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1" r:id="rId5"/>
    <p:sldId id="260" r:id="rId6"/>
    <p:sldId id="259" r:id="rId7"/>
    <p:sldId id="262" r:id="rId8"/>
    <p:sldId id="263" r:id="rId9"/>
    <p:sldId id="257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520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8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3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49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1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9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2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19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2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5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50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7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DC2F-FFC6-45CA-8548-12FCC852A035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886A-4E5D-44F4-9E68-D3871A22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3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ィギュアスケート世界ジュニア選手権女子フリー＞圧勝のカミラ・ワリエワ― スポニチ Sponichi Annex スポーツ" hidden="1">
            <a:extLst>
              <a:ext uri="{FF2B5EF4-FFF2-40B4-BE49-F238E27FC236}">
                <a16:creationId xmlns:a16="http://schemas.microsoft.com/office/drawing/2014/main" id="{6D5DAF08-DB91-4649-A7D5-4D62C4ABE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5200" r="4590"/>
          <a:stretch/>
        </p:blipFill>
        <p:spPr bwMode="auto">
          <a:xfrm>
            <a:off x="1" y="287191"/>
            <a:ext cx="9601200" cy="127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469F172-2D02-4154-A998-53C7B9BE97F0}"/>
              </a:ext>
            </a:extLst>
          </p:cNvPr>
          <p:cNvSpPr/>
          <p:nvPr/>
        </p:nvSpPr>
        <p:spPr>
          <a:xfrm>
            <a:off x="2836837" y="2903527"/>
            <a:ext cx="170368" cy="47646"/>
          </a:xfrm>
          <a:custGeom>
            <a:avLst/>
            <a:gdLst>
              <a:gd name="connsiteX0" fmla="*/ 26 w 170368"/>
              <a:gd name="connsiteY0" fmla="*/ 42873 h 47646"/>
              <a:gd name="connsiteX1" fmla="*/ 76226 w 170368"/>
              <a:gd name="connsiteY1" fmla="*/ 28586 h 47646"/>
              <a:gd name="connsiteX2" fmla="*/ 169888 w 170368"/>
              <a:gd name="connsiteY2" fmla="*/ 47636 h 47646"/>
              <a:gd name="connsiteX3" fmla="*/ 111151 w 170368"/>
              <a:gd name="connsiteY3" fmla="*/ 25411 h 47646"/>
              <a:gd name="connsiteX4" fmla="*/ 74638 w 170368"/>
              <a:gd name="connsiteY4" fmla="*/ 11 h 47646"/>
              <a:gd name="connsiteX5" fmla="*/ 84163 w 170368"/>
              <a:gd name="connsiteY5" fmla="*/ 22236 h 47646"/>
              <a:gd name="connsiteX6" fmla="*/ 26 w 170368"/>
              <a:gd name="connsiteY6" fmla="*/ 42873 h 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68" h="47646">
                <a:moveTo>
                  <a:pt x="26" y="42873"/>
                </a:moveTo>
                <a:cubicBezTo>
                  <a:pt x="-1297" y="43931"/>
                  <a:pt x="47916" y="27792"/>
                  <a:pt x="76226" y="28586"/>
                </a:cubicBezTo>
                <a:cubicBezTo>
                  <a:pt x="104536" y="29380"/>
                  <a:pt x="164067" y="48165"/>
                  <a:pt x="169888" y="47636"/>
                </a:cubicBezTo>
                <a:cubicBezTo>
                  <a:pt x="175709" y="47107"/>
                  <a:pt x="127026" y="33348"/>
                  <a:pt x="111151" y="25411"/>
                </a:cubicBezTo>
                <a:cubicBezTo>
                  <a:pt x="95276" y="17474"/>
                  <a:pt x="79136" y="540"/>
                  <a:pt x="74638" y="11"/>
                </a:cubicBezTo>
                <a:cubicBezTo>
                  <a:pt x="70140" y="-518"/>
                  <a:pt x="93952" y="17474"/>
                  <a:pt x="84163" y="22236"/>
                </a:cubicBezTo>
                <a:cubicBezTo>
                  <a:pt x="74374" y="26998"/>
                  <a:pt x="1349" y="41815"/>
                  <a:pt x="26" y="42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9DAF3E8-933E-454A-BC40-D920C85E51A1}"/>
              </a:ext>
            </a:extLst>
          </p:cNvPr>
          <p:cNvSpPr/>
          <p:nvPr/>
        </p:nvSpPr>
        <p:spPr>
          <a:xfrm>
            <a:off x="2824107" y="2787266"/>
            <a:ext cx="198179" cy="88369"/>
          </a:xfrm>
          <a:custGeom>
            <a:avLst/>
            <a:gdLst>
              <a:gd name="connsiteX0" fmla="*/ 56 w 198179"/>
              <a:gd name="connsiteY0" fmla="*/ 87697 h 88369"/>
              <a:gd name="connsiteX1" fmla="*/ 41331 w 198179"/>
              <a:gd name="connsiteY1" fmla="*/ 3559 h 88369"/>
              <a:gd name="connsiteX2" fmla="*/ 123881 w 198179"/>
              <a:gd name="connsiteY2" fmla="*/ 22609 h 88369"/>
              <a:gd name="connsiteX3" fmla="*/ 196906 w 198179"/>
              <a:gd name="connsiteY3" fmla="*/ 86109 h 88369"/>
              <a:gd name="connsiteX4" fmla="*/ 165156 w 198179"/>
              <a:gd name="connsiteY4" fmla="*/ 70234 h 88369"/>
              <a:gd name="connsiteX5" fmla="*/ 100068 w 198179"/>
              <a:gd name="connsiteY5" fmla="*/ 32134 h 88369"/>
              <a:gd name="connsiteX6" fmla="*/ 49268 w 198179"/>
              <a:gd name="connsiteY6" fmla="*/ 28959 h 88369"/>
              <a:gd name="connsiteX7" fmla="*/ 56 w 198179"/>
              <a:gd name="connsiteY7" fmla="*/ 87697 h 8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79" h="88369">
                <a:moveTo>
                  <a:pt x="56" y="87697"/>
                </a:moveTo>
                <a:cubicBezTo>
                  <a:pt x="-1267" y="83464"/>
                  <a:pt x="20694" y="14407"/>
                  <a:pt x="41331" y="3559"/>
                </a:cubicBezTo>
                <a:cubicBezTo>
                  <a:pt x="61969" y="-7289"/>
                  <a:pt x="97952" y="8851"/>
                  <a:pt x="123881" y="22609"/>
                </a:cubicBezTo>
                <a:cubicBezTo>
                  <a:pt x="149810" y="36367"/>
                  <a:pt x="190027" y="78171"/>
                  <a:pt x="196906" y="86109"/>
                </a:cubicBezTo>
                <a:cubicBezTo>
                  <a:pt x="203785" y="94047"/>
                  <a:pt x="181296" y="79230"/>
                  <a:pt x="165156" y="70234"/>
                </a:cubicBezTo>
                <a:cubicBezTo>
                  <a:pt x="149016" y="61238"/>
                  <a:pt x="119383" y="39013"/>
                  <a:pt x="100068" y="32134"/>
                </a:cubicBezTo>
                <a:cubicBezTo>
                  <a:pt x="80753" y="25255"/>
                  <a:pt x="64349" y="24197"/>
                  <a:pt x="49268" y="28959"/>
                </a:cubicBezTo>
                <a:cubicBezTo>
                  <a:pt x="34187" y="33721"/>
                  <a:pt x="1379" y="91930"/>
                  <a:pt x="56" y="8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7FE5CEC-87A3-4880-B8B9-A14CE42DF29E}"/>
              </a:ext>
            </a:extLst>
          </p:cNvPr>
          <p:cNvSpPr/>
          <p:nvPr/>
        </p:nvSpPr>
        <p:spPr>
          <a:xfrm>
            <a:off x="2855858" y="2814498"/>
            <a:ext cx="132145" cy="52728"/>
          </a:xfrm>
          <a:custGeom>
            <a:avLst/>
            <a:gdLst>
              <a:gd name="connsiteX0" fmla="*/ 55 w 132145"/>
              <a:gd name="connsiteY0" fmla="*/ 140 h 52728"/>
              <a:gd name="connsiteX1" fmla="*/ 55617 w 132145"/>
              <a:gd name="connsiteY1" fmla="*/ 28715 h 52728"/>
              <a:gd name="connsiteX2" fmla="*/ 58792 w 132145"/>
              <a:gd name="connsiteY2" fmla="*/ 14427 h 52728"/>
              <a:gd name="connsiteX3" fmla="*/ 101655 w 132145"/>
              <a:gd name="connsiteY3" fmla="*/ 52527 h 52728"/>
              <a:gd name="connsiteX4" fmla="*/ 90542 w 132145"/>
              <a:gd name="connsiteY4" fmla="*/ 30302 h 52728"/>
              <a:gd name="connsiteX5" fmla="*/ 131817 w 132145"/>
              <a:gd name="connsiteY5" fmla="*/ 49352 h 52728"/>
              <a:gd name="connsiteX6" fmla="*/ 106417 w 132145"/>
              <a:gd name="connsiteY6" fmla="*/ 41415 h 52728"/>
              <a:gd name="connsiteX7" fmla="*/ 46092 w 132145"/>
              <a:gd name="connsiteY7" fmla="*/ 43002 h 52728"/>
              <a:gd name="connsiteX8" fmla="*/ 55 w 132145"/>
              <a:gd name="connsiteY8" fmla="*/ 140 h 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45" h="52728">
                <a:moveTo>
                  <a:pt x="55" y="140"/>
                </a:moveTo>
                <a:cubicBezTo>
                  <a:pt x="1643" y="-2241"/>
                  <a:pt x="45828" y="26334"/>
                  <a:pt x="55617" y="28715"/>
                </a:cubicBezTo>
                <a:cubicBezTo>
                  <a:pt x="65406" y="31096"/>
                  <a:pt x="51119" y="10458"/>
                  <a:pt x="58792" y="14427"/>
                </a:cubicBezTo>
                <a:cubicBezTo>
                  <a:pt x="66465" y="18396"/>
                  <a:pt x="96363" y="49881"/>
                  <a:pt x="101655" y="52527"/>
                </a:cubicBezTo>
                <a:cubicBezTo>
                  <a:pt x="106947" y="55173"/>
                  <a:pt x="85515" y="30831"/>
                  <a:pt x="90542" y="30302"/>
                </a:cubicBezTo>
                <a:cubicBezTo>
                  <a:pt x="95569" y="29773"/>
                  <a:pt x="129171" y="47500"/>
                  <a:pt x="131817" y="49352"/>
                </a:cubicBezTo>
                <a:cubicBezTo>
                  <a:pt x="134463" y="51204"/>
                  <a:pt x="120704" y="42473"/>
                  <a:pt x="106417" y="41415"/>
                </a:cubicBezTo>
                <a:cubicBezTo>
                  <a:pt x="92130" y="40357"/>
                  <a:pt x="60644" y="46442"/>
                  <a:pt x="46092" y="43002"/>
                </a:cubicBezTo>
                <a:cubicBezTo>
                  <a:pt x="31540" y="39562"/>
                  <a:pt x="-1533" y="2521"/>
                  <a:pt x="5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4618ABF-43F4-4070-922D-F599D16EA346}"/>
              </a:ext>
            </a:extLst>
          </p:cNvPr>
          <p:cNvSpPr/>
          <p:nvPr/>
        </p:nvSpPr>
        <p:spPr>
          <a:xfrm>
            <a:off x="2831848" y="2946212"/>
            <a:ext cx="180923" cy="37077"/>
          </a:xfrm>
          <a:custGeom>
            <a:avLst/>
            <a:gdLst>
              <a:gd name="connsiteX0" fmla="*/ 1840 w 180923"/>
              <a:gd name="connsiteY0" fmla="*/ 188 h 37077"/>
              <a:gd name="connsiteX1" fmla="*/ 159002 w 180923"/>
              <a:gd name="connsiteY1" fmla="*/ 22413 h 37077"/>
              <a:gd name="connsiteX2" fmla="*/ 179640 w 180923"/>
              <a:gd name="connsiteY2" fmla="*/ 22413 h 37077"/>
              <a:gd name="connsiteX3" fmla="*/ 151065 w 180923"/>
              <a:gd name="connsiteY3" fmla="*/ 22413 h 37077"/>
              <a:gd name="connsiteX4" fmla="*/ 78040 w 180923"/>
              <a:gd name="connsiteY4" fmla="*/ 36701 h 37077"/>
              <a:gd name="connsiteX5" fmla="*/ 1840 w 180923"/>
              <a:gd name="connsiteY5" fmla="*/ 188 h 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23" h="37077">
                <a:moveTo>
                  <a:pt x="1840" y="188"/>
                </a:moveTo>
                <a:cubicBezTo>
                  <a:pt x="15334" y="-2193"/>
                  <a:pt x="129369" y="18709"/>
                  <a:pt x="159002" y="22413"/>
                </a:cubicBezTo>
                <a:cubicBezTo>
                  <a:pt x="188635" y="26117"/>
                  <a:pt x="179640" y="22413"/>
                  <a:pt x="179640" y="22413"/>
                </a:cubicBezTo>
                <a:cubicBezTo>
                  <a:pt x="178317" y="22413"/>
                  <a:pt x="167998" y="20032"/>
                  <a:pt x="151065" y="22413"/>
                </a:cubicBezTo>
                <a:cubicBezTo>
                  <a:pt x="134132" y="24794"/>
                  <a:pt x="103440" y="39611"/>
                  <a:pt x="78040" y="36701"/>
                </a:cubicBezTo>
                <a:cubicBezTo>
                  <a:pt x="52640" y="33791"/>
                  <a:pt x="-11654" y="2569"/>
                  <a:pt x="184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EAA2FD8-CB0E-42D8-B407-4CE91503425A}"/>
              </a:ext>
            </a:extLst>
          </p:cNvPr>
          <p:cNvSpPr/>
          <p:nvPr/>
        </p:nvSpPr>
        <p:spPr>
          <a:xfrm>
            <a:off x="2846297" y="2949330"/>
            <a:ext cx="207980" cy="92485"/>
          </a:xfrm>
          <a:custGeom>
            <a:avLst/>
            <a:gdLst>
              <a:gd name="connsiteX0" fmla="*/ 150903 w 207980"/>
              <a:gd name="connsiteY0" fmla="*/ 1833 h 92485"/>
              <a:gd name="connsiteX1" fmla="*/ 141378 w 207980"/>
              <a:gd name="connsiteY1" fmla="*/ 73270 h 92485"/>
              <a:gd name="connsiteX2" fmla="*/ 133441 w 207980"/>
              <a:gd name="connsiteY2" fmla="*/ 87558 h 92485"/>
              <a:gd name="connsiteX3" fmla="*/ 46128 w 207980"/>
              <a:gd name="connsiteY3" fmla="*/ 92320 h 92485"/>
              <a:gd name="connsiteX4" fmla="*/ 69941 w 207980"/>
              <a:gd name="connsiteY4" fmla="*/ 90733 h 92485"/>
              <a:gd name="connsiteX5" fmla="*/ 54066 w 207980"/>
              <a:gd name="connsiteY5" fmla="*/ 84383 h 92485"/>
              <a:gd name="connsiteX6" fmla="*/ 63591 w 207980"/>
              <a:gd name="connsiteY6" fmla="*/ 51045 h 92485"/>
              <a:gd name="connsiteX7" fmla="*/ 63591 w 207980"/>
              <a:gd name="connsiteY7" fmla="*/ 41520 h 92485"/>
              <a:gd name="connsiteX8" fmla="*/ 91 w 207980"/>
              <a:gd name="connsiteY8" fmla="*/ 14533 h 92485"/>
              <a:gd name="connsiteX9" fmla="*/ 79466 w 207980"/>
              <a:gd name="connsiteY9" fmla="*/ 28820 h 92485"/>
              <a:gd name="connsiteX10" fmla="*/ 95341 w 207980"/>
              <a:gd name="connsiteY10" fmla="*/ 49458 h 92485"/>
              <a:gd name="connsiteX11" fmla="*/ 88991 w 207980"/>
              <a:gd name="connsiteY11" fmla="*/ 74858 h 92485"/>
              <a:gd name="connsiteX12" fmla="*/ 111216 w 207980"/>
              <a:gd name="connsiteY12" fmla="*/ 82795 h 92485"/>
              <a:gd name="connsiteX13" fmla="*/ 127091 w 207980"/>
              <a:gd name="connsiteY13" fmla="*/ 52633 h 92485"/>
              <a:gd name="connsiteX14" fmla="*/ 106453 w 207980"/>
              <a:gd name="connsiteY14" fmla="*/ 57395 h 92485"/>
              <a:gd name="connsiteX15" fmla="*/ 206466 w 207980"/>
              <a:gd name="connsiteY15" fmla="*/ 22470 h 92485"/>
              <a:gd name="connsiteX16" fmla="*/ 150903 w 207980"/>
              <a:gd name="connsiteY16" fmla="*/ 1833 h 9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7980" h="92485">
                <a:moveTo>
                  <a:pt x="150903" y="1833"/>
                </a:moveTo>
                <a:cubicBezTo>
                  <a:pt x="140055" y="10300"/>
                  <a:pt x="144288" y="58982"/>
                  <a:pt x="141378" y="73270"/>
                </a:cubicBezTo>
                <a:cubicBezTo>
                  <a:pt x="138468" y="87558"/>
                  <a:pt x="149316" y="84383"/>
                  <a:pt x="133441" y="87558"/>
                </a:cubicBezTo>
                <a:cubicBezTo>
                  <a:pt x="117566" y="90733"/>
                  <a:pt x="56711" y="91791"/>
                  <a:pt x="46128" y="92320"/>
                </a:cubicBezTo>
                <a:cubicBezTo>
                  <a:pt x="35545" y="92849"/>
                  <a:pt x="68618" y="92056"/>
                  <a:pt x="69941" y="90733"/>
                </a:cubicBezTo>
                <a:cubicBezTo>
                  <a:pt x="71264" y="89410"/>
                  <a:pt x="55124" y="90998"/>
                  <a:pt x="54066" y="84383"/>
                </a:cubicBezTo>
                <a:cubicBezTo>
                  <a:pt x="53008" y="77768"/>
                  <a:pt x="62003" y="58189"/>
                  <a:pt x="63591" y="51045"/>
                </a:cubicBezTo>
                <a:cubicBezTo>
                  <a:pt x="65178" y="43901"/>
                  <a:pt x="74174" y="47605"/>
                  <a:pt x="63591" y="41520"/>
                </a:cubicBezTo>
                <a:cubicBezTo>
                  <a:pt x="53008" y="35435"/>
                  <a:pt x="-2555" y="16650"/>
                  <a:pt x="91" y="14533"/>
                </a:cubicBezTo>
                <a:cubicBezTo>
                  <a:pt x="2737" y="12416"/>
                  <a:pt x="63591" y="22999"/>
                  <a:pt x="79466" y="28820"/>
                </a:cubicBezTo>
                <a:cubicBezTo>
                  <a:pt x="95341" y="34641"/>
                  <a:pt x="93754" y="41785"/>
                  <a:pt x="95341" y="49458"/>
                </a:cubicBezTo>
                <a:cubicBezTo>
                  <a:pt x="96928" y="57131"/>
                  <a:pt x="86345" y="69302"/>
                  <a:pt x="88991" y="74858"/>
                </a:cubicBezTo>
                <a:cubicBezTo>
                  <a:pt x="91637" y="80414"/>
                  <a:pt x="104866" y="86499"/>
                  <a:pt x="111216" y="82795"/>
                </a:cubicBezTo>
                <a:cubicBezTo>
                  <a:pt x="117566" y="79091"/>
                  <a:pt x="127885" y="56866"/>
                  <a:pt x="127091" y="52633"/>
                </a:cubicBezTo>
                <a:cubicBezTo>
                  <a:pt x="126297" y="48400"/>
                  <a:pt x="93224" y="62422"/>
                  <a:pt x="106453" y="57395"/>
                </a:cubicBezTo>
                <a:cubicBezTo>
                  <a:pt x="119682" y="52368"/>
                  <a:pt x="195089" y="28291"/>
                  <a:pt x="206466" y="22470"/>
                </a:cubicBezTo>
                <a:cubicBezTo>
                  <a:pt x="217843" y="16649"/>
                  <a:pt x="161751" y="-6634"/>
                  <a:pt x="150903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0C54CF6-1E30-44F1-A276-0E99EB1E5653}"/>
              </a:ext>
            </a:extLst>
          </p:cNvPr>
          <p:cNvSpPr/>
          <p:nvPr/>
        </p:nvSpPr>
        <p:spPr>
          <a:xfrm>
            <a:off x="2847969" y="2952731"/>
            <a:ext cx="80979" cy="85744"/>
          </a:xfrm>
          <a:custGeom>
            <a:avLst/>
            <a:gdLst>
              <a:gd name="connsiteX0" fmla="*/ 6 w 80979"/>
              <a:gd name="connsiteY0" fmla="*/ 19 h 85744"/>
              <a:gd name="connsiteX1" fmla="*/ 69856 w 80979"/>
              <a:gd name="connsiteY1" fmla="*/ 50819 h 85744"/>
              <a:gd name="connsiteX2" fmla="*/ 11119 w 80979"/>
              <a:gd name="connsiteY2" fmla="*/ 57169 h 85744"/>
              <a:gd name="connsiteX3" fmla="*/ 74619 w 80979"/>
              <a:gd name="connsiteY3" fmla="*/ 85744 h 85744"/>
              <a:gd name="connsiteX4" fmla="*/ 74619 w 80979"/>
              <a:gd name="connsiteY4" fmla="*/ 57169 h 85744"/>
              <a:gd name="connsiteX5" fmla="*/ 6 w 80979"/>
              <a:gd name="connsiteY5" fmla="*/ 19 h 8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79" h="85744">
                <a:moveTo>
                  <a:pt x="6" y="19"/>
                </a:moveTo>
                <a:cubicBezTo>
                  <a:pt x="-788" y="-1039"/>
                  <a:pt x="68004" y="41294"/>
                  <a:pt x="69856" y="50819"/>
                </a:cubicBezTo>
                <a:cubicBezTo>
                  <a:pt x="71708" y="60344"/>
                  <a:pt x="10325" y="51348"/>
                  <a:pt x="11119" y="57169"/>
                </a:cubicBezTo>
                <a:cubicBezTo>
                  <a:pt x="11913" y="62990"/>
                  <a:pt x="64036" y="85744"/>
                  <a:pt x="74619" y="85744"/>
                </a:cubicBezTo>
                <a:cubicBezTo>
                  <a:pt x="85202" y="85744"/>
                  <a:pt x="80705" y="69340"/>
                  <a:pt x="74619" y="57169"/>
                </a:cubicBezTo>
                <a:cubicBezTo>
                  <a:pt x="68534" y="44998"/>
                  <a:pt x="800" y="1077"/>
                  <a:pt x="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7A87151-0B13-42E8-902B-3AECCD90DE61}"/>
              </a:ext>
            </a:extLst>
          </p:cNvPr>
          <p:cNvSpPr/>
          <p:nvPr/>
        </p:nvSpPr>
        <p:spPr>
          <a:xfrm>
            <a:off x="2753672" y="2774791"/>
            <a:ext cx="72095" cy="174266"/>
          </a:xfrm>
          <a:custGeom>
            <a:avLst/>
            <a:gdLst>
              <a:gd name="connsiteX0" fmla="*/ 43503 w 72095"/>
              <a:gd name="connsiteY0" fmla="*/ 159 h 174266"/>
              <a:gd name="connsiteX1" fmla="*/ 59378 w 72095"/>
              <a:gd name="connsiteY1" fmla="*/ 152559 h 174266"/>
              <a:gd name="connsiteX2" fmla="*/ 641 w 72095"/>
              <a:gd name="connsiteY2" fmla="*/ 150972 h 174266"/>
              <a:gd name="connsiteX3" fmla="*/ 29216 w 72095"/>
              <a:gd name="connsiteY3" fmla="*/ 157322 h 174266"/>
              <a:gd name="connsiteX4" fmla="*/ 46678 w 72095"/>
              <a:gd name="connsiteY4" fmla="*/ 173197 h 174266"/>
              <a:gd name="connsiteX5" fmla="*/ 72078 w 72095"/>
              <a:gd name="connsiteY5" fmla="*/ 123984 h 174266"/>
              <a:gd name="connsiteX6" fmla="*/ 43503 w 72095"/>
              <a:gd name="connsiteY6" fmla="*/ 159 h 17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95" h="174266">
                <a:moveTo>
                  <a:pt x="43503" y="159"/>
                </a:moveTo>
                <a:cubicBezTo>
                  <a:pt x="41386" y="4921"/>
                  <a:pt x="66522" y="127424"/>
                  <a:pt x="59378" y="152559"/>
                </a:cubicBezTo>
                <a:cubicBezTo>
                  <a:pt x="52234" y="177694"/>
                  <a:pt x="5668" y="150178"/>
                  <a:pt x="641" y="150972"/>
                </a:cubicBezTo>
                <a:cubicBezTo>
                  <a:pt x="-4386" y="151766"/>
                  <a:pt x="21543" y="153618"/>
                  <a:pt x="29216" y="157322"/>
                </a:cubicBezTo>
                <a:cubicBezTo>
                  <a:pt x="36889" y="161026"/>
                  <a:pt x="39534" y="178753"/>
                  <a:pt x="46678" y="173197"/>
                </a:cubicBezTo>
                <a:cubicBezTo>
                  <a:pt x="53822" y="167641"/>
                  <a:pt x="71284" y="149119"/>
                  <a:pt x="72078" y="123984"/>
                </a:cubicBezTo>
                <a:cubicBezTo>
                  <a:pt x="72872" y="98849"/>
                  <a:pt x="45620" y="-4603"/>
                  <a:pt x="4350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EEF360D-3FCD-4AF6-A497-1DFE554DA5E2}"/>
              </a:ext>
            </a:extLst>
          </p:cNvPr>
          <p:cNvSpPr/>
          <p:nvPr/>
        </p:nvSpPr>
        <p:spPr>
          <a:xfrm>
            <a:off x="2651532" y="2950784"/>
            <a:ext cx="141797" cy="183329"/>
          </a:xfrm>
          <a:custGeom>
            <a:avLst/>
            <a:gdLst>
              <a:gd name="connsiteX0" fmla="*/ 140881 w 141797"/>
              <a:gd name="connsiteY0" fmla="*/ 379 h 183329"/>
              <a:gd name="connsiteX1" fmla="*/ 10706 w 141797"/>
              <a:gd name="connsiteY1" fmla="*/ 130554 h 183329"/>
              <a:gd name="connsiteX2" fmla="*/ 7531 w 141797"/>
              <a:gd name="connsiteY2" fmla="*/ 182941 h 183329"/>
              <a:gd name="connsiteX3" fmla="*/ 9118 w 141797"/>
              <a:gd name="connsiteY3" fmla="*/ 151191 h 183329"/>
              <a:gd name="connsiteX4" fmla="*/ 66268 w 141797"/>
              <a:gd name="connsiteY4" fmla="*/ 92454 h 183329"/>
              <a:gd name="connsiteX5" fmla="*/ 140881 w 141797"/>
              <a:gd name="connsiteY5" fmla="*/ 379 h 18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97" h="183329">
                <a:moveTo>
                  <a:pt x="140881" y="379"/>
                </a:moveTo>
                <a:cubicBezTo>
                  <a:pt x="131621" y="6729"/>
                  <a:pt x="32931" y="100127"/>
                  <a:pt x="10706" y="130554"/>
                </a:cubicBezTo>
                <a:cubicBezTo>
                  <a:pt x="-11519" y="160981"/>
                  <a:pt x="7796" y="179502"/>
                  <a:pt x="7531" y="182941"/>
                </a:cubicBezTo>
                <a:cubicBezTo>
                  <a:pt x="7266" y="186380"/>
                  <a:pt x="-671" y="166272"/>
                  <a:pt x="9118" y="151191"/>
                </a:cubicBezTo>
                <a:cubicBezTo>
                  <a:pt x="18907" y="136110"/>
                  <a:pt x="45895" y="115737"/>
                  <a:pt x="66268" y="92454"/>
                </a:cubicBezTo>
                <a:cubicBezTo>
                  <a:pt x="86641" y="69171"/>
                  <a:pt x="150141" y="-5971"/>
                  <a:pt x="140881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2A65F38-844D-49FD-9CC0-DC9782B22EDE}"/>
              </a:ext>
            </a:extLst>
          </p:cNvPr>
          <p:cNvSpPr/>
          <p:nvPr/>
        </p:nvSpPr>
        <p:spPr>
          <a:xfrm>
            <a:off x="2693272" y="3087569"/>
            <a:ext cx="94939" cy="140187"/>
          </a:xfrm>
          <a:custGeom>
            <a:avLst/>
            <a:gdLst>
              <a:gd name="connsiteX0" fmla="*/ 84853 w 94939"/>
              <a:gd name="connsiteY0" fmla="*/ 139819 h 140187"/>
              <a:gd name="connsiteX1" fmla="*/ 89616 w 94939"/>
              <a:gd name="connsiteY1" fmla="*/ 74731 h 140187"/>
              <a:gd name="connsiteX2" fmla="*/ 8653 w 94939"/>
              <a:gd name="connsiteY2" fmla="*/ 36631 h 140187"/>
              <a:gd name="connsiteX3" fmla="*/ 2303 w 94939"/>
              <a:gd name="connsiteY3" fmla="*/ 119 h 140187"/>
              <a:gd name="connsiteX4" fmla="*/ 8653 w 94939"/>
              <a:gd name="connsiteY4" fmla="*/ 25519 h 140187"/>
              <a:gd name="connsiteX5" fmla="*/ 65803 w 94939"/>
              <a:gd name="connsiteY5" fmla="*/ 42981 h 140187"/>
              <a:gd name="connsiteX6" fmla="*/ 84853 w 94939"/>
              <a:gd name="connsiteY6" fmla="*/ 139819 h 1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39" h="140187">
                <a:moveTo>
                  <a:pt x="84853" y="139819"/>
                </a:moveTo>
                <a:cubicBezTo>
                  <a:pt x="88822" y="145111"/>
                  <a:pt x="102316" y="91929"/>
                  <a:pt x="89616" y="74731"/>
                </a:cubicBezTo>
                <a:cubicBezTo>
                  <a:pt x="76916" y="57533"/>
                  <a:pt x="23205" y="49066"/>
                  <a:pt x="8653" y="36631"/>
                </a:cubicBezTo>
                <a:cubicBezTo>
                  <a:pt x="-5899" y="24196"/>
                  <a:pt x="2303" y="1971"/>
                  <a:pt x="2303" y="119"/>
                </a:cubicBezTo>
                <a:cubicBezTo>
                  <a:pt x="2303" y="-1733"/>
                  <a:pt x="-1930" y="18375"/>
                  <a:pt x="8653" y="25519"/>
                </a:cubicBezTo>
                <a:cubicBezTo>
                  <a:pt x="19236" y="32663"/>
                  <a:pt x="50457" y="28429"/>
                  <a:pt x="65803" y="42981"/>
                </a:cubicBezTo>
                <a:cubicBezTo>
                  <a:pt x="81149" y="57533"/>
                  <a:pt x="80884" y="134527"/>
                  <a:pt x="84853" y="13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C74C2E5-11A6-45E5-94D6-11A5C6947ED6}"/>
              </a:ext>
            </a:extLst>
          </p:cNvPr>
          <p:cNvSpPr/>
          <p:nvPr/>
        </p:nvSpPr>
        <p:spPr>
          <a:xfrm>
            <a:off x="2654217" y="3119437"/>
            <a:ext cx="83211" cy="128589"/>
          </a:xfrm>
          <a:custGeom>
            <a:avLst/>
            <a:gdLst>
              <a:gd name="connsiteX0" fmla="*/ 83 w 83211"/>
              <a:gd name="connsiteY0" fmla="*/ 1 h 128589"/>
              <a:gd name="connsiteX1" fmla="*/ 66758 w 83211"/>
              <a:gd name="connsiteY1" fmla="*/ 61913 h 128589"/>
              <a:gd name="connsiteX2" fmla="*/ 49296 w 83211"/>
              <a:gd name="connsiteY2" fmla="*/ 128588 h 128589"/>
              <a:gd name="connsiteX3" fmla="*/ 82633 w 83211"/>
              <a:gd name="connsiteY3" fmla="*/ 60326 h 128589"/>
              <a:gd name="connsiteX4" fmla="*/ 83 w 83211"/>
              <a:gd name="connsiteY4" fmla="*/ 1 h 12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1" h="128589">
                <a:moveTo>
                  <a:pt x="83" y="1"/>
                </a:moveTo>
                <a:cubicBezTo>
                  <a:pt x="-2563" y="265"/>
                  <a:pt x="58556" y="40482"/>
                  <a:pt x="66758" y="61913"/>
                </a:cubicBezTo>
                <a:cubicBezTo>
                  <a:pt x="74960" y="83344"/>
                  <a:pt x="46650" y="128852"/>
                  <a:pt x="49296" y="128588"/>
                </a:cubicBezTo>
                <a:cubicBezTo>
                  <a:pt x="51942" y="128324"/>
                  <a:pt x="88189" y="80963"/>
                  <a:pt x="82633" y="60326"/>
                </a:cubicBezTo>
                <a:cubicBezTo>
                  <a:pt x="77077" y="39689"/>
                  <a:pt x="2729" y="-263"/>
                  <a:pt x="8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F0D6326B-FF2B-4433-BEBD-9AD6387B2A4A}"/>
              </a:ext>
            </a:extLst>
          </p:cNvPr>
          <p:cNvSpPr/>
          <p:nvPr/>
        </p:nvSpPr>
        <p:spPr>
          <a:xfrm>
            <a:off x="2700316" y="3255634"/>
            <a:ext cx="134755" cy="197377"/>
          </a:xfrm>
          <a:custGeom>
            <a:avLst/>
            <a:gdLst>
              <a:gd name="connsiteX0" fmla="*/ 22 w 134755"/>
              <a:gd name="connsiteY0" fmla="*/ 329 h 197377"/>
              <a:gd name="connsiteX1" fmla="*/ 112734 w 134755"/>
              <a:gd name="connsiteY1" fmla="*/ 130504 h 197377"/>
              <a:gd name="connsiteX2" fmla="*/ 112734 w 134755"/>
              <a:gd name="connsiteY2" fmla="*/ 159079 h 197377"/>
              <a:gd name="connsiteX3" fmla="*/ 41297 w 134755"/>
              <a:gd name="connsiteY3" fmla="*/ 197179 h 197377"/>
              <a:gd name="connsiteX4" fmla="*/ 131784 w 134755"/>
              <a:gd name="connsiteY4" fmla="*/ 141616 h 197377"/>
              <a:gd name="connsiteX5" fmla="*/ 103209 w 134755"/>
              <a:gd name="connsiteY5" fmla="*/ 93991 h 197377"/>
              <a:gd name="connsiteX6" fmla="*/ 22 w 134755"/>
              <a:gd name="connsiteY6" fmla="*/ 329 h 1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55" h="197377">
                <a:moveTo>
                  <a:pt x="22" y="329"/>
                </a:moveTo>
                <a:cubicBezTo>
                  <a:pt x="1609" y="6414"/>
                  <a:pt x="93949" y="104046"/>
                  <a:pt x="112734" y="130504"/>
                </a:cubicBezTo>
                <a:cubicBezTo>
                  <a:pt x="131519" y="156962"/>
                  <a:pt x="124640" y="147967"/>
                  <a:pt x="112734" y="159079"/>
                </a:cubicBezTo>
                <a:cubicBezTo>
                  <a:pt x="100828" y="170191"/>
                  <a:pt x="38122" y="200090"/>
                  <a:pt x="41297" y="197179"/>
                </a:cubicBezTo>
                <a:cubicBezTo>
                  <a:pt x="44472" y="194269"/>
                  <a:pt x="121465" y="158814"/>
                  <a:pt x="131784" y="141616"/>
                </a:cubicBezTo>
                <a:cubicBezTo>
                  <a:pt x="142103" y="124418"/>
                  <a:pt x="123846" y="113835"/>
                  <a:pt x="103209" y="93991"/>
                </a:cubicBezTo>
                <a:cubicBezTo>
                  <a:pt x="82572" y="74147"/>
                  <a:pt x="-1565" y="-5756"/>
                  <a:pt x="2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C58992B-5E38-4C37-85AA-5FD499E296D7}"/>
              </a:ext>
            </a:extLst>
          </p:cNvPr>
          <p:cNvSpPr/>
          <p:nvPr/>
        </p:nvSpPr>
        <p:spPr>
          <a:xfrm>
            <a:off x="2695307" y="3258887"/>
            <a:ext cx="87830" cy="153534"/>
          </a:xfrm>
          <a:custGeom>
            <a:avLst/>
            <a:gdLst>
              <a:gd name="connsiteX0" fmla="*/ 268 w 87830"/>
              <a:gd name="connsiteY0" fmla="*/ 251 h 153534"/>
              <a:gd name="connsiteX1" fmla="*/ 60593 w 87830"/>
              <a:gd name="connsiteY1" fmla="*/ 85976 h 153534"/>
              <a:gd name="connsiteX2" fmla="*/ 68531 w 87830"/>
              <a:gd name="connsiteY2" fmla="*/ 114551 h 153534"/>
              <a:gd name="connsiteX3" fmla="*/ 54243 w 87830"/>
              <a:gd name="connsiteY3" fmla="*/ 139951 h 153534"/>
              <a:gd name="connsiteX4" fmla="*/ 28843 w 87830"/>
              <a:gd name="connsiteY4" fmla="*/ 152651 h 153534"/>
              <a:gd name="connsiteX5" fmla="*/ 87581 w 87830"/>
              <a:gd name="connsiteY5" fmla="*/ 116138 h 153534"/>
              <a:gd name="connsiteX6" fmla="*/ 268 w 87830"/>
              <a:gd name="connsiteY6" fmla="*/ 251 h 1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30" h="153534">
                <a:moveTo>
                  <a:pt x="268" y="251"/>
                </a:moveTo>
                <a:cubicBezTo>
                  <a:pt x="-4230" y="-4776"/>
                  <a:pt x="49216" y="66926"/>
                  <a:pt x="60593" y="85976"/>
                </a:cubicBezTo>
                <a:cubicBezTo>
                  <a:pt x="71970" y="105026"/>
                  <a:pt x="69589" y="105555"/>
                  <a:pt x="68531" y="114551"/>
                </a:cubicBezTo>
                <a:cubicBezTo>
                  <a:pt x="67473" y="123547"/>
                  <a:pt x="60858" y="133601"/>
                  <a:pt x="54243" y="139951"/>
                </a:cubicBezTo>
                <a:cubicBezTo>
                  <a:pt x="47628" y="146301"/>
                  <a:pt x="23287" y="156620"/>
                  <a:pt x="28843" y="152651"/>
                </a:cubicBezTo>
                <a:cubicBezTo>
                  <a:pt x="34399" y="148682"/>
                  <a:pt x="92079" y="138363"/>
                  <a:pt x="87581" y="116138"/>
                </a:cubicBezTo>
                <a:cubicBezTo>
                  <a:pt x="83083" y="93913"/>
                  <a:pt x="4766" y="5278"/>
                  <a:pt x="268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8824CB4-D03B-4E04-BFA0-5E6BF3E3AA5A}"/>
              </a:ext>
            </a:extLst>
          </p:cNvPr>
          <p:cNvSpPr/>
          <p:nvPr/>
        </p:nvSpPr>
        <p:spPr>
          <a:xfrm>
            <a:off x="2697153" y="3354388"/>
            <a:ext cx="52442" cy="98872"/>
          </a:xfrm>
          <a:custGeom>
            <a:avLst/>
            <a:gdLst>
              <a:gd name="connsiteX0" fmla="*/ 52397 w 52442"/>
              <a:gd name="connsiteY0" fmla="*/ 0 h 98872"/>
              <a:gd name="connsiteX1" fmla="*/ 10 w 52442"/>
              <a:gd name="connsiteY1" fmla="*/ 61912 h 98872"/>
              <a:gd name="connsiteX2" fmla="*/ 47635 w 52442"/>
              <a:gd name="connsiteY2" fmla="*/ 98425 h 98872"/>
              <a:gd name="connsiteX3" fmla="*/ 15885 w 52442"/>
              <a:gd name="connsiteY3" fmla="*/ 80962 h 98872"/>
              <a:gd name="connsiteX4" fmla="*/ 9535 w 52442"/>
              <a:gd name="connsiteY4" fmla="*/ 61912 h 98872"/>
              <a:gd name="connsiteX5" fmla="*/ 52397 w 52442"/>
              <a:gd name="connsiteY5" fmla="*/ 0 h 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2" h="98872">
                <a:moveTo>
                  <a:pt x="52397" y="0"/>
                </a:moveTo>
                <a:cubicBezTo>
                  <a:pt x="50810" y="0"/>
                  <a:pt x="804" y="45508"/>
                  <a:pt x="10" y="61912"/>
                </a:cubicBezTo>
                <a:cubicBezTo>
                  <a:pt x="-784" y="78316"/>
                  <a:pt x="44989" y="95250"/>
                  <a:pt x="47635" y="98425"/>
                </a:cubicBezTo>
                <a:cubicBezTo>
                  <a:pt x="50281" y="101600"/>
                  <a:pt x="22235" y="87048"/>
                  <a:pt x="15885" y="80962"/>
                </a:cubicBezTo>
                <a:cubicBezTo>
                  <a:pt x="9535" y="74877"/>
                  <a:pt x="5302" y="71966"/>
                  <a:pt x="9535" y="61912"/>
                </a:cubicBezTo>
                <a:cubicBezTo>
                  <a:pt x="13768" y="51858"/>
                  <a:pt x="53984" y="0"/>
                  <a:pt x="523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878056D-16A2-4BE5-A5B9-21E6EA971D03}"/>
              </a:ext>
            </a:extLst>
          </p:cNvPr>
          <p:cNvSpPr/>
          <p:nvPr/>
        </p:nvSpPr>
        <p:spPr>
          <a:xfrm>
            <a:off x="2858207" y="2415966"/>
            <a:ext cx="207793" cy="271855"/>
          </a:xfrm>
          <a:custGeom>
            <a:avLst/>
            <a:gdLst>
              <a:gd name="connsiteX0" fmla="*/ 207256 w 207793"/>
              <a:gd name="connsiteY0" fmla="*/ 209 h 271855"/>
              <a:gd name="connsiteX1" fmla="*/ 48506 w 207793"/>
              <a:gd name="connsiteY1" fmla="*/ 143084 h 271855"/>
              <a:gd name="connsiteX2" fmla="*/ 15168 w 207793"/>
              <a:gd name="connsiteY2" fmla="*/ 220872 h 271855"/>
              <a:gd name="connsiteX3" fmla="*/ 16756 w 207793"/>
              <a:gd name="connsiteY3" fmla="*/ 271672 h 271855"/>
              <a:gd name="connsiteX4" fmla="*/ 4056 w 207793"/>
              <a:gd name="connsiteY4" fmla="*/ 203409 h 271855"/>
              <a:gd name="connsiteX5" fmla="*/ 97718 w 207793"/>
              <a:gd name="connsiteY5" fmla="*/ 112922 h 271855"/>
              <a:gd name="connsiteX6" fmla="*/ 207256 w 207793"/>
              <a:gd name="connsiteY6" fmla="*/ 209 h 2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93" h="271855">
                <a:moveTo>
                  <a:pt x="207256" y="209"/>
                </a:moveTo>
                <a:cubicBezTo>
                  <a:pt x="199054" y="5236"/>
                  <a:pt x="80521" y="106307"/>
                  <a:pt x="48506" y="143084"/>
                </a:cubicBezTo>
                <a:cubicBezTo>
                  <a:pt x="16491" y="179861"/>
                  <a:pt x="20460" y="199441"/>
                  <a:pt x="15168" y="220872"/>
                </a:cubicBezTo>
                <a:cubicBezTo>
                  <a:pt x="9876" y="242303"/>
                  <a:pt x="18608" y="274582"/>
                  <a:pt x="16756" y="271672"/>
                </a:cubicBezTo>
                <a:cubicBezTo>
                  <a:pt x="14904" y="268762"/>
                  <a:pt x="-9438" y="229867"/>
                  <a:pt x="4056" y="203409"/>
                </a:cubicBezTo>
                <a:cubicBezTo>
                  <a:pt x="17550" y="176951"/>
                  <a:pt x="67820" y="143878"/>
                  <a:pt x="97718" y="112922"/>
                </a:cubicBezTo>
                <a:cubicBezTo>
                  <a:pt x="127616" y="81966"/>
                  <a:pt x="215458" y="-4818"/>
                  <a:pt x="207256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D78D8C8-EC54-4D11-8C66-068D8AE71AF7}"/>
              </a:ext>
            </a:extLst>
          </p:cNvPr>
          <p:cNvSpPr/>
          <p:nvPr/>
        </p:nvSpPr>
        <p:spPr>
          <a:xfrm>
            <a:off x="2805848" y="2665116"/>
            <a:ext cx="61525" cy="135713"/>
          </a:xfrm>
          <a:custGeom>
            <a:avLst/>
            <a:gdLst>
              <a:gd name="connsiteX0" fmla="*/ 59590 w 61525"/>
              <a:gd name="connsiteY0" fmla="*/ 297 h 135713"/>
              <a:gd name="connsiteX1" fmla="*/ 11965 w 61525"/>
              <a:gd name="connsiteY1" fmla="*/ 89197 h 135713"/>
              <a:gd name="connsiteX2" fmla="*/ 2440 w 61525"/>
              <a:gd name="connsiteY2" fmla="*/ 135234 h 135713"/>
              <a:gd name="connsiteX3" fmla="*/ 48477 w 61525"/>
              <a:gd name="connsiteY3" fmla="*/ 62209 h 135713"/>
              <a:gd name="connsiteX4" fmla="*/ 59590 w 61525"/>
              <a:gd name="connsiteY4" fmla="*/ 297 h 13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25" h="135713">
                <a:moveTo>
                  <a:pt x="59590" y="297"/>
                </a:moveTo>
                <a:cubicBezTo>
                  <a:pt x="53505" y="4795"/>
                  <a:pt x="21490" y="66707"/>
                  <a:pt x="11965" y="89197"/>
                </a:cubicBezTo>
                <a:cubicBezTo>
                  <a:pt x="2440" y="111687"/>
                  <a:pt x="-3645" y="139732"/>
                  <a:pt x="2440" y="135234"/>
                </a:cubicBezTo>
                <a:cubicBezTo>
                  <a:pt x="8525" y="130736"/>
                  <a:pt x="40804" y="80994"/>
                  <a:pt x="48477" y="62209"/>
                </a:cubicBezTo>
                <a:cubicBezTo>
                  <a:pt x="56150" y="43424"/>
                  <a:pt x="65675" y="-4201"/>
                  <a:pt x="59590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C902395-2C94-43A9-B02C-1200499D5FD1}"/>
              </a:ext>
            </a:extLst>
          </p:cNvPr>
          <p:cNvSpPr/>
          <p:nvPr/>
        </p:nvSpPr>
        <p:spPr>
          <a:xfrm>
            <a:off x="2851149" y="2744357"/>
            <a:ext cx="138114" cy="25988"/>
          </a:xfrm>
          <a:custGeom>
            <a:avLst/>
            <a:gdLst>
              <a:gd name="connsiteX0" fmla="*/ 1 w 138114"/>
              <a:gd name="connsiteY0" fmla="*/ 25831 h 25988"/>
              <a:gd name="connsiteX1" fmla="*/ 61914 w 138114"/>
              <a:gd name="connsiteY1" fmla="*/ 431 h 25988"/>
              <a:gd name="connsiteX2" fmla="*/ 138114 w 138114"/>
              <a:gd name="connsiteY2" fmla="*/ 9956 h 25988"/>
              <a:gd name="connsiteX3" fmla="*/ 60326 w 138114"/>
              <a:gd name="connsiteY3" fmla="*/ 11543 h 25988"/>
              <a:gd name="connsiteX4" fmla="*/ 1 w 138114"/>
              <a:gd name="connsiteY4" fmla="*/ 25831 h 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4" h="25988">
                <a:moveTo>
                  <a:pt x="1" y="25831"/>
                </a:moveTo>
                <a:cubicBezTo>
                  <a:pt x="266" y="23979"/>
                  <a:pt x="38895" y="3077"/>
                  <a:pt x="61914" y="431"/>
                </a:cubicBezTo>
                <a:cubicBezTo>
                  <a:pt x="84933" y="-2215"/>
                  <a:pt x="138379" y="8104"/>
                  <a:pt x="138114" y="9956"/>
                </a:cubicBezTo>
                <a:cubicBezTo>
                  <a:pt x="137849" y="11808"/>
                  <a:pt x="80434" y="10485"/>
                  <a:pt x="60326" y="11543"/>
                </a:cubicBezTo>
                <a:cubicBezTo>
                  <a:pt x="40218" y="12601"/>
                  <a:pt x="-264" y="27683"/>
                  <a:pt x="1" y="2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9070BE-B659-4C50-88F9-7DB5701DF84F}"/>
              </a:ext>
            </a:extLst>
          </p:cNvPr>
          <p:cNvSpPr/>
          <p:nvPr/>
        </p:nvSpPr>
        <p:spPr>
          <a:xfrm>
            <a:off x="2748287" y="3448008"/>
            <a:ext cx="349099" cy="166729"/>
          </a:xfrm>
          <a:custGeom>
            <a:avLst/>
            <a:gdLst>
              <a:gd name="connsiteX0" fmla="*/ 15551 w 349099"/>
              <a:gd name="connsiteY0" fmla="*/ 42 h 166729"/>
              <a:gd name="connsiteX1" fmla="*/ 7613 w 349099"/>
              <a:gd name="connsiteY1" fmla="*/ 101642 h 166729"/>
              <a:gd name="connsiteX2" fmla="*/ 131438 w 349099"/>
              <a:gd name="connsiteY2" fmla="*/ 152442 h 166729"/>
              <a:gd name="connsiteX3" fmla="*/ 234626 w 349099"/>
              <a:gd name="connsiteY3" fmla="*/ 165142 h 166729"/>
              <a:gd name="connsiteX4" fmla="*/ 348926 w 349099"/>
              <a:gd name="connsiteY4" fmla="*/ 165142 h 166729"/>
              <a:gd name="connsiteX5" fmla="*/ 258438 w 349099"/>
              <a:gd name="connsiteY5" fmla="*/ 152442 h 166729"/>
              <a:gd name="connsiteX6" fmla="*/ 172713 w 349099"/>
              <a:gd name="connsiteY6" fmla="*/ 144505 h 166729"/>
              <a:gd name="connsiteX7" fmla="*/ 33013 w 349099"/>
              <a:gd name="connsiteY7" fmla="*/ 114342 h 166729"/>
              <a:gd name="connsiteX8" fmla="*/ 15551 w 349099"/>
              <a:gd name="connsiteY8" fmla="*/ 42 h 16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99" h="166729">
                <a:moveTo>
                  <a:pt x="15551" y="42"/>
                </a:moveTo>
                <a:cubicBezTo>
                  <a:pt x="11318" y="-2075"/>
                  <a:pt x="-11701" y="76242"/>
                  <a:pt x="7613" y="101642"/>
                </a:cubicBezTo>
                <a:cubicBezTo>
                  <a:pt x="26927" y="127042"/>
                  <a:pt x="93603" y="141859"/>
                  <a:pt x="131438" y="152442"/>
                </a:cubicBezTo>
                <a:cubicBezTo>
                  <a:pt x="169273" y="163025"/>
                  <a:pt x="198378" y="163025"/>
                  <a:pt x="234626" y="165142"/>
                </a:cubicBezTo>
                <a:cubicBezTo>
                  <a:pt x="270874" y="167259"/>
                  <a:pt x="344957" y="167259"/>
                  <a:pt x="348926" y="165142"/>
                </a:cubicBezTo>
                <a:cubicBezTo>
                  <a:pt x="352895" y="163025"/>
                  <a:pt x="287807" y="155882"/>
                  <a:pt x="258438" y="152442"/>
                </a:cubicBezTo>
                <a:cubicBezTo>
                  <a:pt x="229069" y="149002"/>
                  <a:pt x="210284" y="150855"/>
                  <a:pt x="172713" y="144505"/>
                </a:cubicBezTo>
                <a:cubicBezTo>
                  <a:pt x="135142" y="138155"/>
                  <a:pt x="60530" y="131805"/>
                  <a:pt x="33013" y="114342"/>
                </a:cubicBezTo>
                <a:cubicBezTo>
                  <a:pt x="5496" y="96880"/>
                  <a:pt x="19784" y="2159"/>
                  <a:pt x="155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03380CB-5711-46FF-B132-435E3517DB50}"/>
              </a:ext>
            </a:extLst>
          </p:cNvPr>
          <p:cNvSpPr/>
          <p:nvPr/>
        </p:nvSpPr>
        <p:spPr>
          <a:xfrm>
            <a:off x="2784250" y="3578021"/>
            <a:ext cx="270465" cy="41782"/>
          </a:xfrm>
          <a:custGeom>
            <a:avLst/>
            <a:gdLst>
              <a:gd name="connsiteX0" fmla="*/ 225 w 270465"/>
              <a:gd name="connsiteY0" fmla="*/ 19254 h 41782"/>
              <a:gd name="connsiteX1" fmla="*/ 138338 w 270465"/>
              <a:gd name="connsiteY1" fmla="*/ 41479 h 41782"/>
              <a:gd name="connsiteX2" fmla="*/ 270100 w 270465"/>
              <a:gd name="connsiteY2" fmla="*/ 204 h 41782"/>
              <a:gd name="connsiteX3" fmla="*/ 171675 w 270465"/>
              <a:gd name="connsiteY3" fmla="*/ 25604 h 41782"/>
              <a:gd name="connsiteX4" fmla="*/ 225 w 270465"/>
              <a:gd name="connsiteY4" fmla="*/ 19254 h 4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65" h="41782">
                <a:moveTo>
                  <a:pt x="225" y="19254"/>
                </a:moveTo>
                <a:cubicBezTo>
                  <a:pt x="-5331" y="21900"/>
                  <a:pt x="93359" y="44654"/>
                  <a:pt x="138338" y="41479"/>
                </a:cubicBezTo>
                <a:cubicBezTo>
                  <a:pt x="183317" y="38304"/>
                  <a:pt x="264544" y="2850"/>
                  <a:pt x="270100" y="204"/>
                </a:cubicBezTo>
                <a:cubicBezTo>
                  <a:pt x="275656" y="-2442"/>
                  <a:pt x="216654" y="21371"/>
                  <a:pt x="171675" y="25604"/>
                </a:cubicBezTo>
                <a:cubicBezTo>
                  <a:pt x="126696" y="29837"/>
                  <a:pt x="5781" y="16608"/>
                  <a:pt x="225" y="19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7ED2D5A-2B8C-4A17-BCDE-FEB248148FBF}"/>
              </a:ext>
            </a:extLst>
          </p:cNvPr>
          <p:cNvSpPr/>
          <p:nvPr/>
        </p:nvSpPr>
        <p:spPr>
          <a:xfrm>
            <a:off x="3075188" y="2330422"/>
            <a:ext cx="668373" cy="73383"/>
          </a:xfrm>
          <a:custGeom>
            <a:avLst/>
            <a:gdLst>
              <a:gd name="connsiteX0" fmla="*/ 1387 w 668373"/>
              <a:gd name="connsiteY0" fmla="*/ 73053 h 73383"/>
              <a:gd name="connsiteX1" fmla="*/ 295075 w 668373"/>
              <a:gd name="connsiteY1" fmla="*/ 3203 h 73383"/>
              <a:gd name="connsiteX2" fmla="*/ 657025 w 668373"/>
              <a:gd name="connsiteY2" fmla="*/ 50828 h 73383"/>
              <a:gd name="connsiteX3" fmla="*/ 564950 w 668373"/>
              <a:gd name="connsiteY3" fmla="*/ 23841 h 73383"/>
              <a:gd name="connsiteX4" fmla="*/ 439537 w 668373"/>
              <a:gd name="connsiteY4" fmla="*/ 28 h 73383"/>
              <a:gd name="connsiteX5" fmla="*/ 195062 w 668373"/>
              <a:gd name="connsiteY5" fmla="*/ 28603 h 73383"/>
              <a:gd name="connsiteX6" fmla="*/ 1387 w 668373"/>
              <a:gd name="connsiteY6" fmla="*/ 73053 h 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3" h="73383">
                <a:moveTo>
                  <a:pt x="1387" y="73053"/>
                </a:moveTo>
                <a:cubicBezTo>
                  <a:pt x="18056" y="68820"/>
                  <a:pt x="185802" y="6907"/>
                  <a:pt x="295075" y="3203"/>
                </a:cubicBezTo>
                <a:cubicBezTo>
                  <a:pt x="404348" y="-501"/>
                  <a:pt x="612046" y="47388"/>
                  <a:pt x="657025" y="50828"/>
                </a:cubicBezTo>
                <a:cubicBezTo>
                  <a:pt x="702004" y="54268"/>
                  <a:pt x="601198" y="32308"/>
                  <a:pt x="564950" y="23841"/>
                </a:cubicBezTo>
                <a:cubicBezTo>
                  <a:pt x="528702" y="15374"/>
                  <a:pt x="501185" y="-766"/>
                  <a:pt x="439537" y="28"/>
                </a:cubicBezTo>
                <a:cubicBezTo>
                  <a:pt x="377889" y="822"/>
                  <a:pt x="267822" y="17490"/>
                  <a:pt x="195062" y="28603"/>
                </a:cubicBezTo>
                <a:cubicBezTo>
                  <a:pt x="122302" y="39716"/>
                  <a:pt x="-15282" y="77286"/>
                  <a:pt x="1387" y="73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BE3FA24-8904-4592-A95E-3AD5F4F71545}"/>
              </a:ext>
            </a:extLst>
          </p:cNvPr>
          <p:cNvSpPr/>
          <p:nvPr/>
        </p:nvSpPr>
        <p:spPr>
          <a:xfrm>
            <a:off x="3758891" y="2394013"/>
            <a:ext cx="256472" cy="319686"/>
          </a:xfrm>
          <a:custGeom>
            <a:avLst/>
            <a:gdLst>
              <a:gd name="connsiteX0" fmla="*/ 309 w 256472"/>
              <a:gd name="connsiteY0" fmla="*/ 1525 h 319686"/>
              <a:gd name="connsiteX1" fmla="*/ 154297 w 256472"/>
              <a:gd name="connsiteY1" fmla="*/ 128525 h 319686"/>
              <a:gd name="connsiteX2" fmla="*/ 254309 w 256472"/>
              <a:gd name="connsiteY2" fmla="*/ 314262 h 319686"/>
              <a:gd name="connsiteX3" fmla="*/ 214622 w 256472"/>
              <a:gd name="connsiteY3" fmla="*/ 252350 h 319686"/>
              <a:gd name="connsiteX4" fmla="*/ 117784 w 256472"/>
              <a:gd name="connsiteY4" fmla="*/ 71375 h 319686"/>
              <a:gd name="connsiteX5" fmla="*/ 309 w 256472"/>
              <a:gd name="connsiteY5" fmla="*/ 1525 h 31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72" h="319686">
                <a:moveTo>
                  <a:pt x="309" y="1525"/>
                </a:moveTo>
                <a:cubicBezTo>
                  <a:pt x="6394" y="11050"/>
                  <a:pt x="111964" y="76402"/>
                  <a:pt x="154297" y="128525"/>
                </a:cubicBezTo>
                <a:cubicBezTo>
                  <a:pt x="196630" y="180648"/>
                  <a:pt x="244255" y="293624"/>
                  <a:pt x="254309" y="314262"/>
                </a:cubicBezTo>
                <a:cubicBezTo>
                  <a:pt x="264363" y="334900"/>
                  <a:pt x="237376" y="292831"/>
                  <a:pt x="214622" y="252350"/>
                </a:cubicBezTo>
                <a:cubicBezTo>
                  <a:pt x="191868" y="211869"/>
                  <a:pt x="156149" y="114238"/>
                  <a:pt x="117784" y="71375"/>
                </a:cubicBezTo>
                <a:cubicBezTo>
                  <a:pt x="79419" y="28513"/>
                  <a:pt x="-5776" y="-8000"/>
                  <a:pt x="309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C0221A4-72B1-4366-9EE0-7EDC9F1FF25E}"/>
              </a:ext>
            </a:extLst>
          </p:cNvPr>
          <p:cNvSpPr/>
          <p:nvPr/>
        </p:nvSpPr>
        <p:spPr>
          <a:xfrm>
            <a:off x="3965512" y="2752481"/>
            <a:ext cx="162808" cy="54345"/>
          </a:xfrm>
          <a:custGeom>
            <a:avLst/>
            <a:gdLst>
              <a:gd name="connsiteX0" fmla="*/ 63 w 162808"/>
              <a:gd name="connsiteY0" fmla="*/ 54219 h 54345"/>
              <a:gd name="connsiteX1" fmla="*/ 54038 w 162808"/>
              <a:gd name="connsiteY1" fmla="*/ 244 h 54345"/>
              <a:gd name="connsiteX2" fmla="*/ 161988 w 162808"/>
              <a:gd name="connsiteY2" fmla="*/ 33582 h 54345"/>
              <a:gd name="connsiteX3" fmla="*/ 101663 w 162808"/>
              <a:gd name="connsiteY3" fmla="*/ 17707 h 54345"/>
              <a:gd name="connsiteX4" fmla="*/ 63563 w 162808"/>
              <a:gd name="connsiteY4" fmla="*/ 16119 h 54345"/>
              <a:gd name="connsiteX5" fmla="*/ 63 w 162808"/>
              <a:gd name="connsiteY5" fmla="*/ 54219 h 5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08" h="54345">
                <a:moveTo>
                  <a:pt x="63" y="54219"/>
                </a:moveTo>
                <a:cubicBezTo>
                  <a:pt x="-1525" y="51573"/>
                  <a:pt x="27051" y="3683"/>
                  <a:pt x="54038" y="244"/>
                </a:cubicBezTo>
                <a:cubicBezTo>
                  <a:pt x="81025" y="-3195"/>
                  <a:pt x="154051" y="30672"/>
                  <a:pt x="161988" y="33582"/>
                </a:cubicBezTo>
                <a:cubicBezTo>
                  <a:pt x="169925" y="36492"/>
                  <a:pt x="118067" y="20617"/>
                  <a:pt x="101663" y="17707"/>
                </a:cubicBezTo>
                <a:cubicBezTo>
                  <a:pt x="85259" y="14797"/>
                  <a:pt x="78644" y="15061"/>
                  <a:pt x="63563" y="16119"/>
                </a:cubicBezTo>
                <a:cubicBezTo>
                  <a:pt x="48482" y="17177"/>
                  <a:pt x="1651" y="56865"/>
                  <a:pt x="63" y="5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3F3AF73-3882-450E-A349-AC3E392DD448}"/>
              </a:ext>
            </a:extLst>
          </p:cNvPr>
          <p:cNvSpPr/>
          <p:nvPr/>
        </p:nvSpPr>
        <p:spPr>
          <a:xfrm>
            <a:off x="3992611" y="2787360"/>
            <a:ext cx="80253" cy="245578"/>
          </a:xfrm>
          <a:custGeom>
            <a:avLst/>
            <a:gdLst>
              <a:gd name="connsiteX0" fmla="*/ 50752 w 80253"/>
              <a:gd name="connsiteY0" fmla="*/ 290 h 245578"/>
              <a:gd name="connsiteX1" fmla="*/ 68214 w 80253"/>
              <a:gd name="connsiteY1" fmla="*/ 103478 h 245578"/>
              <a:gd name="connsiteX2" fmla="*/ 3127 w 80253"/>
              <a:gd name="connsiteY2" fmla="*/ 241590 h 245578"/>
              <a:gd name="connsiteX3" fmla="*/ 17414 w 80253"/>
              <a:gd name="connsiteY3" fmla="*/ 201903 h 245578"/>
              <a:gd name="connsiteX4" fmla="*/ 79327 w 80253"/>
              <a:gd name="connsiteY4" fmla="*/ 135228 h 245578"/>
              <a:gd name="connsiteX5" fmla="*/ 50752 w 80253"/>
              <a:gd name="connsiteY5" fmla="*/ 290 h 2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3" h="245578">
                <a:moveTo>
                  <a:pt x="50752" y="290"/>
                </a:moveTo>
                <a:cubicBezTo>
                  <a:pt x="48900" y="-5002"/>
                  <a:pt x="76152" y="63261"/>
                  <a:pt x="68214" y="103478"/>
                </a:cubicBezTo>
                <a:cubicBezTo>
                  <a:pt x="60276" y="143695"/>
                  <a:pt x="11594" y="225186"/>
                  <a:pt x="3127" y="241590"/>
                </a:cubicBezTo>
                <a:cubicBezTo>
                  <a:pt x="-5340" y="257994"/>
                  <a:pt x="4714" y="219630"/>
                  <a:pt x="17414" y="201903"/>
                </a:cubicBezTo>
                <a:cubicBezTo>
                  <a:pt x="30114" y="184176"/>
                  <a:pt x="72448" y="168036"/>
                  <a:pt x="79327" y="135228"/>
                </a:cubicBezTo>
                <a:cubicBezTo>
                  <a:pt x="86206" y="102420"/>
                  <a:pt x="52604" y="5582"/>
                  <a:pt x="50752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41D1A7E7-3843-4B52-AA88-CF4CD67A21CF}"/>
              </a:ext>
            </a:extLst>
          </p:cNvPr>
          <p:cNvSpPr/>
          <p:nvPr/>
        </p:nvSpPr>
        <p:spPr>
          <a:xfrm>
            <a:off x="4027174" y="2800114"/>
            <a:ext cx="204347" cy="441834"/>
          </a:xfrm>
          <a:custGeom>
            <a:avLst/>
            <a:gdLst>
              <a:gd name="connsiteX0" fmla="*/ 47939 w 204347"/>
              <a:gd name="connsiteY0" fmla="*/ 236 h 441834"/>
              <a:gd name="connsiteX1" fmla="*/ 146364 w 204347"/>
              <a:gd name="connsiteY1" fmla="*/ 85961 h 441834"/>
              <a:gd name="connsiteX2" fmla="*/ 186051 w 204347"/>
              <a:gd name="connsiteY2" fmla="*/ 131999 h 441834"/>
              <a:gd name="connsiteX3" fmla="*/ 182876 w 204347"/>
              <a:gd name="connsiteY3" fmla="*/ 201849 h 441834"/>
              <a:gd name="connsiteX4" fmla="*/ 203514 w 204347"/>
              <a:gd name="connsiteY4" fmla="*/ 176449 h 441834"/>
              <a:gd name="connsiteX5" fmla="*/ 197164 w 204347"/>
              <a:gd name="connsiteY5" fmla="*/ 211374 h 441834"/>
              <a:gd name="connsiteX6" fmla="*/ 168589 w 204347"/>
              <a:gd name="connsiteY6" fmla="*/ 314561 h 441834"/>
              <a:gd name="connsiteX7" fmla="*/ 66989 w 204347"/>
              <a:gd name="connsiteY7" fmla="*/ 427274 h 441834"/>
              <a:gd name="connsiteX8" fmla="*/ 314 w 204347"/>
              <a:gd name="connsiteY8" fmla="*/ 436799 h 441834"/>
              <a:gd name="connsiteX9" fmla="*/ 46351 w 204347"/>
              <a:gd name="connsiteY9" fmla="*/ 432036 h 441834"/>
              <a:gd name="connsiteX10" fmla="*/ 144776 w 204347"/>
              <a:gd name="connsiteY10" fmla="*/ 327261 h 441834"/>
              <a:gd name="connsiteX11" fmla="*/ 182876 w 204347"/>
              <a:gd name="connsiteY11" fmla="*/ 244711 h 441834"/>
              <a:gd name="connsiteX12" fmla="*/ 182876 w 204347"/>
              <a:gd name="connsiteY12" fmla="*/ 157399 h 441834"/>
              <a:gd name="connsiteX13" fmla="*/ 152714 w 204347"/>
              <a:gd name="connsiteY13" fmla="*/ 114536 h 441834"/>
              <a:gd name="connsiteX14" fmla="*/ 47939 w 204347"/>
              <a:gd name="connsiteY14" fmla="*/ 236 h 4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347" h="441834">
                <a:moveTo>
                  <a:pt x="47939" y="236"/>
                </a:moveTo>
                <a:cubicBezTo>
                  <a:pt x="46881" y="-4526"/>
                  <a:pt x="123345" y="64001"/>
                  <a:pt x="146364" y="85961"/>
                </a:cubicBezTo>
                <a:cubicBezTo>
                  <a:pt x="169383" y="107921"/>
                  <a:pt x="179966" y="112684"/>
                  <a:pt x="186051" y="131999"/>
                </a:cubicBezTo>
                <a:cubicBezTo>
                  <a:pt x="192136" y="151314"/>
                  <a:pt x="179966" y="194441"/>
                  <a:pt x="182876" y="201849"/>
                </a:cubicBezTo>
                <a:cubicBezTo>
                  <a:pt x="185787" y="209257"/>
                  <a:pt x="201133" y="174862"/>
                  <a:pt x="203514" y="176449"/>
                </a:cubicBezTo>
                <a:cubicBezTo>
                  <a:pt x="205895" y="178036"/>
                  <a:pt x="202985" y="188355"/>
                  <a:pt x="197164" y="211374"/>
                </a:cubicBezTo>
                <a:cubicBezTo>
                  <a:pt x="191343" y="234393"/>
                  <a:pt x="190285" y="278578"/>
                  <a:pt x="168589" y="314561"/>
                </a:cubicBezTo>
                <a:cubicBezTo>
                  <a:pt x="146893" y="350544"/>
                  <a:pt x="95035" y="406901"/>
                  <a:pt x="66989" y="427274"/>
                </a:cubicBezTo>
                <a:cubicBezTo>
                  <a:pt x="38943" y="447647"/>
                  <a:pt x="3754" y="436005"/>
                  <a:pt x="314" y="436799"/>
                </a:cubicBezTo>
                <a:cubicBezTo>
                  <a:pt x="-3126" y="437593"/>
                  <a:pt x="22274" y="450292"/>
                  <a:pt x="46351" y="432036"/>
                </a:cubicBezTo>
                <a:cubicBezTo>
                  <a:pt x="70428" y="413780"/>
                  <a:pt x="122022" y="358482"/>
                  <a:pt x="144776" y="327261"/>
                </a:cubicBezTo>
                <a:cubicBezTo>
                  <a:pt x="167530" y="296040"/>
                  <a:pt x="176526" y="273021"/>
                  <a:pt x="182876" y="244711"/>
                </a:cubicBezTo>
                <a:cubicBezTo>
                  <a:pt x="189226" y="216401"/>
                  <a:pt x="187903" y="179095"/>
                  <a:pt x="182876" y="157399"/>
                </a:cubicBezTo>
                <a:cubicBezTo>
                  <a:pt x="177849" y="135703"/>
                  <a:pt x="174939" y="141523"/>
                  <a:pt x="152714" y="114536"/>
                </a:cubicBezTo>
                <a:cubicBezTo>
                  <a:pt x="130489" y="87549"/>
                  <a:pt x="48997" y="4998"/>
                  <a:pt x="4793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F72F34C-D85E-43AF-9FF3-A659D96F499D}"/>
              </a:ext>
            </a:extLst>
          </p:cNvPr>
          <p:cNvSpPr/>
          <p:nvPr/>
        </p:nvSpPr>
        <p:spPr>
          <a:xfrm>
            <a:off x="4067165" y="2778125"/>
            <a:ext cx="48423" cy="159402"/>
          </a:xfrm>
          <a:custGeom>
            <a:avLst/>
            <a:gdLst>
              <a:gd name="connsiteX0" fmla="*/ 10 w 48423"/>
              <a:gd name="connsiteY0" fmla="*/ 0 h 159402"/>
              <a:gd name="connsiteX1" fmla="*/ 22235 w 48423"/>
              <a:gd name="connsiteY1" fmla="*/ 117475 h 159402"/>
              <a:gd name="connsiteX2" fmla="*/ 20648 w 48423"/>
              <a:gd name="connsiteY2" fmla="*/ 158750 h 159402"/>
              <a:gd name="connsiteX3" fmla="*/ 41285 w 48423"/>
              <a:gd name="connsiteY3" fmla="*/ 90488 h 159402"/>
              <a:gd name="connsiteX4" fmla="*/ 47635 w 48423"/>
              <a:gd name="connsiteY4" fmla="*/ 69850 h 159402"/>
              <a:gd name="connsiteX5" fmla="*/ 25410 w 48423"/>
              <a:gd name="connsiteY5" fmla="*/ 115888 h 159402"/>
              <a:gd name="connsiteX6" fmla="*/ 10 w 48423"/>
              <a:gd name="connsiteY6" fmla="*/ 0 h 15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23" h="159402">
                <a:moveTo>
                  <a:pt x="10" y="0"/>
                </a:moveTo>
                <a:cubicBezTo>
                  <a:pt x="-519" y="265"/>
                  <a:pt x="18795" y="91017"/>
                  <a:pt x="22235" y="117475"/>
                </a:cubicBezTo>
                <a:cubicBezTo>
                  <a:pt x="25675" y="143933"/>
                  <a:pt x="17473" y="163248"/>
                  <a:pt x="20648" y="158750"/>
                </a:cubicBezTo>
                <a:cubicBezTo>
                  <a:pt x="23823" y="154252"/>
                  <a:pt x="36787" y="105305"/>
                  <a:pt x="41285" y="90488"/>
                </a:cubicBezTo>
                <a:cubicBezTo>
                  <a:pt x="45783" y="75671"/>
                  <a:pt x="50281" y="65617"/>
                  <a:pt x="47635" y="69850"/>
                </a:cubicBezTo>
                <a:cubicBezTo>
                  <a:pt x="44989" y="74083"/>
                  <a:pt x="32025" y="123561"/>
                  <a:pt x="25410" y="115888"/>
                </a:cubicBezTo>
                <a:cubicBezTo>
                  <a:pt x="18796" y="108215"/>
                  <a:pt x="539" y="-265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8147D46-304B-429E-AD44-98BF90903AD9}"/>
              </a:ext>
            </a:extLst>
          </p:cNvPr>
          <p:cNvSpPr/>
          <p:nvPr/>
        </p:nvSpPr>
        <p:spPr>
          <a:xfrm>
            <a:off x="4089215" y="2784450"/>
            <a:ext cx="169832" cy="500245"/>
          </a:xfrm>
          <a:custGeom>
            <a:avLst/>
            <a:gdLst>
              <a:gd name="connsiteX0" fmla="*/ 9710 w 169832"/>
              <a:gd name="connsiteY0" fmla="*/ 25 h 500245"/>
              <a:gd name="connsiteX1" fmla="*/ 127185 w 169832"/>
              <a:gd name="connsiteY1" fmla="*/ 103213 h 500245"/>
              <a:gd name="connsiteX2" fmla="*/ 168460 w 169832"/>
              <a:gd name="connsiteY2" fmla="*/ 187350 h 500245"/>
              <a:gd name="connsiteX3" fmla="*/ 146235 w 169832"/>
              <a:gd name="connsiteY3" fmla="*/ 308000 h 500245"/>
              <a:gd name="connsiteX4" fmla="*/ 87498 w 169832"/>
              <a:gd name="connsiteY4" fmla="*/ 415950 h 500245"/>
              <a:gd name="connsiteX5" fmla="*/ 185 w 169832"/>
              <a:gd name="connsiteY5" fmla="*/ 500088 h 500245"/>
              <a:gd name="connsiteX6" fmla="*/ 66860 w 169832"/>
              <a:gd name="connsiteY6" fmla="*/ 435000 h 500245"/>
              <a:gd name="connsiteX7" fmla="*/ 149410 w 169832"/>
              <a:gd name="connsiteY7" fmla="*/ 363563 h 500245"/>
              <a:gd name="connsiteX8" fmla="*/ 168460 w 169832"/>
              <a:gd name="connsiteY8" fmla="*/ 203225 h 500245"/>
              <a:gd name="connsiteX9" fmla="*/ 122423 w 169832"/>
              <a:gd name="connsiteY9" fmla="*/ 112738 h 500245"/>
              <a:gd name="connsiteX10" fmla="*/ 9710 w 169832"/>
              <a:gd name="connsiteY10" fmla="*/ 25 h 5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32" h="500245">
                <a:moveTo>
                  <a:pt x="9710" y="25"/>
                </a:moveTo>
                <a:cubicBezTo>
                  <a:pt x="10504" y="-1563"/>
                  <a:pt x="100727" y="71992"/>
                  <a:pt x="127185" y="103213"/>
                </a:cubicBezTo>
                <a:cubicBezTo>
                  <a:pt x="153643" y="134434"/>
                  <a:pt x="165285" y="153219"/>
                  <a:pt x="168460" y="187350"/>
                </a:cubicBezTo>
                <a:cubicBezTo>
                  <a:pt x="171635" y="221481"/>
                  <a:pt x="159729" y="269900"/>
                  <a:pt x="146235" y="308000"/>
                </a:cubicBezTo>
                <a:cubicBezTo>
                  <a:pt x="132741" y="346100"/>
                  <a:pt x="111840" y="383935"/>
                  <a:pt x="87498" y="415950"/>
                </a:cubicBezTo>
                <a:cubicBezTo>
                  <a:pt x="63156" y="447965"/>
                  <a:pt x="3625" y="496913"/>
                  <a:pt x="185" y="500088"/>
                </a:cubicBezTo>
                <a:cubicBezTo>
                  <a:pt x="-3255" y="503263"/>
                  <a:pt x="41989" y="457754"/>
                  <a:pt x="66860" y="435000"/>
                </a:cubicBezTo>
                <a:cubicBezTo>
                  <a:pt x="91731" y="412246"/>
                  <a:pt x="132477" y="402192"/>
                  <a:pt x="149410" y="363563"/>
                </a:cubicBezTo>
                <a:cubicBezTo>
                  <a:pt x="166343" y="324934"/>
                  <a:pt x="172958" y="245029"/>
                  <a:pt x="168460" y="203225"/>
                </a:cubicBezTo>
                <a:cubicBezTo>
                  <a:pt x="163962" y="161421"/>
                  <a:pt x="146235" y="144488"/>
                  <a:pt x="122423" y="112738"/>
                </a:cubicBezTo>
                <a:cubicBezTo>
                  <a:pt x="98611" y="80988"/>
                  <a:pt x="8916" y="1613"/>
                  <a:pt x="971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876AD1E-9D88-41FE-9461-ABA3AD0F5D47}"/>
              </a:ext>
            </a:extLst>
          </p:cNvPr>
          <p:cNvSpPr/>
          <p:nvPr/>
        </p:nvSpPr>
        <p:spPr>
          <a:xfrm>
            <a:off x="3928844" y="3259001"/>
            <a:ext cx="219986" cy="44810"/>
          </a:xfrm>
          <a:custGeom>
            <a:avLst/>
            <a:gdLst>
              <a:gd name="connsiteX0" fmla="*/ 219 w 219986"/>
              <a:gd name="connsiteY0" fmla="*/ 137 h 44810"/>
              <a:gd name="connsiteX1" fmla="*/ 104994 w 219986"/>
              <a:gd name="connsiteY1" fmla="*/ 44587 h 44810"/>
              <a:gd name="connsiteX2" fmla="*/ 219294 w 219986"/>
              <a:gd name="connsiteY2" fmla="*/ 17599 h 44810"/>
              <a:gd name="connsiteX3" fmla="*/ 155794 w 219986"/>
              <a:gd name="connsiteY3" fmla="*/ 23949 h 44810"/>
              <a:gd name="connsiteX4" fmla="*/ 79594 w 219986"/>
              <a:gd name="connsiteY4" fmla="*/ 30299 h 44810"/>
              <a:gd name="connsiteX5" fmla="*/ 219 w 219986"/>
              <a:gd name="connsiteY5" fmla="*/ 137 h 4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986" h="44810">
                <a:moveTo>
                  <a:pt x="219" y="137"/>
                </a:moveTo>
                <a:cubicBezTo>
                  <a:pt x="4452" y="2518"/>
                  <a:pt x="68482" y="41677"/>
                  <a:pt x="104994" y="44587"/>
                </a:cubicBezTo>
                <a:cubicBezTo>
                  <a:pt x="141506" y="47497"/>
                  <a:pt x="210827" y="21039"/>
                  <a:pt x="219294" y="17599"/>
                </a:cubicBezTo>
                <a:cubicBezTo>
                  <a:pt x="227761" y="14159"/>
                  <a:pt x="155794" y="23949"/>
                  <a:pt x="155794" y="23949"/>
                </a:cubicBezTo>
                <a:cubicBezTo>
                  <a:pt x="132511" y="26066"/>
                  <a:pt x="104994" y="33474"/>
                  <a:pt x="79594" y="30299"/>
                </a:cubicBezTo>
                <a:cubicBezTo>
                  <a:pt x="54194" y="27124"/>
                  <a:pt x="-4014" y="-2244"/>
                  <a:pt x="219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016428D-A23E-4443-A9EA-DF47CCF69CFD}"/>
              </a:ext>
            </a:extLst>
          </p:cNvPr>
          <p:cNvSpPr/>
          <p:nvPr/>
        </p:nvSpPr>
        <p:spPr>
          <a:xfrm>
            <a:off x="3938402" y="3192446"/>
            <a:ext cx="160580" cy="71667"/>
          </a:xfrm>
          <a:custGeom>
            <a:avLst/>
            <a:gdLst>
              <a:gd name="connsiteX0" fmla="*/ 186 w 160580"/>
              <a:gd name="connsiteY0" fmla="*/ 17 h 71667"/>
              <a:gd name="connsiteX1" fmla="*/ 68448 w 160580"/>
              <a:gd name="connsiteY1" fmla="*/ 55579 h 71667"/>
              <a:gd name="connsiteX2" fmla="*/ 160523 w 160580"/>
              <a:gd name="connsiteY2" fmla="*/ 52404 h 71667"/>
              <a:gd name="connsiteX3" fmla="*/ 81148 w 160580"/>
              <a:gd name="connsiteY3" fmla="*/ 57167 h 71667"/>
              <a:gd name="connsiteX4" fmla="*/ 11298 w 160580"/>
              <a:gd name="connsiteY4" fmla="*/ 71454 h 71667"/>
              <a:gd name="connsiteX5" fmla="*/ 89086 w 160580"/>
              <a:gd name="connsiteY5" fmla="*/ 61929 h 71667"/>
              <a:gd name="connsiteX6" fmla="*/ 186 w 160580"/>
              <a:gd name="connsiteY6" fmla="*/ 17 h 7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80" h="71667">
                <a:moveTo>
                  <a:pt x="186" y="17"/>
                </a:moveTo>
                <a:cubicBezTo>
                  <a:pt x="-3253" y="-1041"/>
                  <a:pt x="41725" y="46848"/>
                  <a:pt x="68448" y="55579"/>
                </a:cubicBezTo>
                <a:cubicBezTo>
                  <a:pt x="95171" y="64310"/>
                  <a:pt x="158406" y="52139"/>
                  <a:pt x="160523" y="52404"/>
                </a:cubicBezTo>
                <a:cubicBezTo>
                  <a:pt x="162640" y="52669"/>
                  <a:pt x="106019" y="53992"/>
                  <a:pt x="81148" y="57167"/>
                </a:cubicBezTo>
                <a:cubicBezTo>
                  <a:pt x="56277" y="60342"/>
                  <a:pt x="9975" y="70660"/>
                  <a:pt x="11298" y="71454"/>
                </a:cubicBezTo>
                <a:cubicBezTo>
                  <a:pt x="12621" y="72248"/>
                  <a:pt x="88557" y="71189"/>
                  <a:pt x="89086" y="61929"/>
                </a:cubicBezTo>
                <a:cubicBezTo>
                  <a:pt x="89615" y="52669"/>
                  <a:pt x="3625" y="1075"/>
                  <a:pt x="1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62BF79E-87F9-48F4-BAC8-77771FE88412}"/>
              </a:ext>
            </a:extLst>
          </p:cNvPr>
          <p:cNvSpPr/>
          <p:nvPr/>
        </p:nvSpPr>
        <p:spPr>
          <a:xfrm>
            <a:off x="3949108" y="2800200"/>
            <a:ext cx="83541" cy="300341"/>
          </a:xfrm>
          <a:custGeom>
            <a:avLst/>
            <a:gdLst>
              <a:gd name="connsiteX0" fmla="*/ 83142 w 83541"/>
              <a:gd name="connsiteY0" fmla="*/ 150 h 300341"/>
              <a:gd name="connsiteX1" fmla="*/ 35517 w 83541"/>
              <a:gd name="connsiteY1" fmla="*/ 77938 h 300341"/>
              <a:gd name="connsiteX2" fmla="*/ 30755 w 83541"/>
              <a:gd name="connsiteY2" fmla="*/ 198588 h 300341"/>
              <a:gd name="connsiteX3" fmla="*/ 6942 w 83541"/>
              <a:gd name="connsiteY3" fmla="*/ 238275 h 300341"/>
              <a:gd name="connsiteX4" fmla="*/ 21230 w 83541"/>
              <a:gd name="connsiteY4" fmla="*/ 300188 h 300341"/>
              <a:gd name="connsiteX5" fmla="*/ 10117 w 83541"/>
              <a:gd name="connsiteY5" fmla="*/ 252563 h 300341"/>
              <a:gd name="connsiteX6" fmla="*/ 5355 w 83541"/>
              <a:gd name="connsiteY6" fmla="*/ 154138 h 300341"/>
              <a:gd name="connsiteX7" fmla="*/ 5355 w 83541"/>
              <a:gd name="connsiteY7" fmla="*/ 96988 h 300341"/>
              <a:gd name="connsiteX8" fmla="*/ 83142 w 83541"/>
              <a:gd name="connsiteY8" fmla="*/ 150 h 3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1" h="300341">
                <a:moveTo>
                  <a:pt x="83142" y="150"/>
                </a:moveTo>
                <a:cubicBezTo>
                  <a:pt x="88169" y="-3025"/>
                  <a:pt x="44248" y="44865"/>
                  <a:pt x="35517" y="77938"/>
                </a:cubicBezTo>
                <a:cubicBezTo>
                  <a:pt x="26786" y="111011"/>
                  <a:pt x="35517" y="171865"/>
                  <a:pt x="30755" y="198588"/>
                </a:cubicBezTo>
                <a:cubicBezTo>
                  <a:pt x="25993" y="225311"/>
                  <a:pt x="8529" y="221342"/>
                  <a:pt x="6942" y="238275"/>
                </a:cubicBezTo>
                <a:cubicBezTo>
                  <a:pt x="5354" y="255208"/>
                  <a:pt x="20701" y="297807"/>
                  <a:pt x="21230" y="300188"/>
                </a:cubicBezTo>
                <a:cubicBezTo>
                  <a:pt x="21759" y="302569"/>
                  <a:pt x="12763" y="276905"/>
                  <a:pt x="10117" y="252563"/>
                </a:cubicBezTo>
                <a:cubicBezTo>
                  <a:pt x="7471" y="228221"/>
                  <a:pt x="6149" y="180067"/>
                  <a:pt x="5355" y="154138"/>
                </a:cubicBezTo>
                <a:cubicBezTo>
                  <a:pt x="4561" y="128209"/>
                  <a:pt x="-6287" y="120536"/>
                  <a:pt x="5355" y="96988"/>
                </a:cubicBezTo>
                <a:cubicBezTo>
                  <a:pt x="16997" y="73440"/>
                  <a:pt x="78115" y="3325"/>
                  <a:pt x="8314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03CEC72-EA34-4A7D-ADF7-680D97F19A0B}"/>
              </a:ext>
            </a:extLst>
          </p:cNvPr>
          <p:cNvSpPr/>
          <p:nvPr/>
        </p:nvSpPr>
        <p:spPr>
          <a:xfrm>
            <a:off x="3691408" y="3150191"/>
            <a:ext cx="275344" cy="383575"/>
          </a:xfrm>
          <a:custGeom>
            <a:avLst/>
            <a:gdLst>
              <a:gd name="connsiteX0" fmla="*/ 274167 w 275344"/>
              <a:gd name="connsiteY0" fmla="*/ 997 h 383575"/>
              <a:gd name="connsiteX1" fmla="*/ 180505 w 275344"/>
              <a:gd name="connsiteY1" fmla="*/ 137522 h 383575"/>
              <a:gd name="connsiteX2" fmla="*/ 47155 w 275344"/>
              <a:gd name="connsiteY2" fmla="*/ 251822 h 383575"/>
              <a:gd name="connsiteX3" fmla="*/ 2705 w 275344"/>
              <a:gd name="connsiteY3" fmla="*/ 381997 h 383575"/>
              <a:gd name="connsiteX4" fmla="*/ 16992 w 275344"/>
              <a:gd name="connsiteY4" fmla="*/ 316909 h 383575"/>
              <a:gd name="connsiteX5" fmla="*/ 115417 w 275344"/>
              <a:gd name="connsiteY5" fmla="*/ 212134 h 383575"/>
              <a:gd name="connsiteX6" fmla="*/ 274167 w 275344"/>
              <a:gd name="connsiteY6" fmla="*/ 997 h 3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344" h="383575">
                <a:moveTo>
                  <a:pt x="274167" y="997"/>
                </a:moveTo>
                <a:cubicBezTo>
                  <a:pt x="285015" y="-11438"/>
                  <a:pt x="218340" y="95718"/>
                  <a:pt x="180505" y="137522"/>
                </a:cubicBezTo>
                <a:cubicBezTo>
                  <a:pt x="142670" y="179326"/>
                  <a:pt x="76788" y="211076"/>
                  <a:pt x="47155" y="251822"/>
                </a:cubicBezTo>
                <a:cubicBezTo>
                  <a:pt x="17522" y="292568"/>
                  <a:pt x="7732" y="371149"/>
                  <a:pt x="2705" y="381997"/>
                </a:cubicBezTo>
                <a:cubicBezTo>
                  <a:pt x="-2322" y="392845"/>
                  <a:pt x="-1793" y="345220"/>
                  <a:pt x="16992" y="316909"/>
                </a:cubicBezTo>
                <a:cubicBezTo>
                  <a:pt x="35777" y="288598"/>
                  <a:pt x="75465" y="261082"/>
                  <a:pt x="115417" y="212134"/>
                </a:cubicBezTo>
                <a:cubicBezTo>
                  <a:pt x="155369" y="163186"/>
                  <a:pt x="263319" y="13432"/>
                  <a:pt x="274167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3972C86-4B4A-4C53-AFC8-FEBAC9A2B3D2}"/>
              </a:ext>
            </a:extLst>
          </p:cNvPr>
          <p:cNvSpPr/>
          <p:nvPr/>
        </p:nvSpPr>
        <p:spPr>
          <a:xfrm>
            <a:off x="3744006" y="3257550"/>
            <a:ext cx="182337" cy="234957"/>
          </a:xfrm>
          <a:custGeom>
            <a:avLst/>
            <a:gdLst>
              <a:gd name="connsiteX0" fmla="*/ 181882 w 182337"/>
              <a:gd name="connsiteY0" fmla="*/ 0 h 234957"/>
              <a:gd name="connsiteX1" fmla="*/ 143782 w 182337"/>
              <a:gd name="connsiteY1" fmla="*/ 85725 h 234957"/>
              <a:gd name="connsiteX2" fmla="*/ 15194 w 182337"/>
              <a:gd name="connsiteY2" fmla="*/ 180975 h 234957"/>
              <a:gd name="connsiteX3" fmla="*/ 2494 w 182337"/>
              <a:gd name="connsiteY3" fmla="*/ 234950 h 234957"/>
              <a:gd name="connsiteX4" fmla="*/ 15194 w 182337"/>
              <a:gd name="connsiteY4" fmla="*/ 184150 h 234957"/>
              <a:gd name="connsiteX5" fmla="*/ 124732 w 182337"/>
              <a:gd name="connsiteY5" fmla="*/ 85725 h 234957"/>
              <a:gd name="connsiteX6" fmla="*/ 181882 w 182337"/>
              <a:gd name="connsiteY6" fmla="*/ 0 h 2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337" h="234957">
                <a:moveTo>
                  <a:pt x="181882" y="0"/>
                </a:moveTo>
                <a:cubicBezTo>
                  <a:pt x="185057" y="0"/>
                  <a:pt x="171563" y="55563"/>
                  <a:pt x="143782" y="85725"/>
                </a:cubicBezTo>
                <a:cubicBezTo>
                  <a:pt x="116001" y="115887"/>
                  <a:pt x="38742" y="156104"/>
                  <a:pt x="15194" y="180975"/>
                </a:cubicBezTo>
                <a:cubicBezTo>
                  <a:pt x="-8354" y="205846"/>
                  <a:pt x="2494" y="234421"/>
                  <a:pt x="2494" y="234950"/>
                </a:cubicBezTo>
                <a:cubicBezTo>
                  <a:pt x="2494" y="235479"/>
                  <a:pt x="-5179" y="209021"/>
                  <a:pt x="15194" y="184150"/>
                </a:cubicBezTo>
                <a:cubicBezTo>
                  <a:pt x="35567" y="159279"/>
                  <a:pt x="100655" y="115094"/>
                  <a:pt x="124732" y="85725"/>
                </a:cubicBezTo>
                <a:cubicBezTo>
                  <a:pt x="148809" y="56356"/>
                  <a:pt x="178707" y="0"/>
                  <a:pt x="18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DB264F51-46E2-445F-A339-93BC4AB3EF90}"/>
              </a:ext>
            </a:extLst>
          </p:cNvPr>
          <p:cNvSpPr/>
          <p:nvPr/>
        </p:nvSpPr>
        <p:spPr>
          <a:xfrm>
            <a:off x="3727834" y="3226971"/>
            <a:ext cx="218961" cy="295280"/>
          </a:xfrm>
          <a:custGeom>
            <a:avLst/>
            <a:gdLst>
              <a:gd name="connsiteX0" fmla="*/ 218691 w 218961"/>
              <a:gd name="connsiteY0" fmla="*/ 417 h 295280"/>
              <a:gd name="connsiteX1" fmla="*/ 172654 w 218961"/>
              <a:gd name="connsiteY1" fmla="*/ 124242 h 295280"/>
              <a:gd name="connsiteX2" fmla="*/ 102804 w 218961"/>
              <a:gd name="connsiteY2" fmla="*/ 187742 h 295280"/>
              <a:gd name="connsiteX3" fmla="*/ 1204 w 218961"/>
              <a:gd name="connsiteY3" fmla="*/ 294104 h 295280"/>
              <a:gd name="connsiteX4" fmla="*/ 53591 w 218961"/>
              <a:gd name="connsiteY4" fmla="*/ 240129 h 295280"/>
              <a:gd name="connsiteX5" fmla="*/ 152016 w 218961"/>
              <a:gd name="connsiteY5" fmla="*/ 170279 h 295280"/>
              <a:gd name="connsiteX6" fmla="*/ 218691 w 218961"/>
              <a:gd name="connsiteY6" fmla="*/ 417 h 29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61" h="295280">
                <a:moveTo>
                  <a:pt x="218691" y="417"/>
                </a:moveTo>
                <a:cubicBezTo>
                  <a:pt x="222131" y="-7256"/>
                  <a:pt x="191968" y="93021"/>
                  <a:pt x="172654" y="124242"/>
                </a:cubicBezTo>
                <a:cubicBezTo>
                  <a:pt x="153340" y="155463"/>
                  <a:pt x="131379" y="159432"/>
                  <a:pt x="102804" y="187742"/>
                </a:cubicBezTo>
                <a:cubicBezTo>
                  <a:pt x="74229" y="216052"/>
                  <a:pt x="9406" y="285373"/>
                  <a:pt x="1204" y="294104"/>
                </a:cubicBezTo>
                <a:cubicBezTo>
                  <a:pt x="-6998" y="302835"/>
                  <a:pt x="28456" y="260767"/>
                  <a:pt x="53591" y="240129"/>
                </a:cubicBezTo>
                <a:cubicBezTo>
                  <a:pt x="78726" y="219491"/>
                  <a:pt x="126881" y="207321"/>
                  <a:pt x="152016" y="170279"/>
                </a:cubicBezTo>
                <a:cubicBezTo>
                  <a:pt x="177151" y="133237"/>
                  <a:pt x="215251" y="8090"/>
                  <a:pt x="218691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F643198-0135-49BF-A063-5C37294B3595}"/>
              </a:ext>
            </a:extLst>
          </p:cNvPr>
          <p:cNvSpPr/>
          <p:nvPr/>
        </p:nvSpPr>
        <p:spPr>
          <a:xfrm>
            <a:off x="3065463" y="2425700"/>
            <a:ext cx="606868" cy="184247"/>
          </a:xfrm>
          <a:custGeom>
            <a:avLst/>
            <a:gdLst>
              <a:gd name="connsiteX0" fmla="*/ 0 w 606868"/>
              <a:gd name="connsiteY0" fmla="*/ 0 h 184247"/>
              <a:gd name="connsiteX1" fmla="*/ 130175 w 606868"/>
              <a:gd name="connsiteY1" fmla="*/ 44450 h 184247"/>
              <a:gd name="connsiteX2" fmla="*/ 515937 w 606868"/>
              <a:gd name="connsiteY2" fmla="*/ 42863 h 184247"/>
              <a:gd name="connsiteX3" fmla="*/ 406400 w 606868"/>
              <a:gd name="connsiteY3" fmla="*/ 46038 h 184247"/>
              <a:gd name="connsiteX4" fmla="*/ 146050 w 606868"/>
              <a:gd name="connsiteY4" fmla="*/ 50800 h 184247"/>
              <a:gd name="connsiteX5" fmla="*/ 311150 w 606868"/>
              <a:gd name="connsiteY5" fmla="*/ 74613 h 184247"/>
              <a:gd name="connsiteX6" fmla="*/ 517525 w 606868"/>
              <a:gd name="connsiteY6" fmla="*/ 125413 h 184247"/>
              <a:gd name="connsiteX7" fmla="*/ 377825 w 606868"/>
              <a:gd name="connsiteY7" fmla="*/ 111125 h 184247"/>
              <a:gd name="connsiteX8" fmla="*/ 212725 w 606868"/>
              <a:gd name="connsiteY8" fmla="*/ 125413 h 184247"/>
              <a:gd name="connsiteX9" fmla="*/ 315912 w 606868"/>
              <a:gd name="connsiteY9" fmla="*/ 134938 h 184247"/>
              <a:gd name="connsiteX10" fmla="*/ 606425 w 606868"/>
              <a:gd name="connsiteY10" fmla="*/ 184150 h 184247"/>
              <a:gd name="connsiteX11" fmla="*/ 384175 w 606868"/>
              <a:gd name="connsiteY11" fmla="*/ 120650 h 184247"/>
              <a:gd name="connsiteX12" fmla="*/ 469900 w 606868"/>
              <a:gd name="connsiteY12" fmla="*/ 107950 h 184247"/>
              <a:gd name="connsiteX13" fmla="*/ 361950 w 606868"/>
              <a:gd name="connsiteY13" fmla="*/ 74613 h 184247"/>
              <a:gd name="connsiteX14" fmla="*/ 261937 w 606868"/>
              <a:gd name="connsiteY14" fmla="*/ 49213 h 184247"/>
              <a:gd name="connsiteX15" fmla="*/ 0 w 606868"/>
              <a:gd name="connsiteY15" fmla="*/ 0 h 1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868" h="184247">
                <a:moveTo>
                  <a:pt x="0" y="0"/>
                </a:moveTo>
                <a:cubicBezTo>
                  <a:pt x="22092" y="18653"/>
                  <a:pt x="44185" y="37306"/>
                  <a:pt x="130175" y="44450"/>
                </a:cubicBezTo>
                <a:cubicBezTo>
                  <a:pt x="216165" y="51594"/>
                  <a:pt x="469900" y="42598"/>
                  <a:pt x="515937" y="42863"/>
                </a:cubicBezTo>
                <a:cubicBezTo>
                  <a:pt x="561974" y="43128"/>
                  <a:pt x="406400" y="46038"/>
                  <a:pt x="406400" y="46038"/>
                </a:cubicBezTo>
                <a:cubicBezTo>
                  <a:pt x="344752" y="47361"/>
                  <a:pt x="161925" y="46038"/>
                  <a:pt x="146050" y="50800"/>
                </a:cubicBezTo>
                <a:cubicBezTo>
                  <a:pt x="130175" y="55562"/>
                  <a:pt x="249238" y="62178"/>
                  <a:pt x="311150" y="74613"/>
                </a:cubicBezTo>
                <a:cubicBezTo>
                  <a:pt x="373062" y="87048"/>
                  <a:pt x="506413" y="119328"/>
                  <a:pt x="517525" y="125413"/>
                </a:cubicBezTo>
                <a:cubicBezTo>
                  <a:pt x="528638" y="131498"/>
                  <a:pt x="428625" y="111125"/>
                  <a:pt x="377825" y="111125"/>
                </a:cubicBezTo>
                <a:cubicBezTo>
                  <a:pt x="327025" y="111125"/>
                  <a:pt x="223044" y="121444"/>
                  <a:pt x="212725" y="125413"/>
                </a:cubicBezTo>
                <a:cubicBezTo>
                  <a:pt x="202406" y="129382"/>
                  <a:pt x="250295" y="125149"/>
                  <a:pt x="315912" y="134938"/>
                </a:cubicBezTo>
                <a:cubicBezTo>
                  <a:pt x="381529" y="144727"/>
                  <a:pt x="595048" y="186531"/>
                  <a:pt x="606425" y="184150"/>
                </a:cubicBezTo>
                <a:cubicBezTo>
                  <a:pt x="617802" y="181769"/>
                  <a:pt x="406929" y="133350"/>
                  <a:pt x="384175" y="120650"/>
                </a:cubicBezTo>
                <a:cubicBezTo>
                  <a:pt x="361421" y="107950"/>
                  <a:pt x="473604" y="115623"/>
                  <a:pt x="469900" y="107950"/>
                </a:cubicBezTo>
                <a:cubicBezTo>
                  <a:pt x="466196" y="100277"/>
                  <a:pt x="396610" y="84402"/>
                  <a:pt x="361950" y="74613"/>
                </a:cubicBezTo>
                <a:cubicBezTo>
                  <a:pt x="327290" y="64824"/>
                  <a:pt x="261937" y="49213"/>
                  <a:pt x="261937" y="492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FA88F6BA-C889-4A37-825D-B32951087237}"/>
              </a:ext>
            </a:extLst>
          </p:cNvPr>
          <p:cNvSpPr/>
          <p:nvPr/>
        </p:nvSpPr>
        <p:spPr>
          <a:xfrm>
            <a:off x="3298108" y="2592029"/>
            <a:ext cx="499816" cy="150417"/>
          </a:xfrm>
          <a:custGeom>
            <a:avLst/>
            <a:gdLst>
              <a:gd name="connsiteX0" fmla="*/ 2305 w 499816"/>
              <a:gd name="connsiteY0" fmla="*/ 359 h 150417"/>
              <a:gd name="connsiteX1" fmla="*/ 464267 w 499816"/>
              <a:gd name="connsiteY1" fmla="*/ 141646 h 150417"/>
              <a:gd name="connsiteX2" fmla="*/ 421405 w 499816"/>
              <a:gd name="connsiteY2" fmla="*/ 130534 h 150417"/>
              <a:gd name="connsiteX3" fmla="*/ 46755 w 499816"/>
              <a:gd name="connsiteY3" fmla="*/ 90846 h 150417"/>
              <a:gd name="connsiteX4" fmla="*/ 275355 w 499816"/>
              <a:gd name="connsiteY4" fmla="*/ 100371 h 150417"/>
              <a:gd name="connsiteX5" fmla="*/ 2305 w 499816"/>
              <a:gd name="connsiteY5" fmla="*/ 359 h 15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816" h="150417">
                <a:moveTo>
                  <a:pt x="2305" y="359"/>
                </a:moveTo>
                <a:cubicBezTo>
                  <a:pt x="33790" y="7238"/>
                  <a:pt x="464267" y="141646"/>
                  <a:pt x="464267" y="141646"/>
                </a:cubicBezTo>
                <a:cubicBezTo>
                  <a:pt x="534117" y="163342"/>
                  <a:pt x="490990" y="139001"/>
                  <a:pt x="421405" y="130534"/>
                </a:cubicBezTo>
                <a:cubicBezTo>
                  <a:pt x="351820" y="122067"/>
                  <a:pt x="71097" y="95873"/>
                  <a:pt x="46755" y="90846"/>
                </a:cubicBezTo>
                <a:cubicBezTo>
                  <a:pt x="22413" y="85819"/>
                  <a:pt x="278530" y="113336"/>
                  <a:pt x="275355" y="100371"/>
                </a:cubicBezTo>
                <a:cubicBezTo>
                  <a:pt x="272180" y="87406"/>
                  <a:pt x="-29180" y="-6520"/>
                  <a:pt x="2305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2A12F8B-799F-4CB5-9A34-C72BA56E93AC}"/>
              </a:ext>
            </a:extLst>
          </p:cNvPr>
          <p:cNvSpPr/>
          <p:nvPr/>
        </p:nvSpPr>
        <p:spPr>
          <a:xfrm>
            <a:off x="3233738" y="2724150"/>
            <a:ext cx="650878" cy="85578"/>
          </a:xfrm>
          <a:custGeom>
            <a:avLst/>
            <a:gdLst>
              <a:gd name="connsiteX0" fmla="*/ 0 w 650878"/>
              <a:gd name="connsiteY0" fmla="*/ 0 h 85578"/>
              <a:gd name="connsiteX1" fmla="*/ 298450 w 650878"/>
              <a:gd name="connsiteY1" fmla="*/ 23813 h 85578"/>
              <a:gd name="connsiteX2" fmla="*/ 636587 w 650878"/>
              <a:gd name="connsiteY2" fmla="*/ 80963 h 85578"/>
              <a:gd name="connsiteX3" fmla="*/ 554037 w 650878"/>
              <a:gd name="connsiteY3" fmla="*/ 79375 h 85578"/>
              <a:gd name="connsiteX4" fmla="*/ 246062 w 650878"/>
              <a:gd name="connsiteY4" fmla="*/ 57150 h 85578"/>
              <a:gd name="connsiteX5" fmla="*/ 0 w 650878"/>
              <a:gd name="connsiteY5" fmla="*/ 0 h 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78" h="85578">
                <a:moveTo>
                  <a:pt x="0" y="0"/>
                </a:moveTo>
                <a:cubicBezTo>
                  <a:pt x="96176" y="5159"/>
                  <a:pt x="192352" y="10319"/>
                  <a:pt x="298450" y="23813"/>
                </a:cubicBezTo>
                <a:cubicBezTo>
                  <a:pt x="404548" y="37307"/>
                  <a:pt x="593989" y="71703"/>
                  <a:pt x="636587" y="80963"/>
                </a:cubicBezTo>
                <a:cubicBezTo>
                  <a:pt x="679185" y="90223"/>
                  <a:pt x="619124" y="83344"/>
                  <a:pt x="554037" y="79375"/>
                </a:cubicBezTo>
                <a:cubicBezTo>
                  <a:pt x="488950" y="75406"/>
                  <a:pt x="246062" y="57150"/>
                  <a:pt x="24606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321B776-63FE-41A3-B30C-D05145DD6590}"/>
              </a:ext>
            </a:extLst>
          </p:cNvPr>
          <p:cNvSpPr/>
          <p:nvPr/>
        </p:nvSpPr>
        <p:spPr>
          <a:xfrm>
            <a:off x="3226818" y="2812478"/>
            <a:ext cx="577308" cy="214364"/>
          </a:xfrm>
          <a:custGeom>
            <a:avLst/>
            <a:gdLst>
              <a:gd name="connsiteX0" fmla="*/ 570 w 577308"/>
              <a:gd name="connsiteY0" fmla="*/ 572 h 214364"/>
              <a:gd name="connsiteX1" fmla="*/ 154557 w 577308"/>
              <a:gd name="connsiteY1" fmla="*/ 45022 h 214364"/>
              <a:gd name="connsiteX2" fmla="*/ 230757 w 577308"/>
              <a:gd name="connsiteY2" fmla="*/ 208535 h 214364"/>
              <a:gd name="connsiteX3" fmla="*/ 218057 w 577308"/>
              <a:gd name="connsiteY3" fmla="*/ 165672 h 214364"/>
              <a:gd name="connsiteX4" fmla="*/ 184720 w 577308"/>
              <a:gd name="connsiteY4" fmla="*/ 48197 h 214364"/>
              <a:gd name="connsiteX5" fmla="*/ 573657 w 577308"/>
              <a:gd name="connsiteY5" fmla="*/ 133922 h 214364"/>
              <a:gd name="connsiteX6" fmla="*/ 370457 w 577308"/>
              <a:gd name="connsiteY6" fmla="*/ 67247 h 214364"/>
              <a:gd name="connsiteX7" fmla="*/ 214882 w 577308"/>
              <a:gd name="connsiteY7" fmla="*/ 22797 h 214364"/>
              <a:gd name="connsiteX8" fmla="*/ 570 w 577308"/>
              <a:gd name="connsiteY8" fmla="*/ 572 h 2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308" h="214364">
                <a:moveTo>
                  <a:pt x="570" y="572"/>
                </a:moveTo>
                <a:cubicBezTo>
                  <a:pt x="-9484" y="4276"/>
                  <a:pt x="116193" y="10362"/>
                  <a:pt x="154557" y="45022"/>
                </a:cubicBezTo>
                <a:cubicBezTo>
                  <a:pt x="192921" y="79682"/>
                  <a:pt x="220174" y="188427"/>
                  <a:pt x="230757" y="208535"/>
                </a:cubicBezTo>
                <a:cubicBezTo>
                  <a:pt x="241340" y="228643"/>
                  <a:pt x="225730" y="192395"/>
                  <a:pt x="218057" y="165672"/>
                </a:cubicBezTo>
                <a:cubicBezTo>
                  <a:pt x="210384" y="138949"/>
                  <a:pt x="125453" y="53489"/>
                  <a:pt x="184720" y="48197"/>
                </a:cubicBezTo>
                <a:cubicBezTo>
                  <a:pt x="243987" y="42905"/>
                  <a:pt x="542701" y="130747"/>
                  <a:pt x="573657" y="133922"/>
                </a:cubicBezTo>
                <a:cubicBezTo>
                  <a:pt x="604613" y="137097"/>
                  <a:pt x="430253" y="85768"/>
                  <a:pt x="370457" y="67247"/>
                </a:cubicBezTo>
                <a:cubicBezTo>
                  <a:pt x="310661" y="48726"/>
                  <a:pt x="277324" y="33645"/>
                  <a:pt x="214882" y="22797"/>
                </a:cubicBezTo>
                <a:cubicBezTo>
                  <a:pt x="152440" y="11949"/>
                  <a:pt x="10624" y="-3132"/>
                  <a:pt x="57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E7BFE74D-0B98-48E4-94A8-5D21D5DA7081}"/>
              </a:ext>
            </a:extLst>
          </p:cNvPr>
          <p:cNvSpPr/>
          <p:nvPr/>
        </p:nvSpPr>
        <p:spPr>
          <a:xfrm>
            <a:off x="3343238" y="2885903"/>
            <a:ext cx="343244" cy="150407"/>
          </a:xfrm>
          <a:custGeom>
            <a:avLst/>
            <a:gdLst>
              <a:gd name="connsiteX0" fmla="*/ 49250 w 343244"/>
              <a:gd name="connsiteY0" fmla="*/ 172 h 150407"/>
              <a:gd name="connsiteX1" fmla="*/ 12737 w 343244"/>
              <a:gd name="connsiteY1" fmla="*/ 138285 h 150407"/>
              <a:gd name="connsiteX2" fmla="*/ 304837 w 343244"/>
              <a:gd name="connsiteY2" fmla="*/ 143047 h 150407"/>
              <a:gd name="connsiteX3" fmla="*/ 154025 w 343244"/>
              <a:gd name="connsiteY3" fmla="*/ 135110 h 150407"/>
              <a:gd name="connsiteX4" fmla="*/ 342937 w 343244"/>
              <a:gd name="connsiteY4" fmla="*/ 109710 h 150407"/>
              <a:gd name="connsiteX5" fmla="*/ 100050 w 343244"/>
              <a:gd name="connsiteY5" fmla="*/ 131935 h 150407"/>
              <a:gd name="connsiteX6" fmla="*/ 20675 w 343244"/>
              <a:gd name="connsiteY6" fmla="*/ 109710 h 150407"/>
              <a:gd name="connsiteX7" fmla="*/ 49250 w 343244"/>
              <a:gd name="connsiteY7" fmla="*/ 172 h 1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44" h="150407">
                <a:moveTo>
                  <a:pt x="49250" y="172"/>
                </a:moveTo>
                <a:cubicBezTo>
                  <a:pt x="47927" y="4934"/>
                  <a:pt x="-29861" y="114472"/>
                  <a:pt x="12737" y="138285"/>
                </a:cubicBezTo>
                <a:cubicBezTo>
                  <a:pt x="55335" y="162098"/>
                  <a:pt x="281289" y="143576"/>
                  <a:pt x="304837" y="143047"/>
                </a:cubicBezTo>
                <a:cubicBezTo>
                  <a:pt x="328385" y="142518"/>
                  <a:pt x="147675" y="140666"/>
                  <a:pt x="154025" y="135110"/>
                </a:cubicBezTo>
                <a:cubicBezTo>
                  <a:pt x="160375" y="129554"/>
                  <a:pt x="351933" y="110239"/>
                  <a:pt x="342937" y="109710"/>
                </a:cubicBezTo>
                <a:cubicBezTo>
                  <a:pt x="333941" y="109181"/>
                  <a:pt x="153760" y="131935"/>
                  <a:pt x="100050" y="131935"/>
                </a:cubicBezTo>
                <a:cubicBezTo>
                  <a:pt x="46340" y="131935"/>
                  <a:pt x="31523" y="128760"/>
                  <a:pt x="20675" y="109710"/>
                </a:cubicBezTo>
                <a:cubicBezTo>
                  <a:pt x="9827" y="90660"/>
                  <a:pt x="50573" y="-4590"/>
                  <a:pt x="4925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708AA84-EABD-4007-9616-F791063D1F73}"/>
              </a:ext>
            </a:extLst>
          </p:cNvPr>
          <p:cNvSpPr/>
          <p:nvPr/>
        </p:nvSpPr>
        <p:spPr>
          <a:xfrm>
            <a:off x="3353648" y="3069277"/>
            <a:ext cx="294582" cy="47875"/>
          </a:xfrm>
          <a:custGeom>
            <a:avLst/>
            <a:gdLst>
              <a:gd name="connsiteX0" fmla="*/ 740 w 294582"/>
              <a:gd name="connsiteY0" fmla="*/ 15236 h 47875"/>
              <a:gd name="connsiteX1" fmla="*/ 189652 w 294582"/>
              <a:gd name="connsiteY1" fmla="*/ 948 h 47875"/>
              <a:gd name="connsiteX2" fmla="*/ 292840 w 294582"/>
              <a:gd name="connsiteY2" fmla="*/ 46986 h 47875"/>
              <a:gd name="connsiteX3" fmla="*/ 245215 w 294582"/>
              <a:gd name="connsiteY3" fmla="*/ 29523 h 47875"/>
              <a:gd name="connsiteX4" fmla="*/ 127740 w 294582"/>
              <a:gd name="connsiteY4" fmla="*/ 7298 h 47875"/>
              <a:gd name="connsiteX5" fmla="*/ 740 w 294582"/>
              <a:gd name="connsiteY5" fmla="*/ 15236 h 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582" h="47875">
                <a:moveTo>
                  <a:pt x="740" y="15236"/>
                </a:moveTo>
                <a:cubicBezTo>
                  <a:pt x="11059" y="14178"/>
                  <a:pt x="140969" y="-4344"/>
                  <a:pt x="189652" y="948"/>
                </a:cubicBezTo>
                <a:cubicBezTo>
                  <a:pt x="238335" y="6240"/>
                  <a:pt x="283580" y="42224"/>
                  <a:pt x="292840" y="46986"/>
                </a:cubicBezTo>
                <a:cubicBezTo>
                  <a:pt x="302101" y="51749"/>
                  <a:pt x="272732" y="36138"/>
                  <a:pt x="245215" y="29523"/>
                </a:cubicBezTo>
                <a:cubicBezTo>
                  <a:pt x="217698" y="22908"/>
                  <a:pt x="164782" y="11002"/>
                  <a:pt x="127740" y="7298"/>
                </a:cubicBezTo>
                <a:cubicBezTo>
                  <a:pt x="90698" y="3594"/>
                  <a:pt x="-9579" y="16294"/>
                  <a:pt x="740" y="15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B382338-24C6-433E-8DFF-453D8BB43A15}"/>
              </a:ext>
            </a:extLst>
          </p:cNvPr>
          <p:cNvSpPr/>
          <p:nvPr/>
        </p:nvSpPr>
        <p:spPr>
          <a:xfrm>
            <a:off x="2849505" y="2892411"/>
            <a:ext cx="188896" cy="58985"/>
          </a:xfrm>
          <a:custGeom>
            <a:avLst/>
            <a:gdLst>
              <a:gd name="connsiteX0" fmla="*/ 58 w 188896"/>
              <a:gd name="connsiteY0" fmla="*/ 27001 h 58985"/>
              <a:gd name="connsiteX1" fmla="*/ 68320 w 188896"/>
              <a:gd name="connsiteY1" fmla="*/ 14 h 58985"/>
              <a:gd name="connsiteX2" fmla="*/ 84195 w 188896"/>
              <a:gd name="connsiteY2" fmla="*/ 23826 h 58985"/>
              <a:gd name="connsiteX3" fmla="*/ 187383 w 188896"/>
              <a:gd name="connsiteY3" fmla="*/ 58751 h 58985"/>
              <a:gd name="connsiteX4" fmla="*/ 141345 w 188896"/>
              <a:gd name="connsiteY4" fmla="*/ 38114 h 58985"/>
              <a:gd name="connsiteX5" fmla="*/ 81020 w 188896"/>
              <a:gd name="connsiteY5" fmla="*/ 19064 h 58985"/>
              <a:gd name="connsiteX6" fmla="*/ 58 w 188896"/>
              <a:gd name="connsiteY6" fmla="*/ 27001 h 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896" h="58985">
                <a:moveTo>
                  <a:pt x="58" y="27001"/>
                </a:moveTo>
                <a:cubicBezTo>
                  <a:pt x="-2059" y="23826"/>
                  <a:pt x="54297" y="543"/>
                  <a:pt x="68320" y="14"/>
                </a:cubicBezTo>
                <a:cubicBezTo>
                  <a:pt x="82343" y="-515"/>
                  <a:pt x="64351" y="14037"/>
                  <a:pt x="84195" y="23826"/>
                </a:cubicBezTo>
                <a:cubicBezTo>
                  <a:pt x="104039" y="33615"/>
                  <a:pt x="177858" y="56370"/>
                  <a:pt x="187383" y="58751"/>
                </a:cubicBezTo>
                <a:cubicBezTo>
                  <a:pt x="196908" y="61132"/>
                  <a:pt x="159072" y="44729"/>
                  <a:pt x="141345" y="38114"/>
                </a:cubicBezTo>
                <a:cubicBezTo>
                  <a:pt x="123618" y="31500"/>
                  <a:pt x="99276" y="20651"/>
                  <a:pt x="81020" y="19064"/>
                </a:cubicBezTo>
                <a:cubicBezTo>
                  <a:pt x="62764" y="17476"/>
                  <a:pt x="2175" y="30176"/>
                  <a:pt x="58" y="27001"/>
                </a:cubicBezTo>
                <a:close/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625D840-6684-4F50-BE20-724CE5F02D18}"/>
              </a:ext>
            </a:extLst>
          </p:cNvPr>
          <p:cNvSpPr/>
          <p:nvPr/>
        </p:nvSpPr>
        <p:spPr>
          <a:xfrm>
            <a:off x="3587749" y="3092309"/>
            <a:ext cx="103829" cy="171897"/>
          </a:xfrm>
          <a:custGeom>
            <a:avLst/>
            <a:gdLst>
              <a:gd name="connsiteX0" fmla="*/ 1 w 103829"/>
              <a:gd name="connsiteY0" fmla="*/ 141 h 171897"/>
              <a:gd name="connsiteX1" fmla="*/ 53976 w 103829"/>
              <a:gd name="connsiteY1" fmla="*/ 100154 h 171897"/>
              <a:gd name="connsiteX2" fmla="*/ 52389 w 103829"/>
              <a:gd name="connsiteY2" fmla="*/ 136666 h 171897"/>
              <a:gd name="connsiteX3" fmla="*/ 103189 w 103829"/>
              <a:gd name="connsiteY3" fmla="*/ 171591 h 171897"/>
              <a:gd name="connsiteX4" fmla="*/ 79376 w 103829"/>
              <a:gd name="connsiteY4" fmla="*/ 149366 h 171897"/>
              <a:gd name="connsiteX5" fmla="*/ 55564 w 103829"/>
              <a:gd name="connsiteY5" fmla="*/ 79516 h 171897"/>
              <a:gd name="connsiteX6" fmla="*/ 1 w 103829"/>
              <a:gd name="connsiteY6" fmla="*/ 141 h 17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9" h="171897">
                <a:moveTo>
                  <a:pt x="1" y="141"/>
                </a:moveTo>
                <a:cubicBezTo>
                  <a:pt x="-264" y="3581"/>
                  <a:pt x="45245" y="77400"/>
                  <a:pt x="53976" y="100154"/>
                </a:cubicBezTo>
                <a:cubicBezTo>
                  <a:pt x="62707" y="122908"/>
                  <a:pt x="44187" y="124760"/>
                  <a:pt x="52389" y="136666"/>
                </a:cubicBezTo>
                <a:cubicBezTo>
                  <a:pt x="60591" y="148572"/>
                  <a:pt x="98691" y="169474"/>
                  <a:pt x="103189" y="171591"/>
                </a:cubicBezTo>
                <a:cubicBezTo>
                  <a:pt x="107687" y="173708"/>
                  <a:pt x="87313" y="164712"/>
                  <a:pt x="79376" y="149366"/>
                </a:cubicBezTo>
                <a:cubicBezTo>
                  <a:pt x="71439" y="134020"/>
                  <a:pt x="67470" y="102270"/>
                  <a:pt x="55564" y="79516"/>
                </a:cubicBezTo>
                <a:cubicBezTo>
                  <a:pt x="43658" y="56762"/>
                  <a:pt x="266" y="-3299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5F7EA8A-42BB-44B6-91EE-843218ACCF2C}"/>
              </a:ext>
            </a:extLst>
          </p:cNvPr>
          <p:cNvSpPr/>
          <p:nvPr/>
        </p:nvSpPr>
        <p:spPr>
          <a:xfrm>
            <a:off x="3617884" y="3090524"/>
            <a:ext cx="90557" cy="425191"/>
          </a:xfrm>
          <a:custGeom>
            <a:avLst/>
            <a:gdLst>
              <a:gd name="connsiteX0" fmla="*/ 29 w 90557"/>
              <a:gd name="connsiteY0" fmla="*/ 339 h 425191"/>
              <a:gd name="connsiteX1" fmla="*/ 71466 w 90557"/>
              <a:gd name="connsiteY1" fmla="*/ 62251 h 425191"/>
              <a:gd name="connsiteX2" fmla="*/ 54004 w 90557"/>
              <a:gd name="connsiteY2" fmla="*/ 151151 h 425191"/>
              <a:gd name="connsiteX3" fmla="*/ 77816 w 90557"/>
              <a:gd name="connsiteY3" fmla="*/ 98764 h 425191"/>
              <a:gd name="connsiteX4" fmla="*/ 76229 w 90557"/>
              <a:gd name="connsiteY4" fmla="*/ 162264 h 425191"/>
              <a:gd name="connsiteX5" fmla="*/ 66704 w 90557"/>
              <a:gd name="connsiteY5" fmla="*/ 265451 h 425191"/>
              <a:gd name="connsiteX6" fmla="*/ 80991 w 90557"/>
              <a:gd name="connsiteY6" fmla="*/ 167026 h 425191"/>
              <a:gd name="connsiteX7" fmla="*/ 66704 w 90557"/>
              <a:gd name="connsiteY7" fmla="*/ 262276 h 425191"/>
              <a:gd name="connsiteX8" fmla="*/ 63529 w 90557"/>
              <a:gd name="connsiteY8" fmla="*/ 282914 h 425191"/>
              <a:gd name="connsiteX9" fmla="*/ 90516 w 90557"/>
              <a:gd name="connsiteY9" fmla="*/ 401976 h 425191"/>
              <a:gd name="connsiteX10" fmla="*/ 69879 w 90557"/>
              <a:gd name="connsiteY10" fmla="*/ 324189 h 425191"/>
              <a:gd name="connsiteX11" fmla="*/ 76229 w 90557"/>
              <a:gd name="connsiteY11" fmla="*/ 424201 h 425191"/>
              <a:gd name="connsiteX12" fmla="*/ 71466 w 90557"/>
              <a:gd name="connsiteY12" fmla="*/ 249576 h 425191"/>
              <a:gd name="connsiteX13" fmla="*/ 80991 w 90557"/>
              <a:gd name="connsiteY13" fmla="*/ 89239 h 425191"/>
              <a:gd name="connsiteX14" fmla="*/ 29 w 90557"/>
              <a:gd name="connsiteY14" fmla="*/ 339 h 4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557" h="425191">
                <a:moveTo>
                  <a:pt x="29" y="339"/>
                </a:moveTo>
                <a:cubicBezTo>
                  <a:pt x="-1559" y="-4159"/>
                  <a:pt x="62470" y="37116"/>
                  <a:pt x="71466" y="62251"/>
                </a:cubicBezTo>
                <a:cubicBezTo>
                  <a:pt x="80462" y="87386"/>
                  <a:pt x="52946" y="145066"/>
                  <a:pt x="54004" y="151151"/>
                </a:cubicBezTo>
                <a:cubicBezTo>
                  <a:pt x="55062" y="157237"/>
                  <a:pt x="74112" y="96912"/>
                  <a:pt x="77816" y="98764"/>
                </a:cubicBezTo>
                <a:cubicBezTo>
                  <a:pt x="81520" y="100616"/>
                  <a:pt x="78081" y="134483"/>
                  <a:pt x="76229" y="162264"/>
                </a:cubicBezTo>
                <a:cubicBezTo>
                  <a:pt x="74377" y="190045"/>
                  <a:pt x="65910" y="264657"/>
                  <a:pt x="66704" y="265451"/>
                </a:cubicBezTo>
                <a:cubicBezTo>
                  <a:pt x="67498" y="266245"/>
                  <a:pt x="80991" y="167555"/>
                  <a:pt x="80991" y="167026"/>
                </a:cubicBezTo>
                <a:cubicBezTo>
                  <a:pt x="80991" y="166497"/>
                  <a:pt x="69614" y="242961"/>
                  <a:pt x="66704" y="262276"/>
                </a:cubicBezTo>
                <a:cubicBezTo>
                  <a:pt x="63794" y="281591"/>
                  <a:pt x="59560" y="259631"/>
                  <a:pt x="63529" y="282914"/>
                </a:cubicBezTo>
                <a:cubicBezTo>
                  <a:pt x="67498" y="306197"/>
                  <a:pt x="89458" y="395097"/>
                  <a:pt x="90516" y="401976"/>
                </a:cubicBezTo>
                <a:cubicBezTo>
                  <a:pt x="91574" y="408855"/>
                  <a:pt x="72260" y="320485"/>
                  <a:pt x="69879" y="324189"/>
                </a:cubicBezTo>
                <a:cubicBezTo>
                  <a:pt x="67498" y="327893"/>
                  <a:pt x="75965" y="436636"/>
                  <a:pt x="76229" y="424201"/>
                </a:cubicBezTo>
                <a:cubicBezTo>
                  <a:pt x="76493" y="411766"/>
                  <a:pt x="70672" y="305403"/>
                  <a:pt x="71466" y="249576"/>
                </a:cubicBezTo>
                <a:cubicBezTo>
                  <a:pt x="72260" y="193749"/>
                  <a:pt x="90780" y="127339"/>
                  <a:pt x="80991" y="89239"/>
                </a:cubicBezTo>
                <a:cubicBezTo>
                  <a:pt x="71202" y="51139"/>
                  <a:pt x="1617" y="4837"/>
                  <a:pt x="29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813B370-3B72-42B4-B6F7-DB4F834E3903}"/>
              </a:ext>
            </a:extLst>
          </p:cNvPr>
          <p:cNvSpPr/>
          <p:nvPr/>
        </p:nvSpPr>
        <p:spPr>
          <a:xfrm>
            <a:off x="3451199" y="3093232"/>
            <a:ext cx="171640" cy="108950"/>
          </a:xfrm>
          <a:custGeom>
            <a:avLst/>
            <a:gdLst>
              <a:gd name="connsiteX0" fmla="*/ 26 w 171640"/>
              <a:gd name="connsiteY0" fmla="*/ 2393 h 108950"/>
              <a:gd name="connsiteX1" fmla="*/ 117501 w 171640"/>
              <a:gd name="connsiteY1" fmla="*/ 3981 h 108950"/>
              <a:gd name="connsiteX2" fmla="*/ 150839 w 171640"/>
              <a:gd name="connsiteY2" fmla="*/ 34143 h 108950"/>
              <a:gd name="connsiteX3" fmla="*/ 171476 w 171640"/>
              <a:gd name="connsiteY3" fmla="*/ 108756 h 108950"/>
              <a:gd name="connsiteX4" fmla="*/ 158776 w 171640"/>
              <a:gd name="connsiteY4" fmla="*/ 54781 h 108950"/>
              <a:gd name="connsiteX5" fmla="*/ 128614 w 171640"/>
              <a:gd name="connsiteY5" fmla="*/ 23031 h 108950"/>
              <a:gd name="connsiteX6" fmla="*/ 26 w 171640"/>
              <a:gd name="connsiteY6" fmla="*/ 2393 h 10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" h="108950">
                <a:moveTo>
                  <a:pt x="26" y="2393"/>
                </a:moveTo>
                <a:cubicBezTo>
                  <a:pt x="-1826" y="-782"/>
                  <a:pt x="92366" y="-1311"/>
                  <a:pt x="117501" y="3981"/>
                </a:cubicBezTo>
                <a:cubicBezTo>
                  <a:pt x="142636" y="9273"/>
                  <a:pt x="141843" y="16681"/>
                  <a:pt x="150839" y="34143"/>
                </a:cubicBezTo>
                <a:cubicBezTo>
                  <a:pt x="159835" y="51606"/>
                  <a:pt x="170153" y="105316"/>
                  <a:pt x="171476" y="108756"/>
                </a:cubicBezTo>
                <a:cubicBezTo>
                  <a:pt x="172799" y="112196"/>
                  <a:pt x="165920" y="69068"/>
                  <a:pt x="158776" y="54781"/>
                </a:cubicBezTo>
                <a:cubicBezTo>
                  <a:pt x="151632" y="40494"/>
                  <a:pt x="150310" y="30968"/>
                  <a:pt x="128614" y="23031"/>
                </a:cubicBezTo>
                <a:cubicBezTo>
                  <a:pt x="106918" y="15094"/>
                  <a:pt x="1878" y="5568"/>
                  <a:pt x="26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6AE8C7D-5B4A-431D-AD30-36ADF2F0FCE7}"/>
              </a:ext>
            </a:extLst>
          </p:cNvPr>
          <p:cNvSpPr/>
          <p:nvPr/>
        </p:nvSpPr>
        <p:spPr>
          <a:xfrm>
            <a:off x="3468082" y="3227300"/>
            <a:ext cx="174116" cy="185748"/>
          </a:xfrm>
          <a:custGeom>
            <a:avLst/>
            <a:gdLst>
              <a:gd name="connsiteX0" fmla="*/ 173643 w 174116"/>
              <a:gd name="connsiteY0" fmla="*/ 88 h 185748"/>
              <a:gd name="connsiteX1" fmla="*/ 122843 w 174116"/>
              <a:gd name="connsiteY1" fmla="*/ 79463 h 185748"/>
              <a:gd name="connsiteX2" fmla="*/ 56168 w 174116"/>
              <a:gd name="connsiteY2" fmla="*/ 146138 h 185748"/>
              <a:gd name="connsiteX3" fmla="*/ 606 w 174116"/>
              <a:gd name="connsiteY3" fmla="*/ 184238 h 185748"/>
              <a:gd name="connsiteX4" fmla="*/ 92681 w 174116"/>
              <a:gd name="connsiteY4" fmla="*/ 95338 h 185748"/>
              <a:gd name="connsiteX5" fmla="*/ 173643 w 174116"/>
              <a:gd name="connsiteY5" fmla="*/ 88 h 1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6" h="185748">
                <a:moveTo>
                  <a:pt x="173643" y="88"/>
                </a:moveTo>
                <a:cubicBezTo>
                  <a:pt x="178670" y="-2558"/>
                  <a:pt x="142422" y="55121"/>
                  <a:pt x="122843" y="79463"/>
                </a:cubicBezTo>
                <a:cubicBezTo>
                  <a:pt x="103264" y="103805"/>
                  <a:pt x="76541" y="128676"/>
                  <a:pt x="56168" y="146138"/>
                </a:cubicBezTo>
                <a:cubicBezTo>
                  <a:pt x="35795" y="163600"/>
                  <a:pt x="-5480" y="192705"/>
                  <a:pt x="606" y="184238"/>
                </a:cubicBezTo>
                <a:cubicBezTo>
                  <a:pt x="6692" y="175771"/>
                  <a:pt x="64900" y="124707"/>
                  <a:pt x="92681" y="95338"/>
                </a:cubicBezTo>
                <a:cubicBezTo>
                  <a:pt x="120462" y="65969"/>
                  <a:pt x="168616" y="2734"/>
                  <a:pt x="17364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37F0EDED-4D34-4464-9F0B-0E8CDCBC1CA8}"/>
              </a:ext>
            </a:extLst>
          </p:cNvPr>
          <p:cNvSpPr/>
          <p:nvPr/>
        </p:nvSpPr>
        <p:spPr>
          <a:xfrm>
            <a:off x="3340015" y="3077441"/>
            <a:ext cx="125467" cy="153174"/>
          </a:xfrm>
          <a:custGeom>
            <a:avLst/>
            <a:gdLst>
              <a:gd name="connsiteX0" fmla="*/ 123910 w 125467"/>
              <a:gd name="connsiteY0" fmla="*/ 722 h 153174"/>
              <a:gd name="connsiteX1" fmla="*/ 115973 w 125467"/>
              <a:gd name="connsiteY1" fmla="*/ 61047 h 153174"/>
              <a:gd name="connsiteX2" fmla="*/ 76285 w 125467"/>
              <a:gd name="connsiteY2" fmla="*/ 97559 h 153174"/>
              <a:gd name="connsiteX3" fmla="*/ 85 w 125467"/>
              <a:gd name="connsiteY3" fmla="*/ 153122 h 153174"/>
              <a:gd name="connsiteX4" fmla="*/ 92160 w 125467"/>
              <a:gd name="connsiteY4" fmla="*/ 105497 h 153174"/>
              <a:gd name="connsiteX5" fmla="*/ 123910 w 125467"/>
              <a:gd name="connsiteY5" fmla="*/ 722 h 15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67" h="153174">
                <a:moveTo>
                  <a:pt x="123910" y="722"/>
                </a:moveTo>
                <a:cubicBezTo>
                  <a:pt x="127879" y="-6686"/>
                  <a:pt x="123910" y="44908"/>
                  <a:pt x="115973" y="61047"/>
                </a:cubicBezTo>
                <a:cubicBezTo>
                  <a:pt x="108036" y="77186"/>
                  <a:pt x="95600" y="82213"/>
                  <a:pt x="76285" y="97559"/>
                </a:cubicBezTo>
                <a:cubicBezTo>
                  <a:pt x="56970" y="112905"/>
                  <a:pt x="-2561" y="151799"/>
                  <a:pt x="85" y="153122"/>
                </a:cubicBezTo>
                <a:cubicBezTo>
                  <a:pt x="2731" y="154445"/>
                  <a:pt x="69406" y="130632"/>
                  <a:pt x="92160" y="105497"/>
                </a:cubicBezTo>
                <a:cubicBezTo>
                  <a:pt x="114914" y="80362"/>
                  <a:pt x="119941" y="8130"/>
                  <a:pt x="123910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50821B8-87CC-495D-9252-B4FD109C428B}"/>
              </a:ext>
            </a:extLst>
          </p:cNvPr>
          <p:cNvSpPr/>
          <p:nvPr/>
        </p:nvSpPr>
        <p:spPr>
          <a:xfrm>
            <a:off x="3524101" y="3108932"/>
            <a:ext cx="88044" cy="194661"/>
          </a:xfrm>
          <a:custGeom>
            <a:avLst/>
            <a:gdLst>
              <a:gd name="connsiteX0" fmla="*/ 149 w 88044"/>
              <a:gd name="connsiteY0" fmla="*/ 2568 h 194661"/>
              <a:gd name="connsiteX1" fmla="*/ 66824 w 88044"/>
              <a:gd name="connsiteY1" fmla="*/ 24793 h 194661"/>
              <a:gd name="connsiteX2" fmla="*/ 79524 w 88044"/>
              <a:gd name="connsiteY2" fmla="*/ 85118 h 194661"/>
              <a:gd name="connsiteX3" fmla="*/ 55712 w 88044"/>
              <a:gd name="connsiteY3" fmla="*/ 194656 h 194661"/>
              <a:gd name="connsiteX4" fmla="*/ 87462 w 88044"/>
              <a:gd name="connsiteY4" fmla="*/ 80356 h 194661"/>
              <a:gd name="connsiteX5" fmla="*/ 149 w 88044"/>
              <a:gd name="connsiteY5" fmla="*/ 2568 h 19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44" h="194661">
                <a:moveTo>
                  <a:pt x="149" y="2568"/>
                </a:moveTo>
                <a:cubicBezTo>
                  <a:pt x="-3291" y="-6692"/>
                  <a:pt x="53595" y="11035"/>
                  <a:pt x="66824" y="24793"/>
                </a:cubicBezTo>
                <a:cubicBezTo>
                  <a:pt x="80053" y="38551"/>
                  <a:pt x="81376" y="56808"/>
                  <a:pt x="79524" y="85118"/>
                </a:cubicBezTo>
                <a:cubicBezTo>
                  <a:pt x="77672" y="113428"/>
                  <a:pt x="54389" y="195450"/>
                  <a:pt x="55712" y="194656"/>
                </a:cubicBezTo>
                <a:cubicBezTo>
                  <a:pt x="57035" y="193862"/>
                  <a:pt x="93018" y="112371"/>
                  <a:pt x="87462" y="80356"/>
                </a:cubicBezTo>
                <a:cubicBezTo>
                  <a:pt x="81906" y="48341"/>
                  <a:pt x="3589" y="11828"/>
                  <a:pt x="149" y="2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2D6A0D3-A92D-4FB1-868B-6660450EE566}"/>
              </a:ext>
            </a:extLst>
          </p:cNvPr>
          <p:cNvSpPr/>
          <p:nvPr/>
        </p:nvSpPr>
        <p:spPr>
          <a:xfrm>
            <a:off x="3339432" y="3189282"/>
            <a:ext cx="155096" cy="125439"/>
          </a:xfrm>
          <a:custGeom>
            <a:avLst/>
            <a:gdLst>
              <a:gd name="connsiteX0" fmla="*/ 108618 w 155096"/>
              <a:gd name="connsiteY0" fmla="*/ 6 h 125439"/>
              <a:gd name="connsiteX1" fmla="*/ 668 w 155096"/>
              <a:gd name="connsiteY1" fmla="*/ 85731 h 125439"/>
              <a:gd name="connsiteX2" fmla="*/ 67343 w 155096"/>
              <a:gd name="connsiteY2" fmla="*/ 98431 h 125439"/>
              <a:gd name="connsiteX3" fmla="*/ 154656 w 155096"/>
              <a:gd name="connsiteY3" fmla="*/ 125418 h 125439"/>
              <a:gd name="connsiteX4" fmla="*/ 97506 w 155096"/>
              <a:gd name="connsiteY4" fmla="*/ 93668 h 125439"/>
              <a:gd name="connsiteX5" fmla="*/ 16543 w 155096"/>
              <a:gd name="connsiteY5" fmla="*/ 80968 h 125439"/>
              <a:gd name="connsiteX6" fmla="*/ 108618 w 155096"/>
              <a:gd name="connsiteY6" fmla="*/ 6 h 12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96" h="125439">
                <a:moveTo>
                  <a:pt x="108618" y="6"/>
                </a:moveTo>
                <a:cubicBezTo>
                  <a:pt x="105972" y="800"/>
                  <a:pt x="7547" y="69327"/>
                  <a:pt x="668" y="85731"/>
                </a:cubicBezTo>
                <a:cubicBezTo>
                  <a:pt x="-6211" y="102135"/>
                  <a:pt x="41678" y="91816"/>
                  <a:pt x="67343" y="98431"/>
                </a:cubicBezTo>
                <a:cubicBezTo>
                  <a:pt x="93008" y="105046"/>
                  <a:pt x="149629" y="126212"/>
                  <a:pt x="154656" y="125418"/>
                </a:cubicBezTo>
                <a:cubicBezTo>
                  <a:pt x="159683" y="124624"/>
                  <a:pt x="120525" y="101076"/>
                  <a:pt x="97506" y="93668"/>
                </a:cubicBezTo>
                <a:cubicBezTo>
                  <a:pt x="74487" y="86260"/>
                  <a:pt x="17072" y="93668"/>
                  <a:pt x="16543" y="80968"/>
                </a:cubicBezTo>
                <a:cubicBezTo>
                  <a:pt x="16014" y="68268"/>
                  <a:pt x="111264" y="-788"/>
                  <a:pt x="1086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03703AA-26D3-4AF5-8AA7-3F5AF038EA10}"/>
              </a:ext>
            </a:extLst>
          </p:cNvPr>
          <p:cNvSpPr/>
          <p:nvPr/>
        </p:nvSpPr>
        <p:spPr>
          <a:xfrm>
            <a:off x="3323795" y="3354237"/>
            <a:ext cx="230095" cy="67651"/>
          </a:xfrm>
          <a:custGeom>
            <a:avLst/>
            <a:gdLst>
              <a:gd name="connsiteX0" fmla="*/ 430 w 230095"/>
              <a:gd name="connsiteY0" fmla="*/ 151 h 67651"/>
              <a:gd name="connsiteX1" fmla="*/ 46468 w 230095"/>
              <a:gd name="connsiteY1" fmla="*/ 65238 h 67651"/>
              <a:gd name="connsiteX2" fmla="*/ 89330 w 230095"/>
              <a:gd name="connsiteY2" fmla="*/ 52538 h 67651"/>
              <a:gd name="connsiteX3" fmla="*/ 229030 w 230095"/>
              <a:gd name="connsiteY3" fmla="*/ 41426 h 67651"/>
              <a:gd name="connsiteX4" fmla="*/ 149655 w 230095"/>
              <a:gd name="connsiteY4" fmla="*/ 30313 h 67651"/>
              <a:gd name="connsiteX5" fmla="*/ 75043 w 230095"/>
              <a:gd name="connsiteY5" fmla="*/ 46188 h 67651"/>
              <a:gd name="connsiteX6" fmla="*/ 430 w 230095"/>
              <a:gd name="connsiteY6" fmla="*/ 151 h 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95" h="67651">
                <a:moveTo>
                  <a:pt x="430" y="151"/>
                </a:moveTo>
                <a:cubicBezTo>
                  <a:pt x="-4332" y="3326"/>
                  <a:pt x="31651" y="56507"/>
                  <a:pt x="46468" y="65238"/>
                </a:cubicBezTo>
                <a:cubicBezTo>
                  <a:pt x="61285" y="73969"/>
                  <a:pt x="58903" y="56507"/>
                  <a:pt x="89330" y="52538"/>
                </a:cubicBezTo>
                <a:cubicBezTo>
                  <a:pt x="119757" y="48569"/>
                  <a:pt x="218976" y="45130"/>
                  <a:pt x="229030" y="41426"/>
                </a:cubicBezTo>
                <a:cubicBezTo>
                  <a:pt x="239084" y="37722"/>
                  <a:pt x="175319" y="29519"/>
                  <a:pt x="149655" y="30313"/>
                </a:cubicBezTo>
                <a:cubicBezTo>
                  <a:pt x="123991" y="31107"/>
                  <a:pt x="96210" y="47511"/>
                  <a:pt x="75043" y="46188"/>
                </a:cubicBezTo>
                <a:cubicBezTo>
                  <a:pt x="53876" y="44865"/>
                  <a:pt x="5192" y="-3024"/>
                  <a:pt x="43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D10F81E-5EE2-42FC-B51A-9DF2A10C180D}"/>
              </a:ext>
            </a:extLst>
          </p:cNvPr>
          <p:cNvSpPr/>
          <p:nvPr/>
        </p:nvSpPr>
        <p:spPr>
          <a:xfrm>
            <a:off x="3349606" y="3311336"/>
            <a:ext cx="167704" cy="35377"/>
          </a:xfrm>
          <a:custGeom>
            <a:avLst/>
            <a:gdLst>
              <a:gd name="connsiteX0" fmla="*/ 3194 w 167704"/>
              <a:gd name="connsiteY0" fmla="*/ 189 h 35377"/>
              <a:gd name="connsiteX1" fmla="*/ 165119 w 167704"/>
              <a:gd name="connsiteY1" fmla="*/ 27177 h 35377"/>
              <a:gd name="connsiteX2" fmla="*/ 100032 w 167704"/>
              <a:gd name="connsiteY2" fmla="*/ 27177 h 35377"/>
              <a:gd name="connsiteX3" fmla="*/ 61932 w 167704"/>
              <a:gd name="connsiteY3" fmla="*/ 35114 h 35377"/>
              <a:gd name="connsiteX4" fmla="*/ 57169 w 167704"/>
              <a:gd name="connsiteY4" fmla="*/ 16064 h 35377"/>
              <a:gd name="connsiteX5" fmla="*/ 3194 w 167704"/>
              <a:gd name="connsiteY5" fmla="*/ 189 h 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04" h="35377">
                <a:moveTo>
                  <a:pt x="3194" y="189"/>
                </a:moveTo>
                <a:cubicBezTo>
                  <a:pt x="21186" y="2041"/>
                  <a:pt x="148979" y="22679"/>
                  <a:pt x="165119" y="27177"/>
                </a:cubicBezTo>
                <a:cubicBezTo>
                  <a:pt x="181259" y="31675"/>
                  <a:pt x="117230" y="25854"/>
                  <a:pt x="100032" y="27177"/>
                </a:cubicBezTo>
                <a:cubicBezTo>
                  <a:pt x="82834" y="28500"/>
                  <a:pt x="69076" y="36966"/>
                  <a:pt x="61932" y="35114"/>
                </a:cubicBezTo>
                <a:cubicBezTo>
                  <a:pt x="54788" y="33262"/>
                  <a:pt x="65636" y="21620"/>
                  <a:pt x="57169" y="16064"/>
                </a:cubicBezTo>
                <a:cubicBezTo>
                  <a:pt x="48702" y="10508"/>
                  <a:pt x="-14798" y="-1663"/>
                  <a:pt x="3194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0AD4AF9-3F98-4542-BD31-AABD670A2514}"/>
              </a:ext>
            </a:extLst>
          </p:cNvPr>
          <p:cNvSpPr/>
          <p:nvPr/>
        </p:nvSpPr>
        <p:spPr>
          <a:xfrm>
            <a:off x="3490912" y="3140000"/>
            <a:ext cx="61928" cy="97030"/>
          </a:xfrm>
          <a:custGeom>
            <a:avLst/>
            <a:gdLst>
              <a:gd name="connsiteX0" fmla="*/ 61913 w 61928"/>
              <a:gd name="connsiteY0" fmla="*/ 3250 h 97030"/>
              <a:gd name="connsiteX1" fmla="*/ 46038 w 61928"/>
              <a:gd name="connsiteY1" fmla="*/ 93738 h 97030"/>
              <a:gd name="connsiteX2" fmla="*/ 41276 w 61928"/>
              <a:gd name="connsiteY2" fmla="*/ 69925 h 97030"/>
              <a:gd name="connsiteX3" fmla="*/ 1 w 61928"/>
              <a:gd name="connsiteY3" fmla="*/ 75 h 97030"/>
              <a:gd name="connsiteX4" fmla="*/ 42863 w 61928"/>
              <a:gd name="connsiteY4" fmla="*/ 55638 h 97030"/>
              <a:gd name="connsiteX5" fmla="*/ 61913 w 61928"/>
              <a:gd name="connsiteY5" fmla="*/ 3250 h 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8" h="97030">
                <a:moveTo>
                  <a:pt x="61913" y="3250"/>
                </a:moveTo>
                <a:cubicBezTo>
                  <a:pt x="62442" y="9600"/>
                  <a:pt x="49477" y="82626"/>
                  <a:pt x="46038" y="93738"/>
                </a:cubicBezTo>
                <a:cubicBezTo>
                  <a:pt x="42598" y="104851"/>
                  <a:pt x="48949" y="85535"/>
                  <a:pt x="41276" y="69925"/>
                </a:cubicBezTo>
                <a:cubicBezTo>
                  <a:pt x="33603" y="54315"/>
                  <a:pt x="-263" y="2456"/>
                  <a:pt x="1" y="75"/>
                </a:cubicBezTo>
                <a:cubicBezTo>
                  <a:pt x="265" y="-2306"/>
                  <a:pt x="32280" y="52198"/>
                  <a:pt x="42863" y="55638"/>
                </a:cubicBezTo>
                <a:cubicBezTo>
                  <a:pt x="53446" y="59078"/>
                  <a:pt x="61384" y="-3100"/>
                  <a:pt x="61913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8E3A827-DA46-4785-97E4-84395BC10490}"/>
              </a:ext>
            </a:extLst>
          </p:cNvPr>
          <p:cNvSpPr/>
          <p:nvPr/>
        </p:nvSpPr>
        <p:spPr>
          <a:xfrm>
            <a:off x="3445181" y="3203502"/>
            <a:ext cx="45844" cy="96377"/>
          </a:xfrm>
          <a:custGeom>
            <a:avLst/>
            <a:gdLst>
              <a:gd name="connsiteX0" fmla="*/ 1282 w 45844"/>
              <a:gd name="connsiteY0" fmla="*/ 73 h 96377"/>
              <a:gd name="connsiteX1" fmla="*/ 45732 w 45844"/>
              <a:gd name="connsiteY1" fmla="*/ 92148 h 96377"/>
              <a:gd name="connsiteX2" fmla="*/ 13982 w 45844"/>
              <a:gd name="connsiteY2" fmla="*/ 76273 h 96377"/>
              <a:gd name="connsiteX3" fmla="*/ 1282 w 45844"/>
              <a:gd name="connsiteY3" fmla="*/ 73 h 9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4" h="96377">
                <a:moveTo>
                  <a:pt x="1282" y="73"/>
                </a:moveTo>
                <a:cubicBezTo>
                  <a:pt x="6574" y="2719"/>
                  <a:pt x="43615" y="79448"/>
                  <a:pt x="45732" y="92148"/>
                </a:cubicBezTo>
                <a:cubicBezTo>
                  <a:pt x="47849" y="104848"/>
                  <a:pt x="19538" y="85798"/>
                  <a:pt x="13982" y="76273"/>
                </a:cubicBezTo>
                <a:cubicBezTo>
                  <a:pt x="8426" y="66748"/>
                  <a:pt x="-4010" y="-2573"/>
                  <a:pt x="12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19B7792-72E5-446F-A913-349F92EFAB5A}"/>
              </a:ext>
            </a:extLst>
          </p:cNvPr>
          <p:cNvSpPr/>
          <p:nvPr/>
        </p:nvSpPr>
        <p:spPr>
          <a:xfrm>
            <a:off x="3469891" y="3152759"/>
            <a:ext cx="47193" cy="112893"/>
          </a:xfrm>
          <a:custGeom>
            <a:avLst/>
            <a:gdLst>
              <a:gd name="connsiteX0" fmla="*/ 8322 w 47193"/>
              <a:gd name="connsiteY0" fmla="*/ 16 h 112893"/>
              <a:gd name="connsiteX1" fmla="*/ 1972 w 47193"/>
              <a:gd name="connsiteY1" fmla="*/ 68279 h 112893"/>
              <a:gd name="connsiteX2" fmla="*/ 46422 w 47193"/>
              <a:gd name="connsiteY2" fmla="*/ 112729 h 112893"/>
              <a:gd name="connsiteX3" fmla="*/ 28959 w 47193"/>
              <a:gd name="connsiteY3" fmla="*/ 82566 h 112893"/>
              <a:gd name="connsiteX4" fmla="*/ 13084 w 47193"/>
              <a:gd name="connsiteY4" fmla="*/ 61929 h 112893"/>
              <a:gd name="connsiteX5" fmla="*/ 8322 w 47193"/>
              <a:gd name="connsiteY5" fmla="*/ 16 h 11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93" h="112893">
                <a:moveTo>
                  <a:pt x="8322" y="16"/>
                </a:moveTo>
                <a:cubicBezTo>
                  <a:pt x="6470" y="1074"/>
                  <a:pt x="-4378" y="49494"/>
                  <a:pt x="1972" y="68279"/>
                </a:cubicBezTo>
                <a:cubicBezTo>
                  <a:pt x="8322" y="87064"/>
                  <a:pt x="41924" y="110348"/>
                  <a:pt x="46422" y="112729"/>
                </a:cubicBezTo>
                <a:cubicBezTo>
                  <a:pt x="50920" y="115110"/>
                  <a:pt x="34515" y="91033"/>
                  <a:pt x="28959" y="82566"/>
                </a:cubicBezTo>
                <a:cubicBezTo>
                  <a:pt x="23403" y="74099"/>
                  <a:pt x="15994" y="73571"/>
                  <a:pt x="13084" y="61929"/>
                </a:cubicBezTo>
                <a:cubicBezTo>
                  <a:pt x="10174" y="50287"/>
                  <a:pt x="10174" y="-1042"/>
                  <a:pt x="83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743F16E-D1B3-4858-AA88-059A9EFB62B2}"/>
              </a:ext>
            </a:extLst>
          </p:cNvPr>
          <p:cNvSpPr/>
          <p:nvPr/>
        </p:nvSpPr>
        <p:spPr>
          <a:xfrm>
            <a:off x="3444097" y="3098770"/>
            <a:ext cx="61104" cy="120714"/>
          </a:xfrm>
          <a:custGeom>
            <a:avLst/>
            <a:gdLst>
              <a:gd name="connsiteX0" fmla="*/ 61103 w 61104"/>
              <a:gd name="connsiteY0" fmla="*/ 30 h 120714"/>
              <a:gd name="connsiteX1" fmla="*/ 7128 w 61104"/>
              <a:gd name="connsiteY1" fmla="*/ 60355 h 120714"/>
              <a:gd name="connsiteX2" fmla="*/ 778 w 61104"/>
              <a:gd name="connsiteY2" fmla="*/ 120680 h 120714"/>
              <a:gd name="connsiteX3" fmla="*/ 8716 w 61104"/>
              <a:gd name="connsiteY3" fmla="*/ 68293 h 120714"/>
              <a:gd name="connsiteX4" fmla="*/ 61103 w 61104"/>
              <a:gd name="connsiteY4" fmla="*/ 30 h 1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4" h="120714">
                <a:moveTo>
                  <a:pt x="61103" y="30"/>
                </a:moveTo>
                <a:cubicBezTo>
                  <a:pt x="60838" y="-1293"/>
                  <a:pt x="17182" y="40247"/>
                  <a:pt x="7128" y="60355"/>
                </a:cubicBezTo>
                <a:cubicBezTo>
                  <a:pt x="-2926" y="80463"/>
                  <a:pt x="513" y="119357"/>
                  <a:pt x="778" y="120680"/>
                </a:cubicBezTo>
                <a:cubicBezTo>
                  <a:pt x="1043" y="122003"/>
                  <a:pt x="-545" y="84433"/>
                  <a:pt x="8716" y="68293"/>
                </a:cubicBezTo>
                <a:cubicBezTo>
                  <a:pt x="17976" y="52154"/>
                  <a:pt x="61368" y="1353"/>
                  <a:pt x="6110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3171F54-89F9-408E-9E09-3F0DAE255581}"/>
              </a:ext>
            </a:extLst>
          </p:cNvPr>
          <p:cNvSpPr/>
          <p:nvPr/>
        </p:nvSpPr>
        <p:spPr>
          <a:xfrm>
            <a:off x="3319452" y="3012865"/>
            <a:ext cx="171469" cy="124065"/>
          </a:xfrm>
          <a:custGeom>
            <a:avLst/>
            <a:gdLst>
              <a:gd name="connsiteX0" fmla="*/ 15886 w 171469"/>
              <a:gd name="connsiteY0" fmla="*/ 210 h 124065"/>
              <a:gd name="connsiteX1" fmla="*/ 41286 w 171469"/>
              <a:gd name="connsiteY1" fmla="*/ 84348 h 124065"/>
              <a:gd name="connsiteX2" fmla="*/ 11 w 171469"/>
              <a:gd name="connsiteY2" fmla="*/ 124035 h 124065"/>
              <a:gd name="connsiteX3" fmla="*/ 46048 w 171469"/>
              <a:gd name="connsiteY3" fmla="*/ 90698 h 124065"/>
              <a:gd name="connsiteX4" fmla="*/ 171461 w 171469"/>
              <a:gd name="connsiteY4" fmla="*/ 77998 h 124065"/>
              <a:gd name="connsiteX5" fmla="*/ 52398 w 171469"/>
              <a:gd name="connsiteY5" fmla="*/ 60535 h 124065"/>
              <a:gd name="connsiteX6" fmla="*/ 15886 w 171469"/>
              <a:gd name="connsiteY6" fmla="*/ 210 h 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69" h="124065">
                <a:moveTo>
                  <a:pt x="15886" y="210"/>
                </a:moveTo>
                <a:cubicBezTo>
                  <a:pt x="14034" y="4179"/>
                  <a:pt x="43932" y="63711"/>
                  <a:pt x="41286" y="84348"/>
                </a:cubicBezTo>
                <a:cubicBezTo>
                  <a:pt x="38640" y="104985"/>
                  <a:pt x="-783" y="122977"/>
                  <a:pt x="11" y="124035"/>
                </a:cubicBezTo>
                <a:cubicBezTo>
                  <a:pt x="805" y="125093"/>
                  <a:pt x="17473" y="98371"/>
                  <a:pt x="46048" y="90698"/>
                </a:cubicBezTo>
                <a:cubicBezTo>
                  <a:pt x="74623" y="83025"/>
                  <a:pt x="170403" y="83025"/>
                  <a:pt x="171461" y="77998"/>
                </a:cubicBezTo>
                <a:cubicBezTo>
                  <a:pt x="172519" y="72971"/>
                  <a:pt x="78592" y="71383"/>
                  <a:pt x="52398" y="60535"/>
                </a:cubicBezTo>
                <a:cubicBezTo>
                  <a:pt x="26204" y="49687"/>
                  <a:pt x="17738" y="-3759"/>
                  <a:pt x="1588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54138A8-6D03-46E5-9087-51761CD02E0C}"/>
              </a:ext>
            </a:extLst>
          </p:cNvPr>
          <p:cNvSpPr/>
          <p:nvPr/>
        </p:nvSpPr>
        <p:spPr>
          <a:xfrm>
            <a:off x="3087635" y="3574947"/>
            <a:ext cx="65140" cy="303363"/>
          </a:xfrm>
          <a:custGeom>
            <a:avLst/>
            <a:gdLst>
              <a:gd name="connsiteX0" fmla="*/ 53 w 65140"/>
              <a:gd name="connsiteY0" fmla="*/ 103 h 303363"/>
              <a:gd name="connsiteX1" fmla="*/ 61965 w 65140"/>
              <a:gd name="connsiteY1" fmla="*/ 123928 h 303363"/>
              <a:gd name="connsiteX2" fmla="*/ 55615 w 65140"/>
              <a:gd name="connsiteY2" fmla="*/ 303316 h 303363"/>
              <a:gd name="connsiteX3" fmla="*/ 50853 w 65140"/>
              <a:gd name="connsiteY3" fmla="*/ 106466 h 303363"/>
              <a:gd name="connsiteX4" fmla="*/ 53 w 65140"/>
              <a:gd name="connsiteY4" fmla="*/ 103 h 30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40" h="303363">
                <a:moveTo>
                  <a:pt x="53" y="103"/>
                </a:moveTo>
                <a:cubicBezTo>
                  <a:pt x="1905" y="3013"/>
                  <a:pt x="52705" y="73393"/>
                  <a:pt x="61965" y="123928"/>
                </a:cubicBezTo>
                <a:cubicBezTo>
                  <a:pt x="71225" y="174464"/>
                  <a:pt x="57467" y="306226"/>
                  <a:pt x="55615" y="303316"/>
                </a:cubicBezTo>
                <a:cubicBezTo>
                  <a:pt x="53763" y="300406"/>
                  <a:pt x="56674" y="156737"/>
                  <a:pt x="50853" y="106466"/>
                </a:cubicBezTo>
                <a:cubicBezTo>
                  <a:pt x="45032" y="56195"/>
                  <a:pt x="-1799" y="-2807"/>
                  <a:pt x="5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ACE8996-EE29-4376-8EB0-9213C2B39AFF}"/>
              </a:ext>
            </a:extLst>
          </p:cNvPr>
          <p:cNvSpPr/>
          <p:nvPr/>
        </p:nvSpPr>
        <p:spPr>
          <a:xfrm>
            <a:off x="3723911" y="3452742"/>
            <a:ext cx="60889" cy="239876"/>
          </a:xfrm>
          <a:custGeom>
            <a:avLst/>
            <a:gdLst>
              <a:gd name="connsiteX0" fmla="*/ 14652 w 60889"/>
              <a:gd name="connsiteY0" fmla="*/ 71 h 239876"/>
              <a:gd name="connsiteX1" fmla="*/ 1952 w 60889"/>
              <a:gd name="connsiteY1" fmla="*/ 123896 h 239876"/>
              <a:gd name="connsiteX2" fmla="*/ 60689 w 60889"/>
              <a:gd name="connsiteY2" fmla="*/ 239783 h 239876"/>
              <a:gd name="connsiteX3" fmla="*/ 21002 w 60889"/>
              <a:gd name="connsiteY3" fmla="*/ 141358 h 239876"/>
              <a:gd name="connsiteX4" fmla="*/ 14652 w 60889"/>
              <a:gd name="connsiteY4" fmla="*/ 71 h 23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9" h="239876">
                <a:moveTo>
                  <a:pt x="14652" y="71"/>
                </a:moveTo>
                <a:cubicBezTo>
                  <a:pt x="11477" y="-2839"/>
                  <a:pt x="-5721" y="83944"/>
                  <a:pt x="1952" y="123896"/>
                </a:cubicBezTo>
                <a:cubicBezTo>
                  <a:pt x="9625" y="163848"/>
                  <a:pt x="57514" y="236873"/>
                  <a:pt x="60689" y="239783"/>
                </a:cubicBezTo>
                <a:cubicBezTo>
                  <a:pt x="63864" y="242693"/>
                  <a:pt x="28410" y="176812"/>
                  <a:pt x="21002" y="141358"/>
                </a:cubicBezTo>
                <a:cubicBezTo>
                  <a:pt x="13594" y="105904"/>
                  <a:pt x="17827" y="2981"/>
                  <a:pt x="1465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67D5270-974F-4ED7-A7B1-4A60C095225D}"/>
              </a:ext>
            </a:extLst>
          </p:cNvPr>
          <p:cNvSpPr/>
          <p:nvPr/>
        </p:nvSpPr>
        <p:spPr>
          <a:xfrm>
            <a:off x="3349599" y="3573147"/>
            <a:ext cx="144489" cy="527065"/>
          </a:xfrm>
          <a:custGeom>
            <a:avLst/>
            <a:gdLst>
              <a:gd name="connsiteX0" fmla="*/ 11139 w 144489"/>
              <a:gd name="connsiteY0" fmla="*/ 16191 h 527065"/>
              <a:gd name="connsiteX1" fmla="*/ 26 w 144489"/>
              <a:gd name="connsiteY1" fmla="*/ 505141 h 527065"/>
              <a:gd name="connsiteX2" fmla="*/ 14314 w 144489"/>
              <a:gd name="connsiteY2" fmla="*/ 419416 h 527065"/>
              <a:gd name="connsiteX3" fmla="*/ 68289 w 144489"/>
              <a:gd name="connsiteY3" fmla="*/ 213041 h 527065"/>
              <a:gd name="connsiteX4" fmla="*/ 144489 w 144489"/>
              <a:gd name="connsiteY4" fmla="*/ 106678 h 527065"/>
              <a:gd name="connsiteX5" fmla="*/ 69876 w 144489"/>
              <a:gd name="connsiteY5" fmla="*/ 193991 h 527065"/>
              <a:gd name="connsiteX6" fmla="*/ 12726 w 144489"/>
              <a:gd name="connsiteY6" fmla="*/ 373378 h 527065"/>
              <a:gd name="connsiteX7" fmla="*/ 17489 w 144489"/>
              <a:gd name="connsiteY7" fmla="*/ 295591 h 527065"/>
              <a:gd name="connsiteX8" fmla="*/ 23839 w 144489"/>
              <a:gd name="connsiteY8" fmla="*/ 133666 h 527065"/>
              <a:gd name="connsiteX9" fmla="*/ 11139 w 144489"/>
              <a:gd name="connsiteY9" fmla="*/ 16191 h 52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489" h="527065">
                <a:moveTo>
                  <a:pt x="11139" y="16191"/>
                </a:moveTo>
                <a:cubicBezTo>
                  <a:pt x="7170" y="78103"/>
                  <a:pt x="-503" y="437937"/>
                  <a:pt x="26" y="505141"/>
                </a:cubicBezTo>
                <a:cubicBezTo>
                  <a:pt x="555" y="572345"/>
                  <a:pt x="2937" y="468099"/>
                  <a:pt x="14314" y="419416"/>
                </a:cubicBezTo>
                <a:cubicBezTo>
                  <a:pt x="25691" y="370733"/>
                  <a:pt x="46593" y="265164"/>
                  <a:pt x="68289" y="213041"/>
                </a:cubicBezTo>
                <a:cubicBezTo>
                  <a:pt x="89985" y="160918"/>
                  <a:pt x="144225" y="109853"/>
                  <a:pt x="144489" y="106678"/>
                </a:cubicBezTo>
                <a:cubicBezTo>
                  <a:pt x="144754" y="103503"/>
                  <a:pt x="91837" y="149541"/>
                  <a:pt x="69876" y="193991"/>
                </a:cubicBezTo>
                <a:cubicBezTo>
                  <a:pt x="47916" y="238441"/>
                  <a:pt x="21457" y="356445"/>
                  <a:pt x="12726" y="373378"/>
                </a:cubicBezTo>
                <a:cubicBezTo>
                  <a:pt x="3995" y="390311"/>
                  <a:pt x="15637" y="335543"/>
                  <a:pt x="17489" y="295591"/>
                </a:cubicBezTo>
                <a:cubicBezTo>
                  <a:pt x="19341" y="255639"/>
                  <a:pt x="27543" y="180762"/>
                  <a:pt x="23839" y="133666"/>
                </a:cubicBezTo>
                <a:cubicBezTo>
                  <a:pt x="20135" y="86570"/>
                  <a:pt x="15108" y="-45721"/>
                  <a:pt x="11139" y="1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DD4DB704-AFFF-4D18-87D6-CA00732F6D42}"/>
              </a:ext>
            </a:extLst>
          </p:cNvPr>
          <p:cNvSpPr/>
          <p:nvPr/>
        </p:nvSpPr>
        <p:spPr>
          <a:xfrm>
            <a:off x="3435785" y="3552801"/>
            <a:ext cx="404404" cy="328873"/>
          </a:xfrm>
          <a:custGeom>
            <a:avLst/>
            <a:gdLst>
              <a:gd name="connsiteX0" fmla="*/ 318653 w 404404"/>
              <a:gd name="connsiteY0" fmla="*/ 24 h 328873"/>
              <a:gd name="connsiteX1" fmla="*/ 340878 w 404404"/>
              <a:gd name="connsiteY1" fmla="*/ 103212 h 328873"/>
              <a:gd name="connsiteX2" fmla="*/ 272615 w 404404"/>
              <a:gd name="connsiteY2" fmla="*/ 177824 h 328873"/>
              <a:gd name="connsiteX3" fmla="*/ 4328 w 404404"/>
              <a:gd name="connsiteY3" fmla="*/ 325462 h 328873"/>
              <a:gd name="connsiteX4" fmla="*/ 128153 w 404404"/>
              <a:gd name="connsiteY4" fmla="*/ 276249 h 328873"/>
              <a:gd name="connsiteX5" fmla="*/ 404378 w 404404"/>
              <a:gd name="connsiteY5" fmla="*/ 214337 h 328873"/>
              <a:gd name="connsiteX6" fmla="*/ 145615 w 404404"/>
              <a:gd name="connsiteY6" fmla="*/ 255612 h 328873"/>
              <a:gd name="connsiteX7" fmla="*/ 253565 w 404404"/>
              <a:gd name="connsiteY7" fmla="*/ 214337 h 328873"/>
              <a:gd name="connsiteX8" fmla="*/ 337703 w 404404"/>
              <a:gd name="connsiteY8" fmla="*/ 136549 h 328873"/>
              <a:gd name="connsiteX9" fmla="*/ 347228 w 404404"/>
              <a:gd name="connsiteY9" fmla="*/ 112737 h 328873"/>
              <a:gd name="connsiteX10" fmla="*/ 318653 w 404404"/>
              <a:gd name="connsiteY10" fmla="*/ 24 h 3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04" h="328873">
                <a:moveTo>
                  <a:pt x="318653" y="24"/>
                </a:moveTo>
                <a:cubicBezTo>
                  <a:pt x="317595" y="-1564"/>
                  <a:pt x="348551" y="73579"/>
                  <a:pt x="340878" y="103212"/>
                </a:cubicBezTo>
                <a:cubicBezTo>
                  <a:pt x="333205" y="132845"/>
                  <a:pt x="328707" y="140782"/>
                  <a:pt x="272615" y="177824"/>
                </a:cubicBezTo>
                <a:cubicBezTo>
                  <a:pt x="216523" y="214866"/>
                  <a:pt x="28405" y="309058"/>
                  <a:pt x="4328" y="325462"/>
                </a:cubicBezTo>
                <a:cubicBezTo>
                  <a:pt x="-19749" y="341866"/>
                  <a:pt x="61478" y="294770"/>
                  <a:pt x="128153" y="276249"/>
                </a:cubicBezTo>
                <a:cubicBezTo>
                  <a:pt x="194828" y="257728"/>
                  <a:pt x="401468" y="217776"/>
                  <a:pt x="404378" y="214337"/>
                </a:cubicBezTo>
                <a:cubicBezTo>
                  <a:pt x="407288" y="210898"/>
                  <a:pt x="170750" y="255612"/>
                  <a:pt x="145615" y="255612"/>
                </a:cubicBezTo>
                <a:cubicBezTo>
                  <a:pt x="120480" y="255612"/>
                  <a:pt x="221550" y="234181"/>
                  <a:pt x="253565" y="214337"/>
                </a:cubicBezTo>
                <a:cubicBezTo>
                  <a:pt x="285580" y="194493"/>
                  <a:pt x="322093" y="153482"/>
                  <a:pt x="337703" y="136549"/>
                </a:cubicBezTo>
                <a:cubicBezTo>
                  <a:pt x="353314" y="119616"/>
                  <a:pt x="350932" y="135491"/>
                  <a:pt x="347228" y="112737"/>
                </a:cubicBezTo>
                <a:cubicBezTo>
                  <a:pt x="343524" y="89983"/>
                  <a:pt x="319711" y="1612"/>
                  <a:pt x="31865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0D1BF45-FE08-4E08-B896-822472C00FCA}"/>
              </a:ext>
            </a:extLst>
          </p:cNvPr>
          <p:cNvSpPr/>
          <p:nvPr/>
        </p:nvSpPr>
        <p:spPr>
          <a:xfrm>
            <a:off x="3735388" y="3687509"/>
            <a:ext cx="271592" cy="94239"/>
          </a:xfrm>
          <a:custGeom>
            <a:avLst/>
            <a:gdLst>
              <a:gd name="connsiteX0" fmla="*/ 0 w 271592"/>
              <a:gd name="connsiteY0" fmla="*/ 254 h 94239"/>
              <a:gd name="connsiteX1" fmla="*/ 92075 w 271592"/>
              <a:gd name="connsiteY1" fmla="*/ 63754 h 94239"/>
              <a:gd name="connsiteX2" fmla="*/ 268287 w 271592"/>
              <a:gd name="connsiteY2" fmla="*/ 70104 h 94239"/>
              <a:gd name="connsiteX3" fmla="*/ 198437 w 271592"/>
              <a:gd name="connsiteY3" fmla="*/ 73279 h 94239"/>
              <a:gd name="connsiteX4" fmla="*/ 90487 w 271592"/>
              <a:gd name="connsiteY4" fmla="*/ 90741 h 94239"/>
              <a:gd name="connsiteX5" fmla="*/ 0 w 271592"/>
              <a:gd name="connsiteY5" fmla="*/ 254 h 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92" h="94239">
                <a:moveTo>
                  <a:pt x="0" y="254"/>
                </a:moveTo>
                <a:cubicBezTo>
                  <a:pt x="265" y="-4244"/>
                  <a:pt x="47361" y="52112"/>
                  <a:pt x="92075" y="63754"/>
                </a:cubicBezTo>
                <a:cubicBezTo>
                  <a:pt x="136789" y="75396"/>
                  <a:pt x="250560" y="68516"/>
                  <a:pt x="268287" y="70104"/>
                </a:cubicBezTo>
                <a:cubicBezTo>
                  <a:pt x="286014" y="71692"/>
                  <a:pt x="228070" y="69840"/>
                  <a:pt x="198437" y="73279"/>
                </a:cubicBezTo>
                <a:cubicBezTo>
                  <a:pt x="168804" y="76718"/>
                  <a:pt x="120649" y="103706"/>
                  <a:pt x="90487" y="90741"/>
                </a:cubicBezTo>
                <a:cubicBezTo>
                  <a:pt x="60325" y="77776"/>
                  <a:pt x="-265" y="4752"/>
                  <a:pt x="0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A59D4CD-D1D1-485E-A5F9-4E29E82DE292}"/>
              </a:ext>
            </a:extLst>
          </p:cNvPr>
          <p:cNvSpPr/>
          <p:nvPr/>
        </p:nvSpPr>
        <p:spPr>
          <a:xfrm>
            <a:off x="2899655" y="3848535"/>
            <a:ext cx="219918" cy="340605"/>
          </a:xfrm>
          <a:custGeom>
            <a:avLst/>
            <a:gdLst>
              <a:gd name="connsiteX0" fmla="*/ 219783 w 219918"/>
              <a:gd name="connsiteY0" fmla="*/ 1153 h 340605"/>
              <a:gd name="connsiteX1" fmla="*/ 83258 w 219918"/>
              <a:gd name="connsiteY1" fmla="*/ 186890 h 340605"/>
              <a:gd name="connsiteX2" fmla="*/ 3883 w 219918"/>
              <a:gd name="connsiteY2" fmla="*/ 339290 h 340605"/>
              <a:gd name="connsiteX3" fmla="*/ 14995 w 219918"/>
              <a:gd name="connsiteY3" fmla="*/ 256740 h 340605"/>
              <a:gd name="connsiteX4" fmla="*/ 38808 w 219918"/>
              <a:gd name="connsiteY4" fmla="*/ 186890 h 340605"/>
              <a:gd name="connsiteX5" fmla="*/ 107070 w 219918"/>
              <a:gd name="connsiteY5" fmla="*/ 112278 h 340605"/>
              <a:gd name="connsiteX6" fmla="*/ 219783 w 219918"/>
              <a:gd name="connsiteY6" fmla="*/ 1153 h 3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18" h="340605">
                <a:moveTo>
                  <a:pt x="219783" y="1153"/>
                </a:moveTo>
                <a:cubicBezTo>
                  <a:pt x="215814" y="13588"/>
                  <a:pt x="119241" y="130534"/>
                  <a:pt x="83258" y="186890"/>
                </a:cubicBezTo>
                <a:cubicBezTo>
                  <a:pt x="47275" y="243246"/>
                  <a:pt x="15260" y="327648"/>
                  <a:pt x="3883" y="339290"/>
                </a:cubicBezTo>
                <a:cubicBezTo>
                  <a:pt x="-7494" y="350932"/>
                  <a:pt x="9174" y="282140"/>
                  <a:pt x="14995" y="256740"/>
                </a:cubicBezTo>
                <a:cubicBezTo>
                  <a:pt x="20816" y="231340"/>
                  <a:pt x="23462" y="210967"/>
                  <a:pt x="38808" y="186890"/>
                </a:cubicBezTo>
                <a:cubicBezTo>
                  <a:pt x="54154" y="162813"/>
                  <a:pt x="74526" y="144292"/>
                  <a:pt x="107070" y="112278"/>
                </a:cubicBezTo>
                <a:cubicBezTo>
                  <a:pt x="139614" y="80264"/>
                  <a:pt x="223752" y="-11282"/>
                  <a:pt x="219783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740ABC9-7EC4-43AE-AAC1-5636C78340A1}"/>
              </a:ext>
            </a:extLst>
          </p:cNvPr>
          <p:cNvSpPr/>
          <p:nvPr/>
        </p:nvSpPr>
        <p:spPr>
          <a:xfrm>
            <a:off x="2874747" y="4189383"/>
            <a:ext cx="41925" cy="572534"/>
          </a:xfrm>
          <a:custGeom>
            <a:avLst/>
            <a:gdLst>
              <a:gd name="connsiteX0" fmla="*/ 41491 w 41925"/>
              <a:gd name="connsiteY0" fmla="*/ 30 h 572534"/>
              <a:gd name="connsiteX1" fmla="*/ 22441 w 41925"/>
              <a:gd name="connsiteY1" fmla="*/ 276255 h 572534"/>
              <a:gd name="connsiteX2" fmla="*/ 14503 w 41925"/>
              <a:gd name="connsiteY2" fmla="*/ 103217 h 572534"/>
              <a:gd name="connsiteX3" fmla="*/ 12916 w 41925"/>
              <a:gd name="connsiteY3" fmla="*/ 273080 h 572534"/>
              <a:gd name="connsiteX4" fmla="*/ 12916 w 41925"/>
              <a:gd name="connsiteY4" fmla="*/ 442942 h 572534"/>
              <a:gd name="connsiteX5" fmla="*/ 28791 w 41925"/>
              <a:gd name="connsiteY5" fmla="*/ 569942 h 572534"/>
              <a:gd name="connsiteX6" fmla="*/ 25616 w 41925"/>
              <a:gd name="connsiteY6" fmla="*/ 515967 h 572534"/>
              <a:gd name="connsiteX7" fmla="*/ 9741 w 41925"/>
              <a:gd name="connsiteY7" fmla="*/ 369917 h 572534"/>
              <a:gd name="connsiteX8" fmla="*/ 1803 w 41925"/>
              <a:gd name="connsiteY8" fmla="*/ 258792 h 572534"/>
              <a:gd name="connsiteX9" fmla="*/ 41491 w 41925"/>
              <a:gd name="connsiteY9" fmla="*/ 30 h 5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25" h="572534">
                <a:moveTo>
                  <a:pt x="41491" y="30"/>
                </a:moveTo>
                <a:cubicBezTo>
                  <a:pt x="44931" y="2941"/>
                  <a:pt x="26939" y="259057"/>
                  <a:pt x="22441" y="276255"/>
                </a:cubicBezTo>
                <a:cubicBezTo>
                  <a:pt x="17943" y="293453"/>
                  <a:pt x="16090" y="103746"/>
                  <a:pt x="14503" y="103217"/>
                </a:cubicBezTo>
                <a:cubicBezTo>
                  <a:pt x="12916" y="102688"/>
                  <a:pt x="13180" y="216459"/>
                  <a:pt x="12916" y="273080"/>
                </a:cubicBezTo>
                <a:cubicBezTo>
                  <a:pt x="12652" y="329701"/>
                  <a:pt x="10270" y="393465"/>
                  <a:pt x="12916" y="442942"/>
                </a:cubicBezTo>
                <a:cubicBezTo>
                  <a:pt x="15562" y="492419"/>
                  <a:pt x="26674" y="557771"/>
                  <a:pt x="28791" y="569942"/>
                </a:cubicBezTo>
                <a:cubicBezTo>
                  <a:pt x="30908" y="582113"/>
                  <a:pt x="28791" y="549304"/>
                  <a:pt x="25616" y="515967"/>
                </a:cubicBezTo>
                <a:cubicBezTo>
                  <a:pt x="22441" y="482630"/>
                  <a:pt x="13710" y="412780"/>
                  <a:pt x="9741" y="369917"/>
                </a:cubicBezTo>
                <a:cubicBezTo>
                  <a:pt x="5772" y="327054"/>
                  <a:pt x="-4018" y="317265"/>
                  <a:pt x="1803" y="258792"/>
                </a:cubicBezTo>
                <a:cubicBezTo>
                  <a:pt x="7624" y="200319"/>
                  <a:pt x="38051" y="-2881"/>
                  <a:pt x="414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7550E0C-A255-4005-ABC5-B5AC9703E78A}"/>
              </a:ext>
            </a:extLst>
          </p:cNvPr>
          <p:cNvSpPr/>
          <p:nvPr/>
        </p:nvSpPr>
        <p:spPr>
          <a:xfrm>
            <a:off x="2816199" y="4096654"/>
            <a:ext cx="114327" cy="605786"/>
          </a:xfrm>
          <a:custGeom>
            <a:avLst/>
            <a:gdLst>
              <a:gd name="connsiteX0" fmla="*/ 114326 w 114327"/>
              <a:gd name="connsiteY0" fmla="*/ 684 h 605786"/>
              <a:gd name="connsiteX1" fmla="*/ 49239 w 114327"/>
              <a:gd name="connsiteY1" fmla="*/ 154671 h 605786"/>
              <a:gd name="connsiteX2" fmla="*/ 27014 w 114327"/>
              <a:gd name="connsiteY2" fmla="*/ 356284 h 605786"/>
              <a:gd name="connsiteX3" fmla="*/ 42889 w 114327"/>
              <a:gd name="connsiteY3" fmla="*/ 122921 h 605786"/>
              <a:gd name="connsiteX4" fmla="*/ 25426 w 114327"/>
              <a:gd name="connsiteY4" fmla="*/ 310246 h 605786"/>
              <a:gd name="connsiteX5" fmla="*/ 26 w 114327"/>
              <a:gd name="connsiteY5" fmla="*/ 534084 h 605786"/>
              <a:gd name="connsiteX6" fmla="*/ 20664 w 114327"/>
              <a:gd name="connsiteY6" fmla="*/ 605521 h 605786"/>
              <a:gd name="connsiteX7" fmla="*/ 25426 w 114327"/>
              <a:gd name="connsiteY7" fmla="*/ 515034 h 605786"/>
              <a:gd name="connsiteX8" fmla="*/ 47651 w 114327"/>
              <a:gd name="connsiteY8" fmla="*/ 118159 h 605786"/>
              <a:gd name="connsiteX9" fmla="*/ 114326 w 114327"/>
              <a:gd name="connsiteY9" fmla="*/ 684 h 6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27" h="605786">
                <a:moveTo>
                  <a:pt x="114326" y="684"/>
                </a:moveTo>
                <a:cubicBezTo>
                  <a:pt x="114591" y="6769"/>
                  <a:pt x="63791" y="95404"/>
                  <a:pt x="49239" y="154671"/>
                </a:cubicBezTo>
                <a:cubicBezTo>
                  <a:pt x="34687" y="213938"/>
                  <a:pt x="28072" y="361575"/>
                  <a:pt x="27014" y="356284"/>
                </a:cubicBezTo>
                <a:cubicBezTo>
                  <a:pt x="25956" y="350993"/>
                  <a:pt x="43154" y="130594"/>
                  <a:pt x="42889" y="122921"/>
                </a:cubicBezTo>
                <a:cubicBezTo>
                  <a:pt x="42624" y="115248"/>
                  <a:pt x="32570" y="241719"/>
                  <a:pt x="25426" y="310246"/>
                </a:cubicBezTo>
                <a:cubicBezTo>
                  <a:pt x="18282" y="378773"/>
                  <a:pt x="820" y="484872"/>
                  <a:pt x="26" y="534084"/>
                </a:cubicBezTo>
                <a:cubicBezTo>
                  <a:pt x="-768" y="583296"/>
                  <a:pt x="16431" y="608696"/>
                  <a:pt x="20664" y="605521"/>
                </a:cubicBezTo>
                <a:cubicBezTo>
                  <a:pt x="24897" y="602346"/>
                  <a:pt x="20928" y="596261"/>
                  <a:pt x="25426" y="515034"/>
                </a:cubicBezTo>
                <a:cubicBezTo>
                  <a:pt x="29924" y="433807"/>
                  <a:pt x="30982" y="207588"/>
                  <a:pt x="47651" y="118159"/>
                </a:cubicBezTo>
                <a:cubicBezTo>
                  <a:pt x="64320" y="28730"/>
                  <a:pt x="114061" y="-5401"/>
                  <a:pt x="1143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2284F69-F183-4006-A9B7-1B224EE9029D}"/>
              </a:ext>
            </a:extLst>
          </p:cNvPr>
          <p:cNvSpPr/>
          <p:nvPr/>
        </p:nvSpPr>
        <p:spPr>
          <a:xfrm>
            <a:off x="2851392" y="3870310"/>
            <a:ext cx="226886" cy="62343"/>
          </a:xfrm>
          <a:custGeom>
            <a:avLst/>
            <a:gdLst>
              <a:gd name="connsiteX0" fmla="*/ 2933 w 226886"/>
              <a:gd name="connsiteY0" fmla="*/ 57165 h 62343"/>
              <a:gd name="connsiteX1" fmla="*/ 169621 w 226886"/>
              <a:gd name="connsiteY1" fmla="*/ 60340 h 62343"/>
              <a:gd name="connsiteX2" fmla="*/ 226771 w 226886"/>
              <a:gd name="connsiteY2" fmla="*/ 30178 h 62343"/>
              <a:gd name="connsiteX3" fmla="*/ 182321 w 226886"/>
              <a:gd name="connsiteY3" fmla="*/ 39703 h 62343"/>
              <a:gd name="connsiteX4" fmla="*/ 112471 w 226886"/>
              <a:gd name="connsiteY4" fmla="*/ 42878 h 62343"/>
              <a:gd name="connsiteX5" fmla="*/ 36271 w 226886"/>
              <a:gd name="connsiteY5" fmla="*/ 15 h 62343"/>
              <a:gd name="connsiteX6" fmla="*/ 61671 w 226886"/>
              <a:gd name="connsiteY6" fmla="*/ 38115 h 62343"/>
              <a:gd name="connsiteX7" fmla="*/ 2933 w 226886"/>
              <a:gd name="connsiteY7" fmla="*/ 57165 h 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886" h="62343">
                <a:moveTo>
                  <a:pt x="2933" y="57165"/>
                </a:moveTo>
                <a:cubicBezTo>
                  <a:pt x="20925" y="60869"/>
                  <a:pt x="132315" y="64838"/>
                  <a:pt x="169621" y="60340"/>
                </a:cubicBezTo>
                <a:cubicBezTo>
                  <a:pt x="206927" y="55842"/>
                  <a:pt x="224654" y="33617"/>
                  <a:pt x="226771" y="30178"/>
                </a:cubicBezTo>
                <a:cubicBezTo>
                  <a:pt x="228888" y="26738"/>
                  <a:pt x="201371" y="37586"/>
                  <a:pt x="182321" y="39703"/>
                </a:cubicBezTo>
                <a:cubicBezTo>
                  <a:pt x="163271" y="41820"/>
                  <a:pt x="136813" y="49493"/>
                  <a:pt x="112471" y="42878"/>
                </a:cubicBezTo>
                <a:cubicBezTo>
                  <a:pt x="88129" y="36263"/>
                  <a:pt x="44738" y="809"/>
                  <a:pt x="36271" y="15"/>
                </a:cubicBezTo>
                <a:cubicBezTo>
                  <a:pt x="27804" y="-779"/>
                  <a:pt x="68021" y="29648"/>
                  <a:pt x="61671" y="38115"/>
                </a:cubicBezTo>
                <a:cubicBezTo>
                  <a:pt x="55321" y="46582"/>
                  <a:pt x="-15059" y="53461"/>
                  <a:pt x="2933" y="57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C4DD1A8-634C-4AD0-936F-06FFF9EA3A63}"/>
              </a:ext>
            </a:extLst>
          </p:cNvPr>
          <p:cNvSpPr/>
          <p:nvPr/>
        </p:nvSpPr>
        <p:spPr>
          <a:xfrm>
            <a:off x="2784829" y="3932147"/>
            <a:ext cx="167922" cy="361383"/>
          </a:xfrm>
          <a:custGeom>
            <a:avLst/>
            <a:gdLst>
              <a:gd name="connsiteX0" fmla="*/ 167921 w 167922"/>
              <a:gd name="connsiteY0" fmla="*/ 91 h 361383"/>
              <a:gd name="connsiteX1" fmla="*/ 110771 w 167922"/>
              <a:gd name="connsiteY1" fmla="*/ 119153 h 361383"/>
              <a:gd name="connsiteX2" fmla="*/ 21871 w 167922"/>
              <a:gd name="connsiteY2" fmla="*/ 168366 h 361383"/>
              <a:gd name="connsiteX3" fmla="*/ 88546 w 167922"/>
              <a:gd name="connsiteY3" fmla="*/ 155666 h 361383"/>
              <a:gd name="connsiteX4" fmla="*/ 77434 w 167922"/>
              <a:gd name="connsiteY4" fmla="*/ 165191 h 361383"/>
              <a:gd name="connsiteX5" fmla="*/ 1234 w 167922"/>
              <a:gd name="connsiteY5" fmla="*/ 357278 h 361383"/>
              <a:gd name="connsiteX6" fmla="*/ 36159 w 167922"/>
              <a:gd name="connsiteY6" fmla="*/ 284253 h 361383"/>
              <a:gd name="connsiteX7" fmla="*/ 112359 w 167922"/>
              <a:gd name="connsiteY7" fmla="*/ 139791 h 361383"/>
              <a:gd name="connsiteX8" fmla="*/ 167921 w 167922"/>
              <a:gd name="connsiteY8" fmla="*/ 91 h 3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22" h="361383">
                <a:moveTo>
                  <a:pt x="167921" y="91"/>
                </a:moveTo>
                <a:cubicBezTo>
                  <a:pt x="167656" y="-3349"/>
                  <a:pt x="135113" y="91107"/>
                  <a:pt x="110771" y="119153"/>
                </a:cubicBezTo>
                <a:cubicBezTo>
                  <a:pt x="86429" y="147199"/>
                  <a:pt x="25575" y="162281"/>
                  <a:pt x="21871" y="168366"/>
                </a:cubicBezTo>
                <a:cubicBezTo>
                  <a:pt x="18167" y="174452"/>
                  <a:pt x="79286" y="156195"/>
                  <a:pt x="88546" y="155666"/>
                </a:cubicBezTo>
                <a:cubicBezTo>
                  <a:pt x="97806" y="155137"/>
                  <a:pt x="91986" y="131589"/>
                  <a:pt x="77434" y="165191"/>
                </a:cubicBezTo>
                <a:cubicBezTo>
                  <a:pt x="62882" y="198793"/>
                  <a:pt x="8113" y="337434"/>
                  <a:pt x="1234" y="357278"/>
                </a:cubicBezTo>
                <a:cubicBezTo>
                  <a:pt x="-5645" y="377122"/>
                  <a:pt x="17638" y="320501"/>
                  <a:pt x="36159" y="284253"/>
                </a:cubicBezTo>
                <a:cubicBezTo>
                  <a:pt x="54680" y="248005"/>
                  <a:pt x="89869" y="184770"/>
                  <a:pt x="112359" y="139791"/>
                </a:cubicBezTo>
                <a:cubicBezTo>
                  <a:pt x="134848" y="94812"/>
                  <a:pt x="168186" y="3531"/>
                  <a:pt x="16792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02FB0E0-8502-4ABB-A831-D91211DFCE1C}"/>
              </a:ext>
            </a:extLst>
          </p:cNvPr>
          <p:cNvSpPr/>
          <p:nvPr/>
        </p:nvSpPr>
        <p:spPr>
          <a:xfrm>
            <a:off x="2771208" y="4281716"/>
            <a:ext cx="34490" cy="385854"/>
          </a:xfrm>
          <a:custGeom>
            <a:avLst/>
            <a:gdLst>
              <a:gd name="connsiteX0" fmla="*/ 33905 w 34490"/>
              <a:gd name="connsiteY0" fmla="*/ 4534 h 385854"/>
              <a:gd name="connsiteX1" fmla="*/ 21205 w 34490"/>
              <a:gd name="connsiteY1" fmla="*/ 236309 h 385854"/>
              <a:gd name="connsiteX2" fmla="*/ 13267 w 34490"/>
              <a:gd name="connsiteY2" fmla="*/ 80734 h 385854"/>
              <a:gd name="connsiteX3" fmla="*/ 14855 w 34490"/>
              <a:gd name="connsiteY3" fmla="*/ 182334 h 385854"/>
              <a:gd name="connsiteX4" fmla="*/ 10092 w 34490"/>
              <a:gd name="connsiteY4" fmla="*/ 379184 h 385854"/>
              <a:gd name="connsiteX5" fmla="*/ 10092 w 34490"/>
              <a:gd name="connsiteY5" fmla="*/ 317272 h 385854"/>
              <a:gd name="connsiteX6" fmla="*/ 567 w 34490"/>
              <a:gd name="connsiteY6" fmla="*/ 99784 h 385854"/>
              <a:gd name="connsiteX7" fmla="*/ 33905 w 34490"/>
              <a:gd name="connsiteY7" fmla="*/ 4534 h 38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0" h="385854">
                <a:moveTo>
                  <a:pt x="33905" y="4534"/>
                </a:moveTo>
                <a:cubicBezTo>
                  <a:pt x="37345" y="27288"/>
                  <a:pt x="24645" y="223609"/>
                  <a:pt x="21205" y="236309"/>
                </a:cubicBezTo>
                <a:cubicBezTo>
                  <a:pt x="17765" y="249009"/>
                  <a:pt x="14325" y="89730"/>
                  <a:pt x="13267" y="80734"/>
                </a:cubicBezTo>
                <a:cubicBezTo>
                  <a:pt x="12209" y="71738"/>
                  <a:pt x="15384" y="132592"/>
                  <a:pt x="14855" y="182334"/>
                </a:cubicBezTo>
                <a:cubicBezTo>
                  <a:pt x="14326" y="232076"/>
                  <a:pt x="10886" y="356694"/>
                  <a:pt x="10092" y="379184"/>
                </a:cubicBezTo>
                <a:cubicBezTo>
                  <a:pt x="9298" y="401674"/>
                  <a:pt x="11679" y="363839"/>
                  <a:pt x="10092" y="317272"/>
                </a:cubicBezTo>
                <a:cubicBezTo>
                  <a:pt x="8504" y="270705"/>
                  <a:pt x="-2608" y="150055"/>
                  <a:pt x="567" y="99784"/>
                </a:cubicBezTo>
                <a:cubicBezTo>
                  <a:pt x="3742" y="49513"/>
                  <a:pt x="30465" y="-18220"/>
                  <a:pt x="33905" y="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30E7D67-2F9F-4BD7-966E-25394487AEB3}"/>
              </a:ext>
            </a:extLst>
          </p:cNvPr>
          <p:cNvSpPr/>
          <p:nvPr/>
        </p:nvSpPr>
        <p:spPr>
          <a:xfrm>
            <a:off x="2592164" y="3537606"/>
            <a:ext cx="275520" cy="355881"/>
          </a:xfrm>
          <a:custGeom>
            <a:avLst/>
            <a:gdLst>
              <a:gd name="connsiteX0" fmla="*/ 224 w 275520"/>
              <a:gd name="connsiteY0" fmla="*/ 932 h 355881"/>
              <a:gd name="connsiteX1" fmla="*/ 192311 w 275520"/>
              <a:gd name="connsiteY1" fmla="*/ 197782 h 355881"/>
              <a:gd name="connsiteX2" fmla="*/ 228824 w 275520"/>
              <a:gd name="connsiteY2" fmla="*/ 243819 h 355881"/>
              <a:gd name="connsiteX3" fmla="*/ 274861 w 275520"/>
              <a:gd name="connsiteY3" fmla="*/ 354944 h 355881"/>
              <a:gd name="connsiteX4" fmla="*/ 251049 w 275520"/>
              <a:gd name="connsiteY4" fmla="*/ 289857 h 355881"/>
              <a:gd name="connsiteX5" fmla="*/ 184374 w 275520"/>
              <a:gd name="connsiteY5" fmla="*/ 164444 h 355881"/>
              <a:gd name="connsiteX6" fmla="*/ 154211 w 275520"/>
              <a:gd name="connsiteY6" fmla="*/ 124757 h 355881"/>
              <a:gd name="connsiteX7" fmla="*/ 224 w 275520"/>
              <a:gd name="connsiteY7" fmla="*/ 932 h 35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20" h="355881">
                <a:moveTo>
                  <a:pt x="224" y="932"/>
                </a:moveTo>
                <a:cubicBezTo>
                  <a:pt x="6574" y="13103"/>
                  <a:pt x="154211" y="157301"/>
                  <a:pt x="192311" y="197782"/>
                </a:cubicBezTo>
                <a:cubicBezTo>
                  <a:pt x="230411" y="238263"/>
                  <a:pt x="215066" y="217625"/>
                  <a:pt x="228824" y="243819"/>
                </a:cubicBezTo>
                <a:cubicBezTo>
                  <a:pt x="242582" y="270013"/>
                  <a:pt x="271157" y="347271"/>
                  <a:pt x="274861" y="354944"/>
                </a:cubicBezTo>
                <a:cubicBezTo>
                  <a:pt x="278565" y="362617"/>
                  <a:pt x="266130" y="321607"/>
                  <a:pt x="251049" y="289857"/>
                </a:cubicBezTo>
                <a:cubicBezTo>
                  <a:pt x="235968" y="258107"/>
                  <a:pt x="200514" y="191961"/>
                  <a:pt x="184374" y="164444"/>
                </a:cubicBezTo>
                <a:cubicBezTo>
                  <a:pt x="168234" y="136927"/>
                  <a:pt x="184109" y="150157"/>
                  <a:pt x="154211" y="124757"/>
                </a:cubicBezTo>
                <a:cubicBezTo>
                  <a:pt x="124313" y="99357"/>
                  <a:pt x="-6126" y="-11239"/>
                  <a:pt x="224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B8D15165-F396-49D2-9D04-3B8EC31141B2}"/>
              </a:ext>
            </a:extLst>
          </p:cNvPr>
          <p:cNvSpPr/>
          <p:nvPr/>
        </p:nvSpPr>
        <p:spPr>
          <a:xfrm>
            <a:off x="2380938" y="3386875"/>
            <a:ext cx="207442" cy="94564"/>
          </a:xfrm>
          <a:custGeom>
            <a:avLst/>
            <a:gdLst>
              <a:gd name="connsiteX0" fmla="*/ 5075 w 207442"/>
              <a:gd name="connsiteY0" fmla="*/ 5613 h 94564"/>
              <a:gd name="connsiteX1" fmla="*/ 206687 w 207442"/>
              <a:gd name="connsiteY1" fmla="*/ 94513 h 94564"/>
              <a:gd name="connsiteX2" fmla="*/ 71750 w 207442"/>
              <a:gd name="connsiteY2" fmla="*/ 18313 h 94564"/>
              <a:gd name="connsiteX3" fmla="*/ 5075 w 207442"/>
              <a:gd name="connsiteY3" fmla="*/ 5613 h 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42" h="94564">
                <a:moveTo>
                  <a:pt x="5075" y="5613"/>
                </a:moveTo>
                <a:cubicBezTo>
                  <a:pt x="27564" y="18313"/>
                  <a:pt x="195575" y="92396"/>
                  <a:pt x="206687" y="94513"/>
                </a:cubicBezTo>
                <a:cubicBezTo>
                  <a:pt x="217799" y="96630"/>
                  <a:pt x="103235" y="32865"/>
                  <a:pt x="71750" y="18313"/>
                </a:cubicBezTo>
                <a:cubicBezTo>
                  <a:pt x="40265" y="3761"/>
                  <a:pt x="-17414" y="-7087"/>
                  <a:pt x="5075" y="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F2E9D145-2A5B-4F60-8C4E-F2985791615E}"/>
              </a:ext>
            </a:extLst>
          </p:cNvPr>
          <p:cNvSpPr/>
          <p:nvPr/>
        </p:nvSpPr>
        <p:spPr>
          <a:xfrm>
            <a:off x="2352154" y="3409755"/>
            <a:ext cx="203843" cy="157405"/>
          </a:xfrm>
          <a:custGeom>
            <a:avLst/>
            <a:gdLst>
              <a:gd name="connsiteX0" fmla="*/ 521 w 203843"/>
              <a:gd name="connsiteY0" fmla="*/ 195 h 157405"/>
              <a:gd name="connsiteX1" fmla="*/ 144984 w 203843"/>
              <a:gd name="connsiteY1" fmla="*/ 55758 h 157405"/>
              <a:gd name="connsiteX2" fmla="*/ 181496 w 203843"/>
              <a:gd name="connsiteY2" fmla="*/ 55758 h 157405"/>
              <a:gd name="connsiteX3" fmla="*/ 162446 w 203843"/>
              <a:gd name="connsiteY3" fmla="*/ 89095 h 157405"/>
              <a:gd name="connsiteX4" fmla="*/ 117996 w 203843"/>
              <a:gd name="connsiteY4" fmla="*/ 157358 h 157405"/>
              <a:gd name="connsiteX5" fmla="*/ 202134 w 203843"/>
              <a:gd name="connsiteY5" fmla="*/ 77983 h 157405"/>
              <a:gd name="connsiteX6" fmla="*/ 521 w 203843"/>
              <a:gd name="connsiteY6" fmla="*/ 195 h 15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43" h="157405">
                <a:moveTo>
                  <a:pt x="521" y="195"/>
                </a:moveTo>
                <a:cubicBezTo>
                  <a:pt x="-9004" y="-3509"/>
                  <a:pt x="114822" y="46498"/>
                  <a:pt x="144984" y="55758"/>
                </a:cubicBezTo>
                <a:cubicBezTo>
                  <a:pt x="175146" y="65018"/>
                  <a:pt x="178586" y="50202"/>
                  <a:pt x="181496" y="55758"/>
                </a:cubicBezTo>
                <a:cubicBezTo>
                  <a:pt x="184406" y="61314"/>
                  <a:pt x="173029" y="72162"/>
                  <a:pt x="162446" y="89095"/>
                </a:cubicBezTo>
                <a:cubicBezTo>
                  <a:pt x="151863" y="106028"/>
                  <a:pt x="111381" y="159210"/>
                  <a:pt x="117996" y="157358"/>
                </a:cubicBezTo>
                <a:cubicBezTo>
                  <a:pt x="124611" y="155506"/>
                  <a:pt x="217480" y="103648"/>
                  <a:pt x="202134" y="77983"/>
                </a:cubicBezTo>
                <a:cubicBezTo>
                  <a:pt x="186788" y="52318"/>
                  <a:pt x="10046" y="3899"/>
                  <a:pt x="521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3268E44-EF0F-4979-AE60-74E195E84994}"/>
              </a:ext>
            </a:extLst>
          </p:cNvPr>
          <p:cNvSpPr/>
          <p:nvPr/>
        </p:nvSpPr>
        <p:spPr>
          <a:xfrm>
            <a:off x="2290659" y="3979367"/>
            <a:ext cx="439538" cy="426193"/>
          </a:xfrm>
          <a:custGeom>
            <a:avLst/>
            <a:gdLst>
              <a:gd name="connsiteX0" fmla="*/ 104 w 439538"/>
              <a:gd name="connsiteY0" fmla="*/ 496 h 426193"/>
              <a:gd name="connsiteX1" fmla="*/ 166791 w 439538"/>
              <a:gd name="connsiteY1" fmla="*/ 221158 h 426193"/>
              <a:gd name="connsiteX2" fmla="*/ 200129 w 439538"/>
              <a:gd name="connsiteY2" fmla="*/ 276721 h 426193"/>
              <a:gd name="connsiteX3" fmla="*/ 314429 w 439538"/>
              <a:gd name="connsiteY3" fmla="*/ 329108 h 426193"/>
              <a:gd name="connsiteX4" fmla="*/ 225529 w 439538"/>
              <a:gd name="connsiteY4" fmla="*/ 279896 h 426193"/>
              <a:gd name="connsiteX5" fmla="*/ 312841 w 439538"/>
              <a:gd name="connsiteY5" fmla="*/ 298946 h 426193"/>
              <a:gd name="connsiteX6" fmla="*/ 249341 w 439538"/>
              <a:gd name="connsiteY6" fmla="*/ 346571 h 426193"/>
              <a:gd name="connsiteX7" fmla="*/ 438254 w 439538"/>
              <a:gd name="connsiteY7" fmla="*/ 313233 h 426193"/>
              <a:gd name="connsiteX8" fmla="*/ 325541 w 439538"/>
              <a:gd name="connsiteY8" fmla="*/ 346571 h 426193"/>
              <a:gd name="connsiteX9" fmla="*/ 193779 w 439538"/>
              <a:gd name="connsiteY9" fmla="*/ 425946 h 426193"/>
              <a:gd name="connsiteX10" fmla="*/ 298554 w 439538"/>
              <a:gd name="connsiteY10" fmla="*/ 317996 h 426193"/>
              <a:gd name="connsiteX11" fmla="*/ 228704 w 439538"/>
              <a:gd name="connsiteY11" fmla="*/ 275133 h 426193"/>
              <a:gd name="connsiteX12" fmla="*/ 150916 w 439538"/>
              <a:gd name="connsiteY12" fmla="*/ 162421 h 426193"/>
              <a:gd name="connsiteX13" fmla="*/ 141391 w 439538"/>
              <a:gd name="connsiteY13" fmla="*/ 160833 h 426193"/>
              <a:gd name="connsiteX14" fmla="*/ 104 w 439538"/>
              <a:gd name="connsiteY14" fmla="*/ 496 h 4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538" h="426193">
                <a:moveTo>
                  <a:pt x="104" y="496"/>
                </a:moveTo>
                <a:cubicBezTo>
                  <a:pt x="4337" y="10550"/>
                  <a:pt x="133454" y="175121"/>
                  <a:pt x="166791" y="221158"/>
                </a:cubicBezTo>
                <a:cubicBezTo>
                  <a:pt x="200129" y="267196"/>
                  <a:pt x="175523" y="258729"/>
                  <a:pt x="200129" y="276721"/>
                </a:cubicBezTo>
                <a:cubicBezTo>
                  <a:pt x="224735" y="294713"/>
                  <a:pt x="310196" y="328579"/>
                  <a:pt x="314429" y="329108"/>
                </a:cubicBezTo>
                <a:cubicBezTo>
                  <a:pt x="318662" y="329637"/>
                  <a:pt x="225794" y="284923"/>
                  <a:pt x="225529" y="279896"/>
                </a:cubicBezTo>
                <a:cubicBezTo>
                  <a:pt x="225264" y="274869"/>
                  <a:pt x="308872" y="287834"/>
                  <a:pt x="312841" y="298946"/>
                </a:cubicBezTo>
                <a:cubicBezTo>
                  <a:pt x="316810" y="310058"/>
                  <a:pt x="228439" y="344190"/>
                  <a:pt x="249341" y="346571"/>
                </a:cubicBezTo>
                <a:cubicBezTo>
                  <a:pt x="270243" y="348952"/>
                  <a:pt x="425554" y="313233"/>
                  <a:pt x="438254" y="313233"/>
                </a:cubicBezTo>
                <a:cubicBezTo>
                  <a:pt x="450954" y="313233"/>
                  <a:pt x="366287" y="327786"/>
                  <a:pt x="325541" y="346571"/>
                </a:cubicBezTo>
                <a:cubicBezTo>
                  <a:pt x="284795" y="365357"/>
                  <a:pt x="198277" y="430708"/>
                  <a:pt x="193779" y="425946"/>
                </a:cubicBezTo>
                <a:cubicBezTo>
                  <a:pt x="189281" y="421184"/>
                  <a:pt x="292733" y="343132"/>
                  <a:pt x="298554" y="317996"/>
                </a:cubicBezTo>
                <a:cubicBezTo>
                  <a:pt x="304375" y="292860"/>
                  <a:pt x="253310" y="301062"/>
                  <a:pt x="228704" y="275133"/>
                </a:cubicBezTo>
                <a:cubicBezTo>
                  <a:pt x="204098" y="249204"/>
                  <a:pt x="165468" y="181471"/>
                  <a:pt x="150916" y="162421"/>
                </a:cubicBezTo>
                <a:cubicBezTo>
                  <a:pt x="136364" y="143371"/>
                  <a:pt x="161764" y="185439"/>
                  <a:pt x="141391" y="160833"/>
                </a:cubicBezTo>
                <a:cubicBezTo>
                  <a:pt x="121018" y="136227"/>
                  <a:pt x="-4129" y="-9558"/>
                  <a:pt x="104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B542198-39D7-402D-8DBF-8295E6A4BAEE}"/>
              </a:ext>
            </a:extLst>
          </p:cNvPr>
          <p:cNvSpPr/>
          <p:nvPr/>
        </p:nvSpPr>
        <p:spPr>
          <a:xfrm>
            <a:off x="2019300" y="3462327"/>
            <a:ext cx="283456" cy="544181"/>
          </a:xfrm>
          <a:custGeom>
            <a:avLst/>
            <a:gdLst>
              <a:gd name="connsiteX0" fmla="*/ 0 w 283456"/>
              <a:gd name="connsiteY0" fmla="*/ 11 h 544181"/>
              <a:gd name="connsiteX1" fmla="*/ 133350 w 283456"/>
              <a:gd name="connsiteY1" fmla="*/ 295286 h 544181"/>
              <a:gd name="connsiteX2" fmla="*/ 250825 w 283456"/>
              <a:gd name="connsiteY2" fmla="*/ 430223 h 544181"/>
              <a:gd name="connsiteX3" fmla="*/ 271463 w 283456"/>
              <a:gd name="connsiteY3" fmla="*/ 542936 h 544181"/>
              <a:gd name="connsiteX4" fmla="*/ 273050 w 283456"/>
              <a:gd name="connsiteY4" fmla="*/ 485786 h 544181"/>
              <a:gd name="connsiteX5" fmla="*/ 273050 w 283456"/>
              <a:gd name="connsiteY5" fmla="*/ 412761 h 544181"/>
              <a:gd name="connsiteX6" fmla="*/ 133350 w 283456"/>
              <a:gd name="connsiteY6" fmla="*/ 284173 h 544181"/>
              <a:gd name="connsiteX7" fmla="*/ 0 w 283456"/>
              <a:gd name="connsiteY7" fmla="*/ 11 h 54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456" h="544181">
                <a:moveTo>
                  <a:pt x="0" y="11"/>
                </a:moveTo>
                <a:cubicBezTo>
                  <a:pt x="0" y="1863"/>
                  <a:pt x="91546" y="223584"/>
                  <a:pt x="133350" y="295286"/>
                </a:cubicBezTo>
                <a:cubicBezTo>
                  <a:pt x="175154" y="366988"/>
                  <a:pt x="227806" y="388948"/>
                  <a:pt x="250825" y="430223"/>
                </a:cubicBezTo>
                <a:cubicBezTo>
                  <a:pt x="273844" y="471498"/>
                  <a:pt x="267759" y="533676"/>
                  <a:pt x="271463" y="542936"/>
                </a:cubicBezTo>
                <a:cubicBezTo>
                  <a:pt x="275167" y="552197"/>
                  <a:pt x="272786" y="507482"/>
                  <a:pt x="273050" y="485786"/>
                </a:cubicBezTo>
                <a:cubicBezTo>
                  <a:pt x="273314" y="464090"/>
                  <a:pt x="296333" y="446363"/>
                  <a:pt x="273050" y="412761"/>
                </a:cubicBezTo>
                <a:cubicBezTo>
                  <a:pt x="249767" y="379159"/>
                  <a:pt x="174625" y="351377"/>
                  <a:pt x="133350" y="284173"/>
                </a:cubicBezTo>
                <a:cubicBezTo>
                  <a:pt x="92075" y="216969"/>
                  <a:pt x="0" y="-1841"/>
                  <a:pt x="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424B76D0-DAC2-4F80-9BBA-02FC708ED1F5}"/>
              </a:ext>
            </a:extLst>
          </p:cNvPr>
          <p:cNvSpPr/>
          <p:nvPr/>
        </p:nvSpPr>
        <p:spPr>
          <a:xfrm>
            <a:off x="2084331" y="2800338"/>
            <a:ext cx="361803" cy="615410"/>
          </a:xfrm>
          <a:custGeom>
            <a:avLst/>
            <a:gdLst>
              <a:gd name="connsiteX0" fmla="*/ 57 w 361803"/>
              <a:gd name="connsiteY0" fmla="*/ 12 h 615410"/>
              <a:gd name="connsiteX1" fmla="*/ 106419 w 361803"/>
              <a:gd name="connsiteY1" fmla="*/ 114312 h 615410"/>
              <a:gd name="connsiteX2" fmla="*/ 350894 w 361803"/>
              <a:gd name="connsiteY2" fmla="*/ 592150 h 615410"/>
              <a:gd name="connsiteX3" fmla="*/ 322319 w 361803"/>
              <a:gd name="connsiteY3" fmla="*/ 546112 h 615410"/>
              <a:gd name="connsiteX4" fmla="*/ 168332 w 361803"/>
              <a:gd name="connsiteY4" fmla="*/ 292112 h 615410"/>
              <a:gd name="connsiteX5" fmla="*/ 92132 w 361803"/>
              <a:gd name="connsiteY5" fmla="*/ 117487 h 615410"/>
              <a:gd name="connsiteX6" fmla="*/ 57 w 361803"/>
              <a:gd name="connsiteY6" fmla="*/ 12 h 6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803" h="615410">
                <a:moveTo>
                  <a:pt x="57" y="12"/>
                </a:moveTo>
                <a:cubicBezTo>
                  <a:pt x="2438" y="-517"/>
                  <a:pt x="47946" y="15622"/>
                  <a:pt x="106419" y="114312"/>
                </a:cubicBezTo>
                <a:cubicBezTo>
                  <a:pt x="164892" y="213002"/>
                  <a:pt x="314911" y="520183"/>
                  <a:pt x="350894" y="592150"/>
                </a:cubicBezTo>
                <a:cubicBezTo>
                  <a:pt x="386877" y="664117"/>
                  <a:pt x="322319" y="546112"/>
                  <a:pt x="322319" y="546112"/>
                </a:cubicBezTo>
                <a:cubicBezTo>
                  <a:pt x="291892" y="496106"/>
                  <a:pt x="206696" y="363549"/>
                  <a:pt x="168332" y="292112"/>
                </a:cubicBezTo>
                <a:cubicBezTo>
                  <a:pt x="129968" y="220675"/>
                  <a:pt x="114357" y="162202"/>
                  <a:pt x="92132" y="117487"/>
                </a:cubicBezTo>
                <a:cubicBezTo>
                  <a:pt x="69907" y="72773"/>
                  <a:pt x="-2324" y="541"/>
                  <a:pt x="5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DDC7D2A2-0BC6-43D2-B5F3-6AB41BCC05EC}"/>
              </a:ext>
            </a:extLst>
          </p:cNvPr>
          <p:cNvSpPr/>
          <p:nvPr/>
        </p:nvSpPr>
        <p:spPr>
          <a:xfrm>
            <a:off x="1765135" y="2924107"/>
            <a:ext cx="260524" cy="582681"/>
          </a:xfrm>
          <a:custGeom>
            <a:avLst/>
            <a:gdLst>
              <a:gd name="connsiteX0" fmla="*/ 165 w 260524"/>
              <a:gd name="connsiteY0" fmla="*/ 68 h 582681"/>
              <a:gd name="connsiteX1" fmla="*/ 127165 w 260524"/>
              <a:gd name="connsiteY1" fmla="*/ 262006 h 582681"/>
              <a:gd name="connsiteX2" fmla="*/ 195428 w 260524"/>
              <a:gd name="connsiteY2" fmla="*/ 433456 h 582681"/>
              <a:gd name="connsiteX3" fmla="*/ 149390 w 260524"/>
              <a:gd name="connsiteY3" fmla="*/ 335031 h 582681"/>
              <a:gd name="connsiteX4" fmla="*/ 85890 w 260524"/>
              <a:gd name="connsiteY4" fmla="*/ 203268 h 582681"/>
              <a:gd name="connsiteX5" fmla="*/ 217653 w 260524"/>
              <a:gd name="connsiteY5" fmla="*/ 476318 h 582681"/>
              <a:gd name="connsiteX6" fmla="*/ 260515 w 260524"/>
              <a:gd name="connsiteY6" fmla="*/ 582681 h 582681"/>
              <a:gd name="connsiteX7" fmla="*/ 220828 w 260524"/>
              <a:gd name="connsiteY7" fmla="*/ 476318 h 582681"/>
              <a:gd name="connsiteX8" fmla="*/ 155740 w 260524"/>
              <a:gd name="connsiteY8" fmla="*/ 287406 h 582681"/>
              <a:gd name="connsiteX9" fmla="*/ 165 w 260524"/>
              <a:gd name="connsiteY9" fmla="*/ 68 h 58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24" h="582681">
                <a:moveTo>
                  <a:pt x="165" y="68"/>
                </a:moveTo>
                <a:cubicBezTo>
                  <a:pt x="-4597" y="-4165"/>
                  <a:pt x="94621" y="189775"/>
                  <a:pt x="127165" y="262006"/>
                </a:cubicBezTo>
                <a:cubicBezTo>
                  <a:pt x="159709" y="334237"/>
                  <a:pt x="191724" y="421285"/>
                  <a:pt x="195428" y="433456"/>
                </a:cubicBezTo>
                <a:cubicBezTo>
                  <a:pt x="199132" y="445627"/>
                  <a:pt x="167646" y="373396"/>
                  <a:pt x="149390" y="335031"/>
                </a:cubicBezTo>
                <a:cubicBezTo>
                  <a:pt x="131134" y="296666"/>
                  <a:pt x="74513" y="179720"/>
                  <a:pt x="85890" y="203268"/>
                </a:cubicBezTo>
                <a:cubicBezTo>
                  <a:pt x="97267" y="226816"/>
                  <a:pt x="188549" y="413083"/>
                  <a:pt x="217653" y="476318"/>
                </a:cubicBezTo>
                <a:cubicBezTo>
                  <a:pt x="246757" y="539553"/>
                  <a:pt x="259986" y="582681"/>
                  <a:pt x="260515" y="582681"/>
                </a:cubicBezTo>
                <a:cubicBezTo>
                  <a:pt x="261044" y="582681"/>
                  <a:pt x="238290" y="525530"/>
                  <a:pt x="220828" y="476318"/>
                </a:cubicBezTo>
                <a:cubicBezTo>
                  <a:pt x="203366" y="427106"/>
                  <a:pt x="191988" y="360695"/>
                  <a:pt x="155740" y="287406"/>
                </a:cubicBezTo>
                <a:cubicBezTo>
                  <a:pt x="119492" y="214117"/>
                  <a:pt x="4927" y="4301"/>
                  <a:pt x="16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644C3475-9DEA-4072-A282-A89F28AD83E3}"/>
              </a:ext>
            </a:extLst>
          </p:cNvPr>
          <p:cNvSpPr/>
          <p:nvPr/>
        </p:nvSpPr>
        <p:spPr>
          <a:xfrm>
            <a:off x="1850344" y="2457577"/>
            <a:ext cx="256741" cy="423041"/>
          </a:xfrm>
          <a:custGeom>
            <a:avLst/>
            <a:gdLst>
              <a:gd name="connsiteX0" fmla="*/ 127681 w 256741"/>
              <a:gd name="connsiteY0" fmla="*/ 1461 h 423041"/>
              <a:gd name="connsiteX1" fmla="*/ 232456 w 256741"/>
              <a:gd name="connsiteY1" fmla="*/ 274511 h 423041"/>
              <a:gd name="connsiteX2" fmla="*/ 256269 w 256741"/>
              <a:gd name="connsiteY2" fmla="*/ 420561 h 423041"/>
              <a:gd name="connsiteX3" fmla="*/ 219756 w 256741"/>
              <a:gd name="connsiteY3" fmla="*/ 360236 h 423041"/>
              <a:gd name="connsiteX4" fmla="*/ 157844 w 256741"/>
              <a:gd name="connsiteY4" fmla="*/ 279273 h 423041"/>
              <a:gd name="connsiteX5" fmla="*/ 681 w 256741"/>
              <a:gd name="connsiteY5" fmla="*/ 244348 h 423041"/>
              <a:gd name="connsiteX6" fmla="*/ 102281 w 256741"/>
              <a:gd name="connsiteY6" fmla="*/ 222123 h 423041"/>
              <a:gd name="connsiteX7" fmla="*/ 138794 w 256741"/>
              <a:gd name="connsiteY7" fmla="*/ 168148 h 423041"/>
              <a:gd name="connsiteX8" fmla="*/ 84819 w 256741"/>
              <a:gd name="connsiteY8" fmla="*/ 237998 h 423041"/>
              <a:gd name="connsiteX9" fmla="*/ 37194 w 256741"/>
              <a:gd name="connsiteY9" fmla="*/ 245936 h 423041"/>
              <a:gd name="connsiteX10" fmla="*/ 119744 w 256741"/>
              <a:gd name="connsiteY10" fmla="*/ 245936 h 423041"/>
              <a:gd name="connsiteX11" fmla="*/ 221344 w 256741"/>
              <a:gd name="connsiteY11" fmla="*/ 328486 h 423041"/>
              <a:gd name="connsiteX12" fmla="*/ 238806 w 256741"/>
              <a:gd name="connsiteY12" fmla="*/ 384048 h 423041"/>
              <a:gd name="connsiteX13" fmla="*/ 248331 w 256741"/>
              <a:gd name="connsiteY13" fmla="*/ 280861 h 423041"/>
              <a:gd name="connsiteX14" fmla="*/ 221344 w 256741"/>
              <a:gd name="connsiteY14" fmla="*/ 234823 h 423041"/>
              <a:gd name="connsiteX15" fmla="*/ 175306 w 256741"/>
              <a:gd name="connsiteY15" fmla="*/ 168148 h 423041"/>
              <a:gd name="connsiteX16" fmla="*/ 127681 w 256741"/>
              <a:gd name="connsiteY16" fmla="*/ 1461 h 42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741" h="423041">
                <a:moveTo>
                  <a:pt x="127681" y="1461"/>
                </a:moveTo>
                <a:cubicBezTo>
                  <a:pt x="137206" y="19188"/>
                  <a:pt x="211025" y="204661"/>
                  <a:pt x="232456" y="274511"/>
                </a:cubicBezTo>
                <a:cubicBezTo>
                  <a:pt x="253887" y="344361"/>
                  <a:pt x="258386" y="406274"/>
                  <a:pt x="256269" y="420561"/>
                </a:cubicBezTo>
                <a:cubicBezTo>
                  <a:pt x="254152" y="434849"/>
                  <a:pt x="236160" y="383784"/>
                  <a:pt x="219756" y="360236"/>
                </a:cubicBezTo>
                <a:cubicBezTo>
                  <a:pt x="203352" y="336688"/>
                  <a:pt x="194356" y="298588"/>
                  <a:pt x="157844" y="279273"/>
                </a:cubicBezTo>
                <a:cubicBezTo>
                  <a:pt x="121332" y="259958"/>
                  <a:pt x="9941" y="253873"/>
                  <a:pt x="681" y="244348"/>
                </a:cubicBezTo>
                <a:cubicBezTo>
                  <a:pt x="-8579" y="234823"/>
                  <a:pt x="79262" y="234823"/>
                  <a:pt x="102281" y="222123"/>
                </a:cubicBezTo>
                <a:cubicBezTo>
                  <a:pt x="125300" y="209423"/>
                  <a:pt x="141704" y="165502"/>
                  <a:pt x="138794" y="168148"/>
                </a:cubicBezTo>
                <a:cubicBezTo>
                  <a:pt x="135884" y="170794"/>
                  <a:pt x="101752" y="225033"/>
                  <a:pt x="84819" y="237998"/>
                </a:cubicBezTo>
                <a:cubicBezTo>
                  <a:pt x="67886" y="250963"/>
                  <a:pt x="31373" y="244613"/>
                  <a:pt x="37194" y="245936"/>
                </a:cubicBezTo>
                <a:cubicBezTo>
                  <a:pt x="43015" y="247259"/>
                  <a:pt x="89052" y="232178"/>
                  <a:pt x="119744" y="245936"/>
                </a:cubicBezTo>
                <a:cubicBezTo>
                  <a:pt x="150436" y="259694"/>
                  <a:pt x="201500" y="305467"/>
                  <a:pt x="221344" y="328486"/>
                </a:cubicBezTo>
                <a:cubicBezTo>
                  <a:pt x="241188" y="351505"/>
                  <a:pt x="234308" y="391985"/>
                  <a:pt x="238806" y="384048"/>
                </a:cubicBezTo>
                <a:cubicBezTo>
                  <a:pt x="243304" y="376111"/>
                  <a:pt x="251241" y="305732"/>
                  <a:pt x="248331" y="280861"/>
                </a:cubicBezTo>
                <a:cubicBezTo>
                  <a:pt x="245421" y="255990"/>
                  <a:pt x="233515" y="253608"/>
                  <a:pt x="221344" y="234823"/>
                </a:cubicBezTo>
                <a:cubicBezTo>
                  <a:pt x="209173" y="216038"/>
                  <a:pt x="189329" y="203867"/>
                  <a:pt x="175306" y="168148"/>
                </a:cubicBezTo>
                <a:cubicBezTo>
                  <a:pt x="161283" y="132429"/>
                  <a:pt x="118156" y="-16266"/>
                  <a:pt x="127681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6D71FBA-00B5-46C1-A5CD-0A7ABC28D3FC}"/>
              </a:ext>
            </a:extLst>
          </p:cNvPr>
          <p:cNvSpPr/>
          <p:nvPr/>
        </p:nvSpPr>
        <p:spPr>
          <a:xfrm>
            <a:off x="1523996" y="2577666"/>
            <a:ext cx="257779" cy="390821"/>
          </a:xfrm>
          <a:custGeom>
            <a:avLst/>
            <a:gdLst>
              <a:gd name="connsiteX0" fmla="*/ 4 w 257779"/>
              <a:gd name="connsiteY0" fmla="*/ 434 h 390821"/>
              <a:gd name="connsiteX1" fmla="*/ 130179 w 257779"/>
              <a:gd name="connsiteY1" fmla="*/ 170297 h 390821"/>
              <a:gd name="connsiteX2" fmla="*/ 217492 w 257779"/>
              <a:gd name="connsiteY2" fmla="*/ 236972 h 390821"/>
              <a:gd name="connsiteX3" fmla="*/ 165104 w 257779"/>
              <a:gd name="connsiteY3" fmla="*/ 194109 h 390821"/>
              <a:gd name="connsiteX4" fmla="*/ 139704 w 257779"/>
              <a:gd name="connsiteY4" fmla="*/ 154422 h 390821"/>
              <a:gd name="connsiteX5" fmla="*/ 160342 w 257779"/>
              <a:gd name="connsiteY5" fmla="*/ 222684 h 390821"/>
              <a:gd name="connsiteX6" fmla="*/ 252417 w 257779"/>
              <a:gd name="connsiteY6" fmla="*/ 381434 h 390821"/>
              <a:gd name="connsiteX7" fmla="*/ 234954 w 257779"/>
              <a:gd name="connsiteY7" fmla="*/ 351272 h 390821"/>
              <a:gd name="connsiteX8" fmla="*/ 136529 w 257779"/>
              <a:gd name="connsiteY8" fmla="*/ 176647 h 390821"/>
              <a:gd name="connsiteX9" fmla="*/ 125417 w 257779"/>
              <a:gd name="connsiteY9" fmla="*/ 122672 h 390821"/>
              <a:gd name="connsiteX10" fmla="*/ 4 w 257779"/>
              <a:gd name="connsiteY10" fmla="*/ 434 h 39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79" h="390821">
                <a:moveTo>
                  <a:pt x="4" y="434"/>
                </a:moveTo>
                <a:cubicBezTo>
                  <a:pt x="798" y="8371"/>
                  <a:pt x="93931" y="130874"/>
                  <a:pt x="130179" y="170297"/>
                </a:cubicBezTo>
                <a:cubicBezTo>
                  <a:pt x="166427" y="209720"/>
                  <a:pt x="211671" y="233003"/>
                  <a:pt x="217492" y="236972"/>
                </a:cubicBezTo>
                <a:cubicBezTo>
                  <a:pt x="223313" y="240941"/>
                  <a:pt x="178069" y="207867"/>
                  <a:pt x="165104" y="194109"/>
                </a:cubicBezTo>
                <a:cubicBezTo>
                  <a:pt x="152139" y="180351"/>
                  <a:pt x="140498" y="149660"/>
                  <a:pt x="139704" y="154422"/>
                </a:cubicBezTo>
                <a:cubicBezTo>
                  <a:pt x="138910" y="159184"/>
                  <a:pt x="141557" y="184849"/>
                  <a:pt x="160342" y="222684"/>
                </a:cubicBezTo>
                <a:cubicBezTo>
                  <a:pt x="179127" y="260519"/>
                  <a:pt x="239982" y="360003"/>
                  <a:pt x="252417" y="381434"/>
                </a:cubicBezTo>
                <a:cubicBezTo>
                  <a:pt x="264852" y="402865"/>
                  <a:pt x="254269" y="385403"/>
                  <a:pt x="234954" y="351272"/>
                </a:cubicBezTo>
                <a:cubicBezTo>
                  <a:pt x="215639" y="317141"/>
                  <a:pt x="154785" y="214747"/>
                  <a:pt x="136529" y="176647"/>
                </a:cubicBezTo>
                <a:cubicBezTo>
                  <a:pt x="118273" y="138547"/>
                  <a:pt x="143673" y="149659"/>
                  <a:pt x="125417" y="122672"/>
                </a:cubicBezTo>
                <a:cubicBezTo>
                  <a:pt x="107161" y="95685"/>
                  <a:pt x="-790" y="-7503"/>
                  <a:pt x="4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335300E7-8BDC-415B-90BB-A74687126E2C}"/>
              </a:ext>
            </a:extLst>
          </p:cNvPr>
          <p:cNvSpPr/>
          <p:nvPr/>
        </p:nvSpPr>
        <p:spPr>
          <a:xfrm>
            <a:off x="1882479" y="2351068"/>
            <a:ext cx="122902" cy="208654"/>
          </a:xfrm>
          <a:custGeom>
            <a:avLst/>
            <a:gdLst>
              <a:gd name="connsiteX0" fmla="*/ 296 w 122902"/>
              <a:gd name="connsiteY0" fmla="*/ 20 h 208654"/>
              <a:gd name="connsiteX1" fmla="*/ 60621 w 122902"/>
              <a:gd name="connsiteY1" fmla="*/ 73045 h 208654"/>
              <a:gd name="connsiteX2" fmla="*/ 120946 w 122902"/>
              <a:gd name="connsiteY2" fmla="*/ 204807 h 208654"/>
              <a:gd name="connsiteX3" fmla="*/ 101896 w 122902"/>
              <a:gd name="connsiteY3" fmla="*/ 165120 h 208654"/>
              <a:gd name="connsiteX4" fmla="*/ 39984 w 122902"/>
              <a:gd name="connsiteY4" fmla="*/ 79395 h 208654"/>
              <a:gd name="connsiteX5" fmla="*/ 296 w 122902"/>
              <a:gd name="connsiteY5" fmla="*/ 20 h 20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02" h="208654">
                <a:moveTo>
                  <a:pt x="296" y="20"/>
                </a:moveTo>
                <a:cubicBezTo>
                  <a:pt x="3735" y="-1038"/>
                  <a:pt x="40513" y="38914"/>
                  <a:pt x="60621" y="73045"/>
                </a:cubicBezTo>
                <a:cubicBezTo>
                  <a:pt x="80729" y="107176"/>
                  <a:pt x="114067" y="189461"/>
                  <a:pt x="120946" y="204807"/>
                </a:cubicBezTo>
                <a:cubicBezTo>
                  <a:pt x="127825" y="220153"/>
                  <a:pt x="115390" y="186022"/>
                  <a:pt x="101896" y="165120"/>
                </a:cubicBezTo>
                <a:cubicBezTo>
                  <a:pt x="88402" y="144218"/>
                  <a:pt x="55859" y="104001"/>
                  <a:pt x="39984" y="79395"/>
                </a:cubicBezTo>
                <a:cubicBezTo>
                  <a:pt x="24109" y="54789"/>
                  <a:pt x="-3143" y="1078"/>
                  <a:pt x="29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4F8EB90-FF8B-447F-8CDA-4913733105CF}"/>
              </a:ext>
            </a:extLst>
          </p:cNvPr>
          <p:cNvSpPr/>
          <p:nvPr/>
        </p:nvSpPr>
        <p:spPr>
          <a:xfrm>
            <a:off x="1357651" y="2271236"/>
            <a:ext cx="586687" cy="256600"/>
          </a:xfrm>
          <a:custGeom>
            <a:avLst/>
            <a:gdLst>
              <a:gd name="connsiteX0" fmla="*/ 580687 w 586687"/>
              <a:gd name="connsiteY0" fmla="*/ 6827 h 256600"/>
              <a:gd name="connsiteX1" fmla="*/ 347324 w 586687"/>
              <a:gd name="connsiteY1" fmla="*/ 222727 h 256600"/>
              <a:gd name="connsiteX2" fmla="*/ 429874 w 586687"/>
              <a:gd name="connsiteY2" fmla="*/ 135414 h 256600"/>
              <a:gd name="connsiteX3" fmla="*/ 318749 w 586687"/>
              <a:gd name="connsiteY3" fmla="*/ 213202 h 256600"/>
              <a:gd name="connsiteX4" fmla="*/ 269537 w 586687"/>
              <a:gd name="connsiteY4" fmla="*/ 203677 h 256600"/>
              <a:gd name="connsiteX5" fmla="*/ 9187 w 586687"/>
              <a:gd name="connsiteY5" fmla="*/ 21114 h 256600"/>
              <a:gd name="connsiteX6" fmla="*/ 71099 w 586687"/>
              <a:gd name="connsiteY6" fmla="*/ 83027 h 256600"/>
              <a:gd name="connsiteX7" fmla="*/ 191749 w 586687"/>
              <a:gd name="connsiteY7" fmla="*/ 168752 h 256600"/>
              <a:gd name="connsiteX8" fmla="*/ 133012 w 586687"/>
              <a:gd name="connsiteY8" fmla="*/ 102077 h 256600"/>
              <a:gd name="connsiteX9" fmla="*/ 282237 w 586687"/>
              <a:gd name="connsiteY9" fmla="*/ 178277 h 256600"/>
              <a:gd name="connsiteX10" fmla="*/ 271124 w 586687"/>
              <a:gd name="connsiteY10" fmla="*/ 256064 h 256600"/>
              <a:gd name="connsiteX11" fmla="*/ 301287 w 586687"/>
              <a:gd name="connsiteY11" fmla="*/ 210027 h 256600"/>
              <a:gd name="connsiteX12" fmla="*/ 383837 w 586687"/>
              <a:gd name="connsiteY12" fmla="*/ 159227 h 256600"/>
              <a:gd name="connsiteX13" fmla="*/ 448924 w 586687"/>
              <a:gd name="connsiteY13" fmla="*/ 124302 h 256600"/>
              <a:gd name="connsiteX14" fmla="*/ 493374 w 586687"/>
              <a:gd name="connsiteY14" fmla="*/ 71914 h 256600"/>
              <a:gd name="connsiteX15" fmla="*/ 488612 w 586687"/>
              <a:gd name="connsiteY15" fmla="*/ 81439 h 256600"/>
              <a:gd name="connsiteX16" fmla="*/ 501312 w 586687"/>
              <a:gd name="connsiteY16" fmla="*/ 2064 h 256600"/>
              <a:gd name="connsiteX17" fmla="*/ 517187 w 586687"/>
              <a:gd name="connsiteY17" fmla="*/ 48102 h 256600"/>
              <a:gd name="connsiteX18" fmla="*/ 580687 w 586687"/>
              <a:gd name="connsiteY18" fmla="*/ 6827 h 2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6687" h="256600">
                <a:moveTo>
                  <a:pt x="580687" y="6827"/>
                </a:moveTo>
                <a:cubicBezTo>
                  <a:pt x="552377" y="35931"/>
                  <a:pt x="372459" y="201296"/>
                  <a:pt x="347324" y="222727"/>
                </a:cubicBezTo>
                <a:cubicBezTo>
                  <a:pt x="322188" y="244158"/>
                  <a:pt x="434636" y="137001"/>
                  <a:pt x="429874" y="135414"/>
                </a:cubicBezTo>
                <a:cubicBezTo>
                  <a:pt x="425112" y="133827"/>
                  <a:pt x="345472" y="201825"/>
                  <a:pt x="318749" y="213202"/>
                </a:cubicBezTo>
                <a:cubicBezTo>
                  <a:pt x="292026" y="224579"/>
                  <a:pt x="321131" y="235692"/>
                  <a:pt x="269537" y="203677"/>
                </a:cubicBezTo>
                <a:cubicBezTo>
                  <a:pt x="217943" y="171662"/>
                  <a:pt x="42260" y="41222"/>
                  <a:pt x="9187" y="21114"/>
                </a:cubicBezTo>
                <a:cubicBezTo>
                  <a:pt x="-23886" y="1006"/>
                  <a:pt x="40672" y="58421"/>
                  <a:pt x="71099" y="83027"/>
                </a:cubicBezTo>
                <a:cubicBezTo>
                  <a:pt x="101526" y="107633"/>
                  <a:pt x="181430" y="165577"/>
                  <a:pt x="191749" y="168752"/>
                </a:cubicBezTo>
                <a:cubicBezTo>
                  <a:pt x="202068" y="171927"/>
                  <a:pt x="117931" y="100490"/>
                  <a:pt x="133012" y="102077"/>
                </a:cubicBezTo>
                <a:cubicBezTo>
                  <a:pt x="148093" y="103664"/>
                  <a:pt x="259218" y="152613"/>
                  <a:pt x="282237" y="178277"/>
                </a:cubicBezTo>
                <a:cubicBezTo>
                  <a:pt x="305256" y="203941"/>
                  <a:pt x="267949" y="250772"/>
                  <a:pt x="271124" y="256064"/>
                </a:cubicBezTo>
                <a:cubicBezTo>
                  <a:pt x="274299" y="261356"/>
                  <a:pt x="282501" y="226167"/>
                  <a:pt x="301287" y="210027"/>
                </a:cubicBezTo>
                <a:cubicBezTo>
                  <a:pt x="320072" y="193888"/>
                  <a:pt x="359231" y="173515"/>
                  <a:pt x="383837" y="159227"/>
                </a:cubicBezTo>
                <a:cubicBezTo>
                  <a:pt x="408443" y="144939"/>
                  <a:pt x="430668" y="138854"/>
                  <a:pt x="448924" y="124302"/>
                </a:cubicBezTo>
                <a:cubicBezTo>
                  <a:pt x="467180" y="109750"/>
                  <a:pt x="486759" y="79058"/>
                  <a:pt x="493374" y="71914"/>
                </a:cubicBezTo>
                <a:cubicBezTo>
                  <a:pt x="499989" y="64770"/>
                  <a:pt x="487289" y="93081"/>
                  <a:pt x="488612" y="81439"/>
                </a:cubicBezTo>
                <a:cubicBezTo>
                  <a:pt x="489935" y="69797"/>
                  <a:pt x="496550" y="7620"/>
                  <a:pt x="501312" y="2064"/>
                </a:cubicBezTo>
                <a:cubicBezTo>
                  <a:pt x="506074" y="-3492"/>
                  <a:pt x="505810" y="44927"/>
                  <a:pt x="517187" y="48102"/>
                </a:cubicBezTo>
                <a:cubicBezTo>
                  <a:pt x="528564" y="51277"/>
                  <a:pt x="608997" y="-22277"/>
                  <a:pt x="580687" y="6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50E8F52-E5BC-4056-966C-4D6955B092B3}"/>
              </a:ext>
            </a:extLst>
          </p:cNvPr>
          <p:cNvSpPr/>
          <p:nvPr/>
        </p:nvSpPr>
        <p:spPr>
          <a:xfrm>
            <a:off x="1368584" y="2438313"/>
            <a:ext cx="259921" cy="111433"/>
          </a:xfrm>
          <a:custGeom>
            <a:avLst/>
            <a:gdLst>
              <a:gd name="connsiteX0" fmla="*/ 1429 w 259921"/>
              <a:gd name="connsiteY0" fmla="*/ 90575 h 111433"/>
              <a:gd name="connsiteX1" fmla="*/ 72866 w 259921"/>
              <a:gd name="connsiteY1" fmla="*/ 109625 h 111433"/>
              <a:gd name="connsiteX2" fmla="*/ 249079 w 259921"/>
              <a:gd name="connsiteY2" fmla="*/ 42950 h 111433"/>
              <a:gd name="connsiteX3" fmla="*/ 222091 w 259921"/>
              <a:gd name="connsiteY3" fmla="*/ 38187 h 111433"/>
              <a:gd name="connsiteX4" fmla="*/ 68104 w 259921"/>
              <a:gd name="connsiteY4" fmla="*/ 87 h 111433"/>
              <a:gd name="connsiteX5" fmla="*/ 210979 w 259921"/>
              <a:gd name="connsiteY5" fmla="*/ 28662 h 111433"/>
              <a:gd name="connsiteX6" fmla="*/ 149066 w 259921"/>
              <a:gd name="connsiteY6" fmla="*/ 58825 h 111433"/>
              <a:gd name="connsiteX7" fmla="*/ 130016 w 259921"/>
              <a:gd name="connsiteY7" fmla="*/ 69937 h 111433"/>
              <a:gd name="connsiteX8" fmla="*/ 1429 w 259921"/>
              <a:gd name="connsiteY8" fmla="*/ 90575 h 11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21" h="111433">
                <a:moveTo>
                  <a:pt x="1429" y="90575"/>
                </a:moveTo>
                <a:cubicBezTo>
                  <a:pt x="-8096" y="97190"/>
                  <a:pt x="31591" y="117562"/>
                  <a:pt x="72866" y="109625"/>
                </a:cubicBezTo>
                <a:cubicBezTo>
                  <a:pt x="114141" y="101688"/>
                  <a:pt x="224208" y="54856"/>
                  <a:pt x="249079" y="42950"/>
                </a:cubicBezTo>
                <a:cubicBezTo>
                  <a:pt x="273950" y="31044"/>
                  <a:pt x="252253" y="45331"/>
                  <a:pt x="222091" y="38187"/>
                </a:cubicBezTo>
                <a:cubicBezTo>
                  <a:pt x="191929" y="31043"/>
                  <a:pt x="69956" y="1674"/>
                  <a:pt x="68104" y="87"/>
                </a:cubicBezTo>
                <a:cubicBezTo>
                  <a:pt x="66252" y="-1500"/>
                  <a:pt x="197485" y="18872"/>
                  <a:pt x="210979" y="28662"/>
                </a:cubicBezTo>
                <a:cubicBezTo>
                  <a:pt x="224473" y="38452"/>
                  <a:pt x="162560" y="51946"/>
                  <a:pt x="149066" y="58825"/>
                </a:cubicBezTo>
                <a:cubicBezTo>
                  <a:pt x="135572" y="65704"/>
                  <a:pt x="155151" y="63323"/>
                  <a:pt x="130016" y="69937"/>
                </a:cubicBezTo>
                <a:cubicBezTo>
                  <a:pt x="104881" y="76551"/>
                  <a:pt x="10954" y="83960"/>
                  <a:pt x="1429" y="90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689157D-893F-4559-8B2E-CD32EAA2FBF6}"/>
              </a:ext>
            </a:extLst>
          </p:cNvPr>
          <p:cNvSpPr/>
          <p:nvPr/>
        </p:nvSpPr>
        <p:spPr>
          <a:xfrm>
            <a:off x="1362075" y="2443017"/>
            <a:ext cx="292386" cy="141730"/>
          </a:xfrm>
          <a:custGeom>
            <a:avLst/>
            <a:gdLst>
              <a:gd name="connsiteX0" fmla="*/ 0 w 292386"/>
              <a:gd name="connsiteY0" fmla="*/ 87458 h 141730"/>
              <a:gd name="connsiteX1" fmla="*/ 134938 w 292386"/>
              <a:gd name="connsiteY1" fmla="*/ 141433 h 141730"/>
              <a:gd name="connsiteX2" fmla="*/ 152400 w 292386"/>
              <a:gd name="connsiteY2" fmla="*/ 109683 h 141730"/>
              <a:gd name="connsiteX3" fmla="*/ 230188 w 292386"/>
              <a:gd name="connsiteY3" fmla="*/ 120796 h 141730"/>
              <a:gd name="connsiteX4" fmla="*/ 292100 w 292386"/>
              <a:gd name="connsiteY4" fmla="*/ 146 h 141730"/>
              <a:gd name="connsiteX5" fmla="*/ 249238 w 292386"/>
              <a:gd name="connsiteY5" fmla="*/ 96983 h 141730"/>
              <a:gd name="connsiteX6" fmla="*/ 158750 w 292386"/>
              <a:gd name="connsiteY6" fmla="*/ 136671 h 141730"/>
              <a:gd name="connsiteX7" fmla="*/ 136525 w 292386"/>
              <a:gd name="connsiteY7" fmla="*/ 123971 h 141730"/>
              <a:gd name="connsiteX8" fmla="*/ 0 w 292386"/>
              <a:gd name="connsiteY8" fmla="*/ 87458 h 1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86" h="141730">
                <a:moveTo>
                  <a:pt x="0" y="87458"/>
                </a:moveTo>
                <a:cubicBezTo>
                  <a:pt x="-265" y="90368"/>
                  <a:pt x="109538" y="137729"/>
                  <a:pt x="134938" y="141433"/>
                </a:cubicBezTo>
                <a:cubicBezTo>
                  <a:pt x="160338" y="145137"/>
                  <a:pt x="136525" y="113122"/>
                  <a:pt x="152400" y="109683"/>
                </a:cubicBezTo>
                <a:cubicBezTo>
                  <a:pt x="168275" y="106244"/>
                  <a:pt x="206905" y="139052"/>
                  <a:pt x="230188" y="120796"/>
                </a:cubicBezTo>
                <a:cubicBezTo>
                  <a:pt x="253471" y="102540"/>
                  <a:pt x="288925" y="4115"/>
                  <a:pt x="292100" y="146"/>
                </a:cubicBezTo>
                <a:cubicBezTo>
                  <a:pt x="295275" y="-3823"/>
                  <a:pt x="271463" y="74229"/>
                  <a:pt x="249238" y="96983"/>
                </a:cubicBezTo>
                <a:cubicBezTo>
                  <a:pt x="227013" y="119737"/>
                  <a:pt x="177535" y="132173"/>
                  <a:pt x="158750" y="136671"/>
                </a:cubicBezTo>
                <a:cubicBezTo>
                  <a:pt x="139965" y="141169"/>
                  <a:pt x="158221" y="130850"/>
                  <a:pt x="136525" y="123971"/>
                </a:cubicBezTo>
                <a:cubicBezTo>
                  <a:pt x="114829" y="117092"/>
                  <a:pt x="265" y="84548"/>
                  <a:pt x="0" y="87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CD63801-FCBC-47A6-8975-D3A5D77E6344}"/>
              </a:ext>
            </a:extLst>
          </p:cNvPr>
          <p:cNvSpPr/>
          <p:nvPr/>
        </p:nvSpPr>
        <p:spPr>
          <a:xfrm>
            <a:off x="1212598" y="2030278"/>
            <a:ext cx="228445" cy="486023"/>
          </a:xfrm>
          <a:custGeom>
            <a:avLst/>
            <a:gdLst>
              <a:gd name="connsiteX0" fmla="*/ 252 w 228445"/>
              <a:gd name="connsiteY0" fmla="*/ 135 h 486023"/>
              <a:gd name="connsiteX1" fmla="*/ 44702 w 228445"/>
              <a:gd name="connsiteY1" fmla="*/ 128722 h 486023"/>
              <a:gd name="connsiteX2" fmla="*/ 92327 w 228445"/>
              <a:gd name="connsiteY2" fmla="*/ 157297 h 486023"/>
              <a:gd name="connsiteX3" fmla="*/ 55815 w 228445"/>
              <a:gd name="connsiteY3" fmla="*/ 157297 h 486023"/>
              <a:gd name="connsiteX4" fmla="*/ 85977 w 228445"/>
              <a:gd name="connsiteY4" fmla="*/ 206510 h 486023"/>
              <a:gd name="connsiteX5" fmla="*/ 108202 w 228445"/>
              <a:gd name="connsiteY5" fmla="*/ 239847 h 486023"/>
              <a:gd name="connsiteX6" fmla="*/ 212977 w 228445"/>
              <a:gd name="connsiteY6" fmla="*/ 419235 h 486023"/>
              <a:gd name="connsiteX7" fmla="*/ 211390 w 228445"/>
              <a:gd name="connsiteY7" fmla="*/ 485910 h 486023"/>
              <a:gd name="connsiteX8" fmla="*/ 220915 w 228445"/>
              <a:gd name="connsiteY8" fmla="*/ 406535 h 486023"/>
              <a:gd name="connsiteX9" fmla="*/ 85977 w 228445"/>
              <a:gd name="connsiteY9" fmla="*/ 230322 h 486023"/>
              <a:gd name="connsiteX10" fmla="*/ 65340 w 228445"/>
              <a:gd name="connsiteY10" fmla="*/ 106497 h 486023"/>
              <a:gd name="connsiteX11" fmla="*/ 252 w 228445"/>
              <a:gd name="connsiteY11" fmla="*/ 135 h 4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445" h="486023">
                <a:moveTo>
                  <a:pt x="252" y="135"/>
                </a:moveTo>
                <a:cubicBezTo>
                  <a:pt x="-3188" y="3839"/>
                  <a:pt x="29356" y="102528"/>
                  <a:pt x="44702" y="128722"/>
                </a:cubicBezTo>
                <a:cubicBezTo>
                  <a:pt x="60048" y="154916"/>
                  <a:pt x="90475" y="152535"/>
                  <a:pt x="92327" y="157297"/>
                </a:cubicBezTo>
                <a:cubicBezTo>
                  <a:pt x="94179" y="162059"/>
                  <a:pt x="56873" y="149095"/>
                  <a:pt x="55815" y="157297"/>
                </a:cubicBezTo>
                <a:cubicBezTo>
                  <a:pt x="54757" y="165499"/>
                  <a:pt x="85977" y="206510"/>
                  <a:pt x="85977" y="206510"/>
                </a:cubicBezTo>
                <a:cubicBezTo>
                  <a:pt x="94708" y="220268"/>
                  <a:pt x="87035" y="204393"/>
                  <a:pt x="108202" y="239847"/>
                </a:cubicBezTo>
                <a:cubicBezTo>
                  <a:pt x="129369" y="275301"/>
                  <a:pt x="195779" y="378225"/>
                  <a:pt x="212977" y="419235"/>
                </a:cubicBezTo>
                <a:cubicBezTo>
                  <a:pt x="230175" y="460245"/>
                  <a:pt x="210067" y="488027"/>
                  <a:pt x="211390" y="485910"/>
                </a:cubicBezTo>
                <a:cubicBezTo>
                  <a:pt x="212713" y="483793"/>
                  <a:pt x="241817" y="449133"/>
                  <a:pt x="220915" y="406535"/>
                </a:cubicBezTo>
                <a:cubicBezTo>
                  <a:pt x="200013" y="363937"/>
                  <a:pt x="111906" y="280328"/>
                  <a:pt x="85977" y="230322"/>
                </a:cubicBezTo>
                <a:cubicBezTo>
                  <a:pt x="60048" y="180316"/>
                  <a:pt x="77775" y="143539"/>
                  <a:pt x="65340" y="106497"/>
                </a:cubicBezTo>
                <a:cubicBezTo>
                  <a:pt x="52905" y="69455"/>
                  <a:pt x="3692" y="-3569"/>
                  <a:pt x="25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9723DA-F7EF-4490-BABD-D213F962A211}"/>
              </a:ext>
            </a:extLst>
          </p:cNvPr>
          <p:cNvSpPr/>
          <p:nvPr/>
        </p:nvSpPr>
        <p:spPr>
          <a:xfrm>
            <a:off x="1610935" y="2014529"/>
            <a:ext cx="293168" cy="266826"/>
          </a:xfrm>
          <a:custGeom>
            <a:avLst/>
            <a:gdLst>
              <a:gd name="connsiteX0" fmla="*/ 378 w 293168"/>
              <a:gd name="connsiteY0" fmla="*/ 9 h 266826"/>
              <a:gd name="connsiteX1" fmla="*/ 149603 w 293168"/>
              <a:gd name="connsiteY1" fmla="*/ 123834 h 266826"/>
              <a:gd name="connsiteX2" fmla="*/ 292478 w 293168"/>
              <a:gd name="connsiteY2" fmla="*/ 261946 h 266826"/>
              <a:gd name="connsiteX3" fmla="*/ 206753 w 293168"/>
              <a:gd name="connsiteY3" fmla="*/ 238134 h 266826"/>
              <a:gd name="connsiteX4" fmla="*/ 273428 w 293168"/>
              <a:gd name="connsiteY4" fmla="*/ 261946 h 266826"/>
              <a:gd name="connsiteX5" fmla="*/ 224215 w 293168"/>
              <a:gd name="connsiteY5" fmla="*/ 198446 h 266826"/>
              <a:gd name="connsiteX6" fmla="*/ 109915 w 293168"/>
              <a:gd name="connsiteY6" fmla="*/ 117484 h 266826"/>
              <a:gd name="connsiteX7" fmla="*/ 378 w 293168"/>
              <a:gd name="connsiteY7" fmla="*/ 9 h 2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68" h="266826">
                <a:moveTo>
                  <a:pt x="378" y="9"/>
                </a:moveTo>
                <a:cubicBezTo>
                  <a:pt x="6993" y="1067"/>
                  <a:pt x="100920" y="80178"/>
                  <a:pt x="149603" y="123834"/>
                </a:cubicBezTo>
                <a:cubicBezTo>
                  <a:pt x="198286" y="167490"/>
                  <a:pt x="282953" y="242896"/>
                  <a:pt x="292478" y="261946"/>
                </a:cubicBezTo>
                <a:cubicBezTo>
                  <a:pt x="302003" y="280996"/>
                  <a:pt x="209928" y="238134"/>
                  <a:pt x="206753" y="238134"/>
                </a:cubicBezTo>
                <a:cubicBezTo>
                  <a:pt x="203578" y="238134"/>
                  <a:pt x="270518" y="268561"/>
                  <a:pt x="273428" y="261946"/>
                </a:cubicBezTo>
                <a:cubicBezTo>
                  <a:pt x="276338" y="255331"/>
                  <a:pt x="251467" y="222523"/>
                  <a:pt x="224215" y="198446"/>
                </a:cubicBezTo>
                <a:cubicBezTo>
                  <a:pt x="196963" y="174369"/>
                  <a:pt x="144311" y="147117"/>
                  <a:pt x="109915" y="117484"/>
                </a:cubicBezTo>
                <a:cubicBezTo>
                  <a:pt x="75519" y="87851"/>
                  <a:pt x="-6237" y="-1049"/>
                  <a:pt x="37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9910F5A-DFE9-48D7-B084-D9DF41EEE26D}"/>
              </a:ext>
            </a:extLst>
          </p:cNvPr>
          <p:cNvSpPr/>
          <p:nvPr/>
        </p:nvSpPr>
        <p:spPr>
          <a:xfrm>
            <a:off x="1419225" y="1951038"/>
            <a:ext cx="328103" cy="256061"/>
          </a:xfrm>
          <a:custGeom>
            <a:avLst/>
            <a:gdLst>
              <a:gd name="connsiteX0" fmla="*/ 0 w 328103"/>
              <a:gd name="connsiteY0" fmla="*/ 0 h 256061"/>
              <a:gd name="connsiteX1" fmla="*/ 139700 w 328103"/>
              <a:gd name="connsiteY1" fmla="*/ 109537 h 256061"/>
              <a:gd name="connsiteX2" fmla="*/ 177800 w 328103"/>
              <a:gd name="connsiteY2" fmla="*/ 139700 h 256061"/>
              <a:gd name="connsiteX3" fmla="*/ 327025 w 328103"/>
              <a:gd name="connsiteY3" fmla="*/ 255587 h 256061"/>
              <a:gd name="connsiteX4" fmla="*/ 242888 w 328103"/>
              <a:gd name="connsiteY4" fmla="*/ 177800 h 256061"/>
              <a:gd name="connsiteX5" fmla="*/ 201613 w 328103"/>
              <a:gd name="connsiteY5" fmla="*/ 104775 h 256061"/>
              <a:gd name="connsiteX6" fmla="*/ 230188 w 328103"/>
              <a:gd name="connsiteY6" fmla="*/ 160337 h 256061"/>
              <a:gd name="connsiteX7" fmla="*/ 193675 w 328103"/>
              <a:gd name="connsiteY7" fmla="*/ 127000 h 256061"/>
              <a:gd name="connsiteX8" fmla="*/ 138113 w 328103"/>
              <a:gd name="connsiteY8" fmla="*/ 80962 h 256061"/>
              <a:gd name="connsiteX9" fmla="*/ 0 w 328103"/>
              <a:gd name="connsiteY9" fmla="*/ 0 h 25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03" h="256061">
                <a:moveTo>
                  <a:pt x="0" y="0"/>
                </a:moveTo>
                <a:lnTo>
                  <a:pt x="139700" y="109537"/>
                </a:lnTo>
                <a:lnTo>
                  <a:pt x="177800" y="139700"/>
                </a:lnTo>
                <a:cubicBezTo>
                  <a:pt x="209021" y="164042"/>
                  <a:pt x="316177" y="249237"/>
                  <a:pt x="327025" y="255587"/>
                </a:cubicBezTo>
                <a:cubicBezTo>
                  <a:pt x="337873" y="261937"/>
                  <a:pt x="263790" y="202935"/>
                  <a:pt x="242888" y="177800"/>
                </a:cubicBezTo>
                <a:cubicBezTo>
                  <a:pt x="221986" y="152665"/>
                  <a:pt x="203730" y="107685"/>
                  <a:pt x="201613" y="104775"/>
                </a:cubicBezTo>
                <a:cubicBezTo>
                  <a:pt x="199496" y="101865"/>
                  <a:pt x="231511" y="156633"/>
                  <a:pt x="230188" y="160337"/>
                </a:cubicBezTo>
                <a:cubicBezTo>
                  <a:pt x="228865" y="164041"/>
                  <a:pt x="209021" y="140229"/>
                  <a:pt x="193675" y="127000"/>
                </a:cubicBezTo>
                <a:cubicBezTo>
                  <a:pt x="178329" y="113771"/>
                  <a:pt x="170392" y="102393"/>
                  <a:pt x="138113" y="80962"/>
                </a:cubicBezTo>
                <a:cubicBezTo>
                  <a:pt x="105834" y="59531"/>
                  <a:pt x="52917" y="2897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BA905D0-4F86-4D2A-8839-3C799BD409FC}"/>
              </a:ext>
            </a:extLst>
          </p:cNvPr>
          <p:cNvSpPr/>
          <p:nvPr/>
        </p:nvSpPr>
        <p:spPr>
          <a:xfrm>
            <a:off x="1403224" y="1944618"/>
            <a:ext cx="466373" cy="459015"/>
          </a:xfrm>
          <a:custGeom>
            <a:avLst/>
            <a:gdLst>
              <a:gd name="connsiteX0" fmla="*/ 126 w 466373"/>
              <a:gd name="connsiteY0" fmla="*/ 70 h 459015"/>
              <a:gd name="connsiteX1" fmla="*/ 44576 w 466373"/>
              <a:gd name="connsiteY1" fmla="*/ 158820 h 459015"/>
              <a:gd name="connsiteX2" fmla="*/ 44576 w 466373"/>
              <a:gd name="connsiteY2" fmla="*/ 120720 h 459015"/>
              <a:gd name="connsiteX3" fmla="*/ 74739 w 466373"/>
              <a:gd name="connsiteY3" fmla="*/ 220732 h 459015"/>
              <a:gd name="connsiteX4" fmla="*/ 150939 w 466373"/>
              <a:gd name="connsiteY4" fmla="*/ 236607 h 459015"/>
              <a:gd name="connsiteX5" fmla="*/ 104901 w 466373"/>
              <a:gd name="connsiteY5" fmla="*/ 230257 h 459015"/>
              <a:gd name="connsiteX6" fmla="*/ 123951 w 466373"/>
              <a:gd name="connsiteY6" fmla="*/ 158820 h 459015"/>
              <a:gd name="connsiteX7" fmla="*/ 119189 w 466373"/>
              <a:gd name="connsiteY7" fmla="*/ 246132 h 459015"/>
              <a:gd name="connsiteX8" fmla="*/ 196976 w 466373"/>
              <a:gd name="connsiteY8" fmla="*/ 298520 h 459015"/>
              <a:gd name="connsiteX9" fmla="*/ 138239 w 466373"/>
              <a:gd name="connsiteY9" fmla="*/ 281057 h 459015"/>
              <a:gd name="connsiteX10" fmla="*/ 173164 w 466373"/>
              <a:gd name="connsiteY10" fmla="*/ 335032 h 459015"/>
              <a:gd name="connsiteX11" fmla="*/ 198564 w 466373"/>
              <a:gd name="connsiteY11" fmla="*/ 360432 h 459015"/>
              <a:gd name="connsiteX12" fmla="*/ 211264 w 466373"/>
              <a:gd name="connsiteY12" fmla="*/ 458857 h 459015"/>
              <a:gd name="connsiteX13" fmla="*/ 216026 w 466373"/>
              <a:gd name="connsiteY13" fmla="*/ 335032 h 459015"/>
              <a:gd name="connsiteX14" fmla="*/ 211264 w 466373"/>
              <a:gd name="connsiteY14" fmla="*/ 450920 h 459015"/>
              <a:gd name="connsiteX15" fmla="*/ 306514 w 466373"/>
              <a:gd name="connsiteY15" fmla="*/ 439807 h 459015"/>
              <a:gd name="connsiteX16" fmla="*/ 347789 w 466373"/>
              <a:gd name="connsiteY16" fmla="*/ 377895 h 459015"/>
              <a:gd name="connsiteX17" fmla="*/ 347789 w 466373"/>
              <a:gd name="connsiteY17" fmla="*/ 444570 h 459015"/>
              <a:gd name="connsiteX18" fmla="*/ 462089 w 466373"/>
              <a:gd name="connsiteY18" fmla="*/ 333445 h 459015"/>
              <a:gd name="connsiteX19" fmla="*/ 420814 w 466373"/>
              <a:gd name="connsiteY19" fmla="*/ 382657 h 459015"/>
              <a:gd name="connsiteX20" fmla="*/ 223964 w 466373"/>
              <a:gd name="connsiteY20" fmla="*/ 430282 h 459015"/>
              <a:gd name="connsiteX21" fmla="*/ 193801 w 466373"/>
              <a:gd name="connsiteY21" fmla="*/ 350907 h 459015"/>
              <a:gd name="connsiteX22" fmla="*/ 95376 w 466373"/>
              <a:gd name="connsiteY22" fmla="*/ 252482 h 459015"/>
              <a:gd name="connsiteX23" fmla="*/ 60451 w 466373"/>
              <a:gd name="connsiteY23" fmla="*/ 139770 h 459015"/>
              <a:gd name="connsiteX24" fmla="*/ 126 w 466373"/>
              <a:gd name="connsiteY24" fmla="*/ 70 h 45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73" h="459015">
                <a:moveTo>
                  <a:pt x="126" y="70"/>
                </a:moveTo>
                <a:cubicBezTo>
                  <a:pt x="-2520" y="3245"/>
                  <a:pt x="37168" y="138712"/>
                  <a:pt x="44576" y="158820"/>
                </a:cubicBezTo>
                <a:cubicBezTo>
                  <a:pt x="51984" y="178928"/>
                  <a:pt x="39549" y="110401"/>
                  <a:pt x="44576" y="120720"/>
                </a:cubicBezTo>
                <a:cubicBezTo>
                  <a:pt x="49603" y="131039"/>
                  <a:pt x="57012" y="201418"/>
                  <a:pt x="74739" y="220732"/>
                </a:cubicBezTo>
                <a:cubicBezTo>
                  <a:pt x="92466" y="240046"/>
                  <a:pt x="145912" y="235020"/>
                  <a:pt x="150939" y="236607"/>
                </a:cubicBezTo>
                <a:cubicBezTo>
                  <a:pt x="155966" y="238194"/>
                  <a:pt x="109399" y="243221"/>
                  <a:pt x="104901" y="230257"/>
                </a:cubicBezTo>
                <a:cubicBezTo>
                  <a:pt x="100403" y="217293"/>
                  <a:pt x="121570" y="156174"/>
                  <a:pt x="123951" y="158820"/>
                </a:cubicBezTo>
                <a:cubicBezTo>
                  <a:pt x="126332" y="161466"/>
                  <a:pt x="107018" y="222849"/>
                  <a:pt x="119189" y="246132"/>
                </a:cubicBezTo>
                <a:cubicBezTo>
                  <a:pt x="131360" y="269415"/>
                  <a:pt x="193801" y="292699"/>
                  <a:pt x="196976" y="298520"/>
                </a:cubicBezTo>
                <a:cubicBezTo>
                  <a:pt x="200151" y="304341"/>
                  <a:pt x="142208" y="274972"/>
                  <a:pt x="138239" y="281057"/>
                </a:cubicBezTo>
                <a:cubicBezTo>
                  <a:pt x="134270" y="287142"/>
                  <a:pt x="163110" y="321803"/>
                  <a:pt x="173164" y="335032"/>
                </a:cubicBezTo>
                <a:cubicBezTo>
                  <a:pt x="183218" y="348261"/>
                  <a:pt x="192214" y="339795"/>
                  <a:pt x="198564" y="360432"/>
                </a:cubicBezTo>
                <a:cubicBezTo>
                  <a:pt x="204914" y="381069"/>
                  <a:pt x="208354" y="463090"/>
                  <a:pt x="211264" y="458857"/>
                </a:cubicBezTo>
                <a:cubicBezTo>
                  <a:pt x="214174" y="454624"/>
                  <a:pt x="216026" y="336355"/>
                  <a:pt x="216026" y="335032"/>
                </a:cubicBezTo>
                <a:cubicBezTo>
                  <a:pt x="216026" y="333709"/>
                  <a:pt x="196183" y="433458"/>
                  <a:pt x="211264" y="450920"/>
                </a:cubicBezTo>
                <a:cubicBezTo>
                  <a:pt x="226345" y="468383"/>
                  <a:pt x="283760" y="451978"/>
                  <a:pt x="306514" y="439807"/>
                </a:cubicBezTo>
                <a:cubicBezTo>
                  <a:pt x="329268" y="427636"/>
                  <a:pt x="340910" y="377101"/>
                  <a:pt x="347789" y="377895"/>
                </a:cubicBezTo>
                <a:cubicBezTo>
                  <a:pt x="354668" y="378689"/>
                  <a:pt x="328739" y="451978"/>
                  <a:pt x="347789" y="444570"/>
                </a:cubicBezTo>
                <a:cubicBezTo>
                  <a:pt x="366839" y="437162"/>
                  <a:pt x="449918" y="343764"/>
                  <a:pt x="462089" y="333445"/>
                </a:cubicBezTo>
                <a:cubicBezTo>
                  <a:pt x="474260" y="323126"/>
                  <a:pt x="460502" y="366518"/>
                  <a:pt x="420814" y="382657"/>
                </a:cubicBezTo>
                <a:cubicBezTo>
                  <a:pt x="381127" y="398797"/>
                  <a:pt x="261800" y="435574"/>
                  <a:pt x="223964" y="430282"/>
                </a:cubicBezTo>
                <a:cubicBezTo>
                  <a:pt x="186129" y="424990"/>
                  <a:pt x="215232" y="380540"/>
                  <a:pt x="193801" y="350907"/>
                </a:cubicBezTo>
                <a:cubicBezTo>
                  <a:pt x="172370" y="321274"/>
                  <a:pt x="117601" y="287672"/>
                  <a:pt x="95376" y="252482"/>
                </a:cubicBezTo>
                <a:cubicBezTo>
                  <a:pt x="73151" y="217293"/>
                  <a:pt x="75532" y="177076"/>
                  <a:pt x="60451" y="139770"/>
                </a:cubicBezTo>
                <a:cubicBezTo>
                  <a:pt x="45370" y="102464"/>
                  <a:pt x="2772" y="-3105"/>
                  <a:pt x="12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BBEFDD7-E806-4BE3-BAFB-15E61C4EA826}"/>
              </a:ext>
            </a:extLst>
          </p:cNvPr>
          <p:cNvSpPr/>
          <p:nvPr/>
        </p:nvSpPr>
        <p:spPr>
          <a:xfrm>
            <a:off x="1423247" y="1767455"/>
            <a:ext cx="258842" cy="205556"/>
          </a:xfrm>
          <a:custGeom>
            <a:avLst/>
            <a:gdLst>
              <a:gd name="connsiteX0" fmla="*/ 2328 w 258842"/>
              <a:gd name="connsiteY0" fmla="*/ 1020 h 205556"/>
              <a:gd name="connsiteX1" fmla="*/ 178541 w 258842"/>
              <a:gd name="connsiteY1" fmla="*/ 183583 h 205556"/>
              <a:gd name="connsiteX2" fmla="*/ 257916 w 258842"/>
              <a:gd name="connsiteY2" fmla="*/ 202633 h 205556"/>
              <a:gd name="connsiteX3" fmla="*/ 218228 w 258842"/>
              <a:gd name="connsiteY3" fmla="*/ 186758 h 205556"/>
              <a:gd name="connsiteX4" fmla="*/ 162666 w 258842"/>
              <a:gd name="connsiteY4" fmla="*/ 153420 h 205556"/>
              <a:gd name="connsiteX5" fmla="*/ 81703 w 258842"/>
              <a:gd name="connsiteY5" fmla="*/ 110558 h 205556"/>
              <a:gd name="connsiteX6" fmla="*/ 2328 w 258842"/>
              <a:gd name="connsiteY6" fmla="*/ 1020 h 2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42" h="205556">
                <a:moveTo>
                  <a:pt x="2328" y="1020"/>
                </a:moveTo>
                <a:cubicBezTo>
                  <a:pt x="18468" y="13191"/>
                  <a:pt x="135943" y="149981"/>
                  <a:pt x="178541" y="183583"/>
                </a:cubicBezTo>
                <a:cubicBezTo>
                  <a:pt x="221139" y="217185"/>
                  <a:pt x="251302" y="202104"/>
                  <a:pt x="257916" y="202633"/>
                </a:cubicBezTo>
                <a:cubicBezTo>
                  <a:pt x="264530" y="203162"/>
                  <a:pt x="234103" y="194960"/>
                  <a:pt x="218228" y="186758"/>
                </a:cubicBezTo>
                <a:cubicBezTo>
                  <a:pt x="202353" y="178556"/>
                  <a:pt x="185420" y="166120"/>
                  <a:pt x="162666" y="153420"/>
                </a:cubicBezTo>
                <a:cubicBezTo>
                  <a:pt x="139912" y="140720"/>
                  <a:pt x="104986" y="131989"/>
                  <a:pt x="81703" y="110558"/>
                </a:cubicBezTo>
                <a:cubicBezTo>
                  <a:pt x="58420" y="89127"/>
                  <a:pt x="-13812" y="-11151"/>
                  <a:pt x="2328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66C8792-04A0-4797-90EF-011862936389}"/>
              </a:ext>
            </a:extLst>
          </p:cNvPr>
          <p:cNvSpPr/>
          <p:nvPr/>
        </p:nvSpPr>
        <p:spPr>
          <a:xfrm>
            <a:off x="1410577" y="1701457"/>
            <a:ext cx="253275" cy="329221"/>
          </a:xfrm>
          <a:custGeom>
            <a:avLst/>
            <a:gdLst>
              <a:gd name="connsiteX0" fmla="*/ 5473 w 253275"/>
              <a:gd name="connsiteY0" fmla="*/ 343 h 329221"/>
              <a:gd name="connsiteX1" fmla="*/ 29286 w 253275"/>
              <a:gd name="connsiteY1" fmla="*/ 155918 h 329221"/>
              <a:gd name="connsiteX2" fmla="*/ 2298 w 253275"/>
              <a:gd name="connsiteY2" fmla="*/ 241643 h 329221"/>
              <a:gd name="connsiteX3" fmla="*/ 18173 w 253275"/>
              <a:gd name="connsiteY3" fmla="*/ 200368 h 329221"/>
              <a:gd name="connsiteX4" fmla="*/ 149936 w 253275"/>
              <a:gd name="connsiteY4" fmla="*/ 321018 h 329221"/>
              <a:gd name="connsiteX5" fmla="*/ 199148 w 253275"/>
              <a:gd name="connsiteY5" fmla="*/ 292443 h 329221"/>
              <a:gd name="connsiteX6" fmla="*/ 213436 w 253275"/>
              <a:gd name="connsiteY6" fmla="*/ 238468 h 329221"/>
              <a:gd name="connsiteX7" fmla="*/ 207086 w 253275"/>
              <a:gd name="connsiteY7" fmla="*/ 306731 h 329221"/>
              <a:gd name="connsiteX8" fmla="*/ 251536 w 253275"/>
              <a:gd name="connsiteY8" fmla="*/ 325781 h 329221"/>
              <a:gd name="connsiteX9" fmla="*/ 243598 w 253275"/>
              <a:gd name="connsiteY9" fmla="*/ 244818 h 329221"/>
              <a:gd name="connsiteX10" fmla="*/ 237248 w 253275"/>
              <a:gd name="connsiteY10" fmla="*/ 305143 h 329221"/>
              <a:gd name="connsiteX11" fmla="*/ 207086 w 253275"/>
              <a:gd name="connsiteY11" fmla="*/ 282918 h 329221"/>
              <a:gd name="connsiteX12" fmla="*/ 162636 w 253275"/>
              <a:gd name="connsiteY12" fmla="*/ 305143 h 329221"/>
              <a:gd name="connsiteX13" fmla="*/ 56273 w 253275"/>
              <a:gd name="connsiteY13" fmla="*/ 260693 h 329221"/>
              <a:gd name="connsiteX14" fmla="*/ 99136 w 253275"/>
              <a:gd name="connsiteY14" fmla="*/ 259106 h 329221"/>
              <a:gd name="connsiteX15" fmla="*/ 45161 w 253275"/>
              <a:gd name="connsiteY15" fmla="*/ 201956 h 329221"/>
              <a:gd name="connsiteX16" fmla="*/ 5473 w 253275"/>
              <a:gd name="connsiteY16" fmla="*/ 343 h 3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275" h="329221">
                <a:moveTo>
                  <a:pt x="5473" y="343"/>
                </a:moveTo>
                <a:cubicBezTo>
                  <a:pt x="2827" y="-7330"/>
                  <a:pt x="29815" y="115701"/>
                  <a:pt x="29286" y="155918"/>
                </a:cubicBezTo>
                <a:cubicBezTo>
                  <a:pt x="28757" y="196135"/>
                  <a:pt x="4150" y="234235"/>
                  <a:pt x="2298" y="241643"/>
                </a:cubicBezTo>
                <a:cubicBezTo>
                  <a:pt x="446" y="249051"/>
                  <a:pt x="-6433" y="187139"/>
                  <a:pt x="18173" y="200368"/>
                </a:cubicBezTo>
                <a:cubicBezTo>
                  <a:pt x="42779" y="213597"/>
                  <a:pt x="119774" y="305672"/>
                  <a:pt x="149936" y="321018"/>
                </a:cubicBezTo>
                <a:cubicBezTo>
                  <a:pt x="180099" y="336364"/>
                  <a:pt x="188565" y="306201"/>
                  <a:pt x="199148" y="292443"/>
                </a:cubicBezTo>
                <a:cubicBezTo>
                  <a:pt x="209731" y="278685"/>
                  <a:pt x="212113" y="236087"/>
                  <a:pt x="213436" y="238468"/>
                </a:cubicBezTo>
                <a:cubicBezTo>
                  <a:pt x="214759" y="240849"/>
                  <a:pt x="200736" y="292179"/>
                  <a:pt x="207086" y="306731"/>
                </a:cubicBezTo>
                <a:cubicBezTo>
                  <a:pt x="213436" y="321283"/>
                  <a:pt x="245451" y="336100"/>
                  <a:pt x="251536" y="325781"/>
                </a:cubicBezTo>
                <a:cubicBezTo>
                  <a:pt x="257621" y="315462"/>
                  <a:pt x="245979" y="248258"/>
                  <a:pt x="243598" y="244818"/>
                </a:cubicBezTo>
                <a:cubicBezTo>
                  <a:pt x="241217" y="241378"/>
                  <a:pt x="243333" y="298793"/>
                  <a:pt x="237248" y="305143"/>
                </a:cubicBezTo>
                <a:cubicBezTo>
                  <a:pt x="231163" y="311493"/>
                  <a:pt x="219521" y="282918"/>
                  <a:pt x="207086" y="282918"/>
                </a:cubicBezTo>
                <a:cubicBezTo>
                  <a:pt x="194651" y="282918"/>
                  <a:pt x="187771" y="308847"/>
                  <a:pt x="162636" y="305143"/>
                </a:cubicBezTo>
                <a:cubicBezTo>
                  <a:pt x="137501" y="301439"/>
                  <a:pt x="66856" y="268366"/>
                  <a:pt x="56273" y="260693"/>
                </a:cubicBezTo>
                <a:cubicBezTo>
                  <a:pt x="45690" y="253020"/>
                  <a:pt x="100988" y="268895"/>
                  <a:pt x="99136" y="259106"/>
                </a:cubicBezTo>
                <a:cubicBezTo>
                  <a:pt x="97284" y="249317"/>
                  <a:pt x="56009" y="239791"/>
                  <a:pt x="45161" y="201956"/>
                </a:cubicBezTo>
                <a:cubicBezTo>
                  <a:pt x="34313" y="164121"/>
                  <a:pt x="8119" y="8016"/>
                  <a:pt x="5473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622C5953-1D37-4DB0-85B4-AFA624E2A261}"/>
              </a:ext>
            </a:extLst>
          </p:cNvPr>
          <p:cNvSpPr/>
          <p:nvPr/>
        </p:nvSpPr>
        <p:spPr>
          <a:xfrm>
            <a:off x="984180" y="1546371"/>
            <a:ext cx="215121" cy="423008"/>
          </a:xfrm>
          <a:custGeom>
            <a:avLst/>
            <a:gdLst>
              <a:gd name="connsiteX0" fmla="*/ 70 w 215121"/>
              <a:gd name="connsiteY0" fmla="*/ 1442 h 423008"/>
              <a:gd name="connsiteX1" fmla="*/ 122308 w 215121"/>
              <a:gd name="connsiteY1" fmla="*/ 242742 h 423008"/>
              <a:gd name="connsiteX2" fmla="*/ 109608 w 215121"/>
              <a:gd name="connsiteY2" fmla="*/ 191942 h 423008"/>
              <a:gd name="connsiteX3" fmla="*/ 109608 w 215121"/>
              <a:gd name="connsiteY3" fmla="*/ 142729 h 423008"/>
              <a:gd name="connsiteX4" fmla="*/ 122308 w 215121"/>
              <a:gd name="connsiteY4" fmla="*/ 230042 h 423008"/>
              <a:gd name="connsiteX5" fmla="*/ 212795 w 215121"/>
              <a:gd name="connsiteY5" fmla="*/ 418954 h 423008"/>
              <a:gd name="connsiteX6" fmla="*/ 179458 w 215121"/>
              <a:gd name="connsiteY6" fmla="*/ 347517 h 423008"/>
              <a:gd name="connsiteX7" fmla="*/ 84208 w 215121"/>
              <a:gd name="connsiteY7" fmla="*/ 207817 h 423008"/>
              <a:gd name="connsiteX8" fmla="*/ 161995 w 215121"/>
              <a:gd name="connsiteY8" fmla="*/ 347517 h 423008"/>
              <a:gd name="connsiteX9" fmla="*/ 128658 w 215121"/>
              <a:gd name="connsiteY9" fmla="*/ 233217 h 423008"/>
              <a:gd name="connsiteX10" fmla="*/ 104845 w 215121"/>
              <a:gd name="connsiteY10" fmla="*/ 145904 h 423008"/>
              <a:gd name="connsiteX11" fmla="*/ 70 w 215121"/>
              <a:gd name="connsiteY11" fmla="*/ 1442 h 4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121" h="423008">
                <a:moveTo>
                  <a:pt x="70" y="1442"/>
                </a:moveTo>
                <a:cubicBezTo>
                  <a:pt x="2980" y="17582"/>
                  <a:pt x="104052" y="210992"/>
                  <a:pt x="122308" y="242742"/>
                </a:cubicBezTo>
                <a:cubicBezTo>
                  <a:pt x="140564" y="274492"/>
                  <a:pt x="111725" y="208611"/>
                  <a:pt x="109608" y="191942"/>
                </a:cubicBezTo>
                <a:cubicBezTo>
                  <a:pt x="107491" y="175273"/>
                  <a:pt x="107491" y="136379"/>
                  <a:pt x="109608" y="142729"/>
                </a:cubicBezTo>
                <a:cubicBezTo>
                  <a:pt x="111725" y="149079"/>
                  <a:pt x="105110" y="184005"/>
                  <a:pt x="122308" y="230042"/>
                </a:cubicBezTo>
                <a:cubicBezTo>
                  <a:pt x="139506" y="276079"/>
                  <a:pt x="203270" y="399375"/>
                  <a:pt x="212795" y="418954"/>
                </a:cubicBezTo>
                <a:cubicBezTo>
                  <a:pt x="222320" y="438533"/>
                  <a:pt x="200889" y="382706"/>
                  <a:pt x="179458" y="347517"/>
                </a:cubicBezTo>
                <a:cubicBezTo>
                  <a:pt x="158027" y="312328"/>
                  <a:pt x="87118" y="207817"/>
                  <a:pt x="84208" y="207817"/>
                </a:cubicBezTo>
                <a:cubicBezTo>
                  <a:pt x="81298" y="207817"/>
                  <a:pt x="154587" y="343284"/>
                  <a:pt x="161995" y="347517"/>
                </a:cubicBezTo>
                <a:cubicBezTo>
                  <a:pt x="169403" y="351750"/>
                  <a:pt x="138183" y="266819"/>
                  <a:pt x="128658" y="233217"/>
                </a:cubicBezTo>
                <a:cubicBezTo>
                  <a:pt x="119133" y="199615"/>
                  <a:pt x="124160" y="182681"/>
                  <a:pt x="104845" y="145904"/>
                </a:cubicBezTo>
                <a:cubicBezTo>
                  <a:pt x="85530" y="109127"/>
                  <a:pt x="-2840" y="-14698"/>
                  <a:pt x="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B6C455F-458F-4F6C-8496-47E96DCB43E7}"/>
              </a:ext>
            </a:extLst>
          </p:cNvPr>
          <p:cNvSpPr/>
          <p:nvPr/>
        </p:nvSpPr>
        <p:spPr>
          <a:xfrm>
            <a:off x="926991" y="1300045"/>
            <a:ext cx="268583" cy="268683"/>
          </a:xfrm>
          <a:custGeom>
            <a:avLst/>
            <a:gdLst>
              <a:gd name="connsiteX0" fmla="*/ 230297 w 268583"/>
              <a:gd name="connsiteY0" fmla="*/ 118 h 268683"/>
              <a:gd name="connsiteX1" fmla="*/ 260459 w 268583"/>
              <a:gd name="connsiteY1" fmla="*/ 158868 h 268683"/>
              <a:gd name="connsiteX2" fmla="*/ 266809 w 268583"/>
              <a:gd name="connsiteY2" fmla="*/ 212843 h 268683"/>
              <a:gd name="connsiteX3" fmla="*/ 233472 w 268583"/>
              <a:gd name="connsiteY3" fmla="*/ 182680 h 268683"/>
              <a:gd name="connsiteX4" fmla="*/ 157272 w 268583"/>
              <a:gd name="connsiteY4" fmla="*/ 263643 h 268683"/>
              <a:gd name="connsiteX5" fmla="*/ 141397 w 268583"/>
              <a:gd name="connsiteY5" fmla="*/ 260468 h 268683"/>
              <a:gd name="connsiteX6" fmla="*/ 109 w 268583"/>
              <a:gd name="connsiteY6" fmla="*/ 222368 h 268683"/>
              <a:gd name="connsiteX7" fmla="*/ 166797 w 268583"/>
              <a:gd name="connsiteY7" fmla="*/ 247768 h 268683"/>
              <a:gd name="connsiteX8" fmla="*/ 223947 w 268583"/>
              <a:gd name="connsiteY8" fmla="*/ 192205 h 268683"/>
              <a:gd name="connsiteX9" fmla="*/ 239822 w 268583"/>
              <a:gd name="connsiteY9" fmla="*/ 166805 h 268683"/>
              <a:gd name="connsiteX10" fmla="*/ 250934 w 268583"/>
              <a:gd name="connsiteY10" fmla="*/ 133468 h 268683"/>
              <a:gd name="connsiteX11" fmla="*/ 230297 w 268583"/>
              <a:gd name="connsiteY11" fmla="*/ 118 h 2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583" h="268683">
                <a:moveTo>
                  <a:pt x="230297" y="118"/>
                </a:moveTo>
                <a:cubicBezTo>
                  <a:pt x="231884" y="4351"/>
                  <a:pt x="254374" y="123414"/>
                  <a:pt x="260459" y="158868"/>
                </a:cubicBezTo>
                <a:cubicBezTo>
                  <a:pt x="266544" y="194322"/>
                  <a:pt x="271307" y="208874"/>
                  <a:pt x="266809" y="212843"/>
                </a:cubicBezTo>
                <a:cubicBezTo>
                  <a:pt x="262311" y="216812"/>
                  <a:pt x="251728" y="174213"/>
                  <a:pt x="233472" y="182680"/>
                </a:cubicBezTo>
                <a:cubicBezTo>
                  <a:pt x="215216" y="191147"/>
                  <a:pt x="172618" y="250678"/>
                  <a:pt x="157272" y="263643"/>
                </a:cubicBezTo>
                <a:cubicBezTo>
                  <a:pt x="141926" y="276608"/>
                  <a:pt x="141397" y="260468"/>
                  <a:pt x="141397" y="260468"/>
                </a:cubicBezTo>
                <a:cubicBezTo>
                  <a:pt x="115203" y="253589"/>
                  <a:pt x="-4124" y="224485"/>
                  <a:pt x="109" y="222368"/>
                </a:cubicBezTo>
                <a:cubicBezTo>
                  <a:pt x="4342" y="220251"/>
                  <a:pt x="129491" y="252795"/>
                  <a:pt x="166797" y="247768"/>
                </a:cubicBezTo>
                <a:cubicBezTo>
                  <a:pt x="204103" y="242741"/>
                  <a:pt x="211776" y="205699"/>
                  <a:pt x="223947" y="192205"/>
                </a:cubicBezTo>
                <a:cubicBezTo>
                  <a:pt x="236118" y="178711"/>
                  <a:pt x="235324" y="176595"/>
                  <a:pt x="239822" y="166805"/>
                </a:cubicBezTo>
                <a:cubicBezTo>
                  <a:pt x="244320" y="157016"/>
                  <a:pt x="249876" y="160455"/>
                  <a:pt x="250934" y="133468"/>
                </a:cubicBezTo>
                <a:cubicBezTo>
                  <a:pt x="251992" y="106481"/>
                  <a:pt x="228710" y="-4115"/>
                  <a:pt x="23029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47CA6B6C-A8E7-4D3F-826F-04F0AB2FBF93}"/>
              </a:ext>
            </a:extLst>
          </p:cNvPr>
          <p:cNvSpPr/>
          <p:nvPr/>
        </p:nvSpPr>
        <p:spPr>
          <a:xfrm>
            <a:off x="1196659" y="1834946"/>
            <a:ext cx="86183" cy="333664"/>
          </a:xfrm>
          <a:custGeom>
            <a:avLst/>
            <a:gdLst>
              <a:gd name="connsiteX0" fmla="*/ 316 w 86183"/>
              <a:gd name="connsiteY0" fmla="*/ 204 h 333664"/>
              <a:gd name="connsiteX1" fmla="*/ 57466 w 86183"/>
              <a:gd name="connsiteY1" fmla="*/ 190704 h 333664"/>
              <a:gd name="connsiteX2" fmla="*/ 63816 w 86183"/>
              <a:gd name="connsiteY2" fmla="*/ 120854 h 333664"/>
              <a:gd name="connsiteX3" fmla="*/ 86041 w 86183"/>
              <a:gd name="connsiteY3" fmla="*/ 263729 h 333664"/>
              <a:gd name="connsiteX4" fmla="*/ 73341 w 86183"/>
              <a:gd name="connsiteY4" fmla="*/ 333579 h 333664"/>
              <a:gd name="connsiteX5" fmla="*/ 73341 w 86183"/>
              <a:gd name="connsiteY5" fmla="*/ 276429 h 333664"/>
              <a:gd name="connsiteX6" fmla="*/ 57466 w 86183"/>
              <a:gd name="connsiteY6" fmla="*/ 203404 h 333664"/>
              <a:gd name="connsiteX7" fmla="*/ 35241 w 86183"/>
              <a:gd name="connsiteY7" fmla="*/ 154192 h 333664"/>
              <a:gd name="connsiteX8" fmla="*/ 316 w 86183"/>
              <a:gd name="connsiteY8" fmla="*/ 204 h 3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3" h="333664">
                <a:moveTo>
                  <a:pt x="316" y="204"/>
                </a:moveTo>
                <a:cubicBezTo>
                  <a:pt x="4020" y="6289"/>
                  <a:pt x="46883" y="170596"/>
                  <a:pt x="57466" y="190704"/>
                </a:cubicBezTo>
                <a:cubicBezTo>
                  <a:pt x="68049" y="210812"/>
                  <a:pt x="59054" y="108683"/>
                  <a:pt x="63816" y="120854"/>
                </a:cubicBezTo>
                <a:cubicBezTo>
                  <a:pt x="68578" y="133025"/>
                  <a:pt x="84454" y="228275"/>
                  <a:pt x="86041" y="263729"/>
                </a:cubicBezTo>
                <a:cubicBezTo>
                  <a:pt x="87628" y="299183"/>
                  <a:pt x="75458" y="331462"/>
                  <a:pt x="73341" y="333579"/>
                </a:cubicBezTo>
                <a:cubicBezTo>
                  <a:pt x="71224" y="335696"/>
                  <a:pt x="75987" y="298125"/>
                  <a:pt x="73341" y="276429"/>
                </a:cubicBezTo>
                <a:cubicBezTo>
                  <a:pt x="70695" y="254733"/>
                  <a:pt x="63816" y="223777"/>
                  <a:pt x="57466" y="203404"/>
                </a:cubicBezTo>
                <a:cubicBezTo>
                  <a:pt x="51116" y="183031"/>
                  <a:pt x="43972" y="182502"/>
                  <a:pt x="35241" y="154192"/>
                </a:cubicBezTo>
                <a:cubicBezTo>
                  <a:pt x="26510" y="125882"/>
                  <a:pt x="-3388" y="-5881"/>
                  <a:pt x="316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12EBE39-E4BD-45BE-861A-ED0154D26FE8}"/>
              </a:ext>
            </a:extLst>
          </p:cNvPr>
          <p:cNvSpPr/>
          <p:nvPr/>
        </p:nvSpPr>
        <p:spPr>
          <a:xfrm>
            <a:off x="1192201" y="1368419"/>
            <a:ext cx="247667" cy="413529"/>
          </a:xfrm>
          <a:custGeom>
            <a:avLst/>
            <a:gdLst>
              <a:gd name="connsiteX0" fmla="*/ 12 w 247667"/>
              <a:gd name="connsiteY0" fmla="*/ 6 h 413529"/>
              <a:gd name="connsiteX1" fmla="*/ 107962 w 247667"/>
              <a:gd name="connsiteY1" fmla="*/ 153994 h 413529"/>
              <a:gd name="connsiteX2" fmla="*/ 139712 w 247667"/>
              <a:gd name="connsiteY2" fmla="*/ 192094 h 413529"/>
              <a:gd name="connsiteX3" fmla="*/ 111137 w 247667"/>
              <a:gd name="connsiteY3" fmla="*/ 117481 h 413529"/>
              <a:gd name="connsiteX4" fmla="*/ 103199 w 247667"/>
              <a:gd name="connsiteY4" fmla="*/ 173044 h 413529"/>
              <a:gd name="connsiteX5" fmla="*/ 157174 w 247667"/>
              <a:gd name="connsiteY5" fmla="*/ 239719 h 413529"/>
              <a:gd name="connsiteX6" fmla="*/ 168287 w 247667"/>
              <a:gd name="connsiteY6" fmla="*/ 280994 h 413529"/>
              <a:gd name="connsiteX7" fmla="*/ 173049 w 247667"/>
              <a:gd name="connsiteY7" fmla="*/ 315919 h 413529"/>
              <a:gd name="connsiteX8" fmla="*/ 196862 w 247667"/>
              <a:gd name="connsiteY8" fmla="*/ 265119 h 413529"/>
              <a:gd name="connsiteX9" fmla="*/ 200037 w 247667"/>
              <a:gd name="connsiteY9" fmla="*/ 354019 h 413529"/>
              <a:gd name="connsiteX10" fmla="*/ 212737 w 247667"/>
              <a:gd name="connsiteY10" fmla="*/ 295281 h 413529"/>
              <a:gd name="connsiteX11" fmla="*/ 247662 w 247667"/>
              <a:gd name="connsiteY11" fmla="*/ 407994 h 413529"/>
              <a:gd name="connsiteX12" fmla="*/ 214324 w 247667"/>
              <a:gd name="connsiteY12" fmla="*/ 371481 h 413529"/>
              <a:gd name="connsiteX13" fmla="*/ 101612 w 247667"/>
              <a:gd name="connsiteY13" fmla="*/ 160344 h 413529"/>
              <a:gd name="connsiteX14" fmla="*/ 12 w 247667"/>
              <a:gd name="connsiteY14" fmla="*/ 6 h 41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667" h="413529">
                <a:moveTo>
                  <a:pt x="12" y="6"/>
                </a:moveTo>
                <a:cubicBezTo>
                  <a:pt x="1070" y="-1052"/>
                  <a:pt x="84679" y="121979"/>
                  <a:pt x="107962" y="153994"/>
                </a:cubicBezTo>
                <a:cubicBezTo>
                  <a:pt x="131245" y="186009"/>
                  <a:pt x="139183" y="198179"/>
                  <a:pt x="139712" y="192094"/>
                </a:cubicBezTo>
                <a:cubicBezTo>
                  <a:pt x="140241" y="186009"/>
                  <a:pt x="117222" y="120656"/>
                  <a:pt x="111137" y="117481"/>
                </a:cubicBezTo>
                <a:cubicBezTo>
                  <a:pt x="105052" y="114306"/>
                  <a:pt x="95526" y="152671"/>
                  <a:pt x="103199" y="173044"/>
                </a:cubicBezTo>
                <a:cubicBezTo>
                  <a:pt x="110872" y="193417"/>
                  <a:pt x="146326" y="221727"/>
                  <a:pt x="157174" y="239719"/>
                </a:cubicBezTo>
                <a:cubicBezTo>
                  <a:pt x="168022" y="257711"/>
                  <a:pt x="165641" y="268294"/>
                  <a:pt x="168287" y="280994"/>
                </a:cubicBezTo>
                <a:cubicBezTo>
                  <a:pt x="170933" y="293694"/>
                  <a:pt x="168287" y="318565"/>
                  <a:pt x="173049" y="315919"/>
                </a:cubicBezTo>
                <a:cubicBezTo>
                  <a:pt x="177811" y="313273"/>
                  <a:pt x="192364" y="258769"/>
                  <a:pt x="196862" y="265119"/>
                </a:cubicBezTo>
                <a:cubicBezTo>
                  <a:pt x="201360" y="271469"/>
                  <a:pt x="197391" y="348992"/>
                  <a:pt x="200037" y="354019"/>
                </a:cubicBezTo>
                <a:cubicBezTo>
                  <a:pt x="202683" y="359046"/>
                  <a:pt x="204800" y="286285"/>
                  <a:pt x="212737" y="295281"/>
                </a:cubicBezTo>
                <a:cubicBezTo>
                  <a:pt x="220675" y="304277"/>
                  <a:pt x="247398" y="395294"/>
                  <a:pt x="247662" y="407994"/>
                </a:cubicBezTo>
                <a:cubicBezTo>
                  <a:pt x="247927" y="420694"/>
                  <a:pt x="238666" y="412756"/>
                  <a:pt x="214324" y="371481"/>
                </a:cubicBezTo>
                <a:cubicBezTo>
                  <a:pt x="189982" y="330206"/>
                  <a:pt x="136802" y="218288"/>
                  <a:pt x="101612" y="160344"/>
                </a:cubicBezTo>
                <a:cubicBezTo>
                  <a:pt x="66423" y="102400"/>
                  <a:pt x="-1046" y="1064"/>
                  <a:pt x="1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812ADD4-A534-458D-86FA-8A4324CE802A}"/>
              </a:ext>
            </a:extLst>
          </p:cNvPr>
          <p:cNvSpPr/>
          <p:nvPr/>
        </p:nvSpPr>
        <p:spPr>
          <a:xfrm>
            <a:off x="1057267" y="1488917"/>
            <a:ext cx="257239" cy="84462"/>
          </a:xfrm>
          <a:custGeom>
            <a:avLst/>
            <a:gdLst>
              <a:gd name="connsiteX0" fmla="*/ 8 w 257239"/>
              <a:gd name="connsiteY0" fmla="*/ 84296 h 84462"/>
              <a:gd name="connsiteX1" fmla="*/ 193683 w 257239"/>
              <a:gd name="connsiteY1" fmla="*/ 22383 h 84462"/>
              <a:gd name="connsiteX2" fmla="*/ 257183 w 257239"/>
              <a:gd name="connsiteY2" fmla="*/ 46196 h 84462"/>
              <a:gd name="connsiteX3" fmla="*/ 185746 w 257239"/>
              <a:gd name="connsiteY3" fmla="*/ 158 h 84462"/>
              <a:gd name="connsiteX4" fmla="*/ 8 w 257239"/>
              <a:gd name="connsiteY4" fmla="*/ 84296 h 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39" h="84462">
                <a:moveTo>
                  <a:pt x="8" y="84296"/>
                </a:moveTo>
                <a:cubicBezTo>
                  <a:pt x="1331" y="88000"/>
                  <a:pt x="150821" y="28733"/>
                  <a:pt x="193683" y="22383"/>
                </a:cubicBezTo>
                <a:cubicBezTo>
                  <a:pt x="236545" y="16033"/>
                  <a:pt x="258506" y="49900"/>
                  <a:pt x="257183" y="46196"/>
                </a:cubicBezTo>
                <a:cubicBezTo>
                  <a:pt x="255860" y="42492"/>
                  <a:pt x="223052" y="-3017"/>
                  <a:pt x="185746" y="158"/>
                </a:cubicBezTo>
                <a:cubicBezTo>
                  <a:pt x="148440" y="3333"/>
                  <a:pt x="-1315" y="80592"/>
                  <a:pt x="8" y="8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6FB2272-AAC2-4E61-BCD0-2154858BB706}"/>
              </a:ext>
            </a:extLst>
          </p:cNvPr>
          <p:cNvSpPr/>
          <p:nvPr/>
        </p:nvSpPr>
        <p:spPr>
          <a:xfrm>
            <a:off x="1061783" y="1551317"/>
            <a:ext cx="185346" cy="200040"/>
          </a:xfrm>
          <a:custGeom>
            <a:avLst/>
            <a:gdLst>
              <a:gd name="connsiteX0" fmla="*/ 255 w 185346"/>
              <a:gd name="connsiteY0" fmla="*/ 26658 h 200040"/>
              <a:gd name="connsiteX1" fmla="*/ 95505 w 185346"/>
              <a:gd name="connsiteY1" fmla="*/ 10783 h 200040"/>
              <a:gd name="connsiteX2" fmla="*/ 133605 w 185346"/>
              <a:gd name="connsiteY2" fmla="*/ 48883 h 200040"/>
              <a:gd name="connsiteX3" fmla="*/ 178055 w 185346"/>
              <a:gd name="connsiteY3" fmla="*/ 110796 h 200040"/>
              <a:gd name="connsiteX4" fmla="*/ 184405 w 185346"/>
              <a:gd name="connsiteY4" fmla="*/ 199696 h 200040"/>
              <a:gd name="connsiteX5" fmla="*/ 168530 w 185346"/>
              <a:gd name="connsiteY5" fmla="*/ 75871 h 200040"/>
              <a:gd name="connsiteX6" fmla="*/ 127255 w 185346"/>
              <a:gd name="connsiteY6" fmla="*/ 2846 h 200040"/>
              <a:gd name="connsiteX7" fmla="*/ 255 w 185346"/>
              <a:gd name="connsiteY7" fmla="*/ 26658 h 20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6" h="200040">
                <a:moveTo>
                  <a:pt x="255" y="26658"/>
                </a:moveTo>
                <a:cubicBezTo>
                  <a:pt x="-5037" y="27981"/>
                  <a:pt x="73280" y="7079"/>
                  <a:pt x="95505" y="10783"/>
                </a:cubicBezTo>
                <a:cubicBezTo>
                  <a:pt x="117730" y="14487"/>
                  <a:pt x="119847" y="32214"/>
                  <a:pt x="133605" y="48883"/>
                </a:cubicBezTo>
                <a:cubicBezTo>
                  <a:pt x="147363" y="65552"/>
                  <a:pt x="169588" y="85661"/>
                  <a:pt x="178055" y="110796"/>
                </a:cubicBezTo>
                <a:cubicBezTo>
                  <a:pt x="186522" y="135931"/>
                  <a:pt x="185993" y="205517"/>
                  <a:pt x="184405" y="199696"/>
                </a:cubicBezTo>
                <a:cubicBezTo>
                  <a:pt x="182818" y="193875"/>
                  <a:pt x="178055" y="108679"/>
                  <a:pt x="168530" y="75871"/>
                </a:cubicBezTo>
                <a:cubicBezTo>
                  <a:pt x="159005" y="43063"/>
                  <a:pt x="150538" y="15811"/>
                  <a:pt x="127255" y="2846"/>
                </a:cubicBezTo>
                <a:cubicBezTo>
                  <a:pt x="103972" y="-10119"/>
                  <a:pt x="5547" y="25335"/>
                  <a:pt x="255" y="2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AAE6441-6CEE-456C-AFF3-DE4BE23F74E9}"/>
              </a:ext>
            </a:extLst>
          </p:cNvPr>
          <p:cNvSpPr/>
          <p:nvPr/>
        </p:nvSpPr>
        <p:spPr>
          <a:xfrm>
            <a:off x="1166751" y="1536700"/>
            <a:ext cx="163279" cy="86515"/>
          </a:xfrm>
          <a:custGeom>
            <a:avLst/>
            <a:gdLst>
              <a:gd name="connsiteX0" fmla="*/ 62 w 163279"/>
              <a:gd name="connsiteY0" fmla="*/ 17463 h 86515"/>
              <a:gd name="connsiteX1" fmla="*/ 136587 w 163279"/>
              <a:gd name="connsiteY1" fmla="*/ 41275 h 86515"/>
              <a:gd name="connsiteX2" fmla="*/ 161987 w 163279"/>
              <a:gd name="connsiteY2" fmla="*/ 85725 h 86515"/>
              <a:gd name="connsiteX3" fmla="*/ 115949 w 163279"/>
              <a:gd name="connsiteY3" fmla="*/ 0 h 86515"/>
              <a:gd name="connsiteX4" fmla="*/ 152462 w 163279"/>
              <a:gd name="connsiteY4" fmla="*/ 84138 h 86515"/>
              <a:gd name="connsiteX5" fmla="*/ 119124 w 163279"/>
              <a:gd name="connsiteY5" fmla="*/ 50800 h 86515"/>
              <a:gd name="connsiteX6" fmla="*/ 62 w 163279"/>
              <a:gd name="connsiteY6" fmla="*/ 17463 h 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79" h="86515">
                <a:moveTo>
                  <a:pt x="62" y="17463"/>
                </a:moveTo>
                <a:cubicBezTo>
                  <a:pt x="2972" y="15876"/>
                  <a:pt x="109599" y="29898"/>
                  <a:pt x="136587" y="41275"/>
                </a:cubicBezTo>
                <a:cubicBezTo>
                  <a:pt x="163575" y="52652"/>
                  <a:pt x="165427" y="92604"/>
                  <a:pt x="161987" y="85725"/>
                </a:cubicBezTo>
                <a:cubicBezTo>
                  <a:pt x="158547" y="78846"/>
                  <a:pt x="117536" y="264"/>
                  <a:pt x="115949" y="0"/>
                </a:cubicBezTo>
                <a:cubicBezTo>
                  <a:pt x="114362" y="-264"/>
                  <a:pt x="151933" y="75671"/>
                  <a:pt x="152462" y="84138"/>
                </a:cubicBezTo>
                <a:cubicBezTo>
                  <a:pt x="152991" y="92605"/>
                  <a:pt x="141085" y="61648"/>
                  <a:pt x="119124" y="50800"/>
                </a:cubicBezTo>
                <a:cubicBezTo>
                  <a:pt x="97164" y="39952"/>
                  <a:pt x="-2848" y="19050"/>
                  <a:pt x="62" y="17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292F5D4-9C92-4378-A1F2-AB2B076F2D23}"/>
              </a:ext>
            </a:extLst>
          </p:cNvPr>
          <p:cNvSpPr/>
          <p:nvPr/>
        </p:nvSpPr>
        <p:spPr>
          <a:xfrm>
            <a:off x="1090413" y="1566860"/>
            <a:ext cx="119266" cy="188823"/>
          </a:xfrm>
          <a:custGeom>
            <a:avLst/>
            <a:gdLst>
              <a:gd name="connsiteX0" fmla="*/ 28775 w 119266"/>
              <a:gd name="connsiteY0" fmla="*/ 3 h 188823"/>
              <a:gd name="connsiteX1" fmla="*/ 200 w 119266"/>
              <a:gd name="connsiteY1" fmla="*/ 76203 h 188823"/>
              <a:gd name="connsiteX2" fmla="*/ 20837 w 119266"/>
              <a:gd name="connsiteY2" fmla="*/ 103190 h 188823"/>
              <a:gd name="connsiteX3" fmla="*/ 101800 w 119266"/>
              <a:gd name="connsiteY3" fmla="*/ 180978 h 188823"/>
              <a:gd name="connsiteX4" fmla="*/ 71637 w 119266"/>
              <a:gd name="connsiteY4" fmla="*/ 173040 h 188823"/>
              <a:gd name="connsiteX5" fmla="*/ 119262 w 119266"/>
              <a:gd name="connsiteY5" fmla="*/ 65090 h 188823"/>
              <a:gd name="connsiteX6" fmla="*/ 68462 w 119266"/>
              <a:gd name="connsiteY6" fmla="*/ 127003 h 188823"/>
              <a:gd name="connsiteX7" fmla="*/ 49412 w 119266"/>
              <a:gd name="connsiteY7" fmla="*/ 120653 h 188823"/>
              <a:gd name="connsiteX8" fmla="*/ 14487 w 119266"/>
              <a:gd name="connsiteY8" fmla="*/ 73028 h 188823"/>
              <a:gd name="connsiteX9" fmla="*/ 28775 w 119266"/>
              <a:gd name="connsiteY9" fmla="*/ 3 h 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266" h="188823">
                <a:moveTo>
                  <a:pt x="28775" y="3"/>
                </a:moveTo>
                <a:cubicBezTo>
                  <a:pt x="26394" y="532"/>
                  <a:pt x="1523" y="59005"/>
                  <a:pt x="200" y="76203"/>
                </a:cubicBezTo>
                <a:cubicBezTo>
                  <a:pt x="-1123" y="93401"/>
                  <a:pt x="3904" y="85728"/>
                  <a:pt x="20837" y="103190"/>
                </a:cubicBezTo>
                <a:cubicBezTo>
                  <a:pt x="37770" y="120652"/>
                  <a:pt x="93333" y="169336"/>
                  <a:pt x="101800" y="180978"/>
                </a:cubicBezTo>
                <a:cubicBezTo>
                  <a:pt x="110267" y="192620"/>
                  <a:pt x="68727" y="192355"/>
                  <a:pt x="71637" y="173040"/>
                </a:cubicBezTo>
                <a:cubicBezTo>
                  <a:pt x="74547" y="153725"/>
                  <a:pt x="119791" y="72763"/>
                  <a:pt x="119262" y="65090"/>
                </a:cubicBezTo>
                <a:cubicBezTo>
                  <a:pt x="118733" y="57417"/>
                  <a:pt x="80104" y="117743"/>
                  <a:pt x="68462" y="127003"/>
                </a:cubicBezTo>
                <a:cubicBezTo>
                  <a:pt x="56820" y="136264"/>
                  <a:pt x="58408" y="129649"/>
                  <a:pt x="49412" y="120653"/>
                </a:cubicBezTo>
                <a:cubicBezTo>
                  <a:pt x="40416" y="111657"/>
                  <a:pt x="20837" y="89697"/>
                  <a:pt x="14487" y="73028"/>
                </a:cubicBezTo>
                <a:cubicBezTo>
                  <a:pt x="8137" y="56359"/>
                  <a:pt x="31156" y="-526"/>
                  <a:pt x="287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7C23F16-7285-4CC0-9354-795674BD398D}"/>
              </a:ext>
            </a:extLst>
          </p:cNvPr>
          <p:cNvSpPr/>
          <p:nvPr/>
        </p:nvSpPr>
        <p:spPr>
          <a:xfrm>
            <a:off x="1085783" y="1577625"/>
            <a:ext cx="125507" cy="71887"/>
          </a:xfrm>
          <a:custGeom>
            <a:avLst/>
            <a:gdLst>
              <a:gd name="connsiteX0" fmla="*/ 67 w 125507"/>
              <a:gd name="connsiteY0" fmla="*/ 350 h 71887"/>
              <a:gd name="connsiteX1" fmla="*/ 88967 w 125507"/>
              <a:gd name="connsiteY1" fmla="*/ 17813 h 71887"/>
              <a:gd name="connsiteX2" fmla="*/ 125480 w 125507"/>
              <a:gd name="connsiteY2" fmla="*/ 71788 h 71887"/>
              <a:gd name="connsiteX3" fmla="*/ 84205 w 125507"/>
              <a:gd name="connsiteY3" fmla="*/ 32100 h 71887"/>
              <a:gd name="connsiteX4" fmla="*/ 106430 w 125507"/>
              <a:gd name="connsiteY4" fmla="*/ 67025 h 71887"/>
              <a:gd name="connsiteX5" fmla="*/ 74680 w 125507"/>
              <a:gd name="connsiteY5" fmla="*/ 30513 h 71887"/>
              <a:gd name="connsiteX6" fmla="*/ 67 w 125507"/>
              <a:gd name="connsiteY6" fmla="*/ 350 h 7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07" h="71887">
                <a:moveTo>
                  <a:pt x="67" y="350"/>
                </a:moveTo>
                <a:cubicBezTo>
                  <a:pt x="2448" y="-1767"/>
                  <a:pt x="68065" y="5907"/>
                  <a:pt x="88967" y="17813"/>
                </a:cubicBezTo>
                <a:cubicBezTo>
                  <a:pt x="109869" y="29719"/>
                  <a:pt x="126274" y="69407"/>
                  <a:pt x="125480" y="71788"/>
                </a:cubicBezTo>
                <a:cubicBezTo>
                  <a:pt x="124686" y="74169"/>
                  <a:pt x="87380" y="32894"/>
                  <a:pt x="84205" y="32100"/>
                </a:cubicBezTo>
                <a:cubicBezTo>
                  <a:pt x="81030" y="31306"/>
                  <a:pt x="108017" y="67289"/>
                  <a:pt x="106430" y="67025"/>
                </a:cubicBezTo>
                <a:cubicBezTo>
                  <a:pt x="104843" y="66761"/>
                  <a:pt x="90555" y="41890"/>
                  <a:pt x="74680" y="30513"/>
                </a:cubicBezTo>
                <a:cubicBezTo>
                  <a:pt x="58805" y="19136"/>
                  <a:pt x="-2314" y="2467"/>
                  <a:pt x="67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5312E49D-6931-49E2-A581-9B25BC1DC636}"/>
              </a:ext>
            </a:extLst>
          </p:cNvPr>
          <p:cNvSpPr/>
          <p:nvPr/>
        </p:nvSpPr>
        <p:spPr>
          <a:xfrm>
            <a:off x="1168646" y="1668463"/>
            <a:ext cx="153514" cy="273181"/>
          </a:xfrm>
          <a:custGeom>
            <a:avLst/>
            <a:gdLst>
              <a:gd name="connsiteX0" fmla="*/ 18804 w 153514"/>
              <a:gd name="connsiteY0" fmla="*/ 0 h 273181"/>
              <a:gd name="connsiteX1" fmla="*/ 26742 w 153514"/>
              <a:gd name="connsiteY1" fmla="*/ 133350 h 273181"/>
              <a:gd name="connsiteX2" fmla="*/ 74367 w 153514"/>
              <a:gd name="connsiteY2" fmla="*/ 239712 h 273181"/>
              <a:gd name="connsiteX3" fmla="*/ 1342 w 153514"/>
              <a:gd name="connsiteY3" fmla="*/ 222250 h 273181"/>
              <a:gd name="connsiteX4" fmla="*/ 150567 w 153514"/>
              <a:gd name="connsiteY4" fmla="*/ 273050 h 273181"/>
              <a:gd name="connsiteX5" fmla="*/ 98179 w 153514"/>
              <a:gd name="connsiteY5" fmla="*/ 234950 h 273181"/>
              <a:gd name="connsiteX6" fmla="*/ 68017 w 153514"/>
              <a:gd name="connsiteY6" fmla="*/ 174625 h 273181"/>
              <a:gd name="connsiteX7" fmla="*/ 53729 w 153514"/>
              <a:gd name="connsiteY7" fmla="*/ 131762 h 273181"/>
              <a:gd name="connsiteX8" fmla="*/ 18804 w 153514"/>
              <a:gd name="connsiteY8" fmla="*/ 0 h 2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4" h="273181">
                <a:moveTo>
                  <a:pt x="18804" y="0"/>
                </a:moveTo>
                <a:cubicBezTo>
                  <a:pt x="14306" y="265"/>
                  <a:pt x="17482" y="93398"/>
                  <a:pt x="26742" y="133350"/>
                </a:cubicBezTo>
                <a:cubicBezTo>
                  <a:pt x="36002" y="173302"/>
                  <a:pt x="78600" y="224895"/>
                  <a:pt x="74367" y="239712"/>
                </a:cubicBezTo>
                <a:cubicBezTo>
                  <a:pt x="70134" y="254529"/>
                  <a:pt x="-11358" y="216694"/>
                  <a:pt x="1342" y="222250"/>
                </a:cubicBezTo>
                <a:cubicBezTo>
                  <a:pt x="14042" y="227806"/>
                  <a:pt x="134428" y="270933"/>
                  <a:pt x="150567" y="273050"/>
                </a:cubicBezTo>
                <a:cubicBezTo>
                  <a:pt x="166706" y="275167"/>
                  <a:pt x="111937" y="251354"/>
                  <a:pt x="98179" y="234950"/>
                </a:cubicBezTo>
                <a:cubicBezTo>
                  <a:pt x="84421" y="218546"/>
                  <a:pt x="75425" y="191823"/>
                  <a:pt x="68017" y="174625"/>
                </a:cubicBezTo>
                <a:cubicBezTo>
                  <a:pt x="60609" y="157427"/>
                  <a:pt x="57169" y="154252"/>
                  <a:pt x="53729" y="131762"/>
                </a:cubicBezTo>
                <a:cubicBezTo>
                  <a:pt x="50289" y="109272"/>
                  <a:pt x="23302" y="-265"/>
                  <a:pt x="188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58092ABC-3583-4560-9814-6F583F30DD84}"/>
              </a:ext>
            </a:extLst>
          </p:cNvPr>
          <p:cNvSpPr/>
          <p:nvPr/>
        </p:nvSpPr>
        <p:spPr>
          <a:xfrm>
            <a:off x="1159061" y="1650641"/>
            <a:ext cx="166854" cy="284707"/>
          </a:xfrm>
          <a:custGeom>
            <a:avLst/>
            <a:gdLst>
              <a:gd name="connsiteX0" fmla="*/ 1402 w 166854"/>
              <a:gd name="connsiteY0" fmla="*/ 8297 h 284707"/>
              <a:gd name="connsiteX1" fmla="*/ 68077 w 166854"/>
              <a:gd name="connsiteY1" fmla="*/ 38459 h 284707"/>
              <a:gd name="connsiteX2" fmla="*/ 68077 w 166854"/>
              <a:gd name="connsiteY2" fmla="*/ 71797 h 284707"/>
              <a:gd name="connsiteX3" fmla="*/ 99827 w 166854"/>
              <a:gd name="connsiteY3" fmla="*/ 116247 h 284707"/>
              <a:gd name="connsiteX4" fmla="*/ 56964 w 166854"/>
              <a:gd name="connsiteY4" fmla="*/ 57509 h 284707"/>
              <a:gd name="connsiteX5" fmla="*/ 80777 w 166854"/>
              <a:gd name="connsiteY5" fmla="*/ 122597 h 284707"/>
              <a:gd name="connsiteX6" fmla="*/ 120464 w 166854"/>
              <a:gd name="connsiteY6" fmla="*/ 203559 h 284707"/>
              <a:gd name="connsiteX7" fmla="*/ 164914 w 166854"/>
              <a:gd name="connsiteY7" fmla="*/ 252772 h 284707"/>
              <a:gd name="connsiteX8" fmla="*/ 156977 w 166854"/>
              <a:gd name="connsiteY8" fmla="*/ 282934 h 284707"/>
              <a:gd name="connsiteX9" fmla="*/ 139514 w 166854"/>
              <a:gd name="connsiteY9" fmla="*/ 200384 h 284707"/>
              <a:gd name="connsiteX10" fmla="*/ 1402 w 166854"/>
              <a:gd name="connsiteY10" fmla="*/ 8297 h 28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54" h="284707">
                <a:moveTo>
                  <a:pt x="1402" y="8297"/>
                </a:moveTo>
                <a:cubicBezTo>
                  <a:pt x="-10504" y="-18690"/>
                  <a:pt x="56965" y="27876"/>
                  <a:pt x="68077" y="38459"/>
                </a:cubicBezTo>
                <a:cubicBezTo>
                  <a:pt x="79189" y="49042"/>
                  <a:pt x="62785" y="58832"/>
                  <a:pt x="68077" y="71797"/>
                </a:cubicBezTo>
                <a:cubicBezTo>
                  <a:pt x="73369" y="84762"/>
                  <a:pt x="101679" y="118628"/>
                  <a:pt x="99827" y="116247"/>
                </a:cubicBezTo>
                <a:cubicBezTo>
                  <a:pt x="97975" y="113866"/>
                  <a:pt x="60139" y="56451"/>
                  <a:pt x="56964" y="57509"/>
                </a:cubicBezTo>
                <a:cubicBezTo>
                  <a:pt x="53789" y="58567"/>
                  <a:pt x="70194" y="98255"/>
                  <a:pt x="80777" y="122597"/>
                </a:cubicBezTo>
                <a:cubicBezTo>
                  <a:pt x="91360" y="146939"/>
                  <a:pt x="106441" y="181863"/>
                  <a:pt x="120464" y="203559"/>
                </a:cubicBezTo>
                <a:cubicBezTo>
                  <a:pt x="134487" y="225255"/>
                  <a:pt x="158829" y="239543"/>
                  <a:pt x="164914" y="252772"/>
                </a:cubicBezTo>
                <a:cubicBezTo>
                  <a:pt x="170999" y="266001"/>
                  <a:pt x="161210" y="291665"/>
                  <a:pt x="156977" y="282934"/>
                </a:cubicBezTo>
                <a:cubicBezTo>
                  <a:pt x="152744" y="274203"/>
                  <a:pt x="162533" y="243511"/>
                  <a:pt x="139514" y="200384"/>
                </a:cubicBezTo>
                <a:cubicBezTo>
                  <a:pt x="116495" y="157257"/>
                  <a:pt x="13308" y="35284"/>
                  <a:pt x="1402" y="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6F537FF4-3288-443F-9C41-071141D675FA}"/>
              </a:ext>
            </a:extLst>
          </p:cNvPr>
          <p:cNvSpPr/>
          <p:nvPr/>
        </p:nvSpPr>
        <p:spPr>
          <a:xfrm>
            <a:off x="1128713" y="1847850"/>
            <a:ext cx="178324" cy="41174"/>
          </a:xfrm>
          <a:custGeom>
            <a:avLst/>
            <a:gdLst>
              <a:gd name="connsiteX0" fmla="*/ 0 w 178324"/>
              <a:gd name="connsiteY0" fmla="*/ 0 h 41174"/>
              <a:gd name="connsiteX1" fmla="*/ 138112 w 178324"/>
              <a:gd name="connsiteY1" fmla="*/ 39688 h 41174"/>
              <a:gd name="connsiteX2" fmla="*/ 177800 w 178324"/>
              <a:gd name="connsiteY2" fmla="*/ 31750 h 41174"/>
              <a:gd name="connsiteX3" fmla="*/ 117475 w 178324"/>
              <a:gd name="connsiteY3" fmla="*/ 22225 h 41174"/>
              <a:gd name="connsiteX4" fmla="*/ 0 w 178324"/>
              <a:gd name="connsiteY4" fmla="*/ 0 h 4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24" h="41174">
                <a:moveTo>
                  <a:pt x="0" y="0"/>
                </a:moveTo>
                <a:cubicBezTo>
                  <a:pt x="54239" y="17198"/>
                  <a:pt x="108479" y="34396"/>
                  <a:pt x="138112" y="39688"/>
                </a:cubicBezTo>
                <a:cubicBezTo>
                  <a:pt x="167745" y="44980"/>
                  <a:pt x="181240" y="34661"/>
                  <a:pt x="177800" y="31750"/>
                </a:cubicBezTo>
                <a:cubicBezTo>
                  <a:pt x="174361" y="28840"/>
                  <a:pt x="117475" y="22225"/>
                  <a:pt x="1174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2227C480-36CB-4301-A740-458E24549219}"/>
              </a:ext>
            </a:extLst>
          </p:cNvPr>
          <p:cNvSpPr/>
          <p:nvPr/>
        </p:nvSpPr>
        <p:spPr>
          <a:xfrm>
            <a:off x="1236569" y="1589078"/>
            <a:ext cx="158023" cy="302501"/>
          </a:xfrm>
          <a:custGeom>
            <a:avLst/>
            <a:gdLst>
              <a:gd name="connsiteX0" fmla="*/ 94 w 158023"/>
              <a:gd name="connsiteY0" fmla="*/ 10 h 302501"/>
              <a:gd name="connsiteX1" fmla="*/ 123919 w 158023"/>
              <a:gd name="connsiteY1" fmla="*/ 61922 h 302501"/>
              <a:gd name="connsiteX2" fmla="*/ 50894 w 158023"/>
              <a:gd name="connsiteY2" fmla="*/ 120660 h 302501"/>
              <a:gd name="connsiteX3" fmla="*/ 87406 w 158023"/>
              <a:gd name="connsiteY3" fmla="*/ 109547 h 302501"/>
              <a:gd name="connsiteX4" fmla="*/ 157256 w 158023"/>
              <a:gd name="connsiteY4" fmla="*/ 157172 h 302501"/>
              <a:gd name="connsiteX5" fmla="*/ 122331 w 158023"/>
              <a:gd name="connsiteY5" fmla="*/ 153997 h 302501"/>
              <a:gd name="connsiteX6" fmla="*/ 85819 w 158023"/>
              <a:gd name="connsiteY6" fmla="*/ 193685 h 302501"/>
              <a:gd name="connsiteX7" fmla="*/ 117569 w 158023"/>
              <a:gd name="connsiteY7" fmla="*/ 301635 h 302501"/>
              <a:gd name="connsiteX8" fmla="*/ 92169 w 158023"/>
              <a:gd name="connsiteY8" fmla="*/ 242897 h 302501"/>
              <a:gd name="connsiteX9" fmla="*/ 79469 w 158023"/>
              <a:gd name="connsiteY9" fmla="*/ 214322 h 302501"/>
              <a:gd name="connsiteX10" fmla="*/ 115981 w 158023"/>
              <a:gd name="connsiteY10" fmla="*/ 141297 h 302501"/>
              <a:gd name="connsiteX11" fmla="*/ 93756 w 158023"/>
              <a:gd name="connsiteY11" fmla="*/ 104785 h 302501"/>
              <a:gd name="connsiteX12" fmla="*/ 103281 w 158023"/>
              <a:gd name="connsiteY12" fmla="*/ 66685 h 302501"/>
              <a:gd name="connsiteX13" fmla="*/ 94 w 158023"/>
              <a:gd name="connsiteY13" fmla="*/ 10 h 3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023" h="302501">
                <a:moveTo>
                  <a:pt x="94" y="10"/>
                </a:moveTo>
                <a:cubicBezTo>
                  <a:pt x="3534" y="-784"/>
                  <a:pt x="115452" y="41814"/>
                  <a:pt x="123919" y="61922"/>
                </a:cubicBezTo>
                <a:cubicBezTo>
                  <a:pt x="132386" y="82030"/>
                  <a:pt x="56979" y="112723"/>
                  <a:pt x="50894" y="120660"/>
                </a:cubicBezTo>
                <a:cubicBezTo>
                  <a:pt x="44809" y="128597"/>
                  <a:pt x="69679" y="103462"/>
                  <a:pt x="87406" y="109547"/>
                </a:cubicBezTo>
                <a:cubicBezTo>
                  <a:pt x="105133" y="115632"/>
                  <a:pt x="151435" y="149764"/>
                  <a:pt x="157256" y="157172"/>
                </a:cubicBezTo>
                <a:cubicBezTo>
                  <a:pt x="163077" y="164580"/>
                  <a:pt x="134237" y="147912"/>
                  <a:pt x="122331" y="153997"/>
                </a:cubicBezTo>
                <a:cubicBezTo>
                  <a:pt x="110425" y="160082"/>
                  <a:pt x="86613" y="169079"/>
                  <a:pt x="85819" y="193685"/>
                </a:cubicBezTo>
                <a:cubicBezTo>
                  <a:pt x="85025" y="218291"/>
                  <a:pt x="116511" y="293433"/>
                  <a:pt x="117569" y="301635"/>
                </a:cubicBezTo>
                <a:cubicBezTo>
                  <a:pt x="118627" y="309837"/>
                  <a:pt x="98519" y="257449"/>
                  <a:pt x="92169" y="242897"/>
                </a:cubicBezTo>
                <a:cubicBezTo>
                  <a:pt x="85819" y="228345"/>
                  <a:pt x="75500" y="231255"/>
                  <a:pt x="79469" y="214322"/>
                </a:cubicBezTo>
                <a:cubicBezTo>
                  <a:pt x="83438" y="197389"/>
                  <a:pt x="113600" y="159553"/>
                  <a:pt x="115981" y="141297"/>
                </a:cubicBezTo>
                <a:cubicBezTo>
                  <a:pt x="118362" y="123041"/>
                  <a:pt x="95873" y="117220"/>
                  <a:pt x="93756" y="104785"/>
                </a:cubicBezTo>
                <a:cubicBezTo>
                  <a:pt x="91639" y="92350"/>
                  <a:pt x="118362" y="84147"/>
                  <a:pt x="103281" y="66685"/>
                </a:cubicBezTo>
                <a:cubicBezTo>
                  <a:pt x="88200" y="49223"/>
                  <a:pt x="-3346" y="804"/>
                  <a:pt x="9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AEB6BC61-31A3-4B14-AD03-0907AC47BA96}"/>
              </a:ext>
            </a:extLst>
          </p:cNvPr>
          <p:cNvSpPr/>
          <p:nvPr/>
        </p:nvSpPr>
        <p:spPr>
          <a:xfrm>
            <a:off x="1239835" y="1611194"/>
            <a:ext cx="53209" cy="143948"/>
          </a:xfrm>
          <a:custGeom>
            <a:avLst/>
            <a:gdLst>
              <a:gd name="connsiteX0" fmla="*/ 3 w 53209"/>
              <a:gd name="connsiteY0" fmla="*/ 119 h 143948"/>
              <a:gd name="connsiteX1" fmla="*/ 22228 w 53209"/>
              <a:gd name="connsiteY1" fmla="*/ 93781 h 143948"/>
              <a:gd name="connsiteX2" fmla="*/ 52390 w 53209"/>
              <a:gd name="connsiteY2" fmla="*/ 142994 h 143948"/>
              <a:gd name="connsiteX3" fmla="*/ 42865 w 53209"/>
              <a:gd name="connsiteY3" fmla="*/ 122356 h 143948"/>
              <a:gd name="connsiteX4" fmla="*/ 23815 w 53209"/>
              <a:gd name="connsiteY4" fmla="*/ 74731 h 143948"/>
              <a:gd name="connsiteX5" fmla="*/ 3 w 53209"/>
              <a:gd name="connsiteY5" fmla="*/ 119 h 1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09" h="143948">
                <a:moveTo>
                  <a:pt x="3" y="119"/>
                </a:moveTo>
                <a:cubicBezTo>
                  <a:pt x="-262" y="3294"/>
                  <a:pt x="13497" y="69969"/>
                  <a:pt x="22228" y="93781"/>
                </a:cubicBezTo>
                <a:cubicBezTo>
                  <a:pt x="30959" y="117593"/>
                  <a:pt x="48951" y="138232"/>
                  <a:pt x="52390" y="142994"/>
                </a:cubicBezTo>
                <a:cubicBezTo>
                  <a:pt x="55830" y="147757"/>
                  <a:pt x="47627" y="133733"/>
                  <a:pt x="42865" y="122356"/>
                </a:cubicBezTo>
                <a:cubicBezTo>
                  <a:pt x="38103" y="110979"/>
                  <a:pt x="30165" y="91400"/>
                  <a:pt x="23815" y="74731"/>
                </a:cubicBezTo>
                <a:cubicBezTo>
                  <a:pt x="17465" y="58062"/>
                  <a:pt x="268" y="-3056"/>
                  <a:pt x="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E42C8F20-00E5-453F-95A0-A47D9B162E73}"/>
              </a:ext>
            </a:extLst>
          </p:cNvPr>
          <p:cNvSpPr/>
          <p:nvPr/>
        </p:nvSpPr>
        <p:spPr>
          <a:xfrm>
            <a:off x="1233430" y="1575309"/>
            <a:ext cx="76536" cy="167940"/>
          </a:xfrm>
          <a:custGeom>
            <a:avLst/>
            <a:gdLst>
              <a:gd name="connsiteX0" fmla="*/ 58 w 76536"/>
              <a:gd name="connsiteY0" fmla="*/ 1079 h 167940"/>
              <a:gd name="connsiteX1" fmla="*/ 58795 w 76536"/>
              <a:gd name="connsiteY1" fmla="*/ 80454 h 167940"/>
              <a:gd name="connsiteX2" fmla="*/ 28633 w 76536"/>
              <a:gd name="connsiteY2" fmla="*/ 167766 h 167940"/>
              <a:gd name="connsiteX3" fmla="*/ 76258 w 76536"/>
              <a:gd name="connsiteY3" fmla="*/ 101091 h 167940"/>
              <a:gd name="connsiteX4" fmla="*/ 47683 w 76536"/>
              <a:gd name="connsiteY4" fmla="*/ 37591 h 167940"/>
              <a:gd name="connsiteX5" fmla="*/ 58 w 76536"/>
              <a:gd name="connsiteY5" fmla="*/ 1079 h 1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6" h="167940">
                <a:moveTo>
                  <a:pt x="58" y="1079"/>
                </a:moveTo>
                <a:cubicBezTo>
                  <a:pt x="1910" y="8223"/>
                  <a:pt x="54033" y="52673"/>
                  <a:pt x="58795" y="80454"/>
                </a:cubicBezTo>
                <a:cubicBezTo>
                  <a:pt x="63558" y="108235"/>
                  <a:pt x="25723" y="164327"/>
                  <a:pt x="28633" y="167766"/>
                </a:cubicBezTo>
                <a:cubicBezTo>
                  <a:pt x="31544" y="171206"/>
                  <a:pt x="73083" y="122787"/>
                  <a:pt x="76258" y="101091"/>
                </a:cubicBezTo>
                <a:cubicBezTo>
                  <a:pt x="79433" y="79395"/>
                  <a:pt x="54562" y="51085"/>
                  <a:pt x="47683" y="37591"/>
                </a:cubicBezTo>
                <a:cubicBezTo>
                  <a:pt x="40804" y="24097"/>
                  <a:pt x="-1794" y="-6065"/>
                  <a:pt x="58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B1B0AA7-DC87-4D9E-A0AF-F2320182FD4A}"/>
              </a:ext>
            </a:extLst>
          </p:cNvPr>
          <p:cNvSpPr/>
          <p:nvPr/>
        </p:nvSpPr>
        <p:spPr>
          <a:xfrm>
            <a:off x="1322284" y="1740981"/>
            <a:ext cx="103977" cy="138981"/>
          </a:xfrm>
          <a:custGeom>
            <a:avLst/>
            <a:gdLst>
              <a:gd name="connsiteX0" fmla="*/ 58841 w 103977"/>
              <a:gd name="connsiteY0" fmla="*/ 507 h 138981"/>
              <a:gd name="connsiteX1" fmla="*/ 81066 w 103977"/>
              <a:gd name="connsiteY1" fmla="*/ 81469 h 138981"/>
              <a:gd name="connsiteX2" fmla="*/ 100116 w 103977"/>
              <a:gd name="connsiteY2" fmla="*/ 125919 h 138981"/>
              <a:gd name="connsiteX3" fmla="*/ 104 w 103977"/>
              <a:gd name="connsiteY3" fmla="*/ 76707 h 138981"/>
              <a:gd name="connsiteX4" fmla="*/ 81066 w 103977"/>
              <a:gd name="connsiteY4" fmla="*/ 138619 h 138981"/>
              <a:gd name="connsiteX5" fmla="*/ 84241 w 103977"/>
              <a:gd name="connsiteY5" fmla="*/ 100519 h 138981"/>
              <a:gd name="connsiteX6" fmla="*/ 49316 w 103977"/>
              <a:gd name="connsiteY6" fmla="*/ 64007 h 138981"/>
              <a:gd name="connsiteX7" fmla="*/ 3279 w 103977"/>
              <a:gd name="connsiteY7" fmla="*/ 71944 h 138981"/>
              <a:gd name="connsiteX8" fmla="*/ 27091 w 103977"/>
              <a:gd name="connsiteY8" fmla="*/ 46544 h 138981"/>
              <a:gd name="connsiteX9" fmla="*/ 58841 w 103977"/>
              <a:gd name="connsiteY9" fmla="*/ 507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77" h="138981">
                <a:moveTo>
                  <a:pt x="58841" y="507"/>
                </a:moveTo>
                <a:cubicBezTo>
                  <a:pt x="67837" y="6328"/>
                  <a:pt x="74187" y="60567"/>
                  <a:pt x="81066" y="81469"/>
                </a:cubicBezTo>
                <a:cubicBezTo>
                  <a:pt x="87945" y="102371"/>
                  <a:pt x="113610" y="126713"/>
                  <a:pt x="100116" y="125919"/>
                </a:cubicBezTo>
                <a:cubicBezTo>
                  <a:pt x="86622" y="125125"/>
                  <a:pt x="3279" y="74590"/>
                  <a:pt x="104" y="76707"/>
                </a:cubicBezTo>
                <a:cubicBezTo>
                  <a:pt x="-3071" y="78824"/>
                  <a:pt x="67043" y="134650"/>
                  <a:pt x="81066" y="138619"/>
                </a:cubicBezTo>
                <a:cubicBezTo>
                  <a:pt x="95089" y="142588"/>
                  <a:pt x="89533" y="112954"/>
                  <a:pt x="84241" y="100519"/>
                </a:cubicBezTo>
                <a:cubicBezTo>
                  <a:pt x="78949" y="88084"/>
                  <a:pt x="62810" y="68770"/>
                  <a:pt x="49316" y="64007"/>
                </a:cubicBezTo>
                <a:cubicBezTo>
                  <a:pt x="35822" y="59244"/>
                  <a:pt x="6983" y="74855"/>
                  <a:pt x="3279" y="71944"/>
                </a:cubicBezTo>
                <a:cubicBezTo>
                  <a:pt x="-425" y="69034"/>
                  <a:pt x="20476" y="52365"/>
                  <a:pt x="27091" y="46544"/>
                </a:cubicBezTo>
                <a:cubicBezTo>
                  <a:pt x="33705" y="40723"/>
                  <a:pt x="49845" y="-5314"/>
                  <a:pt x="588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221CBD0F-4A05-4146-B758-712B09E412AB}"/>
              </a:ext>
            </a:extLst>
          </p:cNvPr>
          <p:cNvSpPr/>
          <p:nvPr/>
        </p:nvSpPr>
        <p:spPr>
          <a:xfrm>
            <a:off x="883928" y="1357083"/>
            <a:ext cx="373876" cy="178425"/>
          </a:xfrm>
          <a:custGeom>
            <a:avLst/>
            <a:gdLst>
              <a:gd name="connsiteX0" fmla="*/ 3485 w 373876"/>
              <a:gd name="connsiteY0" fmla="*/ 176442 h 178425"/>
              <a:gd name="connsiteX1" fmla="*/ 166997 w 373876"/>
              <a:gd name="connsiteY1" fmla="*/ 92305 h 178425"/>
              <a:gd name="connsiteX2" fmla="*/ 373372 w 373876"/>
              <a:gd name="connsiteY2" fmla="*/ 230 h 178425"/>
              <a:gd name="connsiteX3" fmla="*/ 224147 w 373876"/>
              <a:gd name="connsiteY3" fmla="*/ 66905 h 178425"/>
              <a:gd name="connsiteX4" fmla="*/ 189222 w 373876"/>
              <a:gd name="connsiteY4" fmla="*/ 93892 h 178425"/>
              <a:gd name="connsiteX5" fmla="*/ 357497 w 373876"/>
              <a:gd name="connsiteY5" fmla="*/ 31980 h 178425"/>
              <a:gd name="connsiteX6" fmla="*/ 198747 w 373876"/>
              <a:gd name="connsiteY6" fmla="*/ 133580 h 178425"/>
              <a:gd name="connsiteX7" fmla="*/ 317810 w 373876"/>
              <a:gd name="connsiteY7" fmla="*/ 141517 h 178425"/>
              <a:gd name="connsiteX8" fmla="*/ 173347 w 373876"/>
              <a:gd name="connsiteY8" fmla="*/ 160567 h 178425"/>
              <a:gd name="connsiteX9" fmla="*/ 219385 w 373876"/>
              <a:gd name="connsiteY9" fmla="*/ 103417 h 178425"/>
              <a:gd name="connsiteX10" fmla="*/ 108260 w 373876"/>
              <a:gd name="connsiteY10" fmla="*/ 170092 h 178425"/>
              <a:gd name="connsiteX11" fmla="*/ 324160 w 373876"/>
              <a:gd name="connsiteY11" fmla="*/ 4992 h 178425"/>
              <a:gd name="connsiteX12" fmla="*/ 3485 w 373876"/>
              <a:gd name="connsiteY12" fmla="*/ 176442 h 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876" h="178425">
                <a:moveTo>
                  <a:pt x="3485" y="176442"/>
                </a:moveTo>
                <a:cubicBezTo>
                  <a:pt x="-22709" y="190994"/>
                  <a:pt x="105349" y="121674"/>
                  <a:pt x="166997" y="92305"/>
                </a:cubicBezTo>
                <a:cubicBezTo>
                  <a:pt x="228645" y="62936"/>
                  <a:pt x="363847" y="4463"/>
                  <a:pt x="373372" y="230"/>
                </a:cubicBezTo>
                <a:cubicBezTo>
                  <a:pt x="382897" y="-4003"/>
                  <a:pt x="254839" y="51295"/>
                  <a:pt x="224147" y="66905"/>
                </a:cubicBezTo>
                <a:cubicBezTo>
                  <a:pt x="193455" y="82515"/>
                  <a:pt x="166997" y="99713"/>
                  <a:pt x="189222" y="93892"/>
                </a:cubicBezTo>
                <a:cubicBezTo>
                  <a:pt x="211447" y="88071"/>
                  <a:pt x="355910" y="25365"/>
                  <a:pt x="357497" y="31980"/>
                </a:cubicBezTo>
                <a:cubicBezTo>
                  <a:pt x="359084" y="38595"/>
                  <a:pt x="205362" y="115324"/>
                  <a:pt x="198747" y="133580"/>
                </a:cubicBezTo>
                <a:cubicBezTo>
                  <a:pt x="192132" y="151836"/>
                  <a:pt x="322043" y="137019"/>
                  <a:pt x="317810" y="141517"/>
                </a:cubicBezTo>
                <a:cubicBezTo>
                  <a:pt x="313577" y="146015"/>
                  <a:pt x="189751" y="166917"/>
                  <a:pt x="173347" y="160567"/>
                </a:cubicBezTo>
                <a:cubicBezTo>
                  <a:pt x="156943" y="154217"/>
                  <a:pt x="230233" y="101830"/>
                  <a:pt x="219385" y="103417"/>
                </a:cubicBezTo>
                <a:cubicBezTo>
                  <a:pt x="208537" y="105004"/>
                  <a:pt x="90798" y="186496"/>
                  <a:pt x="108260" y="170092"/>
                </a:cubicBezTo>
                <a:cubicBezTo>
                  <a:pt x="125723" y="153688"/>
                  <a:pt x="338712" y="6050"/>
                  <a:pt x="324160" y="4992"/>
                </a:cubicBezTo>
                <a:cubicBezTo>
                  <a:pt x="309608" y="3934"/>
                  <a:pt x="29679" y="161890"/>
                  <a:pt x="3485" y="176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26ED4F0F-7DEB-439D-8067-9D79BB315879}"/>
              </a:ext>
            </a:extLst>
          </p:cNvPr>
          <p:cNvSpPr/>
          <p:nvPr/>
        </p:nvSpPr>
        <p:spPr>
          <a:xfrm>
            <a:off x="464306" y="1355650"/>
            <a:ext cx="565982" cy="128663"/>
          </a:xfrm>
          <a:custGeom>
            <a:avLst/>
            <a:gdLst>
              <a:gd name="connsiteX0" fmla="*/ 832 w 565982"/>
              <a:gd name="connsiteY0" fmla="*/ 75 h 128663"/>
              <a:gd name="connsiteX1" fmla="*/ 205619 w 565982"/>
              <a:gd name="connsiteY1" fmla="*/ 39763 h 128663"/>
              <a:gd name="connsiteX2" fmla="*/ 335794 w 565982"/>
              <a:gd name="connsiteY2" fmla="*/ 104850 h 128663"/>
              <a:gd name="connsiteX3" fmla="*/ 224669 w 565982"/>
              <a:gd name="connsiteY3" fmla="*/ 28650 h 128663"/>
              <a:gd name="connsiteX4" fmla="*/ 315157 w 565982"/>
              <a:gd name="connsiteY4" fmla="*/ 115963 h 128663"/>
              <a:gd name="connsiteX5" fmla="*/ 373894 w 565982"/>
              <a:gd name="connsiteY5" fmla="*/ 128663 h 128663"/>
              <a:gd name="connsiteX6" fmla="*/ 565982 w 565982"/>
              <a:gd name="connsiteY6" fmla="*/ 122313 h 128663"/>
              <a:gd name="connsiteX7" fmla="*/ 358019 w 565982"/>
              <a:gd name="connsiteY7" fmla="*/ 119138 h 128663"/>
              <a:gd name="connsiteX8" fmla="*/ 227844 w 565982"/>
              <a:gd name="connsiteY8" fmla="*/ 42938 h 128663"/>
              <a:gd name="connsiteX9" fmla="*/ 135769 w 565982"/>
              <a:gd name="connsiteY9" fmla="*/ 49288 h 128663"/>
              <a:gd name="connsiteX10" fmla="*/ 832 w 565982"/>
              <a:gd name="connsiteY10" fmla="*/ 75 h 1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82" h="128663">
                <a:moveTo>
                  <a:pt x="832" y="75"/>
                </a:moveTo>
                <a:cubicBezTo>
                  <a:pt x="12474" y="-1512"/>
                  <a:pt x="149792" y="22301"/>
                  <a:pt x="205619" y="39763"/>
                </a:cubicBezTo>
                <a:cubicBezTo>
                  <a:pt x="261446" y="57226"/>
                  <a:pt x="332619" y="106702"/>
                  <a:pt x="335794" y="104850"/>
                </a:cubicBezTo>
                <a:cubicBezTo>
                  <a:pt x="338969" y="102998"/>
                  <a:pt x="228108" y="26798"/>
                  <a:pt x="224669" y="28650"/>
                </a:cubicBezTo>
                <a:cubicBezTo>
                  <a:pt x="221230" y="30502"/>
                  <a:pt x="290286" y="99294"/>
                  <a:pt x="315157" y="115963"/>
                </a:cubicBezTo>
                <a:cubicBezTo>
                  <a:pt x="340028" y="132632"/>
                  <a:pt x="332090" y="127605"/>
                  <a:pt x="373894" y="128663"/>
                </a:cubicBezTo>
                <a:lnTo>
                  <a:pt x="565982" y="122313"/>
                </a:lnTo>
                <a:cubicBezTo>
                  <a:pt x="563336" y="120726"/>
                  <a:pt x="414375" y="132367"/>
                  <a:pt x="358019" y="119138"/>
                </a:cubicBezTo>
                <a:cubicBezTo>
                  <a:pt x="301663" y="105909"/>
                  <a:pt x="264886" y="54580"/>
                  <a:pt x="227844" y="42938"/>
                </a:cubicBezTo>
                <a:cubicBezTo>
                  <a:pt x="190802" y="31296"/>
                  <a:pt x="168577" y="55373"/>
                  <a:pt x="135769" y="49288"/>
                </a:cubicBezTo>
                <a:cubicBezTo>
                  <a:pt x="102961" y="43203"/>
                  <a:pt x="-10810" y="1662"/>
                  <a:pt x="83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4511AD5-9910-4EA9-9ECE-703CC78CC2AC}"/>
              </a:ext>
            </a:extLst>
          </p:cNvPr>
          <p:cNvSpPr/>
          <p:nvPr/>
        </p:nvSpPr>
        <p:spPr>
          <a:xfrm>
            <a:off x="358753" y="1287006"/>
            <a:ext cx="187929" cy="92906"/>
          </a:xfrm>
          <a:custGeom>
            <a:avLst/>
            <a:gdLst>
              <a:gd name="connsiteX0" fmla="*/ 22 w 187929"/>
              <a:gd name="connsiteY0" fmla="*/ 9982 h 92906"/>
              <a:gd name="connsiteX1" fmla="*/ 111147 w 187929"/>
              <a:gd name="connsiteY1" fmla="*/ 90944 h 92906"/>
              <a:gd name="connsiteX2" fmla="*/ 134960 w 187929"/>
              <a:gd name="connsiteY2" fmla="*/ 68719 h 92906"/>
              <a:gd name="connsiteX3" fmla="*/ 187347 w 187929"/>
              <a:gd name="connsiteY3" fmla="*/ 78244 h 92906"/>
              <a:gd name="connsiteX4" fmla="*/ 160360 w 187929"/>
              <a:gd name="connsiteY4" fmla="*/ 35382 h 92906"/>
              <a:gd name="connsiteX5" fmla="*/ 119085 w 187929"/>
              <a:gd name="connsiteY5" fmla="*/ 457 h 92906"/>
              <a:gd name="connsiteX6" fmla="*/ 168297 w 187929"/>
              <a:gd name="connsiteY6" fmla="*/ 60782 h 92906"/>
              <a:gd name="connsiteX7" fmla="*/ 142897 w 187929"/>
              <a:gd name="connsiteY7" fmla="*/ 68719 h 92906"/>
              <a:gd name="connsiteX8" fmla="*/ 101622 w 187929"/>
              <a:gd name="connsiteY8" fmla="*/ 83007 h 92906"/>
              <a:gd name="connsiteX9" fmla="*/ 22 w 187929"/>
              <a:gd name="connsiteY9" fmla="*/ 9982 h 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29" h="92906">
                <a:moveTo>
                  <a:pt x="22" y="9982"/>
                </a:moveTo>
                <a:cubicBezTo>
                  <a:pt x="1609" y="11305"/>
                  <a:pt x="88657" y="81155"/>
                  <a:pt x="111147" y="90944"/>
                </a:cubicBezTo>
                <a:cubicBezTo>
                  <a:pt x="133637" y="100733"/>
                  <a:pt x="122260" y="70836"/>
                  <a:pt x="134960" y="68719"/>
                </a:cubicBezTo>
                <a:cubicBezTo>
                  <a:pt x="147660" y="66602"/>
                  <a:pt x="183114" y="83800"/>
                  <a:pt x="187347" y="78244"/>
                </a:cubicBezTo>
                <a:cubicBezTo>
                  <a:pt x="191580" y="72688"/>
                  <a:pt x="171737" y="48346"/>
                  <a:pt x="160360" y="35382"/>
                </a:cubicBezTo>
                <a:cubicBezTo>
                  <a:pt x="148983" y="22418"/>
                  <a:pt x="117762" y="-3776"/>
                  <a:pt x="119085" y="457"/>
                </a:cubicBezTo>
                <a:cubicBezTo>
                  <a:pt x="120408" y="4690"/>
                  <a:pt x="164328" y="49405"/>
                  <a:pt x="168297" y="60782"/>
                </a:cubicBezTo>
                <a:cubicBezTo>
                  <a:pt x="172266" y="72159"/>
                  <a:pt x="154009" y="65015"/>
                  <a:pt x="142897" y="68719"/>
                </a:cubicBezTo>
                <a:cubicBezTo>
                  <a:pt x="131785" y="72423"/>
                  <a:pt x="122259" y="90151"/>
                  <a:pt x="101622" y="83007"/>
                </a:cubicBezTo>
                <a:cubicBezTo>
                  <a:pt x="80985" y="75863"/>
                  <a:pt x="-1565" y="8659"/>
                  <a:pt x="22" y="9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A7F5BFB9-21CB-4C30-A582-9855FA64290E}"/>
              </a:ext>
            </a:extLst>
          </p:cNvPr>
          <p:cNvSpPr/>
          <p:nvPr/>
        </p:nvSpPr>
        <p:spPr>
          <a:xfrm>
            <a:off x="333375" y="1300032"/>
            <a:ext cx="161903" cy="79582"/>
          </a:xfrm>
          <a:custGeom>
            <a:avLst/>
            <a:gdLst>
              <a:gd name="connsiteX0" fmla="*/ 0 w 161903"/>
              <a:gd name="connsiteY0" fmla="*/ 131 h 79582"/>
              <a:gd name="connsiteX1" fmla="*/ 101600 w 161903"/>
              <a:gd name="connsiteY1" fmla="*/ 49343 h 79582"/>
              <a:gd name="connsiteX2" fmla="*/ 160338 w 161903"/>
              <a:gd name="connsiteY2" fmla="*/ 79506 h 79582"/>
              <a:gd name="connsiteX3" fmla="*/ 141288 w 161903"/>
              <a:gd name="connsiteY3" fmla="*/ 57281 h 79582"/>
              <a:gd name="connsiteX4" fmla="*/ 101600 w 161903"/>
              <a:gd name="connsiteY4" fmla="*/ 35056 h 79582"/>
              <a:gd name="connsiteX5" fmla="*/ 0 w 161903"/>
              <a:gd name="connsiteY5" fmla="*/ 131 h 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3" h="79582">
                <a:moveTo>
                  <a:pt x="0" y="131"/>
                </a:moveTo>
                <a:cubicBezTo>
                  <a:pt x="0" y="2512"/>
                  <a:pt x="74877" y="36114"/>
                  <a:pt x="101600" y="49343"/>
                </a:cubicBezTo>
                <a:cubicBezTo>
                  <a:pt x="128323" y="62572"/>
                  <a:pt x="153723" y="78183"/>
                  <a:pt x="160338" y="79506"/>
                </a:cubicBezTo>
                <a:cubicBezTo>
                  <a:pt x="166953" y="80829"/>
                  <a:pt x="151078" y="64689"/>
                  <a:pt x="141288" y="57281"/>
                </a:cubicBezTo>
                <a:cubicBezTo>
                  <a:pt x="131498" y="49873"/>
                  <a:pt x="120915" y="41671"/>
                  <a:pt x="101600" y="35056"/>
                </a:cubicBezTo>
                <a:cubicBezTo>
                  <a:pt x="82285" y="28441"/>
                  <a:pt x="0" y="-2250"/>
                  <a:pt x="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67FCBD2-0483-4123-8209-F12F14FC594C}"/>
              </a:ext>
            </a:extLst>
          </p:cNvPr>
          <p:cNvSpPr/>
          <p:nvPr/>
        </p:nvSpPr>
        <p:spPr>
          <a:xfrm>
            <a:off x="329788" y="1284238"/>
            <a:ext cx="204607" cy="19100"/>
          </a:xfrm>
          <a:custGeom>
            <a:avLst/>
            <a:gdLst>
              <a:gd name="connsiteX0" fmla="*/ 412 w 204607"/>
              <a:gd name="connsiteY0" fmla="*/ 9575 h 19100"/>
              <a:gd name="connsiteX1" fmla="*/ 182975 w 204607"/>
              <a:gd name="connsiteY1" fmla="*/ 50 h 19100"/>
              <a:gd name="connsiteX2" fmla="*/ 195675 w 204607"/>
              <a:gd name="connsiteY2" fmla="*/ 6400 h 19100"/>
              <a:gd name="connsiteX3" fmla="*/ 133762 w 204607"/>
              <a:gd name="connsiteY3" fmla="*/ 19100 h 19100"/>
              <a:gd name="connsiteX4" fmla="*/ 412 w 204607"/>
              <a:gd name="connsiteY4" fmla="*/ 9575 h 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07" h="19100">
                <a:moveTo>
                  <a:pt x="412" y="9575"/>
                </a:moveTo>
                <a:cubicBezTo>
                  <a:pt x="8614" y="6400"/>
                  <a:pt x="150431" y="579"/>
                  <a:pt x="182975" y="50"/>
                </a:cubicBezTo>
                <a:cubicBezTo>
                  <a:pt x="215519" y="-479"/>
                  <a:pt x="203877" y="3225"/>
                  <a:pt x="195675" y="6400"/>
                </a:cubicBezTo>
                <a:cubicBezTo>
                  <a:pt x="187473" y="9575"/>
                  <a:pt x="158633" y="19100"/>
                  <a:pt x="133762" y="19100"/>
                </a:cubicBezTo>
                <a:cubicBezTo>
                  <a:pt x="108891" y="19100"/>
                  <a:pt x="-7790" y="12750"/>
                  <a:pt x="412" y="9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C90F0A2-2409-412E-89E6-3A3D0565F033}"/>
              </a:ext>
            </a:extLst>
          </p:cNvPr>
          <p:cNvSpPr/>
          <p:nvPr/>
        </p:nvSpPr>
        <p:spPr>
          <a:xfrm>
            <a:off x="338092" y="1252303"/>
            <a:ext cx="455927" cy="47861"/>
          </a:xfrm>
          <a:custGeom>
            <a:avLst/>
            <a:gdLst>
              <a:gd name="connsiteX0" fmla="*/ 46 w 455927"/>
              <a:gd name="connsiteY0" fmla="*/ 47860 h 47861"/>
              <a:gd name="connsiteX1" fmla="*/ 98471 w 455927"/>
              <a:gd name="connsiteY1" fmla="*/ 8172 h 47861"/>
              <a:gd name="connsiteX2" fmla="*/ 279446 w 455927"/>
              <a:gd name="connsiteY2" fmla="*/ 24047 h 47861"/>
              <a:gd name="connsiteX3" fmla="*/ 341358 w 455927"/>
              <a:gd name="connsiteY3" fmla="*/ 39922 h 47861"/>
              <a:gd name="connsiteX4" fmla="*/ 455658 w 455927"/>
              <a:gd name="connsiteY4" fmla="*/ 235 h 47861"/>
              <a:gd name="connsiteX5" fmla="*/ 369933 w 455927"/>
              <a:gd name="connsiteY5" fmla="*/ 24047 h 47861"/>
              <a:gd name="connsiteX6" fmla="*/ 269921 w 455927"/>
              <a:gd name="connsiteY6" fmla="*/ 36747 h 47861"/>
              <a:gd name="connsiteX7" fmla="*/ 109583 w 455927"/>
              <a:gd name="connsiteY7" fmla="*/ 9760 h 47861"/>
              <a:gd name="connsiteX8" fmla="*/ 46 w 455927"/>
              <a:gd name="connsiteY8" fmla="*/ 47860 h 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27" h="47861">
                <a:moveTo>
                  <a:pt x="46" y="47860"/>
                </a:moveTo>
                <a:cubicBezTo>
                  <a:pt x="-1806" y="47595"/>
                  <a:pt x="51904" y="12141"/>
                  <a:pt x="98471" y="8172"/>
                </a:cubicBezTo>
                <a:cubicBezTo>
                  <a:pt x="145038" y="4203"/>
                  <a:pt x="238965" y="18755"/>
                  <a:pt x="279446" y="24047"/>
                </a:cubicBezTo>
                <a:cubicBezTo>
                  <a:pt x="319927" y="29339"/>
                  <a:pt x="311989" y="43891"/>
                  <a:pt x="341358" y="39922"/>
                </a:cubicBezTo>
                <a:cubicBezTo>
                  <a:pt x="370727" y="35953"/>
                  <a:pt x="450896" y="2881"/>
                  <a:pt x="455658" y="235"/>
                </a:cubicBezTo>
                <a:cubicBezTo>
                  <a:pt x="460420" y="-2411"/>
                  <a:pt x="400889" y="17962"/>
                  <a:pt x="369933" y="24047"/>
                </a:cubicBezTo>
                <a:cubicBezTo>
                  <a:pt x="338977" y="30132"/>
                  <a:pt x="313313" y="39128"/>
                  <a:pt x="269921" y="36747"/>
                </a:cubicBezTo>
                <a:cubicBezTo>
                  <a:pt x="226529" y="34366"/>
                  <a:pt x="154827" y="8702"/>
                  <a:pt x="109583" y="9760"/>
                </a:cubicBezTo>
                <a:cubicBezTo>
                  <a:pt x="64339" y="10818"/>
                  <a:pt x="1898" y="48125"/>
                  <a:pt x="46" y="4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B4D5B886-10F6-4C14-AFB5-766856EA6294}"/>
              </a:ext>
            </a:extLst>
          </p:cNvPr>
          <p:cNvSpPr/>
          <p:nvPr/>
        </p:nvSpPr>
        <p:spPr>
          <a:xfrm>
            <a:off x="574252" y="1329789"/>
            <a:ext cx="190189" cy="41812"/>
          </a:xfrm>
          <a:custGeom>
            <a:avLst/>
            <a:gdLst>
              <a:gd name="connsiteX0" fmla="*/ 423 w 190189"/>
              <a:gd name="connsiteY0" fmla="*/ 3711 h 41812"/>
              <a:gd name="connsiteX1" fmla="*/ 187748 w 190189"/>
              <a:gd name="connsiteY1" fmla="*/ 41811 h 41812"/>
              <a:gd name="connsiteX2" fmla="*/ 111548 w 190189"/>
              <a:gd name="connsiteY2" fmla="*/ 2124 h 41812"/>
              <a:gd name="connsiteX3" fmla="*/ 176636 w 190189"/>
              <a:gd name="connsiteY3" fmla="*/ 6886 h 41812"/>
              <a:gd name="connsiteX4" fmla="*/ 111548 w 190189"/>
              <a:gd name="connsiteY4" fmla="*/ 19586 h 41812"/>
              <a:gd name="connsiteX5" fmla="*/ 135361 w 190189"/>
              <a:gd name="connsiteY5" fmla="*/ 19586 h 41812"/>
              <a:gd name="connsiteX6" fmla="*/ 423 w 190189"/>
              <a:gd name="connsiteY6" fmla="*/ 3711 h 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89" h="41812">
                <a:moveTo>
                  <a:pt x="423" y="3711"/>
                </a:moveTo>
                <a:cubicBezTo>
                  <a:pt x="9154" y="7415"/>
                  <a:pt x="169227" y="42075"/>
                  <a:pt x="187748" y="41811"/>
                </a:cubicBezTo>
                <a:cubicBezTo>
                  <a:pt x="206269" y="41547"/>
                  <a:pt x="113400" y="7945"/>
                  <a:pt x="111548" y="2124"/>
                </a:cubicBezTo>
                <a:cubicBezTo>
                  <a:pt x="109696" y="-3697"/>
                  <a:pt x="176636" y="3976"/>
                  <a:pt x="176636" y="6886"/>
                </a:cubicBezTo>
                <a:cubicBezTo>
                  <a:pt x="176636" y="9796"/>
                  <a:pt x="118427" y="17469"/>
                  <a:pt x="111548" y="19586"/>
                </a:cubicBezTo>
                <a:cubicBezTo>
                  <a:pt x="104669" y="21703"/>
                  <a:pt x="149913" y="23290"/>
                  <a:pt x="135361" y="19586"/>
                </a:cubicBezTo>
                <a:cubicBezTo>
                  <a:pt x="120809" y="15882"/>
                  <a:pt x="-8308" y="7"/>
                  <a:pt x="423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38B0C98-1AD3-4CE9-8B8B-B17DA3F644B4}"/>
              </a:ext>
            </a:extLst>
          </p:cNvPr>
          <p:cNvSpPr/>
          <p:nvPr/>
        </p:nvSpPr>
        <p:spPr>
          <a:xfrm>
            <a:off x="688532" y="996452"/>
            <a:ext cx="466570" cy="358915"/>
          </a:xfrm>
          <a:custGeom>
            <a:avLst/>
            <a:gdLst>
              <a:gd name="connsiteX0" fmla="*/ 9968 w 466570"/>
              <a:gd name="connsiteY0" fmla="*/ 3673 h 358915"/>
              <a:gd name="connsiteX1" fmla="*/ 167131 w 466570"/>
              <a:gd name="connsiteY1" fmla="*/ 149723 h 358915"/>
              <a:gd name="connsiteX2" fmla="*/ 463993 w 466570"/>
              <a:gd name="connsiteY2" fmla="*/ 357686 h 358915"/>
              <a:gd name="connsiteX3" fmla="*/ 313181 w 466570"/>
              <a:gd name="connsiteY3" fmla="*/ 238623 h 358915"/>
              <a:gd name="connsiteX4" fmla="*/ 346518 w 466570"/>
              <a:gd name="connsiteY4" fmla="*/ 297361 h 358915"/>
              <a:gd name="connsiteX5" fmla="*/ 248093 w 466570"/>
              <a:gd name="connsiteY5" fmla="*/ 181473 h 358915"/>
              <a:gd name="connsiteX6" fmla="*/ 209993 w 466570"/>
              <a:gd name="connsiteY6" fmla="*/ 148136 h 358915"/>
              <a:gd name="connsiteX7" fmla="*/ 35368 w 466570"/>
              <a:gd name="connsiteY7" fmla="*/ 51298 h 358915"/>
              <a:gd name="connsiteX8" fmla="*/ 9968 w 466570"/>
              <a:gd name="connsiteY8" fmla="*/ 3673 h 35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70" h="358915">
                <a:moveTo>
                  <a:pt x="9968" y="3673"/>
                </a:moveTo>
                <a:cubicBezTo>
                  <a:pt x="31928" y="20077"/>
                  <a:pt x="91460" y="90721"/>
                  <a:pt x="167131" y="149723"/>
                </a:cubicBezTo>
                <a:cubicBezTo>
                  <a:pt x="242802" y="208725"/>
                  <a:pt x="439651" y="342869"/>
                  <a:pt x="463993" y="357686"/>
                </a:cubicBezTo>
                <a:cubicBezTo>
                  <a:pt x="488335" y="372503"/>
                  <a:pt x="332760" y="248677"/>
                  <a:pt x="313181" y="238623"/>
                </a:cubicBezTo>
                <a:cubicBezTo>
                  <a:pt x="293602" y="228569"/>
                  <a:pt x="357366" y="306886"/>
                  <a:pt x="346518" y="297361"/>
                </a:cubicBezTo>
                <a:cubicBezTo>
                  <a:pt x="335670" y="287836"/>
                  <a:pt x="270847" y="206344"/>
                  <a:pt x="248093" y="181473"/>
                </a:cubicBezTo>
                <a:cubicBezTo>
                  <a:pt x="225339" y="156602"/>
                  <a:pt x="245447" y="169832"/>
                  <a:pt x="209993" y="148136"/>
                </a:cubicBezTo>
                <a:cubicBezTo>
                  <a:pt x="174539" y="126440"/>
                  <a:pt x="65795" y="72729"/>
                  <a:pt x="35368" y="51298"/>
                </a:cubicBezTo>
                <a:cubicBezTo>
                  <a:pt x="4941" y="29867"/>
                  <a:pt x="-11992" y="-12731"/>
                  <a:pt x="9968" y="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A020026B-390E-4026-8874-2AED2BD5D126}"/>
              </a:ext>
            </a:extLst>
          </p:cNvPr>
          <p:cNvSpPr/>
          <p:nvPr/>
        </p:nvSpPr>
        <p:spPr>
          <a:xfrm>
            <a:off x="844534" y="1289048"/>
            <a:ext cx="178006" cy="153622"/>
          </a:xfrm>
          <a:custGeom>
            <a:avLst/>
            <a:gdLst>
              <a:gd name="connsiteX0" fmla="*/ 16 w 178006"/>
              <a:gd name="connsiteY0" fmla="*/ 46040 h 153622"/>
              <a:gd name="connsiteX1" fmla="*/ 141304 w 178006"/>
              <a:gd name="connsiteY1" fmla="*/ 28577 h 153622"/>
              <a:gd name="connsiteX2" fmla="*/ 177816 w 178006"/>
              <a:gd name="connsiteY2" fmla="*/ 2 h 153622"/>
              <a:gd name="connsiteX3" fmla="*/ 155591 w 178006"/>
              <a:gd name="connsiteY3" fmla="*/ 30165 h 153622"/>
              <a:gd name="connsiteX4" fmla="*/ 154004 w 178006"/>
              <a:gd name="connsiteY4" fmla="*/ 57152 h 153622"/>
              <a:gd name="connsiteX5" fmla="*/ 141304 w 178006"/>
              <a:gd name="connsiteY5" fmla="*/ 147640 h 153622"/>
              <a:gd name="connsiteX6" fmla="*/ 112729 w 178006"/>
              <a:gd name="connsiteY6" fmla="*/ 144465 h 153622"/>
              <a:gd name="connsiteX7" fmla="*/ 38116 w 178006"/>
              <a:gd name="connsiteY7" fmla="*/ 139702 h 153622"/>
              <a:gd name="connsiteX8" fmla="*/ 130191 w 178006"/>
              <a:gd name="connsiteY8" fmla="*/ 111127 h 153622"/>
              <a:gd name="connsiteX9" fmla="*/ 133366 w 178006"/>
              <a:gd name="connsiteY9" fmla="*/ 73027 h 153622"/>
              <a:gd name="connsiteX10" fmla="*/ 150829 w 178006"/>
              <a:gd name="connsiteY10" fmla="*/ 19052 h 153622"/>
              <a:gd name="connsiteX11" fmla="*/ 16 w 178006"/>
              <a:gd name="connsiteY11" fmla="*/ 46040 h 15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06" h="153622">
                <a:moveTo>
                  <a:pt x="16" y="46040"/>
                </a:moveTo>
                <a:cubicBezTo>
                  <a:pt x="-1571" y="47627"/>
                  <a:pt x="111671" y="36250"/>
                  <a:pt x="141304" y="28577"/>
                </a:cubicBezTo>
                <a:cubicBezTo>
                  <a:pt x="170937" y="20904"/>
                  <a:pt x="175435" y="-263"/>
                  <a:pt x="177816" y="2"/>
                </a:cubicBezTo>
                <a:cubicBezTo>
                  <a:pt x="180197" y="267"/>
                  <a:pt x="159560" y="20640"/>
                  <a:pt x="155591" y="30165"/>
                </a:cubicBezTo>
                <a:cubicBezTo>
                  <a:pt x="151622" y="39690"/>
                  <a:pt x="156385" y="37573"/>
                  <a:pt x="154004" y="57152"/>
                </a:cubicBezTo>
                <a:cubicBezTo>
                  <a:pt x="151623" y="76731"/>
                  <a:pt x="148183" y="133088"/>
                  <a:pt x="141304" y="147640"/>
                </a:cubicBezTo>
                <a:cubicBezTo>
                  <a:pt x="134425" y="162192"/>
                  <a:pt x="129927" y="145788"/>
                  <a:pt x="112729" y="144465"/>
                </a:cubicBezTo>
                <a:cubicBezTo>
                  <a:pt x="95531" y="143142"/>
                  <a:pt x="35206" y="145258"/>
                  <a:pt x="38116" y="139702"/>
                </a:cubicBezTo>
                <a:cubicBezTo>
                  <a:pt x="41026" y="134146"/>
                  <a:pt x="114316" y="122240"/>
                  <a:pt x="130191" y="111127"/>
                </a:cubicBezTo>
                <a:cubicBezTo>
                  <a:pt x="146066" y="100015"/>
                  <a:pt x="129926" y="88373"/>
                  <a:pt x="133366" y="73027"/>
                </a:cubicBezTo>
                <a:cubicBezTo>
                  <a:pt x="136806" y="57681"/>
                  <a:pt x="168821" y="25402"/>
                  <a:pt x="150829" y="19052"/>
                </a:cubicBezTo>
                <a:cubicBezTo>
                  <a:pt x="132837" y="12702"/>
                  <a:pt x="1603" y="44453"/>
                  <a:pt x="16" y="46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E8FEADD9-6F64-4ACA-9FA0-9B66A1B7C68A}"/>
              </a:ext>
            </a:extLst>
          </p:cNvPr>
          <p:cNvSpPr/>
          <p:nvPr/>
        </p:nvSpPr>
        <p:spPr>
          <a:xfrm>
            <a:off x="817227" y="1348481"/>
            <a:ext cx="131521" cy="46958"/>
          </a:xfrm>
          <a:custGeom>
            <a:avLst/>
            <a:gdLst>
              <a:gd name="connsiteX0" fmla="*/ 336 w 131521"/>
              <a:gd name="connsiteY0" fmla="*/ 2482 h 46958"/>
              <a:gd name="connsiteX1" fmla="*/ 130511 w 131521"/>
              <a:gd name="connsiteY1" fmla="*/ 4069 h 46958"/>
              <a:gd name="connsiteX2" fmla="*/ 62248 w 131521"/>
              <a:gd name="connsiteY2" fmla="*/ 46932 h 46958"/>
              <a:gd name="connsiteX3" fmla="*/ 90823 w 131521"/>
              <a:gd name="connsiteY3" fmla="*/ 10419 h 46958"/>
              <a:gd name="connsiteX4" fmla="*/ 336 w 131521"/>
              <a:gd name="connsiteY4" fmla="*/ 2482 h 4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21" h="46958">
                <a:moveTo>
                  <a:pt x="336" y="2482"/>
                </a:moveTo>
                <a:cubicBezTo>
                  <a:pt x="6951" y="1424"/>
                  <a:pt x="120192" y="-3339"/>
                  <a:pt x="130511" y="4069"/>
                </a:cubicBezTo>
                <a:cubicBezTo>
                  <a:pt x="140830" y="11477"/>
                  <a:pt x="68863" y="45874"/>
                  <a:pt x="62248" y="46932"/>
                </a:cubicBezTo>
                <a:cubicBezTo>
                  <a:pt x="55633" y="47990"/>
                  <a:pt x="94792" y="17298"/>
                  <a:pt x="90823" y="10419"/>
                </a:cubicBezTo>
                <a:cubicBezTo>
                  <a:pt x="86854" y="3540"/>
                  <a:pt x="-6279" y="3540"/>
                  <a:pt x="336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909C78B-F63B-4C91-8076-BB37BD1BA9AB}"/>
              </a:ext>
            </a:extLst>
          </p:cNvPr>
          <p:cNvSpPr/>
          <p:nvPr/>
        </p:nvSpPr>
        <p:spPr>
          <a:xfrm>
            <a:off x="337701" y="703970"/>
            <a:ext cx="450596" cy="322823"/>
          </a:xfrm>
          <a:custGeom>
            <a:avLst/>
            <a:gdLst>
              <a:gd name="connsiteX0" fmla="*/ 437 w 450596"/>
              <a:gd name="connsiteY0" fmla="*/ 880 h 322823"/>
              <a:gd name="connsiteX1" fmla="*/ 195699 w 450596"/>
              <a:gd name="connsiteY1" fmla="*/ 227893 h 322823"/>
              <a:gd name="connsiteX2" fmla="*/ 290949 w 450596"/>
              <a:gd name="connsiteY2" fmla="*/ 300918 h 322823"/>
              <a:gd name="connsiteX3" fmla="*/ 389374 w 450596"/>
              <a:gd name="connsiteY3" fmla="*/ 302505 h 322823"/>
              <a:gd name="connsiteX4" fmla="*/ 449699 w 450596"/>
              <a:gd name="connsiteY4" fmla="*/ 316793 h 322823"/>
              <a:gd name="connsiteX5" fmla="*/ 414774 w 450596"/>
              <a:gd name="connsiteY5" fmla="*/ 313618 h 322823"/>
              <a:gd name="connsiteX6" fmla="*/ 278249 w 450596"/>
              <a:gd name="connsiteY6" fmla="*/ 310443 h 322823"/>
              <a:gd name="connsiteX7" fmla="*/ 146487 w 450596"/>
              <a:gd name="connsiteY7" fmla="*/ 154868 h 322823"/>
              <a:gd name="connsiteX8" fmla="*/ 437 w 450596"/>
              <a:gd name="connsiteY8" fmla="*/ 880 h 32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6" h="322823">
                <a:moveTo>
                  <a:pt x="437" y="880"/>
                </a:moveTo>
                <a:cubicBezTo>
                  <a:pt x="8639" y="13051"/>
                  <a:pt x="147280" y="177887"/>
                  <a:pt x="195699" y="227893"/>
                </a:cubicBezTo>
                <a:cubicBezTo>
                  <a:pt x="244118" y="277899"/>
                  <a:pt x="258670" y="288483"/>
                  <a:pt x="290949" y="300918"/>
                </a:cubicBezTo>
                <a:cubicBezTo>
                  <a:pt x="323228" y="313353"/>
                  <a:pt x="362916" y="299859"/>
                  <a:pt x="389374" y="302505"/>
                </a:cubicBezTo>
                <a:cubicBezTo>
                  <a:pt x="415832" y="305151"/>
                  <a:pt x="445466" y="314941"/>
                  <a:pt x="449699" y="316793"/>
                </a:cubicBezTo>
                <a:cubicBezTo>
                  <a:pt x="453932" y="318645"/>
                  <a:pt x="443349" y="314676"/>
                  <a:pt x="414774" y="313618"/>
                </a:cubicBezTo>
                <a:cubicBezTo>
                  <a:pt x="386199" y="312560"/>
                  <a:pt x="322963" y="336901"/>
                  <a:pt x="278249" y="310443"/>
                </a:cubicBezTo>
                <a:cubicBezTo>
                  <a:pt x="233535" y="283985"/>
                  <a:pt x="191466" y="203816"/>
                  <a:pt x="146487" y="154868"/>
                </a:cubicBezTo>
                <a:cubicBezTo>
                  <a:pt x="101508" y="105920"/>
                  <a:pt x="-7765" y="-11291"/>
                  <a:pt x="437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CF94AB1-BC86-4B43-BA64-14EA6F5778E2}"/>
              </a:ext>
            </a:extLst>
          </p:cNvPr>
          <p:cNvSpPr/>
          <p:nvPr/>
        </p:nvSpPr>
        <p:spPr>
          <a:xfrm>
            <a:off x="280674" y="664825"/>
            <a:ext cx="282889" cy="519752"/>
          </a:xfrm>
          <a:custGeom>
            <a:avLst/>
            <a:gdLst>
              <a:gd name="connsiteX0" fmla="*/ 14601 w 282889"/>
              <a:gd name="connsiteY0" fmla="*/ 338 h 519752"/>
              <a:gd name="connsiteX1" fmla="*/ 314 w 282889"/>
              <a:gd name="connsiteY1" fmla="*/ 84475 h 519752"/>
              <a:gd name="connsiteX2" fmla="*/ 27301 w 282889"/>
              <a:gd name="connsiteY2" fmla="*/ 114638 h 519752"/>
              <a:gd name="connsiteX3" fmla="*/ 184464 w 282889"/>
              <a:gd name="connsiteY3" fmla="*/ 335300 h 519752"/>
              <a:gd name="connsiteX4" fmla="*/ 205101 w 282889"/>
              <a:gd name="connsiteY4" fmla="*/ 317838 h 519752"/>
              <a:gd name="connsiteX5" fmla="*/ 244789 w 282889"/>
              <a:gd name="connsiteY5" fmla="*/ 344825 h 519752"/>
              <a:gd name="connsiteX6" fmla="*/ 265426 w 282889"/>
              <a:gd name="connsiteY6" fmla="*/ 478175 h 519752"/>
              <a:gd name="connsiteX7" fmla="*/ 282889 w 282889"/>
              <a:gd name="connsiteY7" fmla="*/ 519450 h 519752"/>
              <a:gd name="connsiteX8" fmla="*/ 265426 w 282889"/>
              <a:gd name="connsiteY8" fmla="*/ 462300 h 519752"/>
              <a:gd name="connsiteX9" fmla="*/ 208276 w 282889"/>
              <a:gd name="connsiteY9" fmla="*/ 340063 h 519752"/>
              <a:gd name="connsiteX10" fmla="*/ 152714 w 282889"/>
              <a:gd name="connsiteY10" fmla="*/ 249575 h 519752"/>
              <a:gd name="connsiteX11" fmla="*/ 44764 w 282889"/>
              <a:gd name="connsiteY11" fmla="*/ 119400 h 519752"/>
              <a:gd name="connsiteX12" fmla="*/ 14601 w 282889"/>
              <a:gd name="connsiteY12" fmla="*/ 338 h 51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89" h="519752">
                <a:moveTo>
                  <a:pt x="14601" y="338"/>
                </a:moveTo>
                <a:cubicBezTo>
                  <a:pt x="7193" y="-5483"/>
                  <a:pt x="-1803" y="65425"/>
                  <a:pt x="314" y="84475"/>
                </a:cubicBezTo>
                <a:cubicBezTo>
                  <a:pt x="2431" y="103525"/>
                  <a:pt x="-3390" y="72834"/>
                  <a:pt x="27301" y="114638"/>
                </a:cubicBezTo>
                <a:cubicBezTo>
                  <a:pt x="57992" y="156442"/>
                  <a:pt x="154831" y="301433"/>
                  <a:pt x="184464" y="335300"/>
                </a:cubicBezTo>
                <a:cubicBezTo>
                  <a:pt x="214097" y="369167"/>
                  <a:pt x="195047" y="316251"/>
                  <a:pt x="205101" y="317838"/>
                </a:cubicBezTo>
                <a:cubicBezTo>
                  <a:pt x="215155" y="319425"/>
                  <a:pt x="234735" y="318102"/>
                  <a:pt x="244789" y="344825"/>
                </a:cubicBezTo>
                <a:cubicBezTo>
                  <a:pt x="254843" y="371548"/>
                  <a:pt x="259076" y="449071"/>
                  <a:pt x="265426" y="478175"/>
                </a:cubicBezTo>
                <a:cubicBezTo>
                  <a:pt x="271776" y="507279"/>
                  <a:pt x="282889" y="522096"/>
                  <a:pt x="282889" y="519450"/>
                </a:cubicBezTo>
                <a:cubicBezTo>
                  <a:pt x="282889" y="516804"/>
                  <a:pt x="277861" y="492198"/>
                  <a:pt x="265426" y="462300"/>
                </a:cubicBezTo>
                <a:cubicBezTo>
                  <a:pt x="252991" y="432402"/>
                  <a:pt x="227061" y="375517"/>
                  <a:pt x="208276" y="340063"/>
                </a:cubicBezTo>
                <a:cubicBezTo>
                  <a:pt x="189491" y="304609"/>
                  <a:pt x="179966" y="286352"/>
                  <a:pt x="152714" y="249575"/>
                </a:cubicBezTo>
                <a:cubicBezTo>
                  <a:pt x="125462" y="212798"/>
                  <a:pt x="68841" y="155648"/>
                  <a:pt x="44764" y="119400"/>
                </a:cubicBezTo>
                <a:cubicBezTo>
                  <a:pt x="20687" y="83152"/>
                  <a:pt x="22009" y="6159"/>
                  <a:pt x="14601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0A76FF-0528-47E5-B2E4-36F218563257}"/>
              </a:ext>
            </a:extLst>
          </p:cNvPr>
          <p:cNvSpPr/>
          <p:nvPr/>
        </p:nvSpPr>
        <p:spPr>
          <a:xfrm>
            <a:off x="577526" y="1162031"/>
            <a:ext cx="205303" cy="101753"/>
          </a:xfrm>
          <a:custGeom>
            <a:avLst/>
            <a:gdLst>
              <a:gd name="connsiteX0" fmla="*/ 324 w 205303"/>
              <a:gd name="connsiteY0" fmla="*/ 34944 h 101753"/>
              <a:gd name="connsiteX1" fmla="*/ 93987 w 205303"/>
              <a:gd name="connsiteY1" fmla="*/ 30182 h 101753"/>
              <a:gd name="connsiteX2" fmla="*/ 192412 w 205303"/>
              <a:gd name="connsiteY2" fmla="*/ 47644 h 101753"/>
              <a:gd name="connsiteX3" fmla="*/ 201937 w 205303"/>
              <a:gd name="connsiteY3" fmla="*/ 101619 h 101753"/>
              <a:gd name="connsiteX4" fmla="*/ 171774 w 205303"/>
              <a:gd name="connsiteY4" fmla="*/ 30182 h 101753"/>
              <a:gd name="connsiteX5" fmla="*/ 152724 w 205303"/>
              <a:gd name="connsiteY5" fmla="*/ 19 h 101753"/>
              <a:gd name="connsiteX6" fmla="*/ 127324 w 205303"/>
              <a:gd name="connsiteY6" fmla="*/ 25419 h 101753"/>
              <a:gd name="connsiteX7" fmla="*/ 324 w 205303"/>
              <a:gd name="connsiteY7" fmla="*/ 34944 h 10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03" h="101753">
                <a:moveTo>
                  <a:pt x="324" y="34944"/>
                </a:moveTo>
                <a:cubicBezTo>
                  <a:pt x="-5232" y="35738"/>
                  <a:pt x="61972" y="28065"/>
                  <a:pt x="93987" y="30182"/>
                </a:cubicBezTo>
                <a:cubicBezTo>
                  <a:pt x="126002" y="32299"/>
                  <a:pt x="174420" y="35738"/>
                  <a:pt x="192412" y="47644"/>
                </a:cubicBezTo>
                <a:cubicBezTo>
                  <a:pt x="210404" y="59550"/>
                  <a:pt x="205377" y="104529"/>
                  <a:pt x="201937" y="101619"/>
                </a:cubicBezTo>
                <a:cubicBezTo>
                  <a:pt x="198497" y="98709"/>
                  <a:pt x="179976" y="47115"/>
                  <a:pt x="171774" y="30182"/>
                </a:cubicBezTo>
                <a:cubicBezTo>
                  <a:pt x="163572" y="13249"/>
                  <a:pt x="160132" y="813"/>
                  <a:pt x="152724" y="19"/>
                </a:cubicBezTo>
                <a:cubicBezTo>
                  <a:pt x="145316" y="-775"/>
                  <a:pt x="152195" y="22773"/>
                  <a:pt x="127324" y="25419"/>
                </a:cubicBezTo>
                <a:cubicBezTo>
                  <a:pt x="102453" y="28065"/>
                  <a:pt x="5880" y="34150"/>
                  <a:pt x="324" y="34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A64395E-30D2-4D57-94A9-5F61F7A84AEB}"/>
              </a:ext>
            </a:extLst>
          </p:cNvPr>
          <p:cNvSpPr/>
          <p:nvPr/>
        </p:nvSpPr>
        <p:spPr>
          <a:xfrm>
            <a:off x="55426" y="949170"/>
            <a:ext cx="192306" cy="97676"/>
          </a:xfrm>
          <a:custGeom>
            <a:avLst/>
            <a:gdLst>
              <a:gd name="connsiteX0" fmla="*/ 137 w 192306"/>
              <a:gd name="connsiteY0" fmla="*/ 155 h 97676"/>
              <a:gd name="connsiteX1" fmla="*/ 73162 w 192306"/>
              <a:gd name="connsiteY1" fmla="*/ 73180 h 97676"/>
              <a:gd name="connsiteX2" fmla="*/ 192224 w 192306"/>
              <a:gd name="connsiteY2" fmla="*/ 77943 h 97676"/>
              <a:gd name="connsiteX3" fmla="*/ 90624 w 192306"/>
              <a:gd name="connsiteY3" fmla="*/ 95405 h 97676"/>
              <a:gd name="connsiteX4" fmla="*/ 137 w 192306"/>
              <a:gd name="connsiteY4" fmla="*/ 155 h 9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06" h="97676">
                <a:moveTo>
                  <a:pt x="137" y="155"/>
                </a:moveTo>
                <a:cubicBezTo>
                  <a:pt x="-2773" y="-3549"/>
                  <a:pt x="41148" y="60215"/>
                  <a:pt x="73162" y="73180"/>
                </a:cubicBezTo>
                <a:cubicBezTo>
                  <a:pt x="105176" y="86145"/>
                  <a:pt x="189314" y="74239"/>
                  <a:pt x="192224" y="77943"/>
                </a:cubicBezTo>
                <a:cubicBezTo>
                  <a:pt x="195134" y="81647"/>
                  <a:pt x="120522" y="104930"/>
                  <a:pt x="90624" y="95405"/>
                </a:cubicBezTo>
                <a:cubicBezTo>
                  <a:pt x="60726" y="85880"/>
                  <a:pt x="3047" y="3859"/>
                  <a:pt x="13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539086CC-93CE-4654-B43E-83F649B1E74C}"/>
              </a:ext>
            </a:extLst>
          </p:cNvPr>
          <p:cNvSpPr/>
          <p:nvPr/>
        </p:nvSpPr>
        <p:spPr>
          <a:xfrm>
            <a:off x="250543" y="1032313"/>
            <a:ext cx="344431" cy="128188"/>
          </a:xfrm>
          <a:custGeom>
            <a:avLst/>
            <a:gdLst>
              <a:gd name="connsiteX0" fmla="*/ 282 w 344431"/>
              <a:gd name="connsiteY0" fmla="*/ 4325 h 128188"/>
              <a:gd name="connsiteX1" fmla="*/ 65370 w 344431"/>
              <a:gd name="connsiteY1" fmla="*/ 15437 h 128188"/>
              <a:gd name="connsiteX2" fmla="*/ 333657 w 344431"/>
              <a:gd name="connsiteY2" fmla="*/ 123387 h 128188"/>
              <a:gd name="connsiteX3" fmla="*/ 278095 w 344431"/>
              <a:gd name="connsiteY3" fmla="*/ 101162 h 128188"/>
              <a:gd name="connsiteX4" fmla="*/ 152682 w 344431"/>
              <a:gd name="connsiteY4" fmla="*/ 28137 h 128188"/>
              <a:gd name="connsiteX5" fmla="*/ 206657 w 344431"/>
              <a:gd name="connsiteY5" fmla="*/ 50362 h 128188"/>
              <a:gd name="connsiteX6" fmla="*/ 79657 w 344431"/>
              <a:gd name="connsiteY6" fmla="*/ 4325 h 128188"/>
              <a:gd name="connsiteX7" fmla="*/ 282 w 344431"/>
              <a:gd name="connsiteY7" fmla="*/ 4325 h 12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431" h="128188">
                <a:moveTo>
                  <a:pt x="282" y="4325"/>
                </a:moveTo>
                <a:cubicBezTo>
                  <a:pt x="-2099" y="6177"/>
                  <a:pt x="9808" y="-4407"/>
                  <a:pt x="65370" y="15437"/>
                </a:cubicBezTo>
                <a:cubicBezTo>
                  <a:pt x="120933" y="35281"/>
                  <a:pt x="333657" y="123387"/>
                  <a:pt x="333657" y="123387"/>
                </a:cubicBezTo>
                <a:cubicBezTo>
                  <a:pt x="369111" y="137675"/>
                  <a:pt x="308257" y="117037"/>
                  <a:pt x="278095" y="101162"/>
                </a:cubicBezTo>
                <a:cubicBezTo>
                  <a:pt x="247933" y="85287"/>
                  <a:pt x="164588" y="36604"/>
                  <a:pt x="152682" y="28137"/>
                </a:cubicBezTo>
                <a:cubicBezTo>
                  <a:pt x="140776" y="19670"/>
                  <a:pt x="218828" y="54331"/>
                  <a:pt x="206657" y="50362"/>
                </a:cubicBezTo>
                <a:cubicBezTo>
                  <a:pt x="194486" y="46393"/>
                  <a:pt x="111671" y="13056"/>
                  <a:pt x="79657" y="4325"/>
                </a:cubicBezTo>
                <a:cubicBezTo>
                  <a:pt x="47643" y="-4406"/>
                  <a:pt x="2663" y="2473"/>
                  <a:pt x="282" y="4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403B6EB-54D9-4F66-A1CF-C22E46529F3F}"/>
              </a:ext>
            </a:extLst>
          </p:cNvPr>
          <p:cNvSpPr/>
          <p:nvPr/>
        </p:nvSpPr>
        <p:spPr>
          <a:xfrm>
            <a:off x="47563" y="930253"/>
            <a:ext cx="197319" cy="62456"/>
          </a:xfrm>
          <a:custGeom>
            <a:avLst/>
            <a:gdLst>
              <a:gd name="connsiteX0" fmla="*/ 62 w 197319"/>
              <a:gd name="connsiteY0" fmla="*/ 15897 h 62456"/>
              <a:gd name="connsiteX1" fmla="*/ 100075 w 197319"/>
              <a:gd name="connsiteY1" fmla="*/ 60347 h 62456"/>
              <a:gd name="connsiteX2" fmla="*/ 193737 w 197319"/>
              <a:gd name="connsiteY2" fmla="*/ 52410 h 62456"/>
              <a:gd name="connsiteX3" fmla="*/ 177862 w 197319"/>
              <a:gd name="connsiteY3" fmla="*/ 27010 h 62456"/>
              <a:gd name="connsiteX4" fmla="*/ 177862 w 197319"/>
              <a:gd name="connsiteY4" fmla="*/ 6372 h 62456"/>
              <a:gd name="connsiteX5" fmla="*/ 55625 w 197319"/>
              <a:gd name="connsiteY5" fmla="*/ 22 h 62456"/>
              <a:gd name="connsiteX6" fmla="*/ 139762 w 197319"/>
              <a:gd name="connsiteY6" fmla="*/ 7960 h 62456"/>
              <a:gd name="connsiteX7" fmla="*/ 174687 w 197319"/>
              <a:gd name="connsiteY7" fmla="*/ 39710 h 62456"/>
              <a:gd name="connsiteX8" fmla="*/ 149287 w 197319"/>
              <a:gd name="connsiteY8" fmla="*/ 39710 h 62456"/>
              <a:gd name="connsiteX9" fmla="*/ 85787 w 197319"/>
              <a:gd name="connsiteY9" fmla="*/ 53997 h 62456"/>
              <a:gd name="connsiteX10" fmla="*/ 62 w 197319"/>
              <a:gd name="connsiteY10" fmla="*/ 15897 h 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319" h="62456">
                <a:moveTo>
                  <a:pt x="62" y="15897"/>
                </a:moveTo>
                <a:cubicBezTo>
                  <a:pt x="2443" y="16955"/>
                  <a:pt x="67796" y="54261"/>
                  <a:pt x="100075" y="60347"/>
                </a:cubicBezTo>
                <a:cubicBezTo>
                  <a:pt x="132354" y="66433"/>
                  <a:pt x="180772" y="57966"/>
                  <a:pt x="193737" y="52410"/>
                </a:cubicBezTo>
                <a:cubicBezTo>
                  <a:pt x="206702" y="46854"/>
                  <a:pt x="180508" y="34683"/>
                  <a:pt x="177862" y="27010"/>
                </a:cubicBezTo>
                <a:cubicBezTo>
                  <a:pt x="175216" y="19337"/>
                  <a:pt x="198235" y="10870"/>
                  <a:pt x="177862" y="6372"/>
                </a:cubicBezTo>
                <a:cubicBezTo>
                  <a:pt x="157489" y="1874"/>
                  <a:pt x="61975" y="-243"/>
                  <a:pt x="55625" y="22"/>
                </a:cubicBezTo>
                <a:cubicBezTo>
                  <a:pt x="49275" y="287"/>
                  <a:pt x="119918" y="1345"/>
                  <a:pt x="139762" y="7960"/>
                </a:cubicBezTo>
                <a:cubicBezTo>
                  <a:pt x="159606" y="14575"/>
                  <a:pt x="173100" y="34418"/>
                  <a:pt x="174687" y="39710"/>
                </a:cubicBezTo>
                <a:cubicBezTo>
                  <a:pt x="176274" y="45002"/>
                  <a:pt x="164104" y="37329"/>
                  <a:pt x="149287" y="39710"/>
                </a:cubicBezTo>
                <a:cubicBezTo>
                  <a:pt x="134470" y="42091"/>
                  <a:pt x="107747" y="55849"/>
                  <a:pt x="85787" y="53997"/>
                </a:cubicBezTo>
                <a:cubicBezTo>
                  <a:pt x="63827" y="52145"/>
                  <a:pt x="-2319" y="14839"/>
                  <a:pt x="62" y="15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FF95137-7078-43B9-A786-5775DBCEF9F2}"/>
              </a:ext>
            </a:extLst>
          </p:cNvPr>
          <p:cNvSpPr/>
          <p:nvPr/>
        </p:nvSpPr>
        <p:spPr>
          <a:xfrm>
            <a:off x="48011" y="928684"/>
            <a:ext cx="112400" cy="65150"/>
          </a:xfrm>
          <a:custGeom>
            <a:avLst/>
            <a:gdLst>
              <a:gd name="connsiteX0" fmla="*/ 112327 w 112400"/>
              <a:gd name="connsiteY0" fmla="*/ 65091 h 65150"/>
              <a:gd name="connsiteX1" fmla="*/ 15489 w 112400"/>
              <a:gd name="connsiteY1" fmla="*/ 28579 h 65150"/>
              <a:gd name="connsiteX2" fmla="*/ 9139 w 112400"/>
              <a:gd name="connsiteY2" fmla="*/ 20641 h 65150"/>
              <a:gd name="connsiteX3" fmla="*/ 104389 w 112400"/>
              <a:gd name="connsiteY3" fmla="*/ 4 h 65150"/>
              <a:gd name="connsiteX4" fmla="*/ 32952 w 112400"/>
              <a:gd name="connsiteY4" fmla="*/ 19054 h 65150"/>
              <a:gd name="connsiteX5" fmla="*/ 112327 w 112400"/>
              <a:gd name="connsiteY5" fmla="*/ 65091 h 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00" h="65150">
                <a:moveTo>
                  <a:pt x="112327" y="65091"/>
                </a:moveTo>
                <a:cubicBezTo>
                  <a:pt x="109417" y="66678"/>
                  <a:pt x="32687" y="35987"/>
                  <a:pt x="15489" y="28579"/>
                </a:cubicBezTo>
                <a:cubicBezTo>
                  <a:pt x="-1709" y="21171"/>
                  <a:pt x="-5678" y="25404"/>
                  <a:pt x="9139" y="20641"/>
                </a:cubicBezTo>
                <a:cubicBezTo>
                  <a:pt x="23956" y="15878"/>
                  <a:pt x="100420" y="268"/>
                  <a:pt x="104389" y="4"/>
                </a:cubicBezTo>
                <a:cubicBezTo>
                  <a:pt x="108358" y="-260"/>
                  <a:pt x="35598" y="10852"/>
                  <a:pt x="32952" y="19054"/>
                </a:cubicBezTo>
                <a:cubicBezTo>
                  <a:pt x="30306" y="27256"/>
                  <a:pt x="115237" y="63504"/>
                  <a:pt x="112327" y="65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0A559A6-67D3-46FB-AA38-D2A0384C54BF}"/>
              </a:ext>
            </a:extLst>
          </p:cNvPr>
          <p:cNvSpPr/>
          <p:nvPr/>
        </p:nvSpPr>
        <p:spPr>
          <a:xfrm>
            <a:off x="117352" y="991161"/>
            <a:ext cx="179546" cy="18527"/>
          </a:xfrm>
          <a:custGeom>
            <a:avLst/>
            <a:gdLst>
              <a:gd name="connsiteX0" fmla="*/ 123 w 179546"/>
              <a:gd name="connsiteY0" fmla="*/ 5789 h 18527"/>
              <a:gd name="connsiteX1" fmla="*/ 85848 w 179546"/>
              <a:gd name="connsiteY1" fmla="*/ 18489 h 18527"/>
              <a:gd name="connsiteX2" fmla="*/ 179511 w 179546"/>
              <a:gd name="connsiteY2" fmla="*/ 1027 h 18527"/>
              <a:gd name="connsiteX3" fmla="*/ 96961 w 179546"/>
              <a:gd name="connsiteY3" fmla="*/ 2614 h 18527"/>
              <a:gd name="connsiteX4" fmla="*/ 104898 w 179546"/>
              <a:gd name="connsiteY4" fmla="*/ 7377 h 18527"/>
              <a:gd name="connsiteX5" fmla="*/ 123 w 179546"/>
              <a:gd name="connsiteY5" fmla="*/ 5789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46" h="18527">
                <a:moveTo>
                  <a:pt x="123" y="5789"/>
                </a:moveTo>
                <a:cubicBezTo>
                  <a:pt x="-3052" y="7641"/>
                  <a:pt x="55950" y="19283"/>
                  <a:pt x="85848" y="18489"/>
                </a:cubicBezTo>
                <a:cubicBezTo>
                  <a:pt x="115746" y="17695"/>
                  <a:pt x="177659" y="3673"/>
                  <a:pt x="179511" y="1027"/>
                </a:cubicBezTo>
                <a:cubicBezTo>
                  <a:pt x="181363" y="-1619"/>
                  <a:pt x="109396" y="1556"/>
                  <a:pt x="96961" y="2614"/>
                </a:cubicBezTo>
                <a:cubicBezTo>
                  <a:pt x="84526" y="3672"/>
                  <a:pt x="118127" y="7112"/>
                  <a:pt x="104898" y="7377"/>
                </a:cubicBezTo>
                <a:cubicBezTo>
                  <a:pt x="91669" y="7642"/>
                  <a:pt x="3298" y="3937"/>
                  <a:pt x="123" y="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F91F046-E162-4392-820A-6F3EFEBB60AC}"/>
              </a:ext>
            </a:extLst>
          </p:cNvPr>
          <p:cNvSpPr/>
          <p:nvPr/>
        </p:nvSpPr>
        <p:spPr>
          <a:xfrm>
            <a:off x="153852" y="924813"/>
            <a:ext cx="320814" cy="102629"/>
          </a:xfrm>
          <a:custGeom>
            <a:avLst/>
            <a:gdLst>
              <a:gd name="connsiteX0" fmla="*/ 136 w 320814"/>
              <a:gd name="connsiteY0" fmla="*/ 700 h 102629"/>
              <a:gd name="connsiteX1" fmla="*/ 152536 w 320814"/>
              <a:gd name="connsiteY1" fmla="*/ 18162 h 102629"/>
              <a:gd name="connsiteX2" fmla="*/ 217623 w 320814"/>
              <a:gd name="connsiteY2" fmla="*/ 76900 h 102629"/>
              <a:gd name="connsiteX3" fmla="*/ 162061 w 320814"/>
              <a:gd name="connsiteY3" fmla="*/ 26100 h 102629"/>
              <a:gd name="connsiteX4" fmla="*/ 204923 w 320814"/>
              <a:gd name="connsiteY4" fmla="*/ 64200 h 102629"/>
              <a:gd name="connsiteX5" fmla="*/ 244611 w 320814"/>
              <a:gd name="connsiteY5" fmla="*/ 65787 h 102629"/>
              <a:gd name="connsiteX6" fmla="*/ 320811 w 320814"/>
              <a:gd name="connsiteY6" fmla="*/ 102300 h 102629"/>
              <a:gd name="connsiteX7" fmla="*/ 241436 w 320814"/>
              <a:gd name="connsiteY7" fmla="*/ 83250 h 102629"/>
              <a:gd name="connsiteX8" fmla="*/ 204923 w 320814"/>
              <a:gd name="connsiteY8" fmla="*/ 73725 h 102629"/>
              <a:gd name="connsiteX9" fmla="*/ 181111 w 320814"/>
              <a:gd name="connsiteY9" fmla="*/ 37212 h 102629"/>
              <a:gd name="connsiteX10" fmla="*/ 136 w 320814"/>
              <a:gd name="connsiteY10" fmla="*/ 700 h 1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814" h="102629">
                <a:moveTo>
                  <a:pt x="136" y="700"/>
                </a:moveTo>
                <a:cubicBezTo>
                  <a:pt x="-4626" y="-2475"/>
                  <a:pt x="116288" y="5462"/>
                  <a:pt x="152536" y="18162"/>
                </a:cubicBezTo>
                <a:cubicBezTo>
                  <a:pt x="188784" y="30862"/>
                  <a:pt x="216036" y="75577"/>
                  <a:pt x="217623" y="76900"/>
                </a:cubicBezTo>
                <a:cubicBezTo>
                  <a:pt x="219210" y="78223"/>
                  <a:pt x="164178" y="28217"/>
                  <a:pt x="162061" y="26100"/>
                </a:cubicBezTo>
                <a:cubicBezTo>
                  <a:pt x="159944" y="23983"/>
                  <a:pt x="191165" y="57586"/>
                  <a:pt x="204923" y="64200"/>
                </a:cubicBezTo>
                <a:cubicBezTo>
                  <a:pt x="218681" y="70814"/>
                  <a:pt x="225296" y="59437"/>
                  <a:pt x="244611" y="65787"/>
                </a:cubicBezTo>
                <a:cubicBezTo>
                  <a:pt x="263926" y="72137"/>
                  <a:pt x="321340" y="99390"/>
                  <a:pt x="320811" y="102300"/>
                </a:cubicBezTo>
                <a:cubicBezTo>
                  <a:pt x="320282" y="105211"/>
                  <a:pt x="260751" y="88012"/>
                  <a:pt x="241436" y="83250"/>
                </a:cubicBezTo>
                <a:cubicBezTo>
                  <a:pt x="222121" y="78488"/>
                  <a:pt x="214977" y="81398"/>
                  <a:pt x="204923" y="73725"/>
                </a:cubicBezTo>
                <a:cubicBezTo>
                  <a:pt x="194869" y="66052"/>
                  <a:pt x="214978" y="47795"/>
                  <a:pt x="181111" y="37212"/>
                </a:cubicBezTo>
                <a:cubicBezTo>
                  <a:pt x="147244" y="26629"/>
                  <a:pt x="4898" y="3875"/>
                  <a:pt x="136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8C38F500-CE0B-438D-8F91-FC9A729E7F73}"/>
              </a:ext>
            </a:extLst>
          </p:cNvPr>
          <p:cNvSpPr/>
          <p:nvPr/>
        </p:nvSpPr>
        <p:spPr>
          <a:xfrm>
            <a:off x="31188" y="972388"/>
            <a:ext cx="642510" cy="294364"/>
          </a:xfrm>
          <a:custGeom>
            <a:avLst/>
            <a:gdLst>
              <a:gd name="connsiteX0" fmla="*/ 6912 w 642510"/>
              <a:gd name="connsiteY0" fmla="*/ 750 h 294364"/>
              <a:gd name="connsiteX1" fmla="*/ 195825 w 642510"/>
              <a:gd name="connsiteY1" fmla="*/ 80125 h 294364"/>
              <a:gd name="connsiteX2" fmla="*/ 202175 w 642510"/>
              <a:gd name="connsiteY2" fmla="*/ 107112 h 294364"/>
              <a:gd name="connsiteX3" fmla="*/ 264087 w 642510"/>
              <a:gd name="connsiteY3" fmla="*/ 115050 h 294364"/>
              <a:gd name="connsiteX4" fmla="*/ 489512 w 642510"/>
              <a:gd name="connsiteY4" fmla="*/ 199187 h 294364"/>
              <a:gd name="connsiteX5" fmla="*/ 611750 w 642510"/>
              <a:gd name="connsiteY5" fmla="*/ 281737 h 294364"/>
              <a:gd name="connsiteX6" fmla="*/ 640325 w 642510"/>
              <a:gd name="connsiteY6" fmla="*/ 288087 h 294364"/>
              <a:gd name="connsiteX7" fmla="*/ 568887 w 642510"/>
              <a:gd name="connsiteY7" fmla="*/ 223000 h 294364"/>
              <a:gd name="connsiteX8" fmla="*/ 216462 w 642510"/>
              <a:gd name="connsiteY8" fmla="*/ 84887 h 294364"/>
              <a:gd name="connsiteX9" fmla="*/ 54537 w 642510"/>
              <a:gd name="connsiteY9" fmla="*/ 42025 h 294364"/>
              <a:gd name="connsiteX10" fmla="*/ 6912 w 642510"/>
              <a:gd name="connsiteY10" fmla="*/ 750 h 2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510" h="294364">
                <a:moveTo>
                  <a:pt x="6912" y="750"/>
                </a:moveTo>
                <a:cubicBezTo>
                  <a:pt x="30460" y="7100"/>
                  <a:pt x="163281" y="62398"/>
                  <a:pt x="195825" y="80125"/>
                </a:cubicBezTo>
                <a:cubicBezTo>
                  <a:pt x="228369" y="97852"/>
                  <a:pt x="190798" y="101291"/>
                  <a:pt x="202175" y="107112"/>
                </a:cubicBezTo>
                <a:cubicBezTo>
                  <a:pt x="213552" y="112933"/>
                  <a:pt x="216198" y="99704"/>
                  <a:pt x="264087" y="115050"/>
                </a:cubicBezTo>
                <a:cubicBezTo>
                  <a:pt x="311977" y="130396"/>
                  <a:pt x="431568" y="171406"/>
                  <a:pt x="489512" y="199187"/>
                </a:cubicBezTo>
                <a:cubicBezTo>
                  <a:pt x="547456" y="226968"/>
                  <a:pt x="586615" y="266920"/>
                  <a:pt x="611750" y="281737"/>
                </a:cubicBezTo>
                <a:cubicBezTo>
                  <a:pt x="636885" y="296554"/>
                  <a:pt x="647469" y="297876"/>
                  <a:pt x="640325" y="288087"/>
                </a:cubicBezTo>
                <a:cubicBezTo>
                  <a:pt x="633181" y="278298"/>
                  <a:pt x="639531" y="256867"/>
                  <a:pt x="568887" y="223000"/>
                </a:cubicBezTo>
                <a:cubicBezTo>
                  <a:pt x="498243" y="189133"/>
                  <a:pt x="302187" y="115050"/>
                  <a:pt x="216462" y="84887"/>
                </a:cubicBezTo>
                <a:cubicBezTo>
                  <a:pt x="130737" y="54725"/>
                  <a:pt x="83906" y="53931"/>
                  <a:pt x="54537" y="42025"/>
                </a:cubicBezTo>
                <a:cubicBezTo>
                  <a:pt x="25168" y="30119"/>
                  <a:pt x="-16636" y="-5600"/>
                  <a:pt x="6912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D1B99EE-E901-46F4-9702-B190067C358E}"/>
              </a:ext>
            </a:extLst>
          </p:cNvPr>
          <p:cNvSpPr/>
          <p:nvPr/>
        </p:nvSpPr>
        <p:spPr>
          <a:xfrm>
            <a:off x="517424" y="953810"/>
            <a:ext cx="179500" cy="194873"/>
          </a:xfrm>
          <a:custGeom>
            <a:avLst/>
            <a:gdLst>
              <a:gd name="connsiteX0" fmla="*/ 101 w 179500"/>
              <a:gd name="connsiteY0" fmla="*/ 278 h 194873"/>
              <a:gd name="connsiteX1" fmla="*/ 119164 w 179500"/>
              <a:gd name="connsiteY1" fmla="*/ 133628 h 194873"/>
              <a:gd name="connsiteX2" fmla="*/ 173139 w 179500"/>
              <a:gd name="connsiteY2" fmla="*/ 130453 h 194873"/>
              <a:gd name="connsiteX3" fmla="*/ 165201 w 179500"/>
              <a:gd name="connsiteY3" fmla="*/ 163790 h 194873"/>
              <a:gd name="connsiteX4" fmla="*/ 177901 w 179500"/>
              <a:gd name="connsiteY4" fmla="*/ 193953 h 194873"/>
              <a:gd name="connsiteX5" fmla="*/ 122339 w 179500"/>
              <a:gd name="connsiteY5" fmla="*/ 127278 h 194873"/>
              <a:gd name="connsiteX6" fmla="*/ 98526 w 179500"/>
              <a:gd name="connsiteY6" fmla="*/ 98703 h 194873"/>
              <a:gd name="connsiteX7" fmla="*/ 101 w 179500"/>
              <a:gd name="connsiteY7" fmla="*/ 278 h 1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500" h="194873">
                <a:moveTo>
                  <a:pt x="101" y="278"/>
                </a:moveTo>
                <a:cubicBezTo>
                  <a:pt x="3541" y="6099"/>
                  <a:pt x="90324" y="111932"/>
                  <a:pt x="119164" y="133628"/>
                </a:cubicBezTo>
                <a:cubicBezTo>
                  <a:pt x="148004" y="155324"/>
                  <a:pt x="165466" y="125426"/>
                  <a:pt x="173139" y="130453"/>
                </a:cubicBezTo>
                <a:cubicBezTo>
                  <a:pt x="180812" y="135480"/>
                  <a:pt x="164407" y="153207"/>
                  <a:pt x="165201" y="163790"/>
                </a:cubicBezTo>
                <a:cubicBezTo>
                  <a:pt x="165995" y="174373"/>
                  <a:pt x="185045" y="200038"/>
                  <a:pt x="177901" y="193953"/>
                </a:cubicBezTo>
                <a:cubicBezTo>
                  <a:pt x="170757" y="187868"/>
                  <a:pt x="122339" y="127278"/>
                  <a:pt x="122339" y="127278"/>
                </a:cubicBezTo>
                <a:cubicBezTo>
                  <a:pt x="109110" y="111403"/>
                  <a:pt x="115459" y="115901"/>
                  <a:pt x="98526" y="98703"/>
                </a:cubicBezTo>
                <a:cubicBezTo>
                  <a:pt x="81593" y="81505"/>
                  <a:pt x="-3339" y="-5543"/>
                  <a:pt x="101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154135C-E6C3-495C-9F4D-E53A15198F7D}"/>
              </a:ext>
            </a:extLst>
          </p:cNvPr>
          <p:cNvSpPr/>
          <p:nvPr/>
        </p:nvSpPr>
        <p:spPr>
          <a:xfrm>
            <a:off x="290893" y="659882"/>
            <a:ext cx="82742" cy="131975"/>
          </a:xfrm>
          <a:custGeom>
            <a:avLst/>
            <a:gdLst>
              <a:gd name="connsiteX0" fmla="*/ 1207 w 82742"/>
              <a:gd name="connsiteY0" fmla="*/ 518 h 131975"/>
              <a:gd name="connsiteX1" fmla="*/ 82170 w 82742"/>
              <a:gd name="connsiteY1" fmla="*/ 129106 h 131975"/>
              <a:gd name="connsiteX2" fmla="*/ 36132 w 82742"/>
              <a:gd name="connsiteY2" fmla="*/ 84656 h 131975"/>
              <a:gd name="connsiteX3" fmla="*/ 1207 w 82742"/>
              <a:gd name="connsiteY3" fmla="*/ 518 h 1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2" h="131975">
                <a:moveTo>
                  <a:pt x="1207" y="518"/>
                </a:moveTo>
                <a:cubicBezTo>
                  <a:pt x="8880" y="7926"/>
                  <a:pt x="76349" y="115083"/>
                  <a:pt x="82170" y="129106"/>
                </a:cubicBezTo>
                <a:cubicBezTo>
                  <a:pt x="87991" y="143129"/>
                  <a:pt x="47774" y="102118"/>
                  <a:pt x="36132" y="84656"/>
                </a:cubicBezTo>
                <a:cubicBezTo>
                  <a:pt x="24490" y="67194"/>
                  <a:pt x="-6466" y="-6890"/>
                  <a:pt x="1207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A6AA2273-7C45-40A7-ABF8-6B31FACFF6CB}"/>
              </a:ext>
            </a:extLst>
          </p:cNvPr>
          <p:cNvSpPr/>
          <p:nvPr/>
        </p:nvSpPr>
        <p:spPr>
          <a:xfrm>
            <a:off x="287116" y="650789"/>
            <a:ext cx="87040" cy="135068"/>
          </a:xfrm>
          <a:custGeom>
            <a:avLst/>
            <a:gdLst>
              <a:gd name="connsiteX0" fmla="*/ 222 w 87040"/>
              <a:gd name="connsiteY0" fmla="*/ 86 h 135068"/>
              <a:gd name="connsiteX1" fmla="*/ 58959 w 87040"/>
              <a:gd name="connsiteY1" fmla="*/ 58824 h 135068"/>
              <a:gd name="connsiteX2" fmla="*/ 74834 w 87040"/>
              <a:gd name="connsiteY2" fmla="*/ 82636 h 135068"/>
              <a:gd name="connsiteX3" fmla="*/ 78009 w 87040"/>
              <a:gd name="connsiteY3" fmla="*/ 135024 h 135068"/>
              <a:gd name="connsiteX4" fmla="*/ 82772 w 87040"/>
              <a:gd name="connsiteY4" fmla="*/ 73111 h 135068"/>
              <a:gd name="connsiteX5" fmla="*/ 222 w 87040"/>
              <a:gd name="connsiteY5" fmla="*/ 86 h 1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40" h="135068">
                <a:moveTo>
                  <a:pt x="222" y="86"/>
                </a:moveTo>
                <a:cubicBezTo>
                  <a:pt x="-3747" y="-2295"/>
                  <a:pt x="46524" y="45066"/>
                  <a:pt x="58959" y="58824"/>
                </a:cubicBezTo>
                <a:cubicBezTo>
                  <a:pt x="71394" y="72582"/>
                  <a:pt x="71659" y="69936"/>
                  <a:pt x="74834" y="82636"/>
                </a:cubicBezTo>
                <a:cubicBezTo>
                  <a:pt x="78009" y="95336"/>
                  <a:pt x="76686" y="136611"/>
                  <a:pt x="78009" y="135024"/>
                </a:cubicBezTo>
                <a:cubicBezTo>
                  <a:pt x="79332" y="133437"/>
                  <a:pt x="94149" y="95601"/>
                  <a:pt x="82772" y="73111"/>
                </a:cubicBezTo>
                <a:cubicBezTo>
                  <a:pt x="71395" y="50621"/>
                  <a:pt x="4191" y="2467"/>
                  <a:pt x="22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6585EE85-FFB2-4D30-9D73-8D0AFA354B58}"/>
              </a:ext>
            </a:extLst>
          </p:cNvPr>
          <p:cNvSpPr/>
          <p:nvPr/>
        </p:nvSpPr>
        <p:spPr>
          <a:xfrm>
            <a:off x="286967" y="759899"/>
            <a:ext cx="122773" cy="184745"/>
          </a:xfrm>
          <a:custGeom>
            <a:avLst/>
            <a:gdLst>
              <a:gd name="connsiteX0" fmla="*/ 371 w 122773"/>
              <a:gd name="connsiteY0" fmla="*/ 514 h 184745"/>
              <a:gd name="connsiteX1" fmla="*/ 119433 w 122773"/>
              <a:gd name="connsiteY1" fmla="*/ 179901 h 184745"/>
              <a:gd name="connsiteX2" fmla="*/ 82921 w 122773"/>
              <a:gd name="connsiteY2" fmla="*/ 125926 h 184745"/>
              <a:gd name="connsiteX3" fmla="*/ 371 w 122773"/>
              <a:gd name="connsiteY3" fmla="*/ 514 h 18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3" h="184745">
                <a:moveTo>
                  <a:pt x="371" y="514"/>
                </a:moveTo>
                <a:cubicBezTo>
                  <a:pt x="6456" y="9510"/>
                  <a:pt x="105675" y="158999"/>
                  <a:pt x="119433" y="179901"/>
                </a:cubicBezTo>
                <a:cubicBezTo>
                  <a:pt x="133191" y="200803"/>
                  <a:pt x="101177" y="148680"/>
                  <a:pt x="82921" y="125926"/>
                </a:cubicBezTo>
                <a:cubicBezTo>
                  <a:pt x="64665" y="103172"/>
                  <a:pt x="-5714" y="-8482"/>
                  <a:pt x="371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426D179B-0EA8-4220-9183-467A4F7D8E33}"/>
              </a:ext>
            </a:extLst>
          </p:cNvPr>
          <p:cNvSpPr/>
          <p:nvPr/>
        </p:nvSpPr>
        <p:spPr>
          <a:xfrm>
            <a:off x="724915" y="1013768"/>
            <a:ext cx="481657" cy="372397"/>
          </a:xfrm>
          <a:custGeom>
            <a:avLst/>
            <a:gdLst>
              <a:gd name="connsiteX0" fmla="*/ 48198 w 481657"/>
              <a:gd name="connsiteY0" fmla="*/ 48270 h 372397"/>
              <a:gd name="connsiteX1" fmla="*/ 240285 w 481657"/>
              <a:gd name="connsiteY1" fmla="*/ 100657 h 372397"/>
              <a:gd name="connsiteX2" fmla="*/ 370460 w 481657"/>
              <a:gd name="connsiteY2" fmla="*/ 234007 h 372397"/>
              <a:gd name="connsiteX3" fmla="*/ 308548 w 481657"/>
              <a:gd name="connsiteY3" fmla="*/ 151457 h 372397"/>
              <a:gd name="connsiteX4" fmla="*/ 389510 w 481657"/>
              <a:gd name="connsiteY4" fmla="*/ 229245 h 372397"/>
              <a:gd name="connsiteX5" fmla="*/ 438723 w 481657"/>
              <a:gd name="connsiteY5" fmla="*/ 221307 h 372397"/>
              <a:gd name="connsiteX6" fmla="*/ 437135 w 481657"/>
              <a:gd name="connsiteY6" fmla="*/ 260995 h 372397"/>
              <a:gd name="connsiteX7" fmla="*/ 481585 w 481657"/>
              <a:gd name="connsiteY7" fmla="*/ 214957 h 372397"/>
              <a:gd name="connsiteX8" fmla="*/ 448248 w 481657"/>
              <a:gd name="connsiteY8" fmla="*/ 280045 h 372397"/>
              <a:gd name="connsiteX9" fmla="*/ 475235 w 481657"/>
              <a:gd name="connsiteY9" fmla="*/ 370532 h 372397"/>
              <a:gd name="connsiteX10" fmla="*/ 433960 w 481657"/>
              <a:gd name="connsiteY10" fmla="*/ 337195 h 372397"/>
              <a:gd name="connsiteX11" fmla="*/ 402210 w 481657"/>
              <a:gd name="connsiteY11" fmla="*/ 289570 h 372397"/>
              <a:gd name="connsiteX12" fmla="*/ 440310 w 481657"/>
              <a:gd name="connsiteY12" fmla="*/ 292745 h 372397"/>
              <a:gd name="connsiteX13" fmla="*/ 430785 w 481657"/>
              <a:gd name="connsiteY13" fmla="*/ 264170 h 372397"/>
              <a:gd name="connsiteX14" fmla="*/ 402210 w 481657"/>
              <a:gd name="connsiteY14" fmla="*/ 264170 h 372397"/>
              <a:gd name="connsiteX15" fmla="*/ 364110 w 481657"/>
              <a:gd name="connsiteY15" fmla="*/ 241945 h 372397"/>
              <a:gd name="connsiteX16" fmla="*/ 367285 w 481657"/>
              <a:gd name="connsiteY16" fmla="*/ 222895 h 372397"/>
              <a:gd name="connsiteX17" fmla="*/ 252985 w 481657"/>
              <a:gd name="connsiteY17" fmla="*/ 116532 h 372397"/>
              <a:gd name="connsiteX18" fmla="*/ 16448 w 481657"/>
              <a:gd name="connsiteY18" fmla="*/ 3820 h 372397"/>
              <a:gd name="connsiteX19" fmla="*/ 48198 w 481657"/>
              <a:gd name="connsiteY19" fmla="*/ 48270 h 37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1657" h="372397">
                <a:moveTo>
                  <a:pt x="48198" y="48270"/>
                </a:moveTo>
                <a:cubicBezTo>
                  <a:pt x="85504" y="64409"/>
                  <a:pt x="186575" y="69701"/>
                  <a:pt x="240285" y="100657"/>
                </a:cubicBezTo>
                <a:cubicBezTo>
                  <a:pt x="293995" y="131613"/>
                  <a:pt x="359083" y="225540"/>
                  <a:pt x="370460" y="234007"/>
                </a:cubicBezTo>
                <a:cubicBezTo>
                  <a:pt x="381837" y="242474"/>
                  <a:pt x="305373" y="152251"/>
                  <a:pt x="308548" y="151457"/>
                </a:cubicBezTo>
                <a:cubicBezTo>
                  <a:pt x="311723" y="150663"/>
                  <a:pt x="367814" y="217603"/>
                  <a:pt x="389510" y="229245"/>
                </a:cubicBezTo>
                <a:cubicBezTo>
                  <a:pt x="411206" y="240887"/>
                  <a:pt x="430786" y="216015"/>
                  <a:pt x="438723" y="221307"/>
                </a:cubicBezTo>
                <a:cubicBezTo>
                  <a:pt x="446660" y="226599"/>
                  <a:pt x="429991" y="262053"/>
                  <a:pt x="437135" y="260995"/>
                </a:cubicBezTo>
                <a:cubicBezTo>
                  <a:pt x="444279" y="259937"/>
                  <a:pt x="479733" y="211782"/>
                  <a:pt x="481585" y="214957"/>
                </a:cubicBezTo>
                <a:cubicBezTo>
                  <a:pt x="483437" y="218132"/>
                  <a:pt x="449306" y="254116"/>
                  <a:pt x="448248" y="280045"/>
                </a:cubicBezTo>
                <a:cubicBezTo>
                  <a:pt x="447190" y="305974"/>
                  <a:pt x="477616" y="361007"/>
                  <a:pt x="475235" y="370532"/>
                </a:cubicBezTo>
                <a:cubicBezTo>
                  <a:pt x="472854" y="380057"/>
                  <a:pt x="446131" y="350689"/>
                  <a:pt x="433960" y="337195"/>
                </a:cubicBezTo>
                <a:cubicBezTo>
                  <a:pt x="421789" y="323701"/>
                  <a:pt x="401152" y="296978"/>
                  <a:pt x="402210" y="289570"/>
                </a:cubicBezTo>
                <a:cubicBezTo>
                  <a:pt x="403268" y="282162"/>
                  <a:pt x="435548" y="296978"/>
                  <a:pt x="440310" y="292745"/>
                </a:cubicBezTo>
                <a:cubicBezTo>
                  <a:pt x="445072" y="288512"/>
                  <a:pt x="437135" y="268932"/>
                  <a:pt x="430785" y="264170"/>
                </a:cubicBezTo>
                <a:cubicBezTo>
                  <a:pt x="424435" y="259408"/>
                  <a:pt x="413322" y="267874"/>
                  <a:pt x="402210" y="264170"/>
                </a:cubicBezTo>
                <a:cubicBezTo>
                  <a:pt x="391098" y="260466"/>
                  <a:pt x="369931" y="248824"/>
                  <a:pt x="364110" y="241945"/>
                </a:cubicBezTo>
                <a:cubicBezTo>
                  <a:pt x="358289" y="235066"/>
                  <a:pt x="385806" y="243797"/>
                  <a:pt x="367285" y="222895"/>
                </a:cubicBezTo>
                <a:cubicBezTo>
                  <a:pt x="348764" y="201993"/>
                  <a:pt x="311458" y="153045"/>
                  <a:pt x="252985" y="116532"/>
                </a:cubicBezTo>
                <a:cubicBezTo>
                  <a:pt x="194512" y="80020"/>
                  <a:pt x="53225" y="21018"/>
                  <a:pt x="16448" y="3820"/>
                </a:cubicBezTo>
                <a:cubicBezTo>
                  <a:pt x="-20329" y="-13378"/>
                  <a:pt x="10892" y="32131"/>
                  <a:pt x="48198" y="4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344E5B3A-85A2-4F4C-9AB8-32E23C8F3EC4}"/>
              </a:ext>
            </a:extLst>
          </p:cNvPr>
          <p:cNvSpPr/>
          <p:nvPr/>
        </p:nvSpPr>
        <p:spPr>
          <a:xfrm>
            <a:off x="825319" y="1077908"/>
            <a:ext cx="314039" cy="228784"/>
          </a:xfrm>
          <a:custGeom>
            <a:avLst/>
            <a:gdLst>
              <a:gd name="connsiteX0" fmla="*/ 181 w 314039"/>
              <a:gd name="connsiteY0" fmla="*/ 5 h 228784"/>
              <a:gd name="connsiteX1" fmla="*/ 131944 w 314039"/>
              <a:gd name="connsiteY1" fmla="*/ 58742 h 228784"/>
              <a:gd name="connsiteX2" fmla="*/ 201794 w 314039"/>
              <a:gd name="connsiteY2" fmla="*/ 128592 h 228784"/>
              <a:gd name="connsiteX3" fmla="*/ 227194 w 314039"/>
              <a:gd name="connsiteY3" fmla="*/ 144467 h 228784"/>
              <a:gd name="connsiteX4" fmla="*/ 312919 w 314039"/>
              <a:gd name="connsiteY4" fmla="*/ 228605 h 228784"/>
              <a:gd name="connsiteX5" fmla="*/ 158931 w 314039"/>
              <a:gd name="connsiteY5" fmla="*/ 119067 h 228784"/>
              <a:gd name="connsiteX6" fmla="*/ 104956 w 314039"/>
              <a:gd name="connsiteY6" fmla="*/ 55567 h 228784"/>
              <a:gd name="connsiteX7" fmla="*/ 181 w 314039"/>
              <a:gd name="connsiteY7" fmla="*/ 5 h 22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039" h="228784">
                <a:moveTo>
                  <a:pt x="181" y="5"/>
                </a:moveTo>
                <a:cubicBezTo>
                  <a:pt x="4679" y="534"/>
                  <a:pt x="98342" y="37311"/>
                  <a:pt x="131944" y="58742"/>
                </a:cubicBezTo>
                <a:cubicBezTo>
                  <a:pt x="165546" y="80173"/>
                  <a:pt x="185919" y="114305"/>
                  <a:pt x="201794" y="128592"/>
                </a:cubicBezTo>
                <a:cubicBezTo>
                  <a:pt x="217669" y="142880"/>
                  <a:pt x="208673" y="127798"/>
                  <a:pt x="227194" y="144467"/>
                </a:cubicBezTo>
                <a:cubicBezTo>
                  <a:pt x="245715" y="161136"/>
                  <a:pt x="324296" y="232838"/>
                  <a:pt x="312919" y="228605"/>
                </a:cubicBezTo>
                <a:cubicBezTo>
                  <a:pt x="301542" y="224372"/>
                  <a:pt x="193591" y="147907"/>
                  <a:pt x="158931" y="119067"/>
                </a:cubicBezTo>
                <a:cubicBezTo>
                  <a:pt x="124271" y="90227"/>
                  <a:pt x="133795" y="74881"/>
                  <a:pt x="104956" y="55567"/>
                </a:cubicBezTo>
                <a:cubicBezTo>
                  <a:pt x="76117" y="36253"/>
                  <a:pt x="-4317" y="-524"/>
                  <a:pt x="18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B5659C3-8685-4DD5-B129-77B8119A9684}"/>
              </a:ext>
            </a:extLst>
          </p:cNvPr>
          <p:cNvSpPr/>
          <p:nvPr/>
        </p:nvSpPr>
        <p:spPr>
          <a:xfrm>
            <a:off x="1730194" y="2559050"/>
            <a:ext cx="270874" cy="91160"/>
          </a:xfrm>
          <a:custGeom>
            <a:avLst/>
            <a:gdLst>
              <a:gd name="connsiteX0" fmla="*/ 181 w 270874"/>
              <a:gd name="connsiteY0" fmla="*/ 0 h 91160"/>
              <a:gd name="connsiteX1" fmla="*/ 187506 w 270874"/>
              <a:gd name="connsiteY1" fmla="*/ 19050 h 91160"/>
              <a:gd name="connsiteX2" fmla="*/ 266881 w 270874"/>
              <a:gd name="connsiteY2" fmla="*/ 39688 h 91160"/>
              <a:gd name="connsiteX3" fmla="*/ 255769 w 270874"/>
              <a:gd name="connsiteY3" fmla="*/ 57150 h 91160"/>
              <a:gd name="connsiteX4" fmla="*/ 227194 w 270874"/>
              <a:gd name="connsiteY4" fmla="*/ 90488 h 91160"/>
              <a:gd name="connsiteX5" fmla="*/ 246244 w 270874"/>
              <a:gd name="connsiteY5" fmla="*/ 23813 h 91160"/>
              <a:gd name="connsiteX6" fmla="*/ 224019 w 270874"/>
              <a:gd name="connsiteY6" fmla="*/ 12700 h 91160"/>
              <a:gd name="connsiteX7" fmla="*/ 181 w 270874"/>
              <a:gd name="connsiteY7" fmla="*/ 0 h 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74" h="91160">
                <a:moveTo>
                  <a:pt x="181" y="0"/>
                </a:moveTo>
                <a:cubicBezTo>
                  <a:pt x="-5905" y="1058"/>
                  <a:pt x="143056" y="12435"/>
                  <a:pt x="187506" y="19050"/>
                </a:cubicBezTo>
                <a:cubicBezTo>
                  <a:pt x="231956" y="25665"/>
                  <a:pt x="255504" y="33338"/>
                  <a:pt x="266881" y="39688"/>
                </a:cubicBezTo>
                <a:cubicBezTo>
                  <a:pt x="278258" y="46038"/>
                  <a:pt x="262384" y="48683"/>
                  <a:pt x="255769" y="57150"/>
                </a:cubicBezTo>
                <a:cubicBezTo>
                  <a:pt x="249154" y="65617"/>
                  <a:pt x="228781" y="96044"/>
                  <a:pt x="227194" y="90488"/>
                </a:cubicBezTo>
                <a:cubicBezTo>
                  <a:pt x="225607" y="84932"/>
                  <a:pt x="246773" y="36778"/>
                  <a:pt x="246244" y="23813"/>
                </a:cubicBezTo>
                <a:cubicBezTo>
                  <a:pt x="245715" y="10848"/>
                  <a:pt x="268998" y="15611"/>
                  <a:pt x="224019" y="12700"/>
                </a:cubicBezTo>
                <a:lnTo>
                  <a:pt x="1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773C97C1-44CD-487B-8A9F-FE126BBCDB99}"/>
              </a:ext>
            </a:extLst>
          </p:cNvPr>
          <p:cNvSpPr/>
          <p:nvPr/>
        </p:nvSpPr>
        <p:spPr>
          <a:xfrm>
            <a:off x="1735470" y="2417760"/>
            <a:ext cx="102902" cy="147818"/>
          </a:xfrm>
          <a:custGeom>
            <a:avLst/>
            <a:gdLst>
              <a:gd name="connsiteX0" fmla="*/ 102855 w 102902"/>
              <a:gd name="connsiteY0" fmla="*/ 3 h 147818"/>
              <a:gd name="connsiteX1" fmla="*/ 26655 w 102902"/>
              <a:gd name="connsiteY1" fmla="*/ 84140 h 147818"/>
              <a:gd name="connsiteX2" fmla="*/ 45705 w 102902"/>
              <a:gd name="connsiteY2" fmla="*/ 96840 h 147818"/>
              <a:gd name="connsiteX3" fmla="*/ 1255 w 102902"/>
              <a:gd name="connsiteY3" fmla="*/ 147640 h 147818"/>
              <a:gd name="connsiteX4" fmla="*/ 12368 w 102902"/>
              <a:gd name="connsiteY4" fmla="*/ 112715 h 147818"/>
              <a:gd name="connsiteX5" fmla="*/ 13955 w 102902"/>
              <a:gd name="connsiteY5" fmla="*/ 87315 h 147818"/>
              <a:gd name="connsiteX6" fmla="*/ 102855 w 102902"/>
              <a:gd name="connsiteY6" fmla="*/ 3 h 14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02" h="147818">
                <a:moveTo>
                  <a:pt x="102855" y="3"/>
                </a:moveTo>
                <a:cubicBezTo>
                  <a:pt x="104972" y="-526"/>
                  <a:pt x="36180" y="68001"/>
                  <a:pt x="26655" y="84140"/>
                </a:cubicBezTo>
                <a:cubicBezTo>
                  <a:pt x="17130" y="100280"/>
                  <a:pt x="49938" y="86257"/>
                  <a:pt x="45705" y="96840"/>
                </a:cubicBezTo>
                <a:cubicBezTo>
                  <a:pt x="41472" y="107423"/>
                  <a:pt x="6811" y="144994"/>
                  <a:pt x="1255" y="147640"/>
                </a:cubicBezTo>
                <a:cubicBezTo>
                  <a:pt x="-4301" y="150286"/>
                  <a:pt x="10251" y="122769"/>
                  <a:pt x="12368" y="112715"/>
                </a:cubicBezTo>
                <a:cubicBezTo>
                  <a:pt x="14485" y="102661"/>
                  <a:pt x="-2978" y="104248"/>
                  <a:pt x="13955" y="87315"/>
                </a:cubicBezTo>
                <a:cubicBezTo>
                  <a:pt x="30888" y="70382"/>
                  <a:pt x="100738" y="532"/>
                  <a:pt x="1028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813DE2-9DCC-4B8C-9462-75D22E9D4CAE}"/>
              </a:ext>
            </a:extLst>
          </p:cNvPr>
          <p:cNvSpPr/>
          <p:nvPr/>
        </p:nvSpPr>
        <p:spPr>
          <a:xfrm>
            <a:off x="1868418" y="2458975"/>
            <a:ext cx="87742" cy="87376"/>
          </a:xfrm>
          <a:custGeom>
            <a:avLst/>
            <a:gdLst>
              <a:gd name="connsiteX0" fmla="*/ 70 w 87742"/>
              <a:gd name="connsiteY0" fmla="*/ 63 h 87376"/>
              <a:gd name="connsiteX1" fmla="*/ 58807 w 87742"/>
              <a:gd name="connsiteY1" fmla="*/ 30225 h 87376"/>
              <a:gd name="connsiteX2" fmla="*/ 87382 w 87742"/>
              <a:gd name="connsiteY2" fmla="*/ 87375 h 87376"/>
              <a:gd name="connsiteX3" fmla="*/ 74682 w 87742"/>
              <a:gd name="connsiteY3" fmla="*/ 31813 h 87376"/>
              <a:gd name="connsiteX4" fmla="*/ 71507 w 87742"/>
              <a:gd name="connsiteY4" fmla="*/ 22288 h 87376"/>
              <a:gd name="connsiteX5" fmla="*/ 70 w 87742"/>
              <a:gd name="connsiteY5" fmla="*/ 63 h 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42" h="87376">
                <a:moveTo>
                  <a:pt x="70" y="63"/>
                </a:moveTo>
                <a:cubicBezTo>
                  <a:pt x="-2047" y="1386"/>
                  <a:pt x="44255" y="15673"/>
                  <a:pt x="58807" y="30225"/>
                </a:cubicBezTo>
                <a:cubicBezTo>
                  <a:pt x="73359" y="44777"/>
                  <a:pt x="84736" y="87110"/>
                  <a:pt x="87382" y="87375"/>
                </a:cubicBezTo>
                <a:cubicBezTo>
                  <a:pt x="90028" y="87640"/>
                  <a:pt x="77328" y="42661"/>
                  <a:pt x="74682" y="31813"/>
                </a:cubicBezTo>
                <a:cubicBezTo>
                  <a:pt x="72036" y="20965"/>
                  <a:pt x="82090" y="25992"/>
                  <a:pt x="71507" y="22288"/>
                </a:cubicBezTo>
                <a:cubicBezTo>
                  <a:pt x="60924" y="18584"/>
                  <a:pt x="2187" y="-1260"/>
                  <a:pt x="70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A613FA1D-D1BF-42D2-BF1A-1EF670F8FED7}"/>
              </a:ext>
            </a:extLst>
          </p:cNvPr>
          <p:cNvSpPr/>
          <p:nvPr/>
        </p:nvSpPr>
        <p:spPr>
          <a:xfrm>
            <a:off x="2039936" y="3426909"/>
            <a:ext cx="128504" cy="279912"/>
          </a:xfrm>
          <a:custGeom>
            <a:avLst/>
            <a:gdLst>
              <a:gd name="connsiteX0" fmla="*/ 2 w 128504"/>
              <a:gd name="connsiteY0" fmla="*/ 504 h 279912"/>
              <a:gd name="connsiteX1" fmla="*/ 115889 w 128504"/>
              <a:gd name="connsiteY1" fmla="*/ 173541 h 279912"/>
              <a:gd name="connsiteX2" fmla="*/ 125414 w 128504"/>
              <a:gd name="connsiteY2" fmla="*/ 279904 h 279912"/>
              <a:gd name="connsiteX3" fmla="*/ 115889 w 128504"/>
              <a:gd name="connsiteY3" fmla="*/ 179891 h 279912"/>
              <a:gd name="connsiteX4" fmla="*/ 114302 w 128504"/>
              <a:gd name="connsiteY4" fmla="*/ 251329 h 279912"/>
              <a:gd name="connsiteX5" fmla="*/ 112714 w 128504"/>
              <a:gd name="connsiteY5" fmla="*/ 124329 h 279912"/>
              <a:gd name="connsiteX6" fmla="*/ 2 w 128504"/>
              <a:gd name="connsiteY6" fmla="*/ 504 h 2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04" h="279912">
                <a:moveTo>
                  <a:pt x="2" y="504"/>
                </a:moveTo>
                <a:cubicBezTo>
                  <a:pt x="531" y="8706"/>
                  <a:pt x="94987" y="126974"/>
                  <a:pt x="115889" y="173541"/>
                </a:cubicBezTo>
                <a:cubicBezTo>
                  <a:pt x="136791" y="220108"/>
                  <a:pt x="125414" y="278846"/>
                  <a:pt x="125414" y="279904"/>
                </a:cubicBezTo>
                <a:cubicBezTo>
                  <a:pt x="125414" y="280962"/>
                  <a:pt x="117741" y="184654"/>
                  <a:pt x="115889" y="179891"/>
                </a:cubicBezTo>
                <a:cubicBezTo>
                  <a:pt x="114037" y="175128"/>
                  <a:pt x="114831" y="260589"/>
                  <a:pt x="114302" y="251329"/>
                </a:cubicBezTo>
                <a:cubicBezTo>
                  <a:pt x="113773" y="242069"/>
                  <a:pt x="128060" y="162429"/>
                  <a:pt x="112714" y="124329"/>
                </a:cubicBezTo>
                <a:cubicBezTo>
                  <a:pt x="97368" y="86229"/>
                  <a:pt x="-527" y="-7698"/>
                  <a:pt x="2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05304C82-1214-4467-9218-562A9936D671}"/>
              </a:ext>
            </a:extLst>
          </p:cNvPr>
          <p:cNvSpPr/>
          <p:nvPr/>
        </p:nvSpPr>
        <p:spPr>
          <a:xfrm>
            <a:off x="2444645" y="3523085"/>
            <a:ext cx="190606" cy="391805"/>
          </a:xfrm>
          <a:custGeom>
            <a:avLst/>
            <a:gdLst>
              <a:gd name="connsiteX0" fmla="*/ 190605 w 190606"/>
              <a:gd name="connsiteY0" fmla="*/ 1165 h 391805"/>
              <a:gd name="connsiteX1" fmla="*/ 44555 w 190606"/>
              <a:gd name="connsiteY1" fmla="*/ 64665 h 391805"/>
              <a:gd name="connsiteX2" fmla="*/ 28680 w 190606"/>
              <a:gd name="connsiteY2" fmla="*/ 213890 h 391805"/>
              <a:gd name="connsiteX3" fmla="*/ 105 w 190606"/>
              <a:gd name="connsiteY3" fmla="*/ 269453 h 391805"/>
              <a:gd name="connsiteX4" fmla="*/ 39793 w 190606"/>
              <a:gd name="connsiteY4" fmla="*/ 388515 h 391805"/>
              <a:gd name="connsiteX5" fmla="*/ 46143 w 190606"/>
              <a:gd name="connsiteY5" fmla="*/ 332953 h 391805"/>
              <a:gd name="connsiteX6" fmla="*/ 35030 w 190606"/>
              <a:gd name="connsiteY6" fmla="*/ 75778 h 391805"/>
              <a:gd name="connsiteX7" fmla="*/ 47730 w 190606"/>
              <a:gd name="connsiteY7" fmla="*/ 28153 h 391805"/>
              <a:gd name="connsiteX8" fmla="*/ 190605 w 190606"/>
              <a:gd name="connsiteY8" fmla="*/ 1165 h 3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06" h="391805">
                <a:moveTo>
                  <a:pt x="190605" y="1165"/>
                </a:moveTo>
                <a:cubicBezTo>
                  <a:pt x="190076" y="7250"/>
                  <a:pt x="71542" y="29211"/>
                  <a:pt x="44555" y="64665"/>
                </a:cubicBezTo>
                <a:cubicBezTo>
                  <a:pt x="17567" y="100119"/>
                  <a:pt x="36088" y="179759"/>
                  <a:pt x="28680" y="213890"/>
                </a:cubicBezTo>
                <a:cubicBezTo>
                  <a:pt x="21272" y="248021"/>
                  <a:pt x="-1747" y="240349"/>
                  <a:pt x="105" y="269453"/>
                </a:cubicBezTo>
                <a:cubicBezTo>
                  <a:pt x="1957" y="298557"/>
                  <a:pt x="32120" y="377932"/>
                  <a:pt x="39793" y="388515"/>
                </a:cubicBezTo>
                <a:cubicBezTo>
                  <a:pt x="47466" y="399098"/>
                  <a:pt x="46937" y="385076"/>
                  <a:pt x="46143" y="332953"/>
                </a:cubicBezTo>
                <a:cubicBezTo>
                  <a:pt x="45349" y="280830"/>
                  <a:pt x="34765" y="126578"/>
                  <a:pt x="35030" y="75778"/>
                </a:cubicBezTo>
                <a:cubicBezTo>
                  <a:pt x="35294" y="24978"/>
                  <a:pt x="22065" y="42176"/>
                  <a:pt x="47730" y="28153"/>
                </a:cubicBezTo>
                <a:cubicBezTo>
                  <a:pt x="73395" y="14130"/>
                  <a:pt x="191134" y="-4920"/>
                  <a:pt x="190605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09A537A-A9FB-43F2-B524-3651CA9BABC2}"/>
              </a:ext>
            </a:extLst>
          </p:cNvPr>
          <p:cNvSpPr/>
          <p:nvPr/>
        </p:nvSpPr>
        <p:spPr>
          <a:xfrm>
            <a:off x="2470107" y="3563935"/>
            <a:ext cx="121639" cy="115899"/>
          </a:xfrm>
          <a:custGeom>
            <a:avLst/>
            <a:gdLst>
              <a:gd name="connsiteX0" fmla="*/ 58781 w 121639"/>
              <a:gd name="connsiteY0" fmla="*/ 3 h 115899"/>
              <a:gd name="connsiteX1" fmla="*/ 120693 w 121639"/>
              <a:gd name="connsiteY1" fmla="*/ 76203 h 115899"/>
              <a:gd name="connsiteX2" fmla="*/ 43 w 121639"/>
              <a:gd name="connsiteY2" fmla="*/ 115890 h 115899"/>
              <a:gd name="connsiteX3" fmla="*/ 106406 w 121639"/>
              <a:gd name="connsiteY3" fmla="*/ 79378 h 115899"/>
              <a:gd name="connsiteX4" fmla="*/ 58781 w 121639"/>
              <a:gd name="connsiteY4" fmla="*/ 3 h 1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39" h="115899">
                <a:moveTo>
                  <a:pt x="58781" y="3"/>
                </a:moveTo>
                <a:cubicBezTo>
                  <a:pt x="61162" y="-526"/>
                  <a:pt x="130483" y="56889"/>
                  <a:pt x="120693" y="76203"/>
                </a:cubicBezTo>
                <a:cubicBezTo>
                  <a:pt x="110903" y="95517"/>
                  <a:pt x="2424" y="115361"/>
                  <a:pt x="43" y="115890"/>
                </a:cubicBezTo>
                <a:cubicBezTo>
                  <a:pt x="-2338" y="116419"/>
                  <a:pt x="94235" y="95253"/>
                  <a:pt x="106406" y="79378"/>
                </a:cubicBezTo>
                <a:cubicBezTo>
                  <a:pt x="118577" y="63503"/>
                  <a:pt x="56400" y="532"/>
                  <a:pt x="587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D3AB7A0-4EA3-4D66-A06D-2BB762BB1059}"/>
              </a:ext>
            </a:extLst>
          </p:cNvPr>
          <p:cNvSpPr/>
          <p:nvPr/>
        </p:nvSpPr>
        <p:spPr>
          <a:xfrm>
            <a:off x="2283526" y="3803650"/>
            <a:ext cx="177399" cy="441300"/>
          </a:xfrm>
          <a:custGeom>
            <a:avLst/>
            <a:gdLst>
              <a:gd name="connsiteX0" fmla="*/ 177099 w 177399"/>
              <a:gd name="connsiteY0" fmla="*/ 0 h 441300"/>
              <a:gd name="connsiteX1" fmla="*/ 121537 w 177399"/>
              <a:gd name="connsiteY1" fmla="*/ 100013 h 441300"/>
              <a:gd name="connsiteX2" fmla="*/ 42162 w 177399"/>
              <a:gd name="connsiteY2" fmla="*/ 179388 h 441300"/>
              <a:gd name="connsiteX3" fmla="*/ 5649 w 177399"/>
              <a:gd name="connsiteY3" fmla="*/ 231775 h 441300"/>
              <a:gd name="connsiteX4" fmla="*/ 2474 w 177399"/>
              <a:gd name="connsiteY4" fmla="*/ 436563 h 441300"/>
              <a:gd name="connsiteX5" fmla="*/ 2474 w 177399"/>
              <a:gd name="connsiteY5" fmla="*/ 361950 h 441300"/>
              <a:gd name="connsiteX6" fmla="*/ 34224 w 177399"/>
              <a:gd name="connsiteY6" fmla="*/ 204788 h 441300"/>
              <a:gd name="connsiteX7" fmla="*/ 123124 w 177399"/>
              <a:gd name="connsiteY7" fmla="*/ 71438 h 441300"/>
              <a:gd name="connsiteX8" fmla="*/ 142174 w 177399"/>
              <a:gd name="connsiteY8" fmla="*/ 98425 h 441300"/>
              <a:gd name="connsiteX9" fmla="*/ 177099 w 177399"/>
              <a:gd name="connsiteY9" fmla="*/ 0 h 4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99" h="441300">
                <a:moveTo>
                  <a:pt x="177099" y="0"/>
                </a:moveTo>
                <a:cubicBezTo>
                  <a:pt x="173660" y="265"/>
                  <a:pt x="144026" y="70115"/>
                  <a:pt x="121537" y="100013"/>
                </a:cubicBezTo>
                <a:cubicBezTo>
                  <a:pt x="99047" y="129911"/>
                  <a:pt x="61477" y="157428"/>
                  <a:pt x="42162" y="179388"/>
                </a:cubicBezTo>
                <a:cubicBezTo>
                  <a:pt x="22847" y="201348"/>
                  <a:pt x="12264" y="188912"/>
                  <a:pt x="5649" y="231775"/>
                </a:cubicBezTo>
                <a:cubicBezTo>
                  <a:pt x="-966" y="274638"/>
                  <a:pt x="3003" y="414867"/>
                  <a:pt x="2474" y="436563"/>
                </a:cubicBezTo>
                <a:cubicBezTo>
                  <a:pt x="1945" y="458259"/>
                  <a:pt x="-2818" y="400579"/>
                  <a:pt x="2474" y="361950"/>
                </a:cubicBezTo>
                <a:cubicBezTo>
                  <a:pt x="7766" y="323321"/>
                  <a:pt x="14116" y="253207"/>
                  <a:pt x="34224" y="204788"/>
                </a:cubicBezTo>
                <a:cubicBezTo>
                  <a:pt x="54332" y="156369"/>
                  <a:pt x="105132" y="89165"/>
                  <a:pt x="123124" y="71438"/>
                </a:cubicBezTo>
                <a:cubicBezTo>
                  <a:pt x="141116" y="53711"/>
                  <a:pt x="130797" y="109008"/>
                  <a:pt x="142174" y="98425"/>
                </a:cubicBezTo>
                <a:cubicBezTo>
                  <a:pt x="153551" y="87842"/>
                  <a:pt x="180538" y="-265"/>
                  <a:pt x="177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C2F789B2-6C6A-4687-975D-2EA5396810F0}"/>
              </a:ext>
            </a:extLst>
          </p:cNvPr>
          <p:cNvSpPr/>
          <p:nvPr/>
        </p:nvSpPr>
        <p:spPr>
          <a:xfrm>
            <a:off x="2330318" y="4049595"/>
            <a:ext cx="163684" cy="256400"/>
          </a:xfrm>
          <a:custGeom>
            <a:avLst/>
            <a:gdLst>
              <a:gd name="connsiteX0" fmla="*/ 132 w 163684"/>
              <a:gd name="connsiteY0" fmla="*/ 1705 h 256400"/>
              <a:gd name="connsiteX1" fmla="*/ 50932 w 163684"/>
              <a:gd name="connsiteY1" fmla="*/ 95368 h 256400"/>
              <a:gd name="connsiteX2" fmla="*/ 47757 w 163684"/>
              <a:gd name="connsiteY2" fmla="*/ 254118 h 256400"/>
              <a:gd name="connsiteX3" fmla="*/ 54107 w 163684"/>
              <a:gd name="connsiteY3" fmla="*/ 182680 h 256400"/>
              <a:gd name="connsiteX4" fmla="*/ 163645 w 163684"/>
              <a:gd name="connsiteY4" fmla="*/ 90605 h 256400"/>
              <a:gd name="connsiteX5" fmla="*/ 66807 w 163684"/>
              <a:gd name="connsiteY5" fmla="*/ 128705 h 256400"/>
              <a:gd name="connsiteX6" fmla="*/ 68395 w 163684"/>
              <a:gd name="connsiteY6" fmla="*/ 42980 h 256400"/>
              <a:gd name="connsiteX7" fmla="*/ 132 w 163684"/>
              <a:gd name="connsiteY7" fmla="*/ 1705 h 2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684" h="256400">
                <a:moveTo>
                  <a:pt x="132" y="1705"/>
                </a:moveTo>
                <a:cubicBezTo>
                  <a:pt x="-2779" y="10436"/>
                  <a:pt x="42995" y="53299"/>
                  <a:pt x="50932" y="95368"/>
                </a:cubicBezTo>
                <a:cubicBezTo>
                  <a:pt x="58870" y="137437"/>
                  <a:pt x="47228" y="239566"/>
                  <a:pt x="47757" y="254118"/>
                </a:cubicBezTo>
                <a:cubicBezTo>
                  <a:pt x="48286" y="268670"/>
                  <a:pt x="34792" y="209932"/>
                  <a:pt x="54107" y="182680"/>
                </a:cubicBezTo>
                <a:cubicBezTo>
                  <a:pt x="73422" y="155428"/>
                  <a:pt x="161528" y="99601"/>
                  <a:pt x="163645" y="90605"/>
                </a:cubicBezTo>
                <a:cubicBezTo>
                  <a:pt x="165762" y="81609"/>
                  <a:pt x="82682" y="136642"/>
                  <a:pt x="66807" y="128705"/>
                </a:cubicBezTo>
                <a:cubicBezTo>
                  <a:pt x="50932" y="120768"/>
                  <a:pt x="78449" y="66528"/>
                  <a:pt x="68395" y="42980"/>
                </a:cubicBezTo>
                <a:cubicBezTo>
                  <a:pt x="58341" y="19432"/>
                  <a:pt x="3043" y="-7026"/>
                  <a:pt x="132" y="1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0A0D414-7214-41BE-85B3-AF962A63F52C}"/>
              </a:ext>
            </a:extLst>
          </p:cNvPr>
          <p:cNvSpPr/>
          <p:nvPr/>
        </p:nvSpPr>
        <p:spPr>
          <a:xfrm>
            <a:off x="2302913" y="4033758"/>
            <a:ext cx="115156" cy="297093"/>
          </a:xfrm>
          <a:custGeom>
            <a:avLst/>
            <a:gdLst>
              <a:gd name="connsiteX0" fmla="*/ 29125 w 115156"/>
              <a:gd name="connsiteY0" fmla="*/ 80 h 297093"/>
              <a:gd name="connsiteX1" fmla="*/ 35475 w 115156"/>
              <a:gd name="connsiteY1" fmla="*/ 98505 h 297093"/>
              <a:gd name="connsiteX2" fmla="*/ 14837 w 115156"/>
              <a:gd name="connsiteY2" fmla="*/ 146130 h 297093"/>
              <a:gd name="connsiteX3" fmla="*/ 45000 w 115156"/>
              <a:gd name="connsiteY3" fmla="*/ 219155 h 297093"/>
              <a:gd name="connsiteX4" fmla="*/ 114850 w 115156"/>
              <a:gd name="connsiteY4" fmla="*/ 296942 h 297093"/>
              <a:gd name="connsiteX5" fmla="*/ 14837 w 115156"/>
              <a:gd name="connsiteY5" fmla="*/ 198517 h 297093"/>
              <a:gd name="connsiteX6" fmla="*/ 51350 w 115156"/>
              <a:gd name="connsiteY6" fmla="*/ 269955 h 297093"/>
              <a:gd name="connsiteX7" fmla="*/ 2137 w 115156"/>
              <a:gd name="connsiteY7" fmla="*/ 173117 h 297093"/>
              <a:gd name="connsiteX8" fmla="*/ 11662 w 115156"/>
              <a:gd name="connsiteY8" fmla="*/ 115967 h 297093"/>
              <a:gd name="connsiteX9" fmla="*/ 29125 w 115156"/>
              <a:gd name="connsiteY9" fmla="*/ 80 h 29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56" h="297093">
                <a:moveTo>
                  <a:pt x="29125" y="80"/>
                </a:moveTo>
                <a:cubicBezTo>
                  <a:pt x="33094" y="-2830"/>
                  <a:pt x="37856" y="74163"/>
                  <a:pt x="35475" y="98505"/>
                </a:cubicBezTo>
                <a:cubicBezTo>
                  <a:pt x="33094" y="122847"/>
                  <a:pt x="13249" y="126022"/>
                  <a:pt x="14837" y="146130"/>
                </a:cubicBezTo>
                <a:cubicBezTo>
                  <a:pt x="16424" y="166238"/>
                  <a:pt x="28331" y="194020"/>
                  <a:pt x="45000" y="219155"/>
                </a:cubicBezTo>
                <a:cubicBezTo>
                  <a:pt x="61669" y="244290"/>
                  <a:pt x="119877" y="300382"/>
                  <a:pt x="114850" y="296942"/>
                </a:cubicBezTo>
                <a:cubicBezTo>
                  <a:pt x="109823" y="293502"/>
                  <a:pt x="25420" y="203015"/>
                  <a:pt x="14837" y="198517"/>
                </a:cubicBezTo>
                <a:cubicBezTo>
                  <a:pt x="4254" y="194019"/>
                  <a:pt x="53467" y="274188"/>
                  <a:pt x="51350" y="269955"/>
                </a:cubicBezTo>
                <a:cubicBezTo>
                  <a:pt x="49233" y="265722"/>
                  <a:pt x="8752" y="198782"/>
                  <a:pt x="2137" y="173117"/>
                </a:cubicBezTo>
                <a:cubicBezTo>
                  <a:pt x="-4478" y="147452"/>
                  <a:pt x="5841" y="137927"/>
                  <a:pt x="11662" y="115967"/>
                </a:cubicBezTo>
                <a:cubicBezTo>
                  <a:pt x="17483" y="94007"/>
                  <a:pt x="25156" y="2990"/>
                  <a:pt x="2912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0E55C5C4-CBA3-4820-88E3-6FD3AC190934}"/>
              </a:ext>
            </a:extLst>
          </p:cNvPr>
          <p:cNvSpPr/>
          <p:nvPr/>
        </p:nvSpPr>
        <p:spPr>
          <a:xfrm>
            <a:off x="2360608" y="3717921"/>
            <a:ext cx="225765" cy="421270"/>
          </a:xfrm>
          <a:custGeom>
            <a:avLst/>
            <a:gdLst>
              <a:gd name="connsiteX0" fmla="*/ 157167 w 225765"/>
              <a:gd name="connsiteY0" fmla="*/ 4 h 421270"/>
              <a:gd name="connsiteX1" fmla="*/ 220667 w 225765"/>
              <a:gd name="connsiteY1" fmla="*/ 393704 h 421270"/>
              <a:gd name="connsiteX2" fmla="*/ 215905 w 225765"/>
              <a:gd name="connsiteY2" fmla="*/ 338142 h 421270"/>
              <a:gd name="connsiteX3" fmla="*/ 168280 w 225765"/>
              <a:gd name="connsiteY3" fmla="*/ 173042 h 421270"/>
              <a:gd name="connsiteX4" fmla="*/ 195267 w 225765"/>
              <a:gd name="connsiteY4" fmla="*/ 306392 h 421270"/>
              <a:gd name="connsiteX5" fmla="*/ 192092 w 225765"/>
              <a:gd name="connsiteY5" fmla="*/ 398467 h 421270"/>
              <a:gd name="connsiteX6" fmla="*/ 141292 w 225765"/>
              <a:gd name="connsiteY6" fmla="*/ 393704 h 421270"/>
              <a:gd name="connsiteX7" fmla="*/ 149230 w 225765"/>
              <a:gd name="connsiteY7" fmla="*/ 344492 h 421270"/>
              <a:gd name="connsiteX8" fmla="*/ 136530 w 225765"/>
              <a:gd name="connsiteY8" fmla="*/ 265117 h 421270"/>
              <a:gd name="connsiteX9" fmla="*/ 111130 w 225765"/>
              <a:gd name="connsiteY9" fmla="*/ 190504 h 421270"/>
              <a:gd name="connsiteX10" fmla="*/ 5 w 225765"/>
              <a:gd name="connsiteY10" fmla="*/ 300042 h 421270"/>
              <a:gd name="connsiteX11" fmla="*/ 115892 w 225765"/>
              <a:gd name="connsiteY11" fmla="*/ 207967 h 421270"/>
              <a:gd name="connsiteX12" fmla="*/ 158755 w 225765"/>
              <a:gd name="connsiteY12" fmla="*/ 387354 h 421270"/>
              <a:gd name="connsiteX13" fmla="*/ 177805 w 225765"/>
              <a:gd name="connsiteY13" fmla="*/ 385767 h 421270"/>
              <a:gd name="connsiteX14" fmla="*/ 157167 w 225765"/>
              <a:gd name="connsiteY14" fmla="*/ 4 h 4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765" h="421270">
                <a:moveTo>
                  <a:pt x="157167" y="4"/>
                </a:moveTo>
                <a:cubicBezTo>
                  <a:pt x="164310" y="1327"/>
                  <a:pt x="210877" y="337348"/>
                  <a:pt x="220667" y="393704"/>
                </a:cubicBezTo>
                <a:cubicBezTo>
                  <a:pt x="230457" y="450060"/>
                  <a:pt x="224636" y="374919"/>
                  <a:pt x="215905" y="338142"/>
                </a:cubicBezTo>
                <a:cubicBezTo>
                  <a:pt x="207174" y="301365"/>
                  <a:pt x="171720" y="178334"/>
                  <a:pt x="168280" y="173042"/>
                </a:cubicBezTo>
                <a:cubicBezTo>
                  <a:pt x="164840" y="167750"/>
                  <a:pt x="191298" y="268821"/>
                  <a:pt x="195267" y="306392"/>
                </a:cubicBezTo>
                <a:cubicBezTo>
                  <a:pt x="199236" y="343963"/>
                  <a:pt x="201088" y="383915"/>
                  <a:pt x="192092" y="398467"/>
                </a:cubicBezTo>
                <a:cubicBezTo>
                  <a:pt x="183096" y="413019"/>
                  <a:pt x="148436" y="402700"/>
                  <a:pt x="141292" y="393704"/>
                </a:cubicBezTo>
                <a:cubicBezTo>
                  <a:pt x="134148" y="384708"/>
                  <a:pt x="150024" y="365923"/>
                  <a:pt x="149230" y="344492"/>
                </a:cubicBezTo>
                <a:cubicBezTo>
                  <a:pt x="148436" y="323061"/>
                  <a:pt x="142880" y="290782"/>
                  <a:pt x="136530" y="265117"/>
                </a:cubicBezTo>
                <a:cubicBezTo>
                  <a:pt x="130180" y="239452"/>
                  <a:pt x="133884" y="184683"/>
                  <a:pt x="111130" y="190504"/>
                </a:cubicBezTo>
                <a:cubicBezTo>
                  <a:pt x="88376" y="196325"/>
                  <a:pt x="-789" y="297132"/>
                  <a:pt x="5" y="300042"/>
                </a:cubicBezTo>
                <a:cubicBezTo>
                  <a:pt x="799" y="302952"/>
                  <a:pt x="89434" y="193415"/>
                  <a:pt x="115892" y="207967"/>
                </a:cubicBezTo>
                <a:cubicBezTo>
                  <a:pt x="142350" y="222519"/>
                  <a:pt x="148436" y="357721"/>
                  <a:pt x="158755" y="387354"/>
                </a:cubicBezTo>
                <a:cubicBezTo>
                  <a:pt x="169074" y="416987"/>
                  <a:pt x="176218" y="446621"/>
                  <a:pt x="177805" y="385767"/>
                </a:cubicBezTo>
                <a:cubicBezTo>
                  <a:pt x="179392" y="324913"/>
                  <a:pt x="150024" y="-1319"/>
                  <a:pt x="1571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9811AF0-D409-4AF4-8768-B4D006F5CF10}"/>
              </a:ext>
            </a:extLst>
          </p:cNvPr>
          <p:cNvSpPr/>
          <p:nvPr/>
        </p:nvSpPr>
        <p:spPr>
          <a:xfrm>
            <a:off x="2617747" y="3635142"/>
            <a:ext cx="114542" cy="463633"/>
          </a:xfrm>
          <a:custGeom>
            <a:avLst/>
            <a:gdLst>
              <a:gd name="connsiteX0" fmla="*/ 79416 w 114542"/>
              <a:gd name="connsiteY0" fmla="*/ 233 h 463633"/>
              <a:gd name="connsiteX1" fmla="*/ 92116 w 114542"/>
              <a:gd name="connsiteY1" fmla="*/ 105008 h 463633"/>
              <a:gd name="connsiteX2" fmla="*/ 66716 w 114542"/>
              <a:gd name="connsiteY2" fmla="*/ 144696 h 463633"/>
              <a:gd name="connsiteX3" fmla="*/ 11153 w 114542"/>
              <a:gd name="connsiteY3" fmla="*/ 162158 h 463633"/>
              <a:gd name="connsiteX4" fmla="*/ 65128 w 114542"/>
              <a:gd name="connsiteY4" fmla="*/ 187558 h 463633"/>
              <a:gd name="connsiteX5" fmla="*/ 114341 w 114542"/>
              <a:gd name="connsiteY5" fmla="*/ 238358 h 463633"/>
              <a:gd name="connsiteX6" fmla="*/ 46078 w 114542"/>
              <a:gd name="connsiteY6" fmla="*/ 276458 h 463633"/>
              <a:gd name="connsiteX7" fmla="*/ 41316 w 114542"/>
              <a:gd name="connsiteY7" fmla="*/ 317733 h 463633"/>
              <a:gd name="connsiteX8" fmla="*/ 27028 w 114542"/>
              <a:gd name="connsiteY8" fmla="*/ 409808 h 463633"/>
              <a:gd name="connsiteX9" fmla="*/ 41 w 114542"/>
              <a:gd name="connsiteY9" fmla="*/ 462196 h 463633"/>
              <a:gd name="connsiteX10" fmla="*/ 22266 w 114542"/>
              <a:gd name="connsiteY10" fmla="*/ 354246 h 463633"/>
              <a:gd name="connsiteX11" fmla="*/ 73066 w 114542"/>
              <a:gd name="connsiteY11" fmla="*/ 198671 h 463633"/>
              <a:gd name="connsiteX12" fmla="*/ 92116 w 114542"/>
              <a:gd name="connsiteY12" fmla="*/ 136758 h 463633"/>
              <a:gd name="connsiteX13" fmla="*/ 79416 w 114542"/>
              <a:gd name="connsiteY13" fmla="*/ 233 h 46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542" h="463633">
                <a:moveTo>
                  <a:pt x="79416" y="233"/>
                </a:moveTo>
                <a:cubicBezTo>
                  <a:pt x="79416" y="-5059"/>
                  <a:pt x="94233" y="80931"/>
                  <a:pt x="92116" y="105008"/>
                </a:cubicBezTo>
                <a:cubicBezTo>
                  <a:pt x="89999" y="129085"/>
                  <a:pt x="80210" y="135171"/>
                  <a:pt x="66716" y="144696"/>
                </a:cubicBezTo>
                <a:cubicBezTo>
                  <a:pt x="53222" y="154221"/>
                  <a:pt x="11418" y="155014"/>
                  <a:pt x="11153" y="162158"/>
                </a:cubicBezTo>
                <a:cubicBezTo>
                  <a:pt x="10888" y="169302"/>
                  <a:pt x="47930" y="174858"/>
                  <a:pt x="65128" y="187558"/>
                </a:cubicBezTo>
                <a:cubicBezTo>
                  <a:pt x="82326" y="200258"/>
                  <a:pt x="117516" y="223541"/>
                  <a:pt x="114341" y="238358"/>
                </a:cubicBezTo>
                <a:cubicBezTo>
                  <a:pt x="111166" y="253175"/>
                  <a:pt x="58249" y="263229"/>
                  <a:pt x="46078" y="276458"/>
                </a:cubicBezTo>
                <a:cubicBezTo>
                  <a:pt x="33907" y="289687"/>
                  <a:pt x="44491" y="295508"/>
                  <a:pt x="41316" y="317733"/>
                </a:cubicBezTo>
                <a:cubicBezTo>
                  <a:pt x="38141" y="339958"/>
                  <a:pt x="33907" y="385731"/>
                  <a:pt x="27028" y="409808"/>
                </a:cubicBezTo>
                <a:cubicBezTo>
                  <a:pt x="20149" y="433885"/>
                  <a:pt x="835" y="471456"/>
                  <a:pt x="41" y="462196"/>
                </a:cubicBezTo>
                <a:cubicBezTo>
                  <a:pt x="-753" y="452936"/>
                  <a:pt x="10095" y="398167"/>
                  <a:pt x="22266" y="354246"/>
                </a:cubicBezTo>
                <a:cubicBezTo>
                  <a:pt x="34437" y="310325"/>
                  <a:pt x="61424" y="234919"/>
                  <a:pt x="73066" y="198671"/>
                </a:cubicBezTo>
                <a:cubicBezTo>
                  <a:pt x="84708" y="162423"/>
                  <a:pt x="90793" y="162687"/>
                  <a:pt x="92116" y="136758"/>
                </a:cubicBezTo>
                <a:cubicBezTo>
                  <a:pt x="93439" y="110829"/>
                  <a:pt x="79416" y="5525"/>
                  <a:pt x="7941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B93FAA2B-8792-4F13-955A-C290026B251E}"/>
              </a:ext>
            </a:extLst>
          </p:cNvPr>
          <p:cNvSpPr/>
          <p:nvPr/>
        </p:nvSpPr>
        <p:spPr>
          <a:xfrm>
            <a:off x="2397125" y="3957529"/>
            <a:ext cx="131974" cy="176027"/>
          </a:xfrm>
          <a:custGeom>
            <a:avLst/>
            <a:gdLst>
              <a:gd name="connsiteX0" fmla="*/ 46038 w 131974"/>
              <a:gd name="connsiteY0" fmla="*/ 109 h 176027"/>
              <a:gd name="connsiteX1" fmla="*/ 87313 w 131974"/>
              <a:gd name="connsiteY1" fmla="*/ 120759 h 176027"/>
              <a:gd name="connsiteX2" fmla="*/ 131763 w 131974"/>
              <a:gd name="connsiteY2" fmla="*/ 174734 h 176027"/>
              <a:gd name="connsiteX3" fmla="*/ 68263 w 131974"/>
              <a:gd name="connsiteY3" fmla="*/ 160446 h 176027"/>
              <a:gd name="connsiteX4" fmla="*/ 0 w 131974"/>
              <a:gd name="connsiteY4" fmla="*/ 146159 h 176027"/>
              <a:gd name="connsiteX5" fmla="*/ 79375 w 131974"/>
              <a:gd name="connsiteY5" fmla="*/ 158859 h 176027"/>
              <a:gd name="connsiteX6" fmla="*/ 47625 w 131974"/>
              <a:gd name="connsiteY6" fmla="*/ 100121 h 176027"/>
              <a:gd name="connsiteX7" fmla="*/ 46038 w 131974"/>
              <a:gd name="connsiteY7" fmla="*/ 109 h 17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974" h="176027">
                <a:moveTo>
                  <a:pt x="46038" y="109"/>
                </a:moveTo>
                <a:cubicBezTo>
                  <a:pt x="52653" y="3549"/>
                  <a:pt x="73026" y="91655"/>
                  <a:pt x="87313" y="120759"/>
                </a:cubicBezTo>
                <a:cubicBezTo>
                  <a:pt x="101600" y="149863"/>
                  <a:pt x="134938" y="168119"/>
                  <a:pt x="131763" y="174734"/>
                </a:cubicBezTo>
                <a:cubicBezTo>
                  <a:pt x="128588" y="181349"/>
                  <a:pt x="68263" y="160446"/>
                  <a:pt x="68263" y="160446"/>
                </a:cubicBezTo>
                <a:lnTo>
                  <a:pt x="0" y="146159"/>
                </a:lnTo>
                <a:cubicBezTo>
                  <a:pt x="1852" y="145895"/>
                  <a:pt x="71438" y="166532"/>
                  <a:pt x="79375" y="158859"/>
                </a:cubicBezTo>
                <a:cubicBezTo>
                  <a:pt x="87313" y="151186"/>
                  <a:pt x="55033" y="125257"/>
                  <a:pt x="47625" y="100121"/>
                </a:cubicBezTo>
                <a:cubicBezTo>
                  <a:pt x="40217" y="74985"/>
                  <a:pt x="39423" y="-3331"/>
                  <a:pt x="4603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4E035B5F-28A4-4B20-AA78-1F2087B4C69B}"/>
              </a:ext>
            </a:extLst>
          </p:cNvPr>
          <p:cNvSpPr/>
          <p:nvPr/>
        </p:nvSpPr>
        <p:spPr>
          <a:xfrm>
            <a:off x="2668363" y="3835370"/>
            <a:ext cx="211392" cy="219265"/>
          </a:xfrm>
          <a:custGeom>
            <a:avLst/>
            <a:gdLst>
              <a:gd name="connsiteX0" fmla="*/ 211362 w 211392"/>
              <a:gd name="connsiteY0" fmla="*/ 23843 h 219265"/>
              <a:gd name="connsiteX1" fmla="*/ 63725 w 211392"/>
              <a:gd name="connsiteY1" fmla="*/ 112743 h 219265"/>
              <a:gd name="connsiteX2" fmla="*/ 1812 w 211392"/>
              <a:gd name="connsiteY2" fmla="*/ 219105 h 219265"/>
              <a:gd name="connsiteX3" fmla="*/ 19275 w 211392"/>
              <a:gd name="connsiteY3" fmla="*/ 133380 h 219265"/>
              <a:gd name="connsiteX4" fmla="*/ 47850 w 211392"/>
              <a:gd name="connsiteY4" fmla="*/ 30 h 219265"/>
              <a:gd name="connsiteX5" fmla="*/ 38325 w 211392"/>
              <a:gd name="connsiteY5" fmla="*/ 120680 h 219265"/>
              <a:gd name="connsiteX6" fmla="*/ 76425 w 211392"/>
              <a:gd name="connsiteY6" fmla="*/ 85755 h 219265"/>
              <a:gd name="connsiteX7" fmla="*/ 211362 w 211392"/>
              <a:gd name="connsiteY7" fmla="*/ 23843 h 2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92" h="219265">
                <a:moveTo>
                  <a:pt x="211362" y="23843"/>
                </a:moveTo>
                <a:cubicBezTo>
                  <a:pt x="209245" y="28341"/>
                  <a:pt x="98650" y="80199"/>
                  <a:pt x="63725" y="112743"/>
                </a:cubicBezTo>
                <a:cubicBezTo>
                  <a:pt x="28800" y="145287"/>
                  <a:pt x="9220" y="215666"/>
                  <a:pt x="1812" y="219105"/>
                </a:cubicBezTo>
                <a:cubicBezTo>
                  <a:pt x="-5596" y="222545"/>
                  <a:pt x="11602" y="169892"/>
                  <a:pt x="19275" y="133380"/>
                </a:cubicBezTo>
                <a:cubicBezTo>
                  <a:pt x="26948" y="96868"/>
                  <a:pt x="44675" y="2147"/>
                  <a:pt x="47850" y="30"/>
                </a:cubicBezTo>
                <a:cubicBezTo>
                  <a:pt x="51025" y="-2087"/>
                  <a:pt x="33562" y="106392"/>
                  <a:pt x="38325" y="120680"/>
                </a:cubicBezTo>
                <a:cubicBezTo>
                  <a:pt x="43088" y="134968"/>
                  <a:pt x="49173" y="102424"/>
                  <a:pt x="76425" y="85755"/>
                </a:cubicBezTo>
                <a:cubicBezTo>
                  <a:pt x="103677" y="69086"/>
                  <a:pt x="213479" y="19345"/>
                  <a:pt x="211362" y="2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872A20B-66C3-49E9-8E10-5886425D990D}"/>
              </a:ext>
            </a:extLst>
          </p:cNvPr>
          <p:cNvSpPr/>
          <p:nvPr/>
        </p:nvSpPr>
        <p:spPr>
          <a:xfrm>
            <a:off x="2740653" y="3833762"/>
            <a:ext cx="162901" cy="359278"/>
          </a:xfrm>
          <a:custGeom>
            <a:avLst/>
            <a:gdLst>
              <a:gd name="connsiteX0" fmla="*/ 162885 w 162901"/>
              <a:gd name="connsiteY0" fmla="*/ 52438 h 359278"/>
              <a:gd name="connsiteX1" fmla="*/ 99385 w 162901"/>
              <a:gd name="connsiteY1" fmla="*/ 130226 h 359278"/>
              <a:gd name="connsiteX2" fmla="*/ 2547 w 162901"/>
              <a:gd name="connsiteY2" fmla="*/ 357238 h 359278"/>
              <a:gd name="connsiteX3" fmla="*/ 32710 w 162901"/>
              <a:gd name="connsiteY3" fmla="*/ 235001 h 359278"/>
              <a:gd name="connsiteX4" fmla="*/ 81922 w 162901"/>
              <a:gd name="connsiteY4" fmla="*/ 114351 h 359278"/>
              <a:gd name="connsiteX5" fmla="*/ 46997 w 162901"/>
              <a:gd name="connsiteY5" fmla="*/ 233413 h 359278"/>
              <a:gd name="connsiteX6" fmla="*/ 80335 w 162901"/>
              <a:gd name="connsiteY6" fmla="*/ 6401 h 359278"/>
              <a:gd name="connsiteX7" fmla="*/ 85097 w 162901"/>
              <a:gd name="connsiteY7" fmla="*/ 63551 h 359278"/>
              <a:gd name="connsiteX8" fmla="*/ 105735 w 162901"/>
              <a:gd name="connsiteY8" fmla="*/ 74663 h 359278"/>
              <a:gd name="connsiteX9" fmla="*/ 162885 w 162901"/>
              <a:gd name="connsiteY9" fmla="*/ 52438 h 35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901" h="359278">
                <a:moveTo>
                  <a:pt x="162885" y="52438"/>
                </a:moveTo>
                <a:cubicBezTo>
                  <a:pt x="161827" y="61698"/>
                  <a:pt x="126108" y="79426"/>
                  <a:pt x="99385" y="130226"/>
                </a:cubicBezTo>
                <a:cubicBezTo>
                  <a:pt x="72662" y="181026"/>
                  <a:pt x="13659" y="339776"/>
                  <a:pt x="2547" y="357238"/>
                </a:cubicBezTo>
                <a:cubicBezTo>
                  <a:pt x="-8565" y="374700"/>
                  <a:pt x="19481" y="275482"/>
                  <a:pt x="32710" y="235001"/>
                </a:cubicBezTo>
                <a:cubicBezTo>
                  <a:pt x="45939" y="194520"/>
                  <a:pt x="79541" y="114616"/>
                  <a:pt x="81922" y="114351"/>
                </a:cubicBezTo>
                <a:cubicBezTo>
                  <a:pt x="84303" y="114086"/>
                  <a:pt x="47261" y="251405"/>
                  <a:pt x="46997" y="233413"/>
                </a:cubicBezTo>
                <a:cubicBezTo>
                  <a:pt x="46733" y="215421"/>
                  <a:pt x="73985" y="34711"/>
                  <a:pt x="80335" y="6401"/>
                </a:cubicBezTo>
                <a:cubicBezTo>
                  <a:pt x="86685" y="-21909"/>
                  <a:pt x="80864" y="52174"/>
                  <a:pt x="85097" y="63551"/>
                </a:cubicBezTo>
                <a:cubicBezTo>
                  <a:pt x="89330" y="74928"/>
                  <a:pt x="98591" y="74928"/>
                  <a:pt x="105735" y="74663"/>
                </a:cubicBezTo>
                <a:cubicBezTo>
                  <a:pt x="112879" y="74398"/>
                  <a:pt x="163943" y="43178"/>
                  <a:pt x="162885" y="5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CE500F06-B2D8-4D6A-A209-142D17A91D7F}"/>
              </a:ext>
            </a:extLst>
          </p:cNvPr>
          <p:cNvSpPr/>
          <p:nvPr/>
        </p:nvSpPr>
        <p:spPr>
          <a:xfrm>
            <a:off x="2429357" y="4060667"/>
            <a:ext cx="269912" cy="336892"/>
          </a:xfrm>
          <a:custGeom>
            <a:avLst/>
            <a:gdLst>
              <a:gd name="connsiteX0" fmla="*/ 269393 w 269912"/>
              <a:gd name="connsiteY0" fmla="*/ 158 h 336892"/>
              <a:gd name="connsiteX1" fmla="*/ 210656 w 269912"/>
              <a:gd name="connsiteY1" fmla="*/ 70008 h 336892"/>
              <a:gd name="connsiteX2" fmla="*/ 201131 w 269912"/>
              <a:gd name="connsiteY2" fmla="*/ 158908 h 336892"/>
              <a:gd name="connsiteX3" fmla="*/ 221768 w 269912"/>
              <a:gd name="connsiteY3" fmla="*/ 73183 h 336892"/>
              <a:gd name="connsiteX4" fmla="*/ 223356 w 269912"/>
              <a:gd name="connsiteY4" fmla="*/ 46196 h 336892"/>
              <a:gd name="connsiteX5" fmla="*/ 128106 w 269912"/>
              <a:gd name="connsiteY5" fmla="*/ 87471 h 336892"/>
              <a:gd name="connsiteX6" fmla="*/ 56668 w 269912"/>
              <a:gd name="connsiteY6" fmla="*/ 130333 h 336892"/>
              <a:gd name="connsiteX7" fmla="*/ 26506 w 269912"/>
              <a:gd name="connsiteY7" fmla="*/ 331946 h 336892"/>
              <a:gd name="connsiteX8" fmla="*/ 21743 w 269912"/>
              <a:gd name="connsiteY8" fmla="*/ 266858 h 336892"/>
              <a:gd name="connsiteX9" fmla="*/ 9043 w 269912"/>
              <a:gd name="connsiteY9" fmla="*/ 174783 h 336892"/>
              <a:gd name="connsiteX10" fmla="*/ 172556 w 269912"/>
              <a:gd name="connsiteY10" fmla="*/ 54133 h 336892"/>
              <a:gd name="connsiteX11" fmla="*/ 269393 w 269912"/>
              <a:gd name="connsiteY11" fmla="*/ 158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12" h="336892">
                <a:moveTo>
                  <a:pt x="269393" y="158"/>
                </a:moveTo>
                <a:cubicBezTo>
                  <a:pt x="275743" y="2804"/>
                  <a:pt x="222033" y="43550"/>
                  <a:pt x="210656" y="70008"/>
                </a:cubicBezTo>
                <a:cubicBezTo>
                  <a:pt x="199279" y="96466"/>
                  <a:pt x="199279" y="158379"/>
                  <a:pt x="201131" y="158908"/>
                </a:cubicBezTo>
                <a:cubicBezTo>
                  <a:pt x="202983" y="159437"/>
                  <a:pt x="218064" y="91968"/>
                  <a:pt x="221768" y="73183"/>
                </a:cubicBezTo>
                <a:cubicBezTo>
                  <a:pt x="225472" y="54398"/>
                  <a:pt x="238966" y="43815"/>
                  <a:pt x="223356" y="46196"/>
                </a:cubicBezTo>
                <a:cubicBezTo>
                  <a:pt x="207746" y="48577"/>
                  <a:pt x="155887" y="73448"/>
                  <a:pt x="128106" y="87471"/>
                </a:cubicBezTo>
                <a:cubicBezTo>
                  <a:pt x="100325" y="101494"/>
                  <a:pt x="73601" y="89587"/>
                  <a:pt x="56668" y="130333"/>
                </a:cubicBezTo>
                <a:cubicBezTo>
                  <a:pt x="39735" y="171079"/>
                  <a:pt x="32327" y="309192"/>
                  <a:pt x="26506" y="331946"/>
                </a:cubicBezTo>
                <a:cubicBezTo>
                  <a:pt x="20685" y="354700"/>
                  <a:pt x="24653" y="293052"/>
                  <a:pt x="21743" y="266858"/>
                </a:cubicBezTo>
                <a:cubicBezTo>
                  <a:pt x="18832" y="240664"/>
                  <a:pt x="-16092" y="210237"/>
                  <a:pt x="9043" y="174783"/>
                </a:cubicBezTo>
                <a:cubicBezTo>
                  <a:pt x="34178" y="139329"/>
                  <a:pt x="122021" y="79797"/>
                  <a:pt x="172556" y="54133"/>
                </a:cubicBezTo>
                <a:cubicBezTo>
                  <a:pt x="223091" y="28469"/>
                  <a:pt x="263043" y="-2488"/>
                  <a:pt x="269393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88A8ED0C-F30B-4458-9E2C-35DA13535530}"/>
              </a:ext>
            </a:extLst>
          </p:cNvPr>
          <p:cNvSpPr/>
          <p:nvPr/>
        </p:nvSpPr>
        <p:spPr>
          <a:xfrm>
            <a:off x="2739911" y="3990934"/>
            <a:ext cx="113215" cy="683379"/>
          </a:xfrm>
          <a:custGeom>
            <a:avLst/>
            <a:gdLst>
              <a:gd name="connsiteX0" fmla="*/ 112827 w 113215"/>
              <a:gd name="connsiteY0" fmla="*/ 41 h 683379"/>
              <a:gd name="connsiteX1" fmla="*/ 63614 w 113215"/>
              <a:gd name="connsiteY1" fmla="*/ 169904 h 683379"/>
              <a:gd name="connsiteX2" fmla="*/ 58852 w 113215"/>
              <a:gd name="connsiteY2" fmla="*/ 128629 h 683379"/>
              <a:gd name="connsiteX3" fmla="*/ 46152 w 113215"/>
              <a:gd name="connsiteY3" fmla="*/ 208004 h 683379"/>
              <a:gd name="connsiteX4" fmla="*/ 11227 w 113215"/>
              <a:gd name="connsiteY4" fmla="*/ 223879 h 683379"/>
              <a:gd name="connsiteX5" fmla="*/ 6464 w 113215"/>
              <a:gd name="connsiteY5" fmla="*/ 249279 h 683379"/>
              <a:gd name="connsiteX6" fmla="*/ 17577 w 113215"/>
              <a:gd name="connsiteY6" fmla="*/ 669966 h 683379"/>
              <a:gd name="connsiteX7" fmla="*/ 22339 w 113215"/>
              <a:gd name="connsiteY7" fmla="*/ 552491 h 683379"/>
              <a:gd name="connsiteX8" fmla="*/ 114 w 113215"/>
              <a:gd name="connsiteY8" fmla="*/ 285791 h 683379"/>
              <a:gd name="connsiteX9" fmla="*/ 33452 w 113215"/>
              <a:gd name="connsiteY9" fmla="*/ 187366 h 683379"/>
              <a:gd name="connsiteX10" fmla="*/ 112827 w 113215"/>
              <a:gd name="connsiteY10" fmla="*/ 41 h 6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215" h="683379">
                <a:moveTo>
                  <a:pt x="112827" y="41"/>
                </a:moveTo>
                <a:cubicBezTo>
                  <a:pt x="117854" y="-2869"/>
                  <a:pt x="72610" y="148473"/>
                  <a:pt x="63614" y="169904"/>
                </a:cubicBezTo>
                <a:cubicBezTo>
                  <a:pt x="54618" y="191335"/>
                  <a:pt x="61762" y="122279"/>
                  <a:pt x="58852" y="128629"/>
                </a:cubicBezTo>
                <a:cubicBezTo>
                  <a:pt x="55942" y="134979"/>
                  <a:pt x="54089" y="192129"/>
                  <a:pt x="46152" y="208004"/>
                </a:cubicBezTo>
                <a:cubicBezTo>
                  <a:pt x="38215" y="223879"/>
                  <a:pt x="17842" y="217000"/>
                  <a:pt x="11227" y="223879"/>
                </a:cubicBezTo>
                <a:cubicBezTo>
                  <a:pt x="4612" y="230758"/>
                  <a:pt x="5406" y="174931"/>
                  <a:pt x="6464" y="249279"/>
                </a:cubicBezTo>
                <a:cubicBezTo>
                  <a:pt x="7522" y="323627"/>
                  <a:pt x="14931" y="619431"/>
                  <a:pt x="17577" y="669966"/>
                </a:cubicBezTo>
                <a:cubicBezTo>
                  <a:pt x="20223" y="720501"/>
                  <a:pt x="25249" y="616520"/>
                  <a:pt x="22339" y="552491"/>
                </a:cubicBezTo>
                <a:cubicBezTo>
                  <a:pt x="19429" y="488462"/>
                  <a:pt x="-1738" y="346645"/>
                  <a:pt x="114" y="285791"/>
                </a:cubicBezTo>
                <a:cubicBezTo>
                  <a:pt x="1966" y="224937"/>
                  <a:pt x="12550" y="228905"/>
                  <a:pt x="33452" y="187366"/>
                </a:cubicBezTo>
                <a:cubicBezTo>
                  <a:pt x="54354" y="145827"/>
                  <a:pt x="107800" y="2951"/>
                  <a:pt x="11282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0F01C38-ABA0-40A5-854F-CCAEF214EC5A}"/>
              </a:ext>
            </a:extLst>
          </p:cNvPr>
          <p:cNvSpPr/>
          <p:nvPr/>
        </p:nvSpPr>
        <p:spPr>
          <a:xfrm>
            <a:off x="2387538" y="4302039"/>
            <a:ext cx="23717" cy="648025"/>
          </a:xfrm>
          <a:custGeom>
            <a:avLst/>
            <a:gdLst>
              <a:gd name="connsiteX0" fmla="*/ 14350 w 23717"/>
              <a:gd name="connsiteY0" fmla="*/ 8024 h 648025"/>
              <a:gd name="connsiteX1" fmla="*/ 62 w 23717"/>
              <a:gd name="connsiteY1" fmla="*/ 422361 h 648025"/>
              <a:gd name="connsiteX2" fmla="*/ 20700 w 23717"/>
              <a:gd name="connsiteY2" fmla="*/ 638261 h 648025"/>
              <a:gd name="connsiteX3" fmla="*/ 22287 w 23717"/>
              <a:gd name="connsiteY3" fmla="*/ 589049 h 648025"/>
              <a:gd name="connsiteX4" fmla="*/ 8000 w 23717"/>
              <a:gd name="connsiteY4" fmla="*/ 393786 h 648025"/>
              <a:gd name="connsiteX5" fmla="*/ 4825 w 23717"/>
              <a:gd name="connsiteY5" fmla="*/ 441411 h 648025"/>
              <a:gd name="connsiteX6" fmla="*/ 8000 w 23717"/>
              <a:gd name="connsiteY6" fmla="*/ 271549 h 648025"/>
              <a:gd name="connsiteX7" fmla="*/ 15937 w 23717"/>
              <a:gd name="connsiteY7" fmla="*/ 155661 h 648025"/>
              <a:gd name="connsiteX8" fmla="*/ 14350 w 23717"/>
              <a:gd name="connsiteY8" fmla="*/ 8024 h 6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" h="648025">
                <a:moveTo>
                  <a:pt x="14350" y="8024"/>
                </a:moveTo>
                <a:cubicBezTo>
                  <a:pt x="11704" y="52474"/>
                  <a:pt x="-996" y="317322"/>
                  <a:pt x="62" y="422361"/>
                </a:cubicBezTo>
                <a:cubicBezTo>
                  <a:pt x="1120" y="527400"/>
                  <a:pt x="16996" y="610480"/>
                  <a:pt x="20700" y="638261"/>
                </a:cubicBezTo>
                <a:cubicBezTo>
                  <a:pt x="24404" y="666042"/>
                  <a:pt x="24404" y="629795"/>
                  <a:pt x="22287" y="589049"/>
                </a:cubicBezTo>
                <a:cubicBezTo>
                  <a:pt x="20170" y="548303"/>
                  <a:pt x="10910" y="418392"/>
                  <a:pt x="8000" y="393786"/>
                </a:cubicBezTo>
                <a:cubicBezTo>
                  <a:pt x="5090" y="369180"/>
                  <a:pt x="4825" y="461784"/>
                  <a:pt x="4825" y="441411"/>
                </a:cubicBezTo>
                <a:cubicBezTo>
                  <a:pt x="4825" y="421038"/>
                  <a:pt x="6148" y="319174"/>
                  <a:pt x="8000" y="271549"/>
                </a:cubicBezTo>
                <a:cubicBezTo>
                  <a:pt x="9852" y="223924"/>
                  <a:pt x="11704" y="194819"/>
                  <a:pt x="15937" y="155661"/>
                </a:cubicBezTo>
                <a:cubicBezTo>
                  <a:pt x="20170" y="116503"/>
                  <a:pt x="16996" y="-36426"/>
                  <a:pt x="14350" y="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5910C9DF-1FF5-4E81-9450-5D91DDCE5242}"/>
              </a:ext>
            </a:extLst>
          </p:cNvPr>
          <p:cNvSpPr/>
          <p:nvPr/>
        </p:nvSpPr>
        <p:spPr>
          <a:xfrm>
            <a:off x="2417684" y="4222469"/>
            <a:ext cx="33579" cy="753941"/>
          </a:xfrm>
          <a:custGeom>
            <a:avLst/>
            <a:gdLst>
              <a:gd name="connsiteX0" fmla="*/ 3254 w 33579"/>
              <a:gd name="connsiteY0" fmla="*/ 6631 h 753941"/>
              <a:gd name="connsiteX1" fmla="*/ 6429 w 33579"/>
              <a:gd name="connsiteY1" fmla="*/ 100294 h 753941"/>
              <a:gd name="connsiteX2" fmla="*/ 14366 w 33579"/>
              <a:gd name="connsiteY2" fmla="*/ 414619 h 753941"/>
              <a:gd name="connsiteX3" fmla="*/ 14366 w 33579"/>
              <a:gd name="connsiteY3" fmla="*/ 357469 h 753941"/>
              <a:gd name="connsiteX4" fmla="*/ 27066 w 33579"/>
              <a:gd name="connsiteY4" fmla="*/ 203481 h 753941"/>
              <a:gd name="connsiteX5" fmla="*/ 15954 w 33579"/>
              <a:gd name="connsiteY5" fmla="*/ 287619 h 753941"/>
              <a:gd name="connsiteX6" fmla="*/ 9604 w 33579"/>
              <a:gd name="connsiteY6" fmla="*/ 490819 h 753941"/>
              <a:gd name="connsiteX7" fmla="*/ 33416 w 33579"/>
              <a:gd name="connsiteY7" fmla="*/ 406681 h 753941"/>
              <a:gd name="connsiteX8" fmla="*/ 19129 w 33579"/>
              <a:gd name="connsiteY8" fmla="*/ 508281 h 753941"/>
              <a:gd name="connsiteX9" fmla="*/ 79 w 33579"/>
              <a:gd name="connsiteY9" fmla="*/ 744819 h 753941"/>
              <a:gd name="connsiteX10" fmla="*/ 12779 w 33579"/>
              <a:gd name="connsiteY10" fmla="*/ 660681 h 753941"/>
              <a:gd name="connsiteX11" fmla="*/ 23891 w 33579"/>
              <a:gd name="connsiteY11" fmla="*/ 252694 h 753941"/>
              <a:gd name="connsiteX12" fmla="*/ 3254 w 33579"/>
              <a:gd name="connsiteY12" fmla="*/ 6631 h 75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79" h="753941">
                <a:moveTo>
                  <a:pt x="3254" y="6631"/>
                </a:moveTo>
                <a:cubicBezTo>
                  <a:pt x="344" y="-18769"/>
                  <a:pt x="4577" y="32296"/>
                  <a:pt x="6429" y="100294"/>
                </a:cubicBezTo>
                <a:cubicBezTo>
                  <a:pt x="8281" y="168292"/>
                  <a:pt x="13043" y="371757"/>
                  <a:pt x="14366" y="414619"/>
                </a:cubicBezTo>
                <a:cubicBezTo>
                  <a:pt x="15689" y="457481"/>
                  <a:pt x="12249" y="392659"/>
                  <a:pt x="14366" y="357469"/>
                </a:cubicBezTo>
                <a:cubicBezTo>
                  <a:pt x="16483" y="322279"/>
                  <a:pt x="26801" y="215123"/>
                  <a:pt x="27066" y="203481"/>
                </a:cubicBezTo>
                <a:cubicBezTo>
                  <a:pt x="27331" y="191839"/>
                  <a:pt x="18864" y="239729"/>
                  <a:pt x="15954" y="287619"/>
                </a:cubicBezTo>
                <a:cubicBezTo>
                  <a:pt x="13044" y="335509"/>
                  <a:pt x="6694" y="470975"/>
                  <a:pt x="9604" y="490819"/>
                </a:cubicBezTo>
                <a:cubicBezTo>
                  <a:pt x="12514" y="510663"/>
                  <a:pt x="31829" y="403771"/>
                  <a:pt x="33416" y="406681"/>
                </a:cubicBezTo>
                <a:cubicBezTo>
                  <a:pt x="35003" y="409591"/>
                  <a:pt x="24685" y="451925"/>
                  <a:pt x="19129" y="508281"/>
                </a:cubicBezTo>
                <a:cubicBezTo>
                  <a:pt x="13573" y="564637"/>
                  <a:pt x="1137" y="719419"/>
                  <a:pt x="79" y="744819"/>
                </a:cubicBezTo>
                <a:cubicBezTo>
                  <a:pt x="-979" y="770219"/>
                  <a:pt x="8810" y="742702"/>
                  <a:pt x="12779" y="660681"/>
                </a:cubicBezTo>
                <a:cubicBezTo>
                  <a:pt x="16748" y="578660"/>
                  <a:pt x="24156" y="358792"/>
                  <a:pt x="23891" y="252694"/>
                </a:cubicBezTo>
                <a:cubicBezTo>
                  <a:pt x="23626" y="146596"/>
                  <a:pt x="6164" y="32031"/>
                  <a:pt x="3254" y="6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A96E8B-B848-4ECC-8234-0CE4058F41B7}"/>
              </a:ext>
            </a:extLst>
          </p:cNvPr>
          <p:cNvSpPr/>
          <p:nvPr/>
        </p:nvSpPr>
        <p:spPr>
          <a:xfrm>
            <a:off x="2385916" y="4703006"/>
            <a:ext cx="116002" cy="461169"/>
          </a:xfrm>
          <a:custGeom>
            <a:avLst/>
            <a:gdLst>
              <a:gd name="connsiteX0" fmla="*/ 17559 w 116002"/>
              <a:gd name="connsiteY0" fmla="*/ 757 h 461169"/>
              <a:gd name="connsiteX1" fmla="*/ 11209 w 116002"/>
              <a:gd name="connsiteY1" fmla="*/ 300794 h 461169"/>
              <a:gd name="connsiteX2" fmla="*/ 65184 w 116002"/>
              <a:gd name="connsiteY2" fmla="*/ 354769 h 461169"/>
              <a:gd name="connsiteX3" fmla="*/ 111222 w 116002"/>
              <a:gd name="connsiteY3" fmla="*/ 386519 h 461169"/>
              <a:gd name="connsiteX4" fmla="*/ 104872 w 116002"/>
              <a:gd name="connsiteY4" fmla="*/ 461132 h 461169"/>
              <a:gd name="connsiteX5" fmla="*/ 115984 w 116002"/>
              <a:gd name="connsiteY5" fmla="*/ 396044 h 461169"/>
              <a:gd name="connsiteX6" fmla="*/ 101697 w 116002"/>
              <a:gd name="connsiteY6" fmla="*/ 353182 h 461169"/>
              <a:gd name="connsiteX7" fmla="*/ 17559 w 116002"/>
              <a:gd name="connsiteY7" fmla="*/ 334132 h 461169"/>
              <a:gd name="connsiteX8" fmla="*/ 97 w 116002"/>
              <a:gd name="connsiteY8" fmla="*/ 180144 h 461169"/>
              <a:gd name="connsiteX9" fmla="*/ 20734 w 116002"/>
              <a:gd name="connsiteY9" fmla="*/ 213482 h 461169"/>
              <a:gd name="connsiteX10" fmla="*/ 17559 w 116002"/>
              <a:gd name="connsiteY10" fmla="*/ 757 h 46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2" h="461169">
                <a:moveTo>
                  <a:pt x="17559" y="757"/>
                </a:moveTo>
                <a:cubicBezTo>
                  <a:pt x="15972" y="15309"/>
                  <a:pt x="3271" y="241792"/>
                  <a:pt x="11209" y="300794"/>
                </a:cubicBezTo>
                <a:cubicBezTo>
                  <a:pt x="19147" y="359796"/>
                  <a:pt x="48515" y="340482"/>
                  <a:pt x="65184" y="354769"/>
                </a:cubicBezTo>
                <a:cubicBezTo>
                  <a:pt x="81853" y="369056"/>
                  <a:pt x="104607" y="368792"/>
                  <a:pt x="111222" y="386519"/>
                </a:cubicBezTo>
                <a:cubicBezTo>
                  <a:pt x="117837" y="404246"/>
                  <a:pt x="104078" y="459545"/>
                  <a:pt x="104872" y="461132"/>
                </a:cubicBezTo>
                <a:cubicBezTo>
                  <a:pt x="105666" y="462720"/>
                  <a:pt x="116513" y="414036"/>
                  <a:pt x="115984" y="396044"/>
                </a:cubicBezTo>
                <a:cubicBezTo>
                  <a:pt x="115455" y="378052"/>
                  <a:pt x="118101" y="363501"/>
                  <a:pt x="101697" y="353182"/>
                </a:cubicBezTo>
                <a:cubicBezTo>
                  <a:pt x="85293" y="342863"/>
                  <a:pt x="34492" y="362972"/>
                  <a:pt x="17559" y="334132"/>
                </a:cubicBezTo>
                <a:cubicBezTo>
                  <a:pt x="626" y="305292"/>
                  <a:pt x="-432" y="200252"/>
                  <a:pt x="97" y="180144"/>
                </a:cubicBezTo>
                <a:cubicBezTo>
                  <a:pt x="626" y="160036"/>
                  <a:pt x="17294" y="241263"/>
                  <a:pt x="20734" y="213482"/>
                </a:cubicBezTo>
                <a:cubicBezTo>
                  <a:pt x="24174" y="185701"/>
                  <a:pt x="19146" y="-13795"/>
                  <a:pt x="17559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459F906-C251-48C8-9BC9-36F7B471F934}"/>
              </a:ext>
            </a:extLst>
          </p:cNvPr>
          <p:cNvSpPr/>
          <p:nvPr/>
        </p:nvSpPr>
        <p:spPr>
          <a:xfrm>
            <a:off x="2454681" y="4327515"/>
            <a:ext cx="40872" cy="656958"/>
          </a:xfrm>
          <a:custGeom>
            <a:avLst/>
            <a:gdLst>
              <a:gd name="connsiteX0" fmla="*/ 40869 w 40872"/>
              <a:gd name="connsiteY0" fmla="*/ 9535 h 656958"/>
              <a:gd name="connsiteX1" fmla="*/ 23407 w 40872"/>
              <a:gd name="connsiteY1" fmla="*/ 327035 h 656958"/>
              <a:gd name="connsiteX2" fmla="*/ 37694 w 40872"/>
              <a:gd name="connsiteY2" fmla="*/ 261948 h 656958"/>
              <a:gd name="connsiteX3" fmla="*/ 23407 w 40872"/>
              <a:gd name="connsiteY3" fmla="*/ 323860 h 656958"/>
              <a:gd name="connsiteX4" fmla="*/ 4357 w 40872"/>
              <a:gd name="connsiteY4" fmla="*/ 458798 h 656958"/>
              <a:gd name="connsiteX5" fmla="*/ 1182 w 40872"/>
              <a:gd name="connsiteY5" fmla="*/ 490548 h 656958"/>
              <a:gd name="connsiteX6" fmla="*/ 20232 w 40872"/>
              <a:gd name="connsiteY6" fmla="*/ 515948 h 656958"/>
              <a:gd name="connsiteX7" fmla="*/ 2769 w 40872"/>
              <a:gd name="connsiteY7" fmla="*/ 655648 h 656958"/>
              <a:gd name="connsiteX8" fmla="*/ 24994 w 40872"/>
              <a:gd name="connsiteY8" fmla="*/ 579448 h 656958"/>
              <a:gd name="connsiteX9" fmla="*/ 5944 w 40872"/>
              <a:gd name="connsiteY9" fmla="*/ 471498 h 656958"/>
              <a:gd name="connsiteX10" fmla="*/ 17057 w 40872"/>
              <a:gd name="connsiteY10" fmla="*/ 303223 h 656958"/>
              <a:gd name="connsiteX11" fmla="*/ 4357 w 40872"/>
              <a:gd name="connsiteY11" fmla="*/ 306398 h 656958"/>
              <a:gd name="connsiteX12" fmla="*/ 21819 w 40872"/>
              <a:gd name="connsiteY12" fmla="*/ 250835 h 656958"/>
              <a:gd name="connsiteX13" fmla="*/ 24994 w 40872"/>
              <a:gd name="connsiteY13" fmla="*/ 95260 h 656958"/>
              <a:gd name="connsiteX14" fmla="*/ 40869 w 40872"/>
              <a:gd name="connsiteY14" fmla="*/ 9535 h 65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72" h="656958">
                <a:moveTo>
                  <a:pt x="40869" y="9535"/>
                </a:moveTo>
                <a:cubicBezTo>
                  <a:pt x="40605" y="48164"/>
                  <a:pt x="23936" y="284966"/>
                  <a:pt x="23407" y="327035"/>
                </a:cubicBezTo>
                <a:cubicBezTo>
                  <a:pt x="22878" y="369104"/>
                  <a:pt x="37694" y="262477"/>
                  <a:pt x="37694" y="261948"/>
                </a:cubicBezTo>
                <a:cubicBezTo>
                  <a:pt x="37694" y="261419"/>
                  <a:pt x="28963" y="291052"/>
                  <a:pt x="23407" y="323860"/>
                </a:cubicBezTo>
                <a:cubicBezTo>
                  <a:pt x="17851" y="356668"/>
                  <a:pt x="8061" y="431017"/>
                  <a:pt x="4357" y="458798"/>
                </a:cubicBezTo>
                <a:cubicBezTo>
                  <a:pt x="653" y="486579"/>
                  <a:pt x="-1464" y="481023"/>
                  <a:pt x="1182" y="490548"/>
                </a:cubicBezTo>
                <a:cubicBezTo>
                  <a:pt x="3828" y="500073"/>
                  <a:pt x="19968" y="488431"/>
                  <a:pt x="20232" y="515948"/>
                </a:cubicBezTo>
                <a:cubicBezTo>
                  <a:pt x="20496" y="543465"/>
                  <a:pt x="1975" y="645065"/>
                  <a:pt x="2769" y="655648"/>
                </a:cubicBezTo>
                <a:cubicBezTo>
                  <a:pt x="3563" y="666231"/>
                  <a:pt x="24465" y="610140"/>
                  <a:pt x="24994" y="579448"/>
                </a:cubicBezTo>
                <a:cubicBezTo>
                  <a:pt x="25523" y="548756"/>
                  <a:pt x="7267" y="517535"/>
                  <a:pt x="5944" y="471498"/>
                </a:cubicBezTo>
                <a:cubicBezTo>
                  <a:pt x="4621" y="425461"/>
                  <a:pt x="17321" y="330740"/>
                  <a:pt x="17057" y="303223"/>
                </a:cubicBezTo>
                <a:cubicBezTo>
                  <a:pt x="16793" y="275706"/>
                  <a:pt x="3563" y="315129"/>
                  <a:pt x="4357" y="306398"/>
                </a:cubicBezTo>
                <a:cubicBezTo>
                  <a:pt x="5151" y="297667"/>
                  <a:pt x="18379" y="286025"/>
                  <a:pt x="21819" y="250835"/>
                </a:cubicBezTo>
                <a:cubicBezTo>
                  <a:pt x="25259" y="215645"/>
                  <a:pt x="23671" y="130714"/>
                  <a:pt x="24994" y="95260"/>
                </a:cubicBezTo>
                <a:cubicBezTo>
                  <a:pt x="26317" y="59806"/>
                  <a:pt x="41133" y="-29094"/>
                  <a:pt x="40869" y="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02A5F1E0-D7DE-4F55-BA79-69E9C3F446D8}"/>
              </a:ext>
            </a:extLst>
          </p:cNvPr>
          <p:cNvSpPr/>
          <p:nvPr/>
        </p:nvSpPr>
        <p:spPr>
          <a:xfrm>
            <a:off x="2495487" y="4306819"/>
            <a:ext cx="141115" cy="624502"/>
          </a:xfrm>
          <a:custGeom>
            <a:avLst/>
            <a:gdLst>
              <a:gd name="connsiteX0" fmla="*/ 63 w 141115"/>
              <a:gd name="connsiteY0" fmla="*/ 69 h 624502"/>
              <a:gd name="connsiteX1" fmla="*/ 69913 w 141115"/>
              <a:gd name="connsiteY1" fmla="*/ 155644 h 624502"/>
              <a:gd name="connsiteX2" fmla="*/ 31813 w 141115"/>
              <a:gd name="connsiteY2" fmla="*/ 136594 h 624502"/>
              <a:gd name="connsiteX3" fmla="*/ 60388 w 141115"/>
              <a:gd name="connsiteY3" fmla="*/ 201681 h 624502"/>
              <a:gd name="connsiteX4" fmla="*/ 23876 w 141115"/>
              <a:gd name="connsiteY4" fmla="*/ 342969 h 624502"/>
              <a:gd name="connsiteX5" fmla="*/ 69913 w 141115"/>
              <a:gd name="connsiteY5" fmla="*/ 263594 h 624502"/>
              <a:gd name="connsiteX6" fmla="*/ 85788 w 141115"/>
              <a:gd name="connsiteY6" fmla="*/ 304869 h 624502"/>
              <a:gd name="connsiteX7" fmla="*/ 71501 w 141115"/>
              <a:gd name="connsiteY7" fmla="*/ 350906 h 624502"/>
              <a:gd name="connsiteX8" fmla="*/ 139763 w 141115"/>
              <a:gd name="connsiteY8" fmla="*/ 620781 h 624502"/>
              <a:gd name="connsiteX9" fmla="*/ 114363 w 141115"/>
              <a:gd name="connsiteY9" fmla="*/ 495369 h 624502"/>
              <a:gd name="connsiteX10" fmla="*/ 82613 w 141115"/>
              <a:gd name="connsiteY10" fmla="*/ 315981 h 624502"/>
              <a:gd name="connsiteX11" fmla="*/ 52451 w 141115"/>
              <a:gd name="connsiteY11" fmla="*/ 211206 h 624502"/>
              <a:gd name="connsiteX12" fmla="*/ 57213 w 141115"/>
              <a:gd name="connsiteY12" fmla="*/ 136594 h 624502"/>
              <a:gd name="connsiteX13" fmla="*/ 63 w 141115"/>
              <a:gd name="connsiteY13" fmla="*/ 69 h 6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5" h="624502">
                <a:moveTo>
                  <a:pt x="63" y="69"/>
                </a:moveTo>
                <a:cubicBezTo>
                  <a:pt x="2180" y="3244"/>
                  <a:pt x="64621" y="132890"/>
                  <a:pt x="69913" y="155644"/>
                </a:cubicBezTo>
                <a:cubicBezTo>
                  <a:pt x="75205" y="178398"/>
                  <a:pt x="33400" y="128921"/>
                  <a:pt x="31813" y="136594"/>
                </a:cubicBezTo>
                <a:cubicBezTo>
                  <a:pt x="30226" y="144267"/>
                  <a:pt x="61711" y="167285"/>
                  <a:pt x="60388" y="201681"/>
                </a:cubicBezTo>
                <a:cubicBezTo>
                  <a:pt x="59065" y="236077"/>
                  <a:pt x="22289" y="332650"/>
                  <a:pt x="23876" y="342969"/>
                </a:cubicBezTo>
                <a:cubicBezTo>
                  <a:pt x="25464" y="353288"/>
                  <a:pt x="59594" y="269944"/>
                  <a:pt x="69913" y="263594"/>
                </a:cubicBezTo>
                <a:cubicBezTo>
                  <a:pt x="80232" y="257244"/>
                  <a:pt x="85523" y="290317"/>
                  <a:pt x="85788" y="304869"/>
                </a:cubicBezTo>
                <a:cubicBezTo>
                  <a:pt x="86053" y="319421"/>
                  <a:pt x="62505" y="298254"/>
                  <a:pt x="71501" y="350906"/>
                </a:cubicBezTo>
                <a:cubicBezTo>
                  <a:pt x="80497" y="403558"/>
                  <a:pt x="132619" y="596704"/>
                  <a:pt x="139763" y="620781"/>
                </a:cubicBezTo>
                <a:cubicBezTo>
                  <a:pt x="146907" y="644858"/>
                  <a:pt x="123888" y="546169"/>
                  <a:pt x="114363" y="495369"/>
                </a:cubicBezTo>
                <a:cubicBezTo>
                  <a:pt x="104838" y="444569"/>
                  <a:pt x="92932" y="363342"/>
                  <a:pt x="82613" y="315981"/>
                </a:cubicBezTo>
                <a:cubicBezTo>
                  <a:pt x="72294" y="268621"/>
                  <a:pt x="56684" y="241104"/>
                  <a:pt x="52451" y="211206"/>
                </a:cubicBezTo>
                <a:cubicBezTo>
                  <a:pt x="48218" y="181308"/>
                  <a:pt x="64886" y="169667"/>
                  <a:pt x="57213" y="136594"/>
                </a:cubicBezTo>
                <a:cubicBezTo>
                  <a:pt x="49540" y="103521"/>
                  <a:pt x="-2054" y="-3106"/>
                  <a:pt x="6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0EB1E1A-05EF-4EB8-B52F-E02E34907B45}"/>
              </a:ext>
            </a:extLst>
          </p:cNvPr>
          <p:cNvSpPr/>
          <p:nvPr/>
        </p:nvSpPr>
        <p:spPr>
          <a:xfrm>
            <a:off x="2470148" y="4644851"/>
            <a:ext cx="128897" cy="345760"/>
          </a:xfrm>
          <a:custGeom>
            <a:avLst/>
            <a:gdLst>
              <a:gd name="connsiteX0" fmla="*/ 55565 w 128897"/>
              <a:gd name="connsiteY0" fmla="*/ 1762 h 345760"/>
              <a:gd name="connsiteX1" fmla="*/ 123827 w 128897"/>
              <a:gd name="connsiteY1" fmla="*/ 320849 h 345760"/>
              <a:gd name="connsiteX2" fmla="*/ 2 w 128897"/>
              <a:gd name="connsiteY2" fmla="*/ 324024 h 345760"/>
              <a:gd name="connsiteX3" fmla="*/ 120652 w 128897"/>
              <a:gd name="connsiteY3" fmla="*/ 316087 h 345760"/>
              <a:gd name="connsiteX4" fmla="*/ 112715 w 128897"/>
              <a:gd name="connsiteY4" fmla="*/ 197024 h 345760"/>
              <a:gd name="connsiteX5" fmla="*/ 55565 w 128897"/>
              <a:gd name="connsiteY5" fmla="*/ 1762 h 3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97" h="345760">
                <a:moveTo>
                  <a:pt x="55565" y="1762"/>
                </a:moveTo>
                <a:cubicBezTo>
                  <a:pt x="57417" y="22400"/>
                  <a:pt x="133088" y="267139"/>
                  <a:pt x="123827" y="320849"/>
                </a:cubicBezTo>
                <a:cubicBezTo>
                  <a:pt x="114566" y="374559"/>
                  <a:pt x="531" y="324818"/>
                  <a:pt x="2" y="324024"/>
                </a:cubicBezTo>
                <a:cubicBezTo>
                  <a:pt x="-527" y="323230"/>
                  <a:pt x="101867" y="337254"/>
                  <a:pt x="120652" y="316087"/>
                </a:cubicBezTo>
                <a:cubicBezTo>
                  <a:pt x="139438" y="294920"/>
                  <a:pt x="121446" y="246501"/>
                  <a:pt x="112715" y="197024"/>
                </a:cubicBezTo>
                <a:cubicBezTo>
                  <a:pt x="103984" y="147547"/>
                  <a:pt x="53713" y="-18876"/>
                  <a:pt x="55565" y="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47727D2-74D0-4BC8-8DF6-5A09F09BAE5C}"/>
              </a:ext>
            </a:extLst>
          </p:cNvPr>
          <p:cNvSpPr/>
          <p:nvPr/>
        </p:nvSpPr>
        <p:spPr>
          <a:xfrm>
            <a:off x="2406275" y="4646739"/>
            <a:ext cx="149887" cy="374555"/>
          </a:xfrm>
          <a:custGeom>
            <a:avLst/>
            <a:gdLst>
              <a:gd name="connsiteX0" fmla="*/ 119438 w 149887"/>
              <a:gd name="connsiteY0" fmla="*/ 1461 h 374555"/>
              <a:gd name="connsiteX1" fmla="*/ 52763 w 149887"/>
              <a:gd name="connsiteY1" fmla="*/ 290386 h 374555"/>
              <a:gd name="connsiteX2" fmla="*/ 375 w 149887"/>
              <a:gd name="connsiteY2" fmla="*/ 352299 h 374555"/>
              <a:gd name="connsiteX3" fmla="*/ 79750 w 149887"/>
              <a:gd name="connsiteY3" fmla="*/ 357061 h 374555"/>
              <a:gd name="connsiteX4" fmla="*/ 149600 w 149887"/>
              <a:gd name="connsiteY4" fmla="*/ 374524 h 374555"/>
              <a:gd name="connsiteX5" fmla="*/ 52763 w 149887"/>
              <a:gd name="connsiteY5" fmla="*/ 352299 h 374555"/>
              <a:gd name="connsiteX6" fmla="*/ 52763 w 149887"/>
              <a:gd name="connsiteY6" fmla="*/ 338011 h 374555"/>
              <a:gd name="connsiteX7" fmla="*/ 62288 w 149887"/>
              <a:gd name="connsiteY7" fmla="*/ 184024 h 374555"/>
              <a:gd name="connsiteX8" fmla="*/ 119438 w 149887"/>
              <a:gd name="connsiteY8" fmla="*/ 1461 h 3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87" h="374555">
                <a:moveTo>
                  <a:pt x="119438" y="1461"/>
                </a:moveTo>
                <a:cubicBezTo>
                  <a:pt x="117850" y="19188"/>
                  <a:pt x="72607" y="231913"/>
                  <a:pt x="52763" y="290386"/>
                </a:cubicBezTo>
                <a:cubicBezTo>
                  <a:pt x="32919" y="348859"/>
                  <a:pt x="-4123" y="341187"/>
                  <a:pt x="375" y="352299"/>
                </a:cubicBezTo>
                <a:cubicBezTo>
                  <a:pt x="4873" y="363411"/>
                  <a:pt x="54879" y="353357"/>
                  <a:pt x="79750" y="357061"/>
                </a:cubicBezTo>
                <a:cubicBezTo>
                  <a:pt x="104621" y="360765"/>
                  <a:pt x="154098" y="375318"/>
                  <a:pt x="149600" y="374524"/>
                </a:cubicBezTo>
                <a:cubicBezTo>
                  <a:pt x="145102" y="373730"/>
                  <a:pt x="68902" y="358385"/>
                  <a:pt x="52763" y="352299"/>
                </a:cubicBezTo>
                <a:cubicBezTo>
                  <a:pt x="36623" y="346214"/>
                  <a:pt x="51176" y="366057"/>
                  <a:pt x="52763" y="338011"/>
                </a:cubicBezTo>
                <a:cubicBezTo>
                  <a:pt x="54350" y="309965"/>
                  <a:pt x="51176" y="235882"/>
                  <a:pt x="62288" y="184024"/>
                </a:cubicBezTo>
                <a:cubicBezTo>
                  <a:pt x="73400" y="132166"/>
                  <a:pt x="121026" y="-16266"/>
                  <a:pt x="119438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0794511-E52F-4C28-9955-0AE2AF2B95B7}"/>
              </a:ext>
            </a:extLst>
          </p:cNvPr>
          <p:cNvSpPr/>
          <p:nvPr/>
        </p:nvSpPr>
        <p:spPr>
          <a:xfrm>
            <a:off x="2480629" y="4881558"/>
            <a:ext cx="184006" cy="306458"/>
          </a:xfrm>
          <a:custGeom>
            <a:avLst/>
            <a:gdLst>
              <a:gd name="connsiteX0" fmla="*/ 86359 w 184006"/>
              <a:gd name="connsiteY0" fmla="*/ 90492 h 306458"/>
              <a:gd name="connsiteX1" fmla="*/ 65721 w 184006"/>
              <a:gd name="connsiteY1" fmla="*/ 161930 h 306458"/>
              <a:gd name="connsiteX2" fmla="*/ 132396 w 184006"/>
              <a:gd name="connsiteY2" fmla="*/ 241305 h 306458"/>
              <a:gd name="connsiteX3" fmla="*/ 2221 w 184006"/>
              <a:gd name="connsiteY3" fmla="*/ 292105 h 306458"/>
              <a:gd name="connsiteX4" fmla="*/ 99059 w 184006"/>
              <a:gd name="connsiteY4" fmla="*/ 273055 h 306458"/>
              <a:gd name="connsiteX5" fmla="*/ 180021 w 184006"/>
              <a:gd name="connsiteY5" fmla="*/ 222255 h 306458"/>
              <a:gd name="connsiteX6" fmla="*/ 170496 w 184006"/>
              <a:gd name="connsiteY6" fmla="*/ 130180 h 306458"/>
              <a:gd name="connsiteX7" fmla="*/ 160971 w 184006"/>
              <a:gd name="connsiteY7" fmla="*/ 53980 h 306458"/>
              <a:gd name="connsiteX8" fmla="*/ 102234 w 184006"/>
              <a:gd name="connsiteY8" fmla="*/ 5 h 306458"/>
              <a:gd name="connsiteX9" fmla="*/ 151446 w 184006"/>
              <a:gd name="connsiteY9" fmla="*/ 50805 h 306458"/>
              <a:gd name="connsiteX10" fmla="*/ 157796 w 184006"/>
              <a:gd name="connsiteY10" fmla="*/ 61917 h 306458"/>
              <a:gd name="connsiteX11" fmla="*/ 170496 w 184006"/>
              <a:gd name="connsiteY11" fmla="*/ 211142 h 306458"/>
              <a:gd name="connsiteX12" fmla="*/ 156209 w 184006"/>
              <a:gd name="connsiteY12" fmla="*/ 244480 h 306458"/>
              <a:gd name="connsiteX13" fmla="*/ 634 w 184006"/>
              <a:gd name="connsiteY13" fmla="*/ 306392 h 306458"/>
              <a:gd name="connsiteX14" fmla="*/ 100646 w 184006"/>
              <a:gd name="connsiteY14" fmla="*/ 255592 h 306458"/>
              <a:gd name="connsiteX15" fmla="*/ 86359 w 184006"/>
              <a:gd name="connsiteY15" fmla="*/ 214317 h 306458"/>
              <a:gd name="connsiteX16" fmla="*/ 68896 w 184006"/>
              <a:gd name="connsiteY16" fmla="*/ 188917 h 306458"/>
              <a:gd name="connsiteX17" fmla="*/ 86359 w 184006"/>
              <a:gd name="connsiteY17" fmla="*/ 90492 h 3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006" h="306458">
                <a:moveTo>
                  <a:pt x="86359" y="90492"/>
                </a:moveTo>
                <a:cubicBezTo>
                  <a:pt x="85830" y="85994"/>
                  <a:pt x="58048" y="136794"/>
                  <a:pt x="65721" y="161930"/>
                </a:cubicBezTo>
                <a:cubicBezTo>
                  <a:pt x="73394" y="187066"/>
                  <a:pt x="142979" y="219609"/>
                  <a:pt x="132396" y="241305"/>
                </a:cubicBezTo>
                <a:cubicBezTo>
                  <a:pt x="121813" y="263001"/>
                  <a:pt x="7777" y="286813"/>
                  <a:pt x="2221" y="292105"/>
                </a:cubicBezTo>
                <a:cubicBezTo>
                  <a:pt x="-3335" y="297397"/>
                  <a:pt x="69426" y="284697"/>
                  <a:pt x="99059" y="273055"/>
                </a:cubicBezTo>
                <a:cubicBezTo>
                  <a:pt x="128692" y="261413"/>
                  <a:pt x="168115" y="246067"/>
                  <a:pt x="180021" y="222255"/>
                </a:cubicBezTo>
                <a:cubicBezTo>
                  <a:pt x="191927" y="198443"/>
                  <a:pt x="173671" y="158226"/>
                  <a:pt x="170496" y="130180"/>
                </a:cubicBezTo>
                <a:cubicBezTo>
                  <a:pt x="167321" y="102134"/>
                  <a:pt x="172348" y="75676"/>
                  <a:pt x="160971" y="53980"/>
                </a:cubicBezTo>
                <a:cubicBezTo>
                  <a:pt x="149594" y="32284"/>
                  <a:pt x="103821" y="534"/>
                  <a:pt x="102234" y="5"/>
                </a:cubicBezTo>
                <a:cubicBezTo>
                  <a:pt x="100647" y="-524"/>
                  <a:pt x="142186" y="40486"/>
                  <a:pt x="151446" y="50805"/>
                </a:cubicBezTo>
                <a:cubicBezTo>
                  <a:pt x="160706" y="61124"/>
                  <a:pt x="154621" y="35194"/>
                  <a:pt x="157796" y="61917"/>
                </a:cubicBezTo>
                <a:cubicBezTo>
                  <a:pt x="160971" y="88640"/>
                  <a:pt x="170760" y="180715"/>
                  <a:pt x="170496" y="211142"/>
                </a:cubicBezTo>
                <a:cubicBezTo>
                  <a:pt x="170232" y="241569"/>
                  <a:pt x="184519" y="228605"/>
                  <a:pt x="156209" y="244480"/>
                </a:cubicBezTo>
                <a:cubicBezTo>
                  <a:pt x="127899" y="260355"/>
                  <a:pt x="9894" y="304540"/>
                  <a:pt x="634" y="306392"/>
                </a:cubicBezTo>
                <a:cubicBezTo>
                  <a:pt x="-8626" y="308244"/>
                  <a:pt x="86358" y="270938"/>
                  <a:pt x="100646" y="255592"/>
                </a:cubicBezTo>
                <a:cubicBezTo>
                  <a:pt x="114934" y="240246"/>
                  <a:pt x="91651" y="225430"/>
                  <a:pt x="86359" y="214317"/>
                </a:cubicBezTo>
                <a:cubicBezTo>
                  <a:pt x="81067" y="203205"/>
                  <a:pt x="68632" y="205056"/>
                  <a:pt x="68896" y="188917"/>
                </a:cubicBezTo>
                <a:cubicBezTo>
                  <a:pt x="69160" y="172778"/>
                  <a:pt x="86888" y="94990"/>
                  <a:pt x="86359" y="90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7E0696E4-1F3F-4D80-90F5-595ACE8924A3}"/>
              </a:ext>
            </a:extLst>
          </p:cNvPr>
          <p:cNvSpPr/>
          <p:nvPr/>
        </p:nvSpPr>
        <p:spPr>
          <a:xfrm>
            <a:off x="4053196" y="3584728"/>
            <a:ext cx="921392" cy="109551"/>
          </a:xfrm>
          <a:custGeom>
            <a:avLst/>
            <a:gdLst>
              <a:gd name="connsiteX0" fmla="*/ 1279 w 921392"/>
              <a:gd name="connsiteY0" fmla="*/ 96685 h 109551"/>
              <a:gd name="connsiteX1" fmla="*/ 475942 w 921392"/>
              <a:gd name="connsiteY1" fmla="*/ 90335 h 109551"/>
              <a:gd name="connsiteX2" fmla="*/ 633104 w 921392"/>
              <a:gd name="connsiteY2" fmla="*/ 74460 h 109551"/>
              <a:gd name="connsiteX3" fmla="*/ 915679 w 921392"/>
              <a:gd name="connsiteY3" fmla="*/ 1435 h 109551"/>
              <a:gd name="connsiteX4" fmla="*/ 807729 w 921392"/>
              <a:gd name="connsiteY4" fmla="*/ 28422 h 109551"/>
              <a:gd name="connsiteX5" fmla="*/ 628342 w 921392"/>
              <a:gd name="connsiteY5" fmla="*/ 58585 h 109551"/>
              <a:gd name="connsiteX6" fmla="*/ 447367 w 921392"/>
              <a:gd name="connsiteY6" fmla="*/ 88747 h 109551"/>
              <a:gd name="connsiteX7" fmla="*/ 339417 w 921392"/>
              <a:gd name="connsiteY7" fmla="*/ 109385 h 109551"/>
              <a:gd name="connsiteX8" fmla="*/ 1279 w 921392"/>
              <a:gd name="connsiteY8" fmla="*/ 96685 h 1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392" h="109551">
                <a:moveTo>
                  <a:pt x="1279" y="96685"/>
                </a:moveTo>
                <a:cubicBezTo>
                  <a:pt x="24033" y="93510"/>
                  <a:pt x="370638" y="94039"/>
                  <a:pt x="475942" y="90335"/>
                </a:cubicBezTo>
                <a:cubicBezTo>
                  <a:pt x="581246" y="86631"/>
                  <a:pt x="559815" y="89277"/>
                  <a:pt x="633104" y="74460"/>
                </a:cubicBezTo>
                <a:cubicBezTo>
                  <a:pt x="706394" y="59643"/>
                  <a:pt x="886575" y="9108"/>
                  <a:pt x="915679" y="1435"/>
                </a:cubicBezTo>
                <a:cubicBezTo>
                  <a:pt x="944783" y="-6238"/>
                  <a:pt x="855618" y="18897"/>
                  <a:pt x="807729" y="28422"/>
                </a:cubicBezTo>
                <a:cubicBezTo>
                  <a:pt x="759840" y="37947"/>
                  <a:pt x="628342" y="58585"/>
                  <a:pt x="628342" y="58585"/>
                </a:cubicBezTo>
                <a:lnTo>
                  <a:pt x="447367" y="88747"/>
                </a:lnTo>
                <a:cubicBezTo>
                  <a:pt x="399213" y="97214"/>
                  <a:pt x="412971" y="111237"/>
                  <a:pt x="339417" y="109385"/>
                </a:cubicBezTo>
                <a:cubicBezTo>
                  <a:pt x="265863" y="107533"/>
                  <a:pt x="-21475" y="99860"/>
                  <a:pt x="1279" y="96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86EFFBA-5513-4460-ABA2-6D5DAC008063}"/>
              </a:ext>
            </a:extLst>
          </p:cNvPr>
          <p:cNvSpPr/>
          <p:nvPr/>
        </p:nvSpPr>
        <p:spPr>
          <a:xfrm>
            <a:off x="4883049" y="3463371"/>
            <a:ext cx="846251" cy="130729"/>
          </a:xfrm>
          <a:custGeom>
            <a:avLst/>
            <a:gdLst>
              <a:gd name="connsiteX0" fmla="*/ 101 w 846251"/>
              <a:gd name="connsiteY0" fmla="*/ 89454 h 130729"/>
              <a:gd name="connsiteX1" fmla="*/ 230289 w 846251"/>
              <a:gd name="connsiteY1" fmla="*/ 130729 h 130729"/>
              <a:gd name="connsiteX2" fmla="*/ 428726 w 846251"/>
              <a:gd name="connsiteY2" fmla="*/ 89454 h 130729"/>
              <a:gd name="connsiteX3" fmla="*/ 635101 w 846251"/>
              <a:gd name="connsiteY3" fmla="*/ 18017 h 130729"/>
              <a:gd name="connsiteX4" fmla="*/ 846239 w 846251"/>
              <a:gd name="connsiteY4" fmla="*/ 18017 h 130729"/>
              <a:gd name="connsiteX5" fmla="*/ 644626 w 846251"/>
              <a:gd name="connsiteY5" fmla="*/ 554 h 130729"/>
              <a:gd name="connsiteX6" fmla="*/ 500164 w 846251"/>
              <a:gd name="connsiteY6" fmla="*/ 41829 h 130729"/>
              <a:gd name="connsiteX7" fmla="*/ 258864 w 846251"/>
              <a:gd name="connsiteY7" fmla="*/ 108504 h 130729"/>
              <a:gd name="connsiteX8" fmla="*/ 101 w 846251"/>
              <a:gd name="connsiteY8" fmla="*/ 89454 h 1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51" h="130729">
                <a:moveTo>
                  <a:pt x="101" y="89454"/>
                </a:moveTo>
                <a:cubicBezTo>
                  <a:pt x="-4661" y="93158"/>
                  <a:pt x="158852" y="130729"/>
                  <a:pt x="230289" y="130729"/>
                </a:cubicBezTo>
                <a:cubicBezTo>
                  <a:pt x="301726" y="130729"/>
                  <a:pt x="361257" y="108239"/>
                  <a:pt x="428726" y="89454"/>
                </a:cubicBezTo>
                <a:cubicBezTo>
                  <a:pt x="496195" y="70669"/>
                  <a:pt x="565516" y="29923"/>
                  <a:pt x="635101" y="18017"/>
                </a:cubicBezTo>
                <a:cubicBezTo>
                  <a:pt x="704686" y="6111"/>
                  <a:pt x="844652" y="20927"/>
                  <a:pt x="846239" y="18017"/>
                </a:cubicBezTo>
                <a:cubicBezTo>
                  <a:pt x="847826" y="15107"/>
                  <a:pt x="702305" y="-3415"/>
                  <a:pt x="644626" y="554"/>
                </a:cubicBezTo>
                <a:cubicBezTo>
                  <a:pt x="586947" y="4523"/>
                  <a:pt x="500164" y="41829"/>
                  <a:pt x="500164" y="41829"/>
                </a:cubicBezTo>
                <a:cubicBezTo>
                  <a:pt x="435870" y="59821"/>
                  <a:pt x="349087" y="100567"/>
                  <a:pt x="258864" y="108504"/>
                </a:cubicBezTo>
                <a:cubicBezTo>
                  <a:pt x="168641" y="116441"/>
                  <a:pt x="4863" y="85750"/>
                  <a:pt x="101" y="89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E7D3F91-5F13-4E11-872C-82D47D683F8A}"/>
              </a:ext>
            </a:extLst>
          </p:cNvPr>
          <p:cNvSpPr/>
          <p:nvPr/>
        </p:nvSpPr>
        <p:spPr>
          <a:xfrm>
            <a:off x="5597710" y="3396517"/>
            <a:ext cx="538923" cy="104882"/>
          </a:xfrm>
          <a:custGeom>
            <a:avLst/>
            <a:gdLst>
              <a:gd name="connsiteX0" fmla="*/ 1403 w 538923"/>
              <a:gd name="connsiteY0" fmla="*/ 95983 h 104882"/>
              <a:gd name="connsiteX1" fmla="*/ 134753 w 538923"/>
              <a:gd name="connsiteY1" fmla="*/ 102333 h 104882"/>
              <a:gd name="connsiteX2" fmla="*/ 228415 w 538923"/>
              <a:gd name="connsiteY2" fmla="*/ 54708 h 104882"/>
              <a:gd name="connsiteX3" fmla="*/ 526865 w 538923"/>
              <a:gd name="connsiteY3" fmla="*/ 2321 h 104882"/>
              <a:gd name="connsiteX4" fmla="*/ 464953 w 538923"/>
              <a:gd name="connsiteY4" fmla="*/ 10258 h 104882"/>
              <a:gd name="connsiteX5" fmla="*/ 320490 w 538923"/>
              <a:gd name="connsiteY5" fmla="*/ 19783 h 104882"/>
              <a:gd name="connsiteX6" fmla="*/ 225240 w 538923"/>
              <a:gd name="connsiteY6" fmla="*/ 75346 h 104882"/>
              <a:gd name="connsiteX7" fmla="*/ 1403 w 538923"/>
              <a:gd name="connsiteY7" fmla="*/ 95983 h 1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923" h="104882">
                <a:moveTo>
                  <a:pt x="1403" y="95983"/>
                </a:moveTo>
                <a:cubicBezTo>
                  <a:pt x="-13678" y="100481"/>
                  <a:pt x="96918" y="109212"/>
                  <a:pt x="134753" y="102333"/>
                </a:cubicBezTo>
                <a:cubicBezTo>
                  <a:pt x="172588" y="95454"/>
                  <a:pt x="163063" y="71377"/>
                  <a:pt x="228415" y="54708"/>
                </a:cubicBezTo>
                <a:cubicBezTo>
                  <a:pt x="293767" y="38039"/>
                  <a:pt x="487442" y="9729"/>
                  <a:pt x="526865" y="2321"/>
                </a:cubicBezTo>
                <a:cubicBezTo>
                  <a:pt x="566288" y="-5087"/>
                  <a:pt x="499349" y="7348"/>
                  <a:pt x="464953" y="10258"/>
                </a:cubicBezTo>
                <a:cubicBezTo>
                  <a:pt x="430557" y="13168"/>
                  <a:pt x="360442" y="8935"/>
                  <a:pt x="320490" y="19783"/>
                </a:cubicBezTo>
                <a:cubicBezTo>
                  <a:pt x="280538" y="30631"/>
                  <a:pt x="272865" y="63175"/>
                  <a:pt x="225240" y="75346"/>
                </a:cubicBezTo>
                <a:cubicBezTo>
                  <a:pt x="177615" y="87517"/>
                  <a:pt x="16484" y="91485"/>
                  <a:pt x="1403" y="95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0E3200B-043D-418D-941C-7A406E27969E}"/>
              </a:ext>
            </a:extLst>
          </p:cNvPr>
          <p:cNvSpPr/>
          <p:nvPr/>
        </p:nvSpPr>
        <p:spPr>
          <a:xfrm>
            <a:off x="4945442" y="3751572"/>
            <a:ext cx="933674" cy="354181"/>
          </a:xfrm>
          <a:custGeom>
            <a:avLst/>
            <a:gdLst>
              <a:gd name="connsiteX0" fmla="*/ 1208 w 933674"/>
              <a:gd name="connsiteY0" fmla="*/ 337828 h 354181"/>
              <a:gd name="connsiteX1" fmla="*/ 199646 w 933674"/>
              <a:gd name="connsiteY1" fmla="*/ 348941 h 354181"/>
              <a:gd name="connsiteX2" fmla="*/ 390146 w 933674"/>
              <a:gd name="connsiteY2" fmla="*/ 240991 h 354181"/>
              <a:gd name="connsiteX3" fmla="*/ 893383 w 933674"/>
              <a:gd name="connsiteY3" fmla="*/ 74303 h 354181"/>
              <a:gd name="connsiteX4" fmla="*/ 902908 w 933674"/>
              <a:gd name="connsiteY4" fmla="*/ 2866 h 354181"/>
              <a:gd name="connsiteX5" fmla="*/ 901321 w 933674"/>
              <a:gd name="connsiteY5" fmla="*/ 17153 h 354181"/>
              <a:gd name="connsiteX6" fmla="*/ 909258 w 933674"/>
              <a:gd name="connsiteY6" fmla="*/ 45728 h 354181"/>
              <a:gd name="connsiteX7" fmla="*/ 894971 w 933674"/>
              <a:gd name="connsiteY7" fmla="*/ 56841 h 354181"/>
              <a:gd name="connsiteX8" fmla="*/ 521908 w 933674"/>
              <a:gd name="connsiteY8" fmla="*/ 169553 h 354181"/>
              <a:gd name="connsiteX9" fmla="*/ 361571 w 933674"/>
              <a:gd name="connsiteY9" fmla="*/ 233053 h 354181"/>
              <a:gd name="connsiteX10" fmla="*/ 296483 w 933674"/>
              <a:gd name="connsiteY10" fmla="*/ 342591 h 354181"/>
              <a:gd name="connsiteX11" fmla="*/ 1208 w 933674"/>
              <a:gd name="connsiteY11" fmla="*/ 337828 h 3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674" h="354181">
                <a:moveTo>
                  <a:pt x="1208" y="337828"/>
                </a:moveTo>
                <a:cubicBezTo>
                  <a:pt x="-14931" y="338886"/>
                  <a:pt x="134823" y="365080"/>
                  <a:pt x="199646" y="348941"/>
                </a:cubicBezTo>
                <a:cubicBezTo>
                  <a:pt x="264469" y="332802"/>
                  <a:pt x="274523" y="286764"/>
                  <a:pt x="390146" y="240991"/>
                </a:cubicBezTo>
                <a:cubicBezTo>
                  <a:pt x="505769" y="195218"/>
                  <a:pt x="807923" y="113990"/>
                  <a:pt x="893383" y="74303"/>
                </a:cubicBezTo>
                <a:cubicBezTo>
                  <a:pt x="978843" y="34615"/>
                  <a:pt x="901585" y="12391"/>
                  <a:pt x="902908" y="2866"/>
                </a:cubicBezTo>
                <a:cubicBezTo>
                  <a:pt x="904231" y="-6659"/>
                  <a:pt x="900263" y="10009"/>
                  <a:pt x="901321" y="17153"/>
                </a:cubicBezTo>
                <a:cubicBezTo>
                  <a:pt x="902379" y="24297"/>
                  <a:pt x="910316" y="39113"/>
                  <a:pt x="909258" y="45728"/>
                </a:cubicBezTo>
                <a:cubicBezTo>
                  <a:pt x="908200" y="52343"/>
                  <a:pt x="959529" y="36204"/>
                  <a:pt x="894971" y="56841"/>
                </a:cubicBezTo>
                <a:cubicBezTo>
                  <a:pt x="830413" y="77478"/>
                  <a:pt x="610808" y="140184"/>
                  <a:pt x="521908" y="169553"/>
                </a:cubicBezTo>
                <a:cubicBezTo>
                  <a:pt x="433008" y="198922"/>
                  <a:pt x="399142" y="204213"/>
                  <a:pt x="361571" y="233053"/>
                </a:cubicBezTo>
                <a:cubicBezTo>
                  <a:pt x="324000" y="261893"/>
                  <a:pt x="356543" y="327510"/>
                  <a:pt x="296483" y="342591"/>
                </a:cubicBezTo>
                <a:cubicBezTo>
                  <a:pt x="236423" y="357672"/>
                  <a:pt x="17347" y="336770"/>
                  <a:pt x="1208" y="337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1C7D156-D8FF-4849-B39D-81B5787337CB}"/>
              </a:ext>
            </a:extLst>
          </p:cNvPr>
          <p:cNvSpPr/>
          <p:nvPr/>
        </p:nvSpPr>
        <p:spPr>
          <a:xfrm>
            <a:off x="5793361" y="3706510"/>
            <a:ext cx="468756" cy="100025"/>
          </a:xfrm>
          <a:custGeom>
            <a:avLst/>
            <a:gdLst>
              <a:gd name="connsiteX0" fmla="*/ 1014 w 468756"/>
              <a:gd name="connsiteY0" fmla="*/ 33640 h 100025"/>
              <a:gd name="connsiteX1" fmla="*/ 150239 w 468756"/>
              <a:gd name="connsiteY1" fmla="*/ 97140 h 100025"/>
              <a:gd name="connsiteX2" fmla="*/ 367727 w 468756"/>
              <a:gd name="connsiteY2" fmla="*/ 87615 h 100025"/>
              <a:gd name="connsiteX3" fmla="*/ 275652 w 468756"/>
              <a:gd name="connsiteY3" fmla="*/ 73328 h 100025"/>
              <a:gd name="connsiteX4" fmla="*/ 77214 w 468756"/>
              <a:gd name="connsiteY4" fmla="*/ 303 h 100025"/>
              <a:gd name="connsiteX5" fmla="*/ 237552 w 468756"/>
              <a:gd name="connsiteY5" fmla="*/ 47928 h 100025"/>
              <a:gd name="connsiteX6" fmla="*/ 324864 w 468756"/>
              <a:gd name="connsiteY6" fmla="*/ 63803 h 100025"/>
              <a:gd name="connsiteX7" fmla="*/ 467739 w 468756"/>
              <a:gd name="connsiteY7" fmla="*/ 33640 h 100025"/>
              <a:gd name="connsiteX8" fmla="*/ 378839 w 468756"/>
              <a:gd name="connsiteY8" fmla="*/ 38403 h 100025"/>
              <a:gd name="connsiteX9" fmla="*/ 194689 w 468756"/>
              <a:gd name="connsiteY9" fmla="*/ 65390 h 100025"/>
              <a:gd name="connsiteX10" fmla="*/ 88327 w 468756"/>
              <a:gd name="connsiteY10" fmla="*/ 86028 h 100025"/>
              <a:gd name="connsiteX11" fmla="*/ 1014 w 468756"/>
              <a:gd name="connsiteY11" fmla="*/ 33640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756" h="100025">
                <a:moveTo>
                  <a:pt x="1014" y="33640"/>
                </a:moveTo>
                <a:cubicBezTo>
                  <a:pt x="11332" y="35492"/>
                  <a:pt x="89120" y="88144"/>
                  <a:pt x="150239" y="97140"/>
                </a:cubicBezTo>
                <a:cubicBezTo>
                  <a:pt x="211358" y="106136"/>
                  <a:pt x="346825" y="91584"/>
                  <a:pt x="367727" y="87615"/>
                </a:cubicBezTo>
                <a:cubicBezTo>
                  <a:pt x="388629" y="83646"/>
                  <a:pt x="324071" y="87880"/>
                  <a:pt x="275652" y="73328"/>
                </a:cubicBezTo>
                <a:cubicBezTo>
                  <a:pt x="227233" y="58776"/>
                  <a:pt x="83564" y="4536"/>
                  <a:pt x="77214" y="303"/>
                </a:cubicBezTo>
                <a:cubicBezTo>
                  <a:pt x="70864" y="-3930"/>
                  <a:pt x="196277" y="37345"/>
                  <a:pt x="237552" y="47928"/>
                </a:cubicBezTo>
                <a:cubicBezTo>
                  <a:pt x="278827" y="58511"/>
                  <a:pt x="286500" y="66184"/>
                  <a:pt x="324864" y="63803"/>
                </a:cubicBezTo>
                <a:cubicBezTo>
                  <a:pt x="363228" y="61422"/>
                  <a:pt x="458743" y="37873"/>
                  <a:pt x="467739" y="33640"/>
                </a:cubicBezTo>
                <a:cubicBezTo>
                  <a:pt x="476735" y="29407"/>
                  <a:pt x="424347" y="33111"/>
                  <a:pt x="378839" y="38403"/>
                </a:cubicBezTo>
                <a:cubicBezTo>
                  <a:pt x="333331" y="43695"/>
                  <a:pt x="243108" y="57453"/>
                  <a:pt x="194689" y="65390"/>
                </a:cubicBezTo>
                <a:cubicBezTo>
                  <a:pt x="146270" y="73327"/>
                  <a:pt x="114785" y="88145"/>
                  <a:pt x="88327" y="86028"/>
                </a:cubicBezTo>
                <a:cubicBezTo>
                  <a:pt x="61869" y="83911"/>
                  <a:pt x="-9304" y="31788"/>
                  <a:pt x="1014" y="33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72A55FC1-9687-47D9-A4FE-C9E3E1AD286E}"/>
              </a:ext>
            </a:extLst>
          </p:cNvPr>
          <p:cNvSpPr/>
          <p:nvPr/>
        </p:nvSpPr>
        <p:spPr>
          <a:xfrm>
            <a:off x="5976771" y="3641161"/>
            <a:ext cx="251327" cy="76009"/>
          </a:xfrm>
          <a:custGeom>
            <a:avLst/>
            <a:gdLst>
              <a:gd name="connsiteX0" fmla="*/ 167 w 251327"/>
              <a:gd name="connsiteY0" fmla="*/ 72002 h 76009"/>
              <a:gd name="connsiteX1" fmla="*/ 135104 w 251327"/>
              <a:gd name="connsiteY1" fmla="*/ 67239 h 76009"/>
              <a:gd name="connsiteX2" fmla="*/ 250992 w 251327"/>
              <a:gd name="connsiteY2" fmla="*/ 564 h 76009"/>
              <a:gd name="connsiteX3" fmla="*/ 163679 w 251327"/>
              <a:gd name="connsiteY3" fmla="*/ 37077 h 76009"/>
              <a:gd name="connsiteX4" fmla="*/ 167 w 251327"/>
              <a:gd name="connsiteY4" fmla="*/ 72002 h 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27" h="76009">
                <a:moveTo>
                  <a:pt x="167" y="72002"/>
                </a:moveTo>
                <a:cubicBezTo>
                  <a:pt x="-4596" y="77029"/>
                  <a:pt x="93300" y="79145"/>
                  <a:pt x="135104" y="67239"/>
                </a:cubicBezTo>
                <a:cubicBezTo>
                  <a:pt x="176908" y="55333"/>
                  <a:pt x="246230" y="5591"/>
                  <a:pt x="250992" y="564"/>
                </a:cubicBezTo>
                <a:cubicBezTo>
                  <a:pt x="255755" y="-4463"/>
                  <a:pt x="208923" y="25435"/>
                  <a:pt x="163679" y="37077"/>
                </a:cubicBezTo>
                <a:cubicBezTo>
                  <a:pt x="118435" y="48719"/>
                  <a:pt x="4930" y="66975"/>
                  <a:pt x="167" y="7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FC6D31E-8586-484A-BDEB-051B0C04E7AB}"/>
              </a:ext>
            </a:extLst>
          </p:cNvPr>
          <p:cNvSpPr/>
          <p:nvPr/>
        </p:nvSpPr>
        <p:spPr>
          <a:xfrm>
            <a:off x="5059121" y="3591613"/>
            <a:ext cx="601975" cy="184848"/>
          </a:xfrm>
          <a:custGeom>
            <a:avLst/>
            <a:gdLst>
              <a:gd name="connsiteX0" fmla="*/ 8179 w 601975"/>
              <a:gd name="connsiteY0" fmla="*/ 183462 h 184848"/>
              <a:gd name="connsiteX1" fmla="*/ 158992 w 601975"/>
              <a:gd name="connsiteY1" fmla="*/ 77100 h 184848"/>
              <a:gd name="connsiteX2" fmla="*/ 581267 w 601975"/>
              <a:gd name="connsiteY2" fmla="*/ 5662 h 184848"/>
              <a:gd name="connsiteX3" fmla="*/ 522529 w 601975"/>
              <a:gd name="connsiteY3" fmla="*/ 5662 h 184848"/>
              <a:gd name="connsiteX4" fmla="*/ 397117 w 601975"/>
              <a:gd name="connsiteY4" fmla="*/ 15187 h 184848"/>
              <a:gd name="connsiteX5" fmla="*/ 127242 w 601975"/>
              <a:gd name="connsiteY5" fmla="*/ 99325 h 184848"/>
              <a:gd name="connsiteX6" fmla="*/ 30404 w 601975"/>
              <a:gd name="connsiteY6" fmla="*/ 137425 h 184848"/>
              <a:gd name="connsiteX7" fmla="*/ 8179 w 601975"/>
              <a:gd name="connsiteY7" fmla="*/ 183462 h 1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75" h="184848">
                <a:moveTo>
                  <a:pt x="8179" y="183462"/>
                </a:moveTo>
                <a:cubicBezTo>
                  <a:pt x="29610" y="173408"/>
                  <a:pt x="63478" y="106733"/>
                  <a:pt x="158992" y="77100"/>
                </a:cubicBezTo>
                <a:cubicBezTo>
                  <a:pt x="254506" y="47467"/>
                  <a:pt x="520678" y="17568"/>
                  <a:pt x="581267" y="5662"/>
                </a:cubicBezTo>
                <a:cubicBezTo>
                  <a:pt x="641856" y="-6244"/>
                  <a:pt x="553221" y="4074"/>
                  <a:pt x="522529" y="5662"/>
                </a:cubicBezTo>
                <a:cubicBezTo>
                  <a:pt x="491837" y="7249"/>
                  <a:pt x="462998" y="-423"/>
                  <a:pt x="397117" y="15187"/>
                </a:cubicBezTo>
                <a:cubicBezTo>
                  <a:pt x="331236" y="30797"/>
                  <a:pt x="188361" y="78952"/>
                  <a:pt x="127242" y="99325"/>
                </a:cubicBezTo>
                <a:cubicBezTo>
                  <a:pt x="66123" y="119698"/>
                  <a:pt x="48660" y="128958"/>
                  <a:pt x="30404" y="137425"/>
                </a:cubicBezTo>
                <a:cubicBezTo>
                  <a:pt x="12148" y="145892"/>
                  <a:pt x="-13252" y="193516"/>
                  <a:pt x="8179" y="18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4C9CC8D3-02E9-4C55-93FA-3E041CCDF73A}"/>
              </a:ext>
            </a:extLst>
          </p:cNvPr>
          <p:cNvSpPr/>
          <p:nvPr/>
        </p:nvSpPr>
        <p:spPr>
          <a:xfrm>
            <a:off x="5427614" y="3530354"/>
            <a:ext cx="445579" cy="30473"/>
          </a:xfrm>
          <a:custGeom>
            <a:avLst/>
            <a:gdLst>
              <a:gd name="connsiteX0" fmla="*/ 49 w 445579"/>
              <a:gd name="connsiteY0" fmla="*/ 16121 h 30473"/>
              <a:gd name="connsiteX1" fmla="*/ 195311 w 445579"/>
              <a:gd name="connsiteY1" fmla="*/ 246 h 30473"/>
              <a:gd name="connsiteX2" fmla="*/ 438199 w 445579"/>
              <a:gd name="connsiteY2" fmla="*/ 30409 h 30473"/>
              <a:gd name="connsiteX3" fmla="*/ 376286 w 445579"/>
              <a:gd name="connsiteY3" fmla="*/ 8184 h 30473"/>
              <a:gd name="connsiteX4" fmla="*/ 309611 w 445579"/>
              <a:gd name="connsiteY4" fmla="*/ 5009 h 30473"/>
              <a:gd name="connsiteX5" fmla="*/ 212774 w 445579"/>
              <a:gd name="connsiteY5" fmla="*/ 16121 h 30473"/>
              <a:gd name="connsiteX6" fmla="*/ 49 w 445579"/>
              <a:gd name="connsiteY6" fmla="*/ 16121 h 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79" h="30473">
                <a:moveTo>
                  <a:pt x="49" y="16121"/>
                </a:moveTo>
                <a:cubicBezTo>
                  <a:pt x="-2861" y="13475"/>
                  <a:pt x="122286" y="-2135"/>
                  <a:pt x="195311" y="246"/>
                </a:cubicBezTo>
                <a:cubicBezTo>
                  <a:pt x="268336" y="2627"/>
                  <a:pt x="408037" y="29086"/>
                  <a:pt x="438199" y="30409"/>
                </a:cubicBezTo>
                <a:cubicBezTo>
                  <a:pt x="468361" y="31732"/>
                  <a:pt x="397717" y="12417"/>
                  <a:pt x="376286" y="8184"/>
                </a:cubicBezTo>
                <a:cubicBezTo>
                  <a:pt x="354855" y="3951"/>
                  <a:pt x="336863" y="3686"/>
                  <a:pt x="309611" y="5009"/>
                </a:cubicBezTo>
                <a:cubicBezTo>
                  <a:pt x="282359" y="6332"/>
                  <a:pt x="260399" y="16650"/>
                  <a:pt x="212774" y="16121"/>
                </a:cubicBezTo>
                <a:cubicBezTo>
                  <a:pt x="165149" y="15592"/>
                  <a:pt x="2959" y="18767"/>
                  <a:pt x="49" y="1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772B41F-8D47-4898-80BF-78B7F9ACE3CB}"/>
              </a:ext>
            </a:extLst>
          </p:cNvPr>
          <p:cNvSpPr/>
          <p:nvPr/>
        </p:nvSpPr>
        <p:spPr>
          <a:xfrm>
            <a:off x="5988050" y="3523652"/>
            <a:ext cx="237958" cy="114979"/>
          </a:xfrm>
          <a:custGeom>
            <a:avLst/>
            <a:gdLst>
              <a:gd name="connsiteX0" fmla="*/ 0 w 237958"/>
              <a:gd name="connsiteY0" fmla="*/ 46636 h 114979"/>
              <a:gd name="connsiteX1" fmla="*/ 106363 w 237958"/>
              <a:gd name="connsiteY1" fmla="*/ 62511 h 114979"/>
              <a:gd name="connsiteX2" fmla="*/ 234950 w 237958"/>
              <a:gd name="connsiteY2" fmla="*/ 598 h 114979"/>
              <a:gd name="connsiteX3" fmla="*/ 195263 w 237958"/>
              <a:gd name="connsiteY3" fmla="*/ 32348 h 114979"/>
              <a:gd name="connsiteX4" fmla="*/ 173038 w 237958"/>
              <a:gd name="connsiteY4" fmla="*/ 52986 h 114979"/>
              <a:gd name="connsiteX5" fmla="*/ 187325 w 237958"/>
              <a:gd name="connsiteY5" fmla="*/ 114898 h 114979"/>
              <a:gd name="connsiteX6" fmla="*/ 163513 w 237958"/>
              <a:gd name="connsiteY6" fmla="*/ 38698 h 114979"/>
              <a:gd name="connsiteX7" fmla="*/ 111125 w 237958"/>
              <a:gd name="connsiteY7" fmla="*/ 43461 h 114979"/>
              <a:gd name="connsiteX8" fmla="*/ 0 w 237958"/>
              <a:gd name="connsiteY8" fmla="*/ 46636 h 1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58" h="114979">
                <a:moveTo>
                  <a:pt x="0" y="46636"/>
                </a:moveTo>
                <a:cubicBezTo>
                  <a:pt x="33602" y="58410"/>
                  <a:pt x="67205" y="70184"/>
                  <a:pt x="106363" y="62511"/>
                </a:cubicBezTo>
                <a:cubicBezTo>
                  <a:pt x="145521" y="54838"/>
                  <a:pt x="220134" y="5625"/>
                  <a:pt x="234950" y="598"/>
                </a:cubicBezTo>
                <a:cubicBezTo>
                  <a:pt x="249766" y="-4429"/>
                  <a:pt x="205582" y="23617"/>
                  <a:pt x="195263" y="32348"/>
                </a:cubicBezTo>
                <a:cubicBezTo>
                  <a:pt x="184944" y="41079"/>
                  <a:pt x="174361" y="39228"/>
                  <a:pt x="173038" y="52986"/>
                </a:cubicBezTo>
                <a:cubicBezTo>
                  <a:pt x="171715" y="66744"/>
                  <a:pt x="188912" y="117279"/>
                  <a:pt x="187325" y="114898"/>
                </a:cubicBezTo>
                <a:cubicBezTo>
                  <a:pt x="185738" y="112517"/>
                  <a:pt x="176213" y="50604"/>
                  <a:pt x="163513" y="38698"/>
                </a:cubicBezTo>
                <a:cubicBezTo>
                  <a:pt x="150813" y="26792"/>
                  <a:pt x="111125" y="43461"/>
                  <a:pt x="111125" y="43461"/>
                </a:cubicBezTo>
                <a:lnTo>
                  <a:pt x="0" y="466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E86F7531-0CAA-4055-9F8E-CEF37723BEA1}"/>
              </a:ext>
            </a:extLst>
          </p:cNvPr>
          <p:cNvSpPr/>
          <p:nvPr/>
        </p:nvSpPr>
        <p:spPr>
          <a:xfrm>
            <a:off x="4096067" y="3442449"/>
            <a:ext cx="958631" cy="348637"/>
          </a:xfrm>
          <a:custGeom>
            <a:avLst/>
            <a:gdLst>
              <a:gd name="connsiteX0" fmla="*/ 45721 w 958631"/>
              <a:gd name="connsiteY0" fmla="*/ 348501 h 348637"/>
              <a:gd name="connsiteX1" fmla="*/ 6033 w 958631"/>
              <a:gd name="connsiteY1" fmla="*/ 242139 h 348637"/>
              <a:gd name="connsiteX2" fmla="*/ 193358 w 958631"/>
              <a:gd name="connsiteY2" fmla="*/ 188164 h 348637"/>
              <a:gd name="connsiteX3" fmla="*/ 434658 w 958631"/>
              <a:gd name="connsiteY3" fmla="*/ 189751 h 348637"/>
              <a:gd name="connsiteX4" fmla="*/ 190183 w 958631"/>
              <a:gd name="connsiteY4" fmla="*/ 191339 h 348637"/>
              <a:gd name="connsiteX5" fmla="*/ 450533 w 958631"/>
              <a:gd name="connsiteY5" fmla="*/ 186576 h 348637"/>
              <a:gd name="connsiteX6" fmla="*/ 456883 w 958631"/>
              <a:gd name="connsiteY6" fmla="*/ 111964 h 348637"/>
              <a:gd name="connsiteX7" fmla="*/ 428308 w 958631"/>
              <a:gd name="connsiteY7" fmla="*/ 202451 h 348637"/>
              <a:gd name="connsiteX8" fmla="*/ 455296 w 958631"/>
              <a:gd name="connsiteY8" fmla="*/ 143714 h 348637"/>
              <a:gd name="connsiteX9" fmla="*/ 618808 w 958631"/>
              <a:gd name="connsiteY9" fmla="*/ 145301 h 348637"/>
              <a:gd name="connsiteX10" fmla="*/ 729933 w 958631"/>
              <a:gd name="connsiteY10" fmla="*/ 2426 h 348637"/>
              <a:gd name="connsiteX11" fmla="*/ 706121 w 958631"/>
              <a:gd name="connsiteY11" fmla="*/ 51639 h 348637"/>
              <a:gd name="connsiteX12" fmla="*/ 650558 w 958631"/>
              <a:gd name="connsiteY12" fmla="*/ 167526 h 348637"/>
              <a:gd name="connsiteX13" fmla="*/ 720408 w 958631"/>
              <a:gd name="connsiteY13" fmla="*/ 43701 h 348637"/>
              <a:gd name="connsiteX14" fmla="*/ 723583 w 958631"/>
              <a:gd name="connsiteY14" fmla="*/ 142126 h 348637"/>
              <a:gd name="connsiteX15" fmla="*/ 774383 w 958631"/>
              <a:gd name="connsiteY15" fmla="*/ 123076 h 348637"/>
              <a:gd name="connsiteX16" fmla="*/ 958533 w 958631"/>
              <a:gd name="connsiteY16" fmla="*/ 151651 h 348637"/>
              <a:gd name="connsiteX17" fmla="*/ 796608 w 958631"/>
              <a:gd name="connsiteY17" fmla="*/ 150064 h 348637"/>
              <a:gd name="connsiteX18" fmla="*/ 575946 w 958631"/>
              <a:gd name="connsiteY18" fmla="*/ 135776 h 348637"/>
              <a:gd name="connsiteX19" fmla="*/ 437833 w 958631"/>
              <a:gd name="connsiteY19" fmla="*/ 162764 h 348637"/>
              <a:gd name="connsiteX20" fmla="*/ 369571 w 958631"/>
              <a:gd name="connsiteY20" fmla="*/ 167526 h 348637"/>
              <a:gd name="connsiteX21" fmla="*/ 142558 w 958631"/>
              <a:gd name="connsiteY21" fmla="*/ 189751 h 348637"/>
              <a:gd name="connsiteX22" fmla="*/ 42546 w 958631"/>
              <a:gd name="connsiteY22" fmla="*/ 218326 h 348637"/>
              <a:gd name="connsiteX23" fmla="*/ 45721 w 958631"/>
              <a:gd name="connsiteY23" fmla="*/ 348501 h 3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8631" h="348637">
                <a:moveTo>
                  <a:pt x="45721" y="348501"/>
                </a:moveTo>
                <a:cubicBezTo>
                  <a:pt x="39636" y="352470"/>
                  <a:pt x="-18573" y="268862"/>
                  <a:pt x="6033" y="242139"/>
                </a:cubicBezTo>
                <a:cubicBezTo>
                  <a:pt x="30639" y="215416"/>
                  <a:pt x="121921" y="196895"/>
                  <a:pt x="193358" y="188164"/>
                </a:cubicBezTo>
                <a:cubicBezTo>
                  <a:pt x="264796" y="179433"/>
                  <a:pt x="435187" y="189222"/>
                  <a:pt x="434658" y="189751"/>
                </a:cubicBezTo>
                <a:cubicBezTo>
                  <a:pt x="434129" y="190280"/>
                  <a:pt x="187537" y="191868"/>
                  <a:pt x="190183" y="191339"/>
                </a:cubicBezTo>
                <a:cubicBezTo>
                  <a:pt x="192829" y="190810"/>
                  <a:pt x="406083" y="199805"/>
                  <a:pt x="450533" y="186576"/>
                </a:cubicBezTo>
                <a:cubicBezTo>
                  <a:pt x="494983" y="173347"/>
                  <a:pt x="460587" y="109318"/>
                  <a:pt x="456883" y="111964"/>
                </a:cubicBezTo>
                <a:cubicBezTo>
                  <a:pt x="453179" y="114610"/>
                  <a:pt x="428572" y="197159"/>
                  <a:pt x="428308" y="202451"/>
                </a:cubicBezTo>
                <a:cubicBezTo>
                  <a:pt x="428044" y="207743"/>
                  <a:pt x="423546" y="153239"/>
                  <a:pt x="455296" y="143714"/>
                </a:cubicBezTo>
                <a:cubicBezTo>
                  <a:pt x="487046" y="134189"/>
                  <a:pt x="573035" y="168849"/>
                  <a:pt x="618808" y="145301"/>
                </a:cubicBezTo>
                <a:cubicBezTo>
                  <a:pt x="664581" y="121753"/>
                  <a:pt x="715381" y="18036"/>
                  <a:pt x="729933" y="2426"/>
                </a:cubicBezTo>
                <a:cubicBezTo>
                  <a:pt x="744485" y="-13184"/>
                  <a:pt x="706121" y="51639"/>
                  <a:pt x="706121" y="51639"/>
                </a:cubicBezTo>
                <a:cubicBezTo>
                  <a:pt x="692892" y="79156"/>
                  <a:pt x="648177" y="168849"/>
                  <a:pt x="650558" y="167526"/>
                </a:cubicBezTo>
                <a:cubicBezTo>
                  <a:pt x="652939" y="166203"/>
                  <a:pt x="708237" y="47934"/>
                  <a:pt x="720408" y="43701"/>
                </a:cubicBezTo>
                <a:cubicBezTo>
                  <a:pt x="732579" y="39468"/>
                  <a:pt x="714587" y="128897"/>
                  <a:pt x="723583" y="142126"/>
                </a:cubicBezTo>
                <a:cubicBezTo>
                  <a:pt x="732579" y="155355"/>
                  <a:pt x="735225" y="121489"/>
                  <a:pt x="774383" y="123076"/>
                </a:cubicBezTo>
                <a:cubicBezTo>
                  <a:pt x="813541" y="124663"/>
                  <a:pt x="954829" y="147153"/>
                  <a:pt x="958533" y="151651"/>
                </a:cubicBezTo>
                <a:cubicBezTo>
                  <a:pt x="962237" y="156149"/>
                  <a:pt x="860372" y="152710"/>
                  <a:pt x="796608" y="150064"/>
                </a:cubicBezTo>
                <a:cubicBezTo>
                  <a:pt x="732844" y="147418"/>
                  <a:pt x="635742" y="133659"/>
                  <a:pt x="575946" y="135776"/>
                </a:cubicBezTo>
                <a:cubicBezTo>
                  <a:pt x="516150" y="137893"/>
                  <a:pt x="472229" y="157472"/>
                  <a:pt x="437833" y="162764"/>
                </a:cubicBezTo>
                <a:cubicBezTo>
                  <a:pt x="403437" y="168056"/>
                  <a:pt x="369571" y="167526"/>
                  <a:pt x="369571" y="167526"/>
                </a:cubicBezTo>
                <a:cubicBezTo>
                  <a:pt x="320359" y="172024"/>
                  <a:pt x="197062" y="181284"/>
                  <a:pt x="142558" y="189751"/>
                </a:cubicBezTo>
                <a:cubicBezTo>
                  <a:pt x="88054" y="198218"/>
                  <a:pt x="62125" y="196630"/>
                  <a:pt x="42546" y="218326"/>
                </a:cubicBezTo>
                <a:cubicBezTo>
                  <a:pt x="22967" y="240022"/>
                  <a:pt x="51806" y="344532"/>
                  <a:pt x="45721" y="34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3A1277B-66D5-4216-9D3E-D57D5D590C7F}"/>
              </a:ext>
            </a:extLst>
          </p:cNvPr>
          <p:cNvSpPr/>
          <p:nvPr/>
        </p:nvSpPr>
        <p:spPr>
          <a:xfrm>
            <a:off x="4031675" y="3598863"/>
            <a:ext cx="451446" cy="177919"/>
          </a:xfrm>
          <a:custGeom>
            <a:avLst/>
            <a:gdLst>
              <a:gd name="connsiteX0" fmla="*/ 575 w 451446"/>
              <a:gd name="connsiteY0" fmla="*/ 177800 h 177919"/>
              <a:gd name="connsiteX1" fmla="*/ 40263 w 451446"/>
              <a:gd name="connsiteY1" fmla="*/ 71437 h 177919"/>
              <a:gd name="connsiteX2" fmla="*/ 175200 w 451446"/>
              <a:gd name="connsiteY2" fmla="*/ 15875 h 177919"/>
              <a:gd name="connsiteX3" fmla="*/ 451425 w 451446"/>
              <a:gd name="connsiteY3" fmla="*/ 49212 h 177919"/>
              <a:gd name="connsiteX4" fmla="*/ 189488 w 451446"/>
              <a:gd name="connsiteY4" fmla="*/ 0 h 177919"/>
              <a:gd name="connsiteX5" fmla="*/ 62488 w 451446"/>
              <a:gd name="connsiteY5" fmla="*/ 49212 h 177919"/>
              <a:gd name="connsiteX6" fmla="*/ 575 w 451446"/>
              <a:gd name="connsiteY6" fmla="*/ 177800 h 1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46" h="177919">
                <a:moveTo>
                  <a:pt x="575" y="177800"/>
                </a:moveTo>
                <a:cubicBezTo>
                  <a:pt x="-3129" y="181504"/>
                  <a:pt x="11159" y="98424"/>
                  <a:pt x="40263" y="71437"/>
                </a:cubicBezTo>
                <a:cubicBezTo>
                  <a:pt x="69367" y="44449"/>
                  <a:pt x="106673" y="19579"/>
                  <a:pt x="175200" y="15875"/>
                </a:cubicBezTo>
                <a:cubicBezTo>
                  <a:pt x="243727" y="12171"/>
                  <a:pt x="449044" y="51858"/>
                  <a:pt x="451425" y="49212"/>
                </a:cubicBezTo>
                <a:cubicBezTo>
                  <a:pt x="453806" y="46566"/>
                  <a:pt x="254311" y="0"/>
                  <a:pt x="189488" y="0"/>
                </a:cubicBezTo>
                <a:cubicBezTo>
                  <a:pt x="124665" y="0"/>
                  <a:pt x="91857" y="24077"/>
                  <a:pt x="62488" y="49212"/>
                </a:cubicBezTo>
                <a:cubicBezTo>
                  <a:pt x="33119" y="74347"/>
                  <a:pt x="4279" y="174096"/>
                  <a:pt x="575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21BBC12-E12C-4BBD-8025-06B38CC60F05}"/>
              </a:ext>
            </a:extLst>
          </p:cNvPr>
          <p:cNvSpPr/>
          <p:nvPr/>
        </p:nvSpPr>
        <p:spPr>
          <a:xfrm>
            <a:off x="4914848" y="3598830"/>
            <a:ext cx="180469" cy="306403"/>
          </a:xfrm>
          <a:custGeom>
            <a:avLst/>
            <a:gdLst>
              <a:gd name="connsiteX0" fmla="*/ 52 w 180469"/>
              <a:gd name="connsiteY0" fmla="*/ 33 h 306403"/>
              <a:gd name="connsiteX1" fmla="*/ 160390 w 180469"/>
              <a:gd name="connsiteY1" fmla="*/ 15908 h 306403"/>
              <a:gd name="connsiteX2" fmla="*/ 130227 w 180469"/>
              <a:gd name="connsiteY2" fmla="*/ 19083 h 306403"/>
              <a:gd name="connsiteX3" fmla="*/ 98477 w 180469"/>
              <a:gd name="connsiteY3" fmla="*/ 101633 h 306403"/>
              <a:gd name="connsiteX4" fmla="*/ 46090 w 180469"/>
              <a:gd name="connsiteY4" fmla="*/ 298483 h 306403"/>
              <a:gd name="connsiteX5" fmla="*/ 57202 w 180469"/>
              <a:gd name="connsiteY5" fmla="*/ 249270 h 306403"/>
              <a:gd name="connsiteX6" fmla="*/ 77840 w 180469"/>
              <a:gd name="connsiteY6" fmla="*/ 79408 h 306403"/>
              <a:gd name="connsiteX7" fmla="*/ 79427 w 180469"/>
              <a:gd name="connsiteY7" fmla="*/ 133383 h 306403"/>
              <a:gd name="connsiteX8" fmla="*/ 179440 w 180469"/>
              <a:gd name="connsiteY8" fmla="*/ 20670 h 306403"/>
              <a:gd name="connsiteX9" fmla="*/ 52 w 180469"/>
              <a:gd name="connsiteY9" fmla="*/ 33 h 30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69" h="306403">
                <a:moveTo>
                  <a:pt x="52" y="33"/>
                </a:moveTo>
                <a:cubicBezTo>
                  <a:pt x="-3123" y="-761"/>
                  <a:pt x="138694" y="12733"/>
                  <a:pt x="160390" y="15908"/>
                </a:cubicBezTo>
                <a:cubicBezTo>
                  <a:pt x="182086" y="19083"/>
                  <a:pt x="140546" y="4796"/>
                  <a:pt x="130227" y="19083"/>
                </a:cubicBezTo>
                <a:cubicBezTo>
                  <a:pt x="119908" y="33370"/>
                  <a:pt x="112500" y="55066"/>
                  <a:pt x="98477" y="101633"/>
                </a:cubicBezTo>
                <a:cubicBezTo>
                  <a:pt x="84454" y="148200"/>
                  <a:pt x="52969" y="273877"/>
                  <a:pt x="46090" y="298483"/>
                </a:cubicBezTo>
                <a:cubicBezTo>
                  <a:pt x="39211" y="323089"/>
                  <a:pt x="51910" y="285783"/>
                  <a:pt x="57202" y="249270"/>
                </a:cubicBezTo>
                <a:cubicBezTo>
                  <a:pt x="62494" y="212757"/>
                  <a:pt x="74136" y="98722"/>
                  <a:pt x="77840" y="79408"/>
                </a:cubicBezTo>
                <a:cubicBezTo>
                  <a:pt x="81544" y="60094"/>
                  <a:pt x="62494" y="143173"/>
                  <a:pt x="79427" y="133383"/>
                </a:cubicBezTo>
                <a:cubicBezTo>
                  <a:pt x="96360" y="123593"/>
                  <a:pt x="191346" y="39720"/>
                  <a:pt x="179440" y="20670"/>
                </a:cubicBezTo>
                <a:cubicBezTo>
                  <a:pt x="167534" y="1620"/>
                  <a:pt x="3227" y="827"/>
                  <a:pt x="5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998B63F-8805-4E6F-8C69-25D1D5A94235}"/>
              </a:ext>
            </a:extLst>
          </p:cNvPr>
          <p:cNvSpPr/>
          <p:nvPr/>
        </p:nvSpPr>
        <p:spPr>
          <a:xfrm>
            <a:off x="3992538" y="3678624"/>
            <a:ext cx="276306" cy="153664"/>
          </a:xfrm>
          <a:custGeom>
            <a:avLst/>
            <a:gdLst>
              <a:gd name="connsiteX0" fmla="*/ 25 w 276306"/>
              <a:gd name="connsiteY0" fmla="*/ 153601 h 153664"/>
              <a:gd name="connsiteX1" fmla="*/ 204812 w 276306"/>
              <a:gd name="connsiteY1" fmla="*/ 23426 h 153664"/>
              <a:gd name="connsiteX2" fmla="*/ 250850 w 276306"/>
              <a:gd name="connsiteY2" fmla="*/ 50414 h 153664"/>
              <a:gd name="connsiteX3" fmla="*/ 238150 w 276306"/>
              <a:gd name="connsiteY3" fmla="*/ 120264 h 153664"/>
              <a:gd name="connsiteX4" fmla="*/ 266725 w 276306"/>
              <a:gd name="connsiteY4" fmla="*/ 71051 h 153664"/>
              <a:gd name="connsiteX5" fmla="*/ 273075 w 276306"/>
              <a:gd name="connsiteY5" fmla="*/ 37714 h 153664"/>
              <a:gd name="connsiteX6" fmla="*/ 219100 w 276306"/>
              <a:gd name="connsiteY6" fmla="*/ 4376 h 153664"/>
              <a:gd name="connsiteX7" fmla="*/ 25 w 276306"/>
              <a:gd name="connsiteY7" fmla="*/ 153601 h 1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306" h="153664">
                <a:moveTo>
                  <a:pt x="25" y="153601"/>
                </a:moveTo>
                <a:cubicBezTo>
                  <a:pt x="-2356" y="156776"/>
                  <a:pt x="163008" y="40624"/>
                  <a:pt x="204812" y="23426"/>
                </a:cubicBezTo>
                <a:cubicBezTo>
                  <a:pt x="246616" y="6228"/>
                  <a:pt x="245294" y="34274"/>
                  <a:pt x="250850" y="50414"/>
                </a:cubicBezTo>
                <a:cubicBezTo>
                  <a:pt x="256406" y="66554"/>
                  <a:pt x="235504" y="116824"/>
                  <a:pt x="238150" y="120264"/>
                </a:cubicBezTo>
                <a:cubicBezTo>
                  <a:pt x="240796" y="123704"/>
                  <a:pt x="260904" y="84809"/>
                  <a:pt x="266725" y="71051"/>
                </a:cubicBezTo>
                <a:cubicBezTo>
                  <a:pt x="272546" y="57293"/>
                  <a:pt x="281013" y="48826"/>
                  <a:pt x="273075" y="37714"/>
                </a:cubicBezTo>
                <a:cubicBezTo>
                  <a:pt x="265138" y="26601"/>
                  <a:pt x="261962" y="-13086"/>
                  <a:pt x="219100" y="4376"/>
                </a:cubicBezTo>
                <a:cubicBezTo>
                  <a:pt x="176238" y="21838"/>
                  <a:pt x="2406" y="150426"/>
                  <a:pt x="25" y="15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E6C20BC-07E3-4AD1-A61D-7716DB9C60DC}"/>
              </a:ext>
            </a:extLst>
          </p:cNvPr>
          <p:cNvSpPr/>
          <p:nvPr/>
        </p:nvSpPr>
        <p:spPr>
          <a:xfrm>
            <a:off x="4304164" y="3670636"/>
            <a:ext cx="175505" cy="245731"/>
          </a:xfrm>
          <a:custGeom>
            <a:avLst/>
            <a:gdLst>
              <a:gd name="connsiteX0" fmla="*/ 4311 w 175505"/>
              <a:gd name="connsiteY0" fmla="*/ 2839 h 245731"/>
              <a:gd name="connsiteX1" fmla="*/ 7486 w 175505"/>
              <a:gd name="connsiteY1" fmla="*/ 142539 h 245731"/>
              <a:gd name="connsiteX2" fmla="*/ 58286 w 175505"/>
              <a:gd name="connsiteY2" fmla="*/ 148889 h 245731"/>
              <a:gd name="connsiteX3" fmla="*/ 147186 w 175505"/>
              <a:gd name="connsiteY3" fmla="*/ 183814 h 245731"/>
              <a:gd name="connsiteX4" fmla="*/ 51936 w 175505"/>
              <a:gd name="connsiteY4" fmla="*/ 245727 h 245731"/>
              <a:gd name="connsiteX5" fmla="*/ 174174 w 175505"/>
              <a:gd name="connsiteY5" fmla="*/ 186989 h 245731"/>
              <a:gd name="connsiteX6" fmla="*/ 112261 w 175505"/>
              <a:gd name="connsiteY6" fmla="*/ 155239 h 245731"/>
              <a:gd name="connsiteX7" fmla="*/ 39236 w 175505"/>
              <a:gd name="connsiteY7" fmla="*/ 136189 h 245731"/>
              <a:gd name="connsiteX8" fmla="*/ 2724 w 175505"/>
              <a:gd name="connsiteY8" fmla="*/ 53639 h 245731"/>
              <a:gd name="connsiteX9" fmla="*/ 4311 w 175505"/>
              <a:gd name="connsiteY9" fmla="*/ 2839 h 24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505" h="245731">
                <a:moveTo>
                  <a:pt x="4311" y="2839"/>
                </a:moveTo>
                <a:cubicBezTo>
                  <a:pt x="5105" y="17656"/>
                  <a:pt x="-1510" y="118197"/>
                  <a:pt x="7486" y="142539"/>
                </a:cubicBezTo>
                <a:cubicBezTo>
                  <a:pt x="16482" y="166881"/>
                  <a:pt x="35003" y="142010"/>
                  <a:pt x="58286" y="148889"/>
                </a:cubicBezTo>
                <a:cubicBezTo>
                  <a:pt x="81569" y="155768"/>
                  <a:pt x="148244" y="167674"/>
                  <a:pt x="147186" y="183814"/>
                </a:cubicBezTo>
                <a:cubicBezTo>
                  <a:pt x="146128" y="199954"/>
                  <a:pt x="47438" y="245198"/>
                  <a:pt x="51936" y="245727"/>
                </a:cubicBezTo>
                <a:cubicBezTo>
                  <a:pt x="56434" y="246256"/>
                  <a:pt x="164120" y="202070"/>
                  <a:pt x="174174" y="186989"/>
                </a:cubicBezTo>
                <a:cubicBezTo>
                  <a:pt x="184228" y="171908"/>
                  <a:pt x="134751" y="163706"/>
                  <a:pt x="112261" y="155239"/>
                </a:cubicBezTo>
                <a:cubicBezTo>
                  <a:pt x="89771" y="146772"/>
                  <a:pt x="57492" y="153122"/>
                  <a:pt x="39236" y="136189"/>
                </a:cubicBezTo>
                <a:cubicBezTo>
                  <a:pt x="20980" y="119256"/>
                  <a:pt x="9338" y="72160"/>
                  <a:pt x="2724" y="53639"/>
                </a:cubicBezTo>
                <a:cubicBezTo>
                  <a:pt x="-3890" y="35118"/>
                  <a:pt x="3517" y="-11978"/>
                  <a:pt x="4311" y="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836262AA-484C-4AB4-9705-7DB2AB003454}"/>
              </a:ext>
            </a:extLst>
          </p:cNvPr>
          <p:cNvSpPr/>
          <p:nvPr/>
        </p:nvSpPr>
        <p:spPr>
          <a:xfrm>
            <a:off x="4370248" y="3671494"/>
            <a:ext cx="127150" cy="222644"/>
          </a:xfrm>
          <a:custGeom>
            <a:avLst/>
            <a:gdLst>
              <a:gd name="connsiteX0" fmla="*/ 140 w 127150"/>
              <a:gd name="connsiteY0" fmla="*/ 394 h 222644"/>
              <a:gd name="connsiteX1" fmla="*/ 17602 w 127150"/>
              <a:gd name="connsiteY1" fmla="*/ 111519 h 222644"/>
              <a:gd name="connsiteX2" fmla="*/ 123965 w 127150"/>
              <a:gd name="connsiteY2" fmla="*/ 146444 h 222644"/>
              <a:gd name="connsiteX3" fmla="*/ 47765 w 127150"/>
              <a:gd name="connsiteY3" fmla="*/ 222644 h 222644"/>
              <a:gd name="connsiteX4" fmla="*/ 127140 w 127150"/>
              <a:gd name="connsiteY4" fmla="*/ 133744 h 222644"/>
              <a:gd name="connsiteX5" fmla="*/ 41415 w 127150"/>
              <a:gd name="connsiteY5" fmla="*/ 111519 h 222644"/>
              <a:gd name="connsiteX6" fmla="*/ 11252 w 127150"/>
              <a:gd name="connsiteY6" fmla="*/ 75006 h 222644"/>
              <a:gd name="connsiteX7" fmla="*/ 140 w 127150"/>
              <a:gd name="connsiteY7" fmla="*/ 394 h 2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50" h="222644">
                <a:moveTo>
                  <a:pt x="140" y="394"/>
                </a:moveTo>
                <a:cubicBezTo>
                  <a:pt x="1198" y="6480"/>
                  <a:pt x="-3035" y="87177"/>
                  <a:pt x="17602" y="111519"/>
                </a:cubicBezTo>
                <a:cubicBezTo>
                  <a:pt x="38239" y="135861"/>
                  <a:pt x="118938" y="127923"/>
                  <a:pt x="123965" y="146444"/>
                </a:cubicBezTo>
                <a:cubicBezTo>
                  <a:pt x="128992" y="164965"/>
                  <a:pt x="47765" y="222644"/>
                  <a:pt x="47765" y="222644"/>
                </a:cubicBezTo>
                <a:cubicBezTo>
                  <a:pt x="48294" y="220527"/>
                  <a:pt x="128198" y="152265"/>
                  <a:pt x="127140" y="133744"/>
                </a:cubicBezTo>
                <a:cubicBezTo>
                  <a:pt x="126082" y="115223"/>
                  <a:pt x="60730" y="121309"/>
                  <a:pt x="41415" y="111519"/>
                </a:cubicBezTo>
                <a:cubicBezTo>
                  <a:pt x="22100" y="101729"/>
                  <a:pt x="18396" y="89558"/>
                  <a:pt x="11252" y="75006"/>
                </a:cubicBezTo>
                <a:cubicBezTo>
                  <a:pt x="4108" y="60454"/>
                  <a:pt x="-918" y="-5692"/>
                  <a:pt x="140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2478EAE2-BED5-48D5-A2E3-4E3618155754}"/>
              </a:ext>
            </a:extLst>
          </p:cNvPr>
          <p:cNvSpPr/>
          <p:nvPr/>
        </p:nvSpPr>
        <p:spPr>
          <a:xfrm>
            <a:off x="4729145" y="3712970"/>
            <a:ext cx="277861" cy="214622"/>
          </a:xfrm>
          <a:custGeom>
            <a:avLst/>
            <a:gdLst>
              <a:gd name="connsiteX0" fmla="*/ 18 w 277861"/>
              <a:gd name="connsiteY0" fmla="*/ 214505 h 214622"/>
              <a:gd name="connsiteX1" fmla="*/ 139718 w 277861"/>
              <a:gd name="connsiteY1" fmla="*/ 165293 h 214622"/>
              <a:gd name="connsiteX2" fmla="*/ 219093 w 277861"/>
              <a:gd name="connsiteY2" fmla="*/ 160530 h 214622"/>
              <a:gd name="connsiteX3" fmla="*/ 219093 w 277861"/>
              <a:gd name="connsiteY3" fmla="*/ 109730 h 214622"/>
              <a:gd name="connsiteX4" fmla="*/ 277830 w 277861"/>
              <a:gd name="connsiteY4" fmla="*/ 193 h 214622"/>
              <a:gd name="connsiteX5" fmla="*/ 227030 w 277861"/>
              <a:gd name="connsiteY5" fmla="*/ 84330 h 214622"/>
              <a:gd name="connsiteX6" fmla="*/ 206393 w 277861"/>
              <a:gd name="connsiteY6" fmla="*/ 131955 h 214622"/>
              <a:gd name="connsiteX7" fmla="*/ 130193 w 277861"/>
              <a:gd name="connsiteY7" fmla="*/ 149418 h 214622"/>
              <a:gd name="connsiteX8" fmla="*/ 18 w 277861"/>
              <a:gd name="connsiteY8" fmla="*/ 214505 h 2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61" h="214622">
                <a:moveTo>
                  <a:pt x="18" y="214505"/>
                </a:moveTo>
                <a:cubicBezTo>
                  <a:pt x="1606" y="217151"/>
                  <a:pt x="103206" y="174289"/>
                  <a:pt x="139718" y="165293"/>
                </a:cubicBezTo>
                <a:cubicBezTo>
                  <a:pt x="176230" y="156297"/>
                  <a:pt x="205864" y="169790"/>
                  <a:pt x="219093" y="160530"/>
                </a:cubicBezTo>
                <a:cubicBezTo>
                  <a:pt x="232322" y="151270"/>
                  <a:pt x="209304" y="136453"/>
                  <a:pt x="219093" y="109730"/>
                </a:cubicBezTo>
                <a:cubicBezTo>
                  <a:pt x="228883" y="83007"/>
                  <a:pt x="276507" y="4426"/>
                  <a:pt x="277830" y="193"/>
                </a:cubicBezTo>
                <a:cubicBezTo>
                  <a:pt x="279153" y="-4040"/>
                  <a:pt x="238936" y="62370"/>
                  <a:pt x="227030" y="84330"/>
                </a:cubicBezTo>
                <a:cubicBezTo>
                  <a:pt x="215124" y="106290"/>
                  <a:pt x="222532" y="121107"/>
                  <a:pt x="206393" y="131955"/>
                </a:cubicBezTo>
                <a:cubicBezTo>
                  <a:pt x="190254" y="142803"/>
                  <a:pt x="161149" y="138041"/>
                  <a:pt x="130193" y="149418"/>
                </a:cubicBezTo>
                <a:cubicBezTo>
                  <a:pt x="99237" y="160795"/>
                  <a:pt x="-1570" y="211859"/>
                  <a:pt x="18" y="21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B7D4613-6ECC-448E-BF3D-5A65A14F134D}"/>
              </a:ext>
            </a:extLst>
          </p:cNvPr>
          <p:cNvSpPr/>
          <p:nvPr/>
        </p:nvSpPr>
        <p:spPr>
          <a:xfrm>
            <a:off x="4751603" y="3578209"/>
            <a:ext cx="44277" cy="234168"/>
          </a:xfrm>
          <a:custGeom>
            <a:avLst/>
            <a:gdLst>
              <a:gd name="connsiteX0" fmla="*/ 44235 w 44277"/>
              <a:gd name="connsiteY0" fmla="*/ 16 h 234168"/>
              <a:gd name="connsiteX1" fmla="*/ 9310 w 44277"/>
              <a:gd name="connsiteY1" fmla="*/ 100029 h 234168"/>
              <a:gd name="connsiteX2" fmla="*/ 4547 w 44277"/>
              <a:gd name="connsiteY2" fmla="*/ 142891 h 234168"/>
              <a:gd name="connsiteX3" fmla="*/ 14072 w 44277"/>
              <a:gd name="connsiteY3" fmla="*/ 233379 h 234168"/>
              <a:gd name="connsiteX4" fmla="*/ 10897 w 44277"/>
              <a:gd name="connsiteY4" fmla="*/ 182579 h 234168"/>
              <a:gd name="connsiteX5" fmla="*/ 1372 w 44277"/>
              <a:gd name="connsiteY5" fmla="*/ 107966 h 234168"/>
              <a:gd name="connsiteX6" fmla="*/ 44235 w 44277"/>
              <a:gd name="connsiteY6" fmla="*/ 16 h 2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7" h="234168">
                <a:moveTo>
                  <a:pt x="44235" y="16"/>
                </a:moveTo>
                <a:cubicBezTo>
                  <a:pt x="45558" y="-1307"/>
                  <a:pt x="15925" y="76217"/>
                  <a:pt x="9310" y="100029"/>
                </a:cubicBezTo>
                <a:cubicBezTo>
                  <a:pt x="2695" y="123841"/>
                  <a:pt x="3753" y="120666"/>
                  <a:pt x="4547" y="142891"/>
                </a:cubicBezTo>
                <a:cubicBezTo>
                  <a:pt x="5341" y="165116"/>
                  <a:pt x="13014" y="226764"/>
                  <a:pt x="14072" y="233379"/>
                </a:cubicBezTo>
                <a:cubicBezTo>
                  <a:pt x="15130" y="239994"/>
                  <a:pt x="13014" y="203481"/>
                  <a:pt x="10897" y="182579"/>
                </a:cubicBezTo>
                <a:cubicBezTo>
                  <a:pt x="8780" y="161677"/>
                  <a:pt x="-4184" y="136806"/>
                  <a:pt x="1372" y="107966"/>
                </a:cubicBezTo>
                <a:cubicBezTo>
                  <a:pt x="6928" y="79126"/>
                  <a:pt x="42912" y="1339"/>
                  <a:pt x="4423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6DF6CC1-D9C5-4887-96C7-4CE8245EFE0C}"/>
              </a:ext>
            </a:extLst>
          </p:cNvPr>
          <p:cNvSpPr/>
          <p:nvPr/>
        </p:nvSpPr>
        <p:spPr>
          <a:xfrm>
            <a:off x="4837560" y="3598824"/>
            <a:ext cx="144070" cy="230304"/>
          </a:xfrm>
          <a:custGeom>
            <a:avLst/>
            <a:gdLst>
              <a:gd name="connsiteX0" fmla="*/ 144015 w 144070"/>
              <a:gd name="connsiteY0" fmla="*/ 39 h 230304"/>
              <a:gd name="connsiteX1" fmla="*/ 1140 w 144070"/>
              <a:gd name="connsiteY1" fmla="*/ 50839 h 230304"/>
              <a:gd name="connsiteX2" fmla="*/ 74165 w 144070"/>
              <a:gd name="connsiteY2" fmla="*/ 34964 h 230304"/>
              <a:gd name="connsiteX3" fmla="*/ 21778 w 144070"/>
              <a:gd name="connsiteY3" fmla="*/ 74651 h 230304"/>
              <a:gd name="connsiteX4" fmla="*/ 51940 w 144070"/>
              <a:gd name="connsiteY4" fmla="*/ 79414 h 230304"/>
              <a:gd name="connsiteX5" fmla="*/ 40828 w 144070"/>
              <a:gd name="connsiteY5" fmla="*/ 122276 h 230304"/>
              <a:gd name="connsiteX6" fmla="*/ 61465 w 144070"/>
              <a:gd name="connsiteY6" fmla="*/ 131801 h 230304"/>
              <a:gd name="connsiteX7" fmla="*/ 23365 w 144070"/>
              <a:gd name="connsiteY7" fmla="*/ 163551 h 230304"/>
              <a:gd name="connsiteX8" fmla="*/ 13840 w 144070"/>
              <a:gd name="connsiteY8" fmla="*/ 230226 h 230304"/>
              <a:gd name="connsiteX9" fmla="*/ 36065 w 144070"/>
              <a:gd name="connsiteY9" fmla="*/ 149264 h 230304"/>
              <a:gd name="connsiteX10" fmla="*/ 18603 w 144070"/>
              <a:gd name="connsiteY10" fmla="*/ 60364 h 230304"/>
              <a:gd name="connsiteX11" fmla="*/ 144015 w 144070"/>
              <a:gd name="connsiteY11" fmla="*/ 39 h 23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70" h="230304">
                <a:moveTo>
                  <a:pt x="144015" y="39"/>
                </a:moveTo>
                <a:cubicBezTo>
                  <a:pt x="141105" y="-1548"/>
                  <a:pt x="12782" y="45018"/>
                  <a:pt x="1140" y="50839"/>
                </a:cubicBezTo>
                <a:cubicBezTo>
                  <a:pt x="-10502" y="56660"/>
                  <a:pt x="70725" y="30995"/>
                  <a:pt x="74165" y="34964"/>
                </a:cubicBezTo>
                <a:cubicBezTo>
                  <a:pt x="77605" y="38933"/>
                  <a:pt x="25482" y="67243"/>
                  <a:pt x="21778" y="74651"/>
                </a:cubicBezTo>
                <a:cubicBezTo>
                  <a:pt x="18074" y="82059"/>
                  <a:pt x="48765" y="71476"/>
                  <a:pt x="51940" y="79414"/>
                </a:cubicBezTo>
                <a:cubicBezTo>
                  <a:pt x="55115" y="87352"/>
                  <a:pt x="39240" y="113545"/>
                  <a:pt x="40828" y="122276"/>
                </a:cubicBezTo>
                <a:cubicBezTo>
                  <a:pt x="42416" y="131007"/>
                  <a:pt x="64375" y="124922"/>
                  <a:pt x="61465" y="131801"/>
                </a:cubicBezTo>
                <a:cubicBezTo>
                  <a:pt x="58554" y="138680"/>
                  <a:pt x="31302" y="147147"/>
                  <a:pt x="23365" y="163551"/>
                </a:cubicBezTo>
                <a:cubicBezTo>
                  <a:pt x="15427" y="179955"/>
                  <a:pt x="11723" y="232607"/>
                  <a:pt x="13840" y="230226"/>
                </a:cubicBezTo>
                <a:cubicBezTo>
                  <a:pt x="15957" y="227845"/>
                  <a:pt x="35271" y="177574"/>
                  <a:pt x="36065" y="149264"/>
                </a:cubicBezTo>
                <a:cubicBezTo>
                  <a:pt x="36859" y="120954"/>
                  <a:pt x="2199" y="84970"/>
                  <a:pt x="18603" y="60364"/>
                </a:cubicBezTo>
                <a:cubicBezTo>
                  <a:pt x="35007" y="35758"/>
                  <a:pt x="146925" y="1626"/>
                  <a:pt x="14401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85624C6C-7829-4DB2-8AA5-3FF8820D66ED}"/>
              </a:ext>
            </a:extLst>
          </p:cNvPr>
          <p:cNvSpPr/>
          <p:nvPr/>
        </p:nvSpPr>
        <p:spPr>
          <a:xfrm>
            <a:off x="4762446" y="3665506"/>
            <a:ext cx="73197" cy="203252"/>
          </a:xfrm>
          <a:custGeom>
            <a:avLst/>
            <a:gdLst>
              <a:gd name="connsiteX0" fmla="*/ 54 w 73197"/>
              <a:gd name="connsiteY0" fmla="*/ 32 h 203252"/>
              <a:gd name="connsiteX1" fmla="*/ 60379 w 73197"/>
              <a:gd name="connsiteY1" fmla="*/ 49244 h 203252"/>
              <a:gd name="connsiteX2" fmla="*/ 11167 w 73197"/>
              <a:gd name="connsiteY2" fmla="*/ 150844 h 203252"/>
              <a:gd name="connsiteX3" fmla="*/ 50854 w 73197"/>
              <a:gd name="connsiteY3" fmla="*/ 120682 h 203252"/>
              <a:gd name="connsiteX4" fmla="*/ 50854 w 73197"/>
              <a:gd name="connsiteY4" fmla="*/ 203232 h 203252"/>
              <a:gd name="connsiteX5" fmla="*/ 73079 w 73197"/>
              <a:gd name="connsiteY5" fmla="*/ 128619 h 203252"/>
              <a:gd name="connsiteX6" fmla="*/ 39742 w 73197"/>
              <a:gd name="connsiteY6" fmla="*/ 119094 h 203252"/>
              <a:gd name="connsiteX7" fmla="*/ 73079 w 73197"/>
              <a:gd name="connsiteY7" fmla="*/ 55594 h 203252"/>
              <a:gd name="connsiteX8" fmla="*/ 54 w 73197"/>
              <a:gd name="connsiteY8" fmla="*/ 32 h 2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97" h="203252">
                <a:moveTo>
                  <a:pt x="54" y="32"/>
                </a:moveTo>
                <a:cubicBezTo>
                  <a:pt x="-2063" y="-1026"/>
                  <a:pt x="58527" y="24109"/>
                  <a:pt x="60379" y="49244"/>
                </a:cubicBezTo>
                <a:cubicBezTo>
                  <a:pt x="62231" y="74379"/>
                  <a:pt x="12754" y="138938"/>
                  <a:pt x="11167" y="150844"/>
                </a:cubicBezTo>
                <a:cubicBezTo>
                  <a:pt x="9580" y="162750"/>
                  <a:pt x="44239" y="111951"/>
                  <a:pt x="50854" y="120682"/>
                </a:cubicBezTo>
                <a:cubicBezTo>
                  <a:pt x="57469" y="129413"/>
                  <a:pt x="47150" y="201909"/>
                  <a:pt x="50854" y="203232"/>
                </a:cubicBezTo>
                <a:cubicBezTo>
                  <a:pt x="54558" y="204555"/>
                  <a:pt x="74931" y="142642"/>
                  <a:pt x="73079" y="128619"/>
                </a:cubicBezTo>
                <a:cubicBezTo>
                  <a:pt x="71227" y="114596"/>
                  <a:pt x="39742" y="131265"/>
                  <a:pt x="39742" y="119094"/>
                </a:cubicBezTo>
                <a:cubicBezTo>
                  <a:pt x="39742" y="106923"/>
                  <a:pt x="74931" y="74379"/>
                  <a:pt x="73079" y="55594"/>
                </a:cubicBezTo>
                <a:cubicBezTo>
                  <a:pt x="71227" y="36809"/>
                  <a:pt x="2171" y="1090"/>
                  <a:pt x="5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64B3C04-6356-4E6D-85B6-1058979E3664}"/>
              </a:ext>
            </a:extLst>
          </p:cNvPr>
          <p:cNvSpPr/>
          <p:nvPr/>
        </p:nvSpPr>
        <p:spPr>
          <a:xfrm>
            <a:off x="4711522" y="3673316"/>
            <a:ext cx="96925" cy="273980"/>
          </a:xfrm>
          <a:custGeom>
            <a:avLst/>
            <a:gdLst>
              <a:gd name="connsiteX0" fmla="*/ 178 w 96925"/>
              <a:gd name="connsiteY0" fmla="*/ 159 h 273980"/>
              <a:gd name="connsiteX1" fmla="*/ 71616 w 96925"/>
              <a:gd name="connsiteY1" fmla="*/ 44609 h 273980"/>
              <a:gd name="connsiteX2" fmla="*/ 71616 w 96925"/>
              <a:gd name="connsiteY2" fmla="*/ 96997 h 273980"/>
              <a:gd name="connsiteX3" fmla="*/ 36691 w 96925"/>
              <a:gd name="connsiteY3" fmla="*/ 146209 h 273980"/>
              <a:gd name="connsiteX4" fmla="*/ 27166 w 96925"/>
              <a:gd name="connsiteY4" fmla="*/ 273209 h 273980"/>
              <a:gd name="connsiteX5" fmla="*/ 46216 w 96925"/>
              <a:gd name="connsiteY5" fmla="*/ 195422 h 273980"/>
              <a:gd name="connsiteX6" fmla="*/ 62091 w 96925"/>
              <a:gd name="connsiteY6" fmla="*/ 112872 h 273980"/>
              <a:gd name="connsiteX7" fmla="*/ 95428 w 96925"/>
              <a:gd name="connsiteY7" fmla="*/ 60484 h 273980"/>
              <a:gd name="connsiteX8" fmla="*/ 178 w 96925"/>
              <a:gd name="connsiteY8" fmla="*/ 159 h 2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5" h="273980">
                <a:moveTo>
                  <a:pt x="178" y="159"/>
                </a:moveTo>
                <a:cubicBezTo>
                  <a:pt x="-3791" y="-2487"/>
                  <a:pt x="59710" y="28469"/>
                  <a:pt x="71616" y="44609"/>
                </a:cubicBezTo>
                <a:cubicBezTo>
                  <a:pt x="83522" y="60749"/>
                  <a:pt x="77437" y="80064"/>
                  <a:pt x="71616" y="96997"/>
                </a:cubicBezTo>
                <a:cubicBezTo>
                  <a:pt x="65795" y="113930"/>
                  <a:pt x="44099" y="116840"/>
                  <a:pt x="36691" y="146209"/>
                </a:cubicBezTo>
                <a:cubicBezTo>
                  <a:pt x="29283" y="175578"/>
                  <a:pt x="25578" y="265007"/>
                  <a:pt x="27166" y="273209"/>
                </a:cubicBezTo>
                <a:cubicBezTo>
                  <a:pt x="28754" y="281411"/>
                  <a:pt x="40395" y="222145"/>
                  <a:pt x="46216" y="195422"/>
                </a:cubicBezTo>
                <a:cubicBezTo>
                  <a:pt x="52037" y="168699"/>
                  <a:pt x="53889" y="135362"/>
                  <a:pt x="62091" y="112872"/>
                </a:cubicBezTo>
                <a:cubicBezTo>
                  <a:pt x="70293" y="90382"/>
                  <a:pt x="104424" y="79799"/>
                  <a:pt x="95428" y="60484"/>
                </a:cubicBezTo>
                <a:cubicBezTo>
                  <a:pt x="86432" y="41169"/>
                  <a:pt x="4147" y="2805"/>
                  <a:pt x="178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CDCC0336-3EAD-4CD6-8065-E463A5EE22A4}"/>
              </a:ext>
            </a:extLst>
          </p:cNvPr>
          <p:cNvSpPr/>
          <p:nvPr/>
        </p:nvSpPr>
        <p:spPr>
          <a:xfrm>
            <a:off x="4268720" y="3579324"/>
            <a:ext cx="465784" cy="324536"/>
          </a:xfrm>
          <a:custGeom>
            <a:avLst/>
            <a:gdLst>
              <a:gd name="connsiteX0" fmla="*/ 449330 w 465784"/>
              <a:gd name="connsiteY0" fmla="*/ 489 h 324536"/>
              <a:gd name="connsiteX1" fmla="*/ 427105 w 465784"/>
              <a:gd name="connsiteY1" fmla="*/ 173526 h 324536"/>
              <a:gd name="connsiteX2" fmla="*/ 462030 w 465784"/>
              <a:gd name="connsiteY2" fmla="*/ 211626 h 324536"/>
              <a:gd name="connsiteX3" fmla="*/ 455680 w 465784"/>
              <a:gd name="connsiteY3" fmla="*/ 184639 h 324536"/>
              <a:gd name="connsiteX4" fmla="*/ 381068 w 465784"/>
              <a:gd name="connsiteY4" fmla="*/ 192576 h 324536"/>
              <a:gd name="connsiteX5" fmla="*/ 192155 w 465784"/>
              <a:gd name="connsiteY5" fmla="*/ 319576 h 324536"/>
              <a:gd name="connsiteX6" fmla="*/ 398530 w 465784"/>
              <a:gd name="connsiteY6" fmla="*/ 187814 h 324536"/>
              <a:gd name="connsiteX7" fmla="*/ 204855 w 465784"/>
              <a:gd name="connsiteY7" fmla="*/ 306876 h 324536"/>
              <a:gd name="connsiteX8" fmla="*/ 139768 w 465784"/>
              <a:gd name="connsiteY8" fmla="*/ 324339 h 324536"/>
              <a:gd name="connsiteX9" fmla="*/ 68 w 465784"/>
              <a:gd name="connsiteY9" fmla="*/ 316401 h 324536"/>
              <a:gd name="connsiteX10" fmla="*/ 158818 w 465784"/>
              <a:gd name="connsiteY10" fmla="*/ 317989 h 324536"/>
              <a:gd name="connsiteX11" fmla="*/ 266768 w 465784"/>
              <a:gd name="connsiteY11" fmla="*/ 251314 h 324536"/>
              <a:gd name="connsiteX12" fmla="*/ 415993 w 465784"/>
              <a:gd name="connsiteY12" fmla="*/ 168764 h 324536"/>
              <a:gd name="connsiteX13" fmla="*/ 420755 w 465784"/>
              <a:gd name="connsiteY13" fmla="*/ 122726 h 324536"/>
              <a:gd name="connsiteX14" fmla="*/ 449330 w 465784"/>
              <a:gd name="connsiteY14" fmla="*/ 489 h 3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784" h="324536">
                <a:moveTo>
                  <a:pt x="449330" y="489"/>
                </a:moveTo>
                <a:cubicBezTo>
                  <a:pt x="450388" y="8956"/>
                  <a:pt x="424988" y="138337"/>
                  <a:pt x="427105" y="173526"/>
                </a:cubicBezTo>
                <a:cubicBezTo>
                  <a:pt x="429222" y="208716"/>
                  <a:pt x="457268" y="209774"/>
                  <a:pt x="462030" y="211626"/>
                </a:cubicBezTo>
                <a:cubicBezTo>
                  <a:pt x="466792" y="213478"/>
                  <a:pt x="469174" y="187814"/>
                  <a:pt x="455680" y="184639"/>
                </a:cubicBezTo>
                <a:cubicBezTo>
                  <a:pt x="442186" y="181464"/>
                  <a:pt x="424989" y="170087"/>
                  <a:pt x="381068" y="192576"/>
                </a:cubicBezTo>
                <a:cubicBezTo>
                  <a:pt x="337147" y="215065"/>
                  <a:pt x="189245" y="320370"/>
                  <a:pt x="192155" y="319576"/>
                </a:cubicBezTo>
                <a:cubicBezTo>
                  <a:pt x="195065" y="318782"/>
                  <a:pt x="396413" y="189931"/>
                  <a:pt x="398530" y="187814"/>
                </a:cubicBezTo>
                <a:cubicBezTo>
                  <a:pt x="400647" y="185697"/>
                  <a:pt x="247982" y="284122"/>
                  <a:pt x="204855" y="306876"/>
                </a:cubicBezTo>
                <a:cubicBezTo>
                  <a:pt x="161728" y="329630"/>
                  <a:pt x="173899" y="322752"/>
                  <a:pt x="139768" y="324339"/>
                </a:cubicBezTo>
                <a:cubicBezTo>
                  <a:pt x="105637" y="325926"/>
                  <a:pt x="-3107" y="317459"/>
                  <a:pt x="68" y="316401"/>
                </a:cubicBezTo>
                <a:cubicBezTo>
                  <a:pt x="3243" y="315343"/>
                  <a:pt x="114368" y="328837"/>
                  <a:pt x="158818" y="317989"/>
                </a:cubicBezTo>
                <a:cubicBezTo>
                  <a:pt x="203268" y="307141"/>
                  <a:pt x="223905" y="276185"/>
                  <a:pt x="266768" y="251314"/>
                </a:cubicBezTo>
                <a:cubicBezTo>
                  <a:pt x="309630" y="226443"/>
                  <a:pt x="390329" y="190195"/>
                  <a:pt x="415993" y="168764"/>
                </a:cubicBezTo>
                <a:cubicBezTo>
                  <a:pt x="441657" y="147333"/>
                  <a:pt x="413876" y="149713"/>
                  <a:pt x="420755" y="122726"/>
                </a:cubicBezTo>
                <a:cubicBezTo>
                  <a:pt x="427634" y="95739"/>
                  <a:pt x="448272" y="-7978"/>
                  <a:pt x="449330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F1E1A84D-1A81-49C8-BA40-87C97E234F82}"/>
              </a:ext>
            </a:extLst>
          </p:cNvPr>
          <p:cNvSpPr/>
          <p:nvPr/>
        </p:nvSpPr>
        <p:spPr>
          <a:xfrm>
            <a:off x="4522762" y="3690889"/>
            <a:ext cx="200083" cy="251027"/>
          </a:xfrm>
          <a:custGeom>
            <a:avLst/>
            <a:gdLst>
              <a:gd name="connsiteX0" fmla="*/ 193701 w 200083"/>
              <a:gd name="connsiteY0" fmla="*/ 49 h 251027"/>
              <a:gd name="connsiteX1" fmla="*/ 185763 w 200083"/>
              <a:gd name="connsiteY1" fmla="*/ 90536 h 251027"/>
              <a:gd name="connsiteX2" fmla="*/ 200051 w 200083"/>
              <a:gd name="connsiteY2" fmla="*/ 249286 h 251027"/>
              <a:gd name="connsiteX3" fmla="*/ 181001 w 200083"/>
              <a:gd name="connsiteY3" fmla="*/ 174674 h 251027"/>
              <a:gd name="connsiteX4" fmla="*/ 155601 w 200083"/>
              <a:gd name="connsiteY4" fmla="*/ 166736 h 251027"/>
              <a:gd name="connsiteX5" fmla="*/ 26 w 200083"/>
              <a:gd name="connsiteY5" fmla="*/ 222299 h 251027"/>
              <a:gd name="connsiteX6" fmla="*/ 168301 w 200083"/>
              <a:gd name="connsiteY6" fmla="*/ 146099 h 251027"/>
              <a:gd name="connsiteX7" fmla="*/ 168301 w 200083"/>
              <a:gd name="connsiteY7" fmla="*/ 101649 h 251027"/>
              <a:gd name="connsiteX8" fmla="*/ 193701 w 200083"/>
              <a:gd name="connsiteY8" fmla="*/ 49 h 25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83" h="251027">
                <a:moveTo>
                  <a:pt x="193701" y="49"/>
                </a:moveTo>
                <a:cubicBezTo>
                  <a:pt x="196611" y="-1803"/>
                  <a:pt x="184705" y="48997"/>
                  <a:pt x="185763" y="90536"/>
                </a:cubicBezTo>
                <a:cubicBezTo>
                  <a:pt x="186821" y="132075"/>
                  <a:pt x="200845" y="235263"/>
                  <a:pt x="200051" y="249286"/>
                </a:cubicBezTo>
                <a:cubicBezTo>
                  <a:pt x="199257" y="263309"/>
                  <a:pt x="188409" y="188432"/>
                  <a:pt x="181001" y="174674"/>
                </a:cubicBezTo>
                <a:cubicBezTo>
                  <a:pt x="173593" y="160916"/>
                  <a:pt x="185764" y="158798"/>
                  <a:pt x="155601" y="166736"/>
                </a:cubicBezTo>
                <a:cubicBezTo>
                  <a:pt x="125438" y="174674"/>
                  <a:pt x="-2091" y="225739"/>
                  <a:pt x="26" y="222299"/>
                </a:cubicBezTo>
                <a:cubicBezTo>
                  <a:pt x="2143" y="218860"/>
                  <a:pt x="140255" y="166207"/>
                  <a:pt x="168301" y="146099"/>
                </a:cubicBezTo>
                <a:cubicBezTo>
                  <a:pt x="196347" y="125991"/>
                  <a:pt x="166978" y="123874"/>
                  <a:pt x="168301" y="101649"/>
                </a:cubicBezTo>
                <a:cubicBezTo>
                  <a:pt x="169624" y="79424"/>
                  <a:pt x="190791" y="1901"/>
                  <a:pt x="19370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EDB5F691-67F9-4015-BCFC-D3313E05F125}"/>
              </a:ext>
            </a:extLst>
          </p:cNvPr>
          <p:cNvSpPr/>
          <p:nvPr/>
        </p:nvSpPr>
        <p:spPr>
          <a:xfrm>
            <a:off x="4299186" y="3857316"/>
            <a:ext cx="161627" cy="227552"/>
          </a:xfrm>
          <a:custGeom>
            <a:avLst/>
            <a:gdLst>
              <a:gd name="connsiteX0" fmla="*/ 74377 w 161627"/>
              <a:gd name="connsiteY0" fmla="*/ 309 h 227552"/>
              <a:gd name="connsiteX1" fmla="*/ 4527 w 161627"/>
              <a:gd name="connsiteY1" fmla="*/ 84447 h 227552"/>
              <a:gd name="connsiteX2" fmla="*/ 23577 w 161627"/>
              <a:gd name="connsiteY2" fmla="*/ 113022 h 227552"/>
              <a:gd name="connsiteX3" fmla="*/ 158514 w 161627"/>
              <a:gd name="connsiteY3" fmla="*/ 225734 h 227552"/>
              <a:gd name="connsiteX4" fmla="*/ 110889 w 161627"/>
              <a:gd name="connsiteY4" fmla="*/ 178109 h 227552"/>
              <a:gd name="connsiteX5" fmla="*/ 25164 w 161627"/>
              <a:gd name="connsiteY5" fmla="*/ 117784 h 227552"/>
              <a:gd name="connsiteX6" fmla="*/ 74377 w 161627"/>
              <a:gd name="connsiteY6" fmla="*/ 309 h 2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627" h="227552">
                <a:moveTo>
                  <a:pt x="74377" y="309"/>
                </a:moveTo>
                <a:cubicBezTo>
                  <a:pt x="70938" y="-5247"/>
                  <a:pt x="12994" y="65662"/>
                  <a:pt x="4527" y="84447"/>
                </a:cubicBezTo>
                <a:cubicBezTo>
                  <a:pt x="-3940" y="103232"/>
                  <a:pt x="-2087" y="89474"/>
                  <a:pt x="23577" y="113022"/>
                </a:cubicBezTo>
                <a:cubicBezTo>
                  <a:pt x="49241" y="136570"/>
                  <a:pt x="143962" y="214886"/>
                  <a:pt x="158514" y="225734"/>
                </a:cubicBezTo>
                <a:cubicBezTo>
                  <a:pt x="173066" y="236582"/>
                  <a:pt x="133114" y="196101"/>
                  <a:pt x="110889" y="178109"/>
                </a:cubicBezTo>
                <a:cubicBezTo>
                  <a:pt x="88664" y="160117"/>
                  <a:pt x="29662" y="146094"/>
                  <a:pt x="25164" y="117784"/>
                </a:cubicBezTo>
                <a:cubicBezTo>
                  <a:pt x="20666" y="89474"/>
                  <a:pt x="77816" y="5865"/>
                  <a:pt x="74377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B720654E-D292-4411-B845-5A637A138A9B}"/>
              </a:ext>
            </a:extLst>
          </p:cNvPr>
          <p:cNvSpPr/>
          <p:nvPr/>
        </p:nvSpPr>
        <p:spPr>
          <a:xfrm>
            <a:off x="4319273" y="3861995"/>
            <a:ext cx="343390" cy="84531"/>
          </a:xfrm>
          <a:custGeom>
            <a:avLst/>
            <a:gdLst>
              <a:gd name="connsiteX0" fmla="*/ 315 w 343390"/>
              <a:gd name="connsiteY0" fmla="*/ 84530 h 84531"/>
              <a:gd name="connsiteX1" fmla="*/ 98740 w 343390"/>
              <a:gd name="connsiteY1" fmla="*/ 36905 h 84531"/>
              <a:gd name="connsiteX2" fmla="*/ 208277 w 343390"/>
              <a:gd name="connsiteY2" fmla="*/ 5155 h 84531"/>
              <a:gd name="connsiteX3" fmla="*/ 243202 w 343390"/>
              <a:gd name="connsiteY3" fmla="*/ 3568 h 84531"/>
              <a:gd name="connsiteX4" fmla="*/ 343215 w 343390"/>
              <a:gd name="connsiteY4" fmla="*/ 40080 h 84531"/>
              <a:gd name="connsiteX5" fmla="*/ 265427 w 343390"/>
              <a:gd name="connsiteY5" fmla="*/ 5155 h 84531"/>
              <a:gd name="connsiteX6" fmla="*/ 189227 w 343390"/>
              <a:gd name="connsiteY6" fmla="*/ 14680 h 84531"/>
              <a:gd name="connsiteX7" fmla="*/ 132077 w 343390"/>
              <a:gd name="connsiteY7" fmla="*/ 35318 h 84531"/>
              <a:gd name="connsiteX8" fmla="*/ 315 w 343390"/>
              <a:gd name="connsiteY8" fmla="*/ 84530 h 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390" h="84531">
                <a:moveTo>
                  <a:pt x="315" y="84530"/>
                </a:moveTo>
                <a:cubicBezTo>
                  <a:pt x="-5241" y="84795"/>
                  <a:pt x="64080" y="50134"/>
                  <a:pt x="98740" y="36905"/>
                </a:cubicBezTo>
                <a:cubicBezTo>
                  <a:pt x="133400" y="23676"/>
                  <a:pt x="184200" y="10711"/>
                  <a:pt x="208277" y="5155"/>
                </a:cubicBezTo>
                <a:cubicBezTo>
                  <a:pt x="232354" y="-401"/>
                  <a:pt x="220712" y="-2253"/>
                  <a:pt x="243202" y="3568"/>
                </a:cubicBezTo>
                <a:cubicBezTo>
                  <a:pt x="265692" y="9389"/>
                  <a:pt x="339511" y="39816"/>
                  <a:pt x="343215" y="40080"/>
                </a:cubicBezTo>
                <a:cubicBezTo>
                  <a:pt x="346919" y="40344"/>
                  <a:pt x="291092" y="9388"/>
                  <a:pt x="265427" y="5155"/>
                </a:cubicBezTo>
                <a:cubicBezTo>
                  <a:pt x="239762" y="922"/>
                  <a:pt x="211452" y="9653"/>
                  <a:pt x="189227" y="14680"/>
                </a:cubicBezTo>
                <a:cubicBezTo>
                  <a:pt x="167002" y="19707"/>
                  <a:pt x="161446" y="26587"/>
                  <a:pt x="132077" y="35318"/>
                </a:cubicBezTo>
                <a:cubicBezTo>
                  <a:pt x="102708" y="44049"/>
                  <a:pt x="5871" y="84265"/>
                  <a:pt x="315" y="84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B8518C8B-3CE9-4FB8-B710-1785B2B63A96}"/>
              </a:ext>
            </a:extLst>
          </p:cNvPr>
          <p:cNvSpPr/>
          <p:nvPr/>
        </p:nvSpPr>
        <p:spPr>
          <a:xfrm>
            <a:off x="4480958" y="3887562"/>
            <a:ext cx="193191" cy="89165"/>
          </a:xfrm>
          <a:custGeom>
            <a:avLst/>
            <a:gdLst>
              <a:gd name="connsiteX0" fmla="*/ 555 w 193191"/>
              <a:gd name="connsiteY0" fmla="*/ 226 h 89165"/>
              <a:gd name="connsiteX1" fmla="*/ 91042 w 193191"/>
              <a:gd name="connsiteY1" fmla="*/ 19276 h 89165"/>
              <a:gd name="connsiteX2" fmla="*/ 114855 w 193191"/>
              <a:gd name="connsiteY2" fmla="*/ 47851 h 89165"/>
              <a:gd name="connsiteX3" fmla="*/ 106917 w 193191"/>
              <a:gd name="connsiteY3" fmla="*/ 71663 h 89165"/>
              <a:gd name="connsiteX4" fmla="*/ 192642 w 193191"/>
              <a:gd name="connsiteY4" fmla="*/ 89126 h 89165"/>
              <a:gd name="connsiteX5" fmla="*/ 143430 w 193191"/>
              <a:gd name="connsiteY5" fmla="*/ 66901 h 89165"/>
              <a:gd name="connsiteX6" fmla="*/ 138667 w 193191"/>
              <a:gd name="connsiteY6" fmla="*/ 31976 h 89165"/>
              <a:gd name="connsiteX7" fmla="*/ 555 w 193191"/>
              <a:gd name="connsiteY7" fmla="*/ 226 h 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91" h="89165">
                <a:moveTo>
                  <a:pt x="555" y="226"/>
                </a:moveTo>
                <a:cubicBezTo>
                  <a:pt x="-7382" y="-1891"/>
                  <a:pt x="71992" y="11339"/>
                  <a:pt x="91042" y="19276"/>
                </a:cubicBezTo>
                <a:cubicBezTo>
                  <a:pt x="110092" y="27213"/>
                  <a:pt x="112209" y="39120"/>
                  <a:pt x="114855" y="47851"/>
                </a:cubicBezTo>
                <a:cubicBezTo>
                  <a:pt x="117501" y="56582"/>
                  <a:pt x="93953" y="64784"/>
                  <a:pt x="106917" y="71663"/>
                </a:cubicBezTo>
                <a:cubicBezTo>
                  <a:pt x="119881" y="78542"/>
                  <a:pt x="186557" y="89920"/>
                  <a:pt x="192642" y="89126"/>
                </a:cubicBezTo>
                <a:cubicBezTo>
                  <a:pt x="198728" y="88332"/>
                  <a:pt x="152426" y="76426"/>
                  <a:pt x="143430" y="66901"/>
                </a:cubicBezTo>
                <a:cubicBezTo>
                  <a:pt x="134434" y="57376"/>
                  <a:pt x="161950" y="43088"/>
                  <a:pt x="138667" y="31976"/>
                </a:cubicBezTo>
                <a:cubicBezTo>
                  <a:pt x="115384" y="20864"/>
                  <a:pt x="8492" y="2343"/>
                  <a:pt x="55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5BC7007-4833-4A95-B18E-39A34A62E9C7}"/>
              </a:ext>
            </a:extLst>
          </p:cNvPr>
          <p:cNvSpPr/>
          <p:nvPr/>
        </p:nvSpPr>
        <p:spPr>
          <a:xfrm>
            <a:off x="4452921" y="3960585"/>
            <a:ext cx="269159" cy="124164"/>
          </a:xfrm>
          <a:custGeom>
            <a:avLst/>
            <a:gdLst>
              <a:gd name="connsiteX0" fmla="*/ 17 w 269159"/>
              <a:gd name="connsiteY0" fmla="*/ 124053 h 124164"/>
              <a:gd name="connsiteX1" fmla="*/ 147654 w 269159"/>
              <a:gd name="connsiteY1" fmla="*/ 70078 h 124164"/>
              <a:gd name="connsiteX2" fmla="*/ 268304 w 269159"/>
              <a:gd name="connsiteY2" fmla="*/ 3403 h 124164"/>
              <a:gd name="connsiteX3" fmla="*/ 198454 w 269159"/>
              <a:gd name="connsiteY3" fmla="*/ 14515 h 124164"/>
              <a:gd name="connsiteX4" fmla="*/ 138129 w 269159"/>
              <a:gd name="connsiteY4" fmla="*/ 55790 h 124164"/>
              <a:gd name="connsiteX5" fmla="*/ 17 w 269159"/>
              <a:gd name="connsiteY5" fmla="*/ 124053 h 1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59" h="124164">
                <a:moveTo>
                  <a:pt x="17" y="124053"/>
                </a:moveTo>
                <a:cubicBezTo>
                  <a:pt x="1604" y="126434"/>
                  <a:pt x="102940" y="90186"/>
                  <a:pt x="147654" y="70078"/>
                </a:cubicBezTo>
                <a:cubicBezTo>
                  <a:pt x="192368" y="49970"/>
                  <a:pt x="259837" y="12664"/>
                  <a:pt x="268304" y="3403"/>
                </a:cubicBezTo>
                <a:cubicBezTo>
                  <a:pt x="276771" y="-5858"/>
                  <a:pt x="220150" y="5784"/>
                  <a:pt x="198454" y="14515"/>
                </a:cubicBezTo>
                <a:cubicBezTo>
                  <a:pt x="176758" y="23246"/>
                  <a:pt x="168027" y="43355"/>
                  <a:pt x="138129" y="55790"/>
                </a:cubicBezTo>
                <a:cubicBezTo>
                  <a:pt x="108231" y="68225"/>
                  <a:pt x="-1570" y="121672"/>
                  <a:pt x="17" y="124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DD7309F-1D00-4C82-800B-302DF00780E7}"/>
              </a:ext>
            </a:extLst>
          </p:cNvPr>
          <p:cNvSpPr/>
          <p:nvPr/>
        </p:nvSpPr>
        <p:spPr>
          <a:xfrm>
            <a:off x="4660887" y="3860203"/>
            <a:ext cx="45598" cy="121816"/>
          </a:xfrm>
          <a:custGeom>
            <a:avLst/>
            <a:gdLst>
              <a:gd name="connsiteX0" fmla="*/ 13 w 45598"/>
              <a:gd name="connsiteY0" fmla="*/ 597 h 121816"/>
              <a:gd name="connsiteX1" fmla="*/ 42876 w 45598"/>
              <a:gd name="connsiteY1" fmla="*/ 76797 h 121816"/>
              <a:gd name="connsiteX2" fmla="*/ 38113 w 45598"/>
              <a:gd name="connsiteY2" fmla="*/ 121247 h 121816"/>
              <a:gd name="connsiteX3" fmla="*/ 13 w 45598"/>
              <a:gd name="connsiteY3" fmla="*/ 597 h 1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8" h="121816">
                <a:moveTo>
                  <a:pt x="13" y="597"/>
                </a:moveTo>
                <a:cubicBezTo>
                  <a:pt x="807" y="-6811"/>
                  <a:pt x="36526" y="56689"/>
                  <a:pt x="42876" y="76797"/>
                </a:cubicBezTo>
                <a:cubicBezTo>
                  <a:pt x="49226" y="96905"/>
                  <a:pt x="43140" y="126274"/>
                  <a:pt x="38113" y="121247"/>
                </a:cubicBezTo>
                <a:cubicBezTo>
                  <a:pt x="33086" y="116220"/>
                  <a:pt x="-781" y="8005"/>
                  <a:pt x="1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69D71DE-3278-45E5-8E62-5C384780157F}"/>
              </a:ext>
            </a:extLst>
          </p:cNvPr>
          <p:cNvSpPr/>
          <p:nvPr/>
        </p:nvSpPr>
        <p:spPr>
          <a:xfrm>
            <a:off x="4479893" y="4011371"/>
            <a:ext cx="558738" cy="120685"/>
          </a:xfrm>
          <a:custGeom>
            <a:avLst/>
            <a:gdLst>
              <a:gd name="connsiteX0" fmla="*/ 32 w 558738"/>
              <a:gd name="connsiteY0" fmla="*/ 101842 h 120685"/>
              <a:gd name="connsiteX1" fmla="*/ 128620 w 558738"/>
              <a:gd name="connsiteY1" fmla="*/ 44692 h 120685"/>
              <a:gd name="connsiteX2" fmla="*/ 219107 w 558738"/>
              <a:gd name="connsiteY2" fmla="*/ 1829 h 120685"/>
              <a:gd name="connsiteX3" fmla="*/ 261970 w 558738"/>
              <a:gd name="connsiteY3" fmla="*/ 20879 h 120685"/>
              <a:gd name="connsiteX4" fmla="*/ 327057 w 558738"/>
              <a:gd name="connsiteY4" fmla="*/ 57392 h 120685"/>
              <a:gd name="connsiteX5" fmla="*/ 457232 w 558738"/>
              <a:gd name="connsiteY5" fmla="*/ 111367 h 120685"/>
              <a:gd name="connsiteX6" fmla="*/ 557245 w 558738"/>
              <a:gd name="connsiteY6" fmla="*/ 117717 h 120685"/>
              <a:gd name="connsiteX7" fmla="*/ 379445 w 558738"/>
              <a:gd name="connsiteY7" fmla="*/ 79617 h 120685"/>
              <a:gd name="connsiteX8" fmla="*/ 477870 w 558738"/>
              <a:gd name="connsiteY8" fmla="*/ 105017 h 120685"/>
              <a:gd name="connsiteX9" fmla="*/ 323882 w 558738"/>
              <a:gd name="connsiteY9" fmla="*/ 46279 h 120685"/>
              <a:gd name="connsiteX10" fmla="*/ 236570 w 558738"/>
              <a:gd name="connsiteY10" fmla="*/ 242 h 120685"/>
              <a:gd name="connsiteX11" fmla="*/ 142907 w 558738"/>
              <a:gd name="connsiteY11" fmla="*/ 30404 h 120685"/>
              <a:gd name="connsiteX12" fmla="*/ 32 w 558738"/>
              <a:gd name="connsiteY12" fmla="*/ 101842 h 1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738" h="120685">
                <a:moveTo>
                  <a:pt x="32" y="101842"/>
                </a:moveTo>
                <a:cubicBezTo>
                  <a:pt x="-2349" y="104223"/>
                  <a:pt x="128620" y="44692"/>
                  <a:pt x="128620" y="44692"/>
                </a:cubicBezTo>
                <a:cubicBezTo>
                  <a:pt x="165132" y="28023"/>
                  <a:pt x="196882" y="5798"/>
                  <a:pt x="219107" y="1829"/>
                </a:cubicBezTo>
                <a:cubicBezTo>
                  <a:pt x="241332" y="-2140"/>
                  <a:pt x="243978" y="11619"/>
                  <a:pt x="261970" y="20879"/>
                </a:cubicBezTo>
                <a:cubicBezTo>
                  <a:pt x="279962" y="30139"/>
                  <a:pt x="294513" y="42311"/>
                  <a:pt x="327057" y="57392"/>
                </a:cubicBezTo>
                <a:cubicBezTo>
                  <a:pt x="359601" y="72473"/>
                  <a:pt x="418867" y="101313"/>
                  <a:pt x="457232" y="111367"/>
                </a:cubicBezTo>
                <a:cubicBezTo>
                  <a:pt x="495597" y="121421"/>
                  <a:pt x="570209" y="123009"/>
                  <a:pt x="557245" y="117717"/>
                </a:cubicBezTo>
                <a:cubicBezTo>
                  <a:pt x="544281" y="112425"/>
                  <a:pt x="392674" y="81734"/>
                  <a:pt x="379445" y="79617"/>
                </a:cubicBezTo>
                <a:cubicBezTo>
                  <a:pt x="366216" y="77500"/>
                  <a:pt x="487131" y="110573"/>
                  <a:pt x="477870" y="105017"/>
                </a:cubicBezTo>
                <a:cubicBezTo>
                  <a:pt x="468610" y="99461"/>
                  <a:pt x="364099" y="63741"/>
                  <a:pt x="323882" y="46279"/>
                </a:cubicBezTo>
                <a:cubicBezTo>
                  <a:pt x="283665" y="28817"/>
                  <a:pt x="266732" y="2888"/>
                  <a:pt x="236570" y="242"/>
                </a:cubicBezTo>
                <a:cubicBezTo>
                  <a:pt x="206408" y="-2404"/>
                  <a:pt x="181272" y="17175"/>
                  <a:pt x="142907" y="30404"/>
                </a:cubicBezTo>
                <a:cubicBezTo>
                  <a:pt x="104542" y="43633"/>
                  <a:pt x="2413" y="99461"/>
                  <a:pt x="32" y="10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049FDC16-C98D-40F5-A285-E4ACBCFE0CF7}"/>
              </a:ext>
            </a:extLst>
          </p:cNvPr>
          <p:cNvSpPr/>
          <p:nvPr/>
        </p:nvSpPr>
        <p:spPr>
          <a:xfrm>
            <a:off x="4685518" y="3963563"/>
            <a:ext cx="231777" cy="93098"/>
          </a:xfrm>
          <a:custGeom>
            <a:avLst/>
            <a:gdLst>
              <a:gd name="connsiteX0" fmla="*/ 5545 w 231777"/>
              <a:gd name="connsiteY0" fmla="*/ 425 h 93098"/>
              <a:gd name="connsiteX1" fmla="*/ 224620 w 231777"/>
              <a:gd name="connsiteY1" fmla="*/ 89325 h 93098"/>
              <a:gd name="connsiteX2" fmla="*/ 181757 w 231777"/>
              <a:gd name="connsiteY2" fmla="*/ 25825 h 93098"/>
              <a:gd name="connsiteX3" fmla="*/ 213507 w 231777"/>
              <a:gd name="connsiteY3" fmla="*/ 73450 h 93098"/>
              <a:gd name="connsiteX4" fmla="*/ 221445 w 231777"/>
              <a:gd name="connsiteY4" fmla="*/ 90912 h 93098"/>
              <a:gd name="connsiteX5" fmla="*/ 191282 w 231777"/>
              <a:gd name="connsiteY5" fmla="*/ 89325 h 93098"/>
              <a:gd name="connsiteX6" fmla="*/ 121432 w 231777"/>
              <a:gd name="connsiteY6" fmla="*/ 59162 h 93098"/>
              <a:gd name="connsiteX7" fmla="*/ 194457 w 231777"/>
              <a:gd name="connsiteY7" fmla="*/ 79800 h 93098"/>
              <a:gd name="connsiteX8" fmla="*/ 73807 w 231777"/>
              <a:gd name="connsiteY8" fmla="*/ 55987 h 93098"/>
              <a:gd name="connsiteX9" fmla="*/ 5545 w 231777"/>
              <a:gd name="connsiteY9" fmla="*/ 425 h 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77" h="93098">
                <a:moveTo>
                  <a:pt x="5545" y="425"/>
                </a:moveTo>
                <a:cubicBezTo>
                  <a:pt x="30680" y="5981"/>
                  <a:pt x="195251" y="85092"/>
                  <a:pt x="224620" y="89325"/>
                </a:cubicBezTo>
                <a:cubicBezTo>
                  <a:pt x="253989" y="93558"/>
                  <a:pt x="183609" y="28471"/>
                  <a:pt x="181757" y="25825"/>
                </a:cubicBezTo>
                <a:cubicBezTo>
                  <a:pt x="179905" y="23179"/>
                  <a:pt x="206892" y="62602"/>
                  <a:pt x="213507" y="73450"/>
                </a:cubicBezTo>
                <a:cubicBezTo>
                  <a:pt x="220122" y="84298"/>
                  <a:pt x="225149" y="88266"/>
                  <a:pt x="221445" y="90912"/>
                </a:cubicBezTo>
                <a:cubicBezTo>
                  <a:pt x="217741" y="93558"/>
                  <a:pt x="207951" y="94617"/>
                  <a:pt x="191282" y="89325"/>
                </a:cubicBezTo>
                <a:cubicBezTo>
                  <a:pt x="174613" y="84033"/>
                  <a:pt x="120903" y="60749"/>
                  <a:pt x="121432" y="59162"/>
                </a:cubicBezTo>
                <a:cubicBezTo>
                  <a:pt x="121961" y="57575"/>
                  <a:pt x="202395" y="80329"/>
                  <a:pt x="194457" y="79800"/>
                </a:cubicBezTo>
                <a:cubicBezTo>
                  <a:pt x="186520" y="79271"/>
                  <a:pt x="100265" y="66570"/>
                  <a:pt x="73807" y="55987"/>
                </a:cubicBezTo>
                <a:cubicBezTo>
                  <a:pt x="47349" y="45404"/>
                  <a:pt x="-19590" y="-5131"/>
                  <a:pt x="5545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3DDD91DA-7E6C-4F15-9307-6D7C453D038B}"/>
              </a:ext>
            </a:extLst>
          </p:cNvPr>
          <p:cNvSpPr/>
          <p:nvPr/>
        </p:nvSpPr>
        <p:spPr>
          <a:xfrm>
            <a:off x="4768420" y="3779781"/>
            <a:ext cx="70423" cy="221789"/>
          </a:xfrm>
          <a:custGeom>
            <a:avLst/>
            <a:gdLst>
              <a:gd name="connsiteX0" fmla="*/ 70280 w 70423"/>
              <a:gd name="connsiteY0" fmla="*/ 57 h 221789"/>
              <a:gd name="connsiteX1" fmla="*/ 33768 w 70423"/>
              <a:gd name="connsiteY1" fmla="*/ 54032 h 221789"/>
              <a:gd name="connsiteX2" fmla="*/ 3605 w 70423"/>
              <a:gd name="connsiteY2" fmla="*/ 144519 h 221789"/>
              <a:gd name="connsiteX3" fmla="*/ 5193 w 70423"/>
              <a:gd name="connsiteY3" fmla="*/ 76257 h 221789"/>
              <a:gd name="connsiteX4" fmla="*/ 430 w 70423"/>
              <a:gd name="connsiteY4" fmla="*/ 206432 h 221789"/>
              <a:gd name="connsiteX5" fmla="*/ 17893 w 70423"/>
              <a:gd name="connsiteY5" fmla="*/ 154044 h 221789"/>
              <a:gd name="connsiteX6" fmla="*/ 17893 w 70423"/>
              <a:gd name="connsiteY6" fmla="*/ 220719 h 221789"/>
              <a:gd name="connsiteX7" fmla="*/ 24243 w 70423"/>
              <a:gd name="connsiteY7" fmla="*/ 88957 h 221789"/>
              <a:gd name="connsiteX8" fmla="*/ 19480 w 70423"/>
              <a:gd name="connsiteY8" fmla="*/ 63557 h 221789"/>
              <a:gd name="connsiteX9" fmla="*/ 70280 w 70423"/>
              <a:gd name="connsiteY9" fmla="*/ 57 h 22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23" h="221789">
                <a:moveTo>
                  <a:pt x="70280" y="57"/>
                </a:moveTo>
                <a:cubicBezTo>
                  <a:pt x="72661" y="-1530"/>
                  <a:pt x="44880" y="29955"/>
                  <a:pt x="33768" y="54032"/>
                </a:cubicBezTo>
                <a:cubicBezTo>
                  <a:pt x="22656" y="78109"/>
                  <a:pt x="8367" y="140815"/>
                  <a:pt x="3605" y="144519"/>
                </a:cubicBezTo>
                <a:cubicBezTo>
                  <a:pt x="-1157" y="148223"/>
                  <a:pt x="5722" y="65938"/>
                  <a:pt x="5193" y="76257"/>
                </a:cubicBezTo>
                <a:cubicBezTo>
                  <a:pt x="4664" y="86576"/>
                  <a:pt x="-1687" y="193467"/>
                  <a:pt x="430" y="206432"/>
                </a:cubicBezTo>
                <a:cubicBezTo>
                  <a:pt x="2547" y="219397"/>
                  <a:pt x="14983" y="151663"/>
                  <a:pt x="17893" y="154044"/>
                </a:cubicBezTo>
                <a:cubicBezTo>
                  <a:pt x="20803" y="156425"/>
                  <a:pt x="16835" y="231567"/>
                  <a:pt x="17893" y="220719"/>
                </a:cubicBezTo>
                <a:cubicBezTo>
                  <a:pt x="18951" y="209871"/>
                  <a:pt x="23978" y="115151"/>
                  <a:pt x="24243" y="88957"/>
                </a:cubicBezTo>
                <a:cubicBezTo>
                  <a:pt x="24507" y="62763"/>
                  <a:pt x="12336" y="75463"/>
                  <a:pt x="19480" y="63557"/>
                </a:cubicBezTo>
                <a:cubicBezTo>
                  <a:pt x="26624" y="51651"/>
                  <a:pt x="67899" y="1644"/>
                  <a:pt x="7028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25F92ED-07DF-4ACD-9633-E217BEEEC4E0}"/>
              </a:ext>
            </a:extLst>
          </p:cNvPr>
          <p:cNvSpPr/>
          <p:nvPr/>
        </p:nvSpPr>
        <p:spPr>
          <a:xfrm>
            <a:off x="4500313" y="4040111"/>
            <a:ext cx="82401" cy="200802"/>
          </a:xfrm>
          <a:custGeom>
            <a:avLst/>
            <a:gdLst>
              <a:gd name="connsiteX0" fmla="*/ 20887 w 82401"/>
              <a:gd name="connsiteY0" fmla="*/ 77 h 200802"/>
              <a:gd name="connsiteX1" fmla="*/ 250 w 82401"/>
              <a:gd name="connsiteY1" fmla="*/ 82627 h 200802"/>
              <a:gd name="connsiteX2" fmla="*/ 14537 w 82401"/>
              <a:gd name="connsiteY2" fmla="*/ 117552 h 200802"/>
              <a:gd name="connsiteX3" fmla="*/ 81212 w 82401"/>
              <a:gd name="connsiteY3" fmla="*/ 200102 h 200802"/>
              <a:gd name="connsiteX4" fmla="*/ 55812 w 82401"/>
              <a:gd name="connsiteY4" fmla="*/ 152477 h 200802"/>
              <a:gd name="connsiteX5" fmla="*/ 36762 w 82401"/>
              <a:gd name="connsiteY5" fmla="*/ 69927 h 200802"/>
              <a:gd name="connsiteX6" fmla="*/ 19300 w 82401"/>
              <a:gd name="connsiteY6" fmla="*/ 98502 h 200802"/>
              <a:gd name="connsiteX7" fmla="*/ 20887 w 82401"/>
              <a:gd name="connsiteY7" fmla="*/ 77 h 20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1" h="200802">
                <a:moveTo>
                  <a:pt x="20887" y="77"/>
                </a:moveTo>
                <a:cubicBezTo>
                  <a:pt x="17712" y="-2569"/>
                  <a:pt x="1308" y="63048"/>
                  <a:pt x="250" y="82627"/>
                </a:cubicBezTo>
                <a:cubicBezTo>
                  <a:pt x="-808" y="102206"/>
                  <a:pt x="1043" y="97973"/>
                  <a:pt x="14537" y="117552"/>
                </a:cubicBezTo>
                <a:cubicBezTo>
                  <a:pt x="28031" y="137131"/>
                  <a:pt x="74333" y="194281"/>
                  <a:pt x="81212" y="200102"/>
                </a:cubicBezTo>
                <a:cubicBezTo>
                  <a:pt x="88091" y="205923"/>
                  <a:pt x="63220" y="174173"/>
                  <a:pt x="55812" y="152477"/>
                </a:cubicBezTo>
                <a:cubicBezTo>
                  <a:pt x="48404" y="130781"/>
                  <a:pt x="42847" y="78923"/>
                  <a:pt x="36762" y="69927"/>
                </a:cubicBezTo>
                <a:cubicBezTo>
                  <a:pt x="30677" y="60931"/>
                  <a:pt x="22739" y="106439"/>
                  <a:pt x="19300" y="98502"/>
                </a:cubicBezTo>
                <a:cubicBezTo>
                  <a:pt x="15861" y="90565"/>
                  <a:pt x="24062" y="2723"/>
                  <a:pt x="2088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791BF3F6-991D-47E8-A991-744C447C0B97}"/>
              </a:ext>
            </a:extLst>
          </p:cNvPr>
          <p:cNvSpPr/>
          <p:nvPr/>
        </p:nvSpPr>
        <p:spPr>
          <a:xfrm>
            <a:off x="4530435" y="4120242"/>
            <a:ext cx="496035" cy="96171"/>
          </a:xfrm>
          <a:custGeom>
            <a:avLst/>
            <a:gdLst>
              <a:gd name="connsiteX0" fmla="*/ 1878 w 496035"/>
              <a:gd name="connsiteY0" fmla="*/ 62821 h 96171"/>
              <a:gd name="connsiteX1" fmla="*/ 117765 w 496035"/>
              <a:gd name="connsiteY1" fmla="*/ 81871 h 96171"/>
              <a:gd name="connsiteX2" fmla="*/ 124115 w 496035"/>
              <a:gd name="connsiteY2" fmla="*/ 59646 h 96171"/>
              <a:gd name="connsiteX3" fmla="*/ 327315 w 496035"/>
              <a:gd name="connsiteY3" fmla="*/ 29483 h 96171"/>
              <a:gd name="connsiteX4" fmla="*/ 257465 w 496035"/>
              <a:gd name="connsiteY4" fmla="*/ 26308 h 96171"/>
              <a:gd name="connsiteX5" fmla="*/ 365415 w 496035"/>
              <a:gd name="connsiteY5" fmla="*/ 7258 h 96171"/>
              <a:gd name="connsiteX6" fmla="*/ 495590 w 496035"/>
              <a:gd name="connsiteY6" fmla="*/ 32658 h 96171"/>
              <a:gd name="connsiteX7" fmla="*/ 405103 w 496035"/>
              <a:gd name="connsiteY7" fmla="*/ 4083 h 96171"/>
              <a:gd name="connsiteX8" fmla="*/ 325728 w 496035"/>
              <a:gd name="connsiteY8" fmla="*/ 4083 h 96171"/>
              <a:gd name="connsiteX9" fmla="*/ 216190 w 496035"/>
              <a:gd name="connsiteY9" fmla="*/ 40596 h 96171"/>
              <a:gd name="connsiteX10" fmla="*/ 135228 w 496035"/>
              <a:gd name="connsiteY10" fmla="*/ 83458 h 96171"/>
              <a:gd name="connsiteX11" fmla="*/ 113003 w 496035"/>
              <a:gd name="connsiteY11" fmla="*/ 96158 h 96171"/>
              <a:gd name="connsiteX12" fmla="*/ 51090 w 496035"/>
              <a:gd name="connsiteY12" fmla="*/ 81871 h 96171"/>
              <a:gd name="connsiteX13" fmla="*/ 1878 w 496035"/>
              <a:gd name="connsiteY13" fmla="*/ 62821 h 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035" h="96171">
                <a:moveTo>
                  <a:pt x="1878" y="62821"/>
                </a:moveTo>
                <a:cubicBezTo>
                  <a:pt x="12990" y="62821"/>
                  <a:pt x="97392" y="82400"/>
                  <a:pt x="117765" y="81871"/>
                </a:cubicBezTo>
                <a:cubicBezTo>
                  <a:pt x="138138" y="81342"/>
                  <a:pt x="89190" y="68377"/>
                  <a:pt x="124115" y="59646"/>
                </a:cubicBezTo>
                <a:cubicBezTo>
                  <a:pt x="159040" y="50915"/>
                  <a:pt x="305090" y="35039"/>
                  <a:pt x="327315" y="29483"/>
                </a:cubicBezTo>
                <a:cubicBezTo>
                  <a:pt x="349540" y="23927"/>
                  <a:pt x="251115" y="30012"/>
                  <a:pt x="257465" y="26308"/>
                </a:cubicBezTo>
                <a:cubicBezTo>
                  <a:pt x="263815" y="22604"/>
                  <a:pt x="325728" y="6200"/>
                  <a:pt x="365415" y="7258"/>
                </a:cubicBezTo>
                <a:cubicBezTo>
                  <a:pt x="405102" y="8316"/>
                  <a:pt x="488976" y="33187"/>
                  <a:pt x="495590" y="32658"/>
                </a:cubicBezTo>
                <a:cubicBezTo>
                  <a:pt x="502204" y="32129"/>
                  <a:pt x="433413" y="8845"/>
                  <a:pt x="405103" y="4083"/>
                </a:cubicBezTo>
                <a:cubicBezTo>
                  <a:pt x="376793" y="-679"/>
                  <a:pt x="357214" y="-2003"/>
                  <a:pt x="325728" y="4083"/>
                </a:cubicBezTo>
                <a:cubicBezTo>
                  <a:pt x="294243" y="10168"/>
                  <a:pt x="247940" y="27367"/>
                  <a:pt x="216190" y="40596"/>
                </a:cubicBezTo>
                <a:cubicBezTo>
                  <a:pt x="184440" y="53825"/>
                  <a:pt x="152426" y="74198"/>
                  <a:pt x="135228" y="83458"/>
                </a:cubicBezTo>
                <a:cubicBezTo>
                  <a:pt x="118030" y="92718"/>
                  <a:pt x="127026" y="96422"/>
                  <a:pt x="113003" y="96158"/>
                </a:cubicBezTo>
                <a:cubicBezTo>
                  <a:pt x="98980" y="95894"/>
                  <a:pt x="70405" y="87163"/>
                  <a:pt x="51090" y="81871"/>
                </a:cubicBezTo>
                <a:cubicBezTo>
                  <a:pt x="31775" y="76579"/>
                  <a:pt x="-9234" y="62821"/>
                  <a:pt x="1878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A71068A8-BD9D-4E23-9A24-075D50543F35}"/>
              </a:ext>
            </a:extLst>
          </p:cNvPr>
          <p:cNvSpPr/>
          <p:nvPr/>
        </p:nvSpPr>
        <p:spPr>
          <a:xfrm>
            <a:off x="4543361" y="4081271"/>
            <a:ext cx="269984" cy="87978"/>
          </a:xfrm>
          <a:custGeom>
            <a:avLst/>
            <a:gdLst>
              <a:gd name="connsiteX0" fmla="*/ 64 w 269984"/>
              <a:gd name="connsiteY0" fmla="*/ 46229 h 87978"/>
              <a:gd name="connsiteX1" fmla="*/ 115952 w 269984"/>
              <a:gd name="connsiteY1" fmla="*/ 11304 h 87978"/>
              <a:gd name="connsiteX2" fmla="*/ 238189 w 269984"/>
              <a:gd name="connsiteY2" fmla="*/ 36704 h 87978"/>
              <a:gd name="connsiteX3" fmla="*/ 154052 w 269984"/>
              <a:gd name="connsiteY3" fmla="*/ 16067 h 87978"/>
              <a:gd name="connsiteX4" fmla="*/ 269939 w 269984"/>
              <a:gd name="connsiteY4" fmla="*/ 36704 h 87978"/>
              <a:gd name="connsiteX5" fmla="*/ 138177 w 269984"/>
              <a:gd name="connsiteY5" fmla="*/ 47817 h 87978"/>
              <a:gd name="connsiteX6" fmla="*/ 115952 w 269984"/>
              <a:gd name="connsiteY6" fmla="*/ 49404 h 87978"/>
              <a:gd name="connsiteX7" fmla="*/ 109602 w 269984"/>
              <a:gd name="connsiteY7" fmla="*/ 60517 h 87978"/>
              <a:gd name="connsiteX8" fmla="*/ 157227 w 269984"/>
              <a:gd name="connsiteY8" fmla="*/ 87504 h 87978"/>
              <a:gd name="connsiteX9" fmla="*/ 87377 w 269984"/>
              <a:gd name="connsiteY9" fmla="*/ 77979 h 87978"/>
              <a:gd name="connsiteX10" fmla="*/ 103252 w 269984"/>
              <a:gd name="connsiteY10" fmla="*/ 81154 h 87978"/>
              <a:gd name="connsiteX11" fmla="*/ 96902 w 269984"/>
              <a:gd name="connsiteY11" fmla="*/ 50992 h 87978"/>
              <a:gd name="connsiteX12" fmla="*/ 255652 w 269984"/>
              <a:gd name="connsiteY12" fmla="*/ 22417 h 87978"/>
              <a:gd name="connsiteX13" fmla="*/ 131827 w 269984"/>
              <a:gd name="connsiteY13" fmla="*/ 192 h 87978"/>
              <a:gd name="connsiteX14" fmla="*/ 64 w 269984"/>
              <a:gd name="connsiteY14" fmla="*/ 46229 h 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984" h="87978">
                <a:moveTo>
                  <a:pt x="64" y="46229"/>
                </a:moveTo>
                <a:cubicBezTo>
                  <a:pt x="-2582" y="48081"/>
                  <a:pt x="76265" y="12891"/>
                  <a:pt x="115952" y="11304"/>
                </a:cubicBezTo>
                <a:cubicBezTo>
                  <a:pt x="155639" y="9717"/>
                  <a:pt x="231839" y="35910"/>
                  <a:pt x="238189" y="36704"/>
                </a:cubicBezTo>
                <a:cubicBezTo>
                  <a:pt x="244539" y="37498"/>
                  <a:pt x="148760" y="16067"/>
                  <a:pt x="154052" y="16067"/>
                </a:cubicBezTo>
                <a:cubicBezTo>
                  <a:pt x="159344" y="16067"/>
                  <a:pt x="272585" y="31412"/>
                  <a:pt x="269939" y="36704"/>
                </a:cubicBezTo>
                <a:cubicBezTo>
                  <a:pt x="267293" y="41996"/>
                  <a:pt x="163841" y="45700"/>
                  <a:pt x="138177" y="47817"/>
                </a:cubicBezTo>
                <a:cubicBezTo>
                  <a:pt x="112513" y="49934"/>
                  <a:pt x="120714" y="47287"/>
                  <a:pt x="115952" y="49404"/>
                </a:cubicBezTo>
                <a:cubicBezTo>
                  <a:pt x="111190" y="51521"/>
                  <a:pt x="102723" y="54167"/>
                  <a:pt x="109602" y="60517"/>
                </a:cubicBezTo>
                <a:cubicBezTo>
                  <a:pt x="116481" y="66867"/>
                  <a:pt x="160931" y="84594"/>
                  <a:pt x="157227" y="87504"/>
                </a:cubicBezTo>
                <a:cubicBezTo>
                  <a:pt x="153523" y="90414"/>
                  <a:pt x="96373" y="79037"/>
                  <a:pt x="87377" y="77979"/>
                </a:cubicBezTo>
                <a:cubicBezTo>
                  <a:pt x="78381" y="76921"/>
                  <a:pt x="101665" y="85652"/>
                  <a:pt x="103252" y="81154"/>
                </a:cubicBezTo>
                <a:cubicBezTo>
                  <a:pt x="104839" y="76656"/>
                  <a:pt x="71502" y="60781"/>
                  <a:pt x="96902" y="50992"/>
                </a:cubicBezTo>
                <a:cubicBezTo>
                  <a:pt x="122302" y="41203"/>
                  <a:pt x="249831" y="30884"/>
                  <a:pt x="255652" y="22417"/>
                </a:cubicBezTo>
                <a:cubicBezTo>
                  <a:pt x="261473" y="13950"/>
                  <a:pt x="172044" y="-1925"/>
                  <a:pt x="131827" y="192"/>
                </a:cubicBezTo>
                <a:cubicBezTo>
                  <a:pt x="91610" y="2309"/>
                  <a:pt x="2710" y="44377"/>
                  <a:pt x="64" y="4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499B865-D1EF-43C1-86D6-F61FA8517A1B}"/>
              </a:ext>
            </a:extLst>
          </p:cNvPr>
          <p:cNvSpPr/>
          <p:nvPr/>
        </p:nvSpPr>
        <p:spPr>
          <a:xfrm>
            <a:off x="4163882" y="3785504"/>
            <a:ext cx="233719" cy="131236"/>
          </a:xfrm>
          <a:custGeom>
            <a:avLst/>
            <a:gdLst>
              <a:gd name="connsiteX0" fmla="*/ 131 w 233719"/>
              <a:gd name="connsiteY0" fmla="*/ 684 h 131236"/>
              <a:gd name="connsiteX1" fmla="*/ 158881 w 233719"/>
              <a:gd name="connsiteY1" fmla="*/ 76884 h 131236"/>
              <a:gd name="connsiteX2" fmla="*/ 206506 w 233719"/>
              <a:gd name="connsiteY2" fmla="*/ 130859 h 131236"/>
              <a:gd name="connsiteX3" fmla="*/ 162056 w 233719"/>
              <a:gd name="connsiteY3" fmla="*/ 49896 h 131236"/>
              <a:gd name="connsiteX4" fmla="*/ 233493 w 233719"/>
              <a:gd name="connsiteY4" fmla="*/ 92759 h 131236"/>
              <a:gd name="connsiteX5" fmla="*/ 133481 w 233719"/>
              <a:gd name="connsiteY5" fmla="*/ 41959 h 131236"/>
              <a:gd name="connsiteX6" fmla="*/ 131 w 233719"/>
              <a:gd name="connsiteY6" fmla="*/ 684 h 13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19" h="131236">
                <a:moveTo>
                  <a:pt x="131" y="684"/>
                </a:moveTo>
                <a:cubicBezTo>
                  <a:pt x="4364" y="6505"/>
                  <a:pt x="124485" y="55188"/>
                  <a:pt x="158881" y="76884"/>
                </a:cubicBezTo>
                <a:cubicBezTo>
                  <a:pt x="193277" y="98580"/>
                  <a:pt x="205977" y="135357"/>
                  <a:pt x="206506" y="130859"/>
                </a:cubicBezTo>
                <a:cubicBezTo>
                  <a:pt x="207035" y="126361"/>
                  <a:pt x="157558" y="56246"/>
                  <a:pt x="162056" y="49896"/>
                </a:cubicBezTo>
                <a:cubicBezTo>
                  <a:pt x="166554" y="43546"/>
                  <a:pt x="238255" y="94082"/>
                  <a:pt x="233493" y="92759"/>
                </a:cubicBezTo>
                <a:cubicBezTo>
                  <a:pt x="228731" y="91436"/>
                  <a:pt x="171581" y="56246"/>
                  <a:pt x="133481" y="41959"/>
                </a:cubicBezTo>
                <a:cubicBezTo>
                  <a:pt x="95381" y="27672"/>
                  <a:pt x="-4102" y="-5137"/>
                  <a:pt x="131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6928AB2-85DF-40A0-ACF0-C3915FE21BF6}"/>
              </a:ext>
            </a:extLst>
          </p:cNvPr>
          <p:cNvSpPr/>
          <p:nvPr/>
        </p:nvSpPr>
        <p:spPr>
          <a:xfrm>
            <a:off x="4106123" y="3781968"/>
            <a:ext cx="217041" cy="222276"/>
          </a:xfrm>
          <a:custGeom>
            <a:avLst/>
            <a:gdLst>
              <a:gd name="connsiteX0" fmla="*/ 216640 w 217041"/>
              <a:gd name="connsiteY0" fmla="*/ 2632 h 222276"/>
              <a:gd name="connsiteX1" fmla="*/ 76940 w 217041"/>
              <a:gd name="connsiteY1" fmla="*/ 39145 h 222276"/>
              <a:gd name="connsiteX2" fmla="*/ 2327 w 217041"/>
              <a:gd name="connsiteY2" fmla="*/ 218532 h 222276"/>
              <a:gd name="connsiteX3" fmla="*/ 19790 w 217041"/>
              <a:gd name="connsiteY3" fmla="*/ 155032 h 222276"/>
              <a:gd name="connsiteX4" fmla="*/ 29315 w 217041"/>
              <a:gd name="connsiteY4" fmla="*/ 85182 h 222276"/>
              <a:gd name="connsiteX5" fmla="*/ 216640 w 217041"/>
              <a:gd name="connsiteY5" fmla="*/ 2632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41" h="222276">
                <a:moveTo>
                  <a:pt x="216640" y="2632"/>
                </a:moveTo>
                <a:cubicBezTo>
                  <a:pt x="224577" y="-5041"/>
                  <a:pt x="112659" y="3162"/>
                  <a:pt x="76940" y="39145"/>
                </a:cubicBezTo>
                <a:cubicBezTo>
                  <a:pt x="41221" y="75128"/>
                  <a:pt x="11852" y="199217"/>
                  <a:pt x="2327" y="218532"/>
                </a:cubicBezTo>
                <a:cubicBezTo>
                  <a:pt x="-7198" y="237847"/>
                  <a:pt x="15292" y="177257"/>
                  <a:pt x="19790" y="155032"/>
                </a:cubicBezTo>
                <a:cubicBezTo>
                  <a:pt x="24288" y="132807"/>
                  <a:pt x="2063" y="112699"/>
                  <a:pt x="29315" y="85182"/>
                </a:cubicBezTo>
                <a:cubicBezTo>
                  <a:pt x="56567" y="57665"/>
                  <a:pt x="208703" y="10305"/>
                  <a:pt x="216640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F22EB4C-B355-4ACD-967F-351463D9F714}"/>
              </a:ext>
            </a:extLst>
          </p:cNvPr>
          <p:cNvSpPr/>
          <p:nvPr/>
        </p:nvSpPr>
        <p:spPr>
          <a:xfrm>
            <a:off x="4049707" y="3743275"/>
            <a:ext cx="171458" cy="306522"/>
          </a:xfrm>
          <a:custGeom>
            <a:avLst/>
            <a:gdLst>
              <a:gd name="connsiteX0" fmla="*/ 171456 w 171458"/>
              <a:gd name="connsiteY0" fmla="*/ 50 h 306522"/>
              <a:gd name="connsiteX1" fmla="*/ 61918 w 171458"/>
              <a:gd name="connsiteY1" fmla="*/ 57200 h 306522"/>
              <a:gd name="connsiteX2" fmla="*/ 23818 w 171458"/>
              <a:gd name="connsiteY2" fmla="*/ 57200 h 306522"/>
              <a:gd name="connsiteX3" fmla="*/ 55568 w 171458"/>
              <a:gd name="connsiteY3" fmla="*/ 57200 h 306522"/>
              <a:gd name="connsiteX4" fmla="*/ 41281 w 171458"/>
              <a:gd name="connsiteY4" fmla="*/ 90538 h 306522"/>
              <a:gd name="connsiteX5" fmla="*/ 6 w 171458"/>
              <a:gd name="connsiteY5" fmla="*/ 104825 h 306522"/>
              <a:gd name="connsiteX6" fmla="*/ 44456 w 171458"/>
              <a:gd name="connsiteY6" fmla="*/ 104825 h 306522"/>
              <a:gd name="connsiteX7" fmla="*/ 31756 w 171458"/>
              <a:gd name="connsiteY7" fmla="*/ 149275 h 306522"/>
              <a:gd name="connsiteX8" fmla="*/ 31756 w 171458"/>
              <a:gd name="connsiteY8" fmla="*/ 209600 h 306522"/>
              <a:gd name="connsiteX9" fmla="*/ 60331 w 171458"/>
              <a:gd name="connsiteY9" fmla="*/ 306438 h 306522"/>
              <a:gd name="connsiteX10" fmla="*/ 50806 w 171458"/>
              <a:gd name="connsiteY10" fmla="*/ 225475 h 306522"/>
              <a:gd name="connsiteX11" fmla="*/ 41281 w 171458"/>
              <a:gd name="connsiteY11" fmla="*/ 166738 h 306522"/>
              <a:gd name="connsiteX12" fmla="*/ 34931 w 171458"/>
              <a:gd name="connsiteY12" fmla="*/ 138163 h 306522"/>
              <a:gd name="connsiteX13" fmla="*/ 58743 w 171458"/>
              <a:gd name="connsiteY13" fmla="*/ 68313 h 306522"/>
              <a:gd name="connsiteX14" fmla="*/ 171456 w 171458"/>
              <a:gd name="connsiteY14" fmla="*/ 50 h 3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458" h="306522">
                <a:moveTo>
                  <a:pt x="171456" y="50"/>
                </a:moveTo>
                <a:cubicBezTo>
                  <a:pt x="171985" y="-1802"/>
                  <a:pt x="86524" y="47675"/>
                  <a:pt x="61918" y="57200"/>
                </a:cubicBezTo>
                <a:cubicBezTo>
                  <a:pt x="37312" y="66725"/>
                  <a:pt x="24876" y="57200"/>
                  <a:pt x="23818" y="57200"/>
                </a:cubicBezTo>
                <a:cubicBezTo>
                  <a:pt x="22760" y="57200"/>
                  <a:pt x="52658" y="51644"/>
                  <a:pt x="55568" y="57200"/>
                </a:cubicBezTo>
                <a:cubicBezTo>
                  <a:pt x="58478" y="62756"/>
                  <a:pt x="50541" y="82601"/>
                  <a:pt x="41281" y="90538"/>
                </a:cubicBezTo>
                <a:cubicBezTo>
                  <a:pt x="32021" y="98475"/>
                  <a:pt x="-523" y="102444"/>
                  <a:pt x="6" y="104825"/>
                </a:cubicBezTo>
                <a:cubicBezTo>
                  <a:pt x="535" y="107206"/>
                  <a:pt x="39164" y="97417"/>
                  <a:pt x="44456" y="104825"/>
                </a:cubicBezTo>
                <a:cubicBezTo>
                  <a:pt x="49748" y="112233"/>
                  <a:pt x="33873" y="131813"/>
                  <a:pt x="31756" y="149275"/>
                </a:cubicBezTo>
                <a:cubicBezTo>
                  <a:pt x="29639" y="166737"/>
                  <a:pt x="26994" y="183406"/>
                  <a:pt x="31756" y="209600"/>
                </a:cubicBezTo>
                <a:cubicBezTo>
                  <a:pt x="36518" y="235794"/>
                  <a:pt x="57156" y="303792"/>
                  <a:pt x="60331" y="306438"/>
                </a:cubicBezTo>
                <a:cubicBezTo>
                  <a:pt x="63506" y="309084"/>
                  <a:pt x="53981" y="248758"/>
                  <a:pt x="50806" y="225475"/>
                </a:cubicBezTo>
                <a:cubicBezTo>
                  <a:pt x="47631" y="202192"/>
                  <a:pt x="43927" y="181290"/>
                  <a:pt x="41281" y="166738"/>
                </a:cubicBezTo>
                <a:cubicBezTo>
                  <a:pt x="38635" y="152186"/>
                  <a:pt x="32021" y="154567"/>
                  <a:pt x="34931" y="138163"/>
                </a:cubicBezTo>
                <a:cubicBezTo>
                  <a:pt x="37841" y="121759"/>
                  <a:pt x="35724" y="89480"/>
                  <a:pt x="58743" y="68313"/>
                </a:cubicBezTo>
                <a:cubicBezTo>
                  <a:pt x="81762" y="47146"/>
                  <a:pt x="170927" y="1902"/>
                  <a:pt x="17145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0B4FFA9F-B86C-4846-A2DA-07D70B742B61}"/>
              </a:ext>
            </a:extLst>
          </p:cNvPr>
          <p:cNvSpPr/>
          <p:nvPr/>
        </p:nvSpPr>
        <p:spPr>
          <a:xfrm>
            <a:off x="4293393" y="4202811"/>
            <a:ext cx="273845" cy="323693"/>
          </a:xfrm>
          <a:custGeom>
            <a:avLst/>
            <a:gdLst>
              <a:gd name="connsiteX0" fmla="*/ 273845 w 273845"/>
              <a:gd name="connsiteY0" fmla="*/ 889 h 323693"/>
              <a:gd name="connsiteX1" fmla="*/ 178595 w 273845"/>
              <a:gd name="connsiteY1" fmla="*/ 127889 h 323693"/>
              <a:gd name="connsiteX2" fmla="*/ 143670 w 273845"/>
              <a:gd name="connsiteY2" fmla="*/ 280289 h 323693"/>
              <a:gd name="connsiteX3" fmla="*/ 146845 w 273845"/>
              <a:gd name="connsiteY3" fmla="*/ 310452 h 323693"/>
              <a:gd name="connsiteX4" fmla="*/ 134145 w 273845"/>
              <a:gd name="connsiteY4" fmla="*/ 281877 h 323693"/>
              <a:gd name="connsiteX5" fmla="*/ 72232 w 273845"/>
              <a:gd name="connsiteY5" fmla="*/ 292989 h 323693"/>
              <a:gd name="connsiteX6" fmla="*/ 795 w 273845"/>
              <a:gd name="connsiteY6" fmla="*/ 323152 h 323693"/>
              <a:gd name="connsiteX7" fmla="*/ 121445 w 273845"/>
              <a:gd name="connsiteY7" fmla="*/ 264414 h 323693"/>
              <a:gd name="connsiteX8" fmla="*/ 142082 w 273845"/>
              <a:gd name="connsiteY8" fmla="*/ 194564 h 323693"/>
              <a:gd name="connsiteX9" fmla="*/ 180182 w 273845"/>
              <a:gd name="connsiteY9" fmla="*/ 77089 h 323693"/>
              <a:gd name="connsiteX10" fmla="*/ 273845 w 273845"/>
              <a:gd name="connsiteY10" fmla="*/ 889 h 32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845" h="323693">
                <a:moveTo>
                  <a:pt x="273845" y="889"/>
                </a:moveTo>
                <a:cubicBezTo>
                  <a:pt x="273580" y="9356"/>
                  <a:pt x="200291" y="81322"/>
                  <a:pt x="178595" y="127889"/>
                </a:cubicBezTo>
                <a:cubicBezTo>
                  <a:pt x="156899" y="174456"/>
                  <a:pt x="148962" y="249862"/>
                  <a:pt x="143670" y="280289"/>
                </a:cubicBezTo>
                <a:cubicBezTo>
                  <a:pt x="138378" y="310716"/>
                  <a:pt x="148432" y="310187"/>
                  <a:pt x="146845" y="310452"/>
                </a:cubicBezTo>
                <a:cubicBezTo>
                  <a:pt x="145257" y="310717"/>
                  <a:pt x="146580" y="284787"/>
                  <a:pt x="134145" y="281877"/>
                </a:cubicBezTo>
                <a:cubicBezTo>
                  <a:pt x="121710" y="278967"/>
                  <a:pt x="94457" y="286110"/>
                  <a:pt x="72232" y="292989"/>
                </a:cubicBezTo>
                <a:cubicBezTo>
                  <a:pt x="50007" y="299868"/>
                  <a:pt x="-7407" y="327915"/>
                  <a:pt x="795" y="323152"/>
                </a:cubicBezTo>
                <a:cubicBezTo>
                  <a:pt x="8997" y="318390"/>
                  <a:pt x="97897" y="285845"/>
                  <a:pt x="121445" y="264414"/>
                </a:cubicBezTo>
                <a:cubicBezTo>
                  <a:pt x="144993" y="242983"/>
                  <a:pt x="132293" y="225785"/>
                  <a:pt x="142082" y="194564"/>
                </a:cubicBezTo>
                <a:cubicBezTo>
                  <a:pt x="151871" y="163343"/>
                  <a:pt x="155576" y="107781"/>
                  <a:pt x="180182" y="77089"/>
                </a:cubicBezTo>
                <a:cubicBezTo>
                  <a:pt x="204788" y="46397"/>
                  <a:pt x="274110" y="-7578"/>
                  <a:pt x="273845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9C6D7D50-138C-4377-AC43-7AF88789175B}"/>
              </a:ext>
            </a:extLst>
          </p:cNvPr>
          <p:cNvSpPr/>
          <p:nvPr/>
        </p:nvSpPr>
        <p:spPr>
          <a:xfrm>
            <a:off x="4179003" y="3859835"/>
            <a:ext cx="204176" cy="203123"/>
          </a:xfrm>
          <a:custGeom>
            <a:avLst/>
            <a:gdLst>
              <a:gd name="connsiteX0" fmla="*/ 204085 w 204176"/>
              <a:gd name="connsiteY0" fmla="*/ 78753 h 203123"/>
              <a:gd name="connsiteX1" fmla="*/ 37397 w 204176"/>
              <a:gd name="connsiteY1" fmla="*/ 199403 h 203123"/>
              <a:gd name="connsiteX2" fmla="*/ 45335 w 204176"/>
              <a:gd name="connsiteY2" fmla="*/ 167653 h 203123"/>
              <a:gd name="connsiteX3" fmla="*/ 38985 w 204176"/>
              <a:gd name="connsiteY3" fmla="*/ 120028 h 203123"/>
              <a:gd name="connsiteX4" fmla="*/ 100897 w 204176"/>
              <a:gd name="connsiteY4" fmla="*/ 4140 h 203123"/>
              <a:gd name="connsiteX5" fmla="*/ 85022 w 204176"/>
              <a:gd name="connsiteY5" fmla="*/ 32715 h 203123"/>
              <a:gd name="connsiteX6" fmla="*/ 31047 w 204176"/>
              <a:gd name="connsiteY6" fmla="*/ 99390 h 203123"/>
              <a:gd name="connsiteX7" fmla="*/ 15172 w 204176"/>
              <a:gd name="connsiteY7" fmla="*/ 147015 h 203123"/>
              <a:gd name="connsiteX8" fmla="*/ 11997 w 204176"/>
              <a:gd name="connsiteY8" fmla="*/ 186703 h 203123"/>
              <a:gd name="connsiteX9" fmla="*/ 204085 w 204176"/>
              <a:gd name="connsiteY9" fmla="*/ 78753 h 2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176" h="203123">
                <a:moveTo>
                  <a:pt x="204085" y="78753"/>
                </a:moveTo>
                <a:cubicBezTo>
                  <a:pt x="208318" y="80870"/>
                  <a:pt x="63855" y="184586"/>
                  <a:pt x="37397" y="199403"/>
                </a:cubicBezTo>
                <a:cubicBezTo>
                  <a:pt x="10939" y="214220"/>
                  <a:pt x="45070" y="180882"/>
                  <a:pt x="45335" y="167653"/>
                </a:cubicBezTo>
                <a:cubicBezTo>
                  <a:pt x="45600" y="154424"/>
                  <a:pt x="29725" y="147280"/>
                  <a:pt x="38985" y="120028"/>
                </a:cubicBezTo>
                <a:cubicBezTo>
                  <a:pt x="48245" y="92776"/>
                  <a:pt x="93224" y="18692"/>
                  <a:pt x="100897" y="4140"/>
                </a:cubicBezTo>
                <a:cubicBezTo>
                  <a:pt x="108570" y="-10412"/>
                  <a:pt x="96664" y="16840"/>
                  <a:pt x="85022" y="32715"/>
                </a:cubicBezTo>
                <a:cubicBezTo>
                  <a:pt x="73380" y="48590"/>
                  <a:pt x="42689" y="80340"/>
                  <a:pt x="31047" y="99390"/>
                </a:cubicBezTo>
                <a:cubicBezTo>
                  <a:pt x="19405" y="118440"/>
                  <a:pt x="18347" y="132463"/>
                  <a:pt x="15172" y="147015"/>
                </a:cubicBezTo>
                <a:cubicBezTo>
                  <a:pt x="11997" y="161567"/>
                  <a:pt x="-15255" y="196228"/>
                  <a:pt x="11997" y="186703"/>
                </a:cubicBezTo>
                <a:cubicBezTo>
                  <a:pt x="39249" y="177178"/>
                  <a:pt x="199852" y="76636"/>
                  <a:pt x="204085" y="7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42C54CE3-26CD-4807-84A8-2F44E11957BF}"/>
              </a:ext>
            </a:extLst>
          </p:cNvPr>
          <p:cNvSpPr/>
          <p:nvPr/>
        </p:nvSpPr>
        <p:spPr>
          <a:xfrm>
            <a:off x="4160806" y="4014776"/>
            <a:ext cx="52672" cy="197044"/>
          </a:xfrm>
          <a:custGeom>
            <a:avLst/>
            <a:gdLst>
              <a:gd name="connsiteX0" fmla="*/ 32 w 52672"/>
              <a:gd name="connsiteY0" fmla="*/ 12 h 197044"/>
              <a:gd name="connsiteX1" fmla="*/ 15907 w 52672"/>
              <a:gd name="connsiteY1" fmla="*/ 107962 h 197044"/>
              <a:gd name="connsiteX2" fmla="*/ 15907 w 52672"/>
              <a:gd name="connsiteY2" fmla="*/ 196862 h 197044"/>
              <a:gd name="connsiteX3" fmla="*/ 20669 w 52672"/>
              <a:gd name="connsiteY3" fmla="*/ 130187 h 197044"/>
              <a:gd name="connsiteX4" fmla="*/ 23844 w 52672"/>
              <a:gd name="connsiteY4" fmla="*/ 96849 h 197044"/>
              <a:gd name="connsiteX5" fmla="*/ 34957 w 52672"/>
              <a:gd name="connsiteY5" fmla="*/ 166699 h 197044"/>
              <a:gd name="connsiteX6" fmla="*/ 52419 w 52672"/>
              <a:gd name="connsiteY6" fmla="*/ 17474 h 197044"/>
              <a:gd name="connsiteX7" fmla="*/ 20669 w 52672"/>
              <a:gd name="connsiteY7" fmla="*/ 100024 h 197044"/>
              <a:gd name="connsiteX8" fmla="*/ 32 w 52672"/>
              <a:gd name="connsiteY8" fmla="*/ 12 h 19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72" h="197044">
                <a:moveTo>
                  <a:pt x="32" y="12"/>
                </a:moveTo>
                <a:cubicBezTo>
                  <a:pt x="-762" y="1335"/>
                  <a:pt x="13261" y="75154"/>
                  <a:pt x="15907" y="107962"/>
                </a:cubicBezTo>
                <a:cubicBezTo>
                  <a:pt x="18553" y="140770"/>
                  <a:pt x="15113" y="193158"/>
                  <a:pt x="15907" y="196862"/>
                </a:cubicBezTo>
                <a:cubicBezTo>
                  <a:pt x="16701" y="200566"/>
                  <a:pt x="19346" y="146856"/>
                  <a:pt x="20669" y="130187"/>
                </a:cubicBezTo>
                <a:cubicBezTo>
                  <a:pt x="21992" y="113518"/>
                  <a:pt x="21463" y="90764"/>
                  <a:pt x="23844" y="96849"/>
                </a:cubicBezTo>
                <a:cubicBezTo>
                  <a:pt x="26225" y="102934"/>
                  <a:pt x="30195" y="179928"/>
                  <a:pt x="34957" y="166699"/>
                </a:cubicBezTo>
                <a:cubicBezTo>
                  <a:pt x="39719" y="153470"/>
                  <a:pt x="54800" y="28586"/>
                  <a:pt x="52419" y="17474"/>
                </a:cubicBezTo>
                <a:cubicBezTo>
                  <a:pt x="50038" y="6362"/>
                  <a:pt x="29136" y="101082"/>
                  <a:pt x="20669" y="100024"/>
                </a:cubicBezTo>
                <a:cubicBezTo>
                  <a:pt x="12202" y="98966"/>
                  <a:pt x="826" y="-1311"/>
                  <a:pt x="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9664B866-C808-4038-944C-E1ED7CE12A1B}"/>
              </a:ext>
            </a:extLst>
          </p:cNvPr>
          <p:cNvSpPr/>
          <p:nvPr/>
        </p:nvSpPr>
        <p:spPr>
          <a:xfrm>
            <a:off x="4092058" y="4083048"/>
            <a:ext cx="102792" cy="427351"/>
          </a:xfrm>
          <a:custGeom>
            <a:avLst/>
            <a:gdLst>
              <a:gd name="connsiteX0" fmla="*/ 17980 w 102792"/>
              <a:gd name="connsiteY0" fmla="*/ 2 h 427351"/>
              <a:gd name="connsiteX1" fmla="*/ 517 w 102792"/>
              <a:gd name="connsiteY1" fmla="*/ 117477 h 427351"/>
              <a:gd name="connsiteX2" fmla="*/ 41792 w 102792"/>
              <a:gd name="connsiteY2" fmla="*/ 261940 h 427351"/>
              <a:gd name="connsiteX3" fmla="*/ 49730 w 102792"/>
              <a:gd name="connsiteY3" fmla="*/ 311152 h 427351"/>
              <a:gd name="connsiteX4" fmla="*/ 102117 w 102792"/>
              <a:gd name="connsiteY4" fmla="*/ 427040 h 427351"/>
              <a:gd name="connsiteX5" fmla="*/ 76717 w 102792"/>
              <a:gd name="connsiteY5" fmla="*/ 339727 h 427351"/>
              <a:gd name="connsiteX6" fmla="*/ 37030 w 102792"/>
              <a:gd name="connsiteY6" fmla="*/ 179390 h 427351"/>
              <a:gd name="connsiteX7" fmla="*/ 8455 w 102792"/>
              <a:gd name="connsiteY7" fmla="*/ 114302 h 427351"/>
              <a:gd name="connsiteX8" fmla="*/ 17980 w 102792"/>
              <a:gd name="connsiteY8" fmla="*/ 2 h 42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92" h="427351">
                <a:moveTo>
                  <a:pt x="17980" y="2"/>
                </a:moveTo>
                <a:cubicBezTo>
                  <a:pt x="16657" y="531"/>
                  <a:pt x="-3452" y="73821"/>
                  <a:pt x="517" y="117477"/>
                </a:cubicBezTo>
                <a:cubicBezTo>
                  <a:pt x="4486" y="161133"/>
                  <a:pt x="33590" y="229661"/>
                  <a:pt x="41792" y="261940"/>
                </a:cubicBezTo>
                <a:cubicBezTo>
                  <a:pt x="49994" y="294219"/>
                  <a:pt x="39676" y="283635"/>
                  <a:pt x="49730" y="311152"/>
                </a:cubicBezTo>
                <a:cubicBezTo>
                  <a:pt x="59784" y="338669"/>
                  <a:pt x="97619" y="422278"/>
                  <a:pt x="102117" y="427040"/>
                </a:cubicBezTo>
                <a:cubicBezTo>
                  <a:pt x="106615" y="431802"/>
                  <a:pt x="87565" y="381002"/>
                  <a:pt x="76717" y="339727"/>
                </a:cubicBezTo>
                <a:cubicBezTo>
                  <a:pt x="65869" y="298452"/>
                  <a:pt x="48407" y="216961"/>
                  <a:pt x="37030" y="179390"/>
                </a:cubicBezTo>
                <a:cubicBezTo>
                  <a:pt x="25653" y="141819"/>
                  <a:pt x="12953" y="140231"/>
                  <a:pt x="8455" y="114302"/>
                </a:cubicBezTo>
                <a:cubicBezTo>
                  <a:pt x="3957" y="88373"/>
                  <a:pt x="19303" y="-527"/>
                  <a:pt x="1798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7EA56B-6781-4E6E-99BD-1E67024784A2}"/>
              </a:ext>
            </a:extLst>
          </p:cNvPr>
          <p:cNvSpPr/>
          <p:nvPr/>
        </p:nvSpPr>
        <p:spPr>
          <a:xfrm>
            <a:off x="4030653" y="4013135"/>
            <a:ext cx="165427" cy="508712"/>
          </a:xfrm>
          <a:custGeom>
            <a:avLst/>
            <a:gdLst>
              <a:gd name="connsiteX0" fmla="*/ 49222 w 165427"/>
              <a:gd name="connsiteY0" fmla="*/ 65 h 508712"/>
              <a:gd name="connsiteX1" fmla="*/ 26997 w 165427"/>
              <a:gd name="connsiteY1" fmla="*/ 130240 h 508712"/>
              <a:gd name="connsiteX2" fmla="*/ 52397 w 165427"/>
              <a:gd name="connsiteY2" fmla="*/ 328678 h 508712"/>
              <a:gd name="connsiteX3" fmla="*/ 34935 w 165427"/>
              <a:gd name="connsiteY3" fmla="*/ 231840 h 508712"/>
              <a:gd name="connsiteX4" fmla="*/ 7947 w 165427"/>
              <a:gd name="connsiteY4" fmla="*/ 108015 h 508712"/>
              <a:gd name="connsiteX5" fmla="*/ 36522 w 165427"/>
              <a:gd name="connsiteY5" fmla="*/ 317565 h 508712"/>
              <a:gd name="connsiteX6" fmla="*/ 66685 w 165427"/>
              <a:gd name="connsiteY6" fmla="*/ 398528 h 508712"/>
              <a:gd name="connsiteX7" fmla="*/ 165110 w 165427"/>
              <a:gd name="connsiteY7" fmla="*/ 508065 h 508712"/>
              <a:gd name="connsiteX8" fmla="*/ 96847 w 165427"/>
              <a:gd name="connsiteY8" fmla="*/ 436628 h 508712"/>
              <a:gd name="connsiteX9" fmla="*/ 61922 w 165427"/>
              <a:gd name="connsiteY9" fmla="*/ 290578 h 508712"/>
              <a:gd name="connsiteX10" fmla="*/ 10 w 165427"/>
              <a:gd name="connsiteY10" fmla="*/ 146115 h 508712"/>
              <a:gd name="connsiteX11" fmla="*/ 49222 w 165427"/>
              <a:gd name="connsiteY11" fmla="*/ 65 h 50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27" h="508712">
                <a:moveTo>
                  <a:pt x="49222" y="65"/>
                </a:moveTo>
                <a:cubicBezTo>
                  <a:pt x="53720" y="-2581"/>
                  <a:pt x="26468" y="75471"/>
                  <a:pt x="26997" y="130240"/>
                </a:cubicBezTo>
                <a:cubicBezTo>
                  <a:pt x="27526" y="185009"/>
                  <a:pt x="51074" y="311745"/>
                  <a:pt x="52397" y="328678"/>
                </a:cubicBezTo>
                <a:cubicBezTo>
                  <a:pt x="53720" y="345611"/>
                  <a:pt x="42343" y="268617"/>
                  <a:pt x="34935" y="231840"/>
                </a:cubicBezTo>
                <a:cubicBezTo>
                  <a:pt x="27527" y="195063"/>
                  <a:pt x="7683" y="93728"/>
                  <a:pt x="7947" y="108015"/>
                </a:cubicBezTo>
                <a:cubicBezTo>
                  <a:pt x="8211" y="122302"/>
                  <a:pt x="26732" y="269146"/>
                  <a:pt x="36522" y="317565"/>
                </a:cubicBezTo>
                <a:cubicBezTo>
                  <a:pt x="46312" y="365984"/>
                  <a:pt x="45254" y="366778"/>
                  <a:pt x="66685" y="398528"/>
                </a:cubicBezTo>
                <a:cubicBezTo>
                  <a:pt x="88116" y="430278"/>
                  <a:pt x="160083" y="501715"/>
                  <a:pt x="165110" y="508065"/>
                </a:cubicBezTo>
                <a:cubicBezTo>
                  <a:pt x="170137" y="514415"/>
                  <a:pt x="114045" y="472876"/>
                  <a:pt x="96847" y="436628"/>
                </a:cubicBezTo>
                <a:cubicBezTo>
                  <a:pt x="79649" y="400380"/>
                  <a:pt x="78061" y="338997"/>
                  <a:pt x="61922" y="290578"/>
                </a:cubicBezTo>
                <a:cubicBezTo>
                  <a:pt x="45783" y="242159"/>
                  <a:pt x="804" y="194534"/>
                  <a:pt x="10" y="146115"/>
                </a:cubicBezTo>
                <a:cubicBezTo>
                  <a:pt x="-784" y="97696"/>
                  <a:pt x="44724" y="2711"/>
                  <a:pt x="4922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E3ECB427-6D6B-47F8-B4FA-BF12AE0A25B3}"/>
              </a:ext>
            </a:extLst>
          </p:cNvPr>
          <p:cNvSpPr/>
          <p:nvPr/>
        </p:nvSpPr>
        <p:spPr>
          <a:xfrm>
            <a:off x="4078138" y="4430513"/>
            <a:ext cx="365279" cy="113152"/>
          </a:xfrm>
          <a:custGeom>
            <a:avLst/>
            <a:gdLst>
              <a:gd name="connsiteX0" fmla="*/ 1737 w 365279"/>
              <a:gd name="connsiteY0" fmla="*/ 200 h 113152"/>
              <a:gd name="connsiteX1" fmla="*/ 200175 w 365279"/>
              <a:gd name="connsiteY1" fmla="*/ 93862 h 113152"/>
              <a:gd name="connsiteX2" fmla="*/ 365275 w 365279"/>
              <a:gd name="connsiteY2" fmla="*/ 103387 h 113152"/>
              <a:gd name="connsiteX3" fmla="*/ 195412 w 365279"/>
              <a:gd name="connsiteY3" fmla="*/ 85925 h 113152"/>
              <a:gd name="connsiteX4" fmla="*/ 135087 w 365279"/>
              <a:gd name="connsiteY4" fmla="*/ 111325 h 113152"/>
              <a:gd name="connsiteX5" fmla="*/ 179537 w 365279"/>
              <a:gd name="connsiteY5" fmla="*/ 106562 h 113152"/>
              <a:gd name="connsiteX6" fmla="*/ 108100 w 365279"/>
              <a:gd name="connsiteY6" fmla="*/ 70050 h 113152"/>
              <a:gd name="connsiteX7" fmla="*/ 1737 w 365279"/>
              <a:gd name="connsiteY7" fmla="*/ 200 h 1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79" h="113152">
                <a:moveTo>
                  <a:pt x="1737" y="200"/>
                </a:moveTo>
                <a:cubicBezTo>
                  <a:pt x="17083" y="4169"/>
                  <a:pt x="139585" y="76664"/>
                  <a:pt x="200175" y="93862"/>
                </a:cubicBezTo>
                <a:cubicBezTo>
                  <a:pt x="260765" y="111060"/>
                  <a:pt x="366069" y="104710"/>
                  <a:pt x="365275" y="103387"/>
                </a:cubicBezTo>
                <a:cubicBezTo>
                  <a:pt x="364481" y="102064"/>
                  <a:pt x="233777" y="84602"/>
                  <a:pt x="195412" y="85925"/>
                </a:cubicBezTo>
                <a:cubicBezTo>
                  <a:pt x="157047" y="87248"/>
                  <a:pt x="137733" y="107885"/>
                  <a:pt x="135087" y="111325"/>
                </a:cubicBezTo>
                <a:cubicBezTo>
                  <a:pt x="132441" y="114765"/>
                  <a:pt x="184035" y="113441"/>
                  <a:pt x="179537" y="106562"/>
                </a:cubicBezTo>
                <a:cubicBezTo>
                  <a:pt x="175039" y="99683"/>
                  <a:pt x="139321" y="87777"/>
                  <a:pt x="108100" y="70050"/>
                </a:cubicBezTo>
                <a:cubicBezTo>
                  <a:pt x="76879" y="52323"/>
                  <a:pt x="-13609" y="-3769"/>
                  <a:pt x="173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BFB26785-468B-47F9-BDCC-861745CFB9B4}"/>
              </a:ext>
            </a:extLst>
          </p:cNvPr>
          <p:cNvSpPr/>
          <p:nvPr/>
        </p:nvSpPr>
        <p:spPr>
          <a:xfrm>
            <a:off x="4289972" y="4044927"/>
            <a:ext cx="165203" cy="222246"/>
          </a:xfrm>
          <a:custGeom>
            <a:avLst/>
            <a:gdLst>
              <a:gd name="connsiteX0" fmla="*/ 62953 w 165203"/>
              <a:gd name="connsiteY0" fmla="*/ 23 h 222246"/>
              <a:gd name="connsiteX1" fmla="*/ 37553 w 165203"/>
              <a:gd name="connsiteY1" fmla="*/ 68286 h 222246"/>
              <a:gd name="connsiteX2" fmla="*/ 131216 w 165203"/>
              <a:gd name="connsiteY2" fmla="*/ 92098 h 222246"/>
              <a:gd name="connsiteX3" fmla="*/ 162966 w 165203"/>
              <a:gd name="connsiteY3" fmla="*/ 220686 h 222246"/>
              <a:gd name="connsiteX4" fmla="*/ 156616 w 165203"/>
              <a:gd name="connsiteY4" fmla="*/ 160361 h 222246"/>
              <a:gd name="connsiteX5" fmla="*/ 108991 w 165203"/>
              <a:gd name="connsiteY5" fmla="*/ 114323 h 222246"/>
              <a:gd name="connsiteX6" fmla="*/ 1041 w 165203"/>
              <a:gd name="connsiteY6" fmla="*/ 76223 h 222246"/>
              <a:gd name="connsiteX7" fmla="*/ 62953 w 165203"/>
              <a:gd name="connsiteY7" fmla="*/ 23 h 2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3" h="222246">
                <a:moveTo>
                  <a:pt x="62953" y="23"/>
                </a:moveTo>
                <a:cubicBezTo>
                  <a:pt x="69038" y="-1300"/>
                  <a:pt x="26176" y="52940"/>
                  <a:pt x="37553" y="68286"/>
                </a:cubicBezTo>
                <a:cubicBezTo>
                  <a:pt x="48930" y="83632"/>
                  <a:pt x="110314" y="66698"/>
                  <a:pt x="131216" y="92098"/>
                </a:cubicBezTo>
                <a:cubicBezTo>
                  <a:pt x="152118" y="117498"/>
                  <a:pt x="158733" y="209309"/>
                  <a:pt x="162966" y="220686"/>
                </a:cubicBezTo>
                <a:cubicBezTo>
                  <a:pt x="167199" y="232063"/>
                  <a:pt x="165612" y="178088"/>
                  <a:pt x="156616" y="160361"/>
                </a:cubicBezTo>
                <a:cubicBezTo>
                  <a:pt x="147620" y="142634"/>
                  <a:pt x="134920" y="128346"/>
                  <a:pt x="108991" y="114323"/>
                </a:cubicBezTo>
                <a:cubicBezTo>
                  <a:pt x="83062" y="100300"/>
                  <a:pt x="11095" y="93156"/>
                  <a:pt x="1041" y="76223"/>
                </a:cubicBezTo>
                <a:cubicBezTo>
                  <a:pt x="-9013" y="59290"/>
                  <a:pt x="56868" y="1346"/>
                  <a:pt x="6295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ABA8FF5-FF43-4D63-9B9A-AE7B6C817929}"/>
              </a:ext>
            </a:extLst>
          </p:cNvPr>
          <p:cNvSpPr/>
          <p:nvPr/>
        </p:nvSpPr>
        <p:spPr>
          <a:xfrm>
            <a:off x="4147153" y="4189591"/>
            <a:ext cx="253846" cy="200652"/>
          </a:xfrm>
          <a:custGeom>
            <a:avLst/>
            <a:gdLst>
              <a:gd name="connsiteX0" fmla="*/ 985 w 253846"/>
              <a:gd name="connsiteY0" fmla="*/ 79197 h 200652"/>
              <a:gd name="connsiteX1" fmla="*/ 47022 w 253846"/>
              <a:gd name="connsiteY1" fmla="*/ 2997 h 200652"/>
              <a:gd name="connsiteX2" fmla="*/ 162910 w 253846"/>
              <a:gd name="connsiteY2" fmla="*/ 15697 h 200652"/>
              <a:gd name="connsiteX3" fmla="*/ 253397 w 253846"/>
              <a:gd name="connsiteY3" fmla="*/ 18872 h 200652"/>
              <a:gd name="connsiteX4" fmla="*/ 124810 w 253846"/>
              <a:gd name="connsiteY4" fmla="*/ 45859 h 200652"/>
              <a:gd name="connsiteX5" fmla="*/ 153385 w 253846"/>
              <a:gd name="connsiteY5" fmla="*/ 101422 h 200652"/>
              <a:gd name="connsiteX6" fmla="*/ 102585 w 253846"/>
              <a:gd name="connsiteY6" fmla="*/ 152222 h 200652"/>
              <a:gd name="connsiteX7" fmla="*/ 70835 w 253846"/>
              <a:gd name="connsiteY7" fmla="*/ 196672 h 200652"/>
              <a:gd name="connsiteX8" fmla="*/ 150210 w 253846"/>
              <a:gd name="connsiteY8" fmla="*/ 45859 h 200652"/>
              <a:gd name="connsiteX9" fmla="*/ 196247 w 253846"/>
              <a:gd name="connsiteY9" fmla="*/ 10934 h 200652"/>
              <a:gd name="connsiteX10" fmla="*/ 123222 w 253846"/>
              <a:gd name="connsiteY10" fmla="*/ 7759 h 200652"/>
              <a:gd name="connsiteX11" fmla="*/ 85122 w 253846"/>
              <a:gd name="connsiteY11" fmla="*/ 25222 h 200652"/>
              <a:gd name="connsiteX12" fmla="*/ 985 w 253846"/>
              <a:gd name="connsiteY12" fmla="*/ 79197 h 20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846" h="200652">
                <a:moveTo>
                  <a:pt x="985" y="79197"/>
                </a:moveTo>
                <a:cubicBezTo>
                  <a:pt x="-5365" y="75493"/>
                  <a:pt x="20035" y="13580"/>
                  <a:pt x="47022" y="2997"/>
                </a:cubicBezTo>
                <a:cubicBezTo>
                  <a:pt x="74009" y="-7586"/>
                  <a:pt x="128514" y="13051"/>
                  <a:pt x="162910" y="15697"/>
                </a:cubicBezTo>
                <a:cubicBezTo>
                  <a:pt x="197306" y="18343"/>
                  <a:pt x="259747" y="13845"/>
                  <a:pt x="253397" y="18872"/>
                </a:cubicBezTo>
                <a:cubicBezTo>
                  <a:pt x="247047" y="23899"/>
                  <a:pt x="141479" y="32101"/>
                  <a:pt x="124810" y="45859"/>
                </a:cubicBezTo>
                <a:cubicBezTo>
                  <a:pt x="108141" y="59617"/>
                  <a:pt x="157089" y="83695"/>
                  <a:pt x="153385" y="101422"/>
                </a:cubicBezTo>
                <a:cubicBezTo>
                  <a:pt x="149681" y="119149"/>
                  <a:pt x="116343" y="136347"/>
                  <a:pt x="102585" y="152222"/>
                </a:cubicBezTo>
                <a:cubicBezTo>
                  <a:pt x="88827" y="168097"/>
                  <a:pt x="62898" y="214399"/>
                  <a:pt x="70835" y="196672"/>
                </a:cubicBezTo>
                <a:cubicBezTo>
                  <a:pt x="78773" y="178945"/>
                  <a:pt x="129308" y="76815"/>
                  <a:pt x="150210" y="45859"/>
                </a:cubicBezTo>
                <a:cubicBezTo>
                  <a:pt x="171112" y="14903"/>
                  <a:pt x="200745" y="17284"/>
                  <a:pt x="196247" y="10934"/>
                </a:cubicBezTo>
                <a:cubicBezTo>
                  <a:pt x="191749" y="4584"/>
                  <a:pt x="141743" y="5378"/>
                  <a:pt x="123222" y="7759"/>
                </a:cubicBezTo>
                <a:cubicBezTo>
                  <a:pt x="104701" y="10140"/>
                  <a:pt x="104701" y="18343"/>
                  <a:pt x="85122" y="25222"/>
                </a:cubicBezTo>
                <a:cubicBezTo>
                  <a:pt x="65543" y="32101"/>
                  <a:pt x="7335" y="82901"/>
                  <a:pt x="985" y="79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D9ABDA08-85E0-44D9-9A36-03998D3EF25E}"/>
              </a:ext>
            </a:extLst>
          </p:cNvPr>
          <p:cNvSpPr/>
          <p:nvPr/>
        </p:nvSpPr>
        <p:spPr>
          <a:xfrm>
            <a:off x="3525185" y="3724874"/>
            <a:ext cx="577013" cy="705101"/>
          </a:xfrm>
          <a:custGeom>
            <a:avLst/>
            <a:gdLst>
              <a:gd name="connsiteX0" fmla="*/ 576915 w 577013"/>
              <a:gd name="connsiteY0" fmla="*/ 989 h 705101"/>
              <a:gd name="connsiteX1" fmla="*/ 341965 w 577013"/>
              <a:gd name="connsiteY1" fmla="*/ 231176 h 705101"/>
              <a:gd name="connsiteX2" fmla="*/ 13353 w 577013"/>
              <a:gd name="connsiteY2" fmla="*/ 685201 h 705101"/>
              <a:gd name="connsiteX3" fmla="*/ 78440 w 577013"/>
              <a:gd name="connsiteY3" fmla="*/ 597889 h 705101"/>
              <a:gd name="connsiteX4" fmla="*/ 213378 w 577013"/>
              <a:gd name="connsiteY4" fmla="*/ 359764 h 705101"/>
              <a:gd name="connsiteX5" fmla="*/ 234015 w 577013"/>
              <a:gd name="connsiteY5" fmla="*/ 375639 h 705101"/>
              <a:gd name="connsiteX6" fmla="*/ 307040 w 577013"/>
              <a:gd name="connsiteY6" fmla="*/ 231176 h 705101"/>
              <a:gd name="connsiteX7" fmla="*/ 327678 w 577013"/>
              <a:gd name="connsiteY7" fmla="*/ 256576 h 705101"/>
              <a:gd name="connsiteX8" fmla="*/ 370540 w 577013"/>
              <a:gd name="connsiteY8" fmla="*/ 151801 h 705101"/>
              <a:gd name="connsiteX9" fmla="*/ 576915 w 577013"/>
              <a:gd name="connsiteY9" fmla="*/ 989 h 70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013" h="705101">
                <a:moveTo>
                  <a:pt x="576915" y="989"/>
                </a:moveTo>
                <a:cubicBezTo>
                  <a:pt x="572153" y="14218"/>
                  <a:pt x="435892" y="117141"/>
                  <a:pt x="341965" y="231176"/>
                </a:cubicBezTo>
                <a:cubicBezTo>
                  <a:pt x="248038" y="345211"/>
                  <a:pt x="57274" y="624082"/>
                  <a:pt x="13353" y="685201"/>
                </a:cubicBezTo>
                <a:cubicBezTo>
                  <a:pt x="-30568" y="746320"/>
                  <a:pt x="45103" y="652128"/>
                  <a:pt x="78440" y="597889"/>
                </a:cubicBezTo>
                <a:cubicBezTo>
                  <a:pt x="111777" y="543650"/>
                  <a:pt x="187449" y="396806"/>
                  <a:pt x="213378" y="359764"/>
                </a:cubicBezTo>
                <a:cubicBezTo>
                  <a:pt x="239307" y="322722"/>
                  <a:pt x="218405" y="397070"/>
                  <a:pt x="234015" y="375639"/>
                </a:cubicBezTo>
                <a:cubicBezTo>
                  <a:pt x="249625" y="354208"/>
                  <a:pt x="291430" y="251020"/>
                  <a:pt x="307040" y="231176"/>
                </a:cubicBezTo>
                <a:cubicBezTo>
                  <a:pt x="322650" y="211332"/>
                  <a:pt x="317095" y="269805"/>
                  <a:pt x="327678" y="256576"/>
                </a:cubicBezTo>
                <a:cubicBezTo>
                  <a:pt x="338261" y="243347"/>
                  <a:pt x="327942" y="192811"/>
                  <a:pt x="370540" y="151801"/>
                </a:cubicBezTo>
                <a:cubicBezTo>
                  <a:pt x="413138" y="110791"/>
                  <a:pt x="581677" y="-12240"/>
                  <a:pt x="576915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EBAFC1EB-93B5-488F-9EA2-62105DBC6EA7}"/>
              </a:ext>
            </a:extLst>
          </p:cNvPr>
          <p:cNvSpPr/>
          <p:nvPr/>
        </p:nvSpPr>
        <p:spPr>
          <a:xfrm>
            <a:off x="3546458" y="3911330"/>
            <a:ext cx="358062" cy="461655"/>
          </a:xfrm>
          <a:custGeom>
            <a:avLst/>
            <a:gdLst>
              <a:gd name="connsiteX0" fmla="*/ 357205 w 358062"/>
              <a:gd name="connsiteY0" fmla="*/ 270 h 461655"/>
              <a:gd name="connsiteX1" fmla="*/ 176230 w 358062"/>
              <a:gd name="connsiteY1" fmla="*/ 87583 h 461655"/>
              <a:gd name="connsiteX2" fmla="*/ 227030 w 358062"/>
              <a:gd name="connsiteY2" fmla="*/ 100283 h 461655"/>
              <a:gd name="connsiteX3" fmla="*/ 115905 w 358062"/>
              <a:gd name="connsiteY3" fmla="*/ 132033 h 461655"/>
              <a:gd name="connsiteX4" fmla="*/ 215917 w 358062"/>
              <a:gd name="connsiteY4" fmla="*/ 147908 h 461655"/>
              <a:gd name="connsiteX5" fmla="*/ 146067 w 358062"/>
              <a:gd name="connsiteY5" fmla="*/ 165370 h 461655"/>
              <a:gd name="connsiteX6" fmla="*/ 109555 w 358062"/>
              <a:gd name="connsiteY6" fmla="*/ 189183 h 461655"/>
              <a:gd name="connsiteX7" fmla="*/ 136542 w 358062"/>
              <a:gd name="connsiteY7" fmla="*/ 192358 h 461655"/>
              <a:gd name="connsiteX8" fmla="*/ 95267 w 358062"/>
              <a:gd name="connsiteY8" fmla="*/ 208233 h 461655"/>
              <a:gd name="connsiteX9" fmla="*/ 60342 w 358062"/>
              <a:gd name="connsiteY9" fmla="*/ 281258 h 461655"/>
              <a:gd name="connsiteX10" fmla="*/ 17 w 358062"/>
              <a:gd name="connsiteY10" fmla="*/ 460645 h 461655"/>
              <a:gd name="connsiteX11" fmla="*/ 55580 w 358062"/>
              <a:gd name="connsiteY11" fmla="*/ 344758 h 461655"/>
              <a:gd name="connsiteX12" fmla="*/ 176230 w 358062"/>
              <a:gd name="connsiteY12" fmla="*/ 151083 h 461655"/>
              <a:gd name="connsiteX13" fmla="*/ 219092 w 358062"/>
              <a:gd name="connsiteY13" fmla="*/ 97108 h 461655"/>
              <a:gd name="connsiteX14" fmla="*/ 244492 w 358062"/>
              <a:gd name="connsiteY14" fmla="*/ 60595 h 461655"/>
              <a:gd name="connsiteX15" fmla="*/ 357205 w 358062"/>
              <a:gd name="connsiteY15" fmla="*/ 270 h 4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062" h="461655">
                <a:moveTo>
                  <a:pt x="357205" y="270"/>
                </a:moveTo>
                <a:cubicBezTo>
                  <a:pt x="345828" y="4768"/>
                  <a:pt x="197926" y="70914"/>
                  <a:pt x="176230" y="87583"/>
                </a:cubicBezTo>
                <a:cubicBezTo>
                  <a:pt x="154534" y="104252"/>
                  <a:pt x="237084" y="92875"/>
                  <a:pt x="227030" y="100283"/>
                </a:cubicBezTo>
                <a:cubicBezTo>
                  <a:pt x="216976" y="107691"/>
                  <a:pt x="117757" y="124096"/>
                  <a:pt x="115905" y="132033"/>
                </a:cubicBezTo>
                <a:cubicBezTo>
                  <a:pt x="114053" y="139971"/>
                  <a:pt x="210890" y="142352"/>
                  <a:pt x="215917" y="147908"/>
                </a:cubicBezTo>
                <a:cubicBezTo>
                  <a:pt x="220944" y="153464"/>
                  <a:pt x="163794" y="158491"/>
                  <a:pt x="146067" y="165370"/>
                </a:cubicBezTo>
                <a:cubicBezTo>
                  <a:pt x="128340" y="172249"/>
                  <a:pt x="111142" y="184685"/>
                  <a:pt x="109555" y="189183"/>
                </a:cubicBezTo>
                <a:cubicBezTo>
                  <a:pt x="107967" y="193681"/>
                  <a:pt x="138923" y="189183"/>
                  <a:pt x="136542" y="192358"/>
                </a:cubicBezTo>
                <a:cubicBezTo>
                  <a:pt x="134161" y="195533"/>
                  <a:pt x="107967" y="193416"/>
                  <a:pt x="95267" y="208233"/>
                </a:cubicBezTo>
                <a:cubicBezTo>
                  <a:pt x="82567" y="223050"/>
                  <a:pt x="76217" y="239189"/>
                  <a:pt x="60342" y="281258"/>
                </a:cubicBezTo>
                <a:cubicBezTo>
                  <a:pt x="44467" y="323327"/>
                  <a:pt x="811" y="450062"/>
                  <a:pt x="17" y="460645"/>
                </a:cubicBezTo>
                <a:cubicBezTo>
                  <a:pt x="-777" y="471228"/>
                  <a:pt x="26211" y="396352"/>
                  <a:pt x="55580" y="344758"/>
                </a:cubicBezTo>
                <a:cubicBezTo>
                  <a:pt x="84949" y="293164"/>
                  <a:pt x="148978" y="192358"/>
                  <a:pt x="176230" y="151083"/>
                </a:cubicBezTo>
                <a:cubicBezTo>
                  <a:pt x="203482" y="109808"/>
                  <a:pt x="207715" y="112189"/>
                  <a:pt x="219092" y="97108"/>
                </a:cubicBezTo>
                <a:cubicBezTo>
                  <a:pt x="230469" y="82027"/>
                  <a:pt x="225707" y="72501"/>
                  <a:pt x="244492" y="60595"/>
                </a:cubicBezTo>
                <a:cubicBezTo>
                  <a:pt x="263277" y="48689"/>
                  <a:pt x="368582" y="-4228"/>
                  <a:pt x="35720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9046BDD-BC60-40C7-8D65-2CCD4DBD32D2}"/>
              </a:ext>
            </a:extLst>
          </p:cNvPr>
          <p:cNvSpPr/>
          <p:nvPr/>
        </p:nvSpPr>
        <p:spPr>
          <a:xfrm>
            <a:off x="3248696" y="4340471"/>
            <a:ext cx="346510" cy="413324"/>
          </a:xfrm>
          <a:custGeom>
            <a:avLst/>
            <a:gdLst>
              <a:gd name="connsiteX0" fmla="*/ 335879 w 346510"/>
              <a:gd name="connsiteY0" fmla="*/ 20392 h 413324"/>
              <a:gd name="connsiteX1" fmla="*/ 12029 w 346510"/>
              <a:gd name="connsiteY1" fmla="*/ 395042 h 413324"/>
              <a:gd name="connsiteX2" fmla="*/ 86642 w 346510"/>
              <a:gd name="connsiteY2" fmla="*/ 326779 h 413324"/>
              <a:gd name="connsiteX3" fmla="*/ 251742 w 346510"/>
              <a:gd name="connsiteY3" fmla="*/ 79129 h 413324"/>
              <a:gd name="connsiteX4" fmla="*/ 335879 w 346510"/>
              <a:gd name="connsiteY4" fmla="*/ 20392 h 41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10" h="413324">
                <a:moveTo>
                  <a:pt x="335879" y="20392"/>
                </a:moveTo>
                <a:cubicBezTo>
                  <a:pt x="295927" y="73044"/>
                  <a:pt x="53568" y="343978"/>
                  <a:pt x="12029" y="395042"/>
                </a:cubicBezTo>
                <a:cubicBezTo>
                  <a:pt x="-29510" y="446106"/>
                  <a:pt x="46690" y="379431"/>
                  <a:pt x="86642" y="326779"/>
                </a:cubicBezTo>
                <a:cubicBezTo>
                  <a:pt x="126594" y="274127"/>
                  <a:pt x="210203" y="130458"/>
                  <a:pt x="251742" y="79129"/>
                </a:cubicBezTo>
                <a:cubicBezTo>
                  <a:pt x="293281" y="27800"/>
                  <a:pt x="375831" y="-32260"/>
                  <a:pt x="335879" y="20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067052D7-CCCB-45D4-8A68-9BDFDC7758C7}"/>
              </a:ext>
            </a:extLst>
          </p:cNvPr>
          <p:cNvSpPr/>
          <p:nvPr/>
        </p:nvSpPr>
        <p:spPr>
          <a:xfrm>
            <a:off x="3129982" y="4277839"/>
            <a:ext cx="446557" cy="454779"/>
          </a:xfrm>
          <a:custGeom>
            <a:avLst/>
            <a:gdLst>
              <a:gd name="connsiteX0" fmla="*/ 568 w 446557"/>
              <a:gd name="connsiteY0" fmla="*/ 454499 h 454779"/>
              <a:gd name="connsiteX1" fmla="*/ 148206 w 446557"/>
              <a:gd name="connsiteY1" fmla="*/ 327499 h 454779"/>
              <a:gd name="connsiteX2" fmla="*/ 189481 w 446557"/>
              <a:gd name="connsiteY2" fmla="*/ 327499 h 454779"/>
              <a:gd name="connsiteX3" fmla="*/ 205356 w 446557"/>
              <a:gd name="connsiteY3" fmla="*/ 257649 h 454779"/>
              <a:gd name="connsiteX4" fmla="*/ 268856 w 446557"/>
              <a:gd name="connsiteY4" fmla="*/ 244949 h 454779"/>
              <a:gd name="connsiteX5" fmla="*/ 322831 w 446557"/>
              <a:gd name="connsiteY5" fmla="*/ 170336 h 454779"/>
              <a:gd name="connsiteX6" fmla="*/ 329181 w 446557"/>
              <a:gd name="connsiteY6" fmla="*/ 122711 h 454779"/>
              <a:gd name="connsiteX7" fmla="*/ 445068 w 446557"/>
              <a:gd name="connsiteY7" fmla="*/ 2061 h 454779"/>
              <a:gd name="connsiteX8" fmla="*/ 386331 w 446557"/>
              <a:gd name="connsiteY8" fmla="*/ 62386 h 454779"/>
              <a:gd name="connsiteX9" fmla="*/ 264093 w 446557"/>
              <a:gd name="connsiteY9" fmla="*/ 257649 h 454779"/>
              <a:gd name="connsiteX10" fmla="*/ 208531 w 446557"/>
              <a:gd name="connsiteY10" fmla="*/ 287811 h 454779"/>
              <a:gd name="connsiteX11" fmla="*/ 568 w 446557"/>
              <a:gd name="connsiteY11" fmla="*/ 454499 h 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57" h="454779">
                <a:moveTo>
                  <a:pt x="568" y="454499"/>
                </a:moveTo>
                <a:cubicBezTo>
                  <a:pt x="-9486" y="461114"/>
                  <a:pt x="116721" y="348666"/>
                  <a:pt x="148206" y="327499"/>
                </a:cubicBezTo>
                <a:cubicBezTo>
                  <a:pt x="179691" y="306332"/>
                  <a:pt x="179956" y="339141"/>
                  <a:pt x="189481" y="327499"/>
                </a:cubicBezTo>
                <a:cubicBezTo>
                  <a:pt x="199006" y="315857"/>
                  <a:pt x="192127" y="271407"/>
                  <a:pt x="205356" y="257649"/>
                </a:cubicBezTo>
                <a:cubicBezTo>
                  <a:pt x="218585" y="243891"/>
                  <a:pt x="249277" y="259501"/>
                  <a:pt x="268856" y="244949"/>
                </a:cubicBezTo>
                <a:cubicBezTo>
                  <a:pt x="288435" y="230397"/>
                  <a:pt x="312777" y="190709"/>
                  <a:pt x="322831" y="170336"/>
                </a:cubicBezTo>
                <a:cubicBezTo>
                  <a:pt x="332885" y="149963"/>
                  <a:pt x="308808" y="150757"/>
                  <a:pt x="329181" y="122711"/>
                </a:cubicBezTo>
                <a:cubicBezTo>
                  <a:pt x="349554" y="94665"/>
                  <a:pt x="435543" y="12115"/>
                  <a:pt x="445068" y="2061"/>
                </a:cubicBezTo>
                <a:cubicBezTo>
                  <a:pt x="454593" y="-7993"/>
                  <a:pt x="416493" y="19788"/>
                  <a:pt x="386331" y="62386"/>
                </a:cubicBezTo>
                <a:cubicBezTo>
                  <a:pt x="356169" y="104984"/>
                  <a:pt x="293726" y="220078"/>
                  <a:pt x="264093" y="257649"/>
                </a:cubicBezTo>
                <a:cubicBezTo>
                  <a:pt x="234460" y="295220"/>
                  <a:pt x="255891" y="251563"/>
                  <a:pt x="208531" y="287811"/>
                </a:cubicBezTo>
                <a:cubicBezTo>
                  <a:pt x="161171" y="324059"/>
                  <a:pt x="10622" y="447884"/>
                  <a:pt x="568" y="45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693C0E31-BEC7-4692-B607-D3A70B581A63}"/>
              </a:ext>
            </a:extLst>
          </p:cNvPr>
          <p:cNvSpPr/>
          <p:nvPr/>
        </p:nvSpPr>
        <p:spPr>
          <a:xfrm>
            <a:off x="2827156" y="4689899"/>
            <a:ext cx="154945" cy="354258"/>
          </a:xfrm>
          <a:custGeom>
            <a:avLst/>
            <a:gdLst>
              <a:gd name="connsiteX0" fmla="*/ 9707 w 154945"/>
              <a:gd name="connsiteY0" fmla="*/ 7514 h 354258"/>
              <a:gd name="connsiteX1" fmla="*/ 147819 w 154945"/>
              <a:gd name="connsiteY1" fmla="*/ 339301 h 354258"/>
              <a:gd name="connsiteX2" fmla="*/ 127182 w 154945"/>
              <a:gd name="connsiteY2" fmla="*/ 283739 h 354258"/>
              <a:gd name="connsiteX3" fmla="*/ 58919 w 154945"/>
              <a:gd name="connsiteY3" fmla="*/ 163089 h 354258"/>
              <a:gd name="connsiteX4" fmla="*/ 16057 w 154945"/>
              <a:gd name="connsiteY4" fmla="*/ 110701 h 354258"/>
              <a:gd name="connsiteX5" fmla="*/ 9707 w 154945"/>
              <a:gd name="connsiteY5" fmla="*/ 7514 h 35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45" h="354258">
                <a:moveTo>
                  <a:pt x="9707" y="7514"/>
                </a:moveTo>
                <a:cubicBezTo>
                  <a:pt x="31667" y="45614"/>
                  <a:pt x="128240" y="293264"/>
                  <a:pt x="147819" y="339301"/>
                </a:cubicBezTo>
                <a:cubicBezTo>
                  <a:pt x="167398" y="385339"/>
                  <a:pt x="141999" y="313108"/>
                  <a:pt x="127182" y="283739"/>
                </a:cubicBezTo>
                <a:cubicBezTo>
                  <a:pt x="112365" y="254370"/>
                  <a:pt x="77440" y="191929"/>
                  <a:pt x="58919" y="163089"/>
                </a:cubicBezTo>
                <a:cubicBezTo>
                  <a:pt x="40398" y="134249"/>
                  <a:pt x="23201" y="133984"/>
                  <a:pt x="16057" y="110701"/>
                </a:cubicBezTo>
                <a:cubicBezTo>
                  <a:pt x="8913" y="87418"/>
                  <a:pt x="-12253" y="-30586"/>
                  <a:pt x="9707" y="7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56D16A28-FCF3-45A7-8BBD-DCDEC7960E78}"/>
              </a:ext>
            </a:extLst>
          </p:cNvPr>
          <p:cNvSpPr/>
          <p:nvPr/>
        </p:nvSpPr>
        <p:spPr>
          <a:xfrm>
            <a:off x="2982754" y="4278136"/>
            <a:ext cx="36158" cy="399769"/>
          </a:xfrm>
          <a:custGeom>
            <a:avLst/>
            <a:gdLst>
              <a:gd name="connsiteX0" fmla="*/ 159 w 36158"/>
              <a:gd name="connsiteY0" fmla="*/ 8114 h 399769"/>
              <a:gd name="connsiteX1" fmla="*/ 16034 w 36158"/>
              <a:gd name="connsiteY1" fmla="*/ 397052 h 399769"/>
              <a:gd name="connsiteX2" fmla="*/ 17621 w 36158"/>
              <a:gd name="connsiteY2" fmla="*/ 189089 h 399769"/>
              <a:gd name="connsiteX3" fmla="*/ 35084 w 36158"/>
              <a:gd name="connsiteY3" fmla="*/ 352602 h 399769"/>
              <a:gd name="connsiteX4" fmla="*/ 33496 w 36158"/>
              <a:gd name="connsiteY4" fmla="*/ 201789 h 399769"/>
              <a:gd name="connsiteX5" fmla="*/ 27146 w 36158"/>
              <a:gd name="connsiteY5" fmla="*/ 136702 h 399769"/>
              <a:gd name="connsiteX6" fmla="*/ 159 w 36158"/>
              <a:gd name="connsiteY6" fmla="*/ 8114 h 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8" h="399769">
                <a:moveTo>
                  <a:pt x="159" y="8114"/>
                </a:moveTo>
                <a:cubicBezTo>
                  <a:pt x="-1693" y="51506"/>
                  <a:pt x="13124" y="366890"/>
                  <a:pt x="16034" y="397052"/>
                </a:cubicBezTo>
                <a:cubicBezTo>
                  <a:pt x="18944" y="427215"/>
                  <a:pt x="14446" y="196497"/>
                  <a:pt x="17621" y="189089"/>
                </a:cubicBezTo>
                <a:cubicBezTo>
                  <a:pt x="20796" y="181681"/>
                  <a:pt x="32438" y="350485"/>
                  <a:pt x="35084" y="352602"/>
                </a:cubicBezTo>
                <a:cubicBezTo>
                  <a:pt x="37730" y="354719"/>
                  <a:pt x="34819" y="237772"/>
                  <a:pt x="33496" y="201789"/>
                </a:cubicBezTo>
                <a:cubicBezTo>
                  <a:pt x="32173" y="165806"/>
                  <a:pt x="32702" y="165277"/>
                  <a:pt x="27146" y="136702"/>
                </a:cubicBezTo>
                <a:cubicBezTo>
                  <a:pt x="21590" y="108127"/>
                  <a:pt x="2011" y="-35278"/>
                  <a:pt x="159" y="8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6CA1987B-66BE-418A-ABF1-443AEBED4CD3}"/>
              </a:ext>
            </a:extLst>
          </p:cNvPr>
          <p:cNvSpPr/>
          <p:nvPr/>
        </p:nvSpPr>
        <p:spPr>
          <a:xfrm>
            <a:off x="3003469" y="4297442"/>
            <a:ext cx="391283" cy="359075"/>
          </a:xfrm>
          <a:custGeom>
            <a:avLst/>
            <a:gdLst>
              <a:gd name="connsiteX0" fmla="*/ 381081 w 391283"/>
              <a:gd name="connsiteY0" fmla="*/ 7858 h 359075"/>
              <a:gd name="connsiteX1" fmla="*/ 4844 w 391283"/>
              <a:gd name="connsiteY1" fmla="*/ 353933 h 359075"/>
              <a:gd name="connsiteX2" fmla="*/ 160419 w 391283"/>
              <a:gd name="connsiteY2" fmla="*/ 223758 h 359075"/>
              <a:gd name="connsiteX3" fmla="*/ 52469 w 391283"/>
              <a:gd name="connsiteY3" fmla="*/ 344408 h 359075"/>
              <a:gd name="connsiteX4" fmla="*/ 217569 w 391283"/>
              <a:gd name="connsiteY4" fmla="*/ 195183 h 359075"/>
              <a:gd name="connsiteX5" fmla="*/ 185819 w 391283"/>
              <a:gd name="connsiteY5" fmla="*/ 207883 h 359075"/>
              <a:gd name="connsiteX6" fmla="*/ 276306 w 391283"/>
              <a:gd name="connsiteY6" fmla="*/ 118983 h 359075"/>
              <a:gd name="connsiteX7" fmla="*/ 381081 w 391283"/>
              <a:gd name="connsiteY7" fmla="*/ 7858 h 35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283" h="359075">
                <a:moveTo>
                  <a:pt x="381081" y="7858"/>
                </a:moveTo>
                <a:cubicBezTo>
                  <a:pt x="335837" y="47016"/>
                  <a:pt x="41621" y="317950"/>
                  <a:pt x="4844" y="353933"/>
                </a:cubicBezTo>
                <a:cubicBezTo>
                  <a:pt x="-31933" y="389916"/>
                  <a:pt x="152481" y="225346"/>
                  <a:pt x="160419" y="223758"/>
                </a:cubicBezTo>
                <a:cubicBezTo>
                  <a:pt x="168357" y="222170"/>
                  <a:pt x="42944" y="349171"/>
                  <a:pt x="52469" y="344408"/>
                </a:cubicBezTo>
                <a:cubicBezTo>
                  <a:pt x="61994" y="339645"/>
                  <a:pt x="195344" y="217937"/>
                  <a:pt x="217569" y="195183"/>
                </a:cubicBezTo>
                <a:cubicBezTo>
                  <a:pt x="239794" y="172429"/>
                  <a:pt x="176030" y="220583"/>
                  <a:pt x="185819" y="207883"/>
                </a:cubicBezTo>
                <a:cubicBezTo>
                  <a:pt x="195608" y="195183"/>
                  <a:pt x="244292" y="150997"/>
                  <a:pt x="276306" y="118983"/>
                </a:cubicBezTo>
                <a:cubicBezTo>
                  <a:pt x="308320" y="86969"/>
                  <a:pt x="426325" y="-31300"/>
                  <a:pt x="381081" y="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92BB6280-DD2E-4982-897B-017E32DF895C}"/>
              </a:ext>
            </a:extLst>
          </p:cNvPr>
          <p:cNvSpPr/>
          <p:nvPr/>
        </p:nvSpPr>
        <p:spPr>
          <a:xfrm>
            <a:off x="2905812" y="4281224"/>
            <a:ext cx="120617" cy="545027"/>
          </a:xfrm>
          <a:custGeom>
            <a:avLst/>
            <a:gdLst>
              <a:gd name="connsiteX0" fmla="*/ 16776 w 120617"/>
              <a:gd name="connsiteY0" fmla="*/ 264 h 545027"/>
              <a:gd name="connsiteX1" fmla="*/ 40588 w 120617"/>
              <a:gd name="connsiteY1" fmla="*/ 455876 h 545027"/>
              <a:gd name="connsiteX2" fmla="*/ 27888 w 120617"/>
              <a:gd name="connsiteY2" fmla="*/ 509851 h 545027"/>
              <a:gd name="connsiteX3" fmla="*/ 901 w 120617"/>
              <a:gd name="connsiteY3" fmla="*/ 544776 h 545027"/>
              <a:gd name="connsiteX4" fmla="*/ 64401 w 120617"/>
              <a:gd name="connsiteY4" fmla="*/ 492389 h 545027"/>
              <a:gd name="connsiteX5" fmla="*/ 119963 w 120617"/>
              <a:gd name="connsiteY5" fmla="*/ 482864 h 545027"/>
              <a:gd name="connsiteX6" fmla="*/ 94563 w 120617"/>
              <a:gd name="connsiteY6" fmla="*/ 470164 h 545027"/>
              <a:gd name="connsiteX7" fmla="*/ 89801 w 120617"/>
              <a:gd name="connsiteY7" fmla="*/ 381264 h 545027"/>
              <a:gd name="connsiteX8" fmla="*/ 73926 w 120617"/>
              <a:gd name="connsiteY8" fmla="*/ 6614 h 545027"/>
              <a:gd name="connsiteX9" fmla="*/ 80276 w 120617"/>
              <a:gd name="connsiteY9" fmla="*/ 460639 h 545027"/>
              <a:gd name="connsiteX10" fmla="*/ 45351 w 120617"/>
              <a:gd name="connsiteY10" fmla="*/ 460639 h 545027"/>
              <a:gd name="connsiteX11" fmla="*/ 45351 w 120617"/>
              <a:gd name="connsiteY11" fmla="*/ 390789 h 545027"/>
              <a:gd name="connsiteX12" fmla="*/ 16776 w 120617"/>
              <a:gd name="connsiteY12" fmla="*/ 264 h 5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17" h="545027">
                <a:moveTo>
                  <a:pt x="16776" y="264"/>
                </a:moveTo>
                <a:cubicBezTo>
                  <a:pt x="15982" y="11112"/>
                  <a:pt x="38736" y="370945"/>
                  <a:pt x="40588" y="455876"/>
                </a:cubicBezTo>
                <a:cubicBezTo>
                  <a:pt x="42440" y="540807"/>
                  <a:pt x="34503" y="495034"/>
                  <a:pt x="27888" y="509851"/>
                </a:cubicBezTo>
                <a:cubicBezTo>
                  <a:pt x="21273" y="524668"/>
                  <a:pt x="-5184" y="547686"/>
                  <a:pt x="901" y="544776"/>
                </a:cubicBezTo>
                <a:cubicBezTo>
                  <a:pt x="6986" y="541866"/>
                  <a:pt x="44557" y="502708"/>
                  <a:pt x="64401" y="492389"/>
                </a:cubicBezTo>
                <a:cubicBezTo>
                  <a:pt x="84245" y="482070"/>
                  <a:pt x="114936" y="486568"/>
                  <a:pt x="119963" y="482864"/>
                </a:cubicBezTo>
                <a:cubicBezTo>
                  <a:pt x="124990" y="479160"/>
                  <a:pt x="99590" y="487097"/>
                  <a:pt x="94563" y="470164"/>
                </a:cubicBezTo>
                <a:cubicBezTo>
                  <a:pt x="89536" y="453231"/>
                  <a:pt x="93240" y="458522"/>
                  <a:pt x="89801" y="381264"/>
                </a:cubicBezTo>
                <a:cubicBezTo>
                  <a:pt x="86362" y="304006"/>
                  <a:pt x="75513" y="-6615"/>
                  <a:pt x="73926" y="6614"/>
                </a:cubicBezTo>
                <a:cubicBezTo>
                  <a:pt x="72339" y="19843"/>
                  <a:pt x="85038" y="384968"/>
                  <a:pt x="80276" y="460639"/>
                </a:cubicBezTo>
                <a:cubicBezTo>
                  <a:pt x="75514" y="536310"/>
                  <a:pt x="51172" y="472281"/>
                  <a:pt x="45351" y="460639"/>
                </a:cubicBezTo>
                <a:cubicBezTo>
                  <a:pt x="39530" y="448997"/>
                  <a:pt x="47997" y="465666"/>
                  <a:pt x="45351" y="390789"/>
                </a:cubicBezTo>
                <a:cubicBezTo>
                  <a:pt x="42705" y="315912"/>
                  <a:pt x="17570" y="-10584"/>
                  <a:pt x="1677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6D5232-6A27-4302-8AE7-EA2F4C8BE53E}"/>
              </a:ext>
            </a:extLst>
          </p:cNvPr>
          <p:cNvSpPr/>
          <p:nvPr/>
        </p:nvSpPr>
        <p:spPr>
          <a:xfrm>
            <a:off x="3011488" y="4632157"/>
            <a:ext cx="104491" cy="133519"/>
          </a:xfrm>
          <a:custGeom>
            <a:avLst/>
            <a:gdLst>
              <a:gd name="connsiteX0" fmla="*/ 38100 w 104491"/>
              <a:gd name="connsiteY0" fmla="*/ 168 h 133519"/>
              <a:gd name="connsiteX1" fmla="*/ 101600 w 104491"/>
              <a:gd name="connsiteY1" fmla="*/ 73193 h 133519"/>
              <a:gd name="connsiteX2" fmla="*/ 84137 w 104491"/>
              <a:gd name="connsiteY2" fmla="*/ 90656 h 133519"/>
              <a:gd name="connsiteX3" fmla="*/ 0 w 104491"/>
              <a:gd name="connsiteY3" fmla="*/ 133518 h 133519"/>
              <a:gd name="connsiteX4" fmla="*/ 84137 w 104491"/>
              <a:gd name="connsiteY4" fmla="*/ 92243 h 133519"/>
              <a:gd name="connsiteX5" fmla="*/ 61912 w 104491"/>
              <a:gd name="connsiteY5" fmla="*/ 54143 h 133519"/>
              <a:gd name="connsiteX6" fmla="*/ 38100 w 104491"/>
              <a:gd name="connsiteY6" fmla="*/ 168 h 1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1" h="133519">
                <a:moveTo>
                  <a:pt x="38100" y="168"/>
                </a:moveTo>
                <a:cubicBezTo>
                  <a:pt x="44715" y="3343"/>
                  <a:pt x="93927" y="58112"/>
                  <a:pt x="101600" y="73193"/>
                </a:cubicBezTo>
                <a:cubicBezTo>
                  <a:pt x="109273" y="88274"/>
                  <a:pt x="101070" y="80602"/>
                  <a:pt x="84137" y="90656"/>
                </a:cubicBezTo>
                <a:cubicBezTo>
                  <a:pt x="67204" y="100710"/>
                  <a:pt x="0" y="133254"/>
                  <a:pt x="0" y="133518"/>
                </a:cubicBezTo>
                <a:cubicBezTo>
                  <a:pt x="0" y="133782"/>
                  <a:pt x="73818" y="105472"/>
                  <a:pt x="84137" y="92243"/>
                </a:cubicBezTo>
                <a:cubicBezTo>
                  <a:pt x="94456" y="79014"/>
                  <a:pt x="66675" y="68695"/>
                  <a:pt x="61912" y="54143"/>
                </a:cubicBezTo>
                <a:cubicBezTo>
                  <a:pt x="57149" y="39591"/>
                  <a:pt x="31485" y="-3007"/>
                  <a:pt x="3810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B4D7A36E-E54E-40A7-BE8C-9C3034B543A3}"/>
              </a:ext>
            </a:extLst>
          </p:cNvPr>
          <p:cNvSpPr/>
          <p:nvPr/>
        </p:nvSpPr>
        <p:spPr>
          <a:xfrm>
            <a:off x="3017659" y="4584626"/>
            <a:ext cx="68613" cy="160543"/>
          </a:xfrm>
          <a:custGeom>
            <a:avLst/>
            <a:gdLst>
              <a:gd name="connsiteX0" fmla="*/ 3354 w 68613"/>
              <a:gd name="connsiteY0" fmla="*/ 74 h 160543"/>
              <a:gd name="connsiteX1" fmla="*/ 19229 w 68613"/>
              <a:gd name="connsiteY1" fmla="*/ 101674 h 160543"/>
              <a:gd name="connsiteX2" fmla="*/ 68441 w 68613"/>
              <a:gd name="connsiteY2" fmla="*/ 128662 h 160543"/>
              <a:gd name="connsiteX3" fmla="*/ 179 w 68613"/>
              <a:gd name="connsiteY3" fmla="*/ 160412 h 160543"/>
              <a:gd name="connsiteX4" fmla="*/ 47804 w 68613"/>
              <a:gd name="connsiteY4" fmla="*/ 115962 h 160543"/>
              <a:gd name="connsiteX5" fmla="*/ 23991 w 68613"/>
              <a:gd name="connsiteY5" fmla="*/ 85799 h 160543"/>
              <a:gd name="connsiteX6" fmla="*/ 3354 w 68613"/>
              <a:gd name="connsiteY6" fmla="*/ 74 h 1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3" h="160543">
                <a:moveTo>
                  <a:pt x="3354" y="74"/>
                </a:moveTo>
                <a:cubicBezTo>
                  <a:pt x="2560" y="2720"/>
                  <a:pt x="8381" y="80243"/>
                  <a:pt x="19229" y="101674"/>
                </a:cubicBezTo>
                <a:cubicBezTo>
                  <a:pt x="30077" y="123105"/>
                  <a:pt x="71616" y="118872"/>
                  <a:pt x="68441" y="128662"/>
                </a:cubicBezTo>
                <a:cubicBezTo>
                  <a:pt x="65266" y="138452"/>
                  <a:pt x="3619" y="162529"/>
                  <a:pt x="179" y="160412"/>
                </a:cubicBezTo>
                <a:cubicBezTo>
                  <a:pt x="-3261" y="158295"/>
                  <a:pt x="43835" y="128397"/>
                  <a:pt x="47804" y="115962"/>
                </a:cubicBezTo>
                <a:cubicBezTo>
                  <a:pt x="51773" y="103527"/>
                  <a:pt x="30870" y="105643"/>
                  <a:pt x="23991" y="85799"/>
                </a:cubicBezTo>
                <a:cubicBezTo>
                  <a:pt x="17112" y="65955"/>
                  <a:pt x="4148" y="-2572"/>
                  <a:pt x="335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3A8E889A-FBA4-49A3-92ED-37A09E98619E}"/>
              </a:ext>
            </a:extLst>
          </p:cNvPr>
          <p:cNvSpPr/>
          <p:nvPr/>
        </p:nvSpPr>
        <p:spPr>
          <a:xfrm>
            <a:off x="3084390" y="4625940"/>
            <a:ext cx="167076" cy="385798"/>
          </a:xfrm>
          <a:custGeom>
            <a:avLst/>
            <a:gdLst>
              <a:gd name="connsiteX0" fmla="*/ 155698 w 167076"/>
              <a:gd name="connsiteY0" fmla="*/ 35 h 385798"/>
              <a:gd name="connsiteX1" fmla="*/ 166810 w 167076"/>
              <a:gd name="connsiteY1" fmla="*/ 109573 h 385798"/>
              <a:gd name="connsiteX2" fmla="*/ 142998 w 167076"/>
              <a:gd name="connsiteY2" fmla="*/ 52423 h 385798"/>
              <a:gd name="connsiteX3" fmla="*/ 120773 w 167076"/>
              <a:gd name="connsiteY3" fmla="*/ 144498 h 385798"/>
              <a:gd name="connsiteX4" fmla="*/ 104898 w 167076"/>
              <a:gd name="connsiteY4" fmla="*/ 96873 h 385798"/>
              <a:gd name="connsiteX5" fmla="*/ 87435 w 167076"/>
              <a:gd name="connsiteY5" fmla="*/ 209585 h 385798"/>
              <a:gd name="connsiteX6" fmla="*/ 77910 w 167076"/>
              <a:gd name="connsiteY6" fmla="*/ 150848 h 385798"/>
              <a:gd name="connsiteX7" fmla="*/ 57273 w 167076"/>
              <a:gd name="connsiteY7" fmla="*/ 276260 h 385798"/>
              <a:gd name="connsiteX8" fmla="*/ 35048 w 167076"/>
              <a:gd name="connsiteY8" fmla="*/ 214348 h 385798"/>
              <a:gd name="connsiteX9" fmla="*/ 11235 w 167076"/>
              <a:gd name="connsiteY9" fmla="*/ 296898 h 385798"/>
              <a:gd name="connsiteX10" fmla="*/ 3298 w 167076"/>
              <a:gd name="connsiteY10" fmla="*/ 255623 h 385798"/>
              <a:gd name="connsiteX11" fmla="*/ 1710 w 167076"/>
              <a:gd name="connsiteY11" fmla="*/ 385798 h 385798"/>
              <a:gd name="connsiteX12" fmla="*/ 27110 w 167076"/>
              <a:gd name="connsiteY12" fmla="*/ 255623 h 385798"/>
              <a:gd name="connsiteX13" fmla="*/ 47748 w 167076"/>
              <a:gd name="connsiteY13" fmla="*/ 287373 h 385798"/>
              <a:gd name="connsiteX14" fmla="*/ 95373 w 167076"/>
              <a:gd name="connsiteY14" fmla="*/ 130210 h 385798"/>
              <a:gd name="connsiteX15" fmla="*/ 96960 w 167076"/>
              <a:gd name="connsiteY15" fmla="*/ 185773 h 385798"/>
              <a:gd name="connsiteX16" fmla="*/ 154110 w 167076"/>
              <a:gd name="connsiteY16" fmla="*/ 98460 h 385798"/>
              <a:gd name="connsiteX17" fmla="*/ 155698 w 167076"/>
              <a:gd name="connsiteY17" fmla="*/ 35 h 3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76" h="385798">
                <a:moveTo>
                  <a:pt x="155698" y="35"/>
                </a:moveTo>
                <a:cubicBezTo>
                  <a:pt x="157815" y="1887"/>
                  <a:pt x="168927" y="100842"/>
                  <a:pt x="166810" y="109573"/>
                </a:cubicBezTo>
                <a:cubicBezTo>
                  <a:pt x="164693" y="118304"/>
                  <a:pt x="150671" y="46602"/>
                  <a:pt x="142998" y="52423"/>
                </a:cubicBezTo>
                <a:cubicBezTo>
                  <a:pt x="135325" y="58244"/>
                  <a:pt x="127123" y="137090"/>
                  <a:pt x="120773" y="144498"/>
                </a:cubicBezTo>
                <a:cubicBezTo>
                  <a:pt x="114423" y="151906"/>
                  <a:pt x="110454" y="86025"/>
                  <a:pt x="104898" y="96873"/>
                </a:cubicBezTo>
                <a:cubicBezTo>
                  <a:pt x="99342" y="107721"/>
                  <a:pt x="91933" y="200589"/>
                  <a:pt x="87435" y="209585"/>
                </a:cubicBezTo>
                <a:cubicBezTo>
                  <a:pt x="82937" y="218581"/>
                  <a:pt x="82937" y="139736"/>
                  <a:pt x="77910" y="150848"/>
                </a:cubicBezTo>
                <a:cubicBezTo>
                  <a:pt x="72883" y="161960"/>
                  <a:pt x="64417" y="265677"/>
                  <a:pt x="57273" y="276260"/>
                </a:cubicBezTo>
                <a:cubicBezTo>
                  <a:pt x="50129" y="286843"/>
                  <a:pt x="42721" y="210908"/>
                  <a:pt x="35048" y="214348"/>
                </a:cubicBezTo>
                <a:cubicBezTo>
                  <a:pt x="27375" y="217788"/>
                  <a:pt x="16527" y="290019"/>
                  <a:pt x="11235" y="296898"/>
                </a:cubicBezTo>
                <a:cubicBezTo>
                  <a:pt x="5943" y="303777"/>
                  <a:pt x="4885" y="240806"/>
                  <a:pt x="3298" y="255623"/>
                </a:cubicBezTo>
                <a:cubicBezTo>
                  <a:pt x="1711" y="270440"/>
                  <a:pt x="-2259" y="385798"/>
                  <a:pt x="1710" y="385798"/>
                </a:cubicBezTo>
                <a:cubicBezTo>
                  <a:pt x="5679" y="385798"/>
                  <a:pt x="19437" y="272027"/>
                  <a:pt x="27110" y="255623"/>
                </a:cubicBezTo>
                <a:cubicBezTo>
                  <a:pt x="34783" y="239219"/>
                  <a:pt x="36371" y="308275"/>
                  <a:pt x="47748" y="287373"/>
                </a:cubicBezTo>
                <a:cubicBezTo>
                  <a:pt x="59125" y="266471"/>
                  <a:pt x="87171" y="147143"/>
                  <a:pt x="95373" y="130210"/>
                </a:cubicBezTo>
                <a:cubicBezTo>
                  <a:pt x="103575" y="113277"/>
                  <a:pt x="87171" y="191065"/>
                  <a:pt x="96960" y="185773"/>
                </a:cubicBezTo>
                <a:cubicBezTo>
                  <a:pt x="106749" y="180481"/>
                  <a:pt x="145379" y="127829"/>
                  <a:pt x="154110" y="98460"/>
                </a:cubicBezTo>
                <a:cubicBezTo>
                  <a:pt x="162841" y="69091"/>
                  <a:pt x="153581" y="-1817"/>
                  <a:pt x="1556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9D1CA337-6267-4DF8-809B-D29B7BB10C12}"/>
              </a:ext>
            </a:extLst>
          </p:cNvPr>
          <p:cNvSpPr/>
          <p:nvPr/>
        </p:nvSpPr>
        <p:spPr>
          <a:xfrm>
            <a:off x="2581271" y="4206649"/>
            <a:ext cx="52543" cy="433094"/>
          </a:xfrm>
          <a:custGeom>
            <a:avLst/>
            <a:gdLst>
              <a:gd name="connsiteX0" fmla="*/ 52392 w 52543"/>
              <a:gd name="connsiteY0" fmla="*/ 226 h 433094"/>
              <a:gd name="connsiteX1" fmla="*/ 15879 w 52543"/>
              <a:gd name="connsiteY1" fmla="*/ 151039 h 433094"/>
              <a:gd name="connsiteX2" fmla="*/ 14292 w 52543"/>
              <a:gd name="connsiteY2" fmla="*/ 351064 h 433094"/>
              <a:gd name="connsiteX3" fmla="*/ 14292 w 52543"/>
              <a:gd name="connsiteY3" fmla="*/ 305026 h 433094"/>
              <a:gd name="connsiteX4" fmla="*/ 44454 w 52543"/>
              <a:gd name="connsiteY4" fmla="*/ 432026 h 433094"/>
              <a:gd name="connsiteX5" fmla="*/ 36517 w 52543"/>
              <a:gd name="connsiteY5" fmla="*/ 355826 h 433094"/>
              <a:gd name="connsiteX6" fmla="*/ 4 w 52543"/>
              <a:gd name="connsiteY6" fmla="*/ 184376 h 433094"/>
              <a:gd name="connsiteX7" fmla="*/ 52392 w 52543"/>
              <a:gd name="connsiteY7" fmla="*/ 226 h 43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43" h="433094">
                <a:moveTo>
                  <a:pt x="52392" y="226"/>
                </a:moveTo>
                <a:cubicBezTo>
                  <a:pt x="55038" y="-5330"/>
                  <a:pt x="22229" y="92566"/>
                  <a:pt x="15879" y="151039"/>
                </a:cubicBezTo>
                <a:cubicBezTo>
                  <a:pt x="9529" y="209512"/>
                  <a:pt x="14556" y="325400"/>
                  <a:pt x="14292" y="351064"/>
                </a:cubicBezTo>
                <a:cubicBezTo>
                  <a:pt x="14028" y="376728"/>
                  <a:pt x="9265" y="291532"/>
                  <a:pt x="14292" y="305026"/>
                </a:cubicBezTo>
                <a:cubicBezTo>
                  <a:pt x="19319" y="318520"/>
                  <a:pt x="40750" y="423559"/>
                  <a:pt x="44454" y="432026"/>
                </a:cubicBezTo>
                <a:cubicBezTo>
                  <a:pt x="48158" y="440493"/>
                  <a:pt x="43925" y="397101"/>
                  <a:pt x="36517" y="355826"/>
                </a:cubicBezTo>
                <a:cubicBezTo>
                  <a:pt x="29109" y="314551"/>
                  <a:pt x="533" y="239409"/>
                  <a:pt x="4" y="184376"/>
                </a:cubicBezTo>
                <a:cubicBezTo>
                  <a:pt x="-525" y="129343"/>
                  <a:pt x="49746" y="5782"/>
                  <a:pt x="5239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B445F1DF-9674-42BD-9D8D-8237CCDE831E}"/>
              </a:ext>
            </a:extLst>
          </p:cNvPr>
          <p:cNvSpPr/>
          <p:nvPr/>
        </p:nvSpPr>
        <p:spPr>
          <a:xfrm>
            <a:off x="2596997" y="4122660"/>
            <a:ext cx="108139" cy="276989"/>
          </a:xfrm>
          <a:custGeom>
            <a:avLst/>
            <a:gdLst>
              <a:gd name="connsiteX0" fmla="*/ 87466 w 108139"/>
              <a:gd name="connsiteY0" fmla="*/ 78 h 276989"/>
              <a:gd name="connsiteX1" fmla="*/ 43016 w 108139"/>
              <a:gd name="connsiteY1" fmla="*/ 152478 h 276989"/>
              <a:gd name="connsiteX2" fmla="*/ 54128 w 108139"/>
              <a:gd name="connsiteY2" fmla="*/ 269953 h 276989"/>
              <a:gd name="connsiteX3" fmla="*/ 55716 w 108139"/>
              <a:gd name="connsiteY3" fmla="*/ 215978 h 276989"/>
              <a:gd name="connsiteX4" fmla="*/ 108103 w 108139"/>
              <a:gd name="connsiteY4" fmla="*/ 114378 h 276989"/>
              <a:gd name="connsiteX5" fmla="*/ 63653 w 108139"/>
              <a:gd name="connsiteY5" fmla="*/ 181053 h 276989"/>
              <a:gd name="connsiteX6" fmla="*/ 46191 w 108139"/>
              <a:gd name="connsiteY6" fmla="*/ 276303 h 276989"/>
              <a:gd name="connsiteX7" fmla="*/ 35078 w 108139"/>
              <a:gd name="connsiteY7" fmla="*/ 223915 h 276989"/>
              <a:gd name="connsiteX8" fmla="*/ 153 w 108139"/>
              <a:gd name="connsiteY8" fmla="*/ 223915 h 276989"/>
              <a:gd name="connsiteX9" fmla="*/ 22378 w 108139"/>
              <a:gd name="connsiteY9" fmla="*/ 196928 h 276989"/>
              <a:gd name="connsiteX10" fmla="*/ 23966 w 108139"/>
              <a:gd name="connsiteY10" fmla="*/ 173115 h 276989"/>
              <a:gd name="connsiteX11" fmla="*/ 87466 w 108139"/>
              <a:gd name="connsiteY11" fmla="*/ 78 h 2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39" h="276989">
                <a:moveTo>
                  <a:pt x="87466" y="78"/>
                </a:moveTo>
                <a:cubicBezTo>
                  <a:pt x="90641" y="-3362"/>
                  <a:pt x="48572" y="107499"/>
                  <a:pt x="43016" y="152478"/>
                </a:cubicBezTo>
                <a:cubicBezTo>
                  <a:pt x="37460" y="197457"/>
                  <a:pt x="52011" y="259370"/>
                  <a:pt x="54128" y="269953"/>
                </a:cubicBezTo>
                <a:cubicBezTo>
                  <a:pt x="56245" y="280536"/>
                  <a:pt x="46720" y="241907"/>
                  <a:pt x="55716" y="215978"/>
                </a:cubicBezTo>
                <a:cubicBezTo>
                  <a:pt x="64712" y="190049"/>
                  <a:pt x="106780" y="120199"/>
                  <a:pt x="108103" y="114378"/>
                </a:cubicBezTo>
                <a:cubicBezTo>
                  <a:pt x="109426" y="108557"/>
                  <a:pt x="73972" y="154065"/>
                  <a:pt x="63653" y="181053"/>
                </a:cubicBezTo>
                <a:cubicBezTo>
                  <a:pt x="53334" y="208041"/>
                  <a:pt x="50953" y="269159"/>
                  <a:pt x="46191" y="276303"/>
                </a:cubicBezTo>
                <a:cubicBezTo>
                  <a:pt x="41429" y="283447"/>
                  <a:pt x="42751" y="232646"/>
                  <a:pt x="35078" y="223915"/>
                </a:cubicBezTo>
                <a:cubicBezTo>
                  <a:pt x="27405" y="215184"/>
                  <a:pt x="2270" y="228413"/>
                  <a:pt x="153" y="223915"/>
                </a:cubicBezTo>
                <a:cubicBezTo>
                  <a:pt x="-1964" y="219417"/>
                  <a:pt x="18409" y="205395"/>
                  <a:pt x="22378" y="196928"/>
                </a:cubicBezTo>
                <a:cubicBezTo>
                  <a:pt x="26347" y="188461"/>
                  <a:pt x="13912" y="199838"/>
                  <a:pt x="23966" y="173115"/>
                </a:cubicBezTo>
                <a:cubicBezTo>
                  <a:pt x="34020" y="146392"/>
                  <a:pt x="84291" y="3518"/>
                  <a:pt x="8746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0FDFCF3-FFCB-4155-ABC5-23B2DF24C69E}"/>
              </a:ext>
            </a:extLst>
          </p:cNvPr>
          <p:cNvSpPr/>
          <p:nvPr/>
        </p:nvSpPr>
        <p:spPr>
          <a:xfrm>
            <a:off x="2647512" y="4252434"/>
            <a:ext cx="84701" cy="378304"/>
          </a:xfrm>
          <a:custGeom>
            <a:avLst/>
            <a:gdLst>
              <a:gd name="connsiteX0" fmla="*/ 84576 w 84701"/>
              <a:gd name="connsiteY0" fmla="*/ 479 h 378304"/>
              <a:gd name="connsiteX1" fmla="*/ 51238 w 84701"/>
              <a:gd name="connsiteY1" fmla="*/ 267179 h 378304"/>
              <a:gd name="connsiteX2" fmla="*/ 63938 w 84701"/>
              <a:gd name="connsiteY2" fmla="*/ 316391 h 378304"/>
              <a:gd name="connsiteX3" fmla="*/ 13138 w 84701"/>
              <a:gd name="connsiteY3" fmla="*/ 217966 h 378304"/>
              <a:gd name="connsiteX4" fmla="*/ 438 w 84701"/>
              <a:gd name="connsiteY4" fmla="*/ 378304 h 378304"/>
              <a:gd name="connsiteX5" fmla="*/ 24251 w 84701"/>
              <a:gd name="connsiteY5" fmla="*/ 217966 h 378304"/>
              <a:gd name="connsiteX6" fmla="*/ 36951 w 84701"/>
              <a:gd name="connsiteY6" fmla="*/ 202091 h 378304"/>
              <a:gd name="connsiteX7" fmla="*/ 84576 w 84701"/>
              <a:gd name="connsiteY7" fmla="*/ 479 h 3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01" h="378304">
                <a:moveTo>
                  <a:pt x="84576" y="479"/>
                </a:moveTo>
                <a:cubicBezTo>
                  <a:pt x="86957" y="11327"/>
                  <a:pt x="54678" y="214527"/>
                  <a:pt x="51238" y="267179"/>
                </a:cubicBezTo>
                <a:cubicBezTo>
                  <a:pt x="47798" y="319831"/>
                  <a:pt x="70288" y="324593"/>
                  <a:pt x="63938" y="316391"/>
                </a:cubicBezTo>
                <a:cubicBezTo>
                  <a:pt x="57588" y="308189"/>
                  <a:pt x="23721" y="207647"/>
                  <a:pt x="13138" y="217966"/>
                </a:cubicBezTo>
                <a:cubicBezTo>
                  <a:pt x="2555" y="228285"/>
                  <a:pt x="-1414" y="378304"/>
                  <a:pt x="438" y="378304"/>
                </a:cubicBezTo>
                <a:cubicBezTo>
                  <a:pt x="2290" y="378304"/>
                  <a:pt x="18166" y="247335"/>
                  <a:pt x="24251" y="217966"/>
                </a:cubicBezTo>
                <a:cubicBezTo>
                  <a:pt x="30336" y="188597"/>
                  <a:pt x="23987" y="238074"/>
                  <a:pt x="36951" y="202091"/>
                </a:cubicBezTo>
                <a:cubicBezTo>
                  <a:pt x="49915" y="166108"/>
                  <a:pt x="82195" y="-10369"/>
                  <a:pt x="84576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8BFE7042-45AE-4D3F-BDE2-165C995D5023}"/>
              </a:ext>
            </a:extLst>
          </p:cNvPr>
          <p:cNvSpPr/>
          <p:nvPr/>
        </p:nvSpPr>
        <p:spPr>
          <a:xfrm>
            <a:off x="2705078" y="4418262"/>
            <a:ext cx="75704" cy="544442"/>
          </a:xfrm>
          <a:custGeom>
            <a:avLst/>
            <a:gdLst>
              <a:gd name="connsiteX0" fmla="*/ 25422 w 75704"/>
              <a:gd name="connsiteY0" fmla="*/ 1338 h 544442"/>
              <a:gd name="connsiteX1" fmla="*/ 22 w 75704"/>
              <a:gd name="connsiteY1" fmla="*/ 183901 h 544442"/>
              <a:gd name="connsiteX2" fmla="*/ 20660 w 75704"/>
              <a:gd name="connsiteY2" fmla="*/ 363288 h 544442"/>
              <a:gd name="connsiteX3" fmla="*/ 4785 w 75704"/>
              <a:gd name="connsiteY3" fmla="*/ 229938 h 544442"/>
              <a:gd name="connsiteX4" fmla="*/ 23835 w 75704"/>
              <a:gd name="connsiteY4" fmla="*/ 336301 h 544442"/>
              <a:gd name="connsiteX5" fmla="*/ 74635 w 75704"/>
              <a:gd name="connsiteY5" fmla="*/ 541088 h 544442"/>
              <a:gd name="connsiteX6" fmla="*/ 55585 w 75704"/>
              <a:gd name="connsiteY6" fmla="*/ 450601 h 544442"/>
              <a:gd name="connsiteX7" fmla="*/ 22247 w 75704"/>
              <a:gd name="connsiteY7" fmla="*/ 282326 h 544442"/>
              <a:gd name="connsiteX8" fmla="*/ 25422 w 75704"/>
              <a:gd name="connsiteY8" fmla="*/ 1338 h 54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04" h="544442">
                <a:moveTo>
                  <a:pt x="25422" y="1338"/>
                </a:moveTo>
                <a:cubicBezTo>
                  <a:pt x="21718" y="-15066"/>
                  <a:pt x="816" y="123576"/>
                  <a:pt x="22" y="183901"/>
                </a:cubicBezTo>
                <a:cubicBezTo>
                  <a:pt x="-772" y="244226"/>
                  <a:pt x="19866" y="355615"/>
                  <a:pt x="20660" y="363288"/>
                </a:cubicBezTo>
                <a:cubicBezTo>
                  <a:pt x="21454" y="370961"/>
                  <a:pt x="4256" y="234436"/>
                  <a:pt x="4785" y="229938"/>
                </a:cubicBezTo>
                <a:cubicBezTo>
                  <a:pt x="5314" y="225440"/>
                  <a:pt x="12193" y="284443"/>
                  <a:pt x="23835" y="336301"/>
                </a:cubicBezTo>
                <a:cubicBezTo>
                  <a:pt x="35477" y="388159"/>
                  <a:pt x="69343" y="522038"/>
                  <a:pt x="74635" y="541088"/>
                </a:cubicBezTo>
                <a:cubicBezTo>
                  <a:pt x="79927" y="560138"/>
                  <a:pt x="64316" y="493728"/>
                  <a:pt x="55585" y="450601"/>
                </a:cubicBezTo>
                <a:cubicBezTo>
                  <a:pt x="46854" y="407474"/>
                  <a:pt x="28597" y="351647"/>
                  <a:pt x="22247" y="282326"/>
                </a:cubicBezTo>
                <a:cubicBezTo>
                  <a:pt x="15897" y="213005"/>
                  <a:pt x="29126" y="17742"/>
                  <a:pt x="25422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855A011-D4A8-4A3E-9FE3-AC3442634E07}"/>
              </a:ext>
            </a:extLst>
          </p:cNvPr>
          <p:cNvSpPr/>
          <p:nvPr/>
        </p:nvSpPr>
        <p:spPr>
          <a:xfrm>
            <a:off x="2645703" y="4544245"/>
            <a:ext cx="209620" cy="863825"/>
          </a:xfrm>
          <a:custGeom>
            <a:avLst/>
            <a:gdLst>
              <a:gd name="connsiteX0" fmla="*/ 61514 w 209620"/>
              <a:gd name="connsiteY0" fmla="*/ 238 h 863825"/>
              <a:gd name="connsiteX1" fmla="*/ 19180 w 209620"/>
              <a:gd name="connsiteY1" fmla="*/ 220372 h 863825"/>
              <a:gd name="connsiteX2" fmla="*/ 130 w 209620"/>
              <a:gd name="connsiteY2" fmla="*/ 262705 h 863825"/>
              <a:gd name="connsiteX3" fmla="*/ 27647 w 209620"/>
              <a:gd name="connsiteY3" fmla="*/ 207672 h 863825"/>
              <a:gd name="connsiteX4" fmla="*/ 14947 w 209620"/>
              <a:gd name="connsiteY4" fmla="*/ 313505 h 863825"/>
              <a:gd name="connsiteX5" fmla="*/ 31880 w 209620"/>
              <a:gd name="connsiteY5" fmla="*/ 283872 h 863825"/>
              <a:gd name="connsiteX6" fmla="*/ 59397 w 209620"/>
              <a:gd name="connsiteY6" fmla="*/ 372772 h 863825"/>
              <a:gd name="connsiteX7" fmla="*/ 105964 w 209620"/>
              <a:gd name="connsiteY7" fmla="*/ 578088 h 863825"/>
              <a:gd name="connsiteX8" fmla="*/ 207564 w 209620"/>
              <a:gd name="connsiteY8" fmla="*/ 853255 h 863825"/>
              <a:gd name="connsiteX9" fmla="*/ 163114 w 209620"/>
              <a:gd name="connsiteY9" fmla="*/ 753772 h 863825"/>
              <a:gd name="connsiteX10" fmla="*/ 33997 w 209620"/>
              <a:gd name="connsiteY10" fmla="*/ 266938 h 863825"/>
              <a:gd name="connsiteX11" fmla="*/ 61514 w 209620"/>
              <a:gd name="connsiteY11" fmla="*/ 238 h 8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620" h="863825">
                <a:moveTo>
                  <a:pt x="61514" y="238"/>
                </a:moveTo>
                <a:cubicBezTo>
                  <a:pt x="59044" y="-7523"/>
                  <a:pt x="29411" y="176628"/>
                  <a:pt x="19180" y="220372"/>
                </a:cubicBezTo>
                <a:cubicBezTo>
                  <a:pt x="8949" y="264116"/>
                  <a:pt x="-1281" y="264822"/>
                  <a:pt x="130" y="262705"/>
                </a:cubicBezTo>
                <a:cubicBezTo>
                  <a:pt x="1541" y="260588"/>
                  <a:pt x="25178" y="199205"/>
                  <a:pt x="27647" y="207672"/>
                </a:cubicBezTo>
                <a:cubicBezTo>
                  <a:pt x="30116" y="216139"/>
                  <a:pt x="14242" y="300805"/>
                  <a:pt x="14947" y="313505"/>
                </a:cubicBezTo>
                <a:cubicBezTo>
                  <a:pt x="15652" y="326205"/>
                  <a:pt x="24472" y="273994"/>
                  <a:pt x="31880" y="283872"/>
                </a:cubicBezTo>
                <a:cubicBezTo>
                  <a:pt x="39288" y="293750"/>
                  <a:pt x="47050" y="323736"/>
                  <a:pt x="59397" y="372772"/>
                </a:cubicBezTo>
                <a:cubicBezTo>
                  <a:pt x="71744" y="421808"/>
                  <a:pt x="81270" y="498008"/>
                  <a:pt x="105964" y="578088"/>
                </a:cubicBezTo>
                <a:cubicBezTo>
                  <a:pt x="130658" y="658168"/>
                  <a:pt x="198039" y="823974"/>
                  <a:pt x="207564" y="853255"/>
                </a:cubicBezTo>
                <a:cubicBezTo>
                  <a:pt x="217089" y="882536"/>
                  <a:pt x="192042" y="851492"/>
                  <a:pt x="163114" y="753772"/>
                </a:cubicBezTo>
                <a:cubicBezTo>
                  <a:pt x="134186" y="656053"/>
                  <a:pt x="50578" y="385824"/>
                  <a:pt x="33997" y="266938"/>
                </a:cubicBezTo>
                <a:cubicBezTo>
                  <a:pt x="17416" y="148052"/>
                  <a:pt x="63984" y="7999"/>
                  <a:pt x="61514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8FEBA166-74B4-4D50-809C-7B884456F1C1}"/>
              </a:ext>
            </a:extLst>
          </p:cNvPr>
          <p:cNvSpPr/>
          <p:nvPr/>
        </p:nvSpPr>
        <p:spPr>
          <a:xfrm>
            <a:off x="2626588" y="4606523"/>
            <a:ext cx="232989" cy="769786"/>
          </a:xfrm>
          <a:custGeom>
            <a:avLst/>
            <a:gdLst>
              <a:gd name="connsiteX0" fmla="*/ 2312 w 232989"/>
              <a:gd name="connsiteY0" fmla="*/ 5165 h 769786"/>
              <a:gd name="connsiteX1" fmla="*/ 84862 w 232989"/>
              <a:gd name="connsiteY1" fmla="*/ 386165 h 769786"/>
              <a:gd name="connsiteX2" fmla="*/ 83275 w 232989"/>
              <a:gd name="connsiteY2" fmla="*/ 260752 h 769786"/>
              <a:gd name="connsiteX3" fmla="*/ 110262 w 232989"/>
              <a:gd name="connsiteY3" fmla="*/ 435377 h 769786"/>
              <a:gd name="connsiteX4" fmla="*/ 172175 w 232989"/>
              <a:gd name="connsiteY4" fmla="*/ 632227 h 769786"/>
              <a:gd name="connsiteX5" fmla="*/ 159475 w 232989"/>
              <a:gd name="connsiteY5" fmla="*/ 573490 h 769786"/>
              <a:gd name="connsiteX6" fmla="*/ 230912 w 232989"/>
              <a:gd name="connsiteY6" fmla="*/ 768752 h 769786"/>
              <a:gd name="connsiteX7" fmla="*/ 197575 w 232989"/>
              <a:gd name="connsiteY7" fmla="*/ 629052 h 769786"/>
              <a:gd name="connsiteX8" fmla="*/ 37237 w 232989"/>
              <a:gd name="connsiteY8" fmla="*/ 195665 h 769786"/>
              <a:gd name="connsiteX9" fmla="*/ 2312 w 232989"/>
              <a:gd name="connsiteY9" fmla="*/ 5165 h 76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989" h="769786">
                <a:moveTo>
                  <a:pt x="2312" y="5165"/>
                </a:moveTo>
                <a:cubicBezTo>
                  <a:pt x="10249" y="36915"/>
                  <a:pt x="71368" y="343567"/>
                  <a:pt x="84862" y="386165"/>
                </a:cubicBezTo>
                <a:cubicBezTo>
                  <a:pt x="98356" y="428763"/>
                  <a:pt x="79042" y="252550"/>
                  <a:pt x="83275" y="260752"/>
                </a:cubicBezTo>
                <a:cubicBezTo>
                  <a:pt x="87508" y="268954"/>
                  <a:pt x="95445" y="373465"/>
                  <a:pt x="110262" y="435377"/>
                </a:cubicBezTo>
                <a:cubicBezTo>
                  <a:pt x="125079" y="497289"/>
                  <a:pt x="163973" y="609208"/>
                  <a:pt x="172175" y="632227"/>
                </a:cubicBezTo>
                <a:cubicBezTo>
                  <a:pt x="180377" y="655246"/>
                  <a:pt x="149686" y="550736"/>
                  <a:pt x="159475" y="573490"/>
                </a:cubicBezTo>
                <a:cubicBezTo>
                  <a:pt x="169264" y="596244"/>
                  <a:pt x="224562" y="759492"/>
                  <a:pt x="230912" y="768752"/>
                </a:cubicBezTo>
                <a:cubicBezTo>
                  <a:pt x="237262" y="778012"/>
                  <a:pt x="229854" y="724566"/>
                  <a:pt x="197575" y="629052"/>
                </a:cubicBezTo>
                <a:cubicBezTo>
                  <a:pt x="165296" y="533538"/>
                  <a:pt x="67399" y="297000"/>
                  <a:pt x="37237" y="195665"/>
                </a:cubicBezTo>
                <a:cubicBezTo>
                  <a:pt x="7075" y="94330"/>
                  <a:pt x="-5625" y="-26585"/>
                  <a:pt x="2312" y="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D6AF3757-74A3-469C-94AD-45594454B385}"/>
              </a:ext>
            </a:extLst>
          </p:cNvPr>
          <p:cNvSpPr/>
          <p:nvPr/>
        </p:nvSpPr>
        <p:spPr>
          <a:xfrm>
            <a:off x="3187893" y="4360333"/>
            <a:ext cx="873990" cy="1243137"/>
          </a:xfrm>
          <a:custGeom>
            <a:avLst/>
            <a:gdLst>
              <a:gd name="connsiteX0" fmla="*/ 873990 w 873990"/>
              <a:gd name="connsiteY0" fmla="*/ 0 h 1243137"/>
              <a:gd name="connsiteX1" fmla="*/ 666557 w 873990"/>
              <a:gd name="connsiteY1" fmla="*/ 254000 h 1243137"/>
              <a:gd name="connsiteX2" fmla="*/ 607290 w 873990"/>
              <a:gd name="connsiteY2" fmla="*/ 325967 h 1243137"/>
              <a:gd name="connsiteX3" fmla="*/ 469707 w 873990"/>
              <a:gd name="connsiteY3" fmla="*/ 491067 h 1243137"/>
              <a:gd name="connsiteX4" fmla="*/ 266507 w 873990"/>
              <a:gd name="connsiteY4" fmla="*/ 677334 h 1243137"/>
              <a:gd name="connsiteX5" fmla="*/ 20974 w 873990"/>
              <a:gd name="connsiteY5" fmla="*/ 1098550 h 1243137"/>
              <a:gd name="connsiteX6" fmla="*/ 23090 w 873990"/>
              <a:gd name="connsiteY6" fmla="*/ 1227667 h 1243137"/>
              <a:gd name="connsiteX7" fmla="*/ 31557 w 873990"/>
              <a:gd name="connsiteY7" fmla="*/ 1157817 h 1243137"/>
              <a:gd name="connsiteX8" fmla="*/ 423140 w 873990"/>
              <a:gd name="connsiteY8" fmla="*/ 488950 h 1243137"/>
              <a:gd name="connsiteX9" fmla="*/ 469707 w 873990"/>
              <a:gd name="connsiteY9" fmla="*/ 459317 h 1243137"/>
              <a:gd name="connsiteX10" fmla="*/ 670790 w 873990"/>
              <a:gd name="connsiteY10" fmla="*/ 211667 h 1243137"/>
              <a:gd name="connsiteX11" fmla="*/ 873990 w 873990"/>
              <a:gd name="connsiteY11" fmla="*/ 0 h 12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990" h="1243137">
                <a:moveTo>
                  <a:pt x="873990" y="0"/>
                </a:moveTo>
                <a:lnTo>
                  <a:pt x="666557" y="254000"/>
                </a:lnTo>
                <a:lnTo>
                  <a:pt x="607290" y="325967"/>
                </a:lnTo>
                <a:cubicBezTo>
                  <a:pt x="574482" y="365478"/>
                  <a:pt x="526504" y="432506"/>
                  <a:pt x="469707" y="491067"/>
                </a:cubicBezTo>
                <a:cubicBezTo>
                  <a:pt x="412910" y="549628"/>
                  <a:pt x="341296" y="576087"/>
                  <a:pt x="266507" y="677334"/>
                </a:cubicBezTo>
                <a:cubicBezTo>
                  <a:pt x="191718" y="778581"/>
                  <a:pt x="61543" y="1006828"/>
                  <a:pt x="20974" y="1098550"/>
                </a:cubicBezTo>
                <a:cubicBezTo>
                  <a:pt x="-19596" y="1190272"/>
                  <a:pt x="21326" y="1217789"/>
                  <a:pt x="23090" y="1227667"/>
                </a:cubicBezTo>
                <a:cubicBezTo>
                  <a:pt x="24854" y="1237545"/>
                  <a:pt x="-35118" y="1280936"/>
                  <a:pt x="31557" y="1157817"/>
                </a:cubicBezTo>
                <a:cubicBezTo>
                  <a:pt x="98232" y="1034698"/>
                  <a:pt x="350115" y="605367"/>
                  <a:pt x="423140" y="488950"/>
                </a:cubicBezTo>
                <a:cubicBezTo>
                  <a:pt x="496165" y="372533"/>
                  <a:pt x="428432" y="505531"/>
                  <a:pt x="469707" y="459317"/>
                </a:cubicBezTo>
                <a:cubicBezTo>
                  <a:pt x="510982" y="413103"/>
                  <a:pt x="603057" y="282223"/>
                  <a:pt x="670790" y="211667"/>
                </a:cubicBezTo>
                <a:cubicBezTo>
                  <a:pt x="738523" y="141111"/>
                  <a:pt x="807315" y="88547"/>
                  <a:pt x="873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ABC463D-C69F-42CF-BA92-9A6863E9FF16}"/>
              </a:ext>
            </a:extLst>
          </p:cNvPr>
          <p:cNvSpPr/>
          <p:nvPr/>
        </p:nvSpPr>
        <p:spPr>
          <a:xfrm>
            <a:off x="3678641" y="4338911"/>
            <a:ext cx="460036" cy="485478"/>
          </a:xfrm>
          <a:custGeom>
            <a:avLst/>
            <a:gdLst>
              <a:gd name="connsiteX0" fmla="*/ 374776 w 460036"/>
              <a:gd name="connsiteY0" fmla="*/ 256 h 485478"/>
              <a:gd name="connsiteX1" fmla="*/ 419226 w 460036"/>
              <a:gd name="connsiteY1" fmla="*/ 186522 h 485478"/>
              <a:gd name="connsiteX2" fmla="*/ 459442 w 460036"/>
              <a:gd name="connsiteY2" fmla="*/ 216156 h 485478"/>
              <a:gd name="connsiteX3" fmla="*/ 387476 w 460036"/>
              <a:gd name="connsiteY3" fmla="*/ 197106 h 485478"/>
              <a:gd name="connsiteX4" fmla="*/ 144059 w 460036"/>
              <a:gd name="connsiteY4" fmla="*/ 349506 h 485478"/>
              <a:gd name="connsiteX5" fmla="*/ 126 w 460036"/>
              <a:gd name="connsiteY5" fmla="*/ 484972 h 485478"/>
              <a:gd name="connsiteX6" fmla="*/ 120776 w 460036"/>
              <a:gd name="connsiteY6" fmla="*/ 391839 h 485478"/>
              <a:gd name="connsiteX7" fmla="*/ 230842 w 460036"/>
              <a:gd name="connsiteY7" fmla="*/ 294472 h 485478"/>
              <a:gd name="connsiteX8" fmla="*/ 283759 w 460036"/>
              <a:gd name="connsiteY8" fmla="*/ 224622 h 485478"/>
              <a:gd name="connsiteX9" fmla="*/ 442509 w 460036"/>
              <a:gd name="connsiteY9" fmla="*/ 201339 h 485478"/>
              <a:gd name="connsiteX10" fmla="*/ 423459 w 460036"/>
              <a:gd name="connsiteY10" fmla="*/ 146306 h 485478"/>
              <a:gd name="connsiteX11" fmla="*/ 374776 w 460036"/>
              <a:gd name="connsiteY11" fmla="*/ 256 h 48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036" h="485478">
                <a:moveTo>
                  <a:pt x="374776" y="256"/>
                </a:moveTo>
                <a:cubicBezTo>
                  <a:pt x="374071" y="6959"/>
                  <a:pt x="405115" y="150539"/>
                  <a:pt x="419226" y="186522"/>
                </a:cubicBezTo>
                <a:cubicBezTo>
                  <a:pt x="433337" y="222505"/>
                  <a:pt x="464734" y="214392"/>
                  <a:pt x="459442" y="216156"/>
                </a:cubicBezTo>
                <a:cubicBezTo>
                  <a:pt x="454150" y="217920"/>
                  <a:pt x="440040" y="174881"/>
                  <a:pt x="387476" y="197106"/>
                </a:cubicBezTo>
                <a:cubicBezTo>
                  <a:pt x="334912" y="219331"/>
                  <a:pt x="208617" y="301528"/>
                  <a:pt x="144059" y="349506"/>
                </a:cubicBezTo>
                <a:cubicBezTo>
                  <a:pt x="79501" y="397484"/>
                  <a:pt x="4006" y="477917"/>
                  <a:pt x="126" y="484972"/>
                </a:cubicBezTo>
                <a:cubicBezTo>
                  <a:pt x="-3754" y="492027"/>
                  <a:pt x="82323" y="423589"/>
                  <a:pt x="120776" y="391839"/>
                </a:cubicBezTo>
                <a:cubicBezTo>
                  <a:pt x="159229" y="360089"/>
                  <a:pt x="203678" y="322342"/>
                  <a:pt x="230842" y="294472"/>
                </a:cubicBezTo>
                <a:cubicBezTo>
                  <a:pt x="258006" y="266602"/>
                  <a:pt x="248481" y="240144"/>
                  <a:pt x="283759" y="224622"/>
                </a:cubicBezTo>
                <a:cubicBezTo>
                  <a:pt x="319037" y="209100"/>
                  <a:pt x="419226" y="214392"/>
                  <a:pt x="442509" y="201339"/>
                </a:cubicBezTo>
                <a:cubicBezTo>
                  <a:pt x="465792" y="188286"/>
                  <a:pt x="433689" y="172411"/>
                  <a:pt x="423459" y="146306"/>
                </a:cubicBezTo>
                <a:cubicBezTo>
                  <a:pt x="413229" y="120201"/>
                  <a:pt x="375481" y="-6447"/>
                  <a:pt x="374776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C6C69D5D-1AF3-43BB-AF4A-5EA07431A1EC}"/>
              </a:ext>
            </a:extLst>
          </p:cNvPr>
          <p:cNvSpPr/>
          <p:nvPr/>
        </p:nvSpPr>
        <p:spPr>
          <a:xfrm>
            <a:off x="2946400" y="4991087"/>
            <a:ext cx="145222" cy="566574"/>
          </a:xfrm>
          <a:custGeom>
            <a:avLst/>
            <a:gdLst>
              <a:gd name="connsiteX0" fmla="*/ 0 w 145222"/>
              <a:gd name="connsiteY0" fmla="*/ 13 h 566574"/>
              <a:gd name="connsiteX1" fmla="*/ 67733 w 145222"/>
              <a:gd name="connsiteY1" fmla="*/ 237080 h 566574"/>
              <a:gd name="connsiteX2" fmla="*/ 44450 w 145222"/>
              <a:gd name="connsiteY2" fmla="*/ 190513 h 566574"/>
              <a:gd name="connsiteX3" fmla="*/ 61383 w 145222"/>
              <a:gd name="connsiteY3" fmla="*/ 304813 h 566574"/>
              <a:gd name="connsiteX4" fmla="*/ 57150 w 145222"/>
              <a:gd name="connsiteY4" fmla="*/ 361963 h 566574"/>
              <a:gd name="connsiteX5" fmla="*/ 135467 w 145222"/>
              <a:gd name="connsiteY5" fmla="*/ 433930 h 566574"/>
              <a:gd name="connsiteX6" fmla="*/ 110067 w 145222"/>
              <a:gd name="connsiteY6" fmla="*/ 463563 h 566574"/>
              <a:gd name="connsiteX7" fmla="*/ 131233 w 145222"/>
              <a:gd name="connsiteY7" fmla="*/ 541880 h 566574"/>
              <a:gd name="connsiteX8" fmla="*/ 143933 w 145222"/>
              <a:gd name="connsiteY8" fmla="*/ 565163 h 566574"/>
              <a:gd name="connsiteX9" fmla="*/ 99483 w 145222"/>
              <a:gd name="connsiteY9" fmla="*/ 508013 h 566574"/>
              <a:gd name="connsiteX10" fmla="*/ 101600 w 145222"/>
              <a:gd name="connsiteY10" fmla="*/ 332330 h 566574"/>
              <a:gd name="connsiteX11" fmla="*/ 67733 w 145222"/>
              <a:gd name="connsiteY11" fmla="*/ 226496 h 566574"/>
              <a:gd name="connsiteX12" fmla="*/ 0 w 145222"/>
              <a:gd name="connsiteY12" fmla="*/ 13 h 5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2" h="566574">
                <a:moveTo>
                  <a:pt x="0" y="13"/>
                </a:moveTo>
                <a:cubicBezTo>
                  <a:pt x="0" y="1777"/>
                  <a:pt x="60325" y="205330"/>
                  <a:pt x="67733" y="237080"/>
                </a:cubicBezTo>
                <a:cubicBezTo>
                  <a:pt x="75141" y="268830"/>
                  <a:pt x="45508" y="179224"/>
                  <a:pt x="44450" y="190513"/>
                </a:cubicBezTo>
                <a:cubicBezTo>
                  <a:pt x="43392" y="201802"/>
                  <a:pt x="59266" y="276238"/>
                  <a:pt x="61383" y="304813"/>
                </a:cubicBezTo>
                <a:cubicBezTo>
                  <a:pt x="63500" y="333388"/>
                  <a:pt x="44803" y="340444"/>
                  <a:pt x="57150" y="361963"/>
                </a:cubicBezTo>
                <a:cubicBezTo>
                  <a:pt x="69497" y="383483"/>
                  <a:pt x="126648" y="416997"/>
                  <a:pt x="135467" y="433930"/>
                </a:cubicBezTo>
                <a:cubicBezTo>
                  <a:pt x="144287" y="450863"/>
                  <a:pt x="110773" y="445571"/>
                  <a:pt x="110067" y="463563"/>
                </a:cubicBezTo>
                <a:cubicBezTo>
                  <a:pt x="109361" y="481555"/>
                  <a:pt x="125589" y="524947"/>
                  <a:pt x="131233" y="541880"/>
                </a:cubicBezTo>
                <a:cubicBezTo>
                  <a:pt x="136877" y="558813"/>
                  <a:pt x="149225" y="570807"/>
                  <a:pt x="143933" y="565163"/>
                </a:cubicBezTo>
                <a:cubicBezTo>
                  <a:pt x="138641" y="559519"/>
                  <a:pt x="106539" y="546819"/>
                  <a:pt x="99483" y="508013"/>
                </a:cubicBezTo>
                <a:cubicBezTo>
                  <a:pt x="92427" y="469207"/>
                  <a:pt x="106892" y="379249"/>
                  <a:pt x="101600" y="332330"/>
                </a:cubicBezTo>
                <a:cubicBezTo>
                  <a:pt x="96308" y="285411"/>
                  <a:pt x="83961" y="284352"/>
                  <a:pt x="67733" y="226496"/>
                </a:cubicBezTo>
                <a:cubicBezTo>
                  <a:pt x="51505" y="168640"/>
                  <a:pt x="0" y="-1751"/>
                  <a:pt x="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DF7CEF3C-6A99-482C-8F56-D17C294B3648}"/>
              </a:ext>
            </a:extLst>
          </p:cNvPr>
          <p:cNvSpPr/>
          <p:nvPr/>
        </p:nvSpPr>
        <p:spPr>
          <a:xfrm>
            <a:off x="3142250" y="4525822"/>
            <a:ext cx="376376" cy="656938"/>
          </a:xfrm>
          <a:custGeom>
            <a:avLst/>
            <a:gdLst>
              <a:gd name="connsiteX0" fmla="*/ 371417 w 376376"/>
              <a:gd name="connsiteY0" fmla="*/ 3845 h 656938"/>
              <a:gd name="connsiteX1" fmla="*/ 132233 w 376376"/>
              <a:gd name="connsiteY1" fmla="*/ 336161 h 656938"/>
              <a:gd name="connsiteX2" fmla="*/ 1000 w 376376"/>
              <a:gd name="connsiteY2" fmla="*/ 653661 h 656938"/>
              <a:gd name="connsiteX3" fmla="*/ 75083 w 376376"/>
              <a:gd name="connsiteY3" fmla="*/ 494911 h 656938"/>
              <a:gd name="connsiteX4" fmla="*/ 136467 w 376376"/>
              <a:gd name="connsiteY4" fmla="*/ 389078 h 656938"/>
              <a:gd name="connsiteX5" fmla="*/ 138583 w 376376"/>
              <a:gd name="connsiteY5" fmla="*/ 444111 h 656938"/>
              <a:gd name="connsiteX6" fmla="*/ 280400 w 376376"/>
              <a:gd name="connsiteY6" fmla="*/ 173178 h 656938"/>
              <a:gd name="connsiteX7" fmla="*/ 371417 w 376376"/>
              <a:gd name="connsiteY7" fmla="*/ 3845 h 65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376" h="656938">
                <a:moveTo>
                  <a:pt x="371417" y="3845"/>
                </a:moveTo>
                <a:cubicBezTo>
                  <a:pt x="346723" y="31009"/>
                  <a:pt x="193969" y="227858"/>
                  <a:pt x="132233" y="336161"/>
                </a:cubicBezTo>
                <a:cubicBezTo>
                  <a:pt x="70497" y="444464"/>
                  <a:pt x="10525" y="627203"/>
                  <a:pt x="1000" y="653661"/>
                </a:cubicBezTo>
                <a:cubicBezTo>
                  <a:pt x="-8525" y="680119"/>
                  <a:pt x="52505" y="539008"/>
                  <a:pt x="75083" y="494911"/>
                </a:cubicBezTo>
                <a:cubicBezTo>
                  <a:pt x="97661" y="450814"/>
                  <a:pt x="125884" y="397545"/>
                  <a:pt x="136467" y="389078"/>
                </a:cubicBezTo>
                <a:cubicBezTo>
                  <a:pt x="147050" y="380611"/>
                  <a:pt x="114594" y="480094"/>
                  <a:pt x="138583" y="444111"/>
                </a:cubicBezTo>
                <a:cubicBezTo>
                  <a:pt x="162572" y="408128"/>
                  <a:pt x="238067" y="246556"/>
                  <a:pt x="280400" y="173178"/>
                </a:cubicBezTo>
                <a:cubicBezTo>
                  <a:pt x="322733" y="99800"/>
                  <a:pt x="396111" y="-23319"/>
                  <a:pt x="371417" y="3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C12E0DF-AED0-4917-B5A1-EDD0915C806C}"/>
              </a:ext>
            </a:extLst>
          </p:cNvPr>
          <p:cNvSpPr/>
          <p:nvPr/>
        </p:nvSpPr>
        <p:spPr>
          <a:xfrm>
            <a:off x="2774930" y="4719781"/>
            <a:ext cx="196143" cy="400551"/>
          </a:xfrm>
          <a:custGeom>
            <a:avLst/>
            <a:gdLst>
              <a:gd name="connsiteX0" fmla="*/ 20 w 196143"/>
              <a:gd name="connsiteY0" fmla="*/ 386 h 400551"/>
              <a:gd name="connsiteX1" fmla="*/ 36003 w 196143"/>
              <a:gd name="connsiteY1" fmla="*/ 150669 h 400551"/>
              <a:gd name="connsiteX2" fmla="*/ 194753 w 196143"/>
              <a:gd name="connsiteY2" fmla="*/ 398319 h 400551"/>
              <a:gd name="connsiteX3" fmla="*/ 116437 w 196143"/>
              <a:gd name="connsiteY3" fmla="*/ 277669 h 400551"/>
              <a:gd name="connsiteX4" fmla="*/ 171470 w 196143"/>
              <a:gd name="connsiteY4" fmla="*/ 364452 h 400551"/>
              <a:gd name="connsiteX5" fmla="*/ 38120 w 196143"/>
              <a:gd name="connsiteY5" fmla="*/ 193002 h 400551"/>
              <a:gd name="connsiteX6" fmla="*/ 20 w 196143"/>
              <a:gd name="connsiteY6" fmla="*/ 386 h 4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143" h="400551">
                <a:moveTo>
                  <a:pt x="20" y="386"/>
                </a:moveTo>
                <a:cubicBezTo>
                  <a:pt x="-333" y="-6669"/>
                  <a:pt x="3548" y="84347"/>
                  <a:pt x="36003" y="150669"/>
                </a:cubicBezTo>
                <a:cubicBezTo>
                  <a:pt x="68459" y="216991"/>
                  <a:pt x="181347" y="377152"/>
                  <a:pt x="194753" y="398319"/>
                </a:cubicBezTo>
                <a:cubicBezTo>
                  <a:pt x="208159" y="419486"/>
                  <a:pt x="120317" y="283313"/>
                  <a:pt x="116437" y="277669"/>
                </a:cubicBezTo>
                <a:cubicBezTo>
                  <a:pt x="112557" y="272025"/>
                  <a:pt x="184523" y="378563"/>
                  <a:pt x="171470" y="364452"/>
                </a:cubicBezTo>
                <a:cubicBezTo>
                  <a:pt x="158417" y="350341"/>
                  <a:pt x="62814" y="257207"/>
                  <a:pt x="38120" y="193002"/>
                </a:cubicBezTo>
                <a:cubicBezTo>
                  <a:pt x="13426" y="128797"/>
                  <a:pt x="373" y="7441"/>
                  <a:pt x="2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D3825689-D6D6-4C65-97A8-E9D9E85648B2}"/>
              </a:ext>
            </a:extLst>
          </p:cNvPr>
          <p:cNvSpPr/>
          <p:nvPr/>
        </p:nvSpPr>
        <p:spPr>
          <a:xfrm>
            <a:off x="3471030" y="4378197"/>
            <a:ext cx="425709" cy="548066"/>
          </a:xfrm>
          <a:custGeom>
            <a:avLst/>
            <a:gdLst>
              <a:gd name="connsiteX0" fmla="*/ 423637 w 425709"/>
              <a:gd name="connsiteY0" fmla="*/ 1186 h 548066"/>
              <a:gd name="connsiteX1" fmla="*/ 264887 w 425709"/>
              <a:gd name="connsiteY1" fmla="*/ 164170 h 548066"/>
              <a:gd name="connsiteX2" fmla="*/ 6653 w 425709"/>
              <a:gd name="connsiteY2" fmla="*/ 536703 h 548066"/>
              <a:gd name="connsiteX3" fmla="*/ 82853 w 425709"/>
              <a:gd name="connsiteY3" fmla="*/ 432986 h 548066"/>
              <a:gd name="connsiteX4" fmla="*/ 154820 w 425709"/>
              <a:gd name="connsiteY4" fmla="*/ 238253 h 548066"/>
              <a:gd name="connsiteX5" fmla="*/ 423637 w 425709"/>
              <a:gd name="connsiteY5" fmla="*/ 1186 h 5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09" h="548066">
                <a:moveTo>
                  <a:pt x="423637" y="1186"/>
                </a:moveTo>
                <a:cubicBezTo>
                  <a:pt x="441981" y="-11161"/>
                  <a:pt x="334384" y="74917"/>
                  <a:pt x="264887" y="164170"/>
                </a:cubicBezTo>
                <a:cubicBezTo>
                  <a:pt x="195390" y="253423"/>
                  <a:pt x="36992" y="491900"/>
                  <a:pt x="6653" y="536703"/>
                </a:cubicBezTo>
                <a:cubicBezTo>
                  <a:pt x="-23686" y="581506"/>
                  <a:pt x="58159" y="482728"/>
                  <a:pt x="82853" y="432986"/>
                </a:cubicBezTo>
                <a:cubicBezTo>
                  <a:pt x="107547" y="383244"/>
                  <a:pt x="101550" y="303517"/>
                  <a:pt x="154820" y="238253"/>
                </a:cubicBezTo>
                <a:cubicBezTo>
                  <a:pt x="208090" y="172989"/>
                  <a:pt x="405293" y="13533"/>
                  <a:pt x="42363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D2431552-6ABC-4ED1-ADCB-62D5A0C33A08}"/>
              </a:ext>
            </a:extLst>
          </p:cNvPr>
          <p:cNvSpPr/>
          <p:nvPr/>
        </p:nvSpPr>
        <p:spPr>
          <a:xfrm>
            <a:off x="3175065" y="4486471"/>
            <a:ext cx="470004" cy="951261"/>
          </a:xfrm>
          <a:custGeom>
            <a:avLst/>
            <a:gdLst>
              <a:gd name="connsiteX0" fmla="*/ 469835 w 470004"/>
              <a:gd name="connsiteY0" fmla="*/ 862 h 951261"/>
              <a:gd name="connsiteX1" fmla="*/ 283568 w 470004"/>
              <a:gd name="connsiteY1" fmla="*/ 244279 h 951261"/>
              <a:gd name="connsiteX2" fmla="*/ 359768 w 470004"/>
              <a:gd name="connsiteY2" fmla="*/ 136329 h 951261"/>
              <a:gd name="connsiteX3" fmla="*/ 241235 w 470004"/>
              <a:gd name="connsiteY3" fmla="*/ 339529 h 951261"/>
              <a:gd name="connsiteX4" fmla="*/ 169268 w 470004"/>
              <a:gd name="connsiteY4" fmla="*/ 517329 h 951261"/>
              <a:gd name="connsiteX5" fmla="*/ 304735 w 470004"/>
              <a:gd name="connsiteY5" fmla="*/ 176546 h 951261"/>
              <a:gd name="connsiteX6" fmla="*/ 177735 w 470004"/>
              <a:gd name="connsiteY6" fmla="*/ 413612 h 951261"/>
              <a:gd name="connsiteX7" fmla="*/ 12635 w 470004"/>
              <a:gd name="connsiteY7" fmla="*/ 834829 h 951261"/>
              <a:gd name="connsiteX8" fmla="*/ 14752 w 470004"/>
              <a:gd name="connsiteY8" fmla="*/ 951246 h 951261"/>
              <a:gd name="connsiteX9" fmla="*/ 42268 w 470004"/>
              <a:gd name="connsiteY9" fmla="*/ 841179 h 951261"/>
              <a:gd name="connsiteX10" fmla="*/ 101535 w 470004"/>
              <a:gd name="connsiteY10" fmla="*/ 612579 h 951261"/>
              <a:gd name="connsiteX11" fmla="*/ 135402 w 470004"/>
              <a:gd name="connsiteY11" fmla="*/ 566012 h 951261"/>
              <a:gd name="connsiteX12" fmla="*/ 245468 w 470004"/>
              <a:gd name="connsiteY12" fmla="*/ 345879 h 951261"/>
              <a:gd name="connsiteX13" fmla="*/ 469835 w 470004"/>
              <a:gd name="connsiteY13" fmla="*/ 862 h 9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4" h="951261">
                <a:moveTo>
                  <a:pt x="469835" y="862"/>
                </a:moveTo>
                <a:cubicBezTo>
                  <a:pt x="476185" y="-16071"/>
                  <a:pt x="301912" y="221701"/>
                  <a:pt x="283568" y="244279"/>
                </a:cubicBezTo>
                <a:cubicBezTo>
                  <a:pt x="265223" y="266857"/>
                  <a:pt x="366823" y="120454"/>
                  <a:pt x="359768" y="136329"/>
                </a:cubicBezTo>
                <a:cubicBezTo>
                  <a:pt x="352713" y="152204"/>
                  <a:pt x="272985" y="276029"/>
                  <a:pt x="241235" y="339529"/>
                </a:cubicBezTo>
                <a:cubicBezTo>
                  <a:pt x="209485" y="403029"/>
                  <a:pt x="158685" y="544493"/>
                  <a:pt x="169268" y="517329"/>
                </a:cubicBezTo>
                <a:cubicBezTo>
                  <a:pt x="179851" y="490165"/>
                  <a:pt x="303324" y="193832"/>
                  <a:pt x="304735" y="176546"/>
                </a:cubicBezTo>
                <a:cubicBezTo>
                  <a:pt x="306146" y="159260"/>
                  <a:pt x="226418" y="303898"/>
                  <a:pt x="177735" y="413612"/>
                </a:cubicBezTo>
                <a:cubicBezTo>
                  <a:pt x="129052" y="523326"/>
                  <a:pt x="39799" y="745223"/>
                  <a:pt x="12635" y="834829"/>
                </a:cubicBezTo>
                <a:cubicBezTo>
                  <a:pt x="-14529" y="924435"/>
                  <a:pt x="9813" y="950188"/>
                  <a:pt x="14752" y="951246"/>
                </a:cubicBezTo>
                <a:cubicBezTo>
                  <a:pt x="19691" y="952304"/>
                  <a:pt x="27804" y="897623"/>
                  <a:pt x="42268" y="841179"/>
                </a:cubicBezTo>
                <a:cubicBezTo>
                  <a:pt x="56732" y="784735"/>
                  <a:pt x="86013" y="658440"/>
                  <a:pt x="101535" y="612579"/>
                </a:cubicBezTo>
                <a:cubicBezTo>
                  <a:pt x="117057" y="566718"/>
                  <a:pt x="111413" y="610462"/>
                  <a:pt x="135402" y="566012"/>
                </a:cubicBezTo>
                <a:cubicBezTo>
                  <a:pt x="159391" y="521562"/>
                  <a:pt x="189376" y="433015"/>
                  <a:pt x="245468" y="345879"/>
                </a:cubicBezTo>
                <a:cubicBezTo>
                  <a:pt x="301560" y="258743"/>
                  <a:pt x="463485" y="17795"/>
                  <a:pt x="469835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C5D7EDB1-B020-4740-9E34-4F16B9722BDB}"/>
              </a:ext>
            </a:extLst>
          </p:cNvPr>
          <p:cNvSpPr/>
          <p:nvPr/>
        </p:nvSpPr>
        <p:spPr>
          <a:xfrm>
            <a:off x="2755011" y="4902502"/>
            <a:ext cx="185084" cy="421865"/>
          </a:xfrm>
          <a:custGeom>
            <a:avLst/>
            <a:gdLst>
              <a:gd name="connsiteX0" fmla="*/ 9356 w 185084"/>
              <a:gd name="connsiteY0" fmla="*/ 8165 h 421865"/>
              <a:gd name="connsiteX1" fmla="*/ 28406 w 185084"/>
              <a:gd name="connsiteY1" fmla="*/ 58965 h 421865"/>
              <a:gd name="connsiteX2" fmla="*/ 178689 w 185084"/>
              <a:gd name="connsiteY2" fmla="*/ 262165 h 421865"/>
              <a:gd name="connsiteX3" fmla="*/ 159639 w 185084"/>
              <a:gd name="connsiteY3" fmla="*/ 336248 h 421865"/>
              <a:gd name="connsiteX4" fmla="*/ 180806 w 185084"/>
              <a:gd name="connsiteY4" fmla="*/ 240998 h 421865"/>
              <a:gd name="connsiteX5" fmla="*/ 70739 w 185084"/>
              <a:gd name="connsiteY5" fmla="*/ 86481 h 421865"/>
              <a:gd name="connsiteX6" fmla="*/ 155406 w 185084"/>
              <a:gd name="connsiteY6" fmla="*/ 279098 h 421865"/>
              <a:gd name="connsiteX7" fmla="*/ 146939 w 185084"/>
              <a:gd name="connsiteY7" fmla="*/ 327781 h 421865"/>
              <a:gd name="connsiteX8" fmla="*/ 58039 w 185084"/>
              <a:gd name="connsiteY8" fmla="*/ 194431 h 421865"/>
              <a:gd name="connsiteX9" fmla="*/ 104606 w 185084"/>
              <a:gd name="connsiteY9" fmla="*/ 323548 h 421865"/>
              <a:gd name="connsiteX10" fmla="*/ 170222 w 185084"/>
              <a:gd name="connsiteY10" fmla="*/ 420915 h 421865"/>
              <a:gd name="connsiteX11" fmla="*/ 138472 w 185084"/>
              <a:gd name="connsiteY11" fmla="*/ 264281 h 421865"/>
              <a:gd name="connsiteX12" fmla="*/ 136356 w 185084"/>
              <a:gd name="connsiteY12" fmla="*/ 202898 h 421865"/>
              <a:gd name="connsiteX13" fmla="*/ 9356 w 185084"/>
              <a:gd name="connsiteY13" fmla="*/ 8165 h 42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084" h="421865">
                <a:moveTo>
                  <a:pt x="9356" y="8165"/>
                </a:moveTo>
                <a:cubicBezTo>
                  <a:pt x="-8636" y="-15824"/>
                  <a:pt x="184" y="16632"/>
                  <a:pt x="28406" y="58965"/>
                </a:cubicBezTo>
                <a:cubicBezTo>
                  <a:pt x="56628" y="101298"/>
                  <a:pt x="156817" y="215951"/>
                  <a:pt x="178689" y="262165"/>
                </a:cubicBezTo>
                <a:cubicBezTo>
                  <a:pt x="200561" y="308379"/>
                  <a:pt x="159286" y="339776"/>
                  <a:pt x="159639" y="336248"/>
                </a:cubicBezTo>
                <a:cubicBezTo>
                  <a:pt x="159992" y="332720"/>
                  <a:pt x="195623" y="282626"/>
                  <a:pt x="180806" y="240998"/>
                </a:cubicBezTo>
                <a:cubicBezTo>
                  <a:pt x="165989" y="199370"/>
                  <a:pt x="74972" y="80131"/>
                  <a:pt x="70739" y="86481"/>
                </a:cubicBezTo>
                <a:cubicBezTo>
                  <a:pt x="66506" y="92831"/>
                  <a:pt x="142706" y="238881"/>
                  <a:pt x="155406" y="279098"/>
                </a:cubicBezTo>
                <a:cubicBezTo>
                  <a:pt x="168106" y="319315"/>
                  <a:pt x="163167" y="341892"/>
                  <a:pt x="146939" y="327781"/>
                </a:cubicBezTo>
                <a:cubicBezTo>
                  <a:pt x="130711" y="313670"/>
                  <a:pt x="65094" y="195136"/>
                  <a:pt x="58039" y="194431"/>
                </a:cubicBezTo>
                <a:cubicBezTo>
                  <a:pt x="50984" y="193726"/>
                  <a:pt x="85909" y="285801"/>
                  <a:pt x="104606" y="323548"/>
                </a:cubicBezTo>
                <a:cubicBezTo>
                  <a:pt x="123303" y="361295"/>
                  <a:pt x="164578" y="430793"/>
                  <a:pt x="170222" y="420915"/>
                </a:cubicBezTo>
                <a:cubicBezTo>
                  <a:pt x="175866" y="411037"/>
                  <a:pt x="144116" y="300617"/>
                  <a:pt x="138472" y="264281"/>
                </a:cubicBezTo>
                <a:cubicBezTo>
                  <a:pt x="132828" y="227945"/>
                  <a:pt x="157170" y="242762"/>
                  <a:pt x="136356" y="202898"/>
                </a:cubicBezTo>
                <a:cubicBezTo>
                  <a:pt x="115542" y="163034"/>
                  <a:pt x="27348" y="32154"/>
                  <a:pt x="9356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4A9B3E27-875A-4D06-B66A-0D70143235F6}"/>
              </a:ext>
            </a:extLst>
          </p:cNvPr>
          <p:cNvSpPr/>
          <p:nvPr/>
        </p:nvSpPr>
        <p:spPr>
          <a:xfrm>
            <a:off x="3543298" y="3972955"/>
            <a:ext cx="427616" cy="628678"/>
          </a:xfrm>
          <a:custGeom>
            <a:avLst/>
            <a:gdLst>
              <a:gd name="connsiteX0" fmla="*/ 16935 w 427616"/>
              <a:gd name="connsiteY0" fmla="*/ 508028 h 628678"/>
              <a:gd name="connsiteX1" fmla="*/ 264585 w 427616"/>
              <a:gd name="connsiteY1" fmla="*/ 127028 h 628678"/>
              <a:gd name="connsiteX2" fmla="*/ 184152 w 427616"/>
              <a:gd name="connsiteY2" fmla="*/ 338695 h 628678"/>
              <a:gd name="connsiteX3" fmla="*/ 427569 w 427616"/>
              <a:gd name="connsiteY3" fmla="*/ 28 h 628678"/>
              <a:gd name="connsiteX4" fmla="*/ 203202 w 427616"/>
              <a:gd name="connsiteY4" fmla="*/ 359862 h 628678"/>
              <a:gd name="connsiteX5" fmla="*/ 2 w 427616"/>
              <a:gd name="connsiteY5" fmla="*/ 628678 h 628678"/>
              <a:gd name="connsiteX6" fmla="*/ 198969 w 427616"/>
              <a:gd name="connsiteY6" fmla="*/ 359862 h 628678"/>
              <a:gd name="connsiteX7" fmla="*/ 162985 w 427616"/>
              <a:gd name="connsiteY7" fmla="*/ 368328 h 628678"/>
              <a:gd name="connsiteX8" fmla="*/ 228602 w 427616"/>
              <a:gd name="connsiteY8" fmla="*/ 196878 h 628678"/>
              <a:gd name="connsiteX9" fmla="*/ 16935 w 427616"/>
              <a:gd name="connsiteY9" fmla="*/ 508028 h 6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616" h="628678">
                <a:moveTo>
                  <a:pt x="16935" y="508028"/>
                </a:moveTo>
                <a:cubicBezTo>
                  <a:pt x="22932" y="496386"/>
                  <a:pt x="236716" y="155250"/>
                  <a:pt x="264585" y="127028"/>
                </a:cubicBezTo>
                <a:cubicBezTo>
                  <a:pt x="292454" y="98806"/>
                  <a:pt x="156988" y="359862"/>
                  <a:pt x="184152" y="338695"/>
                </a:cubicBezTo>
                <a:cubicBezTo>
                  <a:pt x="211316" y="317528"/>
                  <a:pt x="424394" y="-3500"/>
                  <a:pt x="427569" y="28"/>
                </a:cubicBezTo>
                <a:cubicBezTo>
                  <a:pt x="430744" y="3556"/>
                  <a:pt x="274463" y="255087"/>
                  <a:pt x="203202" y="359862"/>
                </a:cubicBezTo>
                <a:cubicBezTo>
                  <a:pt x="131941" y="464637"/>
                  <a:pt x="707" y="628678"/>
                  <a:pt x="2" y="628678"/>
                </a:cubicBezTo>
                <a:cubicBezTo>
                  <a:pt x="-703" y="628678"/>
                  <a:pt x="171805" y="403253"/>
                  <a:pt x="198969" y="359862"/>
                </a:cubicBezTo>
                <a:cubicBezTo>
                  <a:pt x="226133" y="316471"/>
                  <a:pt x="158046" y="395492"/>
                  <a:pt x="162985" y="368328"/>
                </a:cubicBezTo>
                <a:cubicBezTo>
                  <a:pt x="167924" y="341164"/>
                  <a:pt x="250827" y="168303"/>
                  <a:pt x="228602" y="196878"/>
                </a:cubicBezTo>
                <a:cubicBezTo>
                  <a:pt x="206377" y="225453"/>
                  <a:pt x="10938" y="519670"/>
                  <a:pt x="16935" y="50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0D8E70A8-B03D-4B5B-933D-ED92D25C220D}"/>
              </a:ext>
            </a:extLst>
          </p:cNvPr>
          <p:cNvSpPr/>
          <p:nvPr/>
        </p:nvSpPr>
        <p:spPr>
          <a:xfrm>
            <a:off x="3671690" y="4194724"/>
            <a:ext cx="202517" cy="339091"/>
          </a:xfrm>
          <a:custGeom>
            <a:avLst/>
            <a:gdLst>
              <a:gd name="connsiteX0" fmla="*/ 199693 w 202517"/>
              <a:gd name="connsiteY0" fmla="*/ 2626 h 339091"/>
              <a:gd name="connsiteX1" fmla="*/ 2843 w 202517"/>
              <a:gd name="connsiteY1" fmla="*/ 337059 h 339091"/>
              <a:gd name="connsiteX2" fmla="*/ 85393 w 202517"/>
              <a:gd name="connsiteY2" fmla="*/ 144443 h 339091"/>
              <a:gd name="connsiteX3" fmla="*/ 119260 w 202517"/>
              <a:gd name="connsiteY3" fmla="*/ 178309 h 339091"/>
              <a:gd name="connsiteX4" fmla="*/ 199693 w 202517"/>
              <a:gd name="connsiteY4" fmla="*/ 2626 h 3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17" h="339091">
                <a:moveTo>
                  <a:pt x="199693" y="2626"/>
                </a:moveTo>
                <a:cubicBezTo>
                  <a:pt x="180290" y="29084"/>
                  <a:pt x="21893" y="313423"/>
                  <a:pt x="2843" y="337059"/>
                </a:cubicBezTo>
                <a:cubicBezTo>
                  <a:pt x="-16207" y="360695"/>
                  <a:pt x="65990" y="170901"/>
                  <a:pt x="85393" y="144443"/>
                </a:cubicBezTo>
                <a:cubicBezTo>
                  <a:pt x="104796" y="117985"/>
                  <a:pt x="105854" y="198770"/>
                  <a:pt x="119260" y="178309"/>
                </a:cubicBezTo>
                <a:cubicBezTo>
                  <a:pt x="132666" y="157848"/>
                  <a:pt x="219096" y="-23832"/>
                  <a:pt x="199693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F18D270-B982-4F15-9A0F-948314EEB961}"/>
              </a:ext>
            </a:extLst>
          </p:cNvPr>
          <p:cNvSpPr/>
          <p:nvPr/>
        </p:nvSpPr>
        <p:spPr>
          <a:xfrm>
            <a:off x="4390674" y="4501821"/>
            <a:ext cx="39252" cy="194475"/>
          </a:xfrm>
          <a:custGeom>
            <a:avLst/>
            <a:gdLst>
              <a:gd name="connsiteX0" fmla="*/ 25751 w 39252"/>
              <a:gd name="connsiteY0" fmla="*/ 329 h 194475"/>
              <a:gd name="connsiteX1" fmla="*/ 38451 w 39252"/>
              <a:gd name="connsiteY1" fmla="*/ 194004 h 194475"/>
              <a:gd name="connsiteX2" fmla="*/ 351 w 39252"/>
              <a:gd name="connsiteY2" fmla="*/ 57479 h 194475"/>
              <a:gd name="connsiteX3" fmla="*/ 19401 w 39252"/>
              <a:gd name="connsiteY3" fmla="*/ 144792 h 194475"/>
              <a:gd name="connsiteX4" fmla="*/ 25751 w 39252"/>
              <a:gd name="connsiteY4" fmla="*/ 329 h 1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52" h="194475">
                <a:moveTo>
                  <a:pt x="25751" y="329"/>
                </a:moveTo>
                <a:cubicBezTo>
                  <a:pt x="28926" y="8531"/>
                  <a:pt x="42684" y="184479"/>
                  <a:pt x="38451" y="194004"/>
                </a:cubicBezTo>
                <a:cubicBezTo>
                  <a:pt x="34218" y="203529"/>
                  <a:pt x="3526" y="65681"/>
                  <a:pt x="351" y="57479"/>
                </a:cubicBezTo>
                <a:cubicBezTo>
                  <a:pt x="-2824" y="49277"/>
                  <a:pt x="16491" y="150084"/>
                  <a:pt x="19401" y="144792"/>
                </a:cubicBezTo>
                <a:cubicBezTo>
                  <a:pt x="22311" y="139500"/>
                  <a:pt x="22576" y="-7873"/>
                  <a:pt x="25751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CA4AF8B-1676-4F81-9D54-159998D7BD3C}"/>
              </a:ext>
            </a:extLst>
          </p:cNvPr>
          <p:cNvSpPr/>
          <p:nvPr/>
        </p:nvSpPr>
        <p:spPr>
          <a:xfrm>
            <a:off x="4176327" y="4666475"/>
            <a:ext cx="341868" cy="280293"/>
          </a:xfrm>
          <a:custGeom>
            <a:avLst/>
            <a:gdLst>
              <a:gd name="connsiteX0" fmla="*/ 240098 w 341868"/>
              <a:gd name="connsiteY0" fmla="*/ 775 h 280293"/>
              <a:gd name="connsiteX1" fmla="*/ 184536 w 341868"/>
              <a:gd name="connsiteY1" fmla="*/ 100788 h 280293"/>
              <a:gd name="connsiteX2" fmla="*/ 176598 w 341868"/>
              <a:gd name="connsiteY2" fmla="*/ 226200 h 280293"/>
              <a:gd name="connsiteX3" fmla="*/ 173423 w 341868"/>
              <a:gd name="connsiteY3" fmla="*/ 119838 h 280293"/>
              <a:gd name="connsiteX4" fmla="*/ 162311 w 341868"/>
              <a:gd name="connsiteY4" fmla="*/ 207150 h 280293"/>
              <a:gd name="connsiteX5" fmla="*/ 386 w 341868"/>
              <a:gd name="connsiteY5" fmla="*/ 243663 h 280293"/>
              <a:gd name="connsiteX6" fmla="*/ 124211 w 341868"/>
              <a:gd name="connsiteY6" fmla="*/ 232550 h 280293"/>
              <a:gd name="connsiteX7" fmla="*/ 341698 w 341868"/>
              <a:gd name="connsiteY7" fmla="*/ 229375 h 280293"/>
              <a:gd name="connsiteX8" fmla="*/ 159136 w 341868"/>
              <a:gd name="connsiteY8" fmla="*/ 253188 h 280293"/>
              <a:gd name="connsiteX9" fmla="*/ 79761 w 341868"/>
              <a:gd name="connsiteY9" fmla="*/ 280175 h 280293"/>
              <a:gd name="connsiteX10" fmla="*/ 14673 w 341868"/>
              <a:gd name="connsiteY10" fmla="*/ 262713 h 280293"/>
              <a:gd name="connsiteX11" fmla="*/ 101986 w 341868"/>
              <a:gd name="connsiteY11" fmla="*/ 254775 h 280293"/>
              <a:gd name="connsiteX12" fmla="*/ 144848 w 341868"/>
              <a:gd name="connsiteY12" fmla="*/ 197625 h 280293"/>
              <a:gd name="connsiteX13" fmla="*/ 154373 w 341868"/>
              <a:gd name="connsiteY13" fmla="*/ 154763 h 280293"/>
              <a:gd name="connsiteX14" fmla="*/ 240098 w 341868"/>
              <a:gd name="connsiteY14" fmla="*/ 775 h 28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868" h="280293">
                <a:moveTo>
                  <a:pt x="240098" y="775"/>
                </a:moveTo>
                <a:cubicBezTo>
                  <a:pt x="245125" y="-8221"/>
                  <a:pt x="195119" y="63217"/>
                  <a:pt x="184536" y="100788"/>
                </a:cubicBezTo>
                <a:cubicBezTo>
                  <a:pt x="173953" y="138359"/>
                  <a:pt x="178450" y="223025"/>
                  <a:pt x="176598" y="226200"/>
                </a:cubicBezTo>
                <a:cubicBezTo>
                  <a:pt x="174746" y="229375"/>
                  <a:pt x="175804" y="123013"/>
                  <a:pt x="173423" y="119838"/>
                </a:cubicBezTo>
                <a:cubicBezTo>
                  <a:pt x="171042" y="116663"/>
                  <a:pt x="191150" y="186513"/>
                  <a:pt x="162311" y="207150"/>
                </a:cubicBezTo>
                <a:cubicBezTo>
                  <a:pt x="133472" y="227787"/>
                  <a:pt x="6736" y="239430"/>
                  <a:pt x="386" y="243663"/>
                </a:cubicBezTo>
                <a:cubicBezTo>
                  <a:pt x="-5964" y="247896"/>
                  <a:pt x="67326" y="234931"/>
                  <a:pt x="124211" y="232550"/>
                </a:cubicBezTo>
                <a:cubicBezTo>
                  <a:pt x="181096" y="230169"/>
                  <a:pt x="335877" y="225935"/>
                  <a:pt x="341698" y="229375"/>
                </a:cubicBezTo>
                <a:cubicBezTo>
                  <a:pt x="347519" y="232815"/>
                  <a:pt x="202792" y="244721"/>
                  <a:pt x="159136" y="253188"/>
                </a:cubicBezTo>
                <a:cubicBezTo>
                  <a:pt x="115480" y="261655"/>
                  <a:pt x="103838" y="278588"/>
                  <a:pt x="79761" y="280175"/>
                </a:cubicBezTo>
                <a:cubicBezTo>
                  <a:pt x="55684" y="281763"/>
                  <a:pt x="10969" y="266946"/>
                  <a:pt x="14673" y="262713"/>
                </a:cubicBezTo>
                <a:cubicBezTo>
                  <a:pt x="18377" y="258480"/>
                  <a:pt x="80290" y="265623"/>
                  <a:pt x="101986" y="254775"/>
                </a:cubicBezTo>
                <a:cubicBezTo>
                  <a:pt x="123682" y="243927"/>
                  <a:pt x="136117" y="214294"/>
                  <a:pt x="144848" y="197625"/>
                </a:cubicBezTo>
                <a:cubicBezTo>
                  <a:pt x="153579" y="180956"/>
                  <a:pt x="140085" y="185190"/>
                  <a:pt x="154373" y="154763"/>
                </a:cubicBezTo>
                <a:cubicBezTo>
                  <a:pt x="168660" y="124336"/>
                  <a:pt x="235071" y="9771"/>
                  <a:pt x="240098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18D8C10E-726C-4802-9A5F-82B411C3EFA4}"/>
              </a:ext>
            </a:extLst>
          </p:cNvPr>
          <p:cNvSpPr/>
          <p:nvPr/>
        </p:nvSpPr>
        <p:spPr>
          <a:xfrm>
            <a:off x="4062870" y="4666164"/>
            <a:ext cx="333989" cy="112312"/>
          </a:xfrm>
          <a:custGeom>
            <a:avLst/>
            <a:gdLst>
              <a:gd name="connsiteX0" fmla="*/ 1130 w 333989"/>
              <a:gd name="connsiteY0" fmla="*/ 112211 h 112312"/>
              <a:gd name="connsiteX1" fmla="*/ 147180 w 333989"/>
              <a:gd name="connsiteY1" fmla="*/ 10611 h 112312"/>
              <a:gd name="connsiteX2" fmla="*/ 232905 w 333989"/>
              <a:gd name="connsiteY2" fmla="*/ 29661 h 112312"/>
              <a:gd name="connsiteX3" fmla="*/ 332918 w 333989"/>
              <a:gd name="connsiteY3" fmla="*/ 85224 h 112312"/>
              <a:gd name="connsiteX4" fmla="*/ 282118 w 333989"/>
              <a:gd name="connsiteY4" fmla="*/ 53474 h 112312"/>
              <a:gd name="connsiteX5" fmla="*/ 224968 w 333989"/>
              <a:gd name="connsiteY5" fmla="*/ 10611 h 112312"/>
              <a:gd name="connsiteX6" fmla="*/ 136068 w 333989"/>
              <a:gd name="connsiteY6" fmla="*/ 1086 h 112312"/>
              <a:gd name="connsiteX7" fmla="*/ 80505 w 333989"/>
              <a:gd name="connsiteY7" fmla="*/ 29661 h 112312"/>
              <a:gd name="connsiteX8" fmla="*/ 1130 w 333989"/>
              <a:gd name="connsiteY8" fmla="*/ 112211 h 11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989" h="112312">
                <a:moveTo>
                  <a:pt x="1130" y="112211"/>
                </a:moveTo>
                <a:cubicBezTo>
                  <a:pt x="12243" y="109036"/>
                  <a:pt x="108551" y="24369"/>
                  <a:pt x="147180" y="10611"/>
                </a:cubicBezTo>
                <a:cubicBezTo>
                  <a:pt x="185809" y="-3147"/>
                  <a:pt x="201949" y="17226"/>
                  <a:pt x="232905" y="29661"/>
                </a:cubicBezTo>
                <a:cubicBezTo>
                  <a:pt x="263861" y="42096"/>
                  <a:pt x="324716" y="81255"/>
                  <a:pt x="332918" y="85224"/>
                </a:cubicBezTo>
                <a:cubicBezTo>
                  <a:pt x="341120" y="89193"/>
                  <a:pt x="300110" y="65909"/>
                  <a:pt x="282118" y="53474"/>
                </a:cubicBezTo>
                <a:cubicBezTo>
                  <a:pt x="264126" y="41038"/>
                  <a:pt x="249310" y="19342"/>
                  <a:pt x="224968" y="10611"/>
                </a:cubicBezTo>
                <a:cubicBezTo>
                  <a:pt x="200626" y="1880"/>
                  <a:pt x="160145" y="-2089"/>
                  <a:pt x="136068" y="1086"/>
                </a:cubicBezTo>
                <a:cubicBezTo>
                  <a:pt x="111991" y="4261"/>
                  <a:pt x="96909" y="16432"/>
                  <a:pt x="80505" y="29661"/>
                </a:cubicBezTo>
                <a:cubicBezTo>
                  <a:pt x="64101" y="42890"/>
                  <a:pt x="-9983" y="115386"/>
                  <a:pt x="1130" y="112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C07641D9-0A6A-44D0-9476-69E481474BAB}"/>
              </a:ext>
            </a:extLst>
          </p:cNvPr>
          <p:cNvSpPr/>
          <p:nvPr/>
        </p:nvSpPr>
        <p:spPr>
          <a:xfrm>
            <a:off x="3898101" y="4533778"/>
            <a:ext cx="499579" cy="308098"/>
          </a:xfrm>
          <a:custGeom>
            <a:avLst/>
            <a:gdLst>
              <a:gd name="connsiteX0" fmla="*/ 499274 w 499579"/>
              <a:gd name="connsiteY0" fmla="*/ 122 h 308098"/>
              <a:gd name="connsiteX1" fmla="*/ 397674 w 499579"/>
              <a:gd name="connsiteY1" fmla="*/ 101722 h 308098"/>
              <a:gd name="connsiteX2" fmla="*/ 286549 w 499579"/>
              <a:gd name="connsiteY2" fmla="*/ 95372 h 308098"/>
              <a:gd name="connsiteX3" fmla="*/ 799 w 499579"/>
              <a:gd name="connsiteY3" fmla="*/ 308097 h 308098"/>
              <a:gd name="connsiteX4" fmla="*/ 199237 w 499579"/>
              <a:gd name="connsiteY4" fmla="*/ 92197 h 308098"/>
              <a:gd name="connsiteX5" fmla="*/ 146849 w 499579"/>
              <a:gd name="connsiteY5" fmla="*/ 173160 h 308098"/>
              <a:gd name="connsiteX6" fmla="*/ 364337 w 499579"/>
              <a:gd name="connsiteY6" fmla="*/ 82672 h 308098"/>
              <a:gd name="connsiteX7" fmla="*/ 499274 w 499579"/>
              <a:gd name="connsiteY7" fmla="*/ 122 h 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79" h="308098">
                <a:moveTo>
                  <a:pt x="499274" y="122"/>
                </a:moveTo>
                <a:cubicBezTo>
                  <a:pt x="504830" y="3297"/>
                  <a:pt x="433128" y="85847"/>
                  <a:pt x="397674" y="101722"/>
                </a:cubicBezTo>
                <a:cubicBezTo>
                  <a:pt x="362220" y="117597"/>
                  <a:pt x="352695" y="60976"/>
                  <a:pt x="286549" y="95372"/>
                </a:cubicBezTo>
                <a:cubicBezTo>
                  <a:pt x="220403" y="129768"/>
                  <a:pt x="15351" y="308626"/>
                  <a:pt x="799" y="308097"/>
                </a:cubicBezTo>
                <a:cubicBezTo>
                  <a:pt x="-13753" y="307568"/>
                  <a:pt x="174895" y="114686"/>
                  <a:pt x="199237" y="92197"/>
                </a:cubicBezTo>
                <a:cubicBezTo>
                  <a:pt x="223579" y="69708"/>
                  <a:pt x="119332" y="174747"/>
                  <a:pt x="146849" y="173160"/>
                </a:cubicBezTo>
                <a:cubicBezTo>
                  <a:pt x="174366" y="171573"/>
                  <a:pt x="307451" y="108866"/>
                  <a:pt x="364337" y="82672"/>
                </a:cubicBezTo>
                <a:cubicBezTo>
                  <a:pt x="421223" y="56478"/>
                  <a:pt x="493718" y="-3053"/>
                  <a:pt x="499274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35B567DC-1B9B-474B-A89C-F75F616DC400}"/>
              </a:ext>
            </a:extLst>
          </p:cNvPr>
          <p:cNvSpPr/>
          <p:nvPr/>
        </p:nvSpPr>
        <p:spPr>
          <a:xfrm>
            <a:off x="4316153" y="4571967"/>
            <a:ext cx="83492" cy="169912"/>
          </a:xfrm>
          <a:custGeom>
            <a:avLst/>
            <a:gdLst>
              <a:gd name="connsiteX0" fmla="*/ 260 w 83492"/>
              <a:gd name="connsiteY0" fmla="*/ 33 h 169912"/>
              <a:gd name="connsiteX1" fmla="*/ 79635 w 83492"/>
              <a:gd name="connsiteY1" fmla="*/ 49246 h 169912"/>
              <a:gd name="connsiteX2" fmla="*/ 55822 w 83492"/>
              <a:gd name="connsiteY2" fmla="*/ 73058 h 169912"/>
              <a:gd name="connsiteX3" fmla="*/ 70110 w 83492"/>
              <a:gd name="connsiteY3" fmla="*/ 104808 h 169912"/>
              <a:gd name="connsiteX4" fmla="*/ 24072 w 83492"/>
              <a:gd name="connsiteY4" fmla="*/ 169896 h 169912"/>
              <a:gd name="connsiteX5" fmla="*/ 82810 w 83492"/>
              <a:gd name="connsiteY5" fmla="*/ 98458 h 169912"/>
              <a:gd name="connsiteX6" fmla="*/ 54235 w 83492"/>
              <a:gd name="connsiteY6" fmla="*/ 57183 h 169912"/>
              <a:gd name="connsiteX7" fmla="*/ 260 w 83492"/>
              <a:gd name="connsiteY7" fmla="*/ 33 h 1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92" h="169912">
                <a:moveTo>
                  <a:pt x="260" y="33"/>
                </a:moveTo>
                <a:cubicBezTo>
                  <a:pt x="4493" y="-1290"/>
                  <a:pt x="70375" y="37075"/>
                  <a:pt x="79635" y="49246"/>
                </a:cubicBezTo>
                <a:cubicBezTo>
                  <a:pt x="88895" y="61417"/>
                  <a:pt x="57410" y="63798"/>
                  <a:pt x="55822" y="73058"/>
                </a:cubicBezTo>
                <a:cubicBezTo>
                  <a:pt x="54235" y="82318"/>
                  <a:pt x="75402" y="88668"/>
                  <a:pt x="70110" y="104808"/>
                </a:cubicBezTo>
                <a:cubicBezTo>
                  <a:pt x="64818" y="120948"/>
                  <a:pt x="21955" y="170954"/>
                  <a:pt x="24072" y="169896"/>
                </a:cubicBezTo>
                <a:cubicBezTo>
                  <a:pt x="26189" y="168838"/>
                  <a:pt x="77783" y="117243"/>
                  <a:pt x="82810" y="98458"/>
                </a:cubicBezTo>
                <a:cubicBezTo>
                  <a:pt x="87837" y="79673"/>
                  <a:pt x="63760" y="69354"/>
                  <a:pt x="54235" y="57183"/>
                </a:cubicBezTo>
                <a:cubicBezTo>
                  <a:pt x="44710" y="45012"/>
                  <a:pt x="-3973" y="1356"/>
                  <a:pt x="26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085C91BF-6AEC-414B-A9A7-F980C7759053}"/>
              </a:ext>
            </a:extLst>
          </p:cNvPr>
          <p:cNvSpPr/>
          <p:nvPr/>
        </p:nvSpPr>
        <p:spPr>
          <a:xfrm>
            <a:off x="4197324" y="4633896"/>
            <a:ext cx="198887" cy="87330"/>
          </a:xfrm>
          <a:custGeom>
            <a:avLst/>
            <a:gdLst>
              <a:gd name="connsiteX0" fmla="*/ 26 w 198887"/>
              <a:gd name="connsiteY0" fmla="*/ 41292 h 87330"/>
              <a:gd name="connsiteX1" fmla="*/ 152426 w 198887"/>
              <a:gd name="connsiteY1" fmla="*/ 6367 h 87330"/>
              <a:gd name="connsiteX2" fmla="*/ 182589 w 198887"/>
              <a:gd name="connsiteY2" fmla="*/ 27004 h 87330"/>
              <a:gd name="connsiteX3" fmla="*/ 152426 w 198887"/>
              <a:gd name="connsiteY3" fmla="*/ 87329 h 87330"/>
              <a:gd name="connsiteX4" fmla="*/ 198464 w 198887"/>
              <a:gd name="connsiteY4" fmla="*/ 25417 h 87330"/>
              <a:gd name="connsiteX5" fmla="*/ 165126 w 198887"/>
              <a:gd name="connsiteY5" fmla="*/ 17 h 87330"/>
              <a:gd name="connsiteX6" fmla="*/ 26 w 198887"/>
              <a:gd name="connsiteY6" fmla="*/ 41292 h 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87" h="87330">
                <a:moveTo>
                  <a:pt x="26" y="41292"/>
                </a:moveTo>
                <a:cubicBezTo>
                  <a:pt x="-2091" y="42350"/>
                  <a:pt x="121999" y="8748"/>
                  <a:pt x="152426" y="6367"/>
                </a:cubicBezTo>
                <a:cubicBezTo>
                  <a:pt x="182853" y="3986"/>
                  <a:pt x="182589" y="13510"/>
                  <a:pt x="182589" y="27004"/>
                </a:cubicBezTo>
                <a:cubicBezTo>
                  <a:pt x="182589" y="40498"/>
                  <a:pt x="149780" y="87593"/>
                  <a:pt x="152426" y="87329"/>
                </a:cubicBezTo>
                <a:cubicBezTo>
                  <a:pt x="155072" y="87065"/>
                  <a:pt x="196347" y="39969"/>
                  <a:pt x="198464" y="25417"/>
                </a:cubicBezTo>
                <a:cubicBezTo>
                  <a:pt x="200581" y="10865"/>
                  <a:pt x="195553" y="-512"/>
                  <a:pt x="165126" y="17"/>
                </a:cubicBezTo>
                <a:cubicBezTo>
                  <a:pt x="134699" y="546"/>
                  <a:pt x="2143" y="40234"/>
                  <a:pt x="26" y="4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5DC43972-3965-4AC9-91C2-65A9C6827B82}"/>
              </a:ext>
            </a:extLst>
          </p:cNvPr>
          <p:cNvSpPr/>
          <p:nvPr/>
        </p:nvSpPr>
        <p:spPr>
          <a:xfrm>
            <a:off x="4310023" y="4546131"/>
            <a:ext cx="47993" cy="180238"/>
          </a:xfrm>
          <a:custGeom>
            <a:avLst/>
            <a:gdLst>
              <a:gd name="connsiteX0" fmla="*/ 31790 w 47993"/>
              <a:gd name="connsiteY0" fmla="*/ 469 h 180238"/>
              <a:gd name="connsiteX1" fmla="*/ 7977 w 47993"/>
              <a:gd name="connsiteY1" fmla="*/ 78257 h 180238"/>
              <a:gd name="connsiteX2" fmla="*/ 47665 w 47993"/>
              <a:gd name="connsiteY2" fmla="*/ 176682 h 180238"/>
              <a:gd name="connsiteX3" fmla="*/ 25440 w 47993"/>
              <a:gd name="connsiteY3" fmla="*/ 154457 h 180238"/>
              <a:gd name="connsiteX4" fmla="*/ 40 w 47993"/>
              <a:gd name="connsiteY4" fmla="*/ 114769 h 180238"/>
              <a:gd name="connsiteX5" fmla="*/ 31790 w 47993"/>
              <a:gd name="connsiteY5" fmla="*/ 469 h 18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93" h="180238">
                <a:moveTo>
                  <a:pt x="31790" y="469"/>
                </a:moveTo>
                <a:cubicBezTo>
                  <a:pt x="33113" y="-5616"/>
                  <a:pt x="5331" y="48888"/>
                  <a:pt x="7977" y="78257"/>
                </a:cubicBezTo>
                <a:cubicBezTo>
                  <a:pt x="10623" y="107626"/>
                  <a:pt x="44755" y="163982"/>
                  <a:pt x="47665" y="176682"/>
                </a:cubicBezTo>
                <a:cubicBezTo>
                  <a:pt x="50576" y="189382"/>
                  <a:pt x="33377" y="164776"/>
                  <a:pt x="25440" y="154457"/>
                </a:cubicBezTo>
                <a:cubicBezTo>
                  <a:pt x="17503" y="144138"/>
                  <a:pt x="1363" y="137259"/>
                  <a:pt x="40" y="114769"/>
                </a:cubicBezTo>
                <a:cubicBezTo>
                  <a:pt x="-1283" y="92279"/>
                  <a:pt x="30467" y="6554"/>
                  <a:pt x="31790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C9761E60-57DD-4584-8B4B-AC520DA04986}"/>
              </a:ext>
            </a:extLst>
          </p:cNvPr>
          <p:cNvSpPr/>
          <p:nvPr/>
        </p:nvSpPr>
        <p:spPr>
          <a:xfrm>
            <a:off x="4073497" y="4475080"/>
            <a:ext cx="309830" cy="120812"/>
          </a:xfrm>
          <a:custGeom>
            <a:avLst/>
            <a:gdLst>
              <a:gd name="connsiteX0" fmla="*/ 28 w 309830"/>
              <a:gd name="connsiteY0" fmla="*/ 83 h 120812"/>
              <a:gd name="connsiteX1" fmla="*/ 128616 w 309830"/>
              <a:gd name="connsiteY1" fmla="*/ 58820 h 120812"/>
              <a:gd name="connsiteX2" fmla="*/ 223866 w 309830"/>
              <a:gd name="connsiteY2" fmla="*/ 71520 h 120812"/>
              <a:gd name="connsiteX3" fmla="*/ 309591 w 309830"/>
              <a:gd name="connsiteY3" fmla="*/ 120733 h 120812"/>
              <a:gd name="connsiteX4" fmla="*/ 196878 w 309830"/>
              <a:gd name="connsiteY4" fmla="*/ 58820 h 120812"/>
              <a:gd name="connsiteX5" fmla="*/ 117503 w 309830"/>
              <a:gd name="connsiteY5" fmla="*/ 46120 h 120812"/>
              <a:gd name="connsiteX6" fmla="*/ 28 w 309830"/>
              <a:gd name="connsiteY6" fmla="*/ 83 h 12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830" h="120812">
                <a:moveTo>
                  <a:pt x="28" y="83"/>
                </a:moveTo>
                <a:cubicBezTo>
                  <a:pt x="1880" y="2200"/>
                  <a:pt x="91310" y="46914"/>
                  <a:pt x="128616" y="58820"/>
                </a:cubicBezTo>
                <a:cubicBezTo>
                  <a:pt x="165922" y="70726"/>
                  <a:pt x="193704" y="61201"/>
                  <a:pt x="223866" y="71520"/>
                </a:cubicBezTo>
                <a:cubicBezTo>
                  <a:pt x="254028" y="81839"/>
                  <a:pt x="314089" y="122850"/>
                  <a:pt x="309591" y="120733"/>
                </a:cubicBezTo>
                <a:cubicBezTo>
                  <a:pt x="305093" y="118616"/>
                  <a:pt x="228893" y="71255"/>
                  <a:pt x="196878" y="58820"/>
                </a:cubicBezTo>
                <a:cubicBezTo>
                  <a:pt x="164863" y="46385"/>
                  <a:pt x="147930" y="55380"/>
                  <a:pt x="117503" y="46120"/>
                </a:cubicBezTo>
                <a:cubicBezTo>
                  <a:pt x="87076" y="36860"/>
                  <a:pt x="-1824" y="-2034"/>
                  <a:pt x="2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09A3ED2-C46C-411B-9F99-FD4851267011}"/>
              </a:ext>
            </a:extLst>
          </p:cNvPr>
          <p:cNvSpPr/>
          <p:nvPr/>
        </p:nvSpPr>
        <p:spPr>
          <a:xfrm>
            <a:off x="3435271" y="4860871"/>
            <a:ext cx="466960" cy="373257"/>
          </a:xfrm>
          <a:custGeom>
            <a:avLst/>
            <a:gdLst>
              <a:gd name="connsiteX0" fmla="*/ 466804 w 466960"/>
              <a:gd name="connsiteY0" fmla="*/ 54 h 373257"/>
              <a:gd name="connsiteX1" fmla="*/ 296942 w 466960"/>
              <a:gd name="connsiteY1" fmla="*/ 60379 h 373257"/>
              <a:gd name="connsiteX2" fmla="*/ 79 w 466960"/>
              <a:gd name="connsiteY2" fmla="*/ 373117 h 373257"/>
              <a:gd name="connsiteX3" fmla="*/ 266779 w 466960"/>
              <a:gd name="connsiteY3" fmla="*/ 101654 h 373257"/>
              <a:gd name="connsiteX4" fmla="*/ 220742 w 466960"/>
              <a:gd name="connsiteY4" fmla="*/ 193729 h 373257"/>
              <a:gd name="connsiteX5" fmla="*/ 325517 w 466960"/>
              <a:gd name="connsiteY5" fmla="*/ 52442 h 373257"/>
              <a:gd name="connsiteX6" fmla="*/ 466804 w 466960"/>
              <a:gd name="connsiteY6" fmla="*/ 54 h 3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960" h="373257">
                <a:moveTo>
                  <a:pt x="466804" y="54"/>
                </a:moveTo>
                <a:cubicBezTo>
                  <a:pt x="462042" y="1377"/>
                  <a:pt x="374729" y="-1798"/>
                  <a:pt x="296942" y="60379"/>
                </a:cubicBezTo>
                <a:cubicBezTo>
                  <a:pt x="219154" y="122556"/>
                  <a:pt x="5106" y="366238"/>
                  <a:pt x="79" y="373117"/>
                </a:cubicBezTo>
                <a:cubicBezTo>
                  <a:pt x="-4948" y="379996"/>
                  <a:pt x="230002" y="131552"/>
                  <a:pt x="266779" y="101654"/>
                </a:cubicBezTo>
                <a:cubicBezTo>
                  <a:pt x="303556" y="71756"/>
                  <a:pt x="210952" y="201931"/>
                  <a:pt x="220742" y="193729"/>
                </a:cubicBezTo>
                <a:cubicBezTo>
                  <a:pt x="230532" y="185527"/>
                  <a:pt x="284771" y="83134"/>
                  <a:pt x="325517" y="52442"/>
                </a:cubicBezTo>
                <a:cubicBezTo>
                  <a:pt x="366263" y="21750"/>
                  <a:pt x="471566" y="-1269"/>
                  <a:pt x="46680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405246ED-0359-4751-9114-9A0763904F8E}"/>
              </a:ext>
            </a:extLst>
          </p:cNvPr>
          <p:cNvSpPr/>
          <p:nvPr/>
        </p:nvSpPr>
        <p:spPr>
          <a:xfrm>
            <a:off x="3272127" y="5250707"/>
            <a:ext cx="178622" cy="335243"/>
          </a:xfrm>
          <a:custGeom>
            <a:avLst/>
            <a:gdLst>
              <a:gd name="connsiteX0" fmla="*/ 177511 w 178622"/>
              <a:gd name="connsiteY0" fmla="*/ 2331 h 335243"/>
              <a:gd name="connsiteX1" fmla="*/ 26698 w 178622"/>
              <a:gd name="connsiteY1" fmla="*/ 243631 h 335243"/>
              <a:gd name="connsiteX2" fmla="*/ 6061 w 178622"/>
              <a:gd name="connsiteY2" fmla="*/ 329356 h 335243"/>
              <a:gd name="connsiteX3" fmla="*/ 94961 w 178622"/>
              <a:gd name="connsiteY3" fmla="*/ 97581 h 335243"/>
              <a:gd name="connsiteX4" fmla="*/ 94961 w 178622"/>
              <a:gd name="connsiteY4" fmla="*/ 119806 h 335243"/>
              <a:gd name="connsiteX5" fmla="*/ 177511 w 178622"/>
              <a:gd name="connsiteY5" fmla="*/ 2331 h 3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2" h="335243">
                <a:moveTo>
                  <a:pt x="177511" y="2331"/>
                </a:moveTo>
                <a:cubicBezTo>
                  <a:pt x="166134" y="22969"/>
                  <a:pt x="55273" y="189127"/>
                  <a:pt x="26698" y="243631"/>
                </a:cubicBezTo>
                <a:cubicBezTo>
                  <a:pt x="-1877" y="298135"/>
                  <a:pt x="-5316" y="353698"/>
                  <a:pt x="6061" y="329356"/>
                </a:cubicBezTo>
                <a:cubicBezTo>
                  <a:pt x="17438" y="305014"/>
                  <a:pt x="80144" y="132506"/>
                  <a:pt x="94961" y="97581"/>
                </a:cubicBezTo>
                <a:cubicBezTo>
                  <a:pt x="109778" y="62656"/>
                  <a:pt x="80409" y="135152"/>
                  <a:pt x="94961" y="119806"/>
                </a:cubicBezTo>
                <a:cubicBezTo>
                  <a:pt x="109513" y="104460"/>
                  <a:pt x="188888" y="-18307"/>
                  <a:pt x="177511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A3AE27A7-5816-4F93-994B-F060078CD20E}"/>
              </a:ext>
            </a:extLst>
          </p:cNvPr>
          <p:cNvSpPr/>
          <p:nvPr/>
        </p:nvSpPr>
        <p:spPr>
          <a:xfrm>
            <a:off x="3262255" y="4992384"/>
            <a:ext cx="517689" cy="633304"/>
          </a:xfrm>
          <a:custGeom>
            <a:avLst/>
            <a:gdLst>
              <a:gd name="connsiteX0" fmla="*/ 517583 w 517689"/>
              <a:gd name="connsiteY0" fmla="*/ 304 h 633304"/>
              <a:gd name="connsiteX1" fmla="*/ 235008 w 517689"/>
              <a:gd name="connsiteY1" fmla="*/ 247954 h 633304"/>
              <a:gd name="connsiteX2" fmla="*/ 327083 w 517689"/>
              <a:gd name="connsiteY2" fmla="*/ 166991 h 633304"/>
              <a:gd name="connsiteX3" fmla="*/ 158808 w 517689"/>
              <a:gd name="connsiteY3" fmla="*/ 406704 h 633304"/>
              <a:gd name="connsiteX4" fmla="*/ 241358 w 517689"/>
              <a:gd name="connsiteY4" fmla="*/ 279704 h 633304"/>
              <a:gd name="connsiteX5" fmla="*/ 165158 w 517689"/>
              <a:gd name="connsiteY5" fmla="*/ 390829 h 633304"/>
              <a:gd name="connsiteX6" fmla="*/ 95308 w 517689"/>
              <a:gd name="connsiteY6" fmla="*/ 498779 h 633304"/>
              <a:gd name="connsiteX7" fmla="*/ 79433 w 517689"/>
              <a:gd name="connsiteY7" fmla="*/ 632129 h 633304"/>
              <a:gd name="connsiteX8" fmla="*/ 58 w 517689"/>
              <a:gd name="connsiteY8" fmla="*/ 565454 h 633304"/>
              <a:gd name="connsiteX9" fmla="*/ 66733 w 517689"/>
              <a:gd name="connsiteY9" fmla="*/ 592441 h 633304"/>
              <a:gd name="connsiteX10" fmla="*/ 76258 w 517689"/>
              <a:gd name="connsiteY10" fmla="*/ 517829 h 633304"/>
              <a:gd name="connsiteX11" fmla="*/ 198495 w 517689"/>
              <a:gd name="connsiteY11" fmla="*/ 306691 h 633304"/>
              <a:gd name="connsiteX12" fmla="*/ 517583 w 517689"/>
              <a:gd name="connsiteY12" fmla="*/ 304 h 6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89" h="633304">
                <a:moveTo>
                  <a:pt x="517583" y="304"/>
                </a:moveTo>
                <a:cubicBezTo>
                  <a:pt x="523668" y="-9485"/>
                  <a:pt x="266758" y="220173"/>
                  <a:pt x="235008" y="247954"/>
                </a:cubicBezTo>
                <a:cubicBezTo>
                  <a:pt x="203258" y="275735"/>
                  <a:pt x="339783" y="140533"/>
                  <a:pt x="327083" y="166991"/>
                </a:cubicBezTo>
                <a:cubicBezTo>
                  <a:pt x="314383" y="193449"/>
                  <a:pt x="173095" y="387919"/>
                  <a:pt x="158808" y="406704"/>
                </a:cubicBezTo>
                <a:cubicBezTo>
                  <a:pt x="144521" y="425489"/>
                  <a:pt x="240300" y="282350"/>
                  <a:pt x="241358" y="279704"/>
                </a:cubicBezTo>
                <a:cubicBezTo>
                  <a:pt x="242416" y="277058"/>
                  <a:pt x="189500" y="354317"/>
                  <a:pt x="165158" y="390829"/>
                </a:cubicBezTo>
                <a:cubicBezTo>
                  <a:pt x="140816" y="427342"/>
                  <a:pt x="109595" y="458562"/>
                  <a:pt x="95308" y="498779"/>
                </a:cubicBezTo>
                <a:cubicBezTo>
                  <a:pt x="81021" y="538996"/>
                  <a:pt x="95308" y="621017"/>
                  <a:pt x="79433" y="632129"/>
                </a:cubicBezTo>
                <a:cubicBezTo>
                  <a:pt x="63558" y="643242"/>
                  <a:pt x="2175" y="572069"/>
                  <a:pt x="58" y="565454"/>
                </a:cubicBezTo>
                <a:cubicBezTo>
                  <a:pt x="-2059" y="558839"/>
                  <a:pt x="54033" y="600378"/>
                  <a:pt x="66733" y="592441"/>
                </a:cubicBezTo>
                <a:cubicBezTo>
                  <a:pt x="79433" y="584504"/>
                  <a:pt x="54298" y="565454"/>
                  <a:pt x="76258" y="517829"/>
                </a:cubicBezTo>
                <a:cubicBezTo>
                  <a:pt x="98218" y="470204"/>
                  <a:pt x="125735" y="391622"/>
                  <a:pt x="198495" y="306691"/>
                </a:cubicBezTo>
                <a:cubicBezTo>
                  <a:pt x="271255" y="221760"/>
                  <a:pt x="511498" y="10093"/>
                  <a:pt x="517583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D6CD7894-A4F7-46B4-BDD8-115D5237B978}"/>
              </a:ext>
            </a:extLst>
          </p:cNvPr>
          <p:cNvSpPr/>
          <p:nvPr/>
        </p:nvSpPr>
        <p:spPr>
          <a:xfrm>
            <a:off x="3762256" y="4730520"/>
            <a:ext cx="352028" cy="286360"/>
          </a:xfrm>
          <a:custGeom>
            <a:avLst/>
            <a:gdLst>
              <a:gd name="connsiteX0" fmla="*/ 349369 w 352028"/>
              <a:gd name="connsiteY0" fmla="*/ 3405 h 286360"/>
              <a:gd name="connsiteX1" fmla="*/ 93782 w 352028"/>
              <a:gd name="connsiteY1" fmla="*/ 184380 h 286360"/>
              <a:gd name="connsiteX2" fmla="*/ 182682 w 352028"/>
              <a:gd name="connsiteY2" fmla="*/ 133580 h 286360"/>
              <a:gd name="connsiteX3" fmla="*/ 119 w 352028"/>
              <a:gd name="connsiteY3" fmla="*/ 285980 h 286360"/>
              <a:gd name="connsiteX4" fmla="*/ 214432 w 352028"/>
              <a:gd name="connsiteY4" fmla="*/ 81193 h 286360"/>
              <a:gd name="connsiteX5" fmla="*/ 349369 w 352028"/>
              <a:gd name="connsiteY5" fmla="*/ 3405 h 2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28" h="286360">
                <a:moveTo>
                  <a:pt x="349369" y="3405"/>
                </a:moveTo>
                <a:cubicBezTo>
                  <a:pt x="329261" y="20603"/>
                  <a:pt x="121563" y="162684"/>
                  <a:pt x="93782" y="184380"/>
                </a:cubicBezTo>
                <a:cubicBezTo>
                  <a:pt x="66001" y="206076"/>
                  <a:pt x="198292" y="116647"/>
                  <a:pt x="182682" y="133580"/>
                </a:cubicBezTo>
                <a:cubicBezTo>
                  <a:pt x="167071" y="150513"/>
                  <a:pt x="-5172" y="294711"/>
                  <a:pt x="119" y="285980"/>
                </a:cubicBezTo>
                <a:cubicBezTo>
                  <a:pt x="5410" y="277249"/>
                  <a:pt x="158076" y="124849"/>
                  <a:pt x="214432" y="81193"/>
                </a:cubicBezTo>
                <a:cubicBezTo>
                  <a:pt x="270788" y="37537"/>
                  <a:pt x="369477" y="-13793"/>
                  <a:pt x="349369" y="3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87A9ED26-31C4-4748-BF13-494538117B2D}"/>
              </a:ext>
            </a:extLst>
          </p:cNvPr>
          <p:cNvSpPr/>
          <p:nvPr/>
        </p:nvSpPr>
        <p:spPr>
          <a:xfrm>
            <a:off x="3363910" y="5132351"/>
            <a:ext cx="314072" cy="493859"/>
          </a:xfrm>
          <a:custGeom>
            <a:avLst/>
            <a:gdLst>
              <a:gd name="connsiteX0" fmla="*/ 57153 w 314072"/>
              <a:gd name="connsiteY0" fmla="*/ 330237 h 493859"/>
              <a:gd name="connsiteX1" fmla="*/ 285753 w 314072"/>
              <a:gd name="connsiteY1" fmla="*/ 34962 h 493859"/>
              <a:gd name="connsiteX2" fmla="*/ 212728 w 314072"/>
              <a:gd name="connsiteY2" fmla="*/ 131799 h 493859"/>
              <a:gd name="connsiteX3" fmla="*/ 165103 w 314072"/>
              <a:gd name="connsiteY3" fmla="*/ 282612 h 493859"/>
              <a:gd name="connsiteX4" fmla="*/ 157165 w 314072"/>
              <a:gd name="connsiteY4" fmla="*/ 352462 h 493859"/>
              <a:gd name="connsiteX5" fmla="*/ 128590 w 314072"/>
              <a:gd name="connsiteY5" fmla="*/ 355637 h 493859"/>
              <a:gd name="connsiteX6" fmla="*/ 84140 w 314072"/>
              <a:gd name="connsiteY6" fmla="*/ 408024 h 493859"/>
              <a:gd name="connsiteX7" fmla="*/ 3 w 314072"/>
              <a:gd name="connsiteY7" fmla="*/ 493749 h 493859"/>
              <a:gd name="connsiteX8" fmla="*/ 87315 w 314072"/>
              <a:gd name="connsiteY8" fmla="*/ 388974 h 493859"/>
              <a:gd name="connsiteX9" fmla="*/ 241303 w 314072"/>
              <a:gd name="connsiteY9" fmla="*/ 149262 h 493859"/>
              <a:gd name="connsiteX10" fmla="*/ 312740 w 314072"/>
              <a:gd name="connsiteY10" fmla="*/ 37 h 493859"/>
              <a:gd name="connsiteX11" fmla="*/ 184153 w 314072"/>
              <a:gd name="connsiteY11" fmla="*/ 136562 h 493859"/>
              <a:gd name="connsiteX12" fmla="*/ 57153 w 314072"/>
              <a:gd name="connsiteY12" fmla="*/ 330237 h 49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072" h="493859">
                <a:moveTo>
                  <a:pt x="57153" y="330237"/>
                </a:moveTo>
                <a:cubicBezTo>
                  <a:pt x="74086" y="313304"/>
                  <a:pt x="259824" y="68035"/>
                  <a:pt x="285753" y="34962"/>
                </a:cubicBezTo>
                <a:cubicBezTo>
                  <a:pt x="311682" y="1889"/>
                  <a:pt x="232836" y="90524"/>
                  <a:pt x="212728" y="131799"/>
                </a:cubicBezTo>
                <a:cubicBezTo>
                  <a:pt x="192620" y="173074"/>
                  <a:pt x="174363" y="245835"/>
                  <a:pt x="165103" y="282612"/>
                </a:cubicBezTo>
                <a:cubicBezTo>
                  <a:pt x="155843" y="319389"/>
                  <a:pt x="163251" y="340291"/>
                  <a:pt x="157165" y="352462"/>
                </a:cubicBezTo>
                <a:cubicBezTo>
                  <a:pt x="151080" y="364633"/>
                  <a:pt x="140761" y="346377"/>
                  <a:pt x="128590" y="355637"/>
                </a:cubicBezTo>
                <a:cubicBezTo>
                  <a:pt x="116419" y="364897"/>
                  <a:pt x="105571" y="385005"/>
                  <a:pt x="84140" y="408024"/>
                </a:cubicBezTo>
                <a:cubicBezTo>
                  <a:pt x="62709" y="431043"/>
                  <a:pt x="-526" y="496924"/>
                  <a:pt x="3" y="493749"/>
                </a:cubicBezTo>
                <a:cubicBezTo>
                  <a:pt x="532" y="490574"/>
                  <a:pt x="47098" y="446389"/>
                  <a:pt x="87315" y="388974"/>
                </a:cubicBezTo>
                <a:cubicBezTo>
                  <a:pt x="127532" y="331560"/>
                  <a:pt x="203732" y="214085"/>
                  <a:pt x="241303" y="149262"/>
                </a:cubicBezTo>
                <a:cubicBezTo>
                  <a:pt x="278874" y="84439"/>
                  <a:pt x="322265" y="2154"/>
                  <a:pt x="312740" y="37"/>
                </a:cubicBezTo>
                <a:cubicBezTo>
                  <a:pt x="303215" y="-2080"/>
                  <a:pt x="221724" y="85497"/>
                  <a:pt x="184153" y="136562"/>
                </a:cubicBezTo>
                <a:cubicBezTo>
                  <a:pt x="146582" y="187627"/>
                  <a:pt x="40220" y="347170"/>
                  <a:pt x="57153" y="33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427BAA8A-9A61-4E32-B403-4965219479A4}"/>
              </a:ext>
            </a:extLst>
          </p:cNvPr>
          <p:cNvSpPr/>
          <p:nvPr/>
        </p:nvSpPr>
        <p:spPr>
          <a:xfrm>
            <a:off x="3831859" y="4890657"/>
            <a:ext cx="267516" cy="176660"/>
          </a:xfrm>
          <a:custGeom>
            <a:avLst/>
            <a:gdLst>
              <a:gd name="connsiteX0" fmla="*/ 3541 w 267516"/>
              <a:gd name="connsiteY0" fmla="*/ 141718 h 176660"/>
              <a:gd name="connsiteX1" fmla="*/ 130541 w 267516"/>
              <a:gd name="connsiteY1" fmla="*/ 13131 h 176660"/>
              <a:gd name="connsiteX2" fmla="*/ 143241 w 267516"/>
              <a:gd name="connsiteY2" fmla="*/ 35356 h 176660"/>
              <a:gd name="connsiteX3" fmla="*/ 192454 w 267516"/>
              <a:gd name="connsiteY3" fmla="*/ 94093 h 176660"/>
              <a:gd name="connsiteX4" fmla="*/ 267066 w 267516"/>
              <a:gd name="connsiteY4" fmla="*/ 176643 h 176660"/>
              <a:gd name="connsiteX5" fmla="*/ 219441 w 267516"/>
              <a:gd name="connsiteY5" fmla="*/ 100443 h 176660"/>
              <a:gd name="connsiteX6" fmla="*/ 135304 w 267516"/>
              <a:gd name="connsiteY6" fmla="*/ 431 h 176660"/>
              <a:gd name="connsiteX7" fmla="*/ 44816 w 267516"/>
              <a:gd name="connsiteY7" fmla="*/ 67106 h 176660"/>
              <a:gd name="connsiteX8" fmla="*/ 3541 w 267516"/>
              <a:gd name="connsiteY8" fmla="*/ 141718 h 1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516" h="176660">
                <a:moveTo>
                  <a:pt x="3541" y="141718"/>
                </a:moveTo>
                <a:cubicBezTo>
                  <a:pt x="17828" y="132722"/>
                  <a:pt x="107258" y="30858"/>
                  <a:pt x="130541" y="13131"/>
                </a:cubicBezTo>
                <a:cubicBezTo>
                  <a:pt x="153824" y="-4596"/>
                  <a:pt x="132922" y="21862"/>
                  <a:pt x="143241" y="35356"/>
                </a:cubicBezTo>
                <a:cubicBezTo>
                  <a:pt x="153560" y="48850"/>
                  <a:pt x="171817" y="70545"/>
                  <a:pt x="192454" y="94093"/>
                </a:cubicBezTo>
                <a:cubicBezTo>
                  <a:pt x="213091" y="117641"/>
                  <a:pt x="262568" y="175585"/>
                  <a:pt x="267066" y="176643"/>
                </a:cubicBezTo>
                <a:cubicBezTo>
                  <a:pt x="271564" y="177701"/>
                  <a:pt x="241401" y="129812"/>
                  <a:pt x="219441" y="100443"/>
                </a:cubicBezTo>
                <a:cubicBezTo>
                  <a:pt x="197481" y="71074"/>
                  <a:pt x="164408" y="5987"/>
                  <a:pt x="135304" y="431"/>
                </a:cubicBezTo>
                <a:cubicBezTo>
                  <a:pt x="106200" y="-5125"/>
                  <a:pt x="68364" y="44352"/>
                  <a:pt x="44816" y="67106"/>
                </a:cubicBezTo>
                <a:cubicBezTo>
                  <a:pt x="21268" y="89860"/>
                  <a:pt x="-10746" y="150714"/>
                  <a:pt x="3541" y="14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0A23EF0-9902-4FB9-B5BD-465C163115C1}"/>
              </a:ext>
            </a:extLst>
          </p:cNvPr>
          <p:cNvSpPr/>
          <p:nvPr/>
        </p:nvSpPr>
        <p:spPr>
          <a:xfrm>
            <a:off x="3975092" y="4874685"/>
            <a:ext cx="443673" cy="83122"/>
          </a:xfrm>
          <a:custGeom>
            <a:avLst/>
            <a:gdLst>
              <a:gd name="connsiteX0" fmla="*/ 8 w 443673"/>
              <a:gd name="connsiteY0" fmla="*/ 528 h 83122"/>
              <a:gd name="connsiteX1" fmla="*/ 84146 w 443673"/>
              <a:gd name="connsiteY1" fmla="*/ 32278 h 83122"/>
              <a:gd name="connsiteX2" fmla="*/ 117483 w 443673"/>
              <a:gd name="connsiteY2" fmla="*/ 65615 h 83122"/>
              <a:gd name="connsiteX3" fmla="*/ 438158 w 443673"/>
              <a:gd name="connsiteY3" fmla="*/ 83078 h 83122"/>
              <a:gd name="connsiteX4" fmla="*/ 309571 w 443673"/>
              <a:gd name="connsiteY4" fmla="*/ 70378 h 83122"/>
              <a:gd name="connsiteX5" fmla="*/ 169871 w 443673"/>
              <a:gd name="connsiteY5" fmla="*/ 62440 h 83122"/>
              <a:gd name="connsiteX6" fmla="*/ 79383 w 443673"/>
              <a:gd name="connsiteY6" fmla="*/ 59265 h 83122"/>
              <a:gd name="connsiteX7" fmla="*/ 8 w 443673"/>
              <a:gd name="connsiteY7" fmla="*/ 528 h 8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73" h="83122">
                <a:moveTo>
                  <a:pt x="8" y="528"/>
                </a:moveTo>
                <a:cubicBezTo>
                  <a:pt x="802" y="-3970"/>
                  <a:pt x="64567" y="21430"/>
                  <a:pt x="84146" y="32278"/>
                </a:cubicBezTo>
                <a:cubicBezTo>
                  <a:pt x="103725" y="43126"/>
                  <a:pt x="58481" y="57148"/>
                  <a:pt x="117483" y="65615"/>
                </a:cubicBezTo>
                <a:cubicBezTo>
                  <a:pt x="176485" y="74082"/>
                  <a:pt x="406143" y="82284"/>
                  <a:pt x="438158" y="83078"/>
                </a:cubicBezTo>
                <a:cubicBezTo>
                  <a:pt x="470173" y="83872"/>
                  <a:pt x="354285" y="73818"/>
                  <a:pt x="309571" y="70378"/>
                </a:cubicBezTo>
                <a:cubicBezTo>
                  <a:pt x="264857" y="66938"/>
                  <a:pt x="208236" y="64292"/>
                  <a:pt x="169871" y="62440"/>
                </a:cubicBezTo>
                <a:cubicBezTo>
                  <a:pt x="131506" y="60588"/>
                  <a:pt x="103725" y="68261"/>
                  <a:pt x="79383" y="59265"/>
                </a:cubicBezTo>
                <a:cubicBezTo>
                  <a:pt x="55041" y="50269"/>
                  <a:pt x="-786" y="5026"/>
                  <a:pt x="8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8C3D2CD3-0B7F-446A-BD8F-11E4B7FCF894}"/>
              </a:ext>
            </a:extLst>
          </p:cNvPr>
          <p:cNvSpPr/>
          <p:nvPr/>
        </p:nvSpPr>
        <p:spPr>
          <a:xfrm>
            <a:off x="3973206" y="4717428"/>
            <a:ext cx="212587" cy="156197"/>
          </a:xfrm>
          <a:custGeom>
            <a:avLst/>
            <a:gdLst>
              <a:gd name="connsiteX0" fmla="*/ 307 w 212587"/>
              <a:gd name="connsiteY0" fmla="*/ 156197 h 156197"/>
              <a:gd name="connsiteX1" fmla="*/ 81269 w 212587"/>
              <a:gd name="connsiteY1" fmla="*/ 114922 h 156197"/>
              <a:gd name="connsiteX2" fmla="*/ 205094 w 212587"/>
              <a:gd name="connsiteY2" fmla="*/ 2210 h 156197"/>
              <a:gd name="connsiteX3" fmla="*/ 193982 w 212587"/>
              <a:gd name="connsiteY3" fmla="*/ 45072 h 156197"/>
              <a:gd name="connsiteX4" fmla="*/ 154294 w 212587"/>
              <a:gd name="connsiteY4" fmla="*/ 105397 h 156197"/>
              <a:gd name="connsiteX5" fmla="*/ 160644 w 212587"/>
              <a:gd name="connsiteY5" fmla="*/ 102222 h 156197"/>
              <a:gd name="connsiteX6" fmla="*/ 200332 w 212587"/>
              <a:gd name="connsiteY6" fmla="*/ 40310 h 156197"/>
              <a:gd name="connsiteX7" fmla="*/ 109844 w 212587"/>
              <a:gd name="connsiteY7" fmla="*/ 114922 h 156197"/>
              <a:gd name="connsiteX8" fmla="*/ 307 w 212587"/>
              <a:gd name="connsiteY8" fmla="*/ 156197 h 15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87" h="156197">
                <a:moveTo>
                  <a:pt x="307" y="156197"/>
                </a:moveTo>
                <a:cubicBezTo>
                  <a:pt x="-4455" y="156197"/>
                  <a:pt x="47138" y="140586"/>
                  <a:pt x="81269" y="114922"/>
                </a:cubicBezTo>
                <a:cubicBezTo>
                  <a:pt x="115400" y="89257"/>
                  <a:pt x="186309" y="13852"/>
                  <a:pt x="205094" y="2210"/>
                </a:cubicBezTo>
                <a:cubicBezTo>
                  <a:pt x="223879" y="-9432"/>
                  <a:pt x="202449" y="27874"/>
                  <a:pt x="193982" y="45072"/>
                </a:cubicBezTo>
                <a:cubicBezTo>
                  <a:pt x="185515" y="62270"/>
                  <a:pt x="159850" y="95872"/>
                  <a:pt x="154294" y="105397"/>
                </a:cubicBezTo>
                <a:cubicBezTo>
                  <a:pt x="148738" y="114922"/>
                  <a:pt x="152971" y="113070"/>
                  <a:pt x="160644" y="102222"/>
                </a:cubicBezTo>
                <a:cubicBezTo>
                  <a:pt x="168317" y="91374"/>
                  <a:pt x="208799" y="38193"/>
                  <a:pt x="200332" y="40310"/>
                </a:cubicBezTo>
                <a:cubicBezTo>
                  <a:pt x="191865" y="42427"/>
                  <a:pt x="139742" y="95872"/>
                  <a:pt x="109844" y="114922"/>
                </a:cubicBezTo>
                <a:cubicBezTo>
                  <a:pt x="79946" y="133972"/>
                  <a:pt x="5069" y="156197"/>
                  <a:pt x="307" y="15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DD31468-954A-4C6A-BF5A-52CE1525E4A8}"/>
              </a:ext>
            </a:extLst>
          </p:cNvPr>
          <p:cNvSpPr/>
          <p:nvPr/>
        </p:nvSpPr>
        <p:spPr>
          <a:xfrm>
            <a:off x="3910175" y="4663895"/>
            <a:ext cx="326284" cy="237715"/>
          </a:xfrm>
          <a:custGeom>
            <a:avLst/>
            <a:gdLst>
              <a:gd name="connsiteX0" fmla="*/ 9363 w 326284"/>
              <a:gd name="connsiteY0" fmla="*/ 230368 h 237715"/>
              <a:gd name="connsiteX1" fmla="*/ 241138 w 326284"/>
              <a:gd name="connsiteY1" fmla="*/ 49393 h 237715"/>
              <a:gd name="connsiteX2" fmla="*/ 323688 w 326284"/>
              <a:gd name="connsiteY2" fmla="*/ 180 h 237715"/>
              <a:gd name="connsiteX3" fmla="*/ 304638 w 326284"/>
              <a:gd name="connsiteY3" fmla="*/ 35105 h 237715"/>
              <a:gd name="connsiteX4" fmla="*/ 295113 w 326284"/>
              <a:gd name="connsiteY4" fmla="*/ 93843 h 237715"/>
              <a:gd name="connsiteX5" fmla="*/ 272888 w 326284"/>
              <a:gd name="connsiteY5" fmla="*/ 152580 h 237715"/>
              <a:gd name="connsiteX6" fmla="*/ 293525 w 326284"/>
              <a:gd name="connsiteY6" fmla="*/ 41455 h 237715"/>
              <a:gd name="connsiteX7" fmla="*/ 215738 w 326284"/>
              <a:gd name="connsiteY7" fmla="*/ 92255 h 237715"/>
              <a:gd name="connsiteX8" fmla="*/ 157000 w 326284"/>
              <a:gd name="connsiteY8" fmla="*/ 131943 h 237715"/>
              <a:gd name="connsiteX9" fmla="*/ 56988 w 326284"/>
              <a:gd name="connsiteY9" fmla="*/ 197030 h 237715"/>
              <a:gd name="connsiteX10" fmla="*/ 9363 w 326284"/>
              <a:gd name="connsiteY10" fmla="*/ 230368 h 2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284" h="237715">
                <a:moveTo>
                  <a:pt x="9363" y="230368"/>
                </a:moveTo>
                <a:cubicBezTo>
                  <a:pt x="40055" y="205762"/>
                  <a:pt x="188751" y="87758"/>
                  <a:pt x="241138" y="49393"/>
                </a:cubicBezTo>
                <a:cubicBezTo>
                  <a:pt x="293526" y="11028"/>
                  <a:pt x="313105" y="2561"/>
                  <a:pt x="323688" y="180"/>
                </a:cubicBezTo>
                <a:cubicBezTo>
                  <a:pt x="334271" y="-2201"/>
                  <a:pt x="309400" y="19495"/>
                  <a:pt x="304638" y="35105"/>
                </a:cubicBezTo>
                <a:cubicBezTo>
                  <a:pt x="299876" y="50715"/>
                  <a:pt x="300405" y="74264"/>
                  <a:pt x="295113" y="93843"/>
                </a:cubicBezTo>
                <a:cubicBezTo>
                  <a:pt x="289821" y="113422"/>
                  <a:pt x="273153" y="161311"/>
                  <a:pt x="272888" y="152580"/>
                </a:cubicBezTo>
                <a:cubicBezTo>
                  <a:pt x="272623" y="143849"/>
                  <a:pt x="303050" y="51509"/>
                  <a:pt x="293525" y="41455"/>
                </a:cubicBezTo>
                <a:cubicBezTo>
                  <a:pt x="284000" y="31401"/>
                  <a:pt x="215738" y="92255"/>
                  <a:pt x="215738" y="92255"/>
                </a:cubicBezTo>
                <a:cubicBezTo>
                  <a:pt x="192984" y="107336"/>
                  <a:pt x="157000" y="131943"/>
                  <a:pt x="157000" y="131943"/>
                </a:cubicBezTo>
                <a:cubicBezTo>
                  <a:pt x="130542" y="149406"/>
                  <a:pt x="82917" y="183007"/>
                  <a:pt x="56988" y="197030"/>
                </a:cubicBezTo>
                <a:cubicBezTo>
                  <a:pt x="31059" y="211053"/>
                  <a:pt x="-21329" y="254974"/>
                  <a:pt x="9363" y="230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F989BC0-0F23-4397-9143-255D7BF183E1}"/>
              </a:ext>
            </a:extLst>
          </p:cNvPr>
          <p:cNvSpPr/>
          <p:nvPr/>
        </p:nvSpPr>
        <p:spPr>
          <a:xfrm>
            <a:off x="3520895" y="4982296"/>
            <a:ext cx="419212" cy="589621"/>
          </a:xfrm>
          <a:custGeom>
            <a:avLst/>
            <a:gdLst>
              <a:gd name="connsiteX0" fmla="*/ 1768 w 419212"/>
              <a:gd name="connsiteY0" fmla="*/ 588242 h 589621"/>
              <a:gd name="connsiteX1" fmla="*/ 71618 w 419212"/>
              <a:gd name="connsiteY1" fmla="*/ 399329 h 589621"/>
              <a:gd name="connsiteX2" fmla="*/ 252593 w 419212"/>
              <a:gd name="connsiteY2" fmla="*/ 58017 h 589621"/>
              <a:gd name="connsiteX3" fmla="*/ 227193 w 419212"/>
              <a:gd name="connsiteY3" fmla="*/ 169142 h 589621"/>
              <a:gd name="connsiteX4" fmla="*/ 257355 w 419212"/>
              <a:gd name="connsiteY4" fmla="*/ 65954 h 589621"/>
              <a:gd name="connsiteX5" fmla="*/ 354193 w 419212"/>
              <a:gd name="connsiteY5" fmla="*/ 54842 h 589621"/>
              <a:gd name="connsiteX6" fmla="*/ 271643 w 419212"/>
              <a:gd name="connsiteY6" fmla="*/ 31029 h 589621"/>
              <a:gd name="connsiteX7" fmla="*/ 417693 w 419212"/>
              <a:gd name="connsiteY7" fmla="*/ 42142 h 589621"/>
              <a:gd name="connsiteX8" fmla="*/ 346255 w 419212"/>
              <a:gd name="connsiteY8" fmla="*/ 5629 h 589621"/>
              <a:gd name="connsiteX9" fmla="*/ 319268 w 419212"/>
              <a:gd name="connsiteY9" fmla="*/ 4042 h 589621"/>
              <a:gd name="connsiteX10" fmla="*/ 295455 w 419212"/>
              <a:gd name="connsiteY10" fmla="*/ 43729 h 589621"/>
              <a:gd name="connsiteX11" fmla="*/ 260530 w 419212"/>
              <a:gd name="connsiteY11" fmla="*/ 102467 h 589621"/>
              <a:gd name="connsiteX12" fmla="*/ 181155 w 419212"/>
              <a:gd name="connsiteY12" fmla="*/ 285029 h 589621"/>
              <a:gd name="connsiteX13" fmla="*/ 235130 w 419212"/>
              <a:gd name="connsiteY13" fmla="*/ 75479 h 589621"/>
              <a:gd name="connsiteX14" fmla="*/ 135118 w 419212"/>
              <a:gd name="connsiteY14" fmla="*/ 307254 h 589621"/>
              <a:gd name="connsiteX15" fmla="*/ 1768 w 419212"/>
              <a:gd name="connsiteY15" fmla="*/ 588242 h 5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212" h="589621">
                <a:moveTo>
                  <a:pt x="1768" y="588242"/>
                </a:moveTo>
                <a:cubicBezTo>
                  <a:pt x="-8815" y="603588"/>
                  <a:pt x="29814" y="487700"/>
                  <a:pt x="71618" y="399329"/>
                </a:cubicBezTo>
                <a:cubicBezTo>
                  <a:pt x="113422" y="310958"/>
                  <a:pt x="226664" y="96381"/>
                  <a:pt x="252593" y="58017"/>
                </a:cubicBezTo>
                <a:cubicBezTo>
                  <a:pt x="278522" y="19653"/>
                  <a:pt x="226399" y="167819"/>
                  <a:pt x="227193" y="169142"/>
                </a:cubicBezTo>
                <a:cubicBezTo>
                  <a:pt x="227987" y="170465"/>
                  <a:pt x="236189" y="85004"/>
                  <a:pt x="257355" y="65954"/>
                </a:cubicBezTo>
                <a:cubicBezTo>
                  <a:pt x="278521" y="46904"/>
                  <a:pt x="351812" y="60663"/>
                  <a:pt x="354193" y="54842"/>
                </a:cubicBezTo>
                <a:cubicBezTo>
                  <a:pt x="356574" y="49021"/>
                  <a:pt x="261060" y="33146"/>
                  <a:pt x="271643" y="31029"/>
                </a:cubicBezTo>
                <a:cubicBezTo>
                  <a:pt x="282226" y="28912"/>
                  <a:pt x="405258" y="46375"/>
                  <a:pt x="417693" y="42142"/>
                </a:cubicBezTo>
                <a:cubicBezTo>
                  <a:pt x="430128" y="37909"/>
                  <a:pt x="362659" y="11979"/>
                  <a:pt x="346255" y="5629"/>
                </a:cubicBezTo>
                <a:cubicBezTo>
                  <a:pt x="329851" y="-721"/>
                  <a:pt x="327735" y="-2308"/>
                  <a:pt x="319268" y="4042"/>
                </a:cubicBezTo>
                <a:cubicBezTo>
                  <a:pt x="310801" y="10392"/>
                  <a:pt x="305245" y="27325"/>
                  <a:pt x="295455" y="43729"/>
                </a:cubicBezTo>
                <a:cubicBezTo>
                  <a:pt x="285665" y="60133"/>
                  <a:pt x="279580" y="62250"/>
                  <a:pt x="260530" y="102467"/>
                </a:cubicBezTo>
                <a:cubicBezTo>
                  <a:pt x="241480" y="142684"/>
                  <a:pt x="185388" y="289527"/>
                  <a:pt x="181155" y="285029"/>
                </a:cubicBezTo>
                <a:cubicBezTo>
                  <a:pt x="176922" y="280531"/>
                  <a:pt x="242803" y="71775"/>
                  <a:pt x="235130" y="75479"/>
                </a:cubicBezTo>
                <a:cubicBezTo>
                  <a:pt x="227457" y="79183"/>
                  <a:pt x="176657" y="218089"/>
                  <a:pt x="135118" y="307254"/>
                </a:cubicBezTo>
                <a:cubicBezTo>
                  <a:pt x="93579" y="396419"/>
                  <a:pt x="12351" y="572896"/>
                  <a:pt x="1768" y="58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F18CBBFA-AE69-4BBC-BAA0-4AF990BCBDCD}"/>
              </a:ext>
            </a:extLst>
          </p:cNvPr>
          <p:cNvSpPr/>
          <p:nvPr/>
        </p:nvSpPr>
        <p:spPr>
          <a:xfrm>
            <a:off x="3495790" y="4992023"/>
            <a:ext cx="328520" cy="577691"/>
          </a:xfrm>
          <a:custGeom>
            <a:avLst/>
            <a:gdLst>
              <a:gd name="connsiteX0" fmla="*/ 328498 w 328520"/>
              <a:gd name="connsiteY0" fmla="*/ 2252 h 577691"/>
              <a:gd name="connsiteX1" fmla="*/ 209435 w 328520"/>
              <a:gd name="connsiteY1" fmla="*/ 129252 h 577691"/>
              <a:gd name="connsiteX2" fmla="*/ 34810 w 328520"/>
              <a:gd name="connsiteY2" fmla="*/ 495965 h 577691"/>
              <a:gd name="connsiteX3" fmla="*/ 14173 w 328520"/>
              <a:gd name="connsiteY3" fmla="*/ 548352 h 577691"/>
              <a:gd name="connsiteX4" fmla="*/ 199910 w 328520"/>
              <a:gd name="connsiteY4" fmla="*/ 126077 h 577691"/>
              <a:gd name="connsiteX5" fmla="*/ 198323 w 328520"/>
              <a:gd name="connsiteY5" fmla="*/ 127665 h 577691"/>
              <a:gd name="connsiteX6" fmla="*/ 218960 w 328520"/>
              <a:gd name="connsiteY6" fmla="*/ 54640 h 577691"/>
              <a:gd name="connsiteX7" fmla="*/ 328498 w 328520"/>
              <a:gd name="connsiteY7" fmla="*/ 2252 h 57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20" h="577691">
                <a:moveTo>
                  <a:pt x="328498" y="2252"/>
                </a:moveTo>
                <a:cubicBezTo>
                  <a:pt x="326911" y="14687"/>
                  <a:pt x="258383" y="46967"/>
                  <a:pt x="209435" y="129252"/>
                </a:cubicBezTo>
                <a:cubicBezTo>
                  <a:pt x="160487" y="211537"/>
                  <a:pt x="67354" y="426115"/>
                  <a:pt x="34810" y="495965"/>
                </a:cubicBezTo>
                <a:cubicBezTo>
                  <a:pt x="2266" y="565815"/>
                  <a:pt x="-13344" y="610000"/>
                  <a:pt x="14173" y="548352"/>
                </a:cubicBezTo>
                <a:cubicBezTo>
                  <a:pt x="41690" y="486704"/>
                  <a:pt x="169218" y="196192"/>
                  <a:pt x="199910" y="126077"/>
                </a:cubicBezTo>
                <a:cubicBezTo>
                  <a:pt x="230602" y="55962"/>
                  <a:pt x="195148" y="139571"/>
                  <a:pt x="198323" y="127665"/>
                </a:cubicBezTo>
                <a:cubicBezTo>
                  <a:pt x="201498" y="115759"/>
                  <a:pt x="191972" y="77394"/>
                  <a:pt x="218960" y="54640"/>
                </a:cubicBezTo>
                <a:cubicBezTo>
                  <a:pt x="245947" y="31886"/>
                  <a:pt x="330085" y="-10183"/>
                  <a:pt x="328498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277804C-1F52-4D46-86AF-DAC0966954CC}"/>
              </a:ext>
            </a:extLst>
          </p:cNvPr>
          <p:cNvSpPr/>
          <p:nvPr/>
        </p:nvSpPr>
        <p:spPr>
          <a:xfrm>
            <a:off x="2868959" y="5391713"/>
            <a:ext cx="710003" cy="787642"/>
          </a:xfrm>
          <a:custGeom>
            <a:avLst/>
            <a:gdLst>
              <a:gd name="connsiteX0" fmla="*/ 1241 w 710003"/>
              <a:gd name="connsiteY0" fmla="*/ 1025 h 787642"/>
              <a:gd name="connsiteX1" fmla="*/ 172691 w 710003"/>
              <a:gd name="connsiteY1" fmla="*/ 334400 h 787642"/>
              <a:gd name="connsiteX2" fmla="*/ 67916 w 710003"/>
              <a:gd name="connsiteY2" fmla="*/ 137550 h 787642"/>
              <a:gd name="connsiteX3" fmla="*/ 234604 w 710003"/>
              <a:gd name="connsiteY3" fmla="*/ 436000 h 787642"/>
              <a:gd name="connsiteX4" fmla="*/ 315566 w 710003"/>
              <a:gd name="connsiteY4" fmla="*/ 594750 h 787642"/>
              <a:gd name="connsiteX5" fmla="*/ 279054 w 710003"/>
              <a:gd name="connsiteY5" fmla="*/ 480450 h 787642"/>
              <a:gd name="connsiteX6" fmla="*/ 212379 w 710003"/>
              <a:gd name="connsiteY6" fmla="*/ 309000 h 787642"/>
              <a:gd name="connsiteX7" fmla="*/ 286991 w 710003"/>
              <a:gd name="connsiteY7" fmla="*/ 458225 h 787642"/>
              <a:gd name="connsiteX8" fmla="*/ 329854 w 710003"/>
              <a:gd name="connsiteY8" fmla="*/ 512200 h 787642"/>
              <a:gd name="connsiteX9" fmla="*/ 298104 w 710003"/>
              <a:gd name="connsiteY9" fmla="*/ 531250 h 787642"/>
              <a:gd name="connsiteX10" fmla="*/ 320329 w 710003"/>
              <a:gd name="connsiteY10" fmla="*/ 518550 h 787642"/>
              <a:gd name="connsiteX11" fmla="*/ 696566 w 710003"/>
              <a:gd name="connsiteY11" fmla="*/ 780487 h 787642"/>
              <a:gd name="connsiteX12" fmla="*/ 621954 w 710003"/>
              <a:gd name="connsiteY12" fmla="*/ 707462 h 787642"/>
              <a:gd name="connsiteX13" fmla="*/ 580679 w 710003"/>
              <a:gd name="connsiteY13" fmla="*/ 640787 h 787642"/>
              <a:gd name="connsiteX14" fmla="*/ 469554 w 710003"/>
              <a:gd name="connsiteY14" fmla="*/ 609037 h 787642"/>
              <a:gd name="connsiteX15" fmla="*/ 274291 w 710003"/>
              <a:gd name="connsiteY15" fmla="*/ 399487 h 787642"/>
              <a:gd name="connsiteX16" fmla="*/ 252066 w 710003"/>
              <a:gd name="connsiteY16" fmla="*/ 413775 h 787642"/>
              <a:gd name="connsiteX17" fmla="*/ 102841 w 710003"/>
              <a:gd name="connsiteY17" fmla="*/ 235975 h 787642"/>
              <a:gd name="connsiteX18" fmla="*/ 1241 w 710003"/>
              <a:gd name="connsiteY18" fmla="*/ 1025 h 7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03" h="787642">
                <a:moveTo>
                  <a:pt x="1241" y="1025"/>
                </a:moveTo>
                <a:cubicBezTo>
                  <a:pt x="12883" y="17429"/>
                  <a:pt x="161579" y="311646"/>
                  <a:pt x="172691" y="334400"/>
                </a:cubicBezTo>
                <a:cubicBezTo>
                  <a:pt x="183803" y="357154"/>
                  <a:pt x="57597" y="120617"/>
                  <a:pt x="67916" y="137550"/>
                </a:cubicBezTo>
                <a:cubicBezTo>
                  <a:pt x="78235" y="154483"/>
                  <a:pt x="193329" y="359800"/>
                  <a:pt x="234604" y="436000"/>
                </a:cubicBezTo>
                <a:cubicBezTo>
                  <a:pt x="275879" y="512200"/>
                  <a:pt x="308158" y="587342"/>
                  <a:pt x="315566" y="594750"/>
                </a:cubicBezTo>
                <a:cubicBezTo>
                  <a:pt x="322974" y="602158"/>
                  <a:pt x="296252" y="528075"/>
                  <a:pt x="279054" y="480450"/>
                </a:cubicBezTo>
                <a:cubicBezTo>
                  <a:pt x="261856" y="432825"/>
                  <a:pt x="211056" y="312704"/>
                  <a:pt x="212379" y="309000"/>
                </a:cubicBezTo>
                <a:cubicBezTo>
                  <a:pt x="213702" y="305296"/>
                  <a:pt x="267412" y="424358"/>
                  <a:pt x="286991" y="458225"/>
                </a:cubicBezTo>
                <a:cubicBezTo>
                  <a:pt x="306570" y="492092"/>
                  <a:pt x="328002" y="500029"/>
                  <a:pt x="329854" y="512200"/>
                </a:cubicBezTo>
                <a:cubicBezTo>
                  <a:pt x="331706" y="524371"/>
                  <a:pt x="299692" y="530192"/>
                  <a:pt x="298104" y="531250"/>
                </a:cubicBezTo>
                <a:cubicBezTo>
                  <a:pt x="296516" y="532308"/>
                  <a:pt x="253919" y="477011"/>
                  <a:pt x="320329" y="518550"/>
                </a:cubicBezTo>
                <a:cubicBezTo>
                  <a:pt x="386739" y="560089"/>
                  <a:pt x="646295" y="749002"/>
                  <a:pt x="696566" y="780487"/>
                </a:cubicBezTo>
                <a:cubicBezTo>
                  <a:pt x="746837" y="811972"/>
                  <a:pt x="641269" y="730745"/>
                  <a:pt x="621954" y="707462"/>
                </a:cubicBezTo>
                <a:cubicBezTo>
                  <a:pt x="602640" y="684179"/>
                  <a:pt x="606079" y="657191"/>
                  <a:pt x="580679" y="640787"/>
                </a:cubicBezTo>
                <a:cubicBezTo>
                  <a:pt x="555279" y="624383"/>
                  <a:pt x="520619" y="649254"/>
                  <a:pt x="469554" y="609037"/>
                </a:cubicBezTo>
                <a:cubicBezTo>
                  <a:pt x="418489" y="568820"/>
                  <a:pt x="310539" y="432031"/>
                  <a:pt x="274291" y="399487"/>
                </a:cubicBezTo>
                <a:cubicBezTo>
                  <a:pt x="238043" y="366943"/>
                  <a:pt x="280641" y="441027"/>
                  <a:pt x="252066" y="413775"/>
                </a:cubicBezTo>
                <a:cubicBezTo>
                  <a:pt x="223491" y="386523"/>
                  <a:pt x="143058" y="302386"/>
                  <a:pt x="102841" y="235975"/>
                </a:cubicBezTo>
                <a:cubicBezTo>
                  <a:pt x="62624" y="169564"/>
                  <a:pt x="-10401" y="-15379"/>
                  <a:pt x="1241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5A7644EB-9CB2-4DF2-A91E-7EE0594A4BC9}"/>
              </a:ext>
            </a:extLst>
          </p:cNvPr>
          <p:cNvSpPr/>
          <p:nvPr/>
        </p:nvSpPr>
        <p:spPr>
          <a:xfrm>
            <a:off x="2879357" y="5262560"/>
            <a:ext cx="167056" cy="315930"/>
          </a:xfrm>
          <a:custGeom>
            <a:avLst/>
            <a:gdLst>
              <a:gd name="connsiteX0" fmla="*/ 368 w 167056"/>
              <a:gd name="connsiteY0" fmla="*/ 3 h 315930"/>
              <a:gd name="connsiteX1" fmla="*/ 146418 w 167056"/>
              <a:gd name="connsiteY1" fmla="*/ 244478 h 315930"/>
              <a:gd name="connsiteX2" fmla="*/ 79743 w 167056"/>
              <a:gd name="connsiteY2" fmla="*/ 123828 h 315930"/>
              <a:gd name="connsiteX3" fmla="*/ 167056 w 167056"/>
              <a:gd name="connsiteY3" fmla="*/ 315915 h 315930"/>
              <a:gd name="connsiteX4" fmla="*/ 78156 w 167056"/>
              <a:gd name="connsiteY4" fmla="*/ 134940 h 315930"/>
              <a:gd name="connsiteX5" fmla="*/ 103556 w 167056"/>
              <a:gd name="connsiteY5" fmla="*/ 238128 h 315930"/>
              <a:gd name="connsiteX6" fmla="*/ 368 w 167056"/>
              <a:gd name="connsiteY6" fmla="*/ 3 h 31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56" h="315930">
                <a:moveTo>
                  <a:pt x="368" y="3"/>
                </a:moveTo>
                <a:cubicBezTo>
                  <a:pt x="7512" y="1061"/>
                  <a:pt x="133189" y="223840"/>
                  <a:pt x="146418" y="244478"/>
                </a:cubicBezTo>
                <a:cubicBezTo>
                  <a:pt x="159647" y="265116"/>
                  <a:pt x="76303" y="111922"/>
                  <a:pt x="79743" y="123828"/>
                </a:cubicBezTo>
                <a:cubicBezTo>
                  <a:pt x="83183" y="135734"/>
                  <a:pt x="167320" y="314063"/>
                  <a:pt x="167056" y="315915"/>
                </a:cubicBezTo>
                <a:cubicBezTo>
                  <a:pt x="166792" y="317767"/>
                  <a:pt x="88739" y="147905"/>
                  <a:pt x="78156" y="134940"/>
                </a:cubicBezTo>
                <a:cubicBezTo>
                  <a:pt x="67573" y="121976"/>
                  <a:pt x="114933" y="258766"/>
                  <a:pt x="103556" y="238128"/>
                </a:cubicBezTo>
                <a:cubicBezTo>
                  <a:pt x="92179" y="217491"/>
                  <a:pt x="-6776" y="-1055"/>
                  <a:pt x="3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AE29EAFE-D7EC-4FD9-8B9B-EEFCC084529B}"/>
              </a:ext>
            </a:extLst>
          </p:cNvPr>
          <p:cNvSpPr/>
          <p:nvPr/>
        </p:nvSpPr>
        <p:spPr>
          <a:xfrm>
            <a:off x="2907332" y="5454437"/>
            <a:ext cx="440183" cy="431152"/>
          </a:xfrm>
          <a:custGeom>
            <a:avLst/>
            <a:gdLst>
              <a:gd name="connsiteX0" fmla="*/ 968 w 440183"/>
              <a:gd name="connsiteY0" fmla="*/ 213 h 431152"/>
              <a:gd name="connsiteX1" fmla="*/ 212106 w 440183"/>
              <a:gd name="connsiteY1" fmla="*/ 238338 h 431152"/>
              <a:gd name="connsiteX2" fmla="*/ 159718 w 440183"/>
              <a:gd name="connsiteY2" fmla="*/ 208176 h 431152"/>
              <a:gd name="connsiteX3" fmla="*/ 275606 w 440183"/>
              <a:gd name="connsiteY3" fmla="*/ 303426 h 431152"/>
              <a:gd name="connsiteX4" fmla="*/ 239093 w 440183"/>
              <a:gd name="connsiteY4" fmla="*/ 298663 h 431152"/>
              <a:gd name="connsiteX5" fmla="*/ 439118 w 440183"/>
              <a:gd name="connsiteY5" fmla="*/ 430426 h 431152"/>
              <a:gd name="connsiteX6" fmla="*/ 310531 w 440183"/>
              <a:gd name="connsiteY6" fmla="*/ 344701 h 431152"/>
              <a:gd name="connsiteX7" fmla="*/ 140668 w 440183"/>
              <a:gd name="connsiteY7" fmla="*/ 198651 h 431152"/>
              <a:gd name="connsiteX8" fmla="*/ 968 w 440183"/>
              <a:gd name="connsiteY8" fmla="*/ 213 h 43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183" h="431152">
                <a:moveTo>
                  <a:pt x="968" y="213"/>
                </a:moveTo>
                <a:cubicBezTo>
                  <a:pt x="12874" y="6828"/>
                  <a:pt x="185648" y="203678"/>
                  <a:pt x="212106" y="238338"/>
                </a:cubicBezTo>
                <a:cubicBezTo>
                  <a:pt x="238564" y="272998"/>
                  <a:pt x="149135" y="197328"/>
                  <a:pt x="159718" y="208176"/>
                </a:cubicBezTo>
                <a:cubicBezTo>
                  <a:pt x="170301" y="219024"/>
                  <a:pt x="262377" y="288345"/>
                  <a:pt x="275606" y="303426"/>
                </a:cubicBezTo>
                <a:cubicBezTo>
                  <a:pt x="288835" y="318507"/>
                  <a:pt x="211841" y="277496"/>
                  <a:pt x="239093" y="298663"/>
                </a:cubicBezTo>
                <a:cubicBezTo>
                  <a:pt x="266345" y="319830"/>
                  <a:pt x="427212" y="422753"/>
                  <a:pt x="439118" y="430426"/>
                </a:cubicBezTo>
                <a:cubicBezTo>
                  <a:pt x="451024" y="438099"/>
                  <a:pt x="360273" y="383330"/>
                  <a:pt x="310531" y="344701"/>
                </a:cubicBezTo>
                <a:cubicBezTo>
                  <a:pt x="260789" y="306072"/>
                  <a:pt x="191468" y="254478"/>
                  <a:pt x="140668" y="198651"/>
                </a:cubicBezTo>
                <a:cubicBezTo>
                  <a:pt x="89868" y="142824"/>
                  <a:pt x="-10938" y="-6402"/>
                  <a:pt x="96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AEBD6232-237D-4400-81E4-C33981CF39DC}"/>
              </a:ext>
            </a:extLst>
          </p:cNvPr>
          <p:cNvSpPr/>
          <p:nvPr/>
        </p:nvSpPr>
        <p:spPr>
          <a:xfrm>
            <a:off x="3096387" y="4731612"/>
            <a:ext cx="220458" cy="556316"/>
          </a:xfrm>
          <a:custGeom>
            <a:avLst/>
            <a:gdLst>
              <a:gd name="connsiteX0" fmla="*/ 219901 w 220458"/>
              <a:gd name="connsiteY0" fmla="*/ 3901 h 556316"/>
              <a:gd name="connsiteX1" fmla="*/ 59563 w 220458"/>
              <a:gd name="connsiteY1" fmla="*/ 207101 h 556316"/>
              <a:gd name="connsiteX2" fmla="*/ 13526 w 220458"/>
              <a:gd name="connsiteY2" fmla="*/ 540476 h 556316"/>
              <a:gd name="connsiteX3" fmla="*/ 10351 w 220458"/>
              <a:gd name="connsiteY3" fmla="*/ 486501 h 556316"/>
              <a:gd name="connsiteX4" fmla="*/ 2413 w 220458"/>
              <a:gd name="connsiteY4" fmla="*/ 343626 h 556316"/>
              <a:gd name="connsiteX5" fmla="*/ 57976 w 220458"/>
              <a:gd name="connsiteY5" fmla="*/ 154713 h 556316"/>
              <a:gd name="connsiteX6" fmla="*/ 10351 w 220458"/>
              <a:gd name="connsiteY6" fmla="*/ 311876 h 556316"/>
              <a:gd name="connsiteX7" fmla="*/ 108776 w 220458"/>
              <a:gd name="connsiteY7" fmla="*/ 91213 h 556316"/>
              <a:gd name="connsiteX8" fmla="*/ 219901 w 220458"/>
              <a:gd name="connsiteY8" fmla="*/ 3901 h 55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58" h="556316">
                <a:moveTo>
                  <a:pt x="219901" y="3901"/>
                </a:moveTo>
                <a:cubicBezTo>
                  <a:pt x="211699" y="23216"/>
                  <a:pt x="93959" y="117672"/>
                  <a:pt x="59563" y="207101"/>
                </a:cubicBezTo>
                <a:cubicBezTo>
                  <a:pt x="25167" y="296530"/>
                  <a:pt x="21728" y="493909"/>
                  <a:pt x="13526" y="540476"/>
                </a:cubicBezTo>
                <a:cubicBezTo>
                  <a:pt x="5324" y="587043"/>
                  <a:pt x="12203" y="519309"/>
                  <a:pt x="10351" y="486501"/>
                </a:cubicBezTo>
                <a:cubicBezTo>
                  <a:pt x="8499" y="453693"/>
                  <a:pt x="-5524" y="398924"/>
                  <a:pt x="2413" y="343626"/>
                </a:cubicBezTo>
                <a:cubicBezTo>
                  <a:pt x="10350" y="288328"/>
                  <a:pt x="56653" y="160005"/>
                  <a:pt x="57976" y="154713"/>
                </a:cubicBezTo>
                <a:cubicBezTo>
                  <a:pt x="59299" y="149421"/>
                  <a:pt x="1884" y="322459"/>
                  <a:pt x="10351" y="311876"/>
                </a:cubicBezTo>
                <a:cubicBezTo>
                  <a:pt x="18818" y="301293"/>
                  <a:pt x="73851" y="141749"/>
                  <a:pt x="108776" y="91213"/>
                </a:cubicBezTo>
                <a:cubicBezTo>
                  <a:pt x="143701" y="40678"/>
                  <a:pt x="228103" y="-15414"/>
                  <a:pt x="219901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36DA4DA8-9DD7-41C7-A976-F77BE7346708}"/>
              </a:ext>
            </a:extLst>
          </p:cNvPr>
          <p:cNvSpPr/>
          <p:nvPr/>
        </p:nvSpPr>
        <p:spPr>
          <a:xfrm>
            <a:off x="2956907" y="4976716"/>
            <a:ext cx="154721" cy="224755"/>
          </a:xfrm>
          <a:custGeom>
            <a:avLst/>
            <a:gdLst>
              <a:gd name="connsiteX0" fmla="*/ 154593 w 154721"/>
              <a:gd name="connsiteY0" fmla="*/ 97 h 224755"/>
              <a:gd name="connsiteX1" fmla="*/ 116493 w 154721"/>
              <a:gd name="connsiteY1" fmla="*/ 122334 h 224755"/>
              <a:gd name="connsiteX2" fmla="*/ 145068 w 154721"/>
              <a:gd name="connsiteY2" fmla="*/ 223934 h 224755"/>
              <a:gd name="connsiteX3" fmla="*/ 122843 w 154721"/>
              <a:gd name="connsiteY3" fmla="*/ 171547 h 224755"/>
              <a:gd name="connsiteX4" fmla="*/ 45056 w 154721"/>
              <a:gd name="connsiteY4" fmla="*/ 195359 h 224755"/>
              <a:gd name="connsiteX5" fmla="*/ 606 w 154721"/>
              <a:gd name="connsiteY5" fmla="*/ 222347 h 224755"/>
              <a:gd name="connsiteX6" fmla="*/ 24418 w 154721"/>
              <a:gd name="connsiteY6" fmla="*/ 208059 h 224755"/>
              <a:gd name="connsiteX7" fmla="*/ 94268 w 154721"/>
              <a:gd name="connsiteY7" fmla="*/ 173134 h 224755"/>
              <a:gd name="connsiteX8" fmla="*/ 100618 w 154721"/>
              <a:gd name="connsiteY8" fmla="*/ 142972 h 224755"/>
              <a:gd name="connsiteX9" fmla="*/ 154593 w 154721"/>
              <a:gd name="connsiteY9" fmla="*/ 97 h 2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721" h="224755">
                <a:moveTo>
                  <a:pt x="154593" y="97"/>
                </a:moveTo>
                <a:cubicBezTo>
                  <a:pt x="157239" y="-3343"/>
                  <a:pt x="118080" y="85028"/>
                  <a:pt x="116493" y="122334"/>
                </a:cubicBezTo>
                <a:cubicBezTo>
                  <a:pt x="114906" y="159640"/>
                  <a:pt x="144010" y="215732"/>
                  <a:pt x="145068" y="223934"/>
                </a:cubicBezTo>
                <a:cubicBezTo>
                  <a:pt x="146126" y="232136"/>
                  <a:pt x="139512" y="176310"/>
                  <a:pt x="122843" y="171547"/>
                </a:cubicBezTo>
                <a:cubicBezTo>
                  <a:pt x="106174" y="166785"/>
                  <a:pt x="65429" y="186892"/>
                  <a:pt x="45056" y="195359"/>
                </a:cubicBezTo>
                <a:cubicBezTo>
                  <a:pt x="24683" y="203826"/>
                  <a:pt x="4046" y="220230"/>
                  <a:pt x="606" y="222347"/>
                </a:cubicBezTo>
                <a:cubicBezTo>
                  <a:pt x="-2834" y="224464"/>
                  <a:pt x="8808" y="216261"/>
                  <a:pt x="24418" y="208059"/>
                </a:cubicBezTo>
                <a:cubicBezTo>
                  <a:pt x="40028" y="199857"/>
                  <a:pt x="81568" y="183982"/>
                  <a:pt x="94268" y="173134"/>
                </a:cubicBezTo>
                <a:cubicBezTo>
                  <a:pt x="106968" y="162286"/>
                  <a:pt x="85272" y="175780"/>
                  <a:pt x="100618" y="142972"/>
                </a:cubicBezTo>
                <a:cubicBezTo>
                  <a:pt x="115964" y="110164"/>
                  <a:pt x="151947" y="3537"/>
                  <a:pt x="15459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543B940-D0EE-4ADF-AB96-93C2804013EE}"/>
              </a:ext>
            </a:extLst>
          </p:cNvPr>
          <p:cNvSpPr/>
          <p:nvPr/>
        </p:nvSpPr>
        <p:spPr>
          <a:xfrm>
            <a:off x="2952679" y="5053699"/>
            <a:ext cx="151600" cy="146252"/>
          </a:xfrm>
          <a:custGeom>
            <a:avLst/>
            <a:gdLst>
              <a:gd name="connsiteX0" fmla="*/ 71 w 151600"/>
              <a:gd name="connsiteY0" fmla="*/ 145364 h 146252"/>
              <a:gd name="connsiteX1" fmla="*/ 52459 w 151600"/>
              <a:gd name="connsiteY1" fmla="*/ 34239 h 146252"/>
              <a:gd name="connsiteX2" fmla="*/ 54046 w 151600"/>
              <a:gd name="connsiteY2" fmla="*/ 27889 h 146252"/>
              <a:gd name="connsiteX3" fmla="*/ 88971 w 151600"/>
              <a:gd name="connsiteY3" fmla="*/ 73926 h 146252"/>
              <a:gd name="connsiteX4" fmla="*/ 63571 w 151600"/>
              <a:gd name="connsiteY4" fmla="*/ 2489 h 146252"/>
              <a:gd name="connsiteX5" fmla="*/ 150884 w 151600"/>
              <a:gd name="connsiteY5" fmla="*/ 15189 h 146252"/>
              <a:gd name="connsiteX6" fmla="*/ 103259 w 151600"/>
              <a:gd name="connsiteY6" fmla="*/ 4076 h 146252"/>
              <a:gd name="connsiteX7" fmla="*/ 71509 w 151600"/>
              <a:gd name="connsiteY7" fmla="*/ 32651 h 146252"/>
              <a:gd name="connsiteX8" fmla="*/ 65159 w 151600"/>
              <a:gd name="connsiteY8" fmla="*/ 85039 h 146252"/>
              <a:gd name="connsiteX9" fmla="*/ 71 w 151600"/>
              <a:gd name="connsiteY9" fmla="*/ 145364 h 1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00" h="146252">
                <a:moveTo>
                  <a:pt x="71" y="145364"/>
                </a:moveTo>
                <a:cubicBezTo>
                  <a:pt x="-2046" y="136897"/>
                  <a:pt x="43463" y="53818"/>
                  <a:pt x="52459" y="34239"/>
                </a:cubicBezTo>
                <a:cubicBezTo>
                  <a:pt x="61455" y="14660"/>
                  <a:pt x="47961" y="21275"/>
                  <a:pt x="54046" y="27889"/>
                </a:cubicBezTo>
                <a:cubicBezTo>
                  <a:pt x="60131" y="34503"/>
                  <a:pt x="87384" y="78159"/>
                  <a:pt x="88971" y="73926"/>
                </a:cubicBezTo>
                <a:cubicBezTo>
                  <a:pt x="90558" y="69693"/>
                  <a:pt x="53252" y="12278"/>
                  <a:pt x="63571" y="2489"/>
                </a:cubicBezTo>
                <a:cubicBezTo>
                  <a:pt x="73890" y="-7300"/>
                  <a:pt x="144269" y="14925"/>
                  <a:pt x="150884" y="15189"/>
                </a:cubicBezTo>
                <a:cubicBezTo>
                  <a:pt x="157499" y="15453"/>
                  <a:pt x="116488" y="1166"/>
                  <a:pt x="103259" y="4076"/>
                </a:cubicBezTo>
                <a:cubicBezTo>
                  <a:pt x="90030" y="6986"/>
                  <a:pt x="77859" y="19157"/>
                  <a:pt x="71509" y="32651"/>
                </a:cubicBezTo>
                <a:cubicBezTo>
                  <a:pt x="65159" y="46145"/>
                  <a:pt x="77065" y="70752"/>
                  <a:pt x="65159" y="85039"/>
                </a:cubicBezTo>
                <a:cubicBezTo>
                  <a:pt x="53253" y="99326"/>
                  <a:pt x="2188" y="153831"/>
                  <a:pt x="71" y="145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8E644DC-70B4-4F31-B946-133D2FB74707}"/>
              </a:ext>
            </a:extLst>
          </p:cNvPr>
          <p:cNvSpPr/>
          <p:nvPr/>
        </p:nvSpPr>
        <p:spPr>
          <a:xfrm>
            <a:off x="3069137" y="5186304"/>
            <a:ext cx="159210" cy="425543"/>
          </a:xfrm>
          <a:custGeom>
            <a:avLst/>
            <a:gdLst>
              <a:gd name="connsiteX0" fmla="*/ 2676 w 159210"/>
              <a:gd name="connsiteY0" fmla="*/ 59 h 425543"/>
              <a:gd name="connsiteX1" fmla="*/ 4263 w 159210"/>
              <a:gd name="connsiteY1" fmla="*/ 69909 h 425543"/>
              <a:gd name="connsiteX2" fmla="*/ 48713 w 159210"/>
              <a:gd name="connsiteY2" fmla="*/ 144521 h 425543"/>
              <a:gd name="connsiteX3" fmla="*/ 48713 w 159210"/>
              <a:gd name="connsiteY3" fmla="*/ 225484 h 425543"/>
              <a:gd name="connsiteX4" fmla="*/ 56651 w 159210"/>
              <a:gd name="connsiteY4" fmla="*/ 266759 h 425543"/>
              <a:gd name="connsiteX5" fmla="*/ 115388 w 159210"/>
              <a:gd name="connsiteY5" fmla="*/ 352484 h 425543"/>
              <a:gd name="connsiteX6" fmla="*/ 158251 w 159210"/>
              <a:gd name="connsiteY6" fmla="*/ 425509 h 425543"/>
              <a:gd name="connsiteX7" fmla="*/ 139201 w 159210"/>
              <a:gd name="connsiteY7" fmla="*/ 360421 h 425543"/>
              <a:gd name="connsiteX8" fmla="*/ 72526 w 159210"/>
              <a:gd name="connsiteY8" fmla="*/ 246121 h 425543"/>
              <a:gd name="connsiteX9" fmla="*/ 99513 w 159210"/>
              <a:gd name="connsiteY9" fmla="*/ 331846 h 425543"/>
              <a:gd name="connsiteX10" fmla="*/ 23313 w 159210"/>
              <a:gd name="connsiteY10" fmla="*/ 111184 h 425543"/>
              <a:gd name="connsiteX11" fmla="*/ 12201 w 159210"/>
              <a:gd name="connsiteY11" fmla="*/ 58796 h 425543"/>
              <a:gd name="connsiteX12" fmla="*/ 2676 w 159210"/>
              <a:gd name="connsiteY12" fmla="*/ 59 h 42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210" h="425543">
                <a:moveTo>
                  <a:pt x="2676" y="59"/>
                </a:moveTo>
                <a:cubicBezTo>
                  <a:pt x="1353" y="1911"/>
                  <a:pt x="-3410" y="45832"/>
                  <a:pt x="4263" y="69909"/>
                </a:cubicBezTo>
                <a:cubicBezTo>
                  <a:pt x="11936" y="93986"/>
                  <a:pt x="41305" y="118592"/>
                  <a:pt x="48713" y="144521"/>
                </a:cubicBezTo>
                <a:cubicBezTo>
                  <a:pt x="56121" y="170450"/>
                  <a:pt x="47390" y="205111"/>
                  <a:pt x="48713" y="225484"/>
                </a:cubicBezTo>
                <a:cubicBezTo>
                  <a:pt x="50036" y="245857"/>
                  <a:pt x="45539" y="245592"/>
                  <a:pt x="56651" y="266759"/>
                </a:cubicBezTo>
                <a:cubicBezTo>
                  <a:pt x="67764" y="287926"/>
                  <a:pt x="98455" y="326026"/>
                  <a:pt x="115388" y="352484"/>
                </a:cubicBezTo>
                <a:cubicBezTo>
                  <a:pt x="132321" y="378942"/>
                  <a:pt x="154282" y="424186"/>
                  <a:pt x="158251" y="425509"/>
                </a:cubicBezTo>
                <a:cubicBezTo>
                  <a:pt x="162220" y="426832"/>
                  <a:pt x="153489" y="390319"/>
                  <a:pt x="139201" y="360421"/>
                </a:cubicBezTo>
                <a:cubicBezTo>
                  <a:pt x="124914" y="330523"/>
                  <a:pt x="79141" y="250883"/>
                  <a:pt x="72526" y="246121"/>
                </a:cubicBezTo>
                <a:cubicBezTo>
                  <a:pt x="65911" y="241359"/>
                  <a:pt x="107715" y="354335"/>
                  <a:pt x="99513" y="331846"/>
                </a:cubicBezTo>
                <a:cubicBezTo>
                  <a:pt x="91311" y="309357"/>
                  <a:pt x="37865" y="156692"/>
                  <a:pt x="23313" y="111184"/>
                </a:cubicBezTo>
                <a:cubicBezTo>
                  <a:pt x="8761" y="65676"/>
                  <a:pt x="14053" y="77582"/>
                  <a:pt x="12201" y="58796"/>
                </a:cubicBezTo>
                <a:cubicBezTo>
                  <a:pt x="10349" y="40011"/>
                  <a:pt x="3999" y="-1793"/>
                  <a:pt x="267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40F086C-06F6-4193-B20B-E9418C852E32}"/>
              </a:ext>
            </a:extLst>
          </p:cNvPr>
          <p:cNvSpPr/>
          <p:nvPr/>
        </p:nvSpPr>
        <p:spPr>
          <a:xfrm>
            <a:off x="3046400" y="5165500"/>
            <a:ext cx="169155" cy="435976"/>
          </a:xfrm>
          <a:custGeom>
            <a:avLst/>
            <a:gdLst>
              <a:gd name="connsiteX0" fmla="*/ 25413 w 169155"/>
              <a:gd name="connsiteY0" fmla="*/ 225 h 435976"/>
              <a:gd name="connsiteX1" fmla="*/ 38113 w 169155"/>
              <a:gd name="connsiteY1" fmla="*/ 106588 h 435976"/>
              <a:gd name="connsiteX2" fmla="*/ 13 w 169155"/>
              <a:gd name="connsiteY2" fmla="*/ 133575 h 435976"/>
              <a:gd name="connsiteX3" fmla="*/ 42875 w 169155"/>
              <a:gd name="connsiteY3" fmla="*/ 122463 h 435976"/>
              <a:gd name="connsiteX4" fmla="*/ 65100 w 169155"/>
              <a:gd name="connsiteY4" fmla="*/ 147863 h 435976"/>
              <a:gd name="connsiteX5" fmla="*/ 20650 w 169155"/>
              <a:gd name="connsiteY5" fmla="*/ 179613 h 435976"/>
              <a:gd name="connsiteX6" fmla="*/ 42875 w 169155"/>
              <a:gd name="connsiteY6" fmla="*/ 189138 h 435976"/>
              <a:gd name="connsiteX7" fmla="*/ 60338 w 169155"/>
              <a:gd name="connsiteY7" fmla="*/ 203425 h 435976"/>
              <a:gd name="connsiteX8" fmla="*/ 63513 w 169155"/>
              <a:gd name="connsiteY8" fmla="*/ 238350 h 435976"/>
              <a:gd name="connsiteX9" fmla="*/ 74625 w 169155"/>
              <a:gd name="connsiteY9" fmla="*/ 282800 h 435976"/>
              <a:gd name="connsiteX10" fmla="*/ 115900 w 169155"/>
              <a:gd name="connsiteY10" fmla="*/ 319313 h 435976"/>
              <a:gd name="connsiteX11" fmla="*/ 122250 w 169155"/>
              <a:gd name="connsiteY11" fmla="*/ 355825 h 435976"/>
              <a:gd name="connsiteX12" fmla="*/ 115900 w 169155"/>
              <a:gd name="connsiteY12" fmla="*/ 435200 h 435976"/>
              <a:gd name="connsiteX13" fmla="*/ 34938 w 169155"/>
              <a:gd name="connsiteY13" fmla="*/ 397100 h 435976"/>
              <a:gd name="connsiteX14" fmla="*/ 165113 w 169155"/>
              <a:gd name="connsiteY14" fmla="*/ 411388 h 435976"/>
              <a:gd name="connsiteX15" fmla="*/ 130188 w 169155"/>
              <a:gd name="connsiteY15" fmla="*/ 360588 h 435976"/>
              <a:gd name="connsiteX16" fmla="*/ 69863 w 169155"/>
              <a:gd name="connsiteY16" fmla="*/ 138338 h 435976"/>
              <a:gd name="connsiteX17" fmla="*/ 25413 w 169155"/>
              <a:gd name="connsiteY17" fmla="*/ 225 h 43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155" h="435976">
                <a:moveTo>
                  <a:pt x="25413" y="225"/>
                </a:moveTo>
                <a:cubicBezTo>
                  <a:pt x="20121" y="-5067"/>
                  <a:pt x="42346" y="84363"/>
                  <a:pt x="38113" y="106588"/>
                </a:cubicBezTo>
                <a:cubicBezTo>
                  <a:pt x="33880" y="128813"/>
                  <a:pt x="-781" y="130929"/>
                  <a:pt x="13" y="133575"/>
                </a:cubicBezTo>
                <a:cubicBezTo>
                  <a:pt x="807" y="136221"/>
                  <a:pt x="32027" y="120082"/>
                  <a:pt x="42875" y="122463"/>
                </a:cubicBezTo>
                <a:cubicBezTo>
                  <a:pt x="53723" y="124844"/>
                  <a:pt x="68804" y="138338"/>
                  <a:pt x="65100" y="147863"/>
                </a:cubicBezTo>
                <a:cubicBezTo>
                  <a:pt x="61396" y="157388"/>
                  <a:pt x="24354" y="172734"/>
                  <a:pt x="20650" y="179613"/>
                </a:cubicBezTo>
                <a:cubicBezTo>
                  <a:pt x="16946" y="186492"/>
                  <a:pt x="36260" y="185169"/>
                  <a:pt x="42875" y="189138"/>
                </a:cubicBezTo>
                <a:cubicBezTo>
                  <a:pt x="49490" y="193107"/>
                  <a:pt x="56898" y="195223"/>
                  <a:pt x="60338" y="203425"/>
                </a:cubicBezTo>
                <a:cubicBezTo>
                  <a:pt x="63778" y="211627"/>
                  <a:pt x="61132" y="225121"/>
                  <a:pt x="63513" y="238350"/>
                </a:cubicBezTo>
                <a:cubicBezTo>
                  <a:pt x="65894" y="251579"/>
                  <a:pt x="65894" y="269306"/>
                  <a:pt x="74625" y="282800"/>
                </a:cubicBezTo>
                <a:cubicBezTo>
                  <a:pt x="83356" y="296294"/>
                  <a:pt x="107963" y="307142"/>
                  <a:pt x="115900" y="319313"/>
                </a:cubicBezTo>
                <a:cubicBezTo>
                  <a:pt x="123837" y="331484"/>
                  <a:pt x="122250" y="336511"/>
                  <a:pt x="122250" y="355825"/>
                </a:cubicBezTo>
                <a:cubicBezTo>
                  <a:pt x="122250" y="375139"/>
                  <a:pt x="130452" y="428321"/>
                  <a:pt x="115900" y="435200"/>
                </a:cubicBezTo>
                <a:cubicBezTo>
                  <a:pt x="101348" y="442079"/>
                  <a:pt x="26736" y="401069"/>
                  <a:pt x="34938" y="397100"/>
                </a:cubicBezTo>
                <a:cubicBezTo>
                  <a:pt x="43140" y="393131"/>
                  <a:pt x="149238" y="417473"/>
                  <a:pt x="165113" y="411388"/>
                </a:cubicBezTo>
                <a:cubicBezTo>
                  <a:pt x="180988" y="405303"/>
                  <a:pt x="146063" y="406096"/>
                  <a:pt x="130188" y="360588"/>
                </a:cubicBezTo>
                <a:cubicBezTo>
                  <a:pt x="114313" y="315080"/>
                  <a:pt x="85473" y="199457"/>
                  <a:pt x="69863" y="138338"/>
                </a:cubicBezTo>
                <a:cubicBezTo>
                  <a:pt x="54253" y="77219"/>
                  <a:pt x="30705" y="5517"/>
                  <a:pt x="25413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35D71B82-DF6D-4B4E-97E8-75E495EDC08E}"/>
              </a:ext>
            </a:extLst>
          </p:cNvPr>
          <p:cNvSpPr/>
          <p:nvPr/>
        </p:nvSpPr>
        <p:spPr>
          <a:xfrm>
            <a:off x="3373421" y="5476661"/>
            <a:ext cx="102465" cy="330443"/>
          </a:xfrm>
          <a:custGeom>
            <a:avLst/>
            <a:gdLst>
              <a:gd name="connsiteX0" fmla="*/ 90504 w 102465"/>
              <a:gd name="connsiteY0" fmla="*/ 214 h 330443"/>
              <a:gd name="connsiteX1" fmla="*/ 101617 w 102465"/>
              <a:gd name="connsiteY1" fmla="*/ 143089 h 330443"/>
              <a:gd name="connsiteX2" fmla="*/ 63517 w 102465"/>
              <a:gd name="connsiteY2" fmla="*/ 206589 h 330443"/>
              <a:gd name="connsiteX3" fmla="*/ 17 w 102465"/>
              <a:gd name="connsiteY3" fmla="*/ 330414 h 330443"/>
              <a:gd name="connsiteX4" fmla="*/ 69867 w 102465"/>
              <a:gd name="connsiteY4" fmla="*/ 217702 h 330443"/>
              <a:gd name="connsiteX5" fmla="*/ 93679 w 102465"/>
              <a:gd name="connsiteY5" fmla="*/ 154202 h 330443"/>
              <a:gd name="connsiteX6" fmla="*/ 96854 w 102465"/>
              <a:gd name="connsiteY6" fmla="*/ 178014 h 330443"/>
              <a:gd name="connsiteX7" fmla="*/ 90504 w 102465"/>
              <a:gd name="connsiteY7" fmla="*/ 214 h 33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65" h="330443">
                <a:moveTo>
                  <a:pt x="90504" y="214"/>
                </a:moveTo>
                <a:cubicBezTo>
                  <a:pt x="91298" y="-5607"/>
                  <a:pt x="106115" y="108693"/>
                  <a:pt x="101617" y="143089"/>
                </a:cubicBezTo>
                <a:cubicBezTo>
                  <a:pt x="97119" y="177485"/>
                  <a:pt x="80450" y="175368"/>
                  <a:pt x="63517" y="206589"/>
                </a:cubicBezTo>
                <a:cubicBezTo>
                  <a:pt x="46584" y="237810"/>
                  <a:pt x="-1041" y="328562"/>
                  <a:pt x="17" y="330414"/>
                </a:cubicBezTo>
                <a:cubicBezTo>
                  <a:pt x="1075" y="332266"/>
                  <a:pt x="54257" y="247071"/>
                  <a:pt x="69867" y="217702"/>
                </a:cubicBezTo>
                <a:cubicBezTo>
                  <a:pt x="85477" y="188333"/>
                  <a:pt x="89181" y="160817"/>
                  <a:pt x="93679" y="154202"/>
                </a:cubicBezTo>
                <a:cubicBezTo>
                  <a:pt x="98177" y="147587"/>
                  <a:pt x="98177" y="200504"/>
                  <a:pt x="96854" y="178014"/>
                </a:cubicBezTo>
                <a:cubicBezTo>
                  <a:pt x="95531" y="155524"/>
                  <a:pt x="89710" y="6035"/>
                  <a:pt x="90504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10D035A9-8C6B-4BFB-90A5-E322BFA040A5}"/>
              </a:ext>
            </a:extLst>
          </p:cNvPr>
          <p:cNvSpPr/>
          <p:nvPr/>
        </p:nvSpPr>
        <p:spPr>
          <a:xfrm>
            <a:off x="3349618" y="5499284"/>
            <a:ext cx="200230" cy="269701"/>
          </a:xfrm>
          <a:custGeom>
            <a:avLst/>
            <a:gdLst>
              <a:gd name="connsiteX0" fmla="*/ 79382 w 200230"/>
              <a:gd name="connsiteY0" fmla="*/ 1404 h 269701"/>
              <a:gd name="connsiteX1" fmla="*/ 41282 w 200230"/>
              <a:gd name="connsiteY1" fmla="*/ 182379 h 269701"/>
              <a:gd name="connsiteX2" fmla="*/ 7 w 200230"/>
              <a:gd name="connsiteY2" fmla="*/ 269691 h 269701"/>
              <a:gd name="connsiteX3" fmla="*/ 39695 w 200230"/>
              <a:gd name="connsiteY3" fmla="*/ 177616 h 269701"/>
              <a:gd name="connsiteX4" fmla="*/ 200032 w 200230"/>
              <a:gd name="connsiteY4" fmla="*/ 106179 h 269701"/>
              <a:gd name="connsiteX5" fmla="*/ 74620 w 200230"/>
              <a:gd name="connsiteY5" fmla="*/ 129991 h 269701"/>
              <a:gd name="connsiteX6" fmla="*/ 158757 w 200230"/>
              <a:gd name="connsiteY6" fmla="*/ 103004 h 269701"/>
              <a:gd name="connsiteX7" fmla="*/ 87320 w 200230"/>
              <a:gd name="connsiteY7" fmla="*/ 96654 h 269701"/>
              <a:gd name="connsiteX8" fmla="*/ 79382 w 200230"/>
              <a:gd name="connsiteY8" fmla="*/ 1404 h 26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230" h="269701">
                <a:moveTo>
                  <a:pt x="79382" y="1404"/>
                </a:moveTo>
                <a:cubicBezTo>
                  <a:pt x="71709" y="15692"/>
                  <a:pt x="54511" y="137665"/>
                  <a:pt x="41282" y="182379"/>
                </a:cubicBezTo>
                <a:cubicBezTo>
                  <a:pt x="28053" y="227093"/>
                  <a:pt x="271" y="270485"/>
                  <a:pt x="7" y="269691"/>
                </a:cubicBezTo>
                <a:cubicBezTo>
                  <a:pt x="-258" y="268897"/>
                  <a:pt x="6357" y="204868"/>
                  <a:pt x="39695" y="177616"/>
                </a:cubicBezTo>
                <a:cubicBezTo>
                  <a:pt x="73032" y="150364"/>
                  <a:pt x="194211" y="114116"/>
                  <a:pt x="200032" y="106179"/>
                </a:cubicBezTo>
                <a:cubicBezTo>
                  <a:pt x="205853" y="98242"/>
                  <a:pt x="81499" y="130520"/>
                  <a:pt x="74620" y="129991"/>
                </a:cubicBezTo>
                <a:cubicBezTo>
                  <a:pt x="67741" y="129462"/>
                  <a:pt x="156640" y="108560"/>
                  <a:pt x="158757" y="103004"/>
                </a:cubicBezTo>
                <a:cubicBezTo>
                  <a:pt x="160874" y="97448"/>
                  <a:pt x="99755" y="106973"/>
                  <a:pt x="87320" y="96654"/>
                </a:cubicBezTo>
                <a:cubicBezTo>
                  <a:pt x="74885" y="86335"/>
                  <a:pt x="87055" y="-12884"/>
                  <a:pt x="79382" y="1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7C6554C4-9155-44DE-ACCA-EEE212590687}"/>
              </a:ext>
            </a:extLst>
          </p:cNvPr>
          <p:cNvSpPr/>
          <p:nvPr/>
        </p:nvSpPr>
        <p:spPr>
          <a:xfrm>
            <a:off x="3183028" y="5541653"/>
            <a:ext cx="200443" cy="330769"/>
          </a:xfrm>
          <a:custGeom>
            <a:avLst/>
            <a:gdLst>
              <a:gd name="connsiteX0" fmla="*/ 1497 w 200443"/>
              <a:gd name="connsiteY0" fmla="*/ 1897 h 330769"/>
              <a:gd name="connsiteX1" fmla="*/ 47535 w 200443"/>
              <a:gd name="connsiteY1" fmla="*/ 71747 h 330769"/>
              <a:gd name="connsiteX2" fmla="*/ 77697 w 200443"/>
              <a:gd name="connsiteY2" fmla="*/ 82860 h 330769"/>
              <a:gd name="connsiteX3" fmla="*/ 106272 w 200443"/>
              <a:gd name="connsiteY3" fmla="*/ 144772 h 330769"/>
              <a:gd name="connsiteX4" fmla="*/ 111035 w 200443"/>
              <a:gd name="connsiteY4" fmla="*/ 193985 h 330769"/>
              <a:gd name="connsiteX5" fmla="*/ 182472 w 200443"/>
              <a:gd name="connsiteY5" fmla="*/ 260660 h 330769"/>
              <a:gd name="connsiteX6" fmla="*/ 168185 w 200443"/>
              <a:gd name="connsiteY6" fmla="*/ 328922 h 330769"/>
              <a:gd name="connsiteX7" fmla="*/ 199935 w 200443"/>
              <a:gd name="connsiteY7" fmla="*/ 182872 h 330769"/>
              <a:gd name="connsiteX8" fmla="*/ 138022 w 200443"/>
              <a:gd name="connsiteY8" fmla="*/ 211447 h 330769"/>
              <a:gd name="connsiteX9" fmla="*/ 107860 w 200443"/>
              <a:gd name="connsiteY9" fmla="*/ 157472 h 330769"/>
              <a:gd name="connsiteX10" fmla="*/ 1497 w 200443"/>
              <a:gd name="connsiteY10" fmla="*/ 1897 h 33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43" h="330769">
                <a:moveTo>
                  <a:pt x="1497" y="1897"/>
                </a:moveTo>
                <a:cubicBezTo>
                  <a:pt x="-8557" y="-12390"/>
                  <a:pt x="34835" y="58253"/>
                  <a:pt x="47535" y="71747"/>
                </a:cubicBezTo>
                <a:cubicBezTo>
                  <a:pt x="60235" y="85241"/>
                  <a:pt x="67908" y="70689"/>
                  <a:pt x="77697" y="82860"/>
                </a:cubicBezTo>
                <a:cubicBezTo>
                  <a:pt x="87487" y="95031"/>
                  <a:pt x="100716" y="126251"/>
                  <a:pt x="106272" y="144772"/>
                </a:cubicBezTo>
                <a:cubicBezTo>
                  <a:pt x="111828" y="163293"/>
                  <a:pt x="98335" y="174670"/>
                  <a:pt x="111035" y="193985"/>
                </a:cubicBezTo>
                <a:cubicBezTo>
                  <a:pt x="123735" y="213300"/>
                  <a:pt x="172947" y="238170"/>
                  <a:pt x="182472" y="260660"/>
                </a:cubicBezTo>
                <a:cubicBezTo>
                  <a:pt x="191997" y="283150"/>
                  <a:pt x="165275" y="341887"/>
                  <a:pt x="168185" y="328922"/>
                </a:cubicBezTo>
                <a:cubicBezTo>
                  <a:pt x="171096" y="315957"/>
                  <a:pt x="204962" y="202451"/>
                  <a:pt x="199935" y="182872"/>
                </a:cubicBezTo>
                <a:cubicBezTo>
                  <a:pt x="194908" y="163293"/>
                  <a:pt x="153368" y="215680"/>
                  <a:pt x="138022" y="211447"/>
                </a:cubicBezTo>
                <a:cubicBezTo>
                  <a:pt x="122676" y="207214"/>
                  <a:pt x="130614" y="187105"/>
                  <a:pt x="107860" y="157472"/>
                </a:cubicBezTo>
                <a:cubicBezTo>
                  <a:pt x="85106" y="127839"/>
                  <a:pt x="11551" y="16184"/>
                  <a:pt x="1497" y="1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C31A9CB4-A7F5-41B6-9DDA-85F0C162AC10}"/>
              </a:ext>
            </a:extLst>
          </p:cNvPr>
          <p:cNvSpPr/>
          <p:nvPr/>
        </p:nvSpPr>
        <p:spPr>
          <a:xfrm>
            <a:off x="2877891" y="5355414"/>
            <a:ext cx="505232" cy="524767"/>
          </a:xfrm>
          <a:custGeom>
            <a:avLst/>
            <a:gdLst>
              <a:gd name="connsiteX0" fmla="*/ 3422 w 505232"/>
              <a:gd name="connsiteY0" fmla="*/ 2399 h 524767"/>
              <a:gd name="connsiteX1" fmla="*/ 259009 w 505232"/>
              <a:gd name="connsiteY1" fmla="*/ 286561 h 524767"/>
              <a:gd name="connsiteX2" fmla="*/ 379659 w 505232"/>
              <a:gd name="connsiteY2" fmla="*/ 338949 h 524767"/>
              <a:gd name="connsiteX3" fmla="*/ 379659 w 505232"/>
              <a:gd name="connsiteY3" fmla="*/ 288149 h 524767"/>
              <a:gd name="connsiteX4" fmla="*/ 371722 w 505232"/>
              <a:gd name="connsiteY4" fmla="*/ 408799 h 524767"/>
              <a:gd name="connsiteX5" fmla="*/ 360609 w 505232"/>
              <a:gd name="connsiteY5" fmla="*/ 465949 h 524767"/>
              <a:gd name="connsiteX6" fmla="*/ 505072 w 505232"/>
              <a:gd name="connsiteY6" fmla="*/ 519924 h 524767"/>
              <a:gd name="connsiteX7" fmla="*/ 328859 w 505232"/>
              <a:gd name="connsiteY7" fmla="*/ 335774 h 524767"/>
              <a:gd name="connsiteX8" fmla="*/ 125659 w 505232"/>
              <a:gd name="connsiteY8" fmla="*/ 159561 h 524767"/>
              <a:gd name="connsiteX9" fmla="*/ 3422 w 505232"/>
              <a:gd name="connsiteY9" fmla="*/ 2399 h 52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232" h="524767">
                <a:moveTo>
                  <a:pt x="3422" y="2399"/>
                </a:moveTo>
                <a:cubicBezTo>
                  <a:pt x="25647" y="23566"/>
                  <a:pt x="196303" y="230469"/>
                  <a:pt x="259009" y="286561"/>
                </a:cubicBezTo>
                <a:cubicBezTo>
                  <a:pt x="321715" y="342653"/>
                  <a:pt x="359551" y="338684"/>
                  <a:pt x="379659" y="338949"/>
                </a:cubicBezTo>
                <a:cubicBezTo>
                  <a:pt x="399767" y="339214"/>
                  <a:pt x="380982" y="276507"/>
                  <a:pt x="379659" y="288149"/>
                </a:cubicBezTo>
                <a:cubicBezTo>
                  <a:pt x="378336" y="299791"/>
                  <a:pt x="374897" y="379166"/>
                  <a:pt x="371722" y="408799"/>
                </a:cubicBezTo>
                <a:cubicBezTo>
                  <a:pt x="368547" y="438432"/>
                  <a:pt x="338384" y="447428"/>
                  <a:pt x="360609" y="465949"/>
                </a:cubicBezTo>
                <a:cubicBezTo>
                  <a:pt x="382834" y="484470"/>
                  <a:pt x="510364" y="541620"/>
                  <a:pt x="505072" y="519924"/>
                </a:cubicBezTo>
                <a:cubicBezTo>
                  <a:pt x="499780" y="498228"/>
                  <a:pt x="392095" y="395835"/>
                  <a:pt x="328859" y="335774"/>
                </a:cubicBezTo>
                <a:cubicBezTo>
                  <a:pt x="265624" y="275714"/>
                  <a:pt x="178840" y="213536"/>
                  <a:pt x="125659" y="159561"/>
                </a:cubicBezTo>
                <a:cubicBezTo>
                  <a:pt x="72478" y="105586"/>
                  <a:pt x="-18803" y="-18768"/>
                  <a:pt x="3422" y="2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26D6CD54-C536-4ECA-825B-A6334F363C06}"/>
              </a:ext>
            </a:extLst>
          </p:cNvPr>
          <p:cNvSpPr/>
          <p:nvPr/>
        </p:nvSpPr>
        <p:spPr>
          <a:xfrm>
            <a:off x="3323611" y="5824094"/>
            <a:ext cx="281346" cy="73490"/>
          </a:xfrm>
          <a:custGeom>
            <a:avLst/>
            <a:gdLst>
              <a:gd name="connsiteX0" fmla="*/ 614 w 281346"/>
              <a:gd name="connsiteY0" fmla="*/ 444 h 73490"/>
              <a:gd name="connsiteX1" fmla="*/ 280014 w 281346"/>
              <a:gd name="connsiteY1" fmla="*/ 73469 h 73490"/>
              <a:gd name="connsiteX2" fmla="*/ 110152 w 281346"/>
              <a:gd name="connsiteY2" fmla="*/ 8381 h 73490"/>
              <a:gd name="connsiteX3" fmla="*/ 202227 w 281346"/>
              <a:gd name="connsiteY3" fmla="*/ 41719 h 73490"/>
              <a:gd name="connsiteX4" fmla="*/ 614 w 281346"/>
              <a:gd name="connsiteY4" fmla="*/ 444 h 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46" h="73490">
                <a:moveTo>
                  <a:pt x="614" y="444"/>
                </a:moveTo>
                <a:cubicBezTo>
                  <a:pt x="13578" y="5736"/>
                  <a:pt x="261758" y="72146"/>
                  <a:pt x="280014" y="73469"/>
                </a:cubicBezTo>
                <a:cubicBezTo>
                  <a:pt x="298270" y="74792"/>
                  <a:pt x="123116" y="13673"/>
                  <a:pt x="110152" y="8381"/>
                </a:cubicBezTo>
                <a:cubicBezTo>
                  <a:pt x="97188" y="3089"/>
                  <a:pt x="220483" y="44629"/>
                  <a:pt x="202227" y="41719"/>
                </a:cubicBezTo>
                <a:cubicBezTo>
                  <a:pt x="183971" y="38809"/>
                  <a:pt x="-12350" y="-4848"/>
                  <a:pt x="614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4BDAF340-18C0-4BD1-A0EA-D1435ED9C64E}"/>
              </a:ext>
            </a:extLst>
          </p:cNvPr>
          <p:cNvSpPr/>
          <p:nvPr/>
        </p:nvSpPr>
        <p:spPr>
          <a:xfrm>
            <a:off x="3462133" y="5514954"/>
            <a:ext cx="36342" cy="404376"/>
          </a:xfrm>
          <a:custGeom>
            <a:avLst/>
            <a:gdLst>
              <a:gd name="connsiteX0" fmla="*/ 14492 w 36342"/>
              <a:gd name="connsiteY0" fmla="*/ 21 h 404376"/>
              <a:gd name="connsiteX1" fmla="*/ 19255 w 36342"/>
              <a:gd name="connsiteY1" fmla="*/ 109559 h 404376"/>
              <a:gd name="connsiteX2" fmla="*/ 205 w 36342"/>
              <a:gd name="connsiteY2" fmla="*/ 154009 h 404376"/>
              <a:gd name="connsiteX3" fmla="*/ 33542 w 36342"/>
              <a:gd name="connsiteY3" fmla="*/ 400071 h 404376"/>
              <a:gd name="connsiteX4" fmla="*/ 31955 w 36342"/>
              <a:gd name="connsiteY4" fmla="*/ 301646 h 404376"/>
              <a:gd name="connsiteX5" fmla="*/ 11317 w 36342"/>
              <a:gd name="connsiteY5" fmla="*/ 185759 h 404376"/>
              <a:gd name="connsiteX6" fmla="*/ 24017 w 36342"/>
              <a:gd name="connsiteY6" fmla="*/ 119084 h 404376"/>
              <a:gd name="connsiteX7" fmla="*/ 14492 w 36342"/>
              <a:gd name="connsiteY7" fmla="*/ 21 h 4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2" h="404376">
                <a:moveTo>
                  <a:pt x="14492" y="21"/>
                </a:moveTo>
                <a:cubicBezTo>
                  <a:pt x="13698" y="-1567"/>
                  <a:pt x="21636" y="83894"/>
                  <a:pt x="19255" y="109559"/>
                </a:cubicBezTo>
                <a:cubicBezTo>
                  <a:pt x="16874" y="135224"/>
                  <a:pt x="-2176" y="105590"/>
                  <a:pt x="205" y="154009"/>
                </a:cubicBezTo>
                <a:cubicBezTo>
                  <a:pt x="2586" y="202428"/>
                  <a:pt x="28250" y="375465"/>
                  <a:pt x="33542" y="400071"/>
                </a:cubicBezTo>
                <a:cubicBezTo>
                  <a:pt x="38834" y="424677"/>
                  <a:pt x="35659" y="337365"/>
                  <a:pt x="31955" y="301646"/>
                </a:cubicBezTo>
                <a:cubicBezTo>
                  <a:pt x="28251" y="265927"/>
                  <a:pt x="12640" y="216186"/>
                  <a:pt x="11317" y="185759"/>
                </a:cubicBezTo>
                <a:cubicBezTo>
                  <a:pt x="9994" y="155332"/>
                  <a:pt x="24546" y="152421"/>
                  <a:pt x="24017" y="119084"/>
                </a:cubicBezTo>
                <a:cubicBezTo>
                  <a:pt x="23488" y="85747"/>
                  <a:pt x="15286" y="1609"/>
                  <a:pt x="1449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C915EEA-768D-4902-8DEA-8C990056587E}"/>
              </a:ext>
            </a:extLst>
          </p:cNvPr>
          <p:cNvSpPr/>
          <p:nvPr/>
        </p:nvSpPr>
        <p:spPr>
          <a:xfrm>
            <a:off x="3441637" y="5478178"/>
            <a:ext cx="125640" cy="422614"/>
          </a:xfrm>
          <a:custGeom>
            <a:avLst/>
            <a:gdLst>
              <a:gd name="connsiteX0" fmla="*/ 63 w 125640"/>
              <a:gd name="connsiteY0" fmla="*/ 285 h 422614"/>
              <a:gd name="connsiteX1" fmla="*/ 88963 w 125640"/>
              <a:gd name="connsiteY1" fmla="*/ 90772 h 422614"/>
              <a:gd name="connsiteX2" fmla="*/ 63563 w 125640"/>
              <a:gd name="connsiteY2" fmla="*/ 157447 h 422614"/>
              <a:gd name="connsiteX3" fmla="*/ 60388 w 125640"/>
              <a:gd name="connsiteY3" fmla="*/ 214597 h 422614"/>
              <a:gd name="connsiteX4" fmla="*/ 81026 w 125640"/>
              <a:gd name="connsiteY4" fmla="*/ 276510 h 422614"/>
              <a:gd name="connsiteX5" fmla="*/ 125476 w 125640"/>
              <a:gd name="connsiteY5" fmla="*/ 422560 h 422614"/>
              <a:gd name="connsiteX6" fmla="*/ 63563 w 125640"/>
              <a:gd name="connsiteY6" fmla="*/ 259047 h 422614"/>
              <a:gd name="connsiteX7" fmla="*/ 76263 w 125640"/>
              <a:gd name="connsiteY7" fmla="*/ 217772 h 422614"/>
              <a:gd name="connsiteX8" fmla="*/ 95313 w 125640"/>
              <a:gd name="connsiteY8" fmla="*/ 157447 h 422614"/>
              <a:gd name="connsiteX9" fmla="*/ 104838 w 125640"/>
              <a:gd name="connsiteY9" fmla="*/ 122522 h 422614"/>
              <a:gd name="connsiteX10" fmla="*/ 63 w 125640"/>
              <a:gd name="connsiteY10" fmla="*/ 285 h 42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40" h="422614">
                <a:moveTo>
                  <a:pt x="63" y="285"/>
                </a:moveTo>
                <a:cubicBezTo>
                  <a:pt x="-2583" y="-5007"/>
                  <a:pt x="78380" y="64578"/>
                  <a:pt x="88963" y="90772"/>
                </a:cubicBezTo>
                <a:cubicBezTo>
                  <a:pt x="99546" y="116966"/>
                  <a:pt x="68325" y="136810"/>
                  <a:pt x="63563" y="157447"/>
                </a:cubicBezTo>
                <a:cubicBezTo>
                  <a:pt x="58801" y="178084"/>
                  <a:pt x="57477" y="194753"/>
                  <a:pt x="60388" y="214597"/>
                </a:cubicBezTo>
                <a:cubicBezTo>
                  <a:pt x="63299" y="234441"/>
                  <a:pt x="70178" y="241850"/>
                  <a:pt x="81026" y="276510"/>
                </a:cubicBezTo>
                <a:cubicBezTo>
                  <a:pt x="91874" y="311170"/>
                  <a:pt x="128386" y="425470"/>
                  <a:pt x="125476" y="422560"/>
                </a:cubicBezTo>
                <a:cubicBezTo>
                  <a:pt x="122566" y="419650"/>
                  <a:pt x="71765" y="293178"/>
                  <a:pt x="63563" y="259047"/>
                </a:cubicBezTo>
                <a:cubicBezTo>
                  <a:pt x="55361" y="224916"/>
                  <a:pt x="70971" y="234705"/>
                  <a:pt x="76263" y="217772"/>
                </a:cubicBezTo>
                <a:cubicBezTo>
                  <a:pt x="81555" y="200839"/>
                  <a:pt x="90551" y="173322"/>
                  <a:pt x="95313" y="157447"/>
                </a:cubicBezTo>
                <a:cubicBezTo>
                  <a:pt x="100075" y="141572"/>
                  <a:pt x="118861" y="148716"/>
                  <a:pt x="104838" y="122522"/>
                </a:cubicBezTo>
                <a:cubicBezTo>
                  <a:pt x="90815" y="96328"/>
                  <a:pt x="2709" y="5577"/>
                  <a:pt x="63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1CACB2AA-BD8F-44B6-BD3A-D055BE912754}"/>
              </a:ext>
            </a:extLst>
          </p:cNvPr>
          <p:cNvSpPr/>
          <p:nvPr/>
        </p:nvSpPr>
        <p:spPr>
          <a:xfrm>
            <a:off x="3245111" y="5885330"/>
            <a:ext cx="607601" cy="113753"/>
          </a:xfrm>
          <a:custGeom>
            <a:avLst/>
            <a:gdLst>
              <a:gd name="connsiteX0" fmla="*/ 1327 w 607601"/>
              <a:gd name="connsiteY0" fmla="*/ 10645 h 113753"/>
              <a:gd name="connsiteX1" fmla="*/ 191827 w 607601"/>
              <a:gd name="connsiteY1" fmla="*/ 39220 h 113753"/>
              <a:gd name="connsiteX2" fmla="*/ 210877 w 607601"/>
              <a:gd name="connsiteY2" fmla="*/ 28108 h 113753"/>
              <a:gd name="connsiteX3" fmla="*/ 425189 w 607601"/>
              <a:gd name="connsiteY3" fmla="*/ 77320 h 113753"/>
              <a:gd name="connsiteX4" fmla="*/ 479164 w 607601"/>
              <a:gd name="connsiteY4" fmla="*/ 86845 h 113753"/>
              <a:gd name="connsiteX5" fmla="*/ 268027 w 607601"/>
              <a:gd name="connsiteY5" fmla="*/ 82083 h 113753"/>
              <a:gd name="connsiteX6" fmla="*/ 606164 w 607601"/>
              <a:gd name="connsiteY6" fmla="*/ 110658 h 113753"/>
              <a:gd name="connsiteX7" fmla="*/ 385502 w 607601"/>
              <a:gd name="connsiteY7" fmla="*/ 110658 h 113753"/>
              <a:gd name="connsiteX8" fmla="*/ 280727 w 607601"/>
              <a:gd name="connsiteY8" fmla="*/ 90020 h 113753"/>
              <a:gd name="connsiteX9" fmla="*/ 193414 w 607601"/>
              <a:gd name="connsiteY9" fmla="*/ 45570 h 113753"/>
              <a:gd name="connsiteX10" fmla="*/ 110864 w 607601"/>
              <a:gd name="connsiteY10" fmla="*/ 5883 h 113753"/>
              <a:gd name="connsiteX11" fmla="*/ 1327 w 607601"/>
              <a:gd name="connsiteY11" fmla="*/ 10645 h 11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601" h="113753">
                <a:moveTo>
                  <a:pt x="1327" y="10645"/>
                </a:moveTo>
                <a:cubicBezTo>
                  <a:pt x="14821" y="16201"/>
                  <a:pt x="156902" y="36310"/>
                  <a:pt x="191827" y="39220"/>
                </a:cubicBezTo>
                <a:cubicBezTo>
                  <a:pt x="226752" y="42131"/>
                  <a:pt x="171983" y="21758"/>
                  <a:pt x="210877" y="28108"/>
                </a:cubicBezTo>
                <a:cubicBezTo>
                  <a:pt x="249771" y="34458"/>
                  <a:pt x="380475" y="67531"/>
                  <a:pt x="425189" y="77320"/>
                </a:cubicBezTo>
                <a:cubicBezTo>
                  <a:pt x="469903" y="87109"/>
                  <a:pt x="479164" y="86845"/>
                  <a:pt x="479164" y="86845"/>
                </a:cubicBezTo>
                <a:cubicBezTo>
                  <a:pt x="452970" y="87639"/>
                  <a:pt x="246860" y="78114"/>
                  <a:pt x="268027" y="82083"/>
                </a:cubicBezTo>
                <a:cubicBezTo>
                  <a:pt x="289194" y="86052"/>
                  <a:pt x="586585" y="105896"/>
                  <a:pt x="606164" y="110658"/>
                </a:cubicBezTo>
                <a:cubicBezTo>
                  <a:pt x="625743" y="115420"/>
                  <a:pt x="439741" y="114098"/>
                  <a:pt x="385502" y="110658"/>
                </a:cubicBezTo>
                <a:cubicBezTo>
                  <a:pt x="331263" y="107218"/>
                  <a:pt x="312742" y="100868"/>
                  <a:pt x="280727" y="90020"/>
                </a:cubicBezTo>
                <a:cubicBezTo>
                  <a:pt x="248712" y="79172"/>
                  <a:pt x="221725" y="59593"/>
                  <a:pt x="193414" y="45570"/>
                </a:cubicBezTo>
                <a:cubicBezTo>
                  <a:pt x="165103" y="31547"/>
                  <a:pt x="140762" y="19112"/>
                  <a:pt x="110864" y="5883"/>
                </a:cubicBezTo>
                <a:cubicBezTo>
                  <a:pt x="80966" y="-7346"/>
                  <a:pt x="-12167" y="5089"/>
                  <a:pt x="1327" y="10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58C4CAEF-8378-4227-B58D-757BB535C798}"/>
              </a:ext>
            </a:extLst>
          </p:cNvPr>
          <p:cNvSpPr/>
          <p:nvPr/>
        </p:nvSpPr>
        <p:spPr>
          <a:xfrm>
            <a:off x="3300596" y="5952825"/>
            <a:ext cx="453884" cy="258076"/>
          </a:xfrm>
          <a:custGeom>
            <a:avLst/>
            <a:gdLst>
              <a:gd name="connsiteX0" fmla="*/ 63317 w 453884"/>
              <a:gd name="connsiteY0" fmla="*/ 14588 h 258076"/>
              <a:gd name="connsiteX1" fmla="*/ 149042 w 453884"/>
              <a:gd name="connsiteY1" fmla="*/ 24113 h 258076"/>
              <a:gd name="connsiteX2" fmla="*/ 176029 w 453884"/>
              <a:gd name="connsiteY2" fmla="*/ 44750 h 258076"/>
              <a:gd name="connsiteX3" fmla="*/ 241117 w 453884"/>
              <a:gd name="connsiteY3" fmla="*/ 55863 h 258076"/>
              <a:gd name="connsiteX4" fmla="*/ 434792 w 453884"/>
              <a:gd name="connsiteY4" fmla="*/ 151113 h 258076"/>
              <a:gd name="connsiteX5" fmla="*/ 439554 w 453884"/>
              <a:gd name="connsiteY5" fmla="*/ 119363 h 258076"/>
              <a:gd name="connsiteX6" fmla="*/ 371292 w 453884"/>
              <a:gd name="connsiteY6" fmla="*/ 189213 h 258076"/>
              <a:gd name="connsiteX7" fmla="*/ 341129 w 453884"/>
              <a:gd name="connsiteY7" fmla="*/ 255888 h 258076"/>
              <a:gd name="connsiteX8" fmla="*/ 277629 w 453884"/>
              <a:gd name="connsiteY8" fmla="*/ 236838 h 258076"/>
              <a:gd name="connsiteX9" fmla="*/ 231592 w 453884"/>
              <a:gd name="connsiteY9" fmla="*/ 186038 h 258076"/>
              <a:gd name="connsiteX10" fmla="*/ 345892 w 453884"/>
              <a:gd name="connsiteY10" fmla="*/ 220963 h 258076"/>
              <a:gd name="connsiteX11" fmla="*/ 436379 w 453884"/>
              <a:gd name="connsiteY11" fmla="*/ 128888 h 258076"/>
              <a:gd name="connsiteX12" fmla="*/ 314142 w 453884"/>
              <a:gd name="connsiteY12" fmla="*/ 71738 h 258076"/>
              <a:gd name="connsiteX13" fmla="*/ 14104 w 453884"/>
              <a:gd name="connsiteY13" fmla="*/ 3475 h 258076"/>
              <a:gd name="connsiteX14" fmla="*/ 63317 w 453884"/>
              <a:gd name="connsiteY14" fmla="*/ 14588 h 2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884" h="258076">
                <a:moveTo>
                  <a:pt x="63317" y="14588"/>
                </a:moveTo>
                <a:cubicBezTo>
                  <a:pt x="85807" y="18028"/>
                  <a:pt x="130257" y="19086"/>
                  <a:pt x="149042" y="24113"/>
                </a:cubicBezTo>
                <a:cubicBezTo>
                  <a:pt x="167827" y="29140"/>
                  <a:pt x="160683" y="39458"/>
                  <a:pt x="176029" y="44750"/>
                </a:cubicBezTo>
                <a:cubicBezTo>
                  <a:pt x="191375" y="50042"/>
                  <a:pt x="197990" y="38136"/>
                  <a:pt x="241117" y="55863"/>
                </a:cubicBezTo>
                <a:cubicBezTo>
                  <a:pt x="284244" y="73590"/>
                  <a:pt x="401719" y="140530"/>
                  <a:pt x="434792" y="151113"/>
                </a:cubicBezTo>
                <a:cubicBezTo>
                  <a:pt x="467865" y="161696"/>
                  <a:pt x="450137" y="113013"/>
                  <a:pt x="439554" y="119363"/>
                </a:cubicBezTo>
                <a:cubicBezTo>
                  <a:pt x="428971" y="125713"/>
                  <a:pt x="387696" y="166459"/>
                  <a:pt x="371292" y="189213"/>
                </a:cubicBezTo>
                <a:cubicBezTo>
                  <a:pt x="354888" y="211967"/>
                  <a:pt x="356740" y="247951"/>
                  <a:pt x="341129" y="255888"/>
                </a:cubicBezTo>
                <a:cubicBezTo>
                  <a:pt x="325519" y="263826"/>
                  <a:pt x="295885" y="248480"/>
                  <a:pt x="277629" y="236838"/>
                </a:cubicBezTo>
                <a:cubicBezTo>
                  <a:pt x="259373" y="225196"/>
                  <a:pt x="220215" y="188684"/>
                  <a:pt x="231592" y="186038"/>
                </a:cubicBezTo>
                <a:cubicBezTo>
                  <a:pt x="242969" y="183392"/>
                  <a:pt x="311761" y="230488"/>
                  <a:pt x="345892" y="220963"/>
                </a:cubicBezTo>
                <a:cubicBezTo>
                  <a:pt x="380023" y="211438"/>
                  <a:pt x="441671" y="153759"/>
                  <a:pt x="436379" y="128888"/>
                </a:cubicBezTo>
                <a:cubicBezTo>
                  <a:pt x="431087" y="104017"/>
                  <a:pt x="384521" y="92640"/>
                  <a:pt x="314142" y="71738"/>
                </a:cubicBezTo>
                <a:cubicBezTo>
                  <a:pt x="243763" y="50836"/>
                  <a:pt x="58025" y="14587"/>
                  <a:pt x="14104" y="3475"/>
                </a:cubicBezTo>
                <a:cubicBezTo>
                  <a:pt x="-29817" y="-7637"/>
                  <a:pt x="40827" y="11148"/>
                  <a:pt x="63317" y="1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6C66A55E-D6C8-4F07-80AA-00DD74C5B0CA}"/>
              </a:ext>
            </a:extLst>
          </p:cNvPr>
          <p:cNvSpPr/>
          <p:nvPr/>
        </p:nvSpPr>
        <p:spPr>
          <a:xfrm>
            <a:off x="3608246" y="5898550"/>
            <a:ext cx="171309" cy="325575"/>
          </a:xfrm>
          <a:custGeom>
            <a:avLst/>
            <a:gdLst>
              <a:gd name="connsiteX0" fmla="*/ 133492 w 171309"/>
              <a:gd name="connsiteY0" fmla="*/ 2188 h 325575"/>
              <a:gd name="connsiteX1" fmla="*/ 133492 w 171309"/>
              <a:gd name="connsiteY1" fmla="*/ 160938 h 325575"/>
              <a:gd name="connsiteX2" fmla="*/ 142 w 171309"/>
              <a:gd name="connsiteY2" fmla="*/ 324450 h 325575"/>
              <a:gd name="connsiteX3" fmla="*/ 106504 w 171309"/>
              <a:gd name="connsiteY3" fmla="*/ 237138 h 325575"/>
              <a:gd name="connsiteX4" fmla="*/ 46179 w 171309"/>
              <a:gd name="connsiteY4" fmla="*/ 318100 h 325575"/>
              <a:gd name="connsiteX5" fmla="*/ 163654 w 171309"/>
              <a:gd name="connsiteY5" fmla="*/ 170463 h 325575"/>
              <a:gd name="connsiteX6" fmla="*/ 158892 w 171309"/>
              <a:gd name="connsiteY6" fmla="*/ 111725 h 325575"/>
              <a:gd name="connsiteX7" fmla="*/ 150954 w 171309"/>
              <a:gd name="connsiteY7" fmla="*/ 133950 h 325575"/>
              <a:gd name="connsiteX8" fmla="*/ 155717 w 171309"/>
              <a:gd name="connsiteY8" fmla="*/ 72038 h 325575"/>
              <a:gd name="connsiteX9" fmla="*/ 133492 w 171309"/>
              <a:gd name="connsiteY9" fmla="*/ 2188 h 3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309" h="325575">
                <a:moveTo>
                  <a:pt x="133492" y="2188"/>
                </a:moveTo>
                <a:cubicBezTo>
                  <a:pt x="129788" y="17005"/>
                  <a:pt x="155717" y="107228"/>
                  <a:pt x="133492" y="160938"/>
                </a:cubicBezTo>
                <a:cubicBezTo>
                  <a:pt x="111267" y="214648"/>
                  <a:pt x="4640" y="311750"/>
                  <a:pt x="142" y="324450"/>
                </a:cubicBezTo>
                <a:cubicBezTo>
                  <a:pt x="-4356" y="337150"/>
                  <a:pt x="98831" y="238196"/>
                  <a:pt x="106504" y="237138"/>
                </a:cubicBezTo>
                <a:cubicBezTo>
                  <a:pt x="114177" y="236080"/>
                  <a:pt x="36654" y="329213"/>
                  <a:pt x="46179" y="318100"/>
                </a:cubicBezTo>
                <a:cubicBezTo>
                  <a:pt x="55704" y="306988"/>
                  <a:pt x="144869" y="204859"/>
                  <a:pt x="163654" y="170463"/>
                </a:cubicBezTo>
                <a:cubicBezTo>
                  <a:pt x="182439" y="136067"/>
                  <a:pt x="161009" y="117811"/>
                  <a:pt x="158892" y="111725"/>
                </a:cubicBezTo>
                <a:cubicBezTo>
                  <a:pt x="156775" y="105639"/>
                  <a:pt x="151483" y="140564"/>
                  <a:pt x="150954" y="133950"/>
                </a:cubicBezTo>
                <a:cubicBezTo>
                  <a:pt x="150425" y="127336"/>
                  <a:pt x="159156" y="92146"/>
                  <a:pt x="155717" y="72038"/>
                </a:cubicBezTo>
                <a:cubicBezTo>
                  <a:pt x="152278" y="51930"/>
                  <a:pt x="137196" y="-12629"/>
                  <a:pt x="133492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A35715E1-23F2-49C9-A2F3-6BD9722F65D4}"/>
              </a:ext>
            </a:extLst>
          </p:cNvPr>
          <p:cNvSpPr/>
          <p:nvPr/>
        </p:nvSpPr>
        <p:spPr>
          <a:xfrm>
            <a:off x="3986114" y="4931835"/>
            <a:ext cx="414248" cy="216436"/>
          </a:xfrm>
          <a:custGeom>
            <a:avLst/>
            <a:gdLst>
              <a:gd name="connsiteX0" fmla="*/ 6449 w 414248"/>
              <a:gd name="connsiteY0" fmla="*/ 528 h 216436"/>
              <a:gd name="connsiteX1" fmla="*/ 208061 w 414248"/>
              <a:gd name="connsiteY1" fmla="*/ 41803 h 216436"/>
              <a:gd name="connsiteX2" fmla="*/ 408086 w 414248"/>
              <a:gd name="connsiteY2" fmla="*/ 41803 h 216436"/>
              <a:gd name="connsiteX3" fmla="*/ 350936 w 414248"/>
              <a:gd name="connsiteY3" fmla="*/ 51328 h 216436"/>
              <a:gd name="connsiteX4" fmla="*/ 227111 w 414248"/>
              <a:gd name="connsiteY4" fmla="*/ 173565 h 216436"/>
              <a:gd name="connsiteX5" fmla="*/ 282674 w 414248"/>
              <a:gd name="connsiteY5" fmla="*/ 100540 h 216436"/>
              <a:gd name="connsiteX6" fmla="*/ 257274 w 414248"/>
              <a:gd name="connsiteY6" fmla="*/ 78315 h 216436"/>
              <a:gd name="connsiteX7" fmla="*/ 393799 w 414248"/>
              <a:gd name="connsiteY7" fmla="*/ 37040 h 216436"/>
              <a:gd name="connsiteX8" fmla="*/ 279499 w 414248"/>
              <a:gd name="connsiteY8" fmla="*/ 44978 h 216436"/>
              <a:gd name="connsiteX9" fmla="*/ 136624 w 414248"/>
              <a:gd name="connsiteY9" fmla="*/ 52915 h 216436"/>
              <a:gd name="connsiteX10" fmla="*/ 168374 w 414248"/>
              <a:gd name="connsiteY10" fmla="*/ 113240 h 216436"/>
              <a:gd name="connsiteX11" fmla="*/ 235049 w 414248"/>
              <a:gd name="connsiteY11" fmla="*/ 176740 h 216436"/>
              <a:gd name="connsiteX12" fmla="*/ 349349 w 414248"/>
              <a:gd name="connsiteY12" fmla="*/ 216428 h 216436"/>
              <a:gd name="connsiteX13" fmla="*/ 230286 w 414248"/>
              <a:gd name="connsiteY13" fmla="*/ 173565 h 216436"/>
              <a:gd name="connsiteX14" fmla="*/ 147736 w 414248"/>
              <a:gd name="connsiteY14" fmla="*/ 116415 h 216436"/>
              <a:gd name="connsiteX15" fmla="*/ 193774 w 414248"/>
              <a:gd name="connsiteY15" fmla="*/ 198965 h 216436"/>
              <a:gd name="connsiteX16" fmla="*/ 136624 w 414248"/>
              <a:gd name="connsiteY16" fmla="*/ 146578 h 216436"/>
              <a:gd name="connsiteX17" fmla="*/ 65186 w 414248"/>
              <a:gd name="connsiteY17" fmla="*/ 56090 h 216436"/>
              <a:gd name="connsiteX18" fmla="*/ 96936 w 414248"/>
              <a:gd name="connsiteY18" fmla="*/ 87840 h 216436"/>
              <a:gd name="connsiteX19" fmla="*/ 154086 w 414248"/>
              <a:gd name="connsiteY19" fmla="*/ 108478 h 216436"/>
              <a:gd name="connsiteX20" fmla="*/ 127099 w 414248"/>
              <a:gd name="connsiteY20" fmla="*/ 92603 h 216436"/>
              <a:gd name="connsiteX21" fmla="*/ 54074 w 414248"/>
              <a:gd name="connsiteY21" fmla="*/ 75140 h 216436"/>
              <a:gd name="connsiteX22" fmla="*/ 6449 w 414248"/>
              <a:gd name="connsiteY22" fmla="*/ 528 h 2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248" h="216436">
                <a:moveTo>
                  <a:pt x="6449" y="528"/>
                </a:moveTo>
                <a:cubicBezTo>
                  <a:pt x="32114" y="-5028"/>
                  <a:pt x="141122" y="34924"/>
                  <a:pt x="208061" y="41803"/>
                </a:cubicBezTo>
                <a:cubicBezTo>
                  <a:pt x="275000" y="48682"/>
                  <a:pt x="384273" y="40215"/>
                  <a:pt x="408086" y="41803"/>
                </a:cubicBezTo>
                <a:cubicBezTo>
                  <a:pt x="431899" y="43391"/>
                  <a:pt x="381098" y="29368"/>
                  <a:pt x="350936" y="51328"/>
                </a:cubicBezTo>
                <a:cubicBezTo>
                  <a:pt x="320774" y="73288"/>
                  <a:pt x="238488" y="165363"/>
                  <a:pt x="227111" y="173565"/>
                </a:cubicBezTo>
                <a:cubicBezTo>
                  <a:pt x="215734" y="181767"/>
                  <a:pt x="277647" y="116415"/>
                  <a:pt x="282674" y="100540"/>
                </a:cubicBezTo>
                <a:cubicBezTo>
                  <a:pt x="287701" y="84665"/>
                  <a:pt x="238753" y="88898"/>
                  <a:pt x="257274" y="78315"/>
                </a:cubicBezTo>
                <a:cubicBezTo>
                  <a:pt x="275795" y="67732"/>
                  <a:pt x="390095" y="42596"/>
                  <a:pt x="393799" y="37040"/>
                </a:cubicBezTo>
                <a:cubicBezTo>
                  <a:pt x="397503" y="31484"/>
                  <a:pt x="279499" y="44978"/>
                  <a:pt x="279499" y="44978"/>
                </a:cubicBezTo>
                <a:cubicBezTo>
                  <a:pt x="236637" y="47624"/>
                  <a:pt x="155145" y="41538"/>
                  <a:pt x="136624" y="52915"/>
                </a:cubicBezTo>
                <a:cubicBezTo>
                  <a:pt x="118103" y="64292"/>
                  <a:pt x="151970" y="92603"/>
                  <a:pt x="168374" y="113240"/>
                </a:cubicBezTo>
                <a:cubicBezTo>
                  <a:pt x="184778" y="133877"/>
                  <a:pt x="204887" y="159542"/>
                  <a:pt x="235049" y="176740"/>
                </a:cubicBezTo>
                <a:cubicBezTo>
                  <a:pt x="265211" y="193938"/>
                  <a:pt x="350143" y="216957"/>
                  <a:pt x="349349" y="216428"/>
                </a:cubicBezTo>
                <a:cubicBezTo>
                  <a:pt x="348555" y="215899"/>
                  <a:pt x="263888" y="190234"/>
                  <a:pt x="230286" y="173565"/>
                </a:cubicBezTo>
                <a:cubicBezTo>
                  <a:pt x="196684" y="156896"/>
                  <a:pt x="153821" y="112182"/>
                  <a:pt x="147736" y="116415"/>
                </a:cubicBezTo>
                <a:cubicBezTo>
                  <a:pt x="141651" y="120648"/>
                  <a:pt x="195626" y="193938"/>
                  <a:pt x="193774" y="198965"/>
                </a:cubicBezTo>
                <a:cubicBezTo>
                  <a:pt x="191922" y="203992"/>
                  <a:pt x="158055" y="170390"/>
                  <a:pt x="136624" y="146578"/>
                </a:cubicBezTo>
                <a:cubicBezTo>
                  <a:pt x="115193" y="122766"/>
                  <a:pt x="71801" y="65880"/>
                  <a:pt x="65186" y="56090"/>
                </a:cubicBezTo>
                <a:cubicBezTo>
                  <a:pt x="58571" y="46300"/>
                  <a:pt x="82119" y="79109"/>
                  <a:pt x="96936" y="87840"/>
                </a:cubicBezTo>
                <a:cubicBezTo>
                  <a:pt x="111753" y="96571"/>
                  <a:pt x="149059" y="107684"/>
                  <a:pt x="154086" y="108478"/>
                </a:cubicBezTo>
                <a:cubicBezTo>
                  <a:pt x="159113" y="109272"/>
                  <a:pt x="143768" y="98159"/>
                  <a:pt x="127099" y="92603"/>
                </a:cubicBezTo>
                <a:cubicBezTo>
                  <a:pt x="110430" y="87047"/>
                  <a:pt x="69155" y="87575"/>
                  <a:pt x="54074" y="75140"/>
                </a:cubicBezTo>
                <a:cubicBezTo>
                  <a:pt x="38993" y="62705"/>
                  <a:pt x="-19216" y="6084"/>
                  <a:pt x="6449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13B920DB-154A-46AE-AA40-AF002779FFF1}"/>
              </a:ext>
            </a:extLst>
          </p:cNvPr>
          <p:cNvSpPr/>
          <p:nvPr/>
        </p:nvSpPr>
        <p:spPr>
          <a:xfrm>
            <a:off x="3828269" y="5118066"/>
            <a:ext cx="286551" cy="410469"/>
          </a:xfrm>
          <a:custGeom>
            <a:avLst/>
            <a:gdLst>
              <a:gd name="connsiteX0" fmla="*/ 286531 w 286551"/>
              <a:gd name="connsiteY0" fmla="*/ 34 h 410469"/>
              <a:gd name="connsiteX1" fmla="*/ 124606 w 286551"/>
              <a:gd name="connsiteY1" fmla="*/ 44484 h 410469"/>
              <a:gd name="connsiteX2" fmla="*/ 46819 w 286551"/>
              <a:gd name="connsiteY2" fmla="*/ 133384 h 410469"/>
              <a:gd name="connsiteX3" fmla="*/ 59519 w 286551"/>
              <a:gd name="connsiteY3" fmla="*/ 128622 h 410469"/>
              <a:gd name="connsiteX4" fmla="*/ 59519 w 286551"/>
              <a:gd name="connsiteY4" fmla="*/ 149259 h 410469"/>
              <a:gd name="connsiteX5" fmla="*/ 45231 w 286551"/>
              <a:gd name="connsiteY5" fmla="*/ 146084 h 410469"/>
              <a:gd name="connsiteX6" fmla="*/ 51581 w 286551"/>
              <a:gd name="connsiteY6" fmla="*/ 341347 h 410469"/>
              <a:gd name="connsiteX7" fmla="*/ 26181 w 286551"/>
              <a:gd name="connsiteY7" fmla="*/ 176247 h 410469"/>
              <a:gd name="connsiteX8" fmla="*/ 13481 w 286551"/>
              <a:gd name="connsiteY8" fmla="*/ 209584 h 410469"/>
              <a:gd name="connsiteX9" fmla="*/ 13481 w 286551"/>
              <a:gd name="connsiteY9" fmla="*/ 258797 h 410469"/>
              <a:gd name="connsiteX10" fmla="*/ 29356 w 286551"/>
              <a:gd name="connsiteY10" fmla="*/ 328647 h 410469"/>
              <a:gd name="connsiteX11" fmla="*/ 130956 w 286551"/>
              <a:gd name="connsiteY11" fmla="*/ 408022 h 410469"/>
              <a:gd name="connsiteX12" fmla="*/ 89681 w 286551"/>
              <a:gd name="connsiteY12" fmla="*/ 382622 h 410469"/>
              <a:gd name="connsiteX13" fmla="*/ 781 w 286551"/>
              <a:gd name="connsiteY13" fmla="*/ 306422 h 410469"/>
              <a:gd name="connsiteX14" fmla="*/ 49994 w 286551"/>
              <a:gd name="connsiteY14" fmla="*/ 103222 h 410469"/>
              <a:gd name="connsiteX15" fmla="*/ 113494 w 286551"/>
              <a:gd name="connsiteY15" fmla="*/ 38134 h 410469"/>
              <a:gd name="connsiteX16" fmla="*/ 286531 w 286551"/>
              <a:gd name="connsiteY16" fmla="*/ 34 h 4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551" h="410469">
                <a:moveTo>
                  <a:pt x="286531" y="34"/>
                </a:moveTo>
                <a:cubicBezTo>
                  <a:pt x="288383" y="1092"/>
                  <a:pt x="164558" y="22259"/>
                  <a:pt x="124606" y="44484"/>
                </a:cubicBezTo>
                <a:cubicBezTo>
                  <a:pt x="84654" y="66709"/>
                  <a:pt x="57667" y="119361"/>
                  <a:pt x="46819" y="133384"/>
                </a:cubicBezTo>
                <a:cubicBezTo>
                  <a:pt x="35971" y="147407"/>
                  <a:pt x="57402" y="125976"/>
                  <a:pt x="59519" y="128622"/>
                </a:cubicBezTo>
                <a:cubicBezTo>
                  <a:pt x="61636" y="131268"/>
                  <a:pt x="61900" y="146349"/>
                  <a:pt x="59519" y="149259"/>
                </a:cubicBezTo>
                <a:cubicBezTo>
                  <a:pt x="57138" y="152169"/>
                  <a:pt x="46554" y="114069"/>
                  <a:pt x="45231" y="146084"/>
                </a:cubicBezTo>
                <a:cubicBezTo>
                  <a:pt x="43908" y="178099"/>
                  <a:pt x="54756" y="336320"/>
                  <a:pt x="51581" y="341347"/>
                </a:cubicBezTo>
                <a:cubicBezTo>
                  <a:pt x="48406" y="346374"/>
                  <a:pt x="32531" y="198208"/>
                  <a:pt x="26181" y="176247"/>
                </a:cubicBezTo>
                <a:cubicBezTo>
                  <a:pt x="19831" y="154287"/>
                  <a:pt x="15598" y="195826"/>
                  <a:pt x="13481" y="209584"/>
                </a:cubicBezTo>
                <a:cubicBezTo>
                  <a:pt x="11364" y="223342"/>
                  <a:pt x="10835" y="238953"/>
                  <a:pt x="13481" y="258797"/>
                </a:cubicBezTo>
                <a:cubicBezTo>
                  <a:pt x="16127" y="278641"/>
                  <a:pt x="9777" y="303776"/>
                  <a:pt x="29356" y="328647"/>
                </a:cubicBezTo>
                <a:cubicBezTo>
                  <a:pt x="48935" y="353518"/>
                  <a:pt x="120902" y="399026"/>
                  <a:pt x="130956" y="408022"/>
                </a:cubicBezTo>
                <a:cubicBezTo>
                  <a:pt x="141010" y="417018"/>
                  <a:pt x="111377" y="399555"/>
                  <a:pt x="89681" y="382622"/>
                </a:cubicBezTo>
                <a:cubicBezTo>
                  <a:pt x="67985" y="365689"/>
                  <a:pt x="7395" y="352989"/>
                  <a:pt x="781" y="306422"/>
                </a:cubicBezTo>
                <a:cubicBezTo>
                  <a:pt x="-5834" y="259855"/>
                  <a:pt x="31208" y="147937"/>
                  <a:pt x="49994" y="103222"/>
                </a:cubicBezTo>
                <a:cubicBezTo>
                  <a:pt x="68779" y="58507"/>
                  <a:pt x="81744" y="53480"/>
                  <a:pt x="113494" y="38134"/>
                </a:cubicBezTo>
                <a:cubicBezTo>
                  <a:pt x="145244" y="22788"/>
                  <a:pt x="284679" y="-1024"/>
                  <a:pt x="2865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A31AAD8D-4E48-43EE-8D40-252B02241E63}"/>
              </a:ext>
            </a:extLst>
          </p:cNvPr>
          <p:cNvSpPr/>
          <p:nvPr/>
        </p:nvSpPr>
        <p:spPr>
          <a:xfrm>
            <a:off x="4127296" y="5126029"/>
            <a:ext cx="308806" cy="71571"/>
          </a:xfrm>
          <a:custGeom>
            <a:avLst/>
            <a:gdLst>
              <a:gd name="connsiteX0" fmla="*/ 204 w 308806"/>
              <a:gd name="connsiteY0" fmla="*/ 9 h 71571"/>
              <a:gd name="connsiteX1" fmla="*/ 190704 w 308806"/>
              <a:gd name="connsiteY1" fmla="*/ 58746 h 71571"/>
              <a:gd name="connsiteX2" fmla="*/ 270079 w 308806"/>
              <a:gd name="connsiteY2" fmla="*/ 53984 h 71571"/>
              <a:gd name="connsiteX3" fmla="*/ 308179 w 308806"/>
              <a:gd name="connsiteY3" fmla="*/ 71446 h 71571"/>
              <a:gd name="connsiteX4" fmla="*/ 241504 w 308806"/>
              <a:gd name="connsiteY4" fmla="*/ 61921 h 71571"/>
              <a:gd name="connsiteX5" fmla="*/ 155779 w 308806"/>
              <a:gd name="connsiteY5" fmla="*/ 63509 h 71571"/>
              <a:gd name="connsiteX6" fmla="*/ 204 w 308806"/>
              <a:gd name="connsiteY6" fmla="*/ 9 h 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806" h="71571">
                <a:moveTo>
                  <a:pt x="204" y="9"/>
                </a:moveTo>
                <a:cubicBezTo>
                  <a:pt x="6025" y="-785"/>
                  <a:pt x="145725" y="49750"/>
                  <a:pt x="190704" y="58746"/>
                </a:cubicBezTo>
                <a:cubicBezTo>
                  <a:pt x="235683" y="67742"/>
                  <a:pt x="250500" y="51867"/>
                  <a:pt x="270079" y="53984"/>
                </a:cubicBezTo>
                <a:cubicBezTo>
                  <a:pt x="289658" y="56101"/>
                  <a:pt x="312941" y="70123"/>
                  <a:pt x="308179" y="71446"/>
                </a:cubicBezTo>
                <a:cubicBezTo>
                  <a:pt x="303417" y="72769"/>
                  <a:pt x="266904" y="63244"/>
                  <a:pt x="241504" y="61921"/>
                </a:cubicBezTo>
                <a:cubicBezTo>
                  <a:pt x="216104" y="60598"/>
                  <a:pt x="197318" y="71182"/>
                  <a:pt x="155779" y="63509"/>
                </a:cubicBezTo>
                <a:cubicBezTo>
                  <a:pt x="114240" y="55836"/>
                  <a:pt x="-5617" y="803"/>
                  <a:pt x="20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9FAD114F-873A-44CD-A6B1-10080BDB4C5F}"/>
              </a:ext>
            </a:extLst>
          </p:cNvPr>
          <p:cNvSpPr/>
          <p:nvPr/>
        </p:nvSpPr>
        <p:spPr>
          <a:xfrm>
            <a:off x="3784598" y="5074402"/>
            <a:ext cx="361505" cy="465668"/>
          </a:xfrm>
          <a:custGeom>
            <a:avLst/>
            <a:gdLst>
              <a:gd name="connsiteX0" fmla="*/ 301627 w 361505"/>
              <a:gd name="connsiteY0" fmla="*/ 113548 h 465668"/>
              <a:gd name="connsiteX1" fmla="*/ 344490 w 361505"/>
              <a:gd name="connsiteY1" fmla="*/ 18298 h 465668"/>
              <a:gd name="connsiteX2" fmla="*/ 273052 w 361505"/>
              <a:gd name="connsiteY2" fmla="*/ 21473 h 465668"/>
              <a:gd name="connsiteX3" fmla="*/ 150815 w 361505"/>
              <a:gd name="connsiteY3" fmla="*/ 59573 h 465668"/>
              <a:gd name="connsiteX4" fmla="*/ 49215 w 361505"/>
              <a:gd name="connsiteY4" fmla="*/ 165936 h 465668"/>
              <a:gd name="connsiteX5" fmla="*/ 42865 w 361505"/>
              <a:gd name="connsiteY5" fmla="*/ 189748 h 465668"/>
              <a:gd name="connsiteX6" fmla="*/ 173040 w 361505"/>
              <a:gd name="connsiteY6" fmla="*/ 54811 h 465668"/>
              <a:gd name="connsiteX7" fmla="*/ 30165 w 361505"/>
              <a:gd name="connsiteY7" fmla="*/ 210386 h 465668"/>
              <a:gd name="connsiteX8" fmla="*/ 26990 w 361505"/>
              <a:gd name="connsiteY8" fmla="*/ 262773 h 465668"/>
              <a:gd name="connsiteX9" fmla="*/ 23815 w 361505"/>
              <a:gd name="connsiteY9" fmla="*/ 362786 h 465668"/>
              <a:gd name="connsiteX10" fmla="*/ 2 w 361505"/>
              <a:gd name="connsiteY10" fmla="*/ 373898 h 465668"/>
              <a:gd name="connsiteX11" fmla="*/ 25402 w 361505"/>
              <a:gd name="connsiteY11" fmla="*/ 308811 h 465668"/>
              <a:gd name="connsiteX12" fmla="*/ 31752 w 361505"/>
              <a:gd name="connsiteY12" fmla="*/ 307223 h 465668"/>
              <a:gd name="connsiteX13" fmla="*/ 34927 w 361505"/>
              <a:gd name="connsiteY13" fmla="*/ 358023 h 465668"/>
              <a:gd name="connsiteX14" fmla="*/ 42865 w 361505"/>
              <a:gd name="connsiteY14" fmla="*/ 389773 h 465668"/>
              <a:gd name="connsiteX15" fmla="*/ 73027 w 361505"/>
              <a:gd name="connsiteY15" fmla="*/ 434223 h 465668"/>
              <a:gd name="connsiteX16" fmla="*/ 107952 w 361505"/>
              <a:gd name="connsiteY16" fmla="*/ 458036 h 465668"/>
              <a:gd name="connsiteX17" fmla="*/ 184152 w 361505"/>
              <a:gd name="connsiteY17" fmla="*/ 458036 h 465668"/>
              <a:gd name="connsiteX18" fmla="*/ 71440 w 361505"/>
              <a:gd name="connsiteY18" fmla="*/ 437398 h 465668"/>
              <a:gd name="connsiteX19" fmla="*/ 52390 w 361505"/>
              <a:gd name="connsiteY19" fmla="*/ 154823 h 465668"/>
              <a:gd name="connsiteX20" fmla="*/ 176215 w 361505"/>
              <a:gd name="connsiteY20" fmla="*/ 59573 h 465668"/>
              <a:gd name="connsiteX21" fmla="*/ 357190 w 361505"/>
              <a:gd name="connsiteY21" fmla="*/ 836 h 465668"/>
              <a:gd name="connsiteX22" fmla="*/ 301627 w 361505"/>
              <a:gd name="connsiteY22" fmla="*/ 113548 h 4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1505" h="465668">
                <a:moveTo>
                  <a:pt x="301627" y="113548"/>
                </a:moveTo>
                <a:cubicBezTo>
                  <a:pt x="299510" y="116458"/>
                  <a:pt x="349253" y="33644"/>
                  <a:pt x="344490" y="18298"/>
                </a:cubicBezTo>
                <a:cubicBezTo>
                  <a:pt x="339727" y="2952"/>
                  <a:pt x="305331" y="14594"/>
                  <a:pt x="273052" y="21473"/>
                </a:cubicBezTo>
                <a:cubicBezTo>
                  <a:pt x="240773" y="28352"/>
                  <a:pt x="188121" y="35496"/>
                  <a:pt x="150815" y="59573"/>
                </a:cubicBezTo>
                <a:cubicBezTo>
                  <a:pt x="113509" y="83650"/>
                  <a:pt x="67207" y="144240"/>
                  <a:pt x="49215" y="165936"/>
                </a:cubicBezTo>
                <a:cubicBezTo>
                  <a:pt x="31223" y="187632"/>
                  <a:pt x="22228" y="208269"/>
                  <a:pt x="42865" y="189748"/>
                </a:cubicBezTo>
                <a:cubicBezTo>
                  <a:pt x="63502" y="171227"/>
                  <a:pt x="175157" y="51371"/>
                  <a:pt x="173040" y="54811"/>
                </a:cubicBezTo>
                <a:cubicBezTo>
                  <a:pt x="170923" y="58251"/>
                  <a:pt x="54507" y="175726"/>
                  <a:pt x="30165" y="210386"/>
                </a:cubicBezTo>
                <a:cubicBezTo>
                  <a:pt x="5823" y="245046"/>
                  <a:pt x="28048" y="237373"/>
                  <a:pt x="26990" y="262773"/>
                </a:cubicBezTo>
                <a:cubicBezTo>
                  <a:pt x="25932" y="288173"/>
                  <a:pt x="28313" y="344265"/>
                  <a:pt x="23815" y="362786"/>
                </a:cubicBezTo>
                <a:cubicBezTo>
                  <a:pt x="19317" y="381307"/>
                  <a:pt x="-262" y="382894"/>
                  <a:pt x="2" y="373898"/>
                </a:cubicBezTo>
                <a:cubicBezTo>
                  <a:pt x="266" y="364902"/>
                  <a:pt x="20110" y="319924"/>
                  <a:pt x="25402" y="308811"/>
                </a:cubicBezTo>
                <a:cubicBezTo>
                  <a:pt x="30694" y="297699"/>
                  <a:pt x="30164" y="299021"/>
                  <a:pt x="31752" y="307223"/>
                </a:cubicBezTo>
                <a:cubicBezTo>
                  <a:pt x="33340" y="315425"/>
                  <a:pt x="33075" y="344265"/>
                  <a:pt x="34927" y="358023"/>
                </a:cubicBezTo>
                <a:cubicBezTo>
                  <a:pt x="36779" y="371781"/>
                  <a:pt x="36515" y="377073"/>
                  <a:pt x="42865" y="389773"/>
                </a:cubicBezTo>
                <a:cubicBezTo>
                  <a:pt x="49215" y="402473"/>
                  <a:pt x="62179" y="422846"/>
                  <a:pt x="73027" y="434223"/>
                </a:cubicBezTo>
                <a:cubicBezTo>
                  <a:pt x="83875" y="445600"/>
                  <a:pt x="89431" y="454067"/>
                  <a:pt x="107952" y="458036"/>
                </a:cubicBezTo>
                <a:cubicBezTo>
                  <a:pt x="126473" y="462005"/>
                  <a:pt x="190237" y="461476"/>
                  <a:pt x="184152" y="458036"/>
                </a:cubicBezTo>
                <a:cubicBezTo>
                  <a:pt x="178067" y="454596"/>
                  <a:pt x="93400" y="487933"/>
                  <a:pt x="71440" y="437398"/>
                </a:cubicBezTo>
                <a:cubicBezTo>
                  <a:pt x="49480" y="386863"/>
                  <a:pt x="34927" y="217794"/>
                  <a:pt x="52390" y="154823"/>
                </a:cubicBezTo>
                <a:cubicBezTo>
                  <a:pt x="69852" y="91852"/>
                  <a:pt x="125415" y="85237"/>
                  <a:pt x="176215" y="59573"/>
                </a:cubicBezTo>
                <a:cubicBezTo>
                  <a:pt x="227015" y="33909"/>
                  <a:pt x="334171" y="-6308"/>
                  <a:pt x="357190" y="836"/>
                </a:cubicBezTo>
                <a:cubicBezTo>
                  <a:pt x="380209" y="7980"/>
                  <a:pt x="303744" y="110638"/>
                  <a:pt x="301627" y="113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271862A-6364-4066-9F09-F8D93CF0DC2F}"/>
              </a:ext>
            </a:extLst>
          </p:cNvPr>
          <p:cNvSpPr/>
          <p:nvPr/>
        </p:nvSpPr>
        <p:spPr>
          <a:xfrm>
            <a:off x="3966775" y="5509992"/>
            <a:ext cx="283380" cy="235507"/>
          </a:xfrm>
          <a:custGeom>
            <a:avLst/>
            <a:gdLst>
              <a:gd name="connsiteX0" fmla="*/ 3563 w 283380"/>
              <a:gd name="connsiteY0" fmla="*/ 221 h 235507"/>
              <a:gd name="connsiteX1" fmla="*/ 24200 w 283380"/>
              <a:gd name="connsiteY1" fmla="*/ 224058 h 235507"/>
              <a:gd name="connsiteX2" fmla="*/ 38488 w 283380"/>
              <a:gd name="connsiteY2" fmla="*/ 201833 h 235507"/>
              <a:gd name="connsiteX3" fmla="*/ 73413 w 283380"/>
              <a:gd name="connsiteY3" fmla="*/ 192308 h 235507"/>
              <a:gd name="connsiteX4" fmla="*/ 282963 w 283380"/>
              <a:gd name="connsiteY4" fmla="*/ 228821 h 235507"/>
              <a:gd name="connsiteX5" fmla="*/ 124213 w 283380"/>
              <a:gd name="connsiteY5" fmla="*/ 197071 h 235507"/>
              <a:gd name="connsiteX6" fmla="*/ 14675 w 283380"/>
              <a:gd name="connsiteY6" fmla="*/ 230408 h 235507"/>
              <a:gd name="connsiteX7" fmla="*/ 1975 w 283380"/>
              <a:gd name="connsiteY7" fmla="*/ 182783 h 235507"/>
              <a:gd name="connsiteX8" fmla="*/ 3563 w 283380"/>
              <a:gd name="connsiteY8" fmla="*/ 221 h 2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380" h="235507">
                <a:moveTo>
                  <a:pt x="3563" y="221"/>
                </a:moveTo>
                <a:cubicBezTo>
                  <a:pt x="7267" y="7100"/>
                  <a:pt x="18379" y="190456"/>
                  <a:pt x="24200" y="224058"/>
                </a:cubicBezTo>
                <a:cubicBezTo>
                  <a:pt x="30021" y="257660"/>
                  <a:pt x="30286" y="207125"/>
                  <a:pt x="38488" y="201833"/>
                </a:cubicBezTo>
                <a:cubicBezTo>
                  <a:pt x="46690" y="196541"/>
                  <a:pt x="32667" y="187810"/>
                  <a:pt x="73413" y="192308"/>
                </a:cubicBezTo>
                <a:cubicBezTo>
                  <a:pt x="114159" y="196806"/>
                  <a:pt x="274496" y="228027"/>
                  <a:pt x="282963" y="228821"/>
                </a:cubicBezTo>
                <a:cubicBezTo>
                  <a:pt x="291430" y="229615"/>
                  <a:pt x="168928" y="196807"/>
                  <a:pt x="124213" y="197071"/>
                </a:cubicBezTo>
                <a:cubicBezTo>
                  <a:pt x="79498" y="197336"/>
                  <a:pt x="35048" y="232789"/>
                  <a:pt x="14675" y="230408"/>
                </a:cubicBezTo>
                <a:cubicBezTo>
                  <a:pt x="-5698" y="228027"/>
                  <a:pt x="652" y="216914"/>
                  <a:pt x="1975" y="182783"/>
                </a:cubicBezTo>
                <a:cubicBezTo>
                  <a:pt x="3298" y="148652"/>
                  <a:pt x="-141" y="-6658"/>
                  <a:pt x="356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4529FDA9-167A-4143-9EBD-B600F3771A1C}"/>
              </a:ext>
            </a:extLst>
          </p:cNvPr>
          <p:cNvSpPr/>
          <p:nvPr/>
        </p:nvSpPr>
        <p:spPr>
          <a:xfrm>
            <a:off x="3836962" y="5454650"/>
            <a:ext cx="198641" cy="417628"/>
          </a:xfrm>
          <a:custGeom>
            <a:avLst/>
            <a:gdLst>
              <a:gd name="connsiteX0" fmla="*/ 26 w 198641"/>
              <a:gd name="connsiteY0" fmla="*/ 0 h 417628"/>
              <a:gd name="connsiteX1" fmla="*/ 111151 w 198641"/>
              <a:gd name="connsiteY1" fmla="*/ 115888 h 417628"/>
              <a:gd name="connsiteX2" fmla="*/ 93688 w 198641"/>
              <a:gd name="connsiteY2" fmla="*/ 165100 h 417628"/>
              <a:gd name="connsiteX3" fmla="*/ 96863 w 198641"/>
              <a:gd name="connsiteY3" fmla="*/ 266700 h 417628"/>
              <a:gd name="connsiteX4" fmla="*/ 109563 w 198641"/>
              <a:gd name="connsiteY4" fmla="*/ 295275 h 417628"/>
              <a:gd name="connsiteX5" fmla="*/ 133376 w 198641"/>
              <a:gd name="connsiteY5" fmla="*/ 360363 h 417628"/>
              <a:gd name="connsiteX6" fmla="*/ 198463 w 198641"/>
              <a:gd name="connsiteY6" fmla="*/ 417513 h 417628"/>
              <a:gd name="connsiteX7" fmla="*/ 150838 w 198641"/>
              <a:gd name="connsiteY7" fmla="*/ 371475 h 417628"/>
              <a:gd name="connsiteX8" fmla="*/ 95276 w 198641"/>
              <a:gd name="connsiteY8" fmla="*/ 254000 h 417628"/>
              <a:gd name="connsiteX9" fmla="*/ 117501 w 198641"/>
              <a:gd name="connsiteY9" fmla="*/ 142875 h 417628"/>
              <a:gd name="connsiteX10" fmla="*/ 122263 w 198641"/>
              <a:gd name="connsiteY10" fmla="*/ 114300 h 417628"/>
              <a:gd name="connsiteX11" fmla="*/ 26 w 198641"/>
              <a:gd name="connsiteY11" fmla="*/ 0 h 4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641" h="417628">
                <a:moveTo>
                  <a:pt x="26" y="0"/>
                </a:moveTo>
                <a:cubicBezTo>
                  <a:pt x="-1826" y="265"/>
                  <a:pt x="95541" y="88371"/>
                  <a:pt x="111151" y="115888"/>
                </a:cubicBezTo>
                <a:cubicBezTo>
                  <a:pt x="126761" y="143405"/>
                  <a:pt x="96069" y="139965"/>
                  <a:pt x="93688" y="165100"/>
                </a:cubicBezTo>
                <a:cubicBezTo>
                  <a:pt x="91307" y="190235"/>
                  <a:pt x="94217" y="245004"/>
                  <a:pt x="96863" y="266700"/>
                </a:cubicBezTo>
                <a:cubicBezTo>
                  <a:pt x="99509" y="288396"/>
                  <a:pt x="103478" y="279665"/>
                  <a:pt x="109563" y="295275"/>
                </a:cubicBezTo>
                <a:cubicBezTo>
                  <a:pt x="115648" y="310885"/>
                  <a:pt x="118559" y="339990"/>
                  <a:pt x="133376" y="360363"/>
                </a:cubicBezTo>
                <a:cubicBezTo>
                  <a:pt x="148193" y="380736"/>
                  <a:pt x="195553" y="415661"/>
                  <a:pt x="198463" y="417513"/>
                </a:cubicBezTo>
                <a:cubicBezTo>
                  <a:pt x="201373" y="419365"/>
                  <a:pt x="168036" y="398727"/>
                  <a:pt x="150838" y="371475"/>
                </a:cubicBezTo>
                <a:cubicBezTo>
                  <a:pt x="133640" y="344223"/>
                  <a:pt x="100832" y="292100"/>
                  <a:pt x="95276" y="254000"/>
                </a:cubicBezTo>
                <a:cubicBezTo>
                  <a:pt x="89720" y="215900"/>
                  <a:pt x="113003" y="166158"/>
                  <a:pt x="117501" y="142875"/>
                </a:cubicBezTo>
                <a:cubicBezTo>
                  <a:pt x="121999" y="119592"/>
                  <a:pt x="139461" y="137054"/>
                  <a:pt x="122263" y="114300"/>
                </a:cubicBezTo>
                <a:cubicBezTo>
                  <a:pt x="105065" y="91546"/>
                  <a:pt x="1878" y="-265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4C00709-94EA-4B06-AB0C-BFEABEAFC568}"/>
              </a:ext>
            </a:extLst>
          </p:cNvPr>
          <p:cNvSpPr/>
          <p:nvPr/>
        </p:nvSpPr>
        <p:spPr>
          <a:xfrm>
            <a:off x="3757514" y="5457749"/>
            <a:ext cx="173395" cy="530360"/>
          </a:xfrm>
          <a:custGeom>
            <a:avLst/>
            <a:gdLst>
              <a:gd name="connsiteX0" fmla="*/ 52486 w 173395"/>
              <a:gd name="connsiteY0" fmla="*/ 76 h 530360"/>
              <a:gd name="connsiteX1" fmla="*/ 157261 w 173395"/>
              <a:gd name="connsiteY1" fmla="*/ 119139 h 530360"/>
              <a:gd name="connsiteX2" fmla="*/ 154086 w 173395"/>
              <a:gd name="connsiteY2" fmla="*/ 150889 h 530360"/>
              <a:gd name="connsiteX3" fmla="*/ 155674 w 173395"/>
              <a:gd name="connsiteY3" fmla="*/ 247726 h 530360"/>
              <a:gd name="connsiteX4" fmla="*/ 173136 w 173395"/>
              <a:gd name="connsiteY4" fmla="*/ 136601 h 530360"/>
              <a:gd name="connsiteX5" fmla="*/ 165199 w 173395"/>
              <a:gd name="connsiteY5" fmla="*/ 130251 h 530360"/>
              <a:gd name="connsiteX6" fmla="*/ 152499 w 173395"/>
              <a:gd name="connsiteY6" fmla="*/ 279476 h 530360"/>
              <a:gd name="connsiteX7" fmla="*/ 133449 w 173395"/>
              <a:gd name="connsiteY7" fmla="*/ 312814 h 530360"/>
              <a:gd name="connsiteX8" fmla="*/ 109636 w 173395"/>
              <a:gd name="connsiteY8" fmla="*/ 331864 h 530360"/>
              <a:gd name="connsiteX9" fmla="*/ 76299 w 173395"/>
              <a:gd name="connsiteY9" fmla="*/ 354089 h 530360"/>
              <a:gd name="connsiteX10" fmla="*/ 20736 w 173395"/>
              <a:gd name="connsiteY10" fmla="*/ 460451 h 530360"/>
              <a:gd name="connsiteX11" fmla="*/ 3274 w 173395"/>
              <a:gd name="connsiteY11" fmla="*/ 416001 h 530360"/>
              <a:gd name="connsiteX12" fmla="*/ 12799 w 173395"/>
              <a:gd name="connsiteY12" fmla="*/ 530301 h 530360"/>
              <a:gd name="connsiteX13" fmla="*/ 123924 w 173395"/>
              <a:gd name="connsiteY13" fmla="*/ 398539 h 530360"/>
              <a:gd name="connsiteX14" fmla="*/ 108049 w 173395"/>
              <a:gd name="connsiteY14" fmla="*/ 381076 h 530360"/>
              <a:gd name="connsiteX15" fmla="*/ 65186 w 173395"/>
              <a:gd name="connsiteY15" fmla="*/ 452514 h 530360"/>
              <a:gd name="connsiteX16" fmla="*/ 33436 w 173395"/>
              <a:gd name="connsiteY16" fmla="*/ 469976 h 530360"/>
              <a:gd name="connsiteX17" fmla="*/ 125511 w 173395"/>
              <a:gd name="connsiteY17" fmla="*/ 342976 h 530360"/>
              <a:gd name="connsiteX18" fmla="*/ 155674 w 173395"/>
              <a:gd name="connsiteY18" fmla="*/ 147714 h 530360"/>
              <a:gd name="connsiteX19" fmla="*/ 155674 w 173395"/>
              <a:gd name="connsiteY19" fmla="*/ 138189 h 530360"/>
              <a:gd name="connsiteX20" fmla="*/ 52486 w 173395"/>
              <a:gd name="connsiteY20" fmla="*/ 76 h 5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395" h="530360">
                <a:moveTo>
                  <a:pt x="52486" y="76"/>
                </a:moveTo>
                <a:cubicBezTo>
                  <a:pt x="52751" y="-3099"/>
                  <a:pt x="140328" y="94004"/>
                  <a:pt x="157261" y="119139"/>
                </a:cubicBezTo>
                <a:cubicBezTo>
                  <a:pt x="174194" y="144274"/>
                  <a:pt x="154351" y="129458"/>
                  <a:pt x="154086" y="150889"/>
                </a:cubicBezTo>
                <a:cubicBezTo>
                  <a:pt x="153822" y="172320"/>
                  <a:pt x="152499" y="250107"/>
                  <a:pt x="155674" y="247726"/>
                </a:cubicBezTo>
                <a:cubicBezTo>
                  <a:pt x="158849" y="245345"/>
                  <a:pt x="171549" y="156180"/>
                  <a:pt x="173136" y="136601"/>
                </a:cubicBezTo>
                <a:cubicBezTo>
                  <a:pt x="174723" y="117022"/>
                  <a:pt x="168638" y="106439"/>
                  <a:pt x="165199" y="130251"/>
                </a:cubicBezTo>
                <a:cubicBezTo>
                  <a:pt x="161760" y="154063"/>
                  <a:pt x="157791" y="249049"/>
                  <a:pt x="152499" y="279476"/>
                </a:cubicBezTo>
                <a:cubicBezTo>
                  <a:pt x="147207" y="309903"/>
                  <a:pt x="140593" y="304083"/>
                  <a:pt x="133449" y="312814"/>
                </a:cubicBezTo>
                <a:cubicBezTo>
                  <a:pt x="126305" y="321545"/>
                  <a:pt x="119161" y="324985"/>
                  <a:pt x="109636" y="331864"/>
                </a:cubicBezTo>
                <a:cubicBezTo>
                  <a:pt x="100111" y="338743"/>
                  <a:pt x="91116" y="332658"/>
                  <a:pt x="76299" y="354089"/>
                </a:cubicBezTo>
                <a:cubicBezTo>
                  <a:pt x="61482" y="375520"/>
                  <a:pt x="32907" y="450132"/>
                  <a:pt x="20736" y="460451"/>
                </a:cubicBezTo>
                <a:cubicBezTo>
                  <a:pt x="8565" y="470770"/>
                  <a:pt x="4597" y="404359"/>
                  <a:pt x="3274" y="416001"/>
                </a:cubicBezTo>
                <a:cubicBezTo>
                  <a:pt x="1951" y="427643"/>
                  <a:pt x="-7309" y="533211"/>
                  <a:pt x="12799" y="530301"/>
                </a:cubicBezTo>
                <a:cubicBezTo>
                  <a:pt x="32907" y="527391"/>
                  <a:pt x="108049" y="423410"/>
                  <a:pt x="123924" y="398539"/>
                </a:cubicBezTo>
                <a:cubicBezTo>
                  <a:pt x="139799" y="373668"/>
                  <a:pt x="117839" y="372080"/>
                  <a:pt x="108049" y="381076"/>
                </a:cubicBezTo>
                <a:cubicBezTo>
                  <a:pt x="98259" y="390072"/>
                  <a:pt x="77621" y="437697"/>
                  <a:pt x="65186" y="452514"/>
                </a:cubicBezTo>
                <a:cubicBezTo>
                  <a:pt x="52751" y="467331"/>
                  <a:pt x="23382" y="488232"/>
                  <a:pt x="33436" y="469976"/>
                </a:cubicBezTo>
                <a:cubicBezTo>
                  <a:pt x="43490" y="451720"/>
                  <a:pt x="105138" y="396686"/>
                  <a:pt x="125511" y="342976"/>
                </a:cubicBezTo>
                <a:cubicBezTo>
                  <a:pt x="145884" y="289266"/>
                  <a:pt x="150647" y="181845"/>
                  <a:pt x="155674" y="147714"/>
                </a:cubicBezTo>
                <a:cubicBezTo>
                  <a:pt x="160701" y="113583"/>
                  <a:pt x="170755" y="160943"/>
                  <a:pt x="155674" y="138189"/>
                </a:cubicBezTo>
                <a:cubicBezTo>
                  <a:pt x="140593" y="115435"/>
                  <a:pt x="52221" y="3251"/>
                  <a:pt x="52486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698A5C2C-486F-4B85-BE8A-BD28920F095A}"/>
              </a:ext>
            </a:extLst>
          </p:cNvPr>
          <p:cNvSpPr/>
          <p:nvPr/>
        </p:nvSpPr>
        <p:spPr>
          <a:xfrm>
            <a:off x="3820724" y="5767183"/>
            <a:ext cx="282033" cy="122632"/>
          </a:xfrm>
          <a:custGeom>
            <a:avLst/>
            <a:gdLst>
              <a:gd name="connsiteX0" fmla="*/ 389 w 282033"/>
              <a:gd name="connsiteY0" fmla="*/ 49417 h 122632"/>
              <a:gd name="connsiteX1" fmla="*/ 105164 w 282033"/>
              <a:gd name="connsiteY1" fmla="*/ 205 h 122632"/>
              <a:gd name="connsiteX2" fmla="*/ 160726 w 282033"/>
              <a:gd name="connsiteY2" fmla="*/ 33542 h 122632"/>
              <a:gd name="connsiteX3" fmla="*/ 89289 w 282033"/>
              <a:gd name="connsiteY3" fmla="*/ 74817 h 122632"/>
              <a:gd name="connsiteX4" fmla="*/ 217876 w 282033"/>
              <a:gd name="connsiteY4" fmla="*/ 71642 h 122632"/>
              <a:gd name="connsiteX5" fmla="*/ 275026 w 282033"/>
              <a:gd name="connsiteY5" fmla="*/ 60530 h 122632"/>
              <a:gd name="connsiteX6" fmla="*/ 62301 w 282033"/>
              <a:gd name="connsiteY6" fmla="*/ 122442 h 122632"/>
              <a:gd name="connsiteX7" fmla="*/ 148026 w 282033"/>
              <a:gd name="connsiteY7" fmla="*/ 77992 h 122632"/>
              <a:gd name="connsiteX8" fmla="*/ 130564 w 282033"/>
              <a:gd name="connsiteY8" fmla="*/ 25605 h 122632"/>
              <a:gd name="connsiteX9" fmla="*/ 98814 w 282033"/>
              <a:gd name="connsiteY9" fmla="*/ 20842 h 122632"/>
              <a:gd name="connsiteX10" fmla="*/ 70239 w 282033"/>
              <a:gd name="connsiteY10" fmla="*/ 44655 h 122632"/>
              <a:gd name="connsiteX11" fmla="*/ 389 w 282033"/>
              <a:gd name="connsiteY11" fmla="*/ 49417 h 1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033" h="122632">
                <a:moveTo>
                  <a:pt x="389" y="49417"/>
                </a:moveTo>
                <a:cubicBezTo>
                  <a:pt x="6210" y="42009"/>
                  <a:pt x="78441" y="2851"/>
                  <a:pt x="105164" y="205"/>
                </a:cubicBezTo>
                <a:cubicBezTo>
                  <a:pt x="131887" y="-2441"/>
                  <a:pt x="163372" y="21107"/>
                  <a:pt x="160726" y="33542"/>
                </a:cubicBezTo>
                <a:cubicBezTo>
                  <a:pt x="158080" y="45977"/>
                  <a:pt x="79764" y="68467"/>
                  <a:pt x="89289" y="74817"/>
                </a:cubicBezTo>
                <a:cubicBezTo>
                  <a:pt x="98814" y="81167"/>
                  <a:pt x="186920" y="74023"/>
                  <a:pt x="217876" y="71642"/>
                </a:cubicBezTo>
                <a:cubicBezTo>
                  <a:pt x="248832" y="69261"/>
                  <a:pt x="300955" y="52063"/>
                  <a:pt x="275026" y="60530"/>
                </a:cubicBezTo>
                <a:cubicBezTo>
                  <a:pt x="249097" y="68997"/>
                  <a:pt x="83468" y="119532"/>
                  <a:pt x="62301" y="122442"/>
                </a:cubicBezTo>
                <a:cubicBezTo>
                  <a:pt x="41134" y="125352"/>
                  <a:pt x="136649" y="94132"/>
                  <a:pt x="148026" y="77992"/>
                </a:cubicBezTo>
                <a:cubicBezTo>
                  <a:pt x="159403" y="61853"/>
                  <a:pt x="138766" y="35130"/>
                  <a:pt x="130564" y="25605"/>
                </a:cubicBezTo>
                <a:cubicBezTo>
                  <a:pt x="122362" y="16080"/>
                  <a:pt x="108868" y="17667"/>
                  <a:pt x="98814" y="20842"/>
                </a:cubicBezTo>
                <a:cubicBezTo>
                  <a:pt x="88760" y="24017"/>
                  <a:pt x="84791" y="40951"/>
                  <a:pt x="70239" y="44655"/>
                </a:cubicBezTo>
                <a:cubicBezTo>
                  <a:pt x="55687" y="48359"/>
                  <a:pt x="-5432" y="56825"/>
                  <a:pt x="389" y="49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A6A215B4-CDB2-43FC-AF79-F1D3BA81899F}"/>
              </a:ext>
            </a:extLst>
          </p:cNvPr>
          <p:cNvSpPr/>
          <p:nvPr/>
        </p:nvSpPr>
        <p:spPr>
          <a:xfrm>
            <a:off x="4308462" y="4878946"/>
            <a:ext cx="475728" cy="212756"/>
          </a:xfrm>
          <a:custGeom>
            <a:avLst/>
            <a:gdLst>
              <a:gd name="connsiteX0" fmla="*/ 13 w 475728"/>
              <a:gd name="connsiteY0" fmla="*/ 8967 h 212756"/>
              <a:gd name="connsiteX1" fmla="*/ 152413 w 475728"/>
              <a:gd name="connsiteY1" fmla="*/ 2617 h 212756"/>
              <a:gd name="connsiteX2" fmla="*/ 277826 w 475728"/>
              <a:gd name="connsiteY2" fmla="*/ 55004 h 212756"/>
              <a:gd name="connsiteX3" fmla="*/ 288938 w 475728"/>
              <a:gd name="connsiteY3" fmla="*/ 51829 h 212756"/>
              <a:gd name="connsiteX4" fmla="*/ 350851 w 475728"/>
              <a:gd name="connsiteY4" fmla="*/ 53417 h 212756"/>
              <a:gd name="connsiteX5" fmla="*/ 325451 w 475728"/>
              <a:gd name="connsiteY5" fmla="*/ 61354 h 212756"/>
              <a:gd name="connsiteX6" fmla="*/ 347676 w 475728"/>
              <a:gd name="connsiteY6" fmla="*/ 59767 h 212756"/>
              <a:gd name="connsiteX7" fmla="*/ 425463 w 475728"/>
              <a:gd name="connsiteY7" fmla="*/ 70879 h 212756"/>
              <a:gd name="connsiteX8" fmla="*/ 450863 w 475728"/>
              <a:gd name="connsiteY8" fmla="*/ 150254 h 212756"/>
              <a:gd name="connsiteX9" fmla="*/ 474676 w 475728"/>
              <a:gd name="connsiteY9" fmla="*/ 210579 h 212756"/>
              <a:gd name="connsiteX10" fmla="*/ 465151 w 475728"/>
              <a:gd name="connsiteY10" fmla="*/ 193117 h 212756"/>
              <a:gd name="connsiteX11" fmla="*/ 409588 w 475728"/>
              <a:gd name="connsiteY11" fmla="*/ 132792 h 212756"/>
              <a:gd name="connsiteX12" fmla="*/ 298463 w 475728"/>
              <a:gd name="connsiteY12" fmla="*/ 72467 h 212756"/>
              <a:gd name="connsiteX13" fmla="*/ 144476 w 475728"/>
              <a:gd name="connsiteY13" fmla="*/ 18492 h 212756"/>
              <a:gd name="connsiteX14" fmla="*/ 13 w 475728"/>
              <a:gd name="connsiteY14" fmla="*/ 8967 h 21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728" h="212756">
                <a:moveTo>
                  <a:pt x="13" y="8967"/>
                </a:moveTo>
                <a:cubicBezTo>
                  <a:pt x="1336" y="6321"/>
                  <a:pt x="106111" y="-5056"/>
                  <a:pt x="152413" y="2617"/>
                </a:cubicBezTo>
                <a:cubicBezTo>
                  <a:pt x="198715" y="10290"/>
                  <a:pt x="255072" y="46802"/>
                  <a:pt x="277826" y="55004"/>
                </a:cubicBezTo>
                <a:cubicBezTo>
                  <a:pt x="300580" y="63206"/>
                  <a:pt x="288938" y="51829"/>
                  <a:pt x="288938" y="51829"/>
                </a:cubicBezTo>
                <a:cubicBezTo>
                  <a:pt x="301109" y="51565"/>
                  <a:pt x="344766" y="51830"/>
                  <a:pt x="350851" y="53417"/>
                </a:cubicBezTo>
                <a:cubicBezTo>
                  <a:pt x="356936" y="55004"/>
                  <a:pt x="325980" y="60296"/>
                  <a:pt x="325451" y="61354"/>
                </a:cubicBezTo>
                <a:cubicBezTo>
                  <a:pt x="324922" y="62412"/>
                  <a:pt x="331007" y="58180"/>
                  <a:pt x="347676" y="59767"/>
                </a:cubicBezTo>
                <a:cubicBezTo>
                  <a:pt x="364345" y="61354"/>
                  <a:pt x="408265" y="55798"/>
                  <a:pt x="425463" y="70879"/>
                </a:cubicBezTo>
                <a:cubicBezTo>
                  <a:pt x="442661" y="85960"/>
                  <a:pt x="442661" y="126971"/>
                  <a:pt x="450863" y="150254"/>
                </a:cubicBezTo>
                <a:cubicBezTo>
                  <a:pt x="459065" y="173537"/>
                  <a:pt x="472295" y="203435"/>
                  <a:pt x="474676" y="210579"/>
                </a:cubicBezTo>
                <a:cubicBezTo>
                  <a:pt x="477057" y="217723"/>
                  <a:pt x="475999" y="206081"/>
                  <a:pt x="465151" y="193117"/>
                </a:cubicBezTo>
                <a:cubicBezTo>
                  <a:pt x="454303" y="180153"/>
                  <a:pt x="437369" y="152900"/>
                  <a:pt x="409588" y="132792"/>
                </a:cubicBezTo>
                <a:cubicBezTo>
                  <a:pt x="381807" y="112684"/>
                  <a:pt x="342648" y="91517"/>
                  <a:pt x="298463" y="72467"/>
                </a:cubicBezTo>
                <a:cubicBezTo>
                  <a:pt x="254278" y="53417"/>
                  <a:pt x="194482" y="28546"/>
                  <a:pt x="144476" y="18492"/>
                </a:cubicBezTo>
                <a:cubicBezTo>
                  <a:pt x="94470" y="8438"/>
                  <a:pt x="-1310" y="11613"/>
                  <a:pt x="13" y="8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8139ACAC-1362-49D0-A980-BEADB373638B}"/>
              </a:ext>
            </a:extLst>
          </p:cNvPr>
          <p:cNvSpPr/>
          <p:nvPr/>
        </p:nvSpPr>
        <p:spPr>
          <a:xfrm>
            <a:off x="4266846" y="5019616"/>
            <a:ext cx="519493" cy="514759"/>
          </a:xfrm>
          <a:custGeom>
            <a:avLst/>
            <a:gdLst>
              <a:gd name="connsiteX0" fmla="*/ 519467 w 519493"/>
              <a:gd name="connsiteY0" fmla="*/ 59 h 514759"/>
              <a:gd name="connsiteX1" fmla="*/ 379767 w 519493"/>
              <a:gd name="connsiteY1" fmla="*/ 119122 h 514759"/>
              <a:gd name="connsiteX2" fmla="*/ 368654 w 519493"/>
              <a:gd name="connsiteY2" fmla="*/ 214372 h 514759"/>
              <a:gd name="connsiteX3" fmla="*/ 368654 w 519493"/>
              <a:gd name="connsiteY3" fmla="*/ 158809 h 514759"/>
              <a:gd name="connsiteX4" fmla="*/ 395642 w 519493"/>
              <a:gd name="connsiteY4" fmla="*/ 92134 h 514759"/>
              <a:gd name="connsiteX5" fmla="*/ 336904 w 519493"/>
              <a:gd name="connsiteY5" fmla="*/ 206434 h 514759"/>
              <a:gd name="connsiteX6" fmla="*/ 308329 w 519493"/>
              <a:gd name="connsiteY6" fmla="*/ 235009 h 514759"/>
              <a:gd name="connsiteX7" fmla="*/ 308329 w 519493"/>
              <a:gd name="connsiteY7" fmla="*/ 415984 h 514759"/>
              <a:gd name="connsiteX8" fmla="*/ 295629 w 519493"/>
              <a:gd name="connsiteY8" fmla="*/ 342959 h 514759"/>
              <a:gd name="connsiteX9" fmla="*/ 203554 w 519493"/>
              <a:gd name="connsiteY9" fmla="*/ 257234 h 514759"/>
              <a:gd name="connsiteX10" fmla="*/ 206729 w 519493"/>
              <a:gd name="connsiteY10" fmla="*/ 336609 h 514759"/>
              <a:gd name="connsiteX11" fmla="*/ 208317 w 519493"/>
              <a:gd name="connsiteY11" fmla="*/ 363597 h 514759"/>
              <a:gd name="connsiteX12" fmla="*/ 155929 w 519493"/>
              <a:gd name="connsiteY12" fmla="*/ 381059 h 514759"/>
              <a:gd name="connsiteX13" fmla="*/ 354 w 519493"/>
              <a:gd name="connsiteY13" fmla="*/ 514409 h 514759"/>
              <a:gd name="connsiteX14" fmla="*/ 114654 w 519493"/>
              <a:gd name="connsiteY14" fmla="*/ 417572 h 514759"/>
              <a:gd name="connsiteX15" fmla="*/ 155929 w 519493"/>
              <a:gd name="connsiteY15" fmla="*/ 346134 h 514759"/>
              <a:gd name="connsiteX16" fmla="*/ 197204 w 519493"/>
              <a:gd name="connsiteY16" fmla="*/ 220722 h 514759"/>
              <a:gd name="connsiteX17" fmla="*/ 243242 w 519493"/>
              <a:gd name="connsiteY17" fmla="*/ 325497 h 514759"/>
              <a:gd name="connsiteX18" fmla="*/ 290867 w 519493"/>
              <a:gd name="connsiteY18" fmla="*/ 339784 h 514759"/>
              <a:gd name="connsiteX19" fmla="*/ 343254 w 519493"/>
              <a:gd name="connsiteY19" fmla="*/ 368359 h 514759"/>
              <a:gd name="connsiteX20" fmla="*/ 362304 w 519493"/>
              <a:gd name="connsiteY20" fmla="*/ 263584 h 514759"/>
              <a:gd name="connsiteX21" fmla="*/ 316267 w 519493"/>
              <a:gd name="connsiteY21" fmla="*/ 365184 h 514759"/>
              <a:gd name="connsiteX22" fmla="*/ 390879 w 519493"/>
              <a:gd name="connsiteY22" fmla="*/ 134997 h 514759"/>
              <a:gd name="connsiteX23" fmla="*/ 519467 w 519493"/>
              <a:gd name="connsiteY23" fmla="*/ 59 h 5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493" h="514759">
                <a:moveTo>
                  <a:pt x="519467" y="59"/>
                </a:moveTo>
                <a:cubicBezTo>
                  <a:pt x="517615" y="-2587"/>
                  <a:pt x="404902" y="83403"/>
                  <a:pt x="379767" y="119122"/>
                </a:cubicBezTo>
                <a:cubicBezTo>
                  <a:pt x="354631" y="154841"/>
                  <a:pt x="370506" y="207758"/>
                  <a:pt x="368654" y="214372"/>
                </a:cubicBezTo>
                <a:cubicBezTo>
                  <a:pt x="366802" y="220987"/>
                  <a:pt x="364156" y="179182"/>
                  <a:pt x="368654" y="158809"/>
                </a:cubicBezTo>
                <a:cubicBezTo>
                  <a:pt x="373152" y="138436"/>
                  <a:pt x="400934" y="84197"/>
                  <a:pt x="395642" y="92134"/>
                </a:cubicBezTo>
                <a:cubicBezTo>
                  <a:pt x="390350" y="100071"/>
                  <a:pt x="351456" y="182622"/>
                  <a:pt x="336904" y="206434"/>
                </a:cubicBezTo>
                <a:cubicBezTo>
                  <a:pt x="322352" y="230246"/>
                  <a:pt x="313091" y="200084"/>
                  <a:pt x="308329" y="235009"/>
                </a:cubicBezTo>
                <a:cubicBezTo>
                  <a:pt x="303566" y="269934"/>
                  <a:pt x="308329" y="415984"/>
                  <a:pt x="308329" y="415984"/>
                </a:cubicBezTo>
                <a:cubicBezTo>
                  <a:pt x="306212" y="433976"/>
                  <a:pt x="313092" y="369417"/>
                  <a:pt x="295629" y="342959"/>
                </a:cubicBezTo>
                <a:cubicBezTo>
                  <a:pt x="278166" y="316501"/>
                  <a:pt x="218371" y="258292"/>
                  <a:pt x="203554" y="257234"/>
                </a:cubicBezTo>
                <a:cubicBezTo>
                  <a:pt x="188737" y="256176"/>
                  <a:pt x="205935" y="318882"/>
                  <a:pt x="206729" y="336609"/>
                </a:cubicBezTo>
                <a:cubicBezTo>
                  <a:pt x="207523" y="354336"/>
                  <a:pt x="216784" y="356189"/>
                  <a:pt x="208317" y="363597"/>
                </a:cubicBezTo>
                <a:cubicBezTo>
                  <a:pt x="199850" y="371005"/>
                  <a:pt x="190589" y="355924"/>
                  <a:pt x="155929" y="381059"/>
                </a:cubicBezTo>
                <a:cubicBezTo>
                  <a:pt x="121268" y="406194"/>
                  <a:pt x="7233" y="508324"/>
                  <a:pt x="354" y="514409"/>
                </a:cubicBezTo>
                <a:cubicBezTo>
                  <a:pt x="-6525" y="520494"/>
                  <a:pt x="88725" y="445618"/>
                  <a:pt x="114654" y="417572"/>
                </a:cubicBezTo>
                <a:cubicBezTo>
                  <a:pt x="140583" y="389526"/>
                  <a:pt x="142171" y="378942"/>
                  <a:pt x="155929" y="346134"/>
                </a:cubicBezTo>
                <a:cubicBezTo>
                  <a:pt x="169687" y="313326"/>
                  <a:pt x="182652" y="224161"/>
                  <a:pt x="197204" y="220722"/>
                </a:cubicBezTo>
                <a:cubicBezTo>
                  <a:pt x="211756" y="217283"/>
                  <a:pt x="227632" y="305653"/>
                  <a:pt x="243242" y="325497"/>
                </a:cubicBezTo>
                <a:cubicBezTo>
                  <a:pt x="258852" y="345341"/>
                  <a:pt x="274198" y="332640"/>
                  <a:pt x="290867" y="339784"/>
                </a:cubicBezTo>
                <a:cubicBezTo>
                  <a:pt x="307536" y="346928"/>
                  <a:pt x="331348" y="381059"/>
                  <a:pt x="343254" y="368359"/>
                </a:cubicBezTo>
                <a:cubicBezTo>
                  <a:pt x="355160" y="355659"/>
                  <a:pt x="366802" y="264113"/>
                  <a:pt x="362304" y="263584"/>
                </a:cubicBezTo>
                <a:cubicBezTo>
                  <a:pt x="357806" y="263055"/>
                  <a:pt x="311505" y="386615"/>
                  <a:pt x="316267" y="365184"/>
                </a:cubicBezTo>
                <a:cubicBezTo>
                  <a:pt x="321029" y="343753"/>
                  <a:pt x="357542" y="198232"/>
                  <a:pt x="390879" y="134997"/>
                </a:cubicBezTo>
                <a:cubicBezTo>
                  <a:pt x="424216" y="71762"/>
                  <a:pt x="521319" y="2705"/>
                  <a:pt x="5194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3CB63B7-7056-4BC6-B3B9-CF6AA147BFD0}"/>
              </a:ext>
            </a:extLst>
          </p:cNvPr>
          <p:cNvSpPr/>
          <p:nvPr/>
        </p:nvSpPr>
        <p:spPr>
          <a:xfrm>
            <a:off x="3889204" y="5178937"/>
            <a:ext cx="455653" cy="195527"/>
          </a:xfrm>
          <a:custGeom>
            <a:avLst/>
            <a:gdLst>
              <a:gd name="connsiteX0" fmla="*/ 3346 w 455653"/>
              <a:gd name="connsiteY0" fmla="*/ 102676 h 195527"/>
              <a:gd name="connsiteX1" fmla="*/ 238296 w 455653"/>
              <a:gd name="connsiteY1" fmla="*/ 7426 h 195527"/>
              <a:gd name="connsiteX2" fmla="*/ 289096 w 455653"/>
              <a:gd name="connsiteY2" fmla="*/ 9013 h 195527"/>
              <a:gd name="connsiteX3" fmla="*/ 204959 w 455653"/>
              <a:gd name="connsiteY3" fmla="*/ 31238 h 195527"/>
              <a:gd name="connsiteX4" fmla="*/ 255759 w 455653"/>
              <a:gd name="connsiteY4" fmla="*/ 99501 h 195527"/>
              <a:gd name="connsiteX5" fmla="*/ 454196 w 455653"/>
              <a:gd name="connsiteY5" fmla="*/ 194751 h 195527"/>
              <a:gd name="connsiteX6" fmla="*/ 351009 w 455653"/>
              <a:gd name="connsiteY6" fmla="*/ 147126 h 195527"/>
              <a:gd name="connsiteX7" fmla="*/ 185909 w 455653"/>
              <a:gd name="connsiteY7" fmla="*/ 72513 h 195527"/>
              <a:gd name="connsiteX8" fmla="*/ 106534 w 455653"/>
              <a:gd name="connsiteY8" fmla="*/ 62988 h 195527"/>
              <a:gd name="connsiteX9" fmla="*/ 3346 w 455653"/>
              <a:gd name="connsiteY9" fmla="*/ 102676 h 1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653" h="195527">
                <a:moveTo>
                  <a:pt x="3346" y="102676"/>
                </a:moveTo>
                <a:cubicBezTo>
                  <a:pt x="25306" y="93416"/>
                  <a:pt x="190671" y="23037"/>
                  <a:pt x="238296" y="7426"/>
                </a:cubicBezTo>
                <a:cubicBezTo>
                  <a:pt x="285921" y="-8185"/>
                  <a:pt x="294652" y="5044"/>
                  <a:pt x="289096" y="9013"/>
                </a:cubicBezTo>
                <a:cubicBezTo>
                  <a:pt x="283540" y="12982"/>
                  <a:pt x="210515" y="16157"/>
                  <a:pt x="204959" y="31238"/>
                </a:cubicBezTo>
                <a:cubicBezTo>
                  <a:pt x="199403" y="46319"/>
                  <a:pt x="214220" y="72249"/>
                  <a:pt x="255759" y="99501"/>
                </a:cubicBezTo>
                <a:cubicBezTo>
                  <a:pt x="297299" y="126753"/>
                  <a:pt x="438321" y="186814"/>
                  <a:pt x="454196" y="194751"/>
                </a:cubicBezTo>
                <a:cubicBezTo>
                  <a:pt x="470071" y="202688"/>
                  <a:pt x="351009" y="147126"/>
                  <a:pt x="351009" y="147126"/>
                </a:cubicBezTo>
                <a:cubicBezTo>
                  <a:pt x="306295" y="126753"/>
                  <a:pt x="226655" y="86536"/>
                  <a:pt x="185909" y="72513"/>
                </a:cubicBezTo>
                <a:cubicBezTo>
                  <a:pt x="145163" y="58490"/>
                  <a:pt x="139607" y="60342"/>
                  <a:pt x="106534" y="62988"/>
                </a:cubicBezTo>
                <a:cubicBezTo>
                  <a:pt x="73461" y="65634"/>
                  <a:pt x="-18614" y="111936"/>
                  <a:pt x="3346" y="102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FE2A9A74-93A0-417A-8A7C-F6A9A0057124}"/>
              </a:ext>
            </a:extLst>
          </p:cNvPr>
          <p:cNvSpPr/>
          <p:nvPr/>
        </p:nvSpPr>
        <p:spPr>
          <a:xfrm>
            <a:off x="4076683" y="5341929"/>
            <a:ext cx="161644" cy="221659"/>
          </a:xfrm>
          <a:custGeom>
            <a:avLst/>
            <a:gdLst>
              <a:gd name="connsiteX0" fmla="*/ 147655 w 161644"/>
              <a:gd name="connsiteY0" fmla="*/ 9 h 221659"/>
              <a:gd name="connsiteX1" fmla="*/ 142892 w 161644"/>
              <a:gd name="connsiteY1" fmla="*/ 158759 h 221659"/>
              <a:gd name="connsiteX2" fmla="*/ 98442 w 161644"/>
              <a:gd name="connsiteY2" fmla="*/ 219084 h 221659"/>
              <a:gd name="connsiteX3" fmla="*/ 17 w 161644"/>
              <a:gd name="connsiteY3" fmla="*/ 82559 h 221659"/>
              <a:gd name="connsiteX4" fmla="*/ 106380 w 161644"/>
              <a:gd name="connsiteY4" fmla="*/ 206384 h 221659"/>
              <a:gd name="connsiteX5" fmla="*/ 128605 w 161644"/>
              <a:gd name="connsiteY5" fmla="*/ 107959 h 221659"/>
              <a:gd name="connsiteX6" fmla="*/ 160355 w 161644"/>
              <a:gd name="connsiteY6" fmla="*/ 150821 h 221659"/>
              <a:gd name="connsiteX7" fmla="*/ 147655 w 161644"/>
              <a:gd name="connsiteY7" fmla="*/ 9 h 2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644" h="221659">
                <a:moveTo>
                  <a:pt x="147655" y="9"/>
                </a:moveTo>
                <a:cubicBezTo>
                  <a:pt x="144745" y="1332"/>
                  <a:pt x="151094" y="122247"/>
                  <a:pt x="142892" y="158759"/>
                </a:cubicBezTo>
                <a:cubicBezTo>
                  <a:pt x="134690" y="195271"/>
                  <a:pt x="122254" y="231784"/>
                  <a:pt x="98442" y="219084"/>
                </a:cubicBezTo>
                <a:cubicBezTo>
                  <a:pt x="74629" y="206384"/>
                  <a:pt x="-1306" y="84676"/>
                  <a:pt x="17" y="82559"/>
                </a:cubicBezTo>
                <a:cubicBezTo>
                  <a:pt x="1340" y="80442"/>
                  <a:pt x="84949" y="202151"/>
                  <a:pt x="106380" y="206384"/>
                </a:cubicBezTo>
                <a:cubicBezTo>
                  <a:pt x="127811" y="210617"/>
                  <a:pt x="119609" y="117220"/>
                  <a:pt x="128605" y="107959"/>
                </a:cubicBezTo>
                <a:cubicBezTo>
                  <a:pt x="137601" y="98699"/>
                  <a:pt x="154534" y="161669"/>
                  <a:pt x="160355" y="150821"/>
                </a:cubicBezTo>
                <a:cubicBezTo>
                  <a:pt x="166176" y="139973"/>
                  <a:pt x="150565" y="-1314"/>
                  <a:pt x="14765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85694620-D306-4716-94D1-245C224E6BA7}"/>
              </a:ext>
            </a:extLst>
          </p:cNvPr>
          <p:cNvSpPr/>
          <p:nvPr/>
        </p:nvSpPr>
        <p:spPr>
          <a:xfrm>
            <a:off x="4069897" y="5362568"/>
            <a:ext cx="430071" cy="353139"/>
          </a:xfrm>
          <a:custGeom>
            <a:avLst/>
            <a:gdLst>
              <a:gd name="connsiteX0" fmla="*/ 306841 w 430071"/>
              <a:gd name="connsiteY0" fmla="*/ 7 h 353139"/>
              <a:gd name="connsiteX1" fmla="*/ 425903 w 430071"/>
              <a:gd name="connsiteY1" fmla="*/ 141295 h 353139"/>
              <a:gd name="connsiteX2" fmla="*/ 390978 w 430071"/>
              <a:gd name="connsiteY2" fmla="*/ 185745 h 353139"/>
              <a:gd name="connsiteX3" fmla="*/ 275091 w 430071"/>
              <a:gd name="connsiteY3" fmla="*/ 300045 h 353139"/>
              <a:gd name="connsiteX4" fmla="*/ 202066 w 430071"/>
              <a:gd name="connsiteY4" fmla="*/ 323857 h 353139"/>
              <a:gd name="connsiteX5" fmla="*/ 453 w 430071"/>
              <a:gd name="connsiteY5" fmla="*/ 347670 h 353139"/>
              <a:gd name="connsiteX6" fmla="*/ 148091 w 430071"/>
              <a:gd name="connsiteY6" fmla="*/ 352432 h 353139"/>
              <a:gd name="connsiteX7" fmla="*/ 175078 w 430071"/>
              <a:gd name="connsiteY7" fmla="*/ 336557 h 353139"/>
              <a:gd name="connsiteX8" fmla="*/ 279853 w 430071"/>
              <a:gd name="connsiteY8" fmla="*/ 277820 h 353139"/>
              <a:gd name="connsiteX9" fmla="*/ 365578 w 430071"/>
              <a:gd name="connsiteY9" fmla="*/ 142882 h 353139"/>
              <a:gd name="connsiteX10" fmla="*/ 365578 w 430071"/>
              <a:gd name="connsiteY10" fmla="*/ 196857 h 353139"/>
              <a:gd name="connsiteX11" fmla="*/ 400503 w 430071"/>
              <a:gd name="connsiteY11" fmla="*/ 147645 h 353139"/>
              <a:gd name="connsiteX12" fmla="*/ 306841 w 430071"/>
              <a:gd name="connsiteY12" fmla="*/ 7 h 3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071" h="353139">
                <a:moveTo>
                  <a:pt x="306841" y="7"/>
                </a:moveTo>
                <a:cubicBezTo>
                  <a:pt x="311074" y="-1051"/>
                  <a:pt x="411880" y="110339"/>
                  <a:pt x="425903" y="141295"/>
                </a:cubicBezTo>
                <a:cubicBezTo>
                  <a:pt x="439926" y="172251"/>
                  <a:pt x="416113" y="159287"/>
                  <a:pt x="390978" y="185745"/>
                </a:cubicBezTo>
                <a:cubicBezTo>
                  <a:pt x="365843" y="212203"/>
                  <a:pt x="306576" y="277026"/>
                  <a:pt x="275091" y="300045"/>
                </a:cubicBezTo>
                <a:cubicBezTo>
                  <a:pt x="243606" y="323064"/>
                  <a:pt x="247839" y="315920"/>
                  <a:pt x="202066" y="323857"/>
                </a:cubicBezTo>
                <a:cubicBezTo>
                  <a:pt x="156293" y="331794"/>
                  <a:pt x="9449" y="342908"/>
                  <a:pt x="453" y="347670"/>
                </a:cubicBezTo>
                <a:cubicBezTo>
                  <a:pt x="-8543" y="352432"/>
                  <a:pt x="118987" y="354284"/>
                  <a:pt x="148091" y="352432"/>
                </a:cubicBezTo>
                <a:cubicBezTo>
                  <a:pt x="177195" y="350580"/>
                  <a:pt x="153118" y="348992"/>
                  <a:pt x="175078" y="336557"/>
                </a:cubicBezTo>
                <a:cubicBezTo>
                  <a:pt x="197038" y="324122"/>
                  <a:pt x="248103" y="310099"/>
                  <a:pt x="279853" y="277820"/>
                </a:cubicBezTo>
                <a:cubicBezTo>
                  <a:pt x="311603" y="245541"/>
                  <a:pt x="351291" y="156376"/>
                  <a:pt x="365578" y="142882"/>
                </a:cubicBezTo>
                <a:cubicBezTo>
                  <a:pt x="379865" y="129388"/>
                  <a:pt x="359757" y="196063"/>
                  <a:pt x="365578" y="196857"/>
                </a:cubicBezTo>
                <a:cubicBezTo>
                  <a:pt x="371399" y="197651"/>
                  <a:pt x="408970" y="181776"/>
                  <a:pt x="400503" y="147645"/>
                </a:cubicBezTo>
                <a:cubicBezTo>
                  <a:pt x="392036" y="113514"/>
                  <a:pt x="302608" y="1065"/>
                  <a:pt x="30684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400D0B1-9A96-438C-B357-AE36A6F34648}"/>
              </a:ext>
            </a:extLst>
          </p:cNvPr>
          <p:cNvSpPr/>
          <p:nvPr/>
        </p:nvSpPr>
        <p:spPr>
          <a:xfrm>
            <a:off x="4590765" y="4953000"/>
            <a:ext cx="140217" cy="210317"/>
          </a:xfrm>
          <a:custGeom>
            <a:avLst/>
            <a:gdLst>
              <a:gd name="connsiteX0" fmla="*/ 57435 w 140217"/>
              <a:gd name="connsiteY0" fmla="*/ 0 h 210317"/>
              <a:gd name="connsiteX1" fmla="*/ 33623 w 140217"/>
              <a:gd name="connsiteY1" fmla="*/ 79375 h 210317"/>
              <a:gd name="connsiteX2" fmla="*/ 139985 w 140217"/>
              <a:gd name="connsiteY2" fmla="*/ 209550 h 210317"/>
              <a:gd name="connsiteX3" fmla="*/ 62198 w 140217"/>
              <a:gd name="connsiteY3" fmla="*/ 133350 h 210317"/>
              <a:gd name="connsiteX4" fmla="*/ 63785 w 140217"/>
              <a:gd name="connsiteY4" fmla="*/ 134938 h 210317"/>
              <a:gd name="connsiteX5" fmla="*/ 90773 w 140217"/>
              <a:gd name="connsiteY5" fmla="*/ 180975 h 210317"/>
              <a:gd name="connsiteX6" fmla="*/ 285 w 140217"/>
              <a:gd name="connsiteY6" fmla="*/ 79375 h 210317"/>
              <a:gd name="connsiteX7" fmla="*/ 57435 w 140217"/>
              <a:gd name="connsiteY7" fmla="*/ 0 h 21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17" h="210317">
                <a:moveTo>
                  <a:pt x="57435" y="0"/>
                </a:moveTo>
                <a:cubicBezTo>
                  <a:pt x="62991" y="0"/>
                  <a:pt x="19865" y="44450"/>
                  <a:pt x="33623" y="79375"/>
                </a:cubicBezTo>
                <a:cubicBezTo>
                  <a:pt x="47381" y="114300"/>
                  <a:pt x="135223" y="200554"/>
                  <a:pt x="139985" y="209550"/>
                </a:cubicBezTo>
                <a:cubicBezTo>
                  <a:pt x="144747" y="218546"/>
                  <a:pt x="74898" y="145785"/>
                  <a:pt x="62198" y="133350"/>
                </a:cubicBezTo>
                <a:cubicBezTo>
                  <a:pt x="49498" y="120915"/>
                  <a:pt x="59023" y="127001"/>
                  <a:pt x="63785" y="134938"/>
                </a:cubicBezTo>
                <a:cubicBezTo>
                  <a:pt x="68548" y="142876"/>
                  <a:pt x="101356" y="190235"/>
                  <a:pt x="90773" y="180975"/>
                </a:cubicBezTo>
                <a:cubicBezTo>
                  <a:pt x="80190" y="171715"/>
                  <a:pt x="5047" y="107156"/>
                  <a:pt x="285" y="79375"/>
                </a:cubicBezTo>
                <a:cubicBezTo>
                  <a:pt x="-4478" y="51594"/>
                  <a:pt x="51879" y="0"/>
                  <a:pt x="574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936EF4E2-CBF6-42AB-9CA2-EE945E0D5788}"/>
              </a:ext>
            </a:extLst>
          </p:cNvPr>
          <p:cNvSpPr/>
          <p:nvPr/>
        </p:nvSpPr>
        <p:spPr>
          <a:xfrm>
            <a:off x="4717565" y="4964480"/>
            <a:ext cx="56516" cy="197148"/>
          </a:xfrm>
          <a:custGeom>
            <a:avLst/>
            <a:gdLst>
              <a:gd name="connsiteX0" fmla="*/ 485 w 56516"/>
              <a:gd name="connsiteY0" fmla="*/ 2808 h 197148"/>
              <a:gd name="connsiteX1" fmla="*/ 14773 w 56516"/>
              <a:gd name="connsiteY1" fmla="*/ 194895 h 197148"/>
              <a:gd name="connsiteX2" fmla="*/ 38585 w 56516"/>
              <a:gd name="connsiteY2" fmla="*/ 105995 h 197148"/>
              <a:gd name="connsiteX3" fmla="*/ 56048 w 56516"/>
              <a:gd name="connsiteY3" fmla="*/ 75833 h 197148"/>
              <a:gd name="connsiteX4" fmla="*/ 19535 w 56516"/>
              <a:gd name="connsiteY4" fmla="*/ 112345 h 197148"/>
              <a:gd name="connsiteX5" fmla="*/ 32235 w 56516"/>
              <a:gd name="connsiteY5" fmla="*/ 82183 h 197148"/>
              <a:gd name="connsiteX6" fmla="*/ 485 w 56516"/>
              <a:gd name="connsiteY6" fmla="*/ 2808 h 1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16" h="197148">
                <a:moveTo>
                  <a:pt x="485" y="2808"/>
                </a:moveTo>
                <a:cubicBezTo>
                  <a:pt x="-2425" y="21593"/>
                  <a:pt x="8423" y="177697"/>
                  <a:pt x="14773" y="194895"/>
                </a:cubicBezTo>
                <a:cubicBezTo>
                  <a:pt x="21123" y="212093"/>
                  <a:pt x="31706" y="125839"/>
                  <a:pt x="38585" y="105995"/>
                </a:cubicBezTo>
                <a:cubicBezTo>
                  <a:pt x="45464" y="86151"/>
                  <a:pt x="59223" y="74775"/>
                  <a:pt x="56048" y="75833"/>
                </a:cubicBezTo>
                <a:cubicBezTo>
                  <a:pt x="52873" y="76891"/>
                  <a:pt x="23504" y="111287"/>
                  <a:pt x="19535" y="112345"/>
                </a:cubicBezTo>
                <a:cubicBezTo>
                  <a:pt x="15566" y="113403"/>
                  <a:pt x="34881" y="99381"/>
                  <a:pt x="32235" y="82183"/>
                </a:cubicBezTo>
                <a:cubicBezTo>
                  <a:pt x="29589" y="64985"/>
                  <a:pt x="3395" y="-15977"/>
                  <a:pt x="485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E6B95519-E33B-4D83-9F71-D966E7533FD5}"/>
              </a:ext>
            </a:extLst>
          </p:cNvPr>
          <p:cNvSpPr/>
          <p:nvPr/>
        </p:nvSpPr>
        <p:spPr>
          <a:xfrm>
            <a:off x="4662143" y="5142383"/>
            <a:ext cx="99749" cy="608611"/>
          </a:xfrm>
          <a:custGeom>
            <a:avLst/>
            <a:gdLst>
              <a:gd name="connsiteX0" fmla="*/ 345 w 99749"/>
              <a:gd name="connsiteY0" fmla="*/ 1117 h 608611"/>
              <a:gd name="connsiteX1" fmla="*/ 47970 w 99749"/>
              <a:gd name="connsiteY1" fmla="*/ 115417 h 608611"/>
              <a:gd name="connsiteX2" fmla="*/ 97182 w 99749"/>
              <a:gd name="connsiteY2" fmla="*/ 588492 h 608611"/>
              <a:gd name="connsiteX3" fmla="*/ 92420 w 99749"/>
              <a:gd name="connsiteY3" fmla="*/ 498005 h 608611"/>
              <a:gd name="connsiteX4" fmla="*/ 89245 w 99749"/>
              <a:gd name="connsiteY4" fmla="*/ 285280 h 608611"/>
              <a:gd name="connsiteX5" fmla="*/ 79720 w 99749"/>
              <a:gd name="connsiteY5" fmla="*/ 239242 h 608611"/>
              <a:gd name="connsiteX6" fmla="*/ 73370 w 99749"/>
              <a:gd name="connsiteY6" fmla="*/ 156692 h 608611"/>
              <a:gd name="connsiteX7" fmla="*/ 345 w 99749"/>
              <a:gd name="connsiteY7" fmla="*/ 1117 h 60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49" h="608611">
                <a:moveTo>
                  <a:pt x="345" y="1117"/>
                </a:moveTo>
                <a:cubicBezTo>
                  <a:pt x="-3888" y="-5762"/>
                  <a:pt x="31831" y="17521"/>
                  <a:pt x="47970" y="115417"/>
                </a:cubicBezTo>
                <a:cubicBezTo>
                  <a:pt x="64109" y="213313"/>
                  <a:pt x="89774" y="524727"/>
                  <a:pt x="97182" y="588492"/>
                </a:cubicBezTo>
                <a:cubicBezTo>
                  <a:pt x="104590" y="652257"/>
                  <a:pt x="93743" y="548540"/>
                  <a:pt x="92420" y="498005"/>
                </a:cubicBezTo>
                <a:cubicBezTo>
                  <a:pt x="91097" y="447470"/>
                  <a:pt x="91362" y="328407"/>
                  <a:pt x="89245" y="285280"/>
                </a:cubicBezTo>
                <a:cubicBezTo>
                  <a:pt x="87128" y="242153"/>
                  <a:pt x="82366" y="260673"/>
                  <a:pt x="79720" y="239242"/>
                </a:cubicBezTo>
                <a:cubicBezTo>
                  <a:pt x="77074" y="217811"/>
                  <a:pt x="86335" y="195585"/>
                  <a:pt x="73370" y="156692"/>
                </a:cubicBezTo>
                <a:cubicBezTo>
                  <a:pt x="60405" y="117799"/>
                  <a:pt x="4578" y="7996"/>
                  <a:pt x="345" y="1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F66C9E6-CEDA-4C8A-8814-6FEA451E2889}"/>
              </a:ext>
            </a:extLst>
          </p:cNvPr>
          <p:cNvSpPr/>
          <p:nvPr/>
        </p:nvSpPr>
        <p:spPr>
          <a:xfrm>
            <a:off x="4717709" y="5118781"/>
            <a:ext cx="62593" cy="654581"/>
          </a:xfrm>
          <a:custGeom>
            <a:avLst/>
            <a:gdLst>
              <a:gd name="connsiteX0" fmla="*/ 33679 w 62593"/>
              <a:gd name="connsiteY0" fmla="*/ 4082 h 654581"/>
              <a:gd name="connsiteX1" fmla="*/ 341 w 62593"/>
              <a:gd name="connsiteY1" fmla="*/ 113619 h 654581"/>
              <a:gd name="connsiteX2" fmla="*/ 59079 w 62593"/>
              <a:gd name="connsiteY2" fmla="*/ 420007 h 654581"/>
              <a:gd name="connsiteX3" fmla="*/ 55904 w 62593"/>
              <a:gd name="connsiteY3" fmla="*/ 650194 h 654581"/>
              <a:gd name="connsiteX4" fmla="*/ 55904 w 62593"/>
              <a:gd name="connsiteY4" fmla="*/ 545419 h 654581"/>
              <a:gd name="connsiteX5" fmla="*/ 6691 w 62593"/>
              <a:gd name="connsiteY5" fmla="*/ 237444 h 654581"/>
              <a:gd name="connsiteX6" fmla="*/ 33679 w 62593"/>
              <a:gd name="connsiteY6" fmla="*/ 4082 h 65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3" h="654581">
                <a:moveTo>
                  <a:pt x="33679" y="4082"/>
                </a:moveTo>
                <a:cubicBezTo>
                  <a:pt x="32621" y="-16555"/>
                  <a:pt x="-3892" y="44298"/>
                  <a:pt x="341" y="113619"/>
                </a:cubicBezTo>
                <a:cubicBezTo>
                  <a:pt x="4574" y="182940"/>
                  <a:pt x="49819" y="330578"/>
                  <a:pt x="59079" y="420007"/>
                </a:cubicBezTo>
                <a:cubicBezTo>
                  <a:pt x="68339" y="509436"/>
                  <a:pt x="56433" y="629292"/>
                  <a:pt x="55904" y="650194"/>
                </a:cubicBezTo>
                <a:cubicBezTo>
                  <a:pt x="55375" y="671096"/>
                  <a:pt x="64106" y="614211"/>
                  <a:pt x="55904" y="545419"/>
                </a:cubicBezTo>
                <a:cubicBezTo>
                  <a:pt x="47702" y="476627"/>
                  <a:pt x="9337" y="327667"/>
                  <a:pt x="6691" y="237444"/>
                </a:cubicBezTo>
                <a:cubicBezTo>
                  <a:pt x="4045" y="147221"/>
                  <a:pt x="34737" y="24719"/>
                  <a:pt x="33679" y="4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EC4DD37B-E60B-434B-9F74-2A2CB9E2D577}"/>
              </a:ext>
            </a:extLst>
          </p:cNvPr>
          <p:cNvSpPr/>
          <p:nvPr/>
        </p:nvSpPr>
        <p:spPr>
          <a:xfrm>
            <a:off x="4393506" y="5406998"/>
            <a:ext cx="279007" cy="434791"/>
          </a:xfrm>
          <a:custGeom>
            <a:avLst/>
            <a:gdLst>
              <a:gd name="connsiteX0" fmla="*/ 149919 w 279007"/>
              <a:gd name="connsiteY0" fmla="*/ 27 h 434791"/>
              <a:gd name="connsiteX1" fmla="*/ 140394 w 279007"/>
              <a:gd name="connsiteY1" fmla="*/ 138140 h 434791"/>
              <a:gd name="connsiteX2" fmla="*/ 78482 w 279007"/>
              <a:gd name="connsiteY2" fmla="*/ 204815 h 434791"/>
              <a:gd name="connsiteX3" fmla="*/ 80069 w 279007"/>
              <a:gd name="connsiteY3" fmla="*/ 242915 h 434791"/>
              <a:gd name="connsiteX4" fmla="*/ 62607 w 279007"/>
              <a:gd name="connsiteY4" fmla="*/ 241327 h 434791"/>
              <a:gd name="connsiteX5" fmla="*/ 3869 w 279007"/>
              <a:gd name="connsiteY5" fmla="*/ 282602 h 434791"/>
              <a:gd name="connsiteX6" fmla="*/ 64194 w 279007"/>
              <a:gd name="connsiteY6" fmla="*/ 323877 h 434791"/>
              <a:gd name="connsiteX7" fmla="*/ 132457 w 279007"/>
              <a:gd name="connsiteY7" fmla="*/ 385790 h 434791"/>
              <a:gd name="connsiteX8" fmla="*/ 257869 w 279007"/>
              <a:gd name="connsiteY8" fmla="*/ 431827 h 434791"/>
              <a:gd name="connsiteX9" fmla="*/ 272157 w 279007"/>
              <a:gd name="connsiteY9" fmla="*/ 428652 h 434791"/>
              <a:gd name="connsiteX10" fmla="*/ 186432 w 279007"/>
              <a:gd name="connsiteY10" fmla="*/ 415952 h 434791"/>
              <a:gd name="connsiteX11" fmla="*/ 2282 w 279007"/>
              <a:gd name="connsiteY11" fmla="*/ 285777 h 434791"/>
              <a:gd name="connsiteX12" fmla="*/ 86419 w 279007"/>
              <a:gd name="connsiteY12" fmla="*/ 233390 h 434791"/>
              <a:gd name="connsiteX13" fmla="*/ 130869 w 279007"/>
              <a:gd name="connsiteY13" fmla="*/ 127027 h 434791"/>
              <a:gd name="connsiteX14" fmla="*/ 149919 w 279007"/>
              <a:gd name="connsiteY14" fmla="*/ 27 h 4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007" h="434791">
                <a:moveTo>
                  <a:pt x="149919" y="27"/>
                </a:moveTo>
                <a:cubicBezTo>
                  <a:pt x="151506" y="1879"/>
                  <a:pt x="152300" y="104009"/>
                  <a:pt x="140394" y="138140"/>
                </a:cubicBezTo>
                <a:cubicBezTo>
                  <a:pt x="128488" y="172271"/>
                  <a:pt x="88536" y="187353"/>
                  <a:pt x="78482" y="204815"/>
                </a:cubicBezTo>
                <a:cubicBezTo>
                  <a:pt x="68428" y="222277"/>
                  <a:pt x="82715" y="236830"/>
                  <a:pt x="80069" y="242915"/>
                </a:cubicBezTo>
                <a:cubicBezTo>
                  <a:pt x="77423" y="249000"/>
                  <a:pt x="75307" y="234713"/>
                  <a:pt x="62607" y="241327"/>
                </a:cubicBezTo>
                <a:cubicBezTo>
                  <a:pt x="49907" y="247941"/>
                  <a:pt x="3605" y="268844"/>
                  <a:pt x="3869" y="282602"/>
                </a:cubicBezTo>
                <a:cubicBezTo>
                  <a:pt x="4133" y="296360"/>
                  <a:pt x="42763" y="306679"/>
                  <a:pt x="64194" y="323877"/>
                </a:cubicBezTo>
                <a:cubicBezTo>
                  <a:pt x="85625" y="341075"/>
                  <a:pt x="100178" y="367798"/>
                  <a:pt x="132457" y="385790"/>
                </a:cubicBezTo>
                <a:cubicBezTo>
                  <a:pt x="164736" y="403782"/>
                  <a:pt x="234586" y="424683"/>
                  <a:pt x="257869" y="431827"/>
                </a:cubicBezTo>
                <a:cubicBezTo>
                  <a:pt x="281152" y="438971"/>
                  <a:pt x="284063" y="431298"/>
                  <a:pt x="272157" y="428652"/>
                </a:cubicBezTo>
                <a:cubicBezTo>
                  <a:pt x="260251" y="426006"/>
                  <a:pt x="231411" y="439765"/>
                  <a:pt x="186432" y="415952"/>
                </a:cubicBezTo>
                <a:cubicBezTo>
                  <a:pt x="141453" y="392140"/>
                  <a:pt x="18951" y="316204"/>
                  <a:pt x="2282" y="285777"/>
                </a:cubicBezTo>
                <a:cubicBezTo>
                  <a:pt x="-14387" y="255350"/>
                  <a:pt x="64988" y="259848"/>
                  <a:pt x="86419" y="233390"/>
                </a:cubicBezTo>
                <a:cubicBezTo>
                  <a:pt x="107850" y="206932"/>
                  <a:pt x="121079" y="164333"/>
                  <a:pt x="130869" y="127027"/>
                </a:cubicBezTo>
                <a:cubicBezTo>
                  <a:pt x="140659" y="89721"/>
                  <a:pt x="148332" y="-1825"/>
                  <a:pt x="1499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79E424-7BC5-48D8-9890-D24A6BB8C766}"/>
              </a:ext>
            </a:extLst>
          </p:cNvPr>
          <p:cNvSpPr/>
          <p:nvPr/>
        </p:nvSpPr>
        <p:spPr>
          <a:xfrm>
            <a:off x="4504361" y="5478461"/>
            <a:ext cx="262604" cy="417689"/>
          </a:xfrm>
          <a:custGeom>
            <a:avLst/>
            <a:gdLst>
              <a:gd name="connsiteX0" fmla="*/ 59702 w 262604"/>
              <a:gd name="connsiteY0" fmla="*/ 2 h 417689"/>
              <a:gd name="connsiteX1" fmla="*/ 175589 w 262604"/>
              <a:gd name="connsiteY1" fmla="*/ 111127 h 417689"/>
              <a:gd name="connsiteX2" fmla="*/ 242264 w 262604"/>
              <a:gd name="connsiteY2" fmla="*/ 201614 h 417689"/>
              <a:gd name="connsiteX3" fmla="*/ 218452 w 262604"/>
              <a:gd name="connsiteY3" fmla="*/ 184152 h 417689"/>
              <a:gd name="connsiteX4" fmla="*/ 261314 w 262604"/>
              <a:gd name="connsiteY4" fmla="*/ 284164 h 417689"/>
              <a:gd name="connsiteX5" fmla="*/ 250202 w 262604"/>
              <a:gd name="connsiteY5" fmla="*/ 334964 h 417689"/>
              <a:gd name="connsiteX6" fmla="*/ 237502 w 262604"/>
              <a:gd name="connsiteY6" fmla="*/ 417514 h 417689"/>
              <a:gd name="connsiteX7" fmla="*/ 240677 w 262604"/>
              <a:gd name="connsiteY7" fmla="*/ 311152 h 417689"/>
              <a:gd name="connsiteX8" fmla="*/ 193052 w 262604"/>
              <a:gd name="connsiteY8" fmla="*/ 177802 h 417689"/>
              <a:gd name="connsiteX9" fmla="*/ 126377 w 262604"/>
              <a:gd name="connsiteY9" fmla="*/ 104777 h 417689"/>
              <a:gd name="connsiteX10" fmla="*/ 69227 w 262604"/>
              <a:gd name="connsiteY10" fmla="*/ 119064 h 417689"/>
              <a:gd name="connsiteX11" fmla="*/ 964 w 262604"/>
              <a:gd name="connsiteY11" fmla="*/ 92077 h 417689"/>
              <a:gd name="connsiteX12" fmla="*/ 123202 w 262604"/>
              <a:gd name="connsiteY12" fmla="*/ 107952 h 417689"/>
              <a:gd name="connsiteX13" fmla="*/ 59702 w 262604"/>
              <a:gd name="connsiteY13" fmla="*/ 2 h 41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604" h="417689">
                <a:moveTo>
                  <a:pt x="59702" y="2"/>
                </a:moveTo>
                <a:cubicBezTo>
                  <a:pt x="68433" y="531"/>
                  <a:pt x="145162" y="77525"/>
                  <a:pt x="175589" y="111127"/>
                </a:cubicBezTo>
                <a:cubicBezTo>
                  <a:pt x="206016" y="144729"/>
                  <a:pt x="235120" y="189443"/>
                  <a:pt x="242264" y="201614"/>
                </a:cubicBezTo>
                <a:cubicBezTo>
                  <a:pt x="249408" y="213785"/>
                  <a:pt x="215277" y="170394"/>
                  <a:pt x="218452" y="184152"/>
                </a:cubicBezTo>
                <a:cubicBezTo>
                  <a:pt x="221627" y="197910"/>
                  <a:pt x="256022" y="259029"/>
                  <a:pt x="261314" y="284164"/>
                </a:cubicBezTo>
                <a:cubicBezTo>
                  <a:pt x="266606" y="309299"/>
                  <a:pt x="254171" y="312739"/>
                  <a:pt x="250202" y="334964"/>
                </a:cubicBezTo>
                <a:cubicBezTo>
                  <a:pt x="246233" y="357189"/>
                  <a:pt x="239089" y="421483"/>
                  <a:pt x="237502" y="417514"/>
                </a:cubicBezTo>
                <a:cubicBezTo>
                  <a:pt x="235915" y="413545"/>
                  <a:pt x="248085" y="351104"/>
                  <a:pt x="240677" y="311152"/>
                </a:cubicBezTo>
                <a:cubicBezTo>
                  <a:pt x="233269" y="271200"/>
                  <a:pt x="212102" y="212198"/>
                  <a:pt x="193052" y="177802"/>
                </a:cubicBezTo>
                <a:cubicBezTo>
                  <a:pt x="174002" y="143406"/>
                  <a:pt x="147015" y="114567"/>
                  <a:pt x="126377" y="104777"/>
                </a:cubicBezTo>
                <a:cubicBezTo>
                  <a:pt x="105739" y="94987"/>
                  <a:pt x="90129" y="121181"/>
                  <a:pt x="69227" y="119064"/>
                </a:cubicBezTo>
                <a:cubicBezTo>
                  <a:pt x="48325" y="116947"/>
                  <a:pt x="-8032" y="93929"/>
                  <a:pt x="964" y="92077"/>
                </a:cubicBezTo>
                <a:cubicBezTo>
                  <a:pt x="9960" y="90225"/>
                  <a:pt x="110237" y="121710"/>
                  <a:pt x="123202" y="107952"/>
                </a:cubicBezTo>
                <a:cubicBezTo>
                  <a:pt x="136167" y="94194"/>
                  <a:pt x="50971" y="-527"/>
                  <a:pt x="5970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02ED94E-8B7C-4415-8C97-3109169F6A51}"/>
              </a:ext>
            </a:extLst>
          </p:cNvPr>
          <p:cNvSpPr/>
          <p:nvPr/>
        </p:nvSpPr>
        <p:spPr>
          <a:xfrm>
            <a:off x="3851750" y="5661947"/>
            <a:ext cx="480757" cy="233104"/>
          </a:xfrm>
          <a:custGeom>
            <a:avLst/>
            <a:gdLst>
              <a:gd name="connsiteX0" fmla="*/ 7463 w 480757"/>
              <a:gd name="connsiteY0" fmla="*/ 230853 h 233104"/>
              <a:gd name="connsiteX1" fmla="*/ 269400 w 480757"/>
              <a:gd name="connsiteY1" fmla="*/ 175291 h 233104"/>
              <a:gd name="connsiteX2" fmla="*/ 334488 w 480757"/>
              <a:gd name="connsiteY2" fmla="*/ 118141 h 233104"/>
              <a:gd name="connsiteX3" fmla="*/ 202725 w 480757"/>
              <a:gd name="connsiteY3" fmla="*/ 191166 h 233104"/>
              <a:gd name="connsiteX4" fmla="*/ 85250 w 480757"/>
              <a:gd name="connsiteY4" fmla="*/ 232441 h 233104"/>
              <a:gd name="connsiteX5" fmla="*/ 299563 w 480757"/>
              <a:gd name="connsiteY5" fmla="*/ 159416 h 233104"/>
              <a:gd name="connsiteX6" fmla="*/ 405925 w 480757"/>
              <a:gd name="connsiteY6" fmla="*/ 86391 h 233104"/>
              <a:gd name="connsiteX7" fmla="*/ 474188 w 480757"/>
              <a:gd name="connsiteY7" fmla="*/ 37178 h 233104"/>
              <a:gd name="connsiteX8" fmla="*/ 469425 w 480757"/>
              <a:gd name="connsiteY8" fmla="*/ 666 h 233104"/>
              <a:gd name="connsiteX9" fmla="*/ 397988 w 480757"/>
              <a:gd name="connsiteY9" fmla="*/ 68928 h 233104"/>
              <a:gd name="connsiteX10" fmla="*/ 259875 w 480757"/>
              <a:gd name="connsiteY10" fmla="*/ 146716 h 233104"/>
              <a:gd name="connsiteX11" fmla="*/ 86838 w 480757"/>
              <a:gd name="connsiteY11" fmla="*/ 213391 h 233104"/>
              <a:gd name="connsiteX12" fmla="*/ 7463 w 480757"/>
              <a:gd name="connsiteY12" fmla="*/ 230853 h 2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757" h="233104">
                <a:moveTo>
                  <a:pt x="7463" y="230853"/>
                </a:moveTo>
                <a:cubicBezTo>
                  <a:pt x="37890" y="224503"/>
                  <a:pt x="214896" y="194076"/>
                  <a:pt x="269400" y="175291"/>
                </a:cubicBezTo>
                <a:cubicBezTo>
                  <a:pt x="323904" y="156506"/>
                  <a:pt x="345601" y="115495"/>
                  <a:pt x="334488" y="118141"/>
                </a:cubicBezTo>
                <a:cubicBezTo>
                  <a:pt x="323375" y="120787"/>
                  <a:pt x="244265" y="172116"/>
                  <a:pt x="202725" y="191166"/>
                </a:cubicBezTo>
                <a:cubicBezTo>
                  <a:pt x="161185" y="210216"/>
                  <a:pt x="69110" y="237733"/>
                  <a:pt x="85250" y="232441"/>
                </a:cubicBezTo>
                <a:cubicBezTo>
                  <a:pt x="101390" y="227149"/>
                  <a:pt x="246117" y="183758"/>
                  <a:pt x="299563" y="159416"/>
                </a:cubicBezTo>
                <a:cubicBezTo>
                  <a:pt x="353009" y="135074"/>
                  <a:pt x="376821" y="106764"/>
                  <a:pt x="405925" y="86391"/>
                </a:cubicBezTo>
                <a:cubicBezTo>
                  <a:pt x="435029" y="66018"/>
                  <a:pt x="463605" y="51465"/>
                  <a:pt x="474188" y="37178"/>
                </a:cubicBezTo>
                <a:cubicBezTo>
                  <a:pt x="484771" y="22890"/>
                  <a:pt x="482125" y="-4626"/>
                  <a:pt x="469425" y="666"/>
                </a:cubicBezTo>
                <a:cubicBezTo>
                  <a:pt x="456725" y="5958"/>
                  <a:pt x="432913" y="44586"/>
                  <a:pt x="397988" y="68928"/>
                </a:cubicBezTo>
                <a:cubicBezTo>
                  <a:pt x="363063" y="93270"/>
                  <a:pt x="311733" y="122639"/>
                  <a:pt x="259875" y="146716"/>
                </a:cubicBezTo>
                <a:cubicBezTo>
                  <a:pt x="208017" y="170793"/>
                  <a:pt x="126790" y="200956"/>
                  <a:pt x="86838" y="213391"/>
                </a:cubicBezTo>
                <a:cubicBezTo>
                  <a:pt x="46886" y="225826"/>
                  <a:pt x="-22964" y="237203"/>
                  <a:pt x="7463" y="230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F1CF53C-FE17-45D7-A8E8-8DE559CD7E5A}"/>
              </a:ext>
            </a:extLst>
          </p:cNvPr>
          <p:cNvSpPr/>
          <p:nvPr/>
        </p:nvSpPr>
        <p:spPr>
          <a:xfrm>
            <a:off x="4348814" y="5469062"/>
            <a:ext cx="194495" cy="386510"/>
          </a:xfrm>
          <a:custGeom>
            <a:avLst/>
            <a:gdLst>
              <a:gd name="connsiteX0" fmla="*/ 193024 w 194495"/>
              <a:gd name="connsiteY0" fmla="*/ 1463 h 386510"/>
              <a:gd name="connsiteX1" fmla="*/ 104124 w 194495"/>
              <a:gd name="connsiteY1" fmla="*/ 130051 h 386510"/>
              <a:gd name="connsiteX2" fmla="*/ 2524 w 194495"/>
              <a:gd name="connsiteY2" fmla="*/ 230063 h 386510"/>
              <a:gd name="connsiteX3" fmla="*/ 34274 w 194495"/>
              <a:gd name="connsiteY3" fmla="*/ 244351 h 386510"/>
              <a:gd name="connsiteX4" fmla="*/ 72374 w 194495"/>
              <a:gd name="connsiteY4" fmla="*/ 293563 h 386510"/>
              <a:gd name="connsiteX5" fmla="*/ 45386 w 194495"/>
              <a:gd name="connsiteY5" fmla="*/ 385638 h 386510"/>
              <a:gd name="connsiteX6" fmla="*/ 104124 w 194495"/>
              <a:gd name="connsiteY6" fmla="*/ 338013 h 386510"/>
              <a:gd name="connsiteX7" fmla="*/ 100949 w 194495"/>
              <a:gd name="connsiteY7" fmla="*/ 306263 h 386510"/>
              <a:gd name="connsiteX8" fmla="*/ 29511 w 194495"/>
              <a:gd name="connsiteY8" fmla="*/ 220538 h 386510"/>
              <a:gd name="connsiteX9" fmla="*/ 193024 w 194495"/>
              <a:gd name="connsiteY9" fmla="*/ 1463 h 38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95" h="386510">
                <a:moveTo>
                  <a:pt x="193024" y="1463"/>
                </a:moveTo>
                <a:cubicBezTo>
                  <a:pt x="205460" y="-13618"/>
                  <a:pt x="135874" y="91951"/>
                  <a:pt x="104124" y="130051"/>
                </a:cubicBezTo>
                <a:cubicBezTo>
                  <a:pt x="72374" y="168151"/>
                  <a:pt x="14166" y="211013"/>
                  <a:pt x="2524" y="230063"/>
                </a:cubicBezTo>
                <a:cubicBezTo>
                  <a:pt x="-9118" y="249113"/>
                  <a:pt x="22632" y="233768"/>
                  <a:pt x="34274" y="244351"/>
                </a:cubicBezTo>
                <a:cubicBezTo>
                  <a:pt x="45916" y="254934"/>
                  <a:pt x="70522" y="270015"/>
                  <a:pt x="72374" y="293563"/>
                </a:cubicBezTo>
                <a:cubicBezTo>
                  <a:pt x="74226" y="317111"/>
                  <a:pt x="40094" y="378230"/>
                  <a:pt x="45386" y="385638"/>
                </a:cubicBezTo>
                <a:cubicBezTo>
                  <a:pt x="50678" y="393046"/>
                  <a:pt x="94864" y="351242"/>
                  <a:pt x="104124" y="338013"/>
                </a:cubicBezTo>
                <a:cubicBezTo>
                  <a:pt x="113384" y="324784"/>
                  <a:pt x="113385" y="325842"/>
                  <a:pt x="100949" y="306263"/>
                </a:cubicBezTo>
                <a:cubicBezTo>
                  <a:pt x="88513" y="286684"/>
                  <a:pt x="14430" y="267369"/>
                  <a:pt x="29511" y="220538"/>
                </a:cubicBezTo>
                <a:cubicBezTo>
                  <a:pt x="44592" y="173707"/>
                  <a:pt x="180588" y="16544"/>
                  <a:pt x="193024" y="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78DCA03D-2294-42E0-9DD6-54A1BB7C6E8C}"/>
              </a:ext>
            </a:extLst>
          </p:cNvPr>
          <p:cNvSpPr/>
          <p:nvPr/>
        </p:nvSpPr>
        <p:spPr>
          <a:xfrm>
            <a:off x="3754871" y="5839590"/>
            <a:ext cx="559710" cy="96746"/>
          </a:xfrm>
          <a:custGeom>
            <a:avLst/>
            <a:gdLst>
              <a:gd name="connsiteX0" fmla="*/ 71004 w 559710"/>
              <a:gd name="connsiteY0" fmla="*/ 65910 h 96746"/>
              <a:gd name="connsiteX1" fmla="*/ 251979 w 559710"/>
              <a:gd name="connsiteY1" fmla="*/ 92898 h 96746"/>
              <a:gd name="connsiteX2" fmla="*/ 356754 w 559710"/>
              <a:gd name="connsiteY2" fmla="*/ 96073 h 96746"/>
              <a:gd name="connsiteX3" fmla="*/ 364692 w 559710"/>
              <a:gd name="connsiteY3" fmla="*/ 88135 h 96746"/>
              <a:gd name="connsiteX4" fmla="*/ 351992 w 559710"/>
              <a:gd name="connsiteY4" fmla="*/ 61148 h 96746"/>
              <a:gd name="connsiteX5" fmla="*/ 385329 w 559710"/>
              <a:gd name="connsiteY5" fmla="*/ 43685 h 96746"/>
              <a:gd name="connsiteX6" fmla="*/ 436129 w 559710"/>
              <a:gd name="connsiteY6" fmla="*/ 23048 h 96746"/>
              <a:gd name="connsiteX7" fmla="*/ 496454 w 559710"/>
              <a:gd name="connsiteY7" fmla="*/ 3998 h 96746"/>
              <a:gd name="connsiteX8" fmla="*/ 558367 w 559710"/>
              <a:gd name="connsiteY8" fmla="*/ 3998 h 96746"/>
              <a:gd name="connsiteX9" fmla="*/ 434542 w 559710"/>
              <a:gd name="connsiteY9" fmla="*/ 3998 h 96746"/>
              <a:gd name="connsiteX10" fmla="*/ 331354 w 559710"/>
              <a:gd name="connsiteY10" fmla="*/ 57973 h 96746"/>
              <a:gd name="connsiteX11" fmla="*/ 309129 w 559710"/>
              <a:gd name="connsiteY11" fmla="*/ 86548 h 96746"/>
              <a:gd name="connsiteX12" fmla="*/ 10679 w 559710"/>
              <a:gd name="connsiteY12" fmla="*/ 45273 h 96746"/>
              <a:gd name="connsiteX13" fmla="*/ 71004 w 559710"/>
              <a:gd name="connsiteY13" fmla="*/ 65910 h 9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710" h="96746">
                <a:moveTo>
                  <a:pt x="71004" y="65910"/>
                </a:moveTo>
                <a:cubicBezTo>
                  <a:pt x="111221" y="73848"/>
                  <a:pt x="204354" y="87871"/>
                  <a:pt x="251979" y="92898"/>
                </a:cubicBezTo>
                <a:cubicBezTo>
                  <a:pt x="299604" y="97925"/>
                  <a:pt x="337969" y="96867"/>
                  <a:pt x="356754" y="96073"/>
                </a:cubicBezTo>
                <a:cubicBezTo>
                  <a:pt x="375539" y="95279"/>
                  <a:pt x="365486" y="93956"/>
                  <a:pt x="364692" y="88135"/>
                </a:cubicBezTo>
                <a:cubicBezTo>
                  <a:pt x="363898" y="82314"/>
                  <a:pt x="348553" y="68556"/>
                  <a:pt x="351992" y="61148"/>
                </a:cubicBezTo>
                <a:cubicBezTo>
                  <a:pt x="355432" y="53740"/>
                  <a:pt x="371306" y="50035"/>
                  <a:pt x="385329" y="43685"/>
                </a:cubicBezTo>
                <a:cubicBezTo>
                  <a:pt x="399352" y="37335"/>
                  <a:pt x="417608" y="29662"/>
                  <a:pt x="436129" y="23048"/>
                </a:cubicBezTo>
                <a:cubicBezTo>
                  <a:pt x="454650" y="16434"/>
                  <a:pt x="476081" y="7173"/>
                  <a:pt x="496454" y="3998"/>
                </a:cubicBezTo>
                <a:cubicBezTo>
                  <a:pt x="516827" y="823"/>
                  <a:pt x="568686" y="3998"/>
                  <a:pt x="558367" y="3998"/>
                </a:cubicBezTo>
                <a:cubicBezTo>
                  <a:pt x="548048" y="3998"/>
                  <a:pt x="472378" y="-4998"/>
                  <a:pt x="434542" y="3998"/>
                </a:cubicBezTo>
                <a:cubicBezTo>
                  <a:pt x="396707" y="12994"/>
                  <a:pt x="352256" y="44215"/>
                  <a:pt x="331354" y="57973"/>
                </a:cubicBezTo>
                <a:cubicBezTo>
                  <a:pt x="310452" y="71731"/>
                  <a:pt x="362575" y="88665"/>
                  <a:pt x="309129" y="86548"/>
                </a:cubicBezTo>
                <a:cubicBezTo>
                  <a:pt x="255683" y="84431"/>
                  <a:pt x="44546" y="46331"/>
                  <a:pt x="10679" y="45273"/>
                </a:cubicBezTo>
                <a:cubicBezTo>
                  <a:pt x="-23188" y="44215"/>
                  <a:pt x="30787" y="57972"/>
                  <a:pt x="71004" y="65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3934F31B-18DC-452F-88FC-B95F4993C1C3}"/>
              </a:ext>
            </a:extLst>
          </p:cNvPr>
          <p:cNvSpPr/>
          <p:nvPr/>
        </p:nvSpPr>
        <p:spPr>
          <a:xfrm>
            <a:off x="4155948" y="5633191"/>
            <a:ext cx="590704" cy="294545"/>
          </a:xfrm>
          <a:custGeom>
            <a:avLst/>
            <a:gdLst>
              <a:gd name="connsiteX0" fmla="*/ 249365 w 590704"/>
              <a:gd name="connsiteY0" fmla="*/ 847 h 294545"/>
              <a:gd name="connsiteX1" fmla="*/ 168402 w 590704"/>
              <a:gd name="connsiteY1" fmla="*/ 132609 h 294545"/>
              <a:gd name="connsiteX2" fmla="*/ 109665 w 590704"/>
              <a:gd name="connsiteY2" fmla="*/ 116734 h 294545"/>
              <a:gd name="connsiteX3" fmla="*/ 143002 w 590704"/>
              <a:gd name="connsiteY3" fmla="*/ 124672 h 294545"/>
              <a:gd name="connsiteX4" fmla="*/ 204915 w 590704"/>
              <a:gd name="connsiteY4" fmla="*/ 177059 h 294545"/>
              <a:gd name="connsiteX5" fmla="*/ 223965 w 590704"/>
              <a:gd name="connsiteY5" fmla="*/ 204047 h 294545"/>
              <a:gd name="connsiteX6" fmla="*/ 127 w 590704"/>
              <a:gd name="connsiteY6" fmla="*/ 188172 h 294545"/>
              <a:gd name="connsiteX7" fmla="*/ 258890 w 590704"/>
              <a:gd name="connsiteY7" fmla="*/ 199284 h 294545"/>
              <a:gd name="connsiteX8" fmla="*/ 319215 w 590704"/>
              <a:gd name="connsiteY8" fmla="*/ 245322 h 294545"/>
              <a:gd name="connsiteX9" fmla="*/ 344615 w 590704"/>
              <a:gd name="connsiteY9" fmla="*/ 200872 h 294545"/>
              <a:gd name="connsiteX10" fmla="*/ 363665 w 590704"/>
              <a:gd name="connsiteY10" fmla="*/ 208809 h 294545"/>
              <a:gd name="connsiteX11" fmla="*/ 447802 w 590704"/>
              <a:gd name="connsiteY11" fmla="*/ 240559 h 294545"/>
              <a:gd name="connsiteX12" fmla="*/ 508127 w 590704"/>
              <a:gd name="connsiteY12" fmla="*/ 246909 h 294545"/>
              <a:gd name="connsiteX13" fmla="*/ 565277 w 590704"/>
              <a:gd name="connsiteY13" fmla="*/ 294534 h 294545"/>
              <a:gd name="connsiteX14" fmla="*/ 500190 w 590704"/>
              <a:gd name="connsiteY14" fmla="*/ 242147 h 294545"/>
              <a:gd name="connsiteX15" fmla="*/ 497015 w 590704"/>
              <a:gd name="connsiteY15" fmla="*/ 156422 h 294545"/>
              <a:gd name="connsiteX16" fmla="*/ 485902 w 590704"/>
              <a:gd name="connsiteY16" fmla="*/ 73872 h 294545"/>
              <a:gd name="connsiteX17" fmla="*/ 590677 w 590704"/>
              <a:gd name="connsiteY17" fmla="*/ 38947 h 294545"/>
              <a:gd name="connsiteX18" fmla="*/ 474790 w 590704"/>
              <a:gd name="connsiteY18" fmla="*/ 119909 h 294545"/>
              <a:gd name="connsiteX19" fmla="*/ 476377 w 590704"/>
              <a:gd name="connsiteY19" fmla="*/ 183409 h 294545"/>
              <a:gd name="connsiteX20" fmla="*/ 355727 w 590704"/>
              <a:gd name="connsiteY20" fmla="*/ 199284 h 294545"/>
              <a:gd name="connsiteX21" fmla="*/ 68390 w 590704"/>
              <a:gd name="connsiteY21" fmla="*/ 170709 h 294545"/>
              <a:gd name="connsiteX22" fmla="*/ 174752 w 590704"/>
              <a:gd name="connsiteY22" fmla="*/ 156422 h 294545"/>
              <a:gd name="connsiteX23" fmla="*/ 171577 w 590704"/>
              <a:gd name="connsiteY23" fmla="*/ 124672 h 294545"/>
              <a:gd name="connsiteX24" fmla="*/ 230315 w 590704"/>
              <a:gd name="connsiteY24" fmla="*/ 78634 h 294545"/>
              <a:gd name="connsiteX25" fmla="*/ 249365 w 590704"/>
              <a:gd name="connsiteY25" fmla="*/ 847 h 2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0704" h="294545">
                <a:moveTo>
                  <a:pt x="249365" y="847"/>
                </a:moveTo>
                <a:cubicBezTo>
                  <a:pt x="239046" y="9843"/>
                  <a:pt x="191685" y="113295"/>
                  <a:pt x="168402" y="132609"/>
                </a:cubicBezTo>
                <a:cubicBezTo>
                  <a:pt x="145119" y="151924"/>
                  <a:pt x="113898" y="118057"/>
                  <a:pt x="109665" y="116734"/>
                </a:cubicBezTo>
                <a:cubicBezTo>
                  <a:pt x="105432" y="115411"/>
                  <a:pt x="127127" y="114618"/>
                  <a:pt x="143002" y="124672"/>
                </a:cubicBezTo>
                <a:cubicBezTo>
                  <a:pt x="158877" y="134726"/>
                  <a:pt x="191421" y="163830"/>
                  <a:pt x="204915" y="177059"/>
                </a:cubicBezTo>
                <a:cubicBezTo>
                  <a:pt x="218409" y="190288"/>
                  <a:pt x="258096" y="202195"/>
                  <a:pt x="223965" y="204047"/>
                </a:cubicBezTo>
                <a:cubicBezTo>
                  <a:pt x="189834" y="205899"/>
                  <a:pt x="-5694" y="188966"/>
                  <a:pt x="127" y="188172"/>
                </a:cubicBezTo>
                <a:cubicBezTo>
                  <a:pt x="5948" y="187378"/>
                  <a:pt x="205709" y="189759"/>
                  <a:pt x="258890" y="199284"/>
                </a:cubicBezTo>
                <a:cubicBezTo>
                  <a:pt x="312071" y="208809"/>
                  <a:pt x="304928" y="245057"/>
                  <a:pt x="319215" y="245322"/>
                </a:cubicBezTo>
                <a:cubicBezTo>
                  <a:pt x="333502" y="245587"/>
                  <a:pt x="337207" y="206957"/>
                  <a:pt x="344615" y="200872"/>
                </a:cubicBezTo>
                <a:cubicBezTo>
                  <a:pt x="352023" y="194787"/>
                  <a:pt x="363665" y="208809"/>
                  <a:pt x="363665" y="208809"/>
                </a:cubicBezTo>
                <a:cubicBezTo>
                  <a:pt x="380863" y="215423"/>
                  <a:pt x="423725" y="234209"/>
                  <a:pt x="447802" y="240559"/>
                </a:cubicBezTo>
                <a:cubicBezTo>
                  <a:pt x="471879" y="246909"/>
                  <a:pt x="488548" y="237913"/>
                  <a:pt x="508127" y="246909"/>
                </a:cubicBezTo>
                <a:cubicBezTo>
                  <a:pt x="527706" y="255905"/>
                  <a:pt x="566600" y="295328"/>
                  <a:pt x="565277" y="294534"/>
                </a:cubicBezTo>
                <a:cubicBezTo>
                  <a:pt x="563954" y="293740"/>
                  <a:pt x="511567" y="265166"/>
                  <a:pt x="500190" y="242147"/>
                </a:cubicBezTo>
                <a:cubicBezTo>
                  <a:pt x="488813" y="219128"/>
                  <a:pt x="499396" y="184468"/>
                  <a:pt x="497015" y="156422"/>
                </a:cubicBezTo>
                <a:cubicBezTo>
                  <a:pt x="494634" y="128376"/>
                  <a:pt x="470292" y="93451"/>
                  <a:pt x="485902" y="73872"/>
                </a:cubicBezTo>
                <a:cubicBezTo>
                  <a:pt x="501512" y="54293"/>
                  <a:pt x="592529" y="31274"/>
                  <a:pt x="590677" y="38947"/>
                </a:cubicBezTo>
                <a:cubicBezTo>
                  <a:pt x="588825" y="46620"/>
                  <a:pt x="493840" y="95832"/>
                  <a:pt x="474790" y="119909"/>
                </a:cubicBezTo>
                <a:cubicBezTo>
                  <a:pt x="455740" y="143986"/>
                  <a:pt x="496221" y="170180"/>
                  <a:pt x="476377" y="183409"/>
                </a:cubicBezTo>
                <a:cubicBezTo>
                  <a:pt x="456533" y="196638"/>
                  <a:pt x="423725" y="201401"/>
                  <a:pt x="355727" y="199284"/>
                </a:cubicBezTo>
                <a:cubicBezTo>
                  <a:pt x="287729" y="197167"/>
                  <a:pt x="98552" y="177853"/>
                  <a:pt x="68390" y="170709"/>
                </a:cubicBezTo>
                <a:cubicBezTo>
                  <a:pt x="38228" y="163565"/>
                  <a:pt x="157554" y="164095"/>
                  <a:pt x="174752" y="156422"/>
                </a:cubicBezTo>
                <a:cubicBezTo>
                  <a:pt x="191950" y="148749"/>
                  <a:pt x="162317" y="137637"/>
                  <a:pt x="171577" y="124672"/>
                </a:cubicBezTo>
                <a:cubicBezTo>
                  <a:pt x="180837" y="111707"/>
                  <a:pt x="216027" y="100330"/>
                  <a:pt x="230315" y="78634"/>
                </a:cubicBezTo>
                <a:cubicBezTo>
                  <a:pt x="244602" y="56938"/>
                  <a:pt x="259684" y="-8149"/>
                  <a:pt x="249365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D3CE4C19-CB04-4068-83F4-1B9F47E605A7}"/>
              </a:ext>
            </a:extLst>
          </p:cNvPr>
          <p:cNvSpPr/>
          <p:nvPr/>
        </p:nvSpPr>
        <p:spPr>
          <a:xfrm>
            <a:off x="3942438" y="5845044"/>
            <a:ext cx="330683" cy="192250"/>
          </a:xfrm>
          <a:custGeom>
            <a:avLst/>
            <a:gdLst>
              <a:gd name="connsiteX0" fmla="*/ 266025 w 330683"/>
              <a:gd name="connsiteY0" fmla="*/ 4894 h 192250"/>
              <a:gd name="connsiteX1" fmla="*/ 215225 w 330683"/>
              <a:gd name="connsiteY1" fmla="*/ 16006 h 192250"/>
              <a:gd name="connsiteX2" fmla="*/ 46950 w 330683"/>
              <a:gd name="connsiteY2" fmla="*/ 84269 h 192250"/>
              <a:gd name="connsiteX3" fmla="*/ 31075 w 330683"/>
              <a:gd name="connsiteY3" fmla="*/ 146181 h 192250"/>
              <a:gd name="connsiteX4" fmla="*/ 115212 w 330683"/>
              <a:gd name="connsiteY4" fmla="*/ 163644 h 192250"/>
              <a:gd name="connsiteX5" fmla="*/ 294600 w 330683"/>
              <a:gd name="connsiteY5" fmla="*/ 125544 h 192250"/>
              <a:gd name="connsiteX6" fmla="*/ 324762 w 330683"/>
              <a:gd name="connsiteY6" fmla="*/ 125544 h 192250"/>
              <a:gd name="connsiteX7" fmla="*/ 215225 w 330683"/>
              <a:gd name="connsiteY7" fmla="*/ 141419 h 192250"/>
              <a:gd name="connsiteX8" fmla="*/ 16787 w 330683"/>
              <a:gd name="connsiteY8" fmla="*/ 192219 h 192250"/>
              <a:gd name="connsiteX9" fmla="*/ 19962 w 330683"/>
              <a:gd name="connsiteY9" fmla="*/ 133481 h 192250"/>
              <a:gd name="connsiteX10" fmla="*/ 96162 w 330683"/>
              <a:gd name="connsiteY10" fmla="*/ 81094 h 192250"/>
              <a:gd name="connsiteX11" fmla="*/ 266025 w 330683"/>
              <a:gd name="connsiteY11" fmla="*/ 4894 h 1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683" h="192250">
                <a:moveTo>
                  <a:pt x="266025" y="4894"/>
                </a:moveTo>
                <a:cubicBezTo>
                  <a:pt x="285869" y="-5954"/>
                  <a:pt x="251737" y="2777"/>
                  <a:pt x="215225" y="16006"/>
                </a:cubicBezTo>
                <a:cubicBezTo>
                  <a:pt x="178712" y="29235"/>
                  <a:pt x="77642" y="62573"/>
                  <a:pt x="46950" y="84269"/>
                </a:cubicBezTo>
                <a:cubicBezTo>
                  <a:pt x="16258" y="105965"/>
                  <a:pt x="19698" y="132952"/>
                  <a:pt x="31075" y="146181"/>
                </a:cubicBezTo>
                <a:cubicBezTo>
                  <a:pt x="42452" y="159410"/>
                  <a:pt x="71291" y="167083"/>
                  <a:pt x="115212" y="163644"/>
                </a:cubicBezTo>
                <a:cubicBezTo>
                  <a:pt x="159133" y="160205"/>
                  <a:pt x="259675" y="131894"/>
                  <a:pt x="294600" y="125544"/>
                </a:cubicBezTo>
                <a:cubicBezTo>
                  <a:pt x="329525" y="119194"/>
                  <a:pt x="337991" y="122898"/>
                  <a:pt x="324762" y="125544"/>
                </a:cubicBezTo>
                <a:cubicBezTo>
                  <a:pt x="311533" y="128190"/>
                  <a:pt x="266554" y="130307"/>
                  <a:pt x="215225" y="141419"/>
                </a:cubicBezTo>
                <a:cubicBezTo>
                  <a:pt x="163896" y="152531"/>
                  <a:pt x="49331" y="193542"/>
                  <a:pt x="16787" y="192219"/>
                </a:cubicBezTo>
                <a:cubicBezTo>
                  <a:pt x="-15757" y="190896"/>
                  <a:pt x="6733" y="152002"/>
                  <a:pt x="19962" y="133481"/>
                </a:cubicBezTo>
                <a:cubicBezTo>
                  <a:pt x="33191" y="114960"/>
                  <a:pt x="58062" y="100409"/>
                  <a:pt x="96162" y="81094"/>
                </a:cubicBezTo>
                <a:cubicBezTo>
                  <a:pt x="134262" y="61780"/>
                  <a:pt x="246181" y="15742"/>
                  <a:pt x="266025" y="4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7E70874F-B0BA-440A-89D5-C2DE81C69BF0}"/>
              </a:ext>
            </a:extLst>
          </p:cNvPr>
          <p:cNvSpPr/>
          <p:nvPr/>
        </p:nvSpPr>
        <p:spPr>
          <a:xfrm>
            <a:off x="3839973" y="5909650"/>
            <a:ext cx="40021" cy="403043"/>
          </a:xfrm>
          <a:custGeom>
            <a:avLst/>
            <a:gdLst>
              <a:gd name="connsiteX0" fmla="*/ 190 w 40021"/>
              <a:gd name="connsiteY0" fmla="*/ 5375 h 403043"/>
              <a:gd name="connsiteX1" fmla="*/ 38290 w 40021"/>
              <a:gd name="connsiteY1" fmla="*/ 383200 h 403043"/>
              <a:gd name="connsiteX2" fmla="*/ 33527 w 40021"/>
              <a:gd name="connsiteY2" fmla="*/ 329225 h 403043"/>
              <a:gd name="connsiteX3" fmla="*/ 33527 w 40021"/>
              <a:gd name="connsiteY3" fmla="*/ 149838 h 403043"/>
              <a:gd name="connsiteX4" fmla="*/ 24002 w 40021"/>
              <a:gd name="connsiteY4" fmla="*/ 159363 h 403043"/>
              <a:gd name="connsiteX5" fmla="*/ 190 w 40021"/>
              <a:gd name="connsiteY5" fmla="*/ 5375 h 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1" h="403043">
                <a:moveTo>
                  <a:pt x="190" y="5375"/>
                </a:moveTo>
                <a:cubicBezTo>
                  <a:pt x="2571" y="42681"/>
                  <a:pt x="32734" y="329225"/>
                  <a:pt x="38290" y="383200"/>
                </a:cubicBezTo>
                <a:cubicBezTo>
                  <a:pt x="43846" y="437175"/>
                  <a:pt x="34321" y="368119"/>
                  <a:pt x="33527" y="329225"/>
                </a:cubicBezTo>
                <a:cubicBezTo>
                  <a:pt x="32733" y="290331"/>
                  <a:pt x="35114" y="178148"/>
                  <a:pt x="33527" y="149838"/>
                </a:cubicBezTo>
                <a:cubicBezTo>
                  <a:pt x="31940" y="121528"/>
                  <a:pt x="29558" y="182382"/>
                  <a:pt x="24002" y="159363"/>
                </a:cubicBezTo>
                <a:cubicBezTo>
                  <a:pt x="18446" y="136344"/>
                  <a:pt x="-2191" y="-31931"/>
                  <a:pt x="190" y="5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7F3F99CE-9F90-4008-975D-4C026BDD02AB}"/>
              </a:ext>
            </a:extLst>
          </p:cNvPr>
          <p:cNvSpPr/>
          <p:nvPr/>
        </p:nvSpPr>
        <p:spPr>
          <a:xfrm>
            <a:off x="4678218" y="5751436"/>
            <a:ext cx="70026" cy="172423"/>
          </a:xfrm>
          <a:custGeom>
            <a:avLst/>
            <a:gdLst>
              <a:gd name="connsiteX0" fmla="*/ 69995 w 70026"/>
              <a:gd name="connsiteY0" fmla="*/ 15952 h 172423"/>
              <a:gd name="connsiteX1" fmla="*/ 14432 w 70026"/>
              <a:gd name="connsiteY1" fmla="*/ 169939 h 172423"/>
              <a:gd name="connsiteX2" fmla="*/ 12845 w 70026"/>
              <a:gd name="connsiteY2" fmla="*/ 103264 h 172423"/>
              <a:gd name="connsiteX3" fmla="*/ 145 w 70026"/>
              <a:gd name="connsiteY3" fmla="*/ 77 h 172423"/>
              <a:gd name="connsiteX4" fmla="*/ 22370 w 70026"/>
              <a:gd name="connsiteY4" fmla="*/ 85802 h 172423"/>
              <a:gd name="connsiteX5" fmla="*/ 69995 w 70026"/>
              <a:gd name="connsiteY5" fmla="*/ 15952 h 1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26" h="172423">
                <a:moveTo>
                  <a:pt x="69995" y="15952"/>
                </a:moveTo>
                <a:cubicBezTo>
                  <a:pt x="68672" y="29975"/>
                  <a:pt x="23957" y="155387"/>
                  <a:pt x="14432" y="169939"/>
                </a:cubicBezTo>
                <a:cubicBezTo>
                  <a:pt x="4907" y="184491"/>
                  <a:pt x="15226" y="131574"/>
                  <a:pt x="12845" y="103264"/>
                </a:cubicBezTo>
                <a:cubicBezTo>
                  <a:pt x="10464" y="74954"/>
                  <a:pt x="-1442" y="2987"/>
                  <a:pt x="145" y="77"/>
                </a:cubicBezTo>
                <a:cubicBezTo>
                  <a:pt x="1732" y="-2833"/>
                  <a:pt x="13639" y="77335"/>
                  <a:pt x="22370" y="85802"/>
                </a:cubicBezTo>
                <a:cubicBezTo>
                  <a:pt x="31101" y="94269"/>
                  <a:pt x="71318" y="1929"/>
                  <a:pt x="69995" y="1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A986662E-63AC-470A-8A0A-802DDC487652}"/>
              </a:ext>
            </a:extLst>
          </p:cNvPr>
          <p:cNvSpPr/>
          <p:nvPr/>
        </p:nvSpPr>
        <p:spPr>
          <a:xfrm>
            <a:off x="4603282" y="5708594"/>
            <a:ext cx="108855" cy="155058"/>
          </a:xfrm>
          <a:custGeom>
            <a:avLst/>
            <a:gdLst>
              <a:gd name="connsiteX0" fmla="*/ 97306 w 108855"/>
              <a:gd name="connsiteY0" fmla="*/ 56 h 155058"/>
              <a:gd name="connsiteX1" fmla="*/ 63968 w 108855"/>
              <a:gd name="connsiteY1" fmla="*/ 81019 h 155058"/>
              <a:gd name="connsiteX2" fmla="*/ 108418 w 108855"/>
              <a:gd name="connsiteY2" fmla="*/ 150869 h 155058"/>
              <a:gd name="connsiteX3" fmla="*/ 81431 w 108855"/>
              <a:gd name="connsiteY3" fmla="*/ 142931 h 155058"/>
              <a:gd name="connsiteX4" fmla="*/ 468 w 108855"/>
              <a:gd name="connsiteY4" fmla="*/ 108006 h 155058"/>
              <a:gd name="connsiteX5" fmla="*/ 48093 w 108855"/>
              <a:gd name="connsiteY5" fmla="*/ 106419 h 155058"/>
              <a:gd name="connsiteX6" fmla="*/ 46506 w 108855"/>
              <a:gd name="connsiteY6" fmla="*/ 93719 h 155058"/>
              <a:gd name="connsiteX7" fmla="*/ 97306 w 108855"/>
              <a:gd name="connsiteY7" fmla="*/ 56 h 1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55" h="155058">
                <a:moveTo>
                  <a:pt x="97306" y="56"/>
                </a:moveTo>
                <a:cubicBezTo>
                  <a:pt x="100216" y="-2061"/>
                  <a:pt x="62116" y="55884"/>
                  <a:pt x="63968" y="81019"/>
                </a:cubicBezTo>
                <a:cubicBezTo>
                  <a:pt x="65820" y="106154"/>
                  <a:pt x="105508" y="140550"/>
                  <a:pt x="108418" y="150869"/>
                </a:cubicBezTo>
                <a:cubicBezTo>
                  <a:pt x="111328" y="161188"/>
                  <a:pt x="99423" y="150075"/>
                  <a:pt x="81431" y="142931"/>
                </a:cubicBezTo>
                <a:cubicBezTo>
                  <a:pt x="63439" y="135787"/>
                  <a:pt x="6024" y="114091"/>
                  <a:pt x="468" y="108006"/>
                </a:cubicBezTo>
                <a:cubicBezTo>
                  <a:pt x="-5088" y="101921"/>
                  <a:pt x="40420" y="108800"/>
                  <a:pt x="48093" y="106419"/>
                </a:cubicBezTo>
                <a:cubicBezTo>
                  <a:pt x="55766" y="104038"/>
                  <a:pt x="34335" y="109330"/>
                  <a:pt x="46506" y="93719"/>
                </a:cubicBezTo>
                <a:cubicBezTo>
                  <a:pt x="58677" y="78109"/>
                  <a:pt x="94396" y="2173"/>
                  <a:pt x="9730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2DA00C24-7C7A-453F-9E82-CFF8DE987F81}"/>
              </a:ext>
            </a:extLst>
          </p:cNvPr>
          <p:cNvSpPr/>
          <p:nvPr/>
        </p:nvSpPr>
        <p:spPr>
          <a:xfrm>
            <a:off x="4462418" y="5907542"/>
            <a:ext cx="196177" cy="457365"/>
          </a:xfrm>
          <a:custGeom>
            <a:avLst/>
            <a:gdLst>
              <a:gd name="connsiteX0" fmla="*/ 45 w 196177"/>
              <a:gd name="connsiteY0" fmla="*/ 31296 h 457365"/>
              <a:gd name="connsiteX1" fmla="*/ 166732 w 196177"/>
              <a:gd name="connsiteY1" fmla="*/ 17008 h 457365"/>
              <a:gd name="connsiteX2" fmla="*/ 192132 w 196177"/>
              <a:gd name="connsiteY2" fmla="*/ 1133 h 457365"/>
              <a:gd name="connsiteX3" fmla="*/ 193720 w 196177"/>
              <a:gd name="connsiteY3" fmla="*/ 50346 h 457365"/>
              <a:gd name="connsiteX4" fmla="*/ 168320 w 196177"/>
              <a:gd name="connsiteY4" fmla="*/ 88446 h 457365"/>
              <a:gd name="connsiteX5" fmla="*/ 195307 w 196177"/>
              <a:gd name="connsiteY5" fmla="*/ 124958 h 457365"/>
              <a:gd name="connsiteX6" fmla="*/ 182607 w 196177"/>
              <a:gd name="connsiteY6" fmla="*/ 140833 h 457365"/>
              <a:gd name="connsiteX7" fmla="*/ 169907 w 196177"/>
              <a:gd name="connsiteY7" fmla="*/ 232908 h 457365"/>
              <a:gd name="connsiteX8" fmla="*/ 111170 w 196177"/>
              <a:gd name="connsiteY8" fmla="*/ 285296 h 457365"/>
              <a:gd name="connsiteX9" fmla="*/ 128632 w 196177"/>
              <a:gd name="connsiteY9" fmla="*/ 455158 h 457365"/>
              <a:gd name="connsiteX10" fmla="*/ 120695 w 196177"/>
              <a:gd name="connsiteY10" fmla="*/ 371021 h 457365"/>
              <a:gd name="connsiteX11" fmla="*/ 163557 w 196177"/>
              <a:gd name="connsiteY11" fmla="*/ 213858 h 457365"/>
              <a:gd name="connsiteX12" fmla="*/ 181020 w 196177"/>
              <a:gd name="connsiteY12" fmla="*/ 147183 h 457365"/>
              <a:gd name="connsiteX13" fmla="*/ 160382 w 196177"/>
              <a:gd name="connsiteY13" fmla="*/ 90033 h 457365"/>
              <a:gd name="connsiteX14" fmla="*/ 184195 w 196177"/>
              <a:gd name="connsiteY14" fmla="*/ 26533 h 457365"/>
              <a:gd name="connsiteX15" fmla="*/ 45 w 196177"/>
              <a:gd name="connsiteY15" fmla="*/ 31296 h 4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177" h="457365">
                <a:moveTo>
                  <a:pt x="45" y="31296"/>
                </a:moveTo>
                <a:cubicBezTo>
                  <a:pt x="-2865" y="29709"/>
                  <a:pt x="134718" y="22035"/>
                  <a:pt x="166732" y="17008"/>
                </a:cubicBezTo>
                <a:cubicBezTo>
                  <a:pt x="198746" y="11981"/>
                  <a:pt x="187634" y="-4423"/>
                  <a:pt x="192132" y="1133"/>
                </a:cubicBezTo>
                <a:cubicBezTo>
                  <a:pt x="196630" y="6689"/>
                  <a:pt x="197689" y="35794"/>
                  <a:pt x="193720" y="50346"/>
                </a:cubicBezTo>
                <a:cubicBezTo>
                  <a:pt x="189751" y="64898"/>
                  <a:pt x="168056" y="76011"/>
                  <a:pt x="168320" y="88446"/>
                </a:cubicBezTo>
                <a:cubicBezTo>
                  <a:pt x="168584" y="100881"/>
                  <a:pt x="192926" y="116227"/>
                  <a:pt x="195307" y="124958"/>
                </a:cubicBezTo>
                <a:cubicBezTo>
                  <a:pt x="197688" y="133689"/>
                  <a:pt x="186840" y="122841"/>
                  <a:pt x="182607" y="140833"/>
                </a:cubicBezTo>
                <a:cubicBezTo>
                  <a:pt x="178374" y="158825"/>
                  <a:pt x="181813" y="208831"/>
                  <a:pt x="169907" y="232908"/>
                </a:cubicBezTo>
                <a:cubicBezTo>
                  <a:pt x="158001" y="256985"/>
                  <a:pt x="118049" y="248254"/>
                  <a:pt x="111170" y="285296"/>
                </a:cubicBezTo>
                <a:cubicBezTo>
                  <a:pt x="104291" y="322338"/>
                  <a:pt x="127045" y="440871"/>
                  <a:pt x="128632" y="455158"/>
                </a:cubicBezTo>
                <a:cubicBezTo>
                  <a:pt x="130219" y="469445"/>
                  <a:pt x="114874" y="411238"/>
                  <a:pt x="120695" y="371021"/>
                </a:cubicBezTo>
                <a:cubicBezTo>
                  <a:pt x="126516" y="330804"/>
                  <a:pt x="153503" y="251164"/>
                  <a:pt x="163557" y="213858"/>
                </a:cubicBezTo>
                <a:cubicBezTo>
                  <a:pt x="173611" y="176552"/>
                  <a:pt x="181549" y="167820"/>
                  <a:pt x="181020" y="147183"/>
                </a:cubicBezTo>
                <a:cubicBezTo>
                  <a:pt x="180491" y="126546"/>
                  <a:pt x="159853" y="110141"/>
                  <a:pt x="160382" y="90033"/>
                </a:cubicBezTo>
                <a:cubicBezTo>
                  <a:pt x="160911" y="69925"/>
                  <a:pt x="211712" y="37381"/>
                  <a:pt x="184195" y="26533"/>
                </a:cubicBezTo>
                <a:cubicBezTo>
                  <a:pt x="156678" y="15685"/>
                  <a:pt x="2955" y="32883"/>
                  <a:pt x="45" y="3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C9643A96-4F86-4C79-8FC0-CE2BD066244C}"/>
              </a:ext>
            </a:extLst>
          </p:cNvPr>
          <p:cNvSpPr/>
          <p:nvPr/>
        </p:nvSpPr>
        <p:spPr>
          <a:xfrm>
            <a:off x="4536048" y="5894801"/>
            <a:ext cx="157452" cy="828796"/>
          </a:xfrm>
          <a:custGeom>
            <a:avLst/>
            <a:gdLst>
              <a:gd name="connsiteX0" fmla="*/ 153427 w 157452"/>
              <a:gd name="connsiteY0" fmla="*/ 7524 h 828796"/>
              <a:gd name="connsiteX1" fmla="*/ 139140 w 157452"/>
              <a:gd name="connsiteY1" fmla="*/ 156749 h 828796"/>
              <a:gd name="connsiteX2" fmla="*/ 81990 w 157452"/>
              <a:gd name="connsiteY2" fmla="*/ 377412 h 828796"/>
              <a:gd name="connsiteX3" fmla="*/ 143902 w 157452"/>
              <a:gd name="connsiteY3" fmla="*/ 180562 h 828796"/>
              <a:gd name="connsiteX4" fmla="*/ 69290 w 157452"/>
              <a:gd name="connsiteY4" fmla="*/ 452024 h 828796"/>
              <a:gd name="connsiteX5" fmla="*/ 62940 w 157452"/>
              <a:gd name="connsiteY5" fmla="*/ 577437 h 828796"/>
              <a:gd name="connsiteX6" fmla="*/ 66115 w 157452"/>
              <a:gd name="connsiteY6" fmla="*/ 472662 h 828796"/>
              <a:gd name="connsiteX7" fmla="*/ 32777 w 157452"/>
              <a:gd name="connsiteY7" fmla="*/ 604424 h 828796"/>
              <a:gd name="connsiteX8" fmla="*/ 10552 w 157452"/>
              <a:gd name="connsiteY8" fmla="*/ 828262 h 828796"/>
              <a:gd name="connsiteX9" fmla="*/ 4202 w 157452"/>
              <a:gd name="connsiteY9" fmla="*/ 658399 h 828796"/>
              <a:gd name="connsiteX10" fmla="*/ 74052 w 157452"/>
              <a:gd name="connsiteY10" fmla="*/ 394874 h 828796"/>
              <a:gd name="connsiteX11" fmla="*/ 153427 w 157452"/>
              <a:gd name="connsiteY11" fmla="*/ 7524 h 82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452" h="828796">
                <a:moveTo>
                  <a:pt x="153427" y="7524"/>
                </a:moveTo>
                <a:cubicBezTo>
                  <a:pt x="164275" y="-32163"/>
                  <a:pt x="151046" y="95101"/>
                  <a:pt x="139140" y="156749"/>
                </a:cubicBezTo>
                <a:cubicBezTo>
                  <a:pt x="127234" y="218397"/>
                  <a:pt x="81196" y="373443"/>
                  <a:pt x="81990" y="377412"/>
                </a:cubicBezTo>
                <a:cubicBezTo>
                  <a:pt x="82784" y="381381"/>
                  <a:pt x="146019" y="168127"/>
                  <a:pt x="143902" y="180562"/>
                </a:cubicBezTo>
                <a:cubicBezTo>
                  <a:pt x="141785" y="192997"/>
                  <a:pt x="82784" y="385878"/>
                  <a:pt x="69290" y="452024"/>
                </a:cubicBezTo>
                <a:cubicBezTo>
                  <a:pt x="55796" y="518170"/>
                  <a:pt x="63469" y="573997"/>
                  <a:pt x="62940" y="577437"/>
                </a:cubicBezTo>
                <a:cubicBezTo>
                  <a:pt x="62411" y="580877"/>
                  <a:pt x="71142" y="468164"/>
                  <a:pt x="66115" y="472662"/>
                </a:cubicBezTo>
                <a:cubicBezTo>
                  <a:pt x="61088" y="477160"/>
                  <a:pt x="42037" y="545158"/>
                  <a:pt x="32777" y="604424"/>
                </a:cubicBezTo>
                <a:cubicBezTo>
                  <a:pt x="23517" y="663690"/>
                  <a:pt x="15314" y="819266"/>
                  <a:pt x="10552" y="828262"/>
                </a:cubicBezTo>
                <a:cubicBezTo>
                  <a:pt x="5790" y="837258"/>
                  <a:pt x="-6381" y="730630"/>
                  <a:pt x="4202" y="658399"/>
                </a:cubicBezTo>
                <a:cubicBezTo>
                  <a:pt x="14785" y="586168"/>
                  <a:pt x="49446" y="499649"/>
                  <a:pt x="74052" y="394874"/>
                </a:cubicBezTo>
                <a:cubicBezTo>
                  <a:pt x="98658" y="290099"/>
                  <a:pt x="142579" y="47211"/>
                  <a:pt x="153427" y="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5BEA9BB3-EECC-4B07-8CAE-FF215E37E19C}"/>
              </a:ext>
            </a:extLst>
          </p:cNvPr>
          <p:cNvSpPr/>
          <p:nvPr/>
        </p:nvSpPr>
        <p:spPr>
          <a:xfrm>
            <a:off x="3881164" y="6226013"/>
            <a:ext cx="131840" cy="510517"/>
          </a:xfrm>
          <a:custGeom>
            <a:avLst/>
            <a:gdLst>
              <a:gd name="connsiteX0" fmla="*/ 274 w 131840"/>
              <a:gd name="connsiteY0" fmla="*/ 162 h 510517"/>
              <a:gd name="connsiteX1" fmla="*/ 92349 w 131840"/>
              <a:gd name="connsiteY1" fmla="*/ 147800 h 510517"/>
              <a:gd name="connsiteX2" fmla="*/ 127274 w 131840"/>
              <a:gd name="connsiteY2" fmla="*/ 498637 h 510517"/>
              <a:gd name="connsiteX3" fmla="*/ 127274 w 131840"/>
              <a:gd name="connsiteY3" fmla="*/ 401800 h 510517"/>
              <a:gd name="connsiteX4" fmla="*/ 89174 w 131840"/>
              <a:gd name="connsiteY4" fmla="*/ 143037 h 510517"/>
              <a:gd name="connsiteX5" fmla="*/ 112986 w 131840"/>
              <a:gd name="connsiteY5" fmla="*/ 298612 h 510517"/>
              <a:gd name="connsiteX6" fmla="*/ 65361 w 131840"/>
              <a:gd name="connsiteY6" fmla="*/ 122400 h 510517"/>
              <a:gd name="connsiteX7" fmla="*/ 274 w 131840"/>
              <a:gd name="connsiteY7" fmla="*/ 162 h 5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40" h="510517">
                <a:moveTo>
                  <a:pt x="274" y="162"/>
                </a:moveTo>
                <a:cubicBezTo>
                  <a:pt x="4772" y="4395"/>
                  <a:pt x="71182" y="64721"/>
                  <a:pt x="92349" y="147800"/>
                </a:cubicBezTo>
                <a:cubicBezTo>
                  <a:pt x="113516" y="230879"/>
                  <a:pt x="121453" y="456304"/>
                  <a:pt x="127274" y="498637"/>
                </a:cubicBezTo>
                <a:cubicBezTo>
                  <a:pt x="133095" y="540970"/>
                  <a:pt x="133624" y="461067"/>
                  <a:pt x="127274" y="401800"/>
                </a:cubicBezTo>
                <a:cubicBezTo>
                  <a:pt x="120924" y="342533"/>
                  <a:pt x="91555" y="160235"/>
                  <a:pt x="89174" y="143037"/>
                </a:cubicBezTo>
                <a:cubicBezTo>
                  <a:pt x="86793" y="125839"/>
                  <a:pt x="116955" y="302051"/>
                  <a:pt x="112986" y="298612"/>
                </a:cubicBezTo>
                <a:cubicBezTo>
                  <a:pt x="109017" y="295173"/>
                  <a:pt x="82823" y="169496"/>
                  <a:pt x="65361" y="122400"/>
                </a:cubicBezTo>
                <a:cubicBezTo>
                  <a:pt x="47899" y="75304"/>
                  <a:pt x="-4224" y="-4071"/>
                  <a:pt x="274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F4CD8615-1438-4E39-AB39-BC695E533919}"/>
              </a:ext>
            </a:extLst>
          </p:cNvPr>
          <p:cNvSpPr/>
          <p:nvPr/>
        </p:nvSpPr>
        <p:spPr>
          <a:xfrm>
            <a:off x="4055864" y="6257092"/>
            <a:ext cx="521343" cy="233003"/>
          </a:xfrm>
          <a:custGeom>
            <a:avLst/>
            <a:gdLst>
              <a:gd name="connsiteX0" fmla="*/ 199 w 521343"/>
              <a:gd name="connsiteY0" fmla="*/ 833 h 233003"/>
              <a:gd name="connsiteX1" fmla="*/ 206574 w 521343"/>
              <a:gd name="connsiteY1" fmla="*/ 175458 h 233003"/>
              <a:gd name="connsiteX2" fmla="*/ 328811 w 521343"/>
              <a:gd name="connsiteY2" fmla="*/ 231021 h 233003"/>
              <a:gd name="connsiteX3" fmla="*/ 231974 w 521343"/>
              <a:gd name="connsiteY3" fmla="*/ 218321 h 233003"/>
              <a:gd name="connsiteX4" fmla="*/ 319286 w 521343"/>
              <a:gd name="connsiteY4" fmla="*/ 196096 h 233003"/>
              <a:gd name="connsiteX5" fmla="*/ 520899 w 521343"/>
              <a:gd name="connsiteY5" fmla="*/ 231021 h 233003"/>
              <a:gd name="connsiteX6" fmla="*/ 258961 w 521343"/>
              <a:gd name="connsiteY6" fmla="*/ 170696 h 233003"/>
              <a:gd name="connsiteX7" fmla="*/ 170061 w 521343"/>
              <a:gd name="connsiteY7" fmla="*/ 111958 h 233003"/>
              <a:gd name="connsiteX8" fmla="*/ 199 w 521343"/>
              <a:gd name="connsiteY8" fmla="*/ 833 h 23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343" h="233003">
                <a:moveTo>
                  <a:pt x="199" y="833"/>
                </a:moveTo>
                <a:cubicBezTo>
                  <a:pt x="6284" y="11416"/>
                  <a:pt x="151805" y="137093"/>
                  <a:pt x="206574" y="175458"/>
                </a:cubicBezTo>
                <a:cubicBezTo>
                  <a:pt x="261343" y="213823"/>
                  <a:pt x="324578" y="223877"/>
                  <a:pt x="328811" y="231021"/>
                </a:cubicBezTo>
                <a:cubicBezTo>
                  <a:pt x="333044" y="238165"/>
                  <a:pt x="233562" y="224142"/>
                  <a:pt x="231974" y="218321"/>
                </a:cubicBezTo>
                <a:cubicBezTo>
                  <a:pt x="230387" y="212500"/>
                  <a:pt x="271132" y="193979"/>
                  <a:pt x="319286" y="196096"/>
                </a:cubicBezTo>
                <a:cubicBezTo>
                  <a:pt x="367440" y="198213"/>
                  <a:pt x="530953" y="235254"/>
                  <a:pt x="520899" y="231021"/>
                </a:cubicBezTo>
                <a:cubicBezTo>
                  <a:pt x="510845" y="226788"/>
                  <a:pt x="317434" y="190540"/>
                  <a:pt x="258961" y="170696"/>
                </a:cubicBezTo>
                <a:cubicBezTo>
                  <a:pt x="200488" y="150852"/>
                  <a:pt x="211071" y="140533"/>
                  <a:pt x="170061" y="111958"/>
                </a:cubicBezTo>
                <a:cubicBezTo>
                  <a:pt x="129051" y="83383"/>
                  <a:pt x="-5886" y="-9750"/>
                  <a:pt x="19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F50702F-143D-4CE4-8DEC-C6676B4CEB5A}"/>
              </a:ext>
            </a:extLst>
          </p:cNvPr>
          <p:cNvSpPr/>
          <p:nvPr/>
        </p:nvSpPr>
        <p:spPr>
          <a:xfrm>
            <a:off x="3989180" y="6579151"/>
            <a:ext cx="21006" cy="658056"/>
          </a:xfrm>
          <a:custGeom>
            <a:avLst/>
            <a:gdLst>
              <a:gd name="connsiteX0" fmla="*/ 1795 w 21006"/>
              <a:gd name="connsiteY0" fmla="*/ 4212 h 658056"/>
              <a:gd name="connsiteX1" fmla="*/ 9733 w 21006"/>
              <a:gd name="connsiteY1" fmla="*/ 656674 h 658056"/>
              <a:gd name="connsiteX2" fmla="*/ 208 w 21006"/>
              <a:gd name="connsiteY2" fmla="*/ 182012 h 658056"/>
              <a:gd name="connsiteX3" fmla="*/ 20845 w 21006"/>
              <a:gd name="connsiteY3" fmla="*/ 366162 h 658056"/>
              <a:gd name="connsiteX4" fmla="*/ 1795 w 21006"/>
              <a:gd name="connsiteY4" fmla="*/ 4212 h 65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6" h="658056">
                <a:moveTo>
                  <a:pt x="1795" y="4212"/>
                </a:moveTo>
                <a:cubicBezTo>
                  <a:pt x="-57" y="52631"/>
                  <a:pt x="9997" y="627041"/>
                  <a:pt x="9733" y="656674"/>
                </a:cubicBezTo>
                <a:cubicBezTo>
                  <a:pt x="9469" y="686307"/>
                  <a:pt x="-1644" y="230431"/>
                  <a:pt x="208" y="182012"/>
                </a:cubicBezTo>
                <a:cubicBezTo>
                  <a:pt x="2060" y="133593"/>
                  <a:pt x="18728" y="392091"/>
                  <a:pt x="20845" y="366162"/>
                </a:cubicBezTo>
                <a:cubicBezTo>
                  <a:pt x="22962" y="340233"/>
                  <a:pt x="3647" y="-44207"/>
                  <a:pt x="1795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979945C-5A6C-406F-9691-3BBDC5541E72}"/>
              </a:ext>
            </a:extLst>
          </p:cNvPr>
          <p:cNvSpPr/>
          <p:nvPr/>
        </p:nvSpPr>
        <p:spPr>
          <a:xfrm>
            <a:off x="4489105" y="6502240"/>
            <a:ext cx="33152" cy="398640"/>
          </a:xfrm>
          <a:custGeom>
            <a:avLst/>
            <a:gdLst>
              <a:gd name="connsiteX0" fmla="*/ 32095 w 33152"/>
              <a:gd name="connsiteY0" fmla="*/ 160 h 398640"/>
              <a:gd name="connsiteX1" fmla="*/ 345 w 33152"/>
              <a:gd name="connsiteY1" fmla="*/ 228760 h 398640"/>
              <a:gd name="connsiteX2" fmla="*/ 14633 w 33152"/>
              <a:gd name="connsiteY2" fmla="*/ 382748 h 398640"/>
              <a:gd name="connsiteX3" fmla="*/ 5108 w 33152"/>
              <a:gd name="connsiteY3" fmla="*/ 208123 h 398640"/>
              <a:gd name="connsiteX4" fmla="*/ 17808 w 33152"/>
              <a:gd name="connsiteY4" fmla="*/ 398623 h 398640"/>
              <a:gd name="connsiteX5" fmla="*/ 25745 w 33152"/>
              <a:gd name="connsiteY5" fmla="*/ 195423 h 398640"/>
              <a:gd name="connsiteX6" fmla="*/ 32095 w 33152"/>
              <a:gd name="connsiteY6" fmla="*/ 160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52" h="398640">
                <a:moveTo>
                  <a:pt x="32095" y="160"/>
                </a:moveTo>
                <a:cubicBezTo>
                  <a:pt x="27862" y="5716"/>
                  <a:pt x="3255" y="164995"/>
                  <a:pt x="345" y="228760"/>
                </a:cubicBezTo>
                <a:cubicBezTo>
                  <a:pt x="-2565" y="292525"/>
                  <a:pt x="13839" y="386187"/>
                  <a:pt x="14633" y="382748"/>
                </a:cubicBezTo>
                <a:cubicBezTo>
                  <a:pt x="15427" y="379309"/>
                  <a:pt x="4579" y="205477"/>
                  <a:pt x="5108" y="208123"/>
                </a:cubicBezTo>
                <a:cubicBezTo>
                  <a:pt x="5637" y="210769"/>
                  <a:pt x="14368" y="400740"/>
                  <a:pt x="17808" y="398623"/>
                </a:cubicBezTo>
                <a:cubicBezTo>
                  <a:pt x="21247" y="396506"/>
                  <a:pt x="24951" y="256013"/>
                  <a:pt x="25745" y="195423"/>
                </a:cubicBezTo>
                <a:cubicBezTo>
                  <a:pt x="26539" y="134833"/>
                  <a:pt x="36328" y="-5396"/>
                  <a:pt x="3209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23DC210B-67D4-4825-8FA2-0D9DC8C0FA22}"/>
              </a:ext>
            </a:extLst>
          </p:cNvPr>
          <p:cNvSpPr/>
          <p:nvPr/>
        </p:nvSpPr>
        <p:spPr>
          <a:xfrm>
            <a:off x="4189987" y="6876013"/>
            <a:ext cx="299427" cy="530845"/>
          </a:xfrm>
          <a:custGeom>
            <a:avLst/>
            <a:gdLst>
              <a:gd name="connsiteX0" fmla="*/ 297876 w 299427"/>
              <a:gd name="connsiteY0" fmla="*/ 4212 h 530845"/>
              <a:gd name="connsiteX1" fmla="*/ 2601 w 299427"/>
              <a:gd name="connsiteY1" fmla="*/ 528087 h 530845"/>
              <a:gd name="connsiteX2" fmla="*/ 151826 w 299427"/>
              <a:gd name="connsiteY2" fmla="*/ 213762 h 530845"/>
              <a:gd name="connsiteX3" fmla="*/ 120076 w 299427"/>
              <a:gd name="connsiteY3" fmla="*/ 277262 h 530845"/>
              <a:gd name="connsiteX4" fmla="*/ 297876 w 299427"/>
              <a:gd name="connsiteY4" fmla="*/ 4212 h 5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7" h="530845">
                <a:moveTo>
                  <a:pt x="297876" y="4212"/>
                </a:moveTo>
                <a:cubicBezTo>
                  <a:pt x="278297" y="46016"/>
                  <a:pt x="26943" y="493162"/>
                  <a:pt x="2601" y="528087"/>
                </a:cubicBezTo>
                <a:cubicBezTo>
                  <a:pt x="-21741" y="563012"/>
                  <a:pt x="132247" y="255566"/>
                  <a:pt x="151826" y="213762"/>
                </a:cubicBezTo>
                <a:cubicBezTo>
                  <a:pt x="171405" y="171958"/>
                  <a:pt x="94411" y="309806"/>
                  <a:pt x="120076" y="277262"/>
                </a:cubicBezTo>
                <a:cubicBezTo>
                  <a:pt x="145740" y="244718"/>
                  <a:pt x="317455" y="-37592"/>
                  <a:pt x="297876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FE01125-3E6C-4F25-9195-F754E5665DDD}"/>
              </a:ext>
            </a:extLst>
          </p:cNvPr>
          <p:cNvSpPr/>
          <p:nvPr/>
        </p:nvSpPr>
        <p:spPr>
          <a:xfrm>
            <a:off x="3949632" y="7151843"/>
            <a:ext cx="314675" cy="449563"/>
          </a:xfrm>
          <a:custGeom>
            <a:avLst/>
            <a:gdLst>
              <a:gd name="connsiteX0" fmla="*/ 93731 w 314675"/>
              <a:gd name="connsiteY0" fmla="*/ 103032 h 449563"/>
              <a:gd name="connsiteX1" fmla="*/ 68 w 314675"/>
              <a:gd name="connsiteY1" fmla="*/ 269720 h 449563"/>
              <a:gd name="connsiteX2" fmla="*/ 79443 w 314675"/>
              <a:gd name="connsiteY2" fmla="*/ 314170 h 449563"/>
              <a:gd name="connsiteX3" fmla="*/ 130243 w 314675"/>
              <a:gd name="connsiteY3" fmla="*/ 388782 h 449563"/>
              <a:gd name="connsiteX4" fmla="*/ 136593 w 314675"/>
              <a:gd name="connsiteY4" fmla="*/ 449107 h 449563"/>
              <a:gd name="connsiteX5" fmla="*/ 154056 w 314675"/>
              <a:gd name="connsiteY5" fmla="*/ 412595 h 449563"/>
              <a:gd name="connsiteX6" fmla="*/ 223906 w 314675"/>
              <a:gd name="connsiteY6" fmla="*/ 342745 h 449563"/>
              <a:gd name="connsiteX7" fmla="*/ 314393 w 314675"/>
              <a:gd name="connsiteY7" fmla="*/ 4607 h 449563"/>
              <a:gd name="connsiteX8" fmla="*/ 250893 w 314675"/>
              <a:gd name="connsiteY8" fmla="*/ 160182 h 449563"/>
              <a:gd name="connsiteX9" fmla="*/ 209618 w 314675"/>
              <a:gd name="connsiteY9" fmla="*/ 352270 h 449563"/>
              <a:gd name="connsiteX10" fmla="*/ 158818 w 314675"/>
              <a:gd name="connsiteY10" fmla="*/ 374495 h 449563"/>
              <a:gd name="connsiteX11" fmla="*/ 122306 w 314675"/>
              <a:gd name="connsiteY11" fmla="*/ 314170 h 449563"/>
              <a:gd name="connsiteX12" fmla="*/ 112781 w 314675"/>
              <a:gd name="connsiteY12" fmla="*/ 260195 h 449563"/>
              <a:gd name="connsiteX13" fmla="*/ 69918 w 314675"/>
              <a:gd name="connsiteY13" fmla="*/ 182407 h 449563"/>
              <a:gd name="connsiteX14" fmla="*/ 150881 w 314675"/>
              <a:gd name="connsiteY14" fmla="*/ 285595 h 449563"/>
              <a:gd name="connsiteX15" fmla="*/ 152468 w 314675"/>
              <a:gd name="connsiteY15" fmla="*/ 293532 h 449563"/>
              <a:gd name="connsiteX16" fmla="*/ 79443 w 314675"/>
              <a:gd name="connsiteY16" fmla="*/ 279245 h 449563"/>
              <a:gd name="connsiteX17" fmla="*/ 73093 w 314675"/>
              <a:gd name="connsiteY17" fmla="*/ 255432 h 449563"/>
              <a:gd name="connsiteX18" fmla="*/ 100081 w 314675"/>
              <a:gd name="connsiteY18" fmla="*/ 271307 h 449563"/>
              <a:gd name="connsiteX19" fmla="*/ 76268 w 314675"/>
              <a:gd name="connsiteY19" fmla="*/ 255432 h 449563"/>
              <a:gd name="connsiteX20" fmla="*/ 52456 w 314675"/>
              <a:gd name="connsiteY20" fmla="*/ 226857 h 449563"/>
              <a:gd name="connsiteX21" fmla="*/ 93731 w 314675"/>
              <a:gd name="connsiteY21" fmla="*/ 103032 h 4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675" h="449563">
                <a:moveTo>
                  <a:pt x="93731" y="103032"/>
                </a:moveTo>
                <a:cubicBezTo>
                  <a:pt x="85000" y="110176"/>
                  <a:pt x="2449" y="234530"/>
                  <a:pt x="68" y="269720"/>
                </a:cubicBezTo>
                <a:cubicBezTo>
                  <a:pt x="-2313" y="304910"/>
                  <a:pt x="57747" y="294326"/>
                  <a:pt x="79443" y="314170"/>
                </a:cubicBezTo>
                <a:cubicBezTo>
                  <a:pt x="101139" y="334014"/>
                  <a:pt x="120718" y="366292"/>
                  <a:pt x="130243" y="388782"/>
                </a:cubicBezTo>
                <a:cubicBezTo>
                  <a:pt x="139768" y="411272"/>
                  <a:pt x="132624" y="445138"/>
                  <a:pt x="136593" y="449107"/>
                </a:cubicBezTo>
                <a:cubicBezTo>
                  <a:pt x="140562" y="453076"/>
                  <a:pt x="139504" y="430322"/>
                  <a:pt x="154056" y="412595"/>
                </a:cubicBezTo>
                <a:cubicBezTo>
                  <a:pt x="168608" y="394868"/>
                  <a:pt x="197183" y="410743"/>
                  <a:pt x="223906" y="342745"/>
                </a:cubicBezTo>
                <a:cubicBezTo>
                  <a:pt x="250629" y="274747"/>
                  <a:pt x="309895" y="35034"/>
                  <a:pt x="314393" y="4607"/>
                </a:cubicBezTo>
                <a:cubicBezTo>
                  <a:pt x="318891" y="-25820"/>
                  <a:pt x="268356" y="102238"/>
                  <a:pt x="250893" y="160182"/>
                </a:cubicBezTo>
                <a:cubicBezTo>
                  <a:pt x="233431" y="218126"/>
                  <a:pt x="224964" y="316551"/>
                  <a:pt x="209618" y="352270"/>
                </a:cubicBezTo>
                <a:cubicBezTo>
                  <a:pt x="194272" y="387989"/>
                  <a:pt x="173370" y="380845"/>
                  <a:pt x="158818" y="374495"/>
                </a:cubicBezTo>
                <a:cubicBezTo>
                  <a:pt x="144266" y="368145"/>
                  <a:pt x="129979" y="333220"/>
                  <a:pt x="122306" y="314170"/>
                </a:cubicBezTo>
                <a:cubicBezTo>
                  <a:pt x="114633" y="295120"/>
                  <a:pt x="121512" y="282156"/>
                  <a:pt x="112781" y="260195"/>
                </a:cubicBezTo>
                <a:cubicBezTo>
                  <a:pt x="104050" y="238234"/>
                  <a:pt x="63568" y="178174"/>
                  <a:pt x="69918" y="182407"/>
                </a:cubicBezTo>
                <a:cubicBezTo>
                  <a:pt x="76268" y="186640"/>
                  <a:pt x="137123" y="267074"/>
                  <a:pt x="150881" y="285595"/>
                </a:cubicBezTo>
                <a:cubicBezTo>
                  <a:pt x="164639" y="304116"/>
                  <a:pt x="164374" y="294590"/>
                  <a:pt x="152468" y="293532"/>
                </a:cubicBezTo>
                <a:cubicBezTo>
                  <a:pt x="140562" y="292474"/>
                  <a:pt x="92672" y="285595"/>
                  <a:pt x="79443" y="279245"/>
                </a:cubicBezTo>
                <a:cubicBezTo>
                  <a:pt x="66214" y="272895"/>
                  <a:pt x="69653" y="256755"/>
                  <a:pt x="73093" y="255432"/>
                </a:cubicBezTo>
                <a:cubicBezTo>
                  <a:pt x="76533" y="254109"/>
                  <a:pt x="99552" y="271307"/>
                  <a:pt x="100081" y="271307"/>
                </a:cubicBezTo>
                <a:cubicBezTo>
                  <a:pt x="100610" y="271307"/>
                  <a:pt x="84205" y="262840"/>
                  <a:pt x="76268" y="255432"/>
                </a:cubicBezTo>
                <a:cubicBezTo>
                  <a:pt x="68330" y="248024"/>
                  <a:pt x="50075" y="249876"/>
                  <a:pt x="52456" y="226857"/>
                </a:cubicBezTo>
                <a:cubicBezTo>
                  <a:pt x="54837" y="203838"/>
                  <a:pt x="102462" y="95888"/>
                  <a:pt x="93731" y="10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1122C79-643A-4F9A-A873-F7A455867468}"/>
              </a:ext>
            </a:extLst>
          </p:cNvPr>
          <p:cNvSpPr/>
          <p:nvPr/>
        </p:nvSpPr>
        <p:spPr>
          <a:xfrm>
            <a:off x="4745098" y="5730990"/>
            <a:ext cx="717544" cy="407642"/>
          </a:xfrm>
          <a:custGeom>
            <a:avLst/>
            <a:gdLst>
              <a:gd name="connsiteX0" fmla="*/ 28515 w 717544"/>
              <a:gd name="connsiteY0" fmla="*/ 4648 h 407642"/>
              <a:gd name="connsiteX1" fmla="*/ 241240 w 717544"/>
              <a:gd name="connsiteY1" fmla="*/ 291985 h 407642"/>
              <a:gd name="connsiteX2" fmla="*/ 85665 w 717544"/>
              <a:gd name="connsiteY2" fmla="*/ 109423 h 407642"/>
              <a:gd name="connsiteX3" fmla="*/ 426977 w 717544"/>
              <a:gd name="connsiteY3" fmla="*/ 382473 h 407642"/>
              <a:gd name="connsiteX4" fmla="*/ 311090 w 717544"/>
              <a:gd name="connsiteY4" fmla="*/ 336435 h 407642"/>
              <a:gd name="connsiteX5" fmla="*/ 577790 w 717544"/>
              <a:gd name="connsiteY5" fmla="*/ 398348 h 407642"/>
              <a:gd name="connsiteX6" fmla="*/ 717490 w 717544"/>
              <a:gd name="connsiteY6" fmla="*/ 349135 h 407642"/>
              <a:gd name="connsiteX7" fmla="*/ 592077 w 717544"/>
              <a:gd name="connsiteY7" fmla="*/ 390410 h 407642"/>
              <a:gd name="connsiteX8" fmla="*/ 409515 w 717544"/>
              <a:gd name="connsiteY8" fmla="*/ 403110 h 407642"/>
              <a:gd name="connsiteX9" fmla="*/ 253940 w 717544"/>
              <a:gd name="connsiteY9" fmla="*/ 315798 h 407642"/>
              <a:gd name="connsiteX10" fmla="*/ 26927 w 717544"/>
              <a:gd name="connsiteY10" fmla="*/ 126885 h 407642"/>
              <a:gd name="connsiteX11" fmla="*/ 28515 w 717544"/>
              <a:gd name="connsiteY11" fmla="*/ 4648 h 4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544" h="407642">
                <a:moveTo>
                  <a:pt x="28515" y="4648"/>
                </a:moveTo>
                <a:cubicBezTo>
                  <a:pt x="64234" y="32165"/>
                  <a:pt x="231715" y="274523"/>
                  <a:pt x="241240" y="291985"/>
                </a:cubicBezTo>
                <a:cubicBezTo>
                  <a:pt x="250765" y="309448"/>
                  <a:pt x="54709" y="94342"/>
                  <a:pt x="85665" y="109423"/>
                </a:cubicBezTo>
                <a:cubicBezTo>
                  <a:pt x="116621" y="124504"/>
                  <a:pt x="389406" y="344638"/>
                  <a:pt x="426977" y="382473"/>
                </a:cubicBezTo>
                <a:cubicBezTo>
                  <a:pt x="464548" y="420308"/>
                  <a:pt x="285955" y="333789"/>
                  <a:pt x="311090" y="336435"/>
                </a:cubicBezTo>
                <a:cubicBezTo>
                  <a:pt x="336226" y="339081"/>
                  <a:pt x="510057" y="396231"/>
                  <a:pt x="577790" y="398348"/>
                </a:cubicBezTo>
                <a:cubicBezTo>
                  <a:pt x="645523" y="400465"/>
                  <a:pt x="715109" y="350458"/>
                  <a:pt x="717490" y="349135"/>
                </a:cubicBezTo>
                <a:cubicBezTo>
                  <a:pt x="719871" y="347812"/>
                  <a:pt x="643406" y="381414"/>
                  <a:pt x="592077" y="390410"/>
                </a:cubicBezTo>
                <a:cubicBezTo>
                  <a:pt x="540748" y="399406"/>
                  <a:pt x="465871" y="415545"/>
                  <a:pt x="409515" y="403110"/>
                </a:cubicBezTo>
                <a:cubicBezTo>
                  <a:pt x="353159" y="390675"/>
                  <a:pt x="317705" y="361835"/>
                  <a:pt x="253940" y="315798"/>
                </a:cubicBezTo>
                <a:cubicBezTo>
                  <a:pt x="190175" y="269761"/>
                  <a:pt x="65027" y="175039"/>
                  <a:pt x="26927" y="126885"/>
                </a:cubicBezTo>
                <a:cubicBezTo>
                  <a:pt x="-11173" y="78731"/>
                  <a:pt x="-7204" y="-22869"/>
                  <a:pt x="28515" y="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43CA692E-5A76-415D-B378-0770AAFE50DE}"/>
              </a:ext>
            </a:extLst>
          </p:cNvPr>
          <p:cNvSpPr/>
          <p:nvPr/>
        </p:nvSpPr>
        <p:spPr>
          <a:xfrm>
            <a:off x="4991100" y="6052878"/>
            <a:ext cx="453609" cy="143492"/>
          </a:xfrm>
          <a:custGeom>
            <a:avLst/>
            <a:gdLst>
              <a:gd name="connsiteX0" fmla="*/ 0 w 453609"/>
              <a:gd name="connsiteY0" fmla="*/ 74872 h 143492"/>
              <a:gd name="connsiteX1" fmla="*/ 334963 w 453609"/>
              <a:gd name="connsiteY1" fmla="*/ 136785 h 143492"/>
              <a:gd name="connsiteX2" fmla="*/ 452438 w 453609"/>
              <a:gd name="connsiteY2" fmla="*/ 260 h 143492"/>
              <a:gd name="connsiteX3" fmla="*/ 395288 w 453609"/>
              <a:gd name="connsiteY3" fmla="*/ 103447 h 143492"/>
              <a:gd name="connsiteX4" fmla="*/ 395288 w 453609"/>
              <a:gd name="connsiteY4" fmla="*/ 143135 h 143492"/>
              <a:gd name="connsiteX5" fmla="*/ 287338 w 453609"/>
              <a:gd name="connsiteY5" fmla="*/ 124085 h 143492"/>
              <a:gd name="connsiteX6" fmla="*/ 0 w 453609"/>
              <a:gd name="connsiteY6" fmla="*/ 74872 h 1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9" h="143492">
                <a:moveTo>
                  <a:pt x="0" y="74872"/>
                </a:moveTo>
                <a:cubicBezTo>
                  <a:pt x="129778" y="112046"/>
                  <a:pt x="259557" y="149220"/>
                  <a:pt x="334963" y="136785"/>
                </a:cubicBezTo>
                <a:cubicBezTo>
                  <a:pt x="410369" y="124350"/>
                  <a:pt x="442384" y="5816"/>
                  <a:pt x="452438" y="260"/>
                </a:cubicBezTo>
                <a:cubicBezTo>
                  <a:pt x="462492" y="-5296"/>
                  <a:pt x="404813" y="79635"/>
                  <a:pt x="395288" y="103447"/>
                </a:cubicBezTo>
                <a:cubicBezTo>
                  <a:pt x="385763" y="127260"/>
                  <a:pt x="413280" y="139695"/>
                  <a:pt x="395288" y="143135"/>
                </a:cubicBezTo>
                <a:cubicBezTo>
                  <a:pt x="377296" y="146575"/>
                  <a:pt x="287338" y="124085"/>
                  <a:pt x="287338" y="124085"/>
                </a:cubicBezTo>
                <a:lnTo>
                  <a:pt x="0" y="74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A960D70C-3F7F-418E-B5F7-3DFD18947E7A}"/>
              </a:ext>
            </a:extLst>
          </p:cNvPr>
          <p:cNvSpPr/>
          <p:nvPr/>
        </p:nvSpPr>
        <p:spPr>
          <a:xfrm>
            <a:off x="5366018" y="5978128"/>
            <a:ext cx="117756" cy="262364"/>
          </a:xfrm>
          <a:custGeom>
            <a:avLst/>
            <a:gdLst>
              <a:gd name="connsiteX0" fmla="*/ 117207 w 117756"/>
              <a:gd name="connsiteY0" fmla="*/ 397 h 262364"/>
              <a:gd name="connsiteX1" fmla="*/ 14020 w 117756"/>
              <a:gd name="connsiteY1" fmla="*/ 213122 h 262364"/>
              <a:gd name="connsiteX2" fmla="*/ 1320 w 117756"/>
              <a:gd name="connsiteY2" fmla="*/ 262335 h 262364"/>
              <a:gd name="connsiteX3" fmla="*/ 17195 w 117756"/>
              <a:gd name="connsiteY3" fmla="*/ 209947 h 262364"/>
              <a:gd name="connsiteX4" fmla="*/ 53707 w 117756"/>
              <a:gd name="connsiteY4" fmla="*/ 160735 h 262364"/>
              <a:gd name="connsiteX5" fmla="*/ 117207 w 117756"/>
              <a:gd name="connsiteY5" fmla="*/ 397 h 26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56" h="262364">
                <a:moveTo>
                  <a:pt x="117207" y="397"/>
                </a:moveTo>
                <a:cubicBezTo>
                  <a:pt x="110593" y="9128"/>
                  <a:pt x="33334" y="169466"/>
                  <a:pt x="14020" y="213122"/>
                </a:cubicBezTo>
                <a:cubicBezTo>
                  <a:pt x="-5294" y="256778"/>
                  <a:pt x="791" y="262864"/>
                  <a:pt x="1320" y="262335"/>
                </a:cubicBezTo>
                <a:cubicBezTo>
                  <a:pt x="1849" y="261806"/>
                  <a:pt x="8464" y="226880"/>
                  <a:pt x="17195" y="209947"/>
                </a:cubicBezTo>
                <a:cubicBezTo>
                  <a:pt x="25926" y="193014"/>
                  <a:pt x="38626" y="192220"/>
                  <a:pt x="53707" y="160735"/>
                </a:cubicBezTo>
                <a:cubicBezTo>
                  <a:pt x="68788" y="129250"/>
                  <a:pt x="123821" y="-8334"/>
                  <a:pt x="11720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B3E3EA8-22C0-4D7A-B764-6DC9A79C0C81}"/>
              </a:ext>
            </a:extLst>
          </p:cNvPr>
          <p:cNvSpPr/>
          <p:nvPr/>
        </p:nvSpPr>
        <p:spPr>
          <a:xfrm>
            <a:off x="5233718" y="6157600"/>
            <a:ext cx="176925" cy="343728"/>
          </a:xfrm>
          <a:custGeom>
            <a:avLst/>
            <a:gdLst>
              <a:gd name="connsiteX0" fmla="*/ 157432 w 176925"/>
              <a:gd name="connsiteY0" fmla="*/ 1900 h 343728"/>
              <a:gd name="connsiteX1" fmla="*/ 128857 w 176925"/>
              <a:gd name="connsiteY1" fmla="*/ 124138 h 343728"/>
              <a:gd name="connsiteX2" fmla="*/ 270 w 176925"/>
              <a:gd name="connsiteY2" fmla="*/ 270188 h 343728"/>
              <a:gd name="connsiteX3" fmla="*/ 95520 w 176925"/>
              <a:gd name="connsiteY3" fmla="*/ 187638 h 343728"/>
              <a:gd name="connsiteX4" fmla="*/ 114570 w 176925"/>
              <a:gd name="connsiteY4" fmla="*/ 214625 h 343728"/>
              <a:gd name="connsiteX5" fmla="*/ 143145 w 176925"/>
              <a:gd name="connsiteY5" fmla="*/ 178113 h 343728"/>
              <a:gd name="connsiteX6" fmla="*/ 176482 w 176925"/>
              <a:gd name="connsiteY6" fmla="*/ 343213 h 343728"/>
              <a:gd name="connsiteX7" fmla="*/ 162195 w 176925"/>
              <a:gd name="connsiteY7" fmla="*/ 222563 h 343728"/>
              <a:gd name="connsiteX8" fmla="*/ 157432 w 176925"/>
              <a:gd name="connsiteY8" fmla="*/ 1900 h 34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25" h="343728">
                <a:moveTo>
                  <a:pt x="157432" y="1900"/>
                </a:moveTo>
                <a:cubicBezTo>
                  <a:pt x="151876" y="-14504"/>
                  <a:pt x="155051" y="79423"/>
                  <a:pt x="128857" y="124138"/>
                </a:cubicBezTo>
                <a:cubicBezTo>
                  <a:pt x="102663" y="168853"/>
                  <a:pt x="5826" y="259605"/>
                  <a:pt x="270" y="270188"/>
                </a:cubicBezTo>
                <a:cubicBezTo>
                  <a:pt x="-5286" y="280771"/>
                  <a:pt x="76470" y="196898"/>
                  <a:pt x="95520" y="187638"/>
                </a:cubicBezTo>
                <a:cubicBezTo>
                  <a:pt x="114570" y="178378"/>
                  <a:pt x="106632" y="216213"/>
                  <a:pt x="114570" y="214625"/>
                </a:cubicBezTo>
                <a:cubicBezTo>
                  <a:pt x="122508" y="213037"/>
                  <a:pt x="132826" y="156682"/>
                  <a:pt x="143145" y="178113"/>
                </a:cubicBezTo>
                <a:cubicBezTo>
                  <a:pt x="153464" y="199544"/>
                  <a:pt x="173307" y="335805"/>
                  <a:pt x="176482" y="343213"/>
                </a:cubicBezTo>
                <a:cubicBezTo>
                  <a:pt x="179657" y="350621"/>
                  <a:pt x="164841" y="276538"/>
                  <a:pt x="162195" y="222563"/>
                </a:cubicBezTo>
                <a:cubicBezTo>
                  <a:pt x="159549" y="168588"/>
                  <a:pt x="162988" y="18304"/>
                  <a:pt x="157432" y="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5D87DE6F-85CA-4D10-90A5-93F271B6B5B9}"/>
              </a:ext>
            </a:extLst>
          </p:cNvPr>
          <p:cNvSpPr/>
          <p:nvPr/>
        </p:nvSpPr>
        <p:spPr>
          <a:xfrm>
            <a:off x="4526577" y="6288072"/>
            <a:ext cx="860058" cy="188575"/>
          </a:xfrm>
          <a:custGeom>
            <a:avLst/>
            <a:gdLst>
              <a:gd name="connsiteX0" fmla="*/ 973 w 860058"/>
              <a:gd name="connsiteY0" fmla="*/ 187341 h 188575"/>
              <a:gd name="connsiteX1" fmla="*/ 243861 w 860058"/>
              <a:gd name="connsiteY1" fmla="*/ 133366 h 188575"/>
              <a:gd name="connsiteX2" fmla="*/ 545486 w 860058"/>
              <a:gd name="connsiteY2" fmla="*/ 146066 h 188575"/>
              <a:gd name="connsiteX3" fmla="*/ 408961 w 860058"/>
              <a:gd name="connsiteY3" fmla="*/ 161941 h 188575"/>
              <a:gd name="connsiteX4" fmla="*/ 577236 w 860058"/>
              <a:gd name="connsiteY4" fmla="*/ 103203 h 188575"/>
              <a:gd name="connsiteX5" fmla="*/ 848698 w 860058"/>
              <a:gd name="connsiteY5" fmla="*/ 16 h 188575"/>
              <a:gd name="connsiteX6" fmla="*/ 561361 w 860058"/>
              <a:gd name="connsiteY6" fmla="*/ 111141 h 188575"/>
              <a:gd name="connsiteX7" fmla="*/ 566123 w 860058"/>
              <a:gd name="connsiteY7" fmla="*/ 127016 h 188575"/>
              <a:gd name="connsiteX8" fmla="*/ 859811 w 860058"/>
              <a:gd name="connsiteY8" fmla="*/ 165116 h 188575"/>
              <a:gd name="connsiteX9" fmla="*/ 510561 w 860058"/>
              <a:gd name="connsiteY9" fmla="*/ 166703 h 188575"/>
              <a:gd name="connsiteX10" fmla="*/ 296248 w 860058"/>
              <a:gd name="connsiteY10" fmla="*/ 171466 h 188575"/>
              <a:gd name="connsiteX11" fmla="*/ 162898 w 860058"/>
              <a:gd name="connsiteY11" fmla="*/ 171466 h 188575"/>
              <a:gd name="connsiteX12" fmla="*/ 973 w 860058"/>
              <a:gd name="connsiteY12" fmla="*/ 187341 h 18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058" h="188575">
                <a:moveTo>
                  <a:pt x="973" y="187341"/>
                </a:moveTo>
                <a:cubicBezTo>
                  <a:pt x="14467" y="180991"/>
                  <a:pt x="153109" y="140245"/>
                  <a:pt x="243861" y="133366"/>
                </a:cubicBezTo>
                <a:cubicBezTo>
                  <a:pt x="334613" y="126487"/>
                  <a:pt x="517969" y="141304"/>
                  <a:pt x="545486" y="146066"/>
                </a:cubicBezTo>
                <a:cubicBezTo>
                  <a:pt x="573003" y="150828"/>
                  <a:pt x="403669" y="169085"/>
                  <a:pt x="408961" y="161941"/>
                </a:cubicBezTo>
                <a:cubicBezTo>
                  <a:pt x="414253" y="154797"/>
                  <a:pt x="503947" y="130190"/>
                  <a:pt x="577236" y="103203"/>
                </a:cubicBezTo>
                <a:cubicBezTo>
                  <a:pt x="650525" y="76216"/>
                  <a:pt x="851344" y="-1307"/>
                  <a:pt x="848698" y="16"/>
                </a:cubicBezTo>
                <a:cubicBezTo>
                  <a:pt x="846052" y="1339"/>
                  <a:pt x="608457" y="89974"/>
                  <a:pt x="561361" y="111141"/>
                </a:cubicBezTo>
                <a:cubicBezTo>
                  <a:pt x="514265" y="132308"/>
                  <a:pt x="516381" y="118020"/>
                  <a:pt x="566123" y="127016"/>
                </a:cubicBezTo>
                <a:cubicBezTo>
                  <a:pt x="615865" y="136012"/>
                  <a:pt x="869071" y="158502"/>
                  <a:pt x="859811" y="165116"/>
                </a:cubicBezTo>
                <a:cubicBezTo>
                  <a:pt x="850551" y="171730"/>
                  <a:pt x="604488" y="165645"/>
                  <a:pt x="510561" y="166703"/>
                </a:cubicBezTo>
                <a:cubicBezTo>
                  <a:pt x="416634" y="167761"/>
                  <a:pt x="354192" y="170672"/>
                  <a:pt x="296248" y="171466"/>
                </a:cubicBezTo>
                <a:cubicBezTo>
                  <a:pt x="238304" y="172260"/>
                  <a:pt x="207877" y="169349"/>
                  <a:pt x="162898" y="171466"/>
                </a:cubicBezTo>
                <a:cubicBezTo>
                  <a:pt x="117919" y="173583"/>
                  <a:pt x="-12521" y="193691"/>
                  <a:pt x="973" y="187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F8621912-4A7A-49DB-A6EF-73128CD3D0DE}"/>
              </a:ext>
            </a:extLst>
          </p:cNvPr>
          <p:cNvSpPr/>
          <p:nvPr/>
        </p:nvSpPr>
        <p:spPr>
          <a:xfrm>
            <a:off x="4748789" y="5930836"/>
            <a:ext cx="601609" cy="312669"/>
          </a:xfrm>
          <a:custGeom>
            <a:avLst/>
            <a:gdLst>
              <a:gd name="connsiteX0" fmla="*/ 1011 w 601609"/>
              <a:gd name="connsiteY0" fmla="*/ 64 h 312669"/>
              <a:gd name="connsiteX1" fmla="*/ 228024 w 601609"/>
              <a:gd name="connsiteY1" fmla="*/ 157227 h 312669"/>
              <a:gd name="connsiteX2" fmla="*/ 191511 w 601609"/>
              <a:gd name="connsiteY2" fmla="*/ 146114 h 312669"/>
              <a:gd name="connsiteX3" fmla="*/ 218499 w 601609"/>
              <a:gd name="connsiteY3" fmla="*/ 285814 h 312669"/>
              <a:gd name="connsiteX4" fmla="*/ 213736 w 601609"/>
              <a:gd name="connsiteY4" fmla="*/ 217552 h 312669"/>
              <a:gd name="connsiteX5" fmla="*/ 601086 w 601609"/>
              <a:gd name="connsiteY5" fmla="*/ 311214 h 312669"/>
              <a:gd name="connsiteX6" fmla="*/ 294699 w 601609"/>
              <a:gd name="connsiteY6" fmla="*/ 266764 h 312669"/>
              <a:gd name="connsiteX7" fmla="*/ 188336 w 601609"/>
              <a:gd name="connsiteY7" fmla="*/ 163577 h 312669"/>
              <a:gd name="connsiteX8" fmla="*/ 145474 w 601609"/>
              <a:gd name="connsiteY8" fmla="*/ 138177 h 312669"/>
              <a:gd name="connsiteX9" fmla="*/ 1011 w 601609"/>
              <a:gd name="connsiteY9" fmla="*/ 64 h 3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609" h="312669">
                <a:moveTo>
                  <a:pt x="1011" y="64"/>
                </a:moveTo>
                <a:cubicBezTo>
                  <a:pt x="14769" y="3239"/>
                  <a:pt x="196274" y="132885"/>
                  <a:pt x="228024" y="157227"/>
                </a:cubicBezTo>
                <a:cubicBezTo>
                  <a:pt x="259774" y="181569"/>
                  <a:pt x="193099" y="124683"/>
                  <a:pt x="191511" y="146114"/>
                </a:cubicBezTo>
                <a:cubicBezTo>
                  <a:pt x="189923" y="167545"/>
                  <a:pt x="214795" y="273908"/>
                  <a:pt x="218499" y="285814"/>
                </a:cubicBezTo>
                <a:cubicBezTo>
                  <a:pt x="222203" y="297720"/>
                  <a:pt x="149972" y="213319"/>
                  <a:pt x="213736" y="217552"/>
                </a:cubicBezTo>
                <a:cubicBezTo>
                  <a:pt x="277500" y="221785"/>
                  <a:pt x="587592" y="303012"/>
                  <a:pt x="601086" y="311214"/>
                </a:cubicBezTo>
                <a:cubicBezTo>
                  <a:pt x="614580" y="319416"/>
                  <a:pt x="363491" y="291370"/>
                  <a:pt x="294699" y="266764"/>
                </a:cubicBezTo>
                <a:cubicBezTo>
                  <a:pt x="225907" y="242158"/>
                  <a:pt x="213207" y="185008"/>
                  <a:pt x="188336" y="163577"/>
                </a:cubicBezTo>
                <a:cubicBezTo>
                  <a:pt x="163465" y="142146"/>
                  <a:pt x="172991" y="163842"/>
                  <a:pt x="145474" y="138177"/>
                </a:cubicBezTo>
                <a:cubicBezTo>
                  <a:pt x="117957" y="112512"/>
                  <a:pt x="-12747" y="-3111"/>
                  <a:pt x="101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EDF7882-BF68-488C-84FB-FA2AFE438040}"/>
              </a:ext>
            </a:extLst>
          </p:cNvPr>
          <p:cNvSpPr/>
          <p:nvPr/>
        </p:nvSpPr>
        <p:spPr>
          <a:xfrm>
            <a:off x="4625950" y="6292827"/>
            <a:ext cx="489531" cy="45031"/>
          </a:xfrm>
          <a:custGeom>
            <a:avLst/>
            <a:gdLst>
              <a:gd name="connsiteX0" fmla="*/ 25 w 489531"/>
              <a:gd name="connsiteY0" fmla="*/ 44473 h 45031"/>
              <a:gd name="connsiteX1" fmla="*/ 165125 w 489531"/>
              <a:gd name="connsiteY1" fmla="*/ 25423 h 45031"/>
              <a:gd name="connsiteX2" fmla="*/ 485800 w 489531"/>
              <a:gd name="connsiteY2" fmla="*/ 41298 h 45031"/>
              <a:gd name="connsiteX3" fmla="*/ 328638 w 489531"/>
              <a:gd name="connsiteY3" fmla="*/ 41298 h 45031"/>
              <a:gd name="connsiteX4" fmla="*/ 154013 w 489531"/>
              <a:gd name="connsiteY4" fmla="*/ 23 h 45031"/>
              <a:gd name="connsiteX5" fmla="*/ 25 w 489531"/>
              <a:gd name="connsiteY5" fmla="*/ 44473 h 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531" h="45031">
                <a:moveTo>
                  <a:pt x="25" y="44473"/>
                </a:moveTo>
                <a:cubicBezTo>
                  <a:pt x="1877" y="48706"/>
                  <a:pt x="84163" y="25952"/>
                  <a:pt x="165125" y="25423"/>
                </a:cubicBezTo>
                <a:cubicBezTo>
                  <a:pt x="246087" y="24894"/>
                  <a:pt x="458548" y="38652"/>
                  <a:pt x="485800" y="41298"/>
                </a:cubicBezTo>
                <a:cubicBezTo>
                  <a:pt x="513052" y="43944"/>
                  <a:pt x="383936" y="48177"/>
                  <a:pt x="328638" y="41298"/>
                </a:cubicBezTo>
                <a:cubicBezTo>
                  <a:pt x="273340" y="34419"/>
                  <a:pt x="209311" y="-1035"/>
                  <a:pt x="154013" y="23"/>
                </a:cubicBezTo>
                <a:cubicBezTo>
                  <a:pt x="98715" y="1081"/>
                  <a:pt x="-1827" y="40240"/>
                  <a:pt x="25" y="4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0E24D48C-0FD9-4C40-AC67-A5400BCCD394}"/>
              </a:ext>
            </a:extLst>
          </p:cNvPr>
          <p:cNvSpPr/>
          <p:nvPr/>
        </p:nvSpPr>
        <p:spPr>
          <a:xfrm>
            <a:off x="4710502" y="6250885"/>
            <a:ext cx="641423" cy="136551"/>
          </a:xfrm>
          <a:custGeom>
            <a:avLst/>
            <a:gdLst>
              <a:gd name="connsiteX0" fmla="*/ 639373 w 641423"/>
              <a:gd name="connsiteY0" fmla="*/ 690 h 136551"/>
              <a:gd name="connsiteX1" fmla="*/ 386961 w 641423"/>
              <a:gd name="connsiteY1" fmla="*/ 100703 h 136551"/>
              <a:gd name="connsiteX2" fmla="*/ 129786 w 641423"/>
              <a:gd name="connsiteY2" fmla="*/ 111815 h 136551"/>
              <a:gd name="connsiteX3" fmla="*/ 4373 w 641423"/>
              <a:gd name="connsiteY3" fmla="*/ 102290 h 136551"/>
              <a:gd name="connsiteX4" fmla="*/ 279011 w 641423"/>
              <a:gd name="connsiteY4" fmla="*/ 134040 h 136551"/>
              <a:gd name="connsiteX5" fmla="*/ 34536 w 641423"/>
              <a:gd name="connsiteY5" fmla="*/ 126103 h 136551"/>
              <a:gd name="connsiteX6" fmla="*/ 479036 w 641423"/>
              <a:gd name="connsiteY6" fmla="*/ 59428 h 136551"/>
              <a:gd name="connsiteX7" fmla="*/ 639373 w 641423"/>
              <a:gd name="connsiteY7" fmla="*/ 690 h 1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23" h="136551">
                <a:moveTo>
                  <a:pt x="639373" y="690"/>
                </a:moveTo>
                <a:cubicBezTo>
                  <a:pt x="624027" y="7569"/>
                  <a:pt x="471892" y="82182"/>
                  <a:pt x="386961" y="100703"/>
                </a:cubicBezTo>
                <a:cubicBezTo>
                  <a:pt x="302030" y="119224"/>
                  <a:pt x="193551" y="111551"/>
                  <a:pt x="129786" y="111815"/>
                </a:cubicBezTo>
                <a:cubicBezTo>
                  <a:pt x="66021" y="112079"/>
                  <a:pt x="-20498" y="98586"/>
                  <a:pt x="4373" y="102290"/>
                </a:cubicBezTo>
                <a:cubicBezTo>
                  <a:pt x="29244" y="105994"/>
                  <a:pt x="273984" y="130071"/>
                  <a:pt x="279011" y="134040"/>
                </a:cubicBezTo>
                <a:cubicBezTo>
                  <a:pt x="284038" y="138009"/>
                  <a:pt x="1199" y="138538"/>
                  <a:pt x="34536" y="126103"/>
                </a:cubicBezTo>
                <a:cubicBezTo>
                  <a:pt x="67873" y="113668"/>
                  <a:pt x="375848" y="78743"/>
                  <a:pt x="479036" y="59428"/>
                </a:cubicBezTo>
                <a:cubicBezTo>
                  <a:pt x="582223" y="40113"/>
                  <a:pt x="654719" y="-6189"/>
                  <a:pt x="639373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F9B7A465-43CF-4BDD-8B0E-37A796C1BCCB}"/>
              </a:ext>
            </a:extLst>
          </p:cNvPr>
          <p:cNvSpPr/>
          <p:nvPr/>
        </p:nvSpPr>
        <p:spPr>
          <a:xfrm>
            <a:off x="4655946" y="5037133"/>
            <a:ext cx="266660" cy="438242"/>
          </a:xfrm>
          <a:custGeom>
            <a:avLst/>
            <a:gdLst>
              <a:gd name="connsiteX0" fmla="*/ 192 w 266660"/>
              <a:gd name="connsiteY0" fmla="*/ 5 h 438242"/>
              <a:gd name="connsiteX1" fmla="*/ 219267 w 266660"/>
              <a:gd name="connsiteY1" fmla="*/ 50805 h 438242"/>
              <a:gd name="connsiteX2" fmla="*/ 192279 w 266660"/>
              <a:gd name="connsiteY2" fmla="*/ 92080 h 438242"/>
              <a:gd name="connsiteX3" fmla="*/ 177992 w 266660"/>
              <a:gd name="connsiteY3" fmla="*/ 166692 h 438242"/>
              <a:gd name="connsiteX4" fmla="*/ 146242 w 266660"/>
              <a:gd name="connsiteY4" fmla="*/ 222255 h 438242"/>
              <a:gd name="connsiteX5" fmla="*/ 170054 w 266660"/>
              <a:gd name="connsiteY5" fmla="*/ 433392 h 438242"/>
              <a:gd name="connsiteX6" fmla="*/ 154179 w 266660"/>
              <a:gd name="connsiteY6" fmla="*/ 347667 h 438242"/>
              <a:gd name="connsiteX7" fmla="*/ 170054 w 266660"/>
              <a:gd name="connsiteY7" fmla="*/ 93667 h 438242"/>
              <a:gd name="connsiteX8" fmla="*/ 162117 w 266660"/>
              <a:gd name="connsiteY8" fmla="*/ 111130 h 438242"/>
              <a:gd name="connsiteX9" fmla="*/ 262129 w 266660"/>
              <a:gd name="connsiteY9" fmla="*/ 53980 h 438242"/>
              <a:gd name="connsiteX10" fmla="*/ 192 w 266660"/>
              <a:gd name="connsiteY10" fmla="*/ 5 h 4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660" h="438242">
                <a:moveTo>
                  <a:pt x="192" y="5"/>
                </a:moveTo>
                <a:cubicBezTo>
                  <a:pt x="-6952" y="-524"/>
                  <a:pt x="187253" y="35459"/>
                  <a:pt x="219267" y="50805"/>
                </a:cubicBezTo>
                <a:cubicBezTo>
                  <a:pt x="251282" y="66151"/>
                  <a:pt x="199158" y="72766"/>
                  <a:pt x="192279" y="92080"/>
                </a:cubicBezTo>
                <a:cubicBezTo>
                  <a:pt x="185400" y="111395"/>
                  <a:pt x="185665" y="144996"/>
                  <a:pt x="177992" y="166692"/>
                </a:cubicBezTo>
                <a:cubicBezTo>
                  <a:pt x="170319" y="188388"/>
                  <a:pt x="147565" y="177805"/>
                  <a:pt x="146242" y="222255"/>
                </a:cubicBezTo>
                <a:cubicBezTo>
                  <a:pt x="144919" y="266705"/>
                  <a:pt x="168731" y="412490"/>
                  <a:pt x="170054" y="433392"/>
                </a:cubicBezTo>
                <a:cubicBezTo>
                  <a:pt x="171377" y="454294"/>
                  <a:pt x="154179" y="404288"/>
                  <a:pt x="154179" y="347667"/>
                </a:cubicBezTo>
                <a:cubicBezTo>
                  <a:pt x="154179" y="291046"/>
                  <a:pt x="168731" y="133090"/>
                  <a:pt x="170054" y="93667"/>
                </a:cubicBezTo>
                <a:cubicBezTo>
                  <a:pt x="171377" y="54244"/>
                  <a:pt x="146771" y="117744"/>
                  <a:pt x="162117" y="111130"/>
                </a:cubicBezTo>
                <a:cubicBezTo>
                  <a:pt x="177463" y="104516"/>
                  <a:pt x="290440" y="74618"/>
                  <a:pt x="262129" y="53980"/>
                </a:cubicBezTo>
                <a:cubicBezTo>
                  <a:pt x="233819" y="33343"/>
                  <a:pt x="7336" y="534"/>
                  <a:pt x="19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7E3DF5B7-8D1C-4686-A6EA-5CF804ED3858}"/>
              </a:ext>
            </a:extLst>
          </p:cNvPr>
          <p:cNvSpPr/>
          <p:nvPr/>
        </p:nvSpPr>
        <p:spPr>
          <a:xfrm>
            <a:off x="4761326" y="5076823"/>
            <a:ext cx="87119" cy="448563"/>
          </a:xfrm>
          <a:custGeom>
            <a:avLst/>
            <a:gdLst>
              <a:gd name="connsiteX0" fmla="*/ 86899 w 87119"/>
              <a:gd name="connsiteY0" fmla="*/ 2 h 448563"/>
              <a:gd name="connsiteX1" fmla="*/ 1174 w 87119"/>
              <a:gd name="connsiteY1" fmla="*/ 73027 h 448563"/>
              <a:gd name="connsiteX2" fmla="*/ 36099 w 87119"/>
              <a:gd name="connsiteY2" fmla="*/ 119065 h 448563"/>
              <a:gd name="connsiteX3" fmla="*/ 21812 w 87119"/>
              <a:gd name="connsiteY3" fmla="*/ 171452 h 448563"/>
              <a:gd name="connsiteX4" fmla="*/ 26574 w 87119"/>
              <a:gd name="connsiteY4" fmla="*/ 446090 h 448563"/>
              <a:gd name="connsiteX5" fmla="*/ 28162 w 87119"/>
              <a:gd name="connsiteY5" fmla="*/ 293690 h 448563"/>
              <a:gd name="connsiteX6" fmla="*/ 26574 w 87119"/>
              <a:gd name="connsiteY6" fmla="*/ 71440 h 448563"/>
              <a:gd name="connsiteX7" fmla="*/ 86899 w 87119"/>
              <a:gd name="connsiteY7" fmla="*/ 2 h 4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9" h="448563">
                <a:moveTo>
                  <a:pt x="86899" y="2"/>
                </a:moveTo>
                <a:cubicBezTo>
                  <a:pt x="82666" y="266"/>
                  <a:pt x="9641" y="53183"/>
                  <a:pt x="1174" y="73027"/>
                </a:cubicBezTo>
                <a:cubicBezTo>
                  <a:pt x="-7293" y="92871"/>
                  <a:pt x="32659" y="102661"/>
                  <a:pt x="36099" y="119065"/>
                </a:cubicBezTo>
                <a:cubicBezTo>
                  <a:pt x="39539" y="135469"/>
                  <a:pt x="23399" y="116948"/>
                  <a:pt x="21812" y="171452"/>
                </a:cubicBezTo>
                <a:cubicBezTo>
                  <a:pt x="20225" y="225956"/>
                  <a:pt x="25516" y="425717"/>
                  <a:pt x="26574" y="446090"/>
                </a:cubicBezTo>
                <a:cubicBezTo>
                  <a:pt x="27632" y="466463"/>
                  <a:pt x="28162" y="356132"/>
                  <a:pt x="28162" y="293690"/>
                </a:cubicBezTo>
                <a:cubicBezTo>
                  <a:pt x="28162" y="231248"/>
                  <a:pt x="19960" y="119594"/>
                  <a:pt x="26574" y="71440"/>
                </a:cubicBezTo>
                <a:cubicBezTo>
                  <a:pt x="33188" y="23286"/>
                  <a:pt x="91132" y="-262"/>
                  <a:pt x="868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666E86A6-B065-48AC-809E-FD47C2D8532E}"/>
              </a:ext>
            </a:extLst>
          </p:cNvPr>
          <p:cNvSpPr/>
          <p:nvPr/>
        </p:nvSpPr>
        <p:spPr>
          <a:xfrm>
            <a:off x="4799150" y="5249852"/>
            <a:ext cx="86095" cy="479795"/>
          </a:xfrm>
          <a:custGeom>
            <a:avLst/>
            <a:gdLst>
              <a:gd name="connsiteX0" fmla="*/ 85588 w 86095"/>
              <a:gd name="connsiteY0" fmla="*/ 11 h 479795"/>
              <a:gd name="connsiteX1" fmla="*/ 36375 w 86095"/>
              <a:gd name="connsiteY1" fmla="*/ 230198 h 479795"/>
              <a:gd name="connsiteX2" fmla="*/ 31613 w 86095"/>
              <a:gd name="connsiteY2" fmla="*/ 425461 h 479795"/>
              <a:gd name="connsiteX3" fmla="*/ 12563 w 86095"/>
              <a:gd name="connsiteY3" fmla="*/ 296873 h 479795"/>
              <a:gd name="connsiteX4" fmla="*/ 30025 w 86095"/>
              <a:gd name="connsiteY4" fmla="*/ 479436 h 479795"/>
              <a:gd name="connsiteX5" fmla="*/ 1450 w 86095"/>
              <a:gd name="connsiteY5" fmla="*/ 239723 h 479795"/>
              <a:gd name="connsiteX6" fmla="*/ 85588 w 86095"/>
              <a:gd name="connsiteY6" fmla="*/ 11 h 47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95" h="479795">
                <a:moveTo>
                  <a:pt x="85588" y="11"/>
                </a:moveTo>
                <a:cubicBezTo>
                  <a:pt x="91409" y="-1577"/>
                  <a:pt x="45371" y="159290"/>
                  <a:pt x="36375" y="230198"/>
                </a:cubicBezTo>
                <a:cubicBezTo>
                  <a:pt x="27379" y="301106"/>
                  <a:pt x="35582" y="414349"/>
                  <a:pt x="31613" y="425461"/>
                </a:cubicBezTo>
                <a:cubicBezTo>
                  <a:pt x="27644" y="436573"/>
                  <a:pt x="12828" y="287877"/>
                  <a:pt x="12563" y="296873"/>
                </a:cubicBezTo>
                <a:cubicBezTo>
                  <a:pt x="12298" y="305869"/>
                  <a:pt x="31877" y="488961"/>
                  <a:pt x="30025" y="479436"/>
                </a:cubicBezTo>
                <a:cubicBezTo>
                  <a:pt x="28173" y="469911"/>
                  <a:pt x="-7546" y="316452"/>
                  <a:pt x="1450" y="239723"/>
                </a:cubicBezTo>
                <a:cubicBezTo>
                  <a:pt x="10446" y="162994"/>
                  <a:pt x="79767" y="1599"/>
                  <a:pt x="855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90F1DEE-0723-4250-9569-8B29E328F85A}"/>
              </a:ext>
            </a:extLst>
          </p:cNvPr>
          <p:cNvSpPr/>
          <p:nvPr/>
        </p:nvSpPr>
        <p:spPr>
          <a:xfrm>
            <a:off x="4774690" y="4221097"/>
            <a:ext cx="868463" cy="836901"/>
          </a:xfrm>
          <a:custGeom>
            <a:avLst/>
            <a:gdLst>
              <a:gd name="connsiteX0" fmla="*/ 857760 w 868463"/>
              <a:gd name="connsiteY0" fmla="*/ 20703 h 836901"/>
              <a:gd name="connsiteX1" fmla="*/ 457710 w 868463"/>
              <a:gd name="connsiteY1" fmla="*/ 471553 h 836901"/>
              <a:gd name="connsiteX2" fmla="*/ 286260 w 868463"/>
              <a:gd name="connsiteY2" fmla="*/ 693803 h 836901"/>
              <a:gd name="connsiteX3" fmla="*/ 510 w 868463"/>
              <a:gd name="connsiteY3" fmla="*/ 836678 h 836901"/>
              <a:gd name="connsiteX4" fmla="*/ 225935 w 868463"/>
              <a:gd name="connsiteY4" fmla="*/ 716028 h 836901"/>
              <a:gd name="connsiteX5" fmla="*/ 568835 w 868463"/>
              <a:gd name="connsiteY5" fmla="*/ 344553 h 836901"/>
              <a:gd name="connsiteX6" fmla="*/ 737110 w 868463"/>
              <a:gd name="connsiteY6" fmla="*/ 103253 h 836901"/>
              <a:gd name="connsiteX7" fmla="*/ 857760 w 868463"/>
              <a:gd name="connsiteY7" fmla="*/ 20703 h 8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463" h="836901">
                <a:moveTo>
                  <a:pt x="857760" y="20703"/>
                </a:moveTo>
                <a:cubicBezTo>
                  <a:pt x="811193" y="82086"/>
                  <a:pt x="552960" y="359370"/>
                  <a:pt x="457710" y="471553"/>
                </a:cubicBezTo>
                <a:cubicBezTo>
                  <a:pt x="362460" y="583736"/>
                  <a:pt x="362460" y="632949"/>
                  <a:pt x="286260" y="693803"/>
                </a:cubicBezTo>
                <a:cubicBezTo>
                  <a:pt x="210060" y="754657"/>
                  <a:pt x="10564" y="832974"/>
                  <a:pt x="510" y="836678"/>
                </a:cubicBezTo>
                <a:cubicBezTo>
                  <a:pt x="-9544" y="840382"/>
                  <a:pt x="131214" y="798049"/>
                  <a:pt x="225935" y="716028"/>
                </a:cubicBezTo>
                <a:cubicBezTo>
                  <a:pt x="320656" y="634007"/>
                  <a:pt x="483639" y="446682"/>
                  <a:pt x="568835" y="344553"/>
                </a:cubicBezTo>
                <a:cubicBezTo>
                  <a:pt x="654031" y="242424"/>
                  <a:pt x="687368" y="157757"/>
                  <a:pt x="737110" y="103253"/>
                </a:cubicBezTo>
                <a:cubicBezTo>
                  <a:pt x="786852" y="48749"/>
                  <a:pt x="904327" y="-40680"/>
                  <a:pt x="857760" y="20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985D4C4E-87BA-4548-A405-32B85102F7AF}"/>
              </a:ext>
            </a:extLst>
          </p:cNvPr>
          <p:cNvSpPr/>
          <p:nvPr/>
        </p:nvSpPr>
        <p:spPr>
          <a:xfrm>
            <a:off x="5619827" y="3831163"/>
            <a:ext cx="604021" cy="391660"/>
          </a:xfrm>
          <a:custGeom>
            <a:avLst/>
            <a:gdLst>
              <a:gd name="connsiteX0" fmla="*/ 587298 w 604021"/>
              <a:gd name="connsiteY0" fmla="*/ 9000 h 391660"/>
              <a:gd name="connsiteX1" fmla="*/ 511098 w 604021"/>
              <a:gd name="connsiteY1" fmla="*/ 86787 h 391660"/>
              <a:gd name="connsiteX2" fmla="*/ 3098 w 604021"/>
              <a:gd name="connsiteY2" fmla="*/ 388412 h 391660"/>
              <a:gd name="connsiteX3" fmla="*/ 298373 w 604021"/>
              <a:gd name="connsiteY3" fmla="*/ 247125 h 391660"/>
              <a:gd name="connsiteX4" fmla="*/ 311073 w 604021"/>
              <a:gd name="connsiteY4" fmla="*/ 258237 h 391660"/>
              <a:gd name="connsiteX5" fmla="*/ 587298 w 604021"/>
              <a:gd name="connsiteY5" fmla="*/ 9000 h 39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21" h="391660">
                <a:moveTo>
                  <a:pt x="587298" y="9000"/>
                </a:moveTo>
                <a:cubicBezTo>
                  <a:pt x="620636" y="-19575"/>
                  <a:pt x="608465" y="23552"/>
                  <a:pt x="511098" y="86787"/>
                </a:cubicBezTo>
                <a:cubicBezTo>
                  <a:pt x="413731" y="150022"/>
                  <a:pt x="38552" y="361689"/>
                  <a:pt x="3098" y="388412"/>
                </a:cubicBezTo>
                <a:cubicBezTo>
                  <a:pt x="-32356" y="415135"/>
                  <a:pt x="247044" y="268821"/>
                  <a:pt x="298373" y="247125"/>
                </a:cubicBezTo>
                <a:cubicBezTo>
                  <a:pt x="349702" y="225429"/>
                  <a:pt x="256569" y="299512"/>
                  <a:pt x="311073" y="258237"/>
                </a:cubicBezTo>
                <a:cubicBezTo>
                  <a:pt x="365577" y="216962"/>
                  <a:pt x="553960" y="37575"/>
                  <a:pt x="587298" y="9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B80B794-08A0-4821-B9F2-98736955538E}"/>
              </a:ext>
            </a:extLst>
          </p:cNvPr>
          <p:cNvSpPr/>
          <p:nvPr/>
        </p:nvSpPr>
        <p:spPr>
          <a:xfrm>
            <a:off x="5168695" y="5013684"/>
            <a:ext cx="957542" cy="1093659"/>
          </a:xfrm>
          <a:custGeom>
            <a:avLst/>
            <a:gdLst>
              <a:gd name="connsiteX0" fmla="*/ 956938 w 957542"/>
              <a:gd name="connsiteY0" fmla="*/ 699 h 1093659"/>
              <a:gd name="connsiteX1" fmla="*/ 548422 w 957542"/>
              <a:gd name="connsiteY1" fmla="*/ 510816 h 1093659"/>
              <a:gd name="connsiteX2" fmla="*/ 298655 w 957542"/>
              <a:gd name="connsiteY2" fmla="*/ 923566 h 1093659"/>
              <a:gd name="connsiteX3" fmla="*/ 205 w 957542"/>
              <a:gd name="connsiteY3" fmla="*/ 1088666 h 1093659"/>
              <a:gd name="connsiteX4" fmla="*/ 249972 w 957542"/>
              <a:gd name="connsiteY4" fmla="*/ 1050566 h 1093659"/>
              <a:gd name="connsiteX5" fmla="*/ 135672 w 957542"/>
              <a:gd name="connsiteY5" fmla="*/ 1048449 h 1093659"/>
              <a:gd name="connsiteX6" fmla="*/ 285955 w 957542"/>
              <a:gd name="connsiteY6" fmla="*/ 870649 h 1093659"/>
              <a:gd name="connsiteX7" fmla="*/ 451055 w 957542"/>
              <a:gd name="connsiteY7" fmla="*/ 625116 h 1093659"/>
              <a:gd name="connsiteX8" fmla="*/ 956938 w 957542"/>
              <a:gd name="connsiteY8" fmla="*/ 699 h 109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542" h="1093659">
                <a:moveTo>
                  <a:pt x="956938" y="699"/>
                </a:moveTo>
                <a:cubicBezTo>
                  <a:pt x="973166" y="-18351"/>
                  <a:pt x="658136" y="357005"/>
                  <a:pt x="548422" y="510816"/>
                </a:cubicBezTo>
                <a:cubicBezTo>
                  <a:pt x="438708" y="664627"/>
                  <a:pt x="390025" y="827258"/>
                  <a:pt x="298655" y="923566"/>
                </a:cubicBezTo>
                <a:cubicBezTo>
                  <a:pt x="207285" y="1019874"/>
                  <a:pt x="8319" y="1067499"/>
                  <a:pt x="205" y="1088666"/>
                </a:cubicBezTo>
                <a:cubicBezTo>
                  <a:pt x="-7909" y="1109833"/>
                  <a:pt x="227394" y="1057269"/>
                  <a:pt x="249972" y="1050566"/>
                </a:cubicBezTo>
                <a:cubicBezTo>
                  <a:pt x="272550" y="1043863"/>
                  <a:pt x="129675" y="1078435"/>
                  <a:pt x="135672" y="1048449"/>
                </a:cubicBezTo>
                <a:cubicBezTo>
                  <a:pt x="141669" y="1018463"/>
                  <a:pt x="233391" y="941205"/>
                  <a:pt x="285955" y="870649"/>
                </a:cubicBezTo>
                <a:cubicBezTo>
                  <a:pt x="338519" y="800094"/>
                  <a:pt x="336402" y="767991"/>
                  <a:pt x="451055" y="625116"/>
                </a:cubicBezTo>
                <a:cubicBezTo>
                  <a:pt x="565708" y="482241"/>
                  <a:pt x="940710" y="19749"/>
                  <a:pt x="956938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06C51E4-6FB0-421E-B568-42051CF15400}"/>
              </a:ext>
            </a:extLst>
          </p:cNvPr>
          <p:cNvSpPr/>
          <p:nvPr/>
        </p:nvSpPr>
        <p:spPr>
          <a:xfrm>
            <a:off x="5589817" y="4881913"/>
            <a:ext cx="693501" cy="914498"/>
          </a:xfrm>
          <a:custGeom>
            <a:avLst/>
            <a:gdLst>
              <a:gd name="connsiteX0" fmla="*/ 664933 w 693501"/>
              <a:gd name="connsiteY0" fmla="*/ 45687 h 914498"/>
              <a:gd name="connsiteX1" fmla="*/ 612016 w 693501"/>
              <a:gd name="connsiteY1" fmla="*/ 90137 h 914498"/>
              <a:gd name="connsiteX2" fmla="*/ 25700 w 693501"/>
              <a:gd name="connsiteY2" fmla="*/ 883887 h 914498"/>
              <a:gd name="connsiteX3" fmla="*/ 125183 w 693501"/>
              <a:gd name="connsiteY3" fmla="*/ 725137 h 914498"/>
              <a:gd name="connsiteX4" fmla="*/ 313566 w 693501"/>
              <a:gd name="connsiteY4" fmla="*/ 479604 h 914498"/>
              <a:gd name="connsiteX5" fmla="*/ 209850 w 693501"/>
              <a:gd name="connsiteY5" fmla="*/ 627770 h 914498"/>
              <a:gd name="connsiteX6" fmla="*/ 385533 w 693501"/>
              <a:gd name="connsiteY6" fmla="*/ 337787 h 914498"/>
              <a:gd name="connsiteX7" fmla="*/ 664933 w 693501"/>
              <a:gd name="connsiteY7" fmla="*/ 45687 h 9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501" h="914498">
                <a:moveTo>
                  <a:pt x="664933" y="45687"/>
                </a:moveTo>
                <a:cubicBezTo>
                  <a:pt x="702680" y="4412"/>
                  <a:pt x="718555" y="-49563"/>
                  <a:pt x="612016" y="90137"/>
                </a:cubicBezTo>
                <a:cubicBezTo>
                  <a:pt x="505477" y="229837"/>
                  <a:pt x="106839" y="778054"/>
                  <a:pt x="25700" y="883887"/>
                </a:cubicBezTo>
                <a:cubicBezTo>
                  <a:pt x="-55439" y="989720"/>
                  <a:pt x="77205" y="792518"/>
                  <a:pt x="125183" y="725137"/>
                </a:cubicBezTo>
                <a:cubicBezTo>
                  <a:pt x="173161" y="657757"/>
                  <a:pt x="299455" y="495832"/>
                  <a:pt x="313566" y="479604"/>
                </a:cubicBezTo>
                <a:cubicBezTo>
                  <a:pt x="327677" y="463376"/>
                  <a:pt x="197856" y="651406"/>
                  <a:pt x="209850" y="627770"/>
                </a:cubicBezTo>
                <a:cubicBezTo>
                  <a:pt x="221844" y="604134"/>
                  <a:pt x="308628" y="439034"/>
                  <a:pt x="385533" y="337787"/>
                </a:cubicBezTo>
                <a:cubicBezTo>
                  <a:pt x="462438" y="236540"/>
                  <a:pt x="627186" y="86962"/>
                  <a:pt x="664933" y="45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0E250D55-AB01-4DC9-B45D-CEE3510DAE16}"/>
              </a:ext>
            </a:extLst>
          </p:cNvPr>
          <p:cNvSpPr/>
          <p:nvPr/>
        </p:nvSpPr>
        <p:spPr>
          <a:xfrm>
            <a:off x="5774200" y="4412340"/>
            <a:ext cx="718612" cy="549229"/>
          </a:xfrm>
          <a:custGeom>
            <a:avLst/>
            <a:gdLst>
              <a:gd name="connsiteX0" fmla="*/ 717617 w 718612"/>
              <a:gd name="connsiteY0" fmla="*/ 910 h 549229"/>
              <a:gd name="connsiteX1" fmla="*/ 522883 w 718612"/>
              <a:gd name="connsiteY1" fmla="*/ 166010 h 549229"/>
              <a:gd name="connsiteX2" fmla="*/ 271000 w 718612"/>
              <a:gd name="connsiteY2" fmla="*/ 242210 h 549229"/>
              <a:gd name="connsiteX3" fmla="*/ 67 w 718612"/>
              <a:gd name="connsiteY3" fmla="*/ 549127 h 549229"/>
              <a:gd name="connsiteX4" fmla="*/ 247717 w 718612"/>
              <a:gd name="connsiteY4" fmla="*/ 276077 h 549229"/>
              <a:gd name="connsiteX5" fmla="*/ 529233 w 718612"/>
              <a:gd name="connsiteY5" fmla="*/ 257027 h 549229"/>
              <a:gd name="connsiteX6" fmla="*/ 290050 w 718612"/>
              <a:gd name="connsiteY6" fmla="*/ 252793 h 549229"/>
              <a:gd name="connsiteX7" fmla="*/ 315450 w 718612"/>
              <a:gd name="connsiteY7" fmla="*/ 237977 h 549229"/>
              <a:gd name="connsiteX8" fmla="*/ 586383 w 718612"/>
              <a:gd name="connsiteY8" fmla="*/ 104627 h 549229"/>
              <a:gd name="connsiteX9" fmla="*/ 717617 w 718612"/>
              <a:gd name="connsiteY9" fmla="*/ 910 h 54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612" h="549229">
                <a:moveTo>
                  <a:pt x="717617" y="910"/>
                </a:moveTo>
                <a:cubicBezTo>
                  <a:pt x="707034" y="11141"/>
                  <a:pt x="597319" y="125793"/>
                  <a:pt x="522883" y="166010"/>
                </a:cubicBezTo>
                <a:cubicBezTo>
                  <a:pt x="448447" y="206227"/>
                  <a:pt x="358136" y="178357"/>
                  <a:pt x="271000" y="242210"/>
                </a:cubicBezTo>
                <a:cubicBezTo>
                  <a:pt x="183864" y="306063"/>
                  <a:pt x="3947" y="543483"/>
                  <a:pt x="67" y="549127"/>
                </a:cubicBezTo>
                <a:cubicBezTo>
                  <a:pt x="-3813" y="554771"/>
                  <a:pt x="159523" y="324760"/>
                  <a:pt x="247717" y="276077"/>
                </a:cubicBezTo>
                <a:cubicBezTo>
                  <a:pt x="335911" y="227394"/>
                  <a:pt x="522178" y="260908"/>
                  <a:pt x="529233" y="257027"/>
                </a:cubicBezTo>
                <a:cubicBezTo>
                  <a:pt x="536288" y="253146"/>
                  <a:pt x="325680" y="255968"/>
                  <a:pt x="290050" y="252793"/>
                </a:cubicBezTo>
                <a:cubicBezTo>
                  <a:pt x="254420" y="249618"/>
                  <a:pt x="315450" y="237977"/>
                  <a:pt x="315450" y="237977"/>
                </a:cubicBezTo>
                <a:cubicBezTo>
                  <a:pt x="364839" y="213283"/>
                  <a:pt x="520414" y="139905"/>
                  <a:pt x="586383" y="104627"/>
                </a:cubicBezTo>
                <a:cubicBezTo>
                  <a:pt x="652352" y="69349"/>
                  <a:pt x="728200" y="-9321"/>
                  <a:pt x="717617" y="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F21D5F18-260F-4E77-9817-FE8EFA871087}"/>
              </a:ext>
            </a:extLst>
          </p:cNvPr>
          <p:cNvSpPr/>
          <p:nvPr/>
        </p:nvSpPr>
        <p:spPr>
          <a:xfrm>
            <a:off x="5684370" y="3936866"/>
            <a:ext cx="625619" cy="357957"/>
          </a:xfrm>
          <a:custGeom>
            <a:avLst/>
            <a:gdLst>
              <a:gd name="connsiteX0" fmla="*/ 570380 w 625619"/>
              <a:gd name="connsiteY0" fmla="*/ 134 h 357957"/>
              <a:gd name="connsiteX1" fmla="*/ 447613 w 625619"/>
              <a:gd name="connsiteY1" fmla="*/ 277417 h 357957"/>
              <a:gd name="connsiteX2" fmla="*/ 997 w 625619"/>
              <a:gd name="connsiteY2" fmla="*/ 304934 h 357957"/>
              <a:gd name="connsiteX3" fmla="*/ 335430 w 625619"/>
              <a:gd name="connsiteY3" fmla="*/ 328217 h 357957"/>
              <a:gd name="connsiteX4" fmla="*/ 625413 w 625619"/>
              <a:gd name="connsiteY4" fmla="*/ 357851 h 357957"/>
              <a:gd name="connsiteX5" fmla="*/ 290980 w 625619"/>
              <a:gd name="connsiteY5" fmla="*/ 338801 h 357957"/>
              <a:gd name="connsiteX6" fmla="*/ 121647 w 625619"/>
              <a:gd name="connsiteY6" fmla="*/ 326101 h 357957"/>
              <a:gd name="connsiteX7" fmla="*/ 500530 w 625619"/>
              <a:gd name="connsiteY7" fmla="*/ 241434 h 357957"/>
              <a:gd name="connsiteX8" fmla="*/ 570380 w 625619"/>
              <a:gd name="connsiteY8" fmla="*/ 134 h 35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619" h="357957">
                <a:moveTo>
                  <a:pt x="570380" y="134"/>
                </a:moveTo>
                <a:cubicBezTo>
                  <a:pt x="561560" y="6131"/>
                  <a:pt x="542510" y="226617"/>
                  <a:pt x="447613" y="277417"/>
                </a:cubicBezTo>
                <a:cubicBezTo>
                  <a:pt x="352716" y="328217"/>
                  <a:pt x="19694" y="296467"/>
                  <a:pt x="997" y="304934"/>
                </a:cubicBezTo>
                <a:cubicBezTo>
                  <a:pt x="-17700" y="313401"/>
                  <a:pt x="231361" y="319398"/>
                  <a:pt x="335430" y="328217"/>
                </a:cubicBezTo>
                <a:cubicBezTo>
                  <a:pt x="439499" y="337037"/>
                  <a:pt x="632821" y="356087"/>
                  <a:pt x="625413" y="357851"/>
                </a:cubicBezTo>
                <a:cubicBezTo>
                  <a:pt x="618005" y="359615"/>
                  <a:pt x="290980" y="338801"/>
                  <a:pt x="290980" y="338801"/>
                </a:cubicBezTo>
                <a:cubicBezTo>
                  <a:pt x="207019" y="333509"/>
                  <a:pt x="86722" y="342329"/>
                  <a:pt x="121647" y="326101"/>
                </a:cubicBezTo>
                <a:cubicBezTo>
                  <a:pt x="156572" y="309873"/>
                  <a:pt x="427858" y="291881"/>
                  <a:pt x="500530" y="241434"/>
                </a:cubicBezTo>
                <a:cubicBezTo>
                  <a:pt x="573202" y="190987"/>
                  <a:pt x="579200" y="-5863"/>
                  <a:pt x="57038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C2FEA64-E96A-41F3-9B4D-5FE00740EB44}"/>
              </a:ext>
            </a:extLst>
          </p:cNvPr>
          <p:cNvSpPr/>
          <p:nvPr/>
        </p:nvSpPr>
        <p:spPr>
          <a:xfrm>
            <a:off x="6481044" y="3928561"/>
            <a:ext cx="451234" cy="572393"/>
          </a:xfrm>
          <a:custGeom>
            <a:avLst/>
            <a:gdLst>
              <a:gd name="connsiteX0" fmla="*/ 451039 w 451234"/>
              <a:gd name="connsiteY0" fmla="*/ 2089 h 572393"/>
              <a:gd name="connsiteX1" fmla="*/ 201273 w 451234"/>
              <a:gd name="connsiteY1" fmla="*/ 222222 h 572393"/>
              <a:gd name="connsiteX2" fmla="*/ 6539 w 451234"/>
              <a:gd name="connsiteY2" fmla="*/ 565122 h 572393"/>
              <a:gd name="connsiteX3" fmla="*/ 61573 w 451234"/>
              <a:gd name="connsiteY3" fmla="*/ 436006 h 572393"/>
              <a:gd name="connsiteX4" fmla="*/ 213973 w 451234"/>
              <a:gd name="connsiteY4" fmla="*/ 198939 h 572393"/>
              <a:gd name="connsiteX5" fmla="*/ 142006 w 451234"/>
              <a:gd name="connsiteY5" fmla="*/ 364039 h 572393"/>
              <a:gd name="connsiteX6" fmla="*/ 241489 w 451234"/>
              <a:gd name="connsiteY6" fmla="*/ 124856 h 572393"/>
              <a:gd name="connsiteX7" fmla="*/ 451039 w 451234"/>
              <a:gd name="connsiteY7" fmla="*/ 2089 h 57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234" h="572393">
                <a:moveTo>
                  <a:pt x="451039" y="2089"/>
                </a:moveTo>
                <a:cubicBezTo>
                  <a:pt x="444336" y="18317"/>
                  <a:pt x="275356" y="128383"/>
                  <a:pt x="201273" y="222222"/>
                </a:cubicBezTo>
                <a:cubicBezTo>
                  <a:pt x="127190" y="316061"/>
                  <a:pt x="29822" y="529491"/>
                  <a:pt x="6539" y="565122"/>
                </a:cubicBezTo>
                <a:cubicBezTo>
                  <a:pt x="-16744" y="600753"/>
                  <a:pt x="27001" y="497037"/>
                  <a:pt x="61573" y="436006"/>
                </a:cubicBezTo>
                <a:cubicBezTo>
                  <a:pt x="96145" y="374976"/>
                  <a:pt x="200568" y="210933"/>
                  <a:pt x="213973" y="198939"/>
                </a:cubicBezTo>
                <a:cubicBezTo>
                  <a:pt x="227378" y="186945"/>
                  <a:pt x="137420" y="376386"/>
                  <a:pt x="142006" y="364039"/>
                </a:cubicBezTo>
                <a:cubicBezTo>
                  <a:pt x="146592" y="351692"/>
                  <a:pt x="193159" y="182006"/>
                  <a:pt x="241489" y="124856"/>
                </a:cubicBezTo>
                <a:cubicBezTo>
                  <a:pt x="289819" y="67706"/>
                  <a:pt x="457742" y="-14139"/>
                  <a:pt x="451039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3E885CDA-7D45-43FA-9712-076392A6F241}"/>
              </a:ext>
            </a:extLst>
          </p:cNvPr>
          <p:cNvSpPr/>
          <p:nvPr/>
        </p:nvSpPr>
        <p:spPr>
          <a:xfrm>
            <a:off x="6280298" y="4125359"/>
            <a:ext cx="505907" cy="741422"/>
          </a:xfrm>
          <a:custGeom>
            <a:avLst/>
            <a:gdLst>
              <a:gd name="connsiteX0" fmla="*/ 505735 w 505907"/>
              <a:gd name="connsiteY0" fmla="*/ 24 h 741422"/>
              <a:gd name="connsiteX1" fmla="*/ 243269 w 505907"/>
              <a:gd name="connsiteY1" fmla="*/ 389491 h 741422"/>
              <a:gd name="connsiteX2" fmla="*/ 31602 w 505907"/>
              <a:gd name="connsiteY2" fmla="*/ 692174 h 741422"/>
              <a:gd name="connsiteX3" fmla="*/ 10435 w 505907"/>
              <a:gd name="connsiteY3" fmla="*/ 728158 h 741422"/>
              <a:gd name="connsiteX4" fmla="*/ 124735 w 505907"/>
              <a:gd name="connsiteY4" fmla="*/ 558824 h 741422"/>
              <a:gd name="connsiteX5" fmla="*/ 215752 w 505907"/>
              <a:gd name="connsiteY5" fmla="*/ 402191 h 741422"/>
              <a:gd name="connsiteX6" fmla="*/ 203052 w 505907"/>
              <a:gd name="connsiteY6" fmla="*/ 370441 h 741422"/>
              <a:gd name="connsiteX7" fmla="*/ 505735 w 505907"/>
              <a:gd name="connsiteY7" fmla="*/ 24 h 7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907" h="741422">
                <a:moveTo>
                  <a:pt x="505735" y="24"/>
                </a:moveTo>
                <a:cubicBezTo>
                  <a:pt x="512438" y="3199"/>
                  <a:pt x="322291" y="274133"/>
                  <a:pt x="243269" y="389491"/>
                </a:cubicBezTo>
                <a:cubicBezTo>
                  <a:pt x="164247" y="504849"/>
                  <a:pt x="70408" y="635730"/>
                  <a:pt x="31602" y="692174"/>
                </a:cubicBezTo>
                <a:cubicBezTo>
                  <a:pt x="-7204" y="748618"/>
                  <a:pt x="-5087" y="750383"/>
                  <a:pt x="10435" y="728158"/>
                </a:cubicBezTo>
                <a:cubicBezTo>
                  <a:pt x="25957" y="705933"/>
                  <a:pt x="90516" y="613152"/>
                  <a:pt x="124735" y="558824"/>
                </a:cubicBezTo>
                <a:cubicBezTo>
                  <a:pt x="158954" y="504496"/>
                  <a:pt x="202699" y="433588"/>
                  <a:pt x="215752" y="402191"/>
                </a:cubicBezTo>
                <a:cubicBezTo>
                  <a:pt x="228805" y="370794"/>
                  <a:pt x="156485" y="432530"/>
                  <a:pt x="203052" y="370441"/>
                </a:cubicBezTo>
                <a:cubicBezTo>
                  <a:pt x="249619" y="308352"/>
                  <a:pt x="499032" y="-3151"/>
                  <a:pt x="50573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5C1B1C5C-5880-4758-A0B3-5119E649B01C}"/>
              </a:ext>
            </a:extLst>
          </p:cNvPr>
          <p:cNvSpPr/>
          <p:nvPr/>
        </p:nvSpPr>
        <p:spPr>
          <a:xfrm>
            <a:off x="6574029" y="3178298"/>
            <a:ext cx="173975" cy="311726"/>
          </a:xfrm>
          <a:custGeom>
            <a:avLst/>
            <a:gdLst>
              <a:gd name="connsiteX0" fmla="*/ 173904 w 173975"/>
              <a:gd name="connsiteY0" fmla="*/ 935 h 311726"/>
              <a:gd name="connsiteX1" fmla="*/ 27854 w 173975"/>
              <a:gd name="connsiteY1" fmla="*/ 257052 h 311726"/>
              <a:gd name="connsiteX2" fmla="*/ 338 w 173975"/>
              <a:gd name="connsiteY2" fmla="*/ 309969 h 311726"/>
              <a:gd name="connsiteX3" fmla="*/ 34204 w 173975"/>
              <a:gd name="connsiteY3" fmla="*/ 221069 h 311726"/>
              <a:gd name="connsiteX4" fmla="*/ 46904 w 173975"/>
              <a:gd name="connsiteY4" fmla="*/ 172385 h 311726"/>
              <a:gd name="connsiteX5" fmla="*/ 173904 w 173975"/>
              <a:gd name="connsiteY5" fmla="*/ 935 h 31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75" h="311726">
                <a:moveTo>
                  <a:pt x="173904" y="935"/>
                </a:moveTo>
                <a:cubicBezTo>
                  <a:pt x="170729" y="15046"/>
                  <a:pt x="56782" y="205546"/>
                  <a:pt x="27854" y="257052"/>
                </a:cubicBezTo>
                <a:cubicBezTo>
                  <a:pt x="-1074" y="308558"/>
                  <a:pt x="-720" y="315966"/>
                  <a:pt x="338" y="309969"/>
                </a:cubicBezTo>
                <a:cubicBezTo>
                  <a:pt x="1396" y="303972"/>
                  <a:pt x="26443" y="244000"/>
                  <a:pt x="34204" y="221069"/>
                </a:cubicBezTo>
                <a:cubicBezTo>
                  <a:pt x="41965" y="198138"/>
                  <a:pt x="19740" y="208368"/>
                  <a:pt x="46904" y="172385"/>
                </a:cubicBezTo>
                <a:cubicBezTo>
                  <a:pt x="74068" y="136402"/>
                  <a:pt x="177079" y="-13176"/>
                  <a:pt x="173904" y="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205F54AD-BBE0-4306-ADB4-2E6FD5C73616}"/>
              </a:ext>
            </a:extLst>
          </p:cNvPr>
          <p:cNvSpPr/>
          <p:nvPr/>
        </p:nvSpPr>
        <p:spPr>
          <a:xfrm>
            <a:off x="6243592" y="3417852"/>
            <a:ext cx="412821" cy="497753"/>
          </a:xfrm>
          <a:custGeom>
            <a:avLst/>
            <a:gdLst>
              <a:gd name="connsiteX0" fmla="*/ 412796 w 412821"/>
              <a:gd name="connsiteY0" fmla="*/ 36 h 497753"/>
              <a:gd name="connsiteX1" fmla="*/ 193721 w 412821"/>
              <a:gd name="connsiteY1" fmla="*/ 119098 h 497753"/>
              <a:gd name="connsiteX2" fmla="*/ 1633 w 412821"/>
              <a:gd name="connsiteY2" fmla="*/ 419136 h 497753"/>
              <a:gd name="connsiteX3" fmla="*/ 100058 w 412821"/>
              <a:gd name="connsiteY3" fmla="*/ 282611 h 497753"/>
              <a:gd name="connsiteX4" fmla="*/ 79421 w 412821"/>
              <a:gd name="connsiteY4" fmla="*/ 496923 h 497753"/>
              <a:gd name="connsiteX5" fmla="*/ 109583 w 412821"/>
              <a:gd name="connsiteY5" fmla="*/ 344523 h 497753"/>
              <a:gd name="connsiteX6" fmla="*/ 352471 w 412821"/>
              <a:gd name="connsiteY6" fmla="*/ 47661 h 497753"/>
              <a:gd name="connsiteX7" fmla="*/ 119108 w 412821"/>
              <a:gd name="connsiteY7" fmla="*/ 271498 h 497753"/>
              <a:gd name="connsiteX8" fmla="*/ 177846 w 412821"/>
              <a:gd name="connsiteY8" fmla="*/ 177836 h 497753"/>
              <a:gd name="connsiteX9" fmla="*/ 208008 w 412821"/>
              <a:gd name="connsiteY9" fmla="*/ 128623 h 497753"/>
              <a:gd name="connsiteX10" fmla="*/ 412796 w 412821"/>
              <a:gd name="connsiteY10" fmla="*/ 36 h 4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21" h="497753">
                <a:moveTo>
                  <a:pt x="412796" y="36"/>
                </a:moveTo>
                <a:cubicBezTo>
                  <a:pt x="410415" y="-1552"/>
                  <a:pt x="262248" y="49248"/>
                  <a:pt x="193721" y="119098"/>
                </a:cubicBezTo>
                <a:cubicBezTo>
                  <a:pt x="125194" y="188948"/>
                  <a:pt x="17243" y="391884"/>
                  <a:pt x="1633" y="419136"/>
                </a:cubicBezTo>
                <a:cubicBezTo>
                  <a:pt x="-13978" y="446388"/>
                  <a:pt x="87093" y="269647"/>
                  <a:pt x="100058" y="282611"/>
                </a:cubicBezTo>
                <a:cubicBezTo>
                  <a:pt x="113023" y="295575"/>
                  <a:pt x="77833" y="486604"/>
                  <a:pt x="79421" y="496923"/>
                </a:cubicBezTo>
                <a:cubicBezTo>
                  <a:pt x="81008" y="507242"/>
                  <a:pt x="64075" y="419400"/>
                  <a:pt x="109583" y="344523"/>
                </a:cubicBezTo>
                <a:cubicBezTo>
                  <a:pt x="155091" y="269646"/>
                  <a:pt x="350884" y="59832"/>
                  <a:pt x="352471" y="47661"/>
                </a:cubicBezTo>
                <a:cubicBezTo>
                  <a:pt x="354058" y="35490"/>
                  <a:pt x="148212" y="249802"/>
                  <a:pt x="119108" y="271498"/>
                </a:cubicBezTo>
                <a:cubicBezTo>
                  <a:pt x="90004" y="293194"/>
                  <a:pt x="163029" y="201648"/>
                  <a:pt x="177846" y="177836"/>
                </a:cubicBezTo>
                <a:cubicBezTo>
                  <a:pt x="192663" y="154024"/>
                  <a:pt x="169114" y="156140"/>
                  <a:pt x="208008" y="128623"/>
                </a:cubicBezTo>
                <a:cubicBezTo>
                  <a:pt x="246902" y="101106"/>
                  <a:pt x="415177" y="1624"/>
                  <a:pt x="41279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A09455BC-7C18-4234-9159-F65A6D236E47}"/>
              </a:ext>
            </a:extLst>
          </p:cNvPr>
          <p:cNvSpPr/>
          <p:nvPr/>
        </p:nvSpPr>
        <p:spPr>
          <a:xfrm>
            <a:off x="6778575" y="3525909"/>
            <a:ext cx="530681" cy="591753"/>
          </a:xfrm>
          <a:custGeom>
            <a:avLst/>
            <a:gdLst>
              <a:gd name="connsiteX0" fmla="*/ 452488 w 530681"/>
              <a:gd name="connsiteY0" fmla="*/ 7866 h 591753"/>
              <a:gd name="connsiteX1" fmla="*/ 268338 w 530681"/>
              <a:gd name="connsiteY1" fmla="*/ 215829 h 591753"/>
              <a:gd name="connsiteX2" fmla="*/ 108000 w 530681"/>
              <a:gd name="connsiteY2" fmla="*/ 512691 h 591753"/>
              <a:gd name="connsiteX3" fmla="*/ 50 w 530681"/>
              <a:gd name="connsiteY3" fmla="*/ 590479 h 591753"/>
              <a:gd name="connsiteX4" fmla="*/ 120700 w 530681"/>
              <a:gd name="connsiteY4" fmla="*/ 469829 h 591753"/>
              <a:gd name="connsiteX5" fmla="*/ 428675 w 530681"/>
              <a:gd name="connsiteY5" fmla="*/ 95179 h 591753"/>
              <a:gd name="connsiteX6" fmla="*/ 520750 w 530681"/>
              <a:gd name="connsiteY6" fmla="*/ 14216 h 591753"/>
              <a:gd name="connsiteX7" fmla="*/ 223888 w 530681"/>
              <a:gd name="connsiteY7" fmla="*/ 325366 h 591753"/>
              <a:gd name="connsiteX8" fmla="*/ 304850 w 530681"/>
              <a:gd name="connsiteY8" fmla="*/ 192016 h 591753"/>
              <a:gd name="connsiteX9" fmla="*/ 452488 w 530681"/>
              <a:gd name="connsiteY9" fmla="*/ 7866 h 5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681" h="591753">
                <a:moveTo>
                  <a:pt x="452488" y="7866"/>
                </a:moveTo>
                <a:cubicBezTo>
                  <a:pt x="446403" y="11835"/>
                  <a:pt x="325753" y="131692"/>
                  <a:pt x="268338" y="215829"/>
                </a:cubicBezTo>
                <a:cubicBezTo>
                  <a:pt x="210923" y="299966"/>
                  <a:pt x="152715" y="450249"/>
                  <a:pt x="108000" y="512691"/>
                </a:cubicBezTo>
                <a:cubicBezTo>
                  <a:pt x="63285" y="575133"/>
                  <a:pt x="-2067" y="597623"/>
                  <a:pt x="50" y="590479"/>
                </a:cubicBezTo>
                <a:cubicBezTo>
                  <a:pt x="2167" y="583335"/>
                  <a:pt x="49262" y="552379"/>
                  <a:pt x="120700" y="469829"/>
                </a:cubicBezTo>
                <a:cubicBezTo>
                  <a:pt x="192137" y="387279"/>
                  <a:pt x="362000" y="171115"/>
                  <a:pt x="428675" y="95179"/>
                </a:cubicBezTo>
                <a:cubicBezTo>
                  <a:pt x="495350" y="19244"/>
                  <a:pt x="554881" y="-24148"/>
                  <a:pt x="520750" y="14216"/>
                </a:cubicBezTo>
                <a:cubicBezTo>
                  <a:pt x="486619" y="52580"/>
                  <a:pt x="259871" y="295733"/>
                  <a:pt x="223888" y="325366"/>
                </a:cubicBezTo>
                <a:cubicBezTo>
                  <a:pt x="187905" y="354999"/>
                  <a:pt x="266221" y="244139"/>
                  <a:pt x="304850" y="192016"/>
                </a:cubicBezTo>
                <a:cubicBezTo>
                  <a:pt x="343479" y="139893"/>
                  <a:pt x="458573" y="3897"/>
                  <a:pt x="452488" y="7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106D204-72DF-44B2-B505-B42909C0E3B7}"/>
              </a:ext>
            </a:extLst>
          </p:cNvPr>
          <p:cNvSpPr/>
          <p:nvPr/>
        </p:nvSpPr>
        <p:spPr>
          <a:xfrm>
            <a:off x="6599242" y="3215112"/>
            <a:ext cx="413870" cy="313824"/>
          </a:xfrm>
          <a:custGeom>
            <a:avLst/>
            <a:gdLst>
              <a:gd name="connsiteX0" fmla="*/ 400575 w 413870"/>
              <a:gd name="connsiteY0" fmla="*/ 105 h 313824"/>
              <a:gd name="connsiteX1" fmla="*/ 328608 w 413870"/>
              <a:gd name="connsiteY1" fmla="*/ 139805 h 313824"/>
              <a:gd name="connsiteX2" fmla="*/ 4758 w 413870"/>
              <a:gd name="connsiteY2" fmla="*/ 309138 h 313824"/>
              <a:gd name="connsiteX3" fmla="*/ 140225 w 413870"/>
              <a:gd name="connsiteY3" fmla="*/ 249871 h 313824"/>
              <a:gd name="connsiteX4" fmla="*/ 207958 w 413870"/>
              <a:gd name="connsiteY4" fmla="*/ 76305 h 313824"/>
              <a:gd name="connsiteX5" fmla="*/ 290508 w 413870"/>
              <a:gd name="connsiteY5" fmla="*/ 67838 h 313824"/>
              <a:gd name="connsiteX6" fmla="*/ 229125 w 413870"/>
              <a:gd name="connsiteY6" fmla="*/ 91121 h 313824"/>
              <a:gd name="connsiteX7" fmla="*/ 61908 w 413870"/>
              <a:gd name="connsiteY7" fmla="*/ 256221 h 313824"/>
              <a:gd name="connsiteX8" fmla="*/ 176208 w 413870"/>
              <a:gd name="connsiteY8" fmla="*/ 182138 h 313824"/>
              <a:gd name="connsiteX9" fmla="*/ 127525 w 413870"/>
              <a:gd name="connsiteY9" fmla="*/ 247755 h 313824"/>
              <a:gd name="connsiteX10" fmla="*/ 385758 w 413870"/>
              <a:gd name="connsiteY10" fmla="*/ 118638 h 313824"/>
              <a:gd name="connsiteX11" fmla="*/ 400575 w 413870"/>
              <a:gd name="connsiteY11" fmla="*/ 105 h 31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870" h="313824">
                <a:moveTo>
                  <a:pt x="400575" y="105"/>
                </a:moveTo>
                <a:cubicBezTo>
                  <a:pt x="391050" y="3633"/>
                  <a:pt x="394577" y="88300"/>
                  <a:pt x="328608" y="139805"/>
                </a:cubicBezTo>
                <a:cubicBezTo>
                  <a:pt x="262638" y="191311"/>
                  <a:pt x="36155" y="290794"/>
                  <a:pt x="4758" y="309138"/>
                </a:cubicBezTo>
                <a:cubicBezTo>
                  <a:pt x="-26639" y="327482"/>
                  <a:pt x="106358" y="288676"/>
                  <a:pt x="140225" y="249871"/>
                </a:cubicBezTo>
                <a:cubicBezTo>
                  <a:pt x="174092" y="211066"/>
                  <a:pt x="182911" y="106644"/>
                  <a:pt x="207958" y="76305"/>
                </a:cubicBezTo>
                <a:cubicBezTo>
                  <a:pt x="233005" y="45966"/>
                  <a:pt x="286980" y="65369"/>
                  <a:pt x="290508" y="67838"/>
                </a:cubicBezTo>
                <a:cubicBezTo>
                  <a:pt x="294036" y="70307"/>
                  <a:pt x="267225" y="59724"/>
                  <a:pt x="229125" y="91121"/>
                </a:cubicBezTo>
                <a:cubicBezTo>
                  <a:pt x="191025" y="122518"/>
                  <a:pt x="70727" y="241052"/>
                  <a:pt x="61908" y="256221"/>
                </a:cubicBezTo>
                <a:cubicBezTo>
                  <a:pt x="53089" y="271390"/>
                  <a:pt x="165272" y="183549"/>
                  <a:pt x="176208" y="182138"/>
                </a:cubicBezTo>
                <a:cubicBezTo>
                  <a:pt x="187144" y="180727"/>
                  <a:pt x="92600" y="258338"/>
                  <a:pt x="127525" y="247755"/>
                </a:cubicBezTo>
                <a:cubicBezTo>
                  <a:pt x="162450" y="237172"/>
                  <a:pt x="340250" y="154974"/>
                  <a:pt x="385758" y="118638"/>
                </a:cubicBezTo>
                <a:cubicBezTo>
                  <a:pt x="431266" y="82302"/>
                  <a:pt x="410100" y="-3423"/>
                  <a:pt x="400575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19253FD7-EEAD-4B10-9250-210F458EF2DF}"/>
              </a:ext>
            </a:extLst>
          </p:cNvPr>
          <p:cNvSpPr/>
          <p:nvPr/>
        </p:nvSpPr>
        <p:spPr>
          <a:xfrm>
            <a:off x="6796503" y="2371969"/>
            <a:ext cx="807689" cy="771529"/>
          </a:xfrm>
          <a:custGeom>
            <a:avLst/>
            <a:gdLst>
              <a:gd name="connsiteX0" fmla="*/ 806564 w 807689"/>
              <a:gd name="connsiteY0" fmla="*/ 2931 h 771529"/>
              <a:gd name="connsiteX1" fmla="*/ 446730 w 807689"/>
              <a:gd name="connsiteY1" fmla="*/ 284448 h 771529"/>
              <a:gd name="connsiteX2" fmla="*/ 114 w 807689"/>
              <a:gd name="connsiteY2" fmla="*/ 771281 h 771529"/>
              <a:gd name="connsiteX3" fmla="*/ 402280 w 807689"/>
              <a:gd name="connsiteY3" fmla="*/ 352181 h 771529"/>
              <a:gd name="connsiteX4" fmla="*/ 328197 w 807689"/>
              <a:gd name="connsiteY4" fmla="*/ 453781 h 771529"/>
              <a:gd name="connsiteX5" fmla="*/ 806564 w 807689"/>
              <a:gd name="connsiteY5" fmla="*/ 2931 h 7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689" h="771529">
                <a:moveTo>
                  <a:pt x="806564" y="2931"/>
                </a:moveTo>
                <a:cubicBezTo>
                  <a:pt x="826320" y="-25291"/>
                  <a:pt x="581138" y="156390"/>
                  <a:pt x="446730" y="284448"/>
                </a:cubicBezTo>
                <a:cubicBezTo>
                  <a:pt x="312322" y="412506"/>
                  <a:pt x="7522" y="759992"/>
                  <a:pt x="114" y="771281"/>
                </a:cubicBezTo>
                <a:cubicBezTo>
                  <a:pt x="-7294" y="782570"/>
                  <a:pt x="347600" y="405098"/>
                  <a:pt x="402280" y="352181"/>
                </a:cubicBezTo>
                <a:cubicBezTo>
                  <a:pt x="456960" y="299264"/>
                  <a:pt x="259053" y="511284"/>
                  <a:pt x="328197" y="453781"/>
                </a:cubicBezTo>
                <a:cubicBezTo>
                  <a:pt x="397341" y="396278"/>
                  <a:pt x="786808" y="31153"/>
                  <a:pt x="806564" y="2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8DA20A3-220B-433C-A3BA-133271332650}"/>
              </a:ext>
            </a:extLst>
          </p:cNvPr>
          <p:cNvSpPr/>
          <p:nvPr/>
        </p:nvSpPr>
        <p:spPr>
          <a:xfrm>
            <a:off x="7865514" y="2329226"/>
            <a:ext cx="260837" cy="295570"/>
          </a:xfrm>
          <a:custGeom>
            <a:avLst/>
            <a:gdLst>
              <a:gd name="connsiteX0" fmla="*/ 260369 w 260837"/>
              <a:gd name="connsiteY0" fmla="*/ 1224 h 295570"/>
              <a:gd name="connsiteX1" fmla="*/ 158769 w 260837"/>
              <a:gd name="connsiteY1" fmla="*/ 193841 h 295570"/>
              <a:gd name="connsiteX2" fmla="*/ 19 w 260837"/>
              <a:gd name="connsiteY2" fmla="*/ 295441 h 295570"/>
              <a:gd name="connsiteX3" fmla="*/ 148186 w 260837"/>
              <a:gd name="connsiteY3" fmla="*/ 174791 h 295570"/>
              <a:gd name="connsiteX4" fmla="*/ 194753 w 260837"/>
              <a:gd name="connsiteY4" fmla="*/ 113407 h 295570"/>
              <a:gd name="connsiteX5" fmla="*/ 260369 w 260837"/>
              <a:gd name="connsiteY5" fmla="*/ 1224 h 2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837" h="295570">
                <a:moveTo>
                  <a:pt x="260369" y="1224"/>
                </a:moveTo>
                <a:cubicBezTo>
                  <a:pt x="254372" y="14630"/>
                  <a:pt x="202161" y="144805"/>
                  <a:pt x="158769" y="193841"/>
                </a:cubicBezTo>
                <a:cubicBezTo>
                  <a:pt x="115377" y="242877"/>
                  <a:pt x="1783" y="298616"/>
                  <a:pt x="19" y="295441"/>
                </a:cubicBezTo>
                <a:cubicBezTo>
                  <a:pt x="-1745" y="292266"/>
                  <a:pt x="115730" y="205130"/>
                  <a:pt x="148186" y="174791"/>
                </a:cubicBezTo>
                <a:cubicBezTo>
                  <a:pt x="180642" y="144452"/>
                  <a:pt x="176408" y="138454"/>
                  <a:pt x="194753" y="113407"/>
                </a:cubicBezTo>
                <a:cubicBezTo>
                  <a:pt x="213097" y="88360"/>
                  <a:pt x="266366" y="-12182"/>
                  <a:pt x="260369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05DF22B9-3796-4938-AA21-F6C30635565F}"/>
              </a:ext>
            </a:extLst>
          </p:cNvPr>
          <p:cNvSpPr/>
          <p:nvPr/>
        </p:nvSpPr>
        <p:spPr>
          <a:xfrm>
            <a:off x="7647093" y="2555662"/>
            <a:ext cx="317713" cy="387540"/>
          </a:xfrm>
          <a:custGeom>
            <a:avLst/>
            <a:gdLst>
              <a:gd name="connsiteX0" fmla="*/ 317395 w 317713"/>
              <a:gd name="connsiteY0" fmla="*/ 1801 h 387540"/>
              <a:gd name="connsiteX1" fmla="*/ 206270 w 317713"/>
              <a:gd name="connsiteY1" fmla="*/ 116101 h 387540"/>
              <a:gd name="connsiteX2" fmla="*/ 26882 w 317713"/>
              <a:gd name="connsiteY2" fmla="*/ 347876 h 387540"/>
              <a:gd name="connsiteX3" fmla="*/ 18945 w 317713"/>
              <a:gd name="connsiteY3" fmla="*/ 368513 h 387540"/>
              <a:gd name="connsiteX4" fmla="*/ 201507 w 317713"/>
              <a:gd name="connsiteY4" fmla="*/ 151026 h 387540"/>
              <a:gd name="connsiteX5" fmla="*/ 172932 w 317713"/>
              <a:gd name="connsiteY5" fmla="*/ 200238 h 387540"/>
              <a:gd name="connsiteX6" fmla="*/ 317395 w 317713"/>
              <a:gd name="connsiteY6" fmla="*/ 1801 h 38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13" h="387540">
                <a:moveTo>
                  <a:pt x="317395" y="1801"/>
                </a:moveTo>
                <a:cubicBezTo>
                  <a:pt x="322951" y="-12222"/>
                  <a:pt x="254689" y="58422"/>
                  <a:pt x="206270" y="116101"/>
                </a:cubicBezTo>
                <a:cubicBezTo>
                  <a:pt x="157851" y="173780"/>
                  <a:pt x="58103" y="305807"/>
                  <a:pt x="26882" y="347876"/>
                </a:cubicBezTo>
                <a:cubicBezTo>
                  <a:pt x="-4339" y="389945"/>
                  <a:pt x="-10159" y="401321"/>
                  <a:pt x="18945" y="368513"/>
                </a:cubicBezTo>
                <a:cubicBezTo>
                  <a:pt x="48049" y="335705"/>
                  <a:pt x="175842" y="179072"/>
                  <a:pt x="201507" y="151026"/>
                </a:cubicBezTo>
                <a:cubicBezTo>
                  <a:pt x="227171" y="122980"/>
                  <a:pt x="155205" y="222198"/>
                  <a:pt x="172932" y="200238"/>
                </a:cubicBezTo>
                <a:cubicBezTo>
                  <a:pt x="190659" y="178278"/>
                  <a:pt x="311839" y="15824"/>
                  <a:pt x="317395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D916C0B6-AB0D-47B0-8610-ADF7421F6764}"/>
              </a:ext>
            </a:extLst>
          </p:cNvPr>
          <p:cNvSpPr/>
          <p:nvPr/>
        </p:nvSpPr>
        <p:spPr>
          <a:xfrm>
            <a:off x="7430362" y="1864619"/>
            <a:ext cx="538656" cy="603171"/>
          </a:xfrm>
          <a:custGeom>
            <a:avLst/>
            <a:gdLst>
              <a:gd name="connsiteX0" fmla="*/ 426176 w 538656"/>
              <a:gd name="connsiteY0" fmla="*/ 694 h 603171"/>
              <a:gd name="connsiteX1" fmla="*/ 453163 w 538656"/>
              <a:gd name="connsiteY1" fmla="*/ 130869 h 603171"/>
              <a:gd name="connsiteX2" fmla="*/ 516663 w 538656"/>
              <a:gd name="connsiteY2" fmla="*/ 199131 h 603171"/>
              <a:gd name="connsiteX3" fmla="*/ 532538 w 538656"/>
              <a:gd name="connsiteY3" fmla="*/ 245169 h 603171"/>
              <a:gd name="connsiteX4" fmla="*/ 421413 w 538656"/>
              <a:gd name="connsiteY4" fmla="*/ 153094 h 603171"/>
              <a:gd name="connsiteX5" fmla="*/ 375376 w 538656"/>
              <a:gd name="connsiteY5" fmla="*/ 197544 h 603171"/>
              <a:gd name="connsiteX6" fmla="*/ 176938 w 538656"/>
              <a:gd name="connsiteY6" fmla="*/ 476944 h 603171"/>
              <a:gd name="connsiteX7" fmla="*/ 726 w 538656"/>
              <a:gd name="connsiteY7" fmla="*/ 602356 h 603171"/>
              <a:gd name="connsiteX8" fmla="*/ 245201 w 538656"/>
              <a:gd name="connsiteY8" fmla="*/ 422969 h 603171"/>
              <a:gd name="connsiteX9" fmla="*/ 275363 w 538656"/>
              <a:gd name="connsiteY9" fmla="*/ 389631 h 603171"/>
              <a:gd name="connsiteX10" fmla="*/ 403951 w 538656"/>
              <a:gd name="connsiteY10" fmla="*/ 156269 h 603171"/>
              <a:gd name="connsiteX11" fmla="*/ 407126 w 538656"/>
              <a:gd name="connsiteY11" fmla="*/ 81656 h 603171"/>
              <a:gd name="connsiteX12" fmla="*/ 426176 w 538656"/>
              <a:gd name="connsiteY12" fmla="*/ 694 h 6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656" h="603171">
                <a:moveTo>
                  <a:pt x="426176" y="694"/>
                </a:moveTo>
                <a:cubicBezTo>
                  <a:pt x="433849" y="8896"/>
                  <a:pt x="438082" y="97796"/>
                  <a:pt x="453163" y="130869"/>
                </a:cubicBezTo>
                <a:cubicBezTo>
                  <a:pt x="468244" y="163942"/>
                  <a:pt x="503434" y="180081"/>
                  <a:pt x="516663" y="199131"/>
                </a:cubicBezTo>
                <a:cubicBezTo>
                  <a:pt x="529892" y="218181"/>
                  <a:pt x="548413" y="252842"/>
                  <a:pt x="532538" y="245169"/>
                </a:cubicBezTo>
                <a:cubicBezTo>
                  <a:pt x="516663" y="237496"/>
                  <a:pt x="447607" y="161031"/>
                  <a:pt x="421413" y="153094"/>
                </a:cubicBezTo>
                <a:cubicBezTo>
                  <a:pt x="395219" y="145157"/>
                  <a:pt x="416122" y="143569"/>
                  <a:pt x="375376" y="197544"/>
                </a:cubicBezTo>
                <a:cubicBezTo>
                  <a:pt x="334630" y="251519"/>
                  <a:pt x="239380" y="409475"/>
                  <a:pt x="176938" y="476944"/>
                </a:cubicBezTo>
                <a:cubicBezTo>
                  <a:pt x="114496" y="544413"/>
                  <a:pt x="-10651" y="611352"/>
                  <a:pt x="726" y="602356"/>
                </a:cubicBezTo>
                <a:cubicBezTo>
                  <a:pt x="12103" y="593360"/>
                  <a:pt x="199428" y="458423"/>
                  <a:pt x="245201" y="422969"/>
                </a:cubicBezTo>
                <a:cubicBezTo>
                  <a:pt x="290974" y="387515"/>
                  <a:pt x="248905" y="434081"/>
                  <a:pt x="275363" y="389631"/>
                </a:cubicBezTo>
                <a:cubicBezTo>
                  <a:pt x="301821" y="345181"/>
                  <a:pt x="381991" y="207598"/>
                  <a:pt x="403951" y="156269"/>
                </a:cubicBezTo>
                <a:cubicBezTo>
                  <a:pt x="425911" y="104940"/>
                  <a:pt x="406068" y="104146"/>
                  <a:pt x="407126" y="81656"/>
                </a:cubicBezTo>
                <a:cubicBezTo>
                  <a:pt x="408184" y="59166"/>
                  <a:pt x="418503" y="-7508"/>
                  <a:pt x="42617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DFB5A8B7-7485-4461-A5BB-F941F6C01D15}"/>
              </a:ext>
            </a:extLst>
          </p:cNvPr>
          <p:cNvSpPr/>
          <p:nvPr/>
        </p:nvSpPr>
        <p:spPr>
          <a:xfrm>
            <a:off x="8096930" y="1653098"/>
            <a:ext cx="536970" cy="781305"/>
          </a:xfrm>
          <a:custGeom>
            <a:avLst/>
            <a:gdLst>
              <a:gd name="connsiteX0" fmla="*/ 536953 w 536970"/>
              <a:gd name="connsiteY0" fmla="*/ 33885 h 781305"/>
              <a:gd name="connsiteX1" fmla="*/ 469220 w 536970"/>
              <a:gd name="connsiteY1" fmla="*/ 258252 h 781305"/>
              <a:gd name="connsiteX2" fmla="*/ 441703 w 536970"/>
              <a:gd name="connsiteY2" fmla="*/ 300585 h 781305"/>
              <a:gd name="connsiteX3" fmla="*/ 306237 w 536970"/>
              <a:gd name="connsiteY3" fmla="*/ 279419 h 781305"/>
              <a:gd name="connsiteX4" fmla="*/ 448053 w 536970"/>
              <a:gd name="connsiteY4" fmla="*/ 306935 h 781305"/>
              <a:gd name="connsiteX5" fmla="*/ 268137 w 536970"/>
              <a:gd name="connsiteY5" fmla="*/ 306935 h 781305"/>
              <a:gd name="connsiteX6" fmla="*/ 323170 w 536970"/>
              <a:gd name="connsiteY6" fmla="*/ 368319 h 781305"/>
              <a:gd name="connsiteX7" fmla="*/ 217337 w 536970"/>
              <a:gd name="connsiteY7" fmla="*/ 400069 h 781305"/>
              <a:gd name="connsiteX8" fmla="*/ 117853 w 536970"/>
              <a:gd name="connsiteY8" fmla="*/ 427585 h 781305"/>
              <a:gd name="connsiteX9" fmla="*/ 75520 w 536970"/>
              <a:gd name="connsiteY9" fmla="*/ 455102 h 781305"/>
              <a:gd name="connsiteX10" fmla="*/ 56470 w 536970"/>
              <a:gd name="connsiteY10" fmla="*/ 465685 h 781305"/>
              <a:gd name="connsiteX11" fmla="*/ 12020 w 536970"/>
              <a:gd name="connsiteY11" fmla="*/ 730269 h 781305"/>
              <a:gd name="connsiteX12" fmla="*/ 9903 w 536970"/>
              <a:gd name="connsiteY12" fmla="*/ 755669 h 781305"/>
              <a:gd name="connsiteX13" fmla="*/ 128437 w 536970"/>
              <a:gd name="connsiteY13" fmla="*/ 444519 h 781305"/>
              <a:gd name="connsiteX14" fmla="*/ 287187 w 536970"/>
              <a:gd name="connsiteY14" fmla="*/ 355619 h 781305"/>
              <a:gd name="connsiteX15" fmla="*/ 420537 w 536970"/>
              <a:gd name="connsiteY15" fmla="*/ 315402 h 781305"/>
              <a:gd name="connsiteX16" fmla="*/ 439587 w 536970"/>
              <a:gd name="connsiteY16" fmla="*/ 281535 h 781305"/>
              <a:gd name="connsiteX17" fmla="*/ 414187 w 536970"/>
              <a:gd name="connsiteY17" fmla="*/ 19 h 781305"/>
              <a:gd name="connsiteX18" fmla="*/ 441703 w 536970"/>
              <a:gd name="connsiteY18" fmla="*/ 296352 h 781305"/>
              <a:gd name="connsiteX19" fmla="*/ 475570 w 536970"/>
              <a:gd name="connsiteY19" fmla="*/ 127019 h 781305"/>
              <a:gd name="connsiteX20" fmla="*/ 536953 w 536970"/>
              <a:gd name="connsiteY20" fmla="*/ 33885 h 78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6970" h="781305">
                <a:moveTo>
                  <a:pt x="536953" y="33885"/>
                </a:moveTo>
                <a:cubicBezTo>
                  <a:pt x="535895" y="55757"/>
                  <a:pt x="485095" y="213802"/>
                  <a:pt x="469220" y="258252"/>
                </a:cubicBezTo>
                <a:cubicBezTo>
                  <a:pt x="453345" y="302702"/>
                  <a:pt x="468867" y="297057"/>
                  <a:pt x="441703" y="300585"/>
                </a:cubicBezTo>
                <a:cubicBezTo>
                  <a:pt x="414539" y="304113"/>
                  <a:pt x="305179" y="278361"/>
                  <a:pt x="306237" y="279419"/>
                </a:cubicBezTo>
                <a:cubicBezTo>
                  <a:pt x="307295" y="280477"/>
                  <a:pt x="454403" y="302349"/>
                  <a:pt x="448053" y="306935"/>
                </a:cubicBezTo>
                <a:cubicBezTo>
                  <a:pt x="441703" y="311521"/>
                  <a:pt x="288951" y="296704"/>
                  <a:pt x="268137" y="306935"/>
                </a:cubicBezTo>
                <a:cubicBezTo>
                  <a:pt x="247323" y="317166"/>
                  <a:pt x="331637" y="352797"/>
                  <a:pt x="323170" y="368319"/>
                </a:cubicBezTo>
                <a:cubicBezTo>
                  <a:pt x="314703" y="383841"/>
                  <a:pt x="251556" y="390191"/>
                  <a:pt x="217337" y="400069"/>
                </a:cubicBezTo>
                <a:cubicBezTo>
                  <a:pt x="183118" y="409947"/>
                  <a:pt x="141489" y="418413"/>
                  <a:pt x="117853" y="427585"/>
                </a:cubicBezTo>
                <a:cubicBezTo>
                  <a:pt x="94217" y="436757"/>
                  <a:pt x="85750" y="448752"/>
                  <a:pt x="75520" y="455102"/>
                </a:cubicBezTo>
                <a:cubicBezTo>
                  <a:pt x="65290" y="461452"/>
                  <a:pt x="67053" y="419824"/>
                  <a:pt x="56470" y="465685"/>
                </a:cubicBezTo>
                <a:cubicBezTo>
                  <a:pt x="45887" y="511546"/>
                  <a:pt x="19781" y="681938"/>
                  <a:pt x="12020" y="730269"/>
                </a:cubicBezTo>
                <a:cubicBezTo>
                  <a:pt x="4259" y="778600"/>
                  <a:pt x="-9500" y="803294"/>
                  <a:pt x="9903" y="755669"/>
                </a:cubicBezTo>
                <a:cubicBezTo>
                  <a:pt x="29306" y="708044"/>
                  <a:pt x="82223" y="511194"/>
                  <a:pt x="128437" y="444519"/>
                </a:cubicBezTo>
                <a:cubicBezTo>
                  <a:pt x="174651" y="377844"/>
                  <a:pt x="238504" y="377138"/>
                  <a:pt x="287187" y="355619"/>
                </a:cubicBezTo>
                <a:cubicBezTo>
                  <a:pt x="335870" y="334100"/>
                  <a:pt x="395137" y="327749"/>
                  <a:pt x="420537" y="315402"/>
                </a:cubicBezTo>
                <a:cubicBezTo>
                  <a:pt x="445937" y="303055"/>
                  <a:pt x="440645" y="334099"/>
                  <a:pt x="439587" y="281535"/>
                </a:cubicBezTo>
                <a:cubicBezTo>
                  <a:pt x="438529" y="228971"/>
                  <a:pt x="413834" y="-2450"/>
                  <a:pt x="414187" y="19"/>
                </a:cubicBezTo>
                <a:cubicBezTo>
                  <a:pt x="414540" y="2488"/>
                  <a:pt x="431473" y="275185"/>
                  <a:pt x="441703" y="296352"/>
                </a:cubicBezTo>
                <a:cubicBezTo>
                  <a:pt x="451933" y="317519"/>
                  <a:pt x="460401" y="167941"/>
                  <a:pt x="475570" y="127019"/>
                </a:cubicBezTo>
                <a:cubicBezTo>
                  <a:pt x="490739" y="86097"/>
                  <a:pt x="538011" y="12013"/>
                  <a:pt x="536953" y="3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EB91426-B7BD-4282-8D87-71CC8B7EC482}"/>
              </a:ext>
            </a:extLst>
          </p:cNvPr>
          <p:cNvSpPr/>
          <p:nvPr/>
        </p:nvSpPr>
        <p:spPr>
          <a:xfrm>
            <a:off x="7948023" y="1503909"/>
            <a:ext cx="288400" cy="509540"/>
          </a:xfrm>
          <a:custGeom>
            <a:avLst/>
            <a:gdLst>
              <a:gd name="connsiteX0" fmla="*/ 285810 w 288400"/>
              <a:gd name="connsiteY0" fmla="*/ 1041 h 509540"/>
              <a:gd name="connsiteX1" fmla="*/ 177860 w 288400"/>
              <a:gd name="connsiteY1" fmla="*/ 136508 h 509540"/>
              <a:gd name="connsiteX2" fmla="*/ 29694 w 288400"/>
              <a:gd name="connsiteY2" fmla="*/ 212708 h 509540"/>
              <a:gd name="connsiteX3" fmla="*/ 14877 w 288400"/>
              <a:gd name="connsiteY3" fmla="*/ 208474 h 509540"/>
              <a:gd name="connsiteX4" fmla="*/ 199027 w 288400"/>
              <a:gd name="connsiteY4" fmla="*/ 128041 h 509540"/>
              <a:gd name="connsiteX5" fmla="*/ 23344 w 288400"/>
              <a:gd name="connsiteY5" fmla="*/ 276208 h 509540"/>
              <a:gd name="connsiteX6" fmla="*/ 31810 w 288400"/>
              <a:gd name="connsiteY6" fmla="*/ 401091 h 509540"/>
              <a:gd name="connsiteX7" fmla="*/ 46627 w 288400"/>
              <a:gd name="connsiteY7" fmla="*/ 449774 h 509540"/>
              <a:gd name="connsiteX8" fmla="*/ 254060 w 288400"/>
              <a:gd name="connsiteY8" fmla="*/ 509041 h 509540"/>
              <a:gd name="connsiteX9" fmla="*/ 52977 w 288400"/>
              <a:gd name="connsiteY9" fmla="*/ 475174 h 509540"/>
              <a:gd name="connsiteX10" fmla="*/ 19110 w 288400"/>
              <a:gd name="connsiteY10" fmla="*/ 422258 h 509540"/>
              <a:gd name="connsiteX11" fmla="*/ 61444 w 288400"/>
              <a:gd name="connsiteY11" fmla="*/ 288908 h 509540"/>
              <a:gd name="connsiteX12" fmla="*/ 67794 w 288400"/>
              <a:gd name="connsiteY12" fmla="*/ 214824 h 509540"/>
              <a:gd name="connsiteX13" fmla="*/ 285810 w 288400"/>
              <a:gd name="connsiteY13" fmla="*/ 1041 h 5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400" h="509540">
                <a:moveTo>
                  <a:pt x="285810" y="1041"/>
                </a:moveTo>
                <a:cubicBezTo>
                  <a:pt x="304154" y="-12012"/>
                  <a:pt x="220546" y="101230"/>
                  <a:pt x="177860" y="136508"/>
                </a:cubicBezTo>
                <a:cubicBezTo>
                  <a:pt x="135174" y="171786"/>
                  <a:pt x="56858" y="200714"/>
                  <a:pt x="29694" y="212708"/>
                </a:cubicBezTo>
                <a:cubicBezTo>
                  <a:pt x="2530" y="224702"/>
                  <a:pt x="-13345" y="222585"/>
                  <a:pt x="14877" y="208474"/>
                </a:cubicBezTo>
                <a:cubicBezTo>
                  <a:pt x="43099" y="194363"/>
                  <a:pt x="197616" y="116752"/>
                  <a:pt x="199027" y="128041"/>
                </a:cubicBezTo>
                <a:cubicBezTo>
                  <a:pt x="200438" y="139330"/>
                  <a:pt x="51213" y="230700"/>
                  <a:pt x="23344" y="276208"/>
                </a:cubicBezTo>
                <a:cubicBezTo>
                  <a:pt x="-4525" y="321716"/>
                  <a:pt x="27930" y="372163"/>
                  <a:pt x="31810" y="401091"/>
                </a:cubicBezTo>
                <a:cubicBezTo>
                  <a:pt x="35690" y="430019"/>
                  <a:pt x="9585" y="431782"/>
                  <a:pt x="46627" y="449774"/>
                </a:cubicBezTo>
                <a:cubicBezTo>
                  <a:pt x="83669" y="467766"/>
                  <a:pt x="253002" y="504808"/>
                  <a:pt x="254060" y="509041"/>
                </a:cubicBezTo>
                <a:cubicBezTo>
                  <a:pt x="255118" y="513274"/>
                  <a:pt x="92135" y="489638"/>
                  <a:pt x="52977" y="475174"/>
                </a:cubicBezTo>
                <a:cubicBezTo>
                  <a:pt x="13819" y="460710"/>
                  <a:pt x="17699" y="453302"/>
                  <a:pt x="19110" y="422258"/>
                </a:cubicBezTo>
                <a:cubicBezTo>
                  <a:pt x="20521" y="391214"/>
                  <a:pt x="53330" y="323480"/>
                  <a:pt x="61444" y="288908"/>
                </a:cubicBezTo>
                <a:cubicBezTo>
                  <a:pt x="69558" y="254336"/>
                  <a:pt x="32164" y="257510"/>
                  <a:pt x="67794" y="214824"/>
                </a:cubicBezTo>
                <a:cubicBezTo>
                  <a:pt x="103424" y="172138"/>
                  <a:pt x="267466" y="14094"/>
                  <a:pt x="285810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0DA80327-7766-4624-AC9C-01DDEFF86901}"/>
              </a:ext>
            </a:extLst>
          </p:cNvPr>
          <p:cNvSpPr/>
          <p:nvPr/>
        </p:nvSpPr>
        <p:spPr>
          <a:xfrm>
            <a:off x="7847262" y="1625124"/>
            <a:ext cx="242832" cy="285292"/>
          </a:xfrm>
          <a:custGeom>
            <a:avLst/>
            <a:gdLst>
              <a:gd name="connsiteX0" fmla="*/ 153738 w 242832"/>
              <a:gd name="connsiteY0" fmla="*/ 476 h 285292"/>
              <a:gd name="connsiteX1" fmla="*/ 145271 w 242832"/>
              <a:gd name="connsiteY1" fmla="*/ 55509 h 285292"/>
              <a:gd name="connsiteX2" fmla="*/ 88121 w 242832"/>
              <a:gd name="connsiteY2" fmla="*/ 182509 h 285292"/>
              <a:gd name="connsiteX3" fmla="*/ 5571 w 242832"/>
              <a:gd name="connsiteY3" fmla="*/ 275643 h 285292"/>
              <a:gd name="connsiteX4" fmla="*/ 26738 w 242832"/>
              <a:gd name="connsiteY4" fmla="*/ 260826 h 285292"/>
              <a:gd name="connsiteX5" fmla="*/ 181255 w 242832"/>
              <a:gd name="connsiteY5" fmla="*/ 85143 h 285292"/>
              <a:gd name="connsiteX6" fmla="*/ 242638 w 242832"/>
              <a:gd name="connsiteY6" fmla="*/ 23759 h 285292"/>
              <a:gd name="connsiteX7" fmla="*/ 164321 w 242832"/>
              <a:gd name="connsiteY7" fmla="*/ 83026 h 285292"/>
              <a:gd name="connsiteX8" fmla="*/ 153738 w 242832"/>
              <a:gd name="connsiteY8" fmla="*/ 476 h 28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2" h="285292">
                <a:moveTo>
                  <a:pt x="153738" y="476"/>
                </a:moveTo>
                <a:cubicBezTo>
                  <a:pt x="150563" y="-4110"/>
                  <a:pt x="156207" y="25170"/>
                  <a:pt x="145271" y="55509"/>
                </a:cubicBezTo>
                <a:cubicBezTo>
                  <a:pt x="134335" y="85848"/>
                  <a:pt x="111404" y="145820"/>
                  <a:pt x="88121" y="182509"/>
                </a:cubicBezTo>
                <a:cubicBezTo>
                  <a:pt x="64838" y="219198"/>
                  <a:pt x="15801" y="262590"/>
                  <a:pt x="5571" y="275643"/>
                </a:cubicBezTo>
                <a:cubicBezTo>
                  <a:pt x="-4659" y="288696"/>
                  <a:pt x="-2543" y="292576"/>
                  <a:pt x="26738" y="260826"/>
                </a:cubicBezTo>
                <a:cubicBezTo>
                  <a:pt x="56019" y="229076"/>
                  <a:pt x="145272" y="124654"/>
                  <a:pt x="181255" y="85143"/>
                </a:cubicBezTo>
                <a:cubicBezTo>
                  <a:pt x="217238" y="45632"/>
                  <a:pt x="245460" y="24112"/>
                  <a:pt x="242638" y="23759"/>
                </a:cubicBezTo>
                <a:cubicBezTo>
                  <a:pt x="239816" y="23406"/>
                  <a:pt x="177021" y="81615"/>
                  <a:pt x="164321" y="83026"/>
                </a:cubicBezTo>
                <a:cubicBezTo>
                  <a:pt x="151621" y="84437"/>
                  <a:pt x="156913" y="5062"/>
                  <a:pt x="153738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06F909B4-EEC0-4CAA-9E08-C85656C43048}"/>
              </a:ext>
            </a:extLst>
          </p:cNvPr>
          <p:cNvSpPr/>
          <p:nvPr/>
        </p:nvSpPr>
        <p:spPr>
          <a:xfrm>
            <a:off x="8059892" y="1684025"/>
            <a:ext cx="222141" cy="309566"/>
          </a:xfrm>
          <a:custGeom>
            <a:avLst/>
            <a:gdLst>
              <a:gd name="connsiteX0" fmla="*/ 13075 w 222141"/>
              <a:gd name="connsiteY0" fmla="*/ 842 h 309566"/>
              <a:gd name="connsiteX1" fmla="*/ 2491 w 222141"/>
              <a:gd name="connsiteY1" fmla="*/ 182875 h 309566"/>
              <a:gd name="connsiteX2" fmla="*/ 68108 w 222141"/>
              <a:gd name="connsiteY2" fmla="*/ 218858 h 309566"/>
              <a:gd name="connsiteX3" fmla="*/ 220508 w 222141"/>
              <a:gd name="connsiteY3" fmla="*/ 307758 h 309566"/>
              <a:gd name="connsiteX4" fmla="*/ 140075 w 222141"/>
              <a:gd name="connsiteY4" fmla="*/ 276008 h 309566"/>
              <a:gd name="connsiteX5" fmla="*/ 6725 w 222141"/>
              <a:gd name="connsiteY5" fmla="*/ 244258 h 309566"/>
              <a:gd name="connsiteX6" fmla="*/ 30008 w 222141"/>
              <a:gd name="connsiteY6" fmla="*/ 216742 h 309566"/>
              <a:gd name="connsiteX7" fmla="*/ 27891 w 222141"/>
              <a:gd name="connsiteY7" fmla="*/ 140542 h 309566"/>
              <a:gd name="connsiteX8" fmla="*/ 23658 w 222141"/>
              <a:gd name="connsiteY8" fmla="*/ 121492 h 309566"/>
              <a:gd name="connsiteX9" fmla="*/ 6725 w 222141"/>
              <a:gd name="connsiteY9" fmla="*/ 115142 h 309566"/>
              <a:gd name="connsiteX10" fmla="*/ 13075 w 222141"/>
              <a:gd name="connsiteY10" fmla="*/ 842 h 3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141" h="309566">
                <a:moveTo>
                  <a:pt x="13075" y="842"/>
                </a:moveTo>
                <a:cubicBezTo>
                  <a:pt x="12369" y="12131"/>
                  <a:pt x="-6681" y="146539"/>
                  <a:pt x="2491" y="182875"/>
                </a:cubicBezTo>
                <a:cubicBezTo>
                  <a:pt x="11663" y="219211"/>
                  <a:pt x="31772" y="198044"/>
                  <a:pt x="68108" y="218858"/>
                </a:cubicBezTo>
                <a:cubicBezTo>
                  <a:pt x="104444" y="239672"/>
                  <a:pt x="208514" y="298233"/>
                  <a:pt x="220508" y="307758"/>
                </a:cubicBezTo>
                <a:cubicBezTo>
                  <a:pt x="232502" y="317283"/>
                  <a:pt x="175706" y="286591"/>
                  <a:pt x="140075" y="276008"/>
                </a:cubicBezTo>
                <a:cubicBezTo>
                  <a:pt x="104445" y="265425"/>
                  <a:pt x="25070" y="254136"/>
                  <a:pt x="6725" y="244258"/>
                </a:cubicBezTo>
                <a:cubicBezTo>
                  <a:pt x="-11620" y="234380"/>
                  <a:pt x="26480" y="234028"/>
                  <a:pt x="30008" y="216742"/>
                </a:cubicBezTo>
                <a:cubicBezTo>
                  <a:pt x="33536" y="199456"/>
                  <a:pt x="28949" y="156417"/>
                  <a:pt x="27891" y="140542"/>
                </a:cubicBezTo>
                <a:cubicBezTo>
                  <a:pt x="26833" y="124667"/>
                  <a:pt x="27186" y="125725"/>
                  <a:pt x="23658" y="121492"/>
                </a:cubicBezTo>
                <a:cubicBezTo>
                  <a:pt x="20130" y="117259"/>
                  <a:pt x="8136" y="135250"/>
                  <a:pt x="6725" y="115142"/>
                </a:cubicBezTo>
                <a:cubicBezTo>
                  <a:pt x="5314" y="95034"/>
                  <a:pt x="13781" y="-10447"/>
                  <a:pt x="13075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5DDDA228-B9CB-4692-881F-365C0917613F}"/>
              </a:ext>
            </a:extLst>
          </p:cNvPr>
          <p:cNvSpPr/>
          <p:nvPr/>
        </p:nvSpPr>
        <p:spPr>
          <a:xfrm>
            <a:off x="8217793" y="1371589"/>
            <a:ext cx="754761" cy="549835"/>
          </a:xfrm>
          <a:custGeom>
            <a:avLst/>
            <a:gdLst>
              <a:gd name="connsiteX0" fmla="*/ 64724 w 754761"/>
              <a:gd name="connsiteY0" fmla="*/ 11 h 549835"/>
              <a:gd name="connsiteX1" fmla="*/ 22390 w 754761"/>
              <a:gd name="connsiteY1" fmla="*/ 156644 h 549835"/>
              <a:gd name="connsiteX2" fmla="*/ 3340 w 754761"/>
              <a:gd name="connsiteY2" fmla="*/ 184161 h 549835"/>
              <a:gd name="connsiteX3" fmla="*/ 90124 w 754761"/>
              <a:gd name="connsiteY3" fmla="*/ 302694 h 549835"/>
              <a:gd name="connsiteX4" fmla="*/ 248874 w 754761"/>
              <a:gd name="connsiteY4" fmla="*/ 546111 h 549835"/>
              <a:gd name="connsiteX5" fmla="*/ 210774 w 754761"/>
              <a:gd name="connsiteY5" fmla="*/ 446628 h 549835"/>
              <a:gd name="connsiteX6" fmla="*/ 185374 w 754761"/>
              <a:gd name="connsiteY6" fmla="*/ 397944 h 549835"/>
              <a:gd name="connsiteX7" fmla="*/ 28740 w 754761"/>
              <a:gd name="connsiteY7" fmla="*/ 186278 h 549835"/>
              <a:gd name="connsiteX8" fmla="*/ 77424 w 754761"/>
              <a:gd name="connsiteY8" fmla="*/ 203211 h 549835"/>
              <a:gd name="connsiteX9" fmla="*/ 181140 w 754761"/>
              <a:gd name="connsiteY9" fmla="*/ 300578 h 549835"/>
              <a:gd name="connsiteX10" fmla="*/ 409740 w 754761"/>
              <a:gd name="connsiteY10" fmla="*/ 364078 h 549835"/>
              <a:gd name="connsiteX11" fmla="*/ 238290 w 754761"/>
              <a:gd name="connsiteY11" fmla="*/ 304811 h 549835"/>
              <a:gd name="connsiteX12" fmla="*/ 85890 w 754761"/>
              <a:gd name="connsiteY12" fmla="*/ 188394 h 549835"/>
              <a:gd name="connsiteX13" fmla="*/ 208657 w 754761"/>
              <a:gd name="connsiteY13" fmla="*/ 247661 h 549835"/>
              <a:gd name="connsiteX14" fmla="*/ 481707 w 754761"/>
              <a:gd name="connsiteY14" fmla="*/ 336561 h 549835"/>
              <a:gd name="connsiteX15" fmla="*/ 754757 w 754761"/>
              <a:gd name="connsiteY15" fmla="*/ 258244 h 549835"/>
              <a:gd name="connsiteX16" fmla="*/ 475357 w 754761"/>
              <a:gd name="connsiteY16" fmla="*/ 309044 h 549835"/>
              <a:gd name="connsiteX17" fmla="*/ 335657 w 754761"/>
              <a:gd name="connsiteY17" fmla="*/ 311161 h 549835"/>
              <a:gd name="connsiteX18" fmla="*/ 204424 w 754761"/>
              <a:gd name="connsiteY18" fmla="*/ 232844 h 549835"/>
              <a:gd name="connsiteX19" fmla="*/ 98590 w 754761"/>
              <a:gd name="connsiteY19" fmla="*/ 101611 h 549835"/>
              <a:gd name="connsiteX20" fmla="*/ 107057 w 754761"/>
              <a:gd name="connsiteY20" fmla="*/ 184161 h 549835"/>
              <a:gd name="connsiteX21" fmla="*/ 52024 w 754761"/>
              <a:gd name="connsiteY21" fmla="*/ 165111 h 549835"/>
              <a:gd name="connsiteX22" fmla="*/ 64724 w 754761"/>
              <a:gd name="connsiteY22" fmla="*/ 11 h 54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761" h="549835">
                <a:moveTo>
                  <a:pt x="64724" y="11"/>
                </a:moveTo>
                <a:cubicBezTo>
                  <a:pt x="59785" y="-1400"/>
                  <a:pt x="32621" y="125952"/>
                  <a:pt x="22390" y="156644"/>
                </a:cubicBezTo>
                <a:cubicBezTo>
                  <a:pt x="12159" y="187336"/>
                  <a:pt x="-7949" y="159819"/>
                  <a:pt x="3340" y="184161"/>
                </a:cubicBezTo>
                <a:cubicBezTo>
                  <a:pt x="14629" y="208503"/>
                  <a:pt x="49202" y="242369"/>
                  <a:pt x="90124" y="302694"/>
                </a:cubicBezTo>
                <a:cubicBezTo>
                  <a:pt x="131046" y="363019"/>
                  <a:pt x="228766" y="522122"/>
                  <a:pt x="248874" y="546111"/>
                </a:cubicBezTo>
                <a:cubicBezTo>
                  <a:pt x="268982" y="570100"/>
                  <a:pt x="221357" y="471322"/>
                  <a:pt x="210774" y="446628"/>
                </a:cubicBezTo>
                <a:cubicBezTo>
                  <a:pt x="200191" y="421934"/>
                  <a:pt x="215713" y="441336"/>
                  <a:pt x="185374" y="397944"/>
                </a:cubicBezTo>
                <a:cubicBezTo>
                  <a:pt x="155035" y="354552"/>
                  <a:pt x="46732" y="218733"/>
                  <a:pt x="28740" y="186278"/>
                </a:cubicBezTo>
                <a:cubicBezTo>
                  <a:pt x="10748" y="153823"/>
                  <a:pt x="52024" y="184161"/>
                  <a:pt x="77424" y="203211"/>
                </a:cubicBezTo>
                <a:cubicBezTo>
                  <a:pt x="102824" y="222261"/>
                  <a:pt x="125754" y="273767"/>
                  <a:pt x="181140" y="300578"/>
                </a:cubicBezTo>
                <a:cubicBezTo>
                  <a:pt x="236526" y="327389"/>
                  <a:pt x="400215" y="363373"/>
                  <a:pt x="409740" y="364078"/>
                </a:cubicBezTo>
                <a:cubicBezTo>
                  <a:pt x="419265" y="364783"/>
                  <a:pt x="292265" y="334092"/>
                  <a:pt x="238290" y="304811"/>
                </a:cubicBezTo>
                <a:cubicBezTo>
                  <a:pt x="184315" y="275530"/>
                  <a:pt x="90829" y="197919"/>
                  <a:pt x="85890" y="188394"/>
                </a:cubicBezTo>
                <a:cubicBezTo>
                  <a:pt x="80951" y="178869"/>
                  <a:pt x="142687" y="222966"/>
                  <a:pt x="208657" y="247661"/>
                </a:cubicBezTo>
                <a:cubicBezTo>
                  <a:pt x="274627" y="272356"/>
                  <a:pt x="390690" y="334797"/>
                  <a:pt x="481707" y="336561"/>
                </a:cubicBezTo>
                <a:cubicBezTo>
                  <a:pt x="572724" y="338325"/>
                  <a:pt x="755815" y="262830"/>
                  <a:pt x="754757" y="258244"/>
                </a:cubicBezTo>
                <a:cubicBezTo>
                  <a:pt x="753699" y="253658"/>
                  <a:pt x="545207" y="300225"/>
                  <a:pt x="475357" y="309044"/>
                </a:cubicBezTo>
                <a:cubicBezTo>
                  <a:pt x="405507" y="317864"/>
                  <a:pt x="380812" y="323861"/>
                  <a:pt x="335657" y="311161"/>
                </a:cubicBezTo>
                <a:cubicBezTo>
                  <a:pt x="290502" y="298461"/>
                  <a:pt x="243935" y="267769"/>
                  <a:pt x="204424" y="232844"/>
                </a:cubicBezTo>
                <a:cubicBezTo>
                  <a:pt x="164913" y="197919"/>
                  <a:pt x="114818" y="109725"/>
                  <a:pt x="98590" y="101611"/>
                </a:cubicBezTo>
                <a:cubicBezTo>
                  <a:pt x="82362" y="93497"/>
                  <a:pt x="114818" y="173578"/>
                  <a:pt x="107057" y="184161"/>
                </a:cubicBezTo>
                <a:cubicBezTo>
                  <a:pt x="99296" y="194744"/>
                  <a:pt x="59079" y="187689"/>
                  <a:pt x="52024" y="165111"/>
                </a:cubicBezTo>
                <a:cubicBezTo>
                  <a:pt x="44968" y="142533"/>
                  <a:pt x="69663" y="1422"/>
                  <a:pt x="6472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C1ACE699-55CA-41FC-9B98-F55CC89034F8}"/>
              </a:ext>
            </a:extLst>
          </p:cNvPr>
          <p:cNvSpPr/>
          <p:nvPr/>
        </p:nvSpPr>
        <p:spPr>
          <a:xfrm>
            <a:off x="8360277" y="770065"/>
            <a:ext cx="263093" cy="346815"/>
          </a:xfrm>
          <a:custGeom>
            <a:avLst/>
            <a:gdLst>
              <a:gd name="connsiteX0" fmla="*/ 263023 w 263093"/>
              <a:gd name="connsiteY0" fmla="*/ 3048 h 346815"/>
              <a:gd name="connsiteX1" fmla="*/ 153486 w 263093"/>
              <a:gd name="connsiteY1" fmla="*/ 4635 h 346815"/>
              <a:gd name="connsiteX2" fmla="*/ 148723 w 263093"/>
              <a:gd name="connsiteY2" fmla="*/ 55435 h 346815"/>
              <a:gd name="connsiteX3" fmla="*/ 155073 w 263093"/>
              <a:gd name="connsiteY3" fmla="*/ 18923 h 346815"/>
              <a:gd name="connsiteX4" fmla="*/ 74111 w 263093"/>
              <a:gd name="connsiteY4" fmla="*/ 87185 h 346815"/>
              <a:gd name="connsiteX5" fmla="*/ 55061 w 263093"/>
              <a:gd name="connsiteY5" fmla="*/ 112585 h 346815"/>
              <a:gd name="connsiteX6" fmla="*/ 23311 w 263093"/>
              <a:gd name="connsiteY6" fmla="*/ 199898 h 346815"/>
              <a:gd name="connsiteX7" fmla="*/ 1086 w 263093"/>
              <a:gd name="connsiteY7" fmla="*/ 345948 h 346815"/>
              <a:gd name="connsiteX8" fmla="*/ 58236 w 263093"/>
              <a:gd name="connsiteY8" fmla="*/ 126873 h 346815"/>
              <a:gd name="connsiteX9" fmla="*/ 82048 w 263093"/>
              <a:gd name="connsiteY9" fmla="*/ 114173 h 346815"/>
              <a:gd name="connsiteX10" fmla="*/ 161423 w 263093"/>
              <a:gd name="connsiteY10" fmla="*/ 28448 h 346815"/>
              <a:gd name="connsiteX11" fmla="*/ 169361 w 263093"/>
              <a:gd name="connsiteY11" fmla="*/ 10985 h 346815"/>
              <a:gd name="connsiteX12" fmla="*/ 263023 w 263093"/>
              <a:gd name="connsiteY12" fmla="*/ 3048 h 34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093" h="346815">
                <a:moveTo>
                  <a:pt x="263023" y="3048"/>
                </a:moveTo>
                <a:cubicBezTo>
                  <a:pt x="260377" y="1990"/>
                  <a:pt x="172536" y="-4096"/>
                  <a:pt x="153486" y="4635"/>
                </a:cubicBezTo>
                <a:cubicBezTo>
                  <a:pt x="134436" y="13366"/>
                  <a:pt x="148459" y="53054"/>
                  <a:pt x="148723" y="55435"/>
                </a:cubicBezTo>
                <a:cubicBezTo>
                  <a:pt x="148987" y="57816"/>
                  <a:pt x="167508" y="13631"/>
                  <a:pt x="155073" y="18923"/>
                </a:cubicBezTo>
                <a:cubicBezTo>
                  <a:pt x="142638" y="24215"/>
                  <a:pt x="90780" y="71575"/>
                  <a:pt x="74111" y="87185"/>
                </a:cubicBezTo>
                <a:cubicBezTo>
                  <a:pt x="57442" y="102795"/>
                  <a:pt x="63528" y="93800"/>
                  <a:pt x="55061" y="112585"/>
                </a:cubicBezTo>
                <a:cubicBezTo>
                  <a:pt x="46594" y="131370"/>
                  <a:pt x="32307" y="161004"/>
                  <a:pt x="23311" y="199898"/>
                </a:cubicBezTo>
                <a:cubicBezTo>
                  <a:pt x="14315" y="238792"/>
                  <a:pt x="-4735" y="358119"/>
                  <a:pt x="1086" y="345948"/>
                </a:cubicBezTo>
                <a:cubicBezTo>
                  <a:pt x="6907" y="333777"/>
                  <a:pt x="44742" y="165502"/>
                  <a:pt x="58236" y="126873"/>
                </a:cubicBezTo>
                <a:cubicBezTo>
                  <a:pt x="71730" y="88244"/>
                  <a:pt x="64850" y="130577"/>
                  <a:pt x="82048" y="114173"/>
                </a:cubicBezTo>
                <a:cubicBezTo>
                  <a:pt x="99246" y="97769"/>
                  <a:pt x="146871" y="45646"/>
                  <a:pt x="161423" y="28448"/>
                </a:cubicBezTo>
                <a:cubicBezTo>
                  <a:pt x="175975" y="11250"/>
                  <a:pt x="145813" y="15483"/>
                  <a:pt x="169361" y="10985"/>
                </a:cubicBezTo>
                <a:cubicBezTo>
                  <a:pt x="192909" y="6487"/>
                  <a:pt x="265669" y="4106"/>
                  <a:pt x="263023" y="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3F11896A-F02A-4E9D-A5BB-6D20E6E70596}"/>
              </a:ext>
            </a:extLst>
          </p:cNvPr>
          <p:cNvSpPr/>
          <p:nvPr/>
        </p:nvSpPr>
        <p:spPr>
          <a:xfrm>
            <a:off x="8603703" y="770895"/>
            <a:ext cx="340625" cy="400700"/>
          </a:xfrm>
          <a:custGeom>
            <a:avLst/>
            <a:gdLst>
              <a:gd name="connsiteX0" fmla="*/ 8485 w 340625"/>
              <a:gd name="connsiteY0" fmla="*/ 3805 h 400700"/>
              <a:gd name="connsiteX1" fmla="*/ 235497 w 340625"/>
              <a:gd name="connsiteY1" fmla="*/ 229230 h 400700"/>
              <a:gd name="connsiteX2" fmla="*/ 176760 w 340625"/>
              <a:gd name="connsiteY2" fmla="*/ 165730 h 400700"/>
              <a:gd name="connsiteX3" fmla="*/ 259310 w 340625"/>
              <a:gd name="connsiteY3" fmla="*/ 276855 h 400700"/>
              <a:gd name="connsiteX4" fmla="*/ 305347 w 340625"/>
              <a:gd name="connsiteY4" fmla="*/ 300668 h 400700"/>
              <a:gd name="connsiteX5" fmla="*/ 311697 w 340625"/>
              <a:gd name="connsiteY5" fmla="*/ 326068 h 400700"/>
              <a:gd name="connsiteX6" fmla="*/ 340272 w 340625"/>
              <a:gd name="connsiteY6" fmla="*/ 400680 h 400700"/>
              <a:gd name="connsiteX7" fmla="*/ 289472 w 340625"/>
              <a:gd name="connsiteY7" fmla="*/ 332418 h 400700"/>
              <a:gd name="connsiteX8" fmla="*/ 197397 w 340625"/>
              <a:gd name="connsiteY8" fmla="*/ 226055 h 400700"/>
              <a:gd name="connsiteX9" fmla="*/ 168822 w 340625"/>
              <a:gd name="connsiteY9" fmla="*/ 218118 h 400700"/>
              <a:gd name="connsiteX10" fmla="*/ 59285 w 340625"/>
              <a:gd name="connsiteY10" fmla="*/ 95880 h 400700"/>
              <a:gd name="connsiteX11" fmla="*/ 8485 w 340625"/>
              <a:gd name="connsiteY11" fmla="*/ 3805 h 4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625" h="400700">
                <a:moveTo>
                  <a:pt x="8485" y="3805"/>
                </a:moveTo>
                <a:cubicBezTo>
                  <a:pt x="37854" y="26030"/>
                  <a:pt x="207451" y="202243"/>
                  <a:pt x="235497" y="229230"/>
                </a:cubicBezTo>
                <a:cubicBezTo>
                  <a:pt x="263543" y="256217"/>
                  <a:pt x="172791" y="157793"/>
                  <a:pt x="176760" y="165730"/>
                </a:cubicBezTo>
                <a:cubicBezTo>
                  <a:pt x="180729" y="173668"/>
                  <a:pt x="237879" y="254365"/>
                  <a:pt x="259310" y="276855"/>
                </a:cubicBezTo>
                <a:cubicBezTo>
                  <a:pt x="280741" y="299345"/>
                  <a:pt x="296616" y="292466"/>
                  <a:pt x="305347" y="300668"/>
                </a:cubicBezTo>
                <a:cubicBezTo>
                  <a:pt x="314078" y="308870"/>
                  <a:pt x="305876" y="309399"/>
                  <a:pt x="311697" y="326068"/>
                </a:cubicBezTo>
                <a:cubicBezTo>
                  <a:pt x="317518" y="342737"/>
                  <a:pt x="343976" y="399622"/>
                  <a:pt x="340272" y="400680"/>
                </a:cubicBezTo>
                <a:cubicBezTo>
                  <a:pt x="336568" y="401738"/>
                  <a:pt x="313284" y="361522"/>
                  <a:pt x="289472" y="332418"/>
                </a:cubicBezTo>
                <a:cubicBezTo>
                  <a:pt x="265660" y="303314"/>
                  <a:pt x="217505" y="245105"/>
                  <a:pt x="197397" y="226055"/>
                </a:cubicBezTo>
                <a:cubicBezTo>
                  <a:pt x="177289" y="207005"/>
                  <a:pt x="191840" y="239814"/>
                  <a:pt x="168822" y="218118"/>
                </a:cubicBezTo>
                <a:cubicBezTo>
                  <a:pt x="145804" y="196422"/>
                  <a:pt x="85214" y="129217"/>
                  <a:pt x="59285" y="95880"/>
                </a:cubicBezTo>
                <a:cubicBezTo>
                  <a:pt x="33356" y="62543"/>
                  <a:pt x="-20884" y="-18420"/>
                  <a:pt x="8485" y="3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4171A2AC-3362-4A81-A928-236DCEA80EB0}"/>
              </a:ext>
            </a:extLst>
          </p:cNvPr>
          <p:cNvSpPr/>
          <p:nvPr/>
        </p:nvSpPr>
        <p:spPr>
          <a:xfrm>
            <a:off x="8543542" y="785079"/>
            <a:ext cx="405303" cy="372350"/>
          </a:xfrm>
          <a:custGeom>
            <a:avLst/>
            <a:gdLst>
              <a:gd name="connsiteX0" fmla="*/ 383 w 405303"/>
              <a:gd name="connsiteY0" fmla="*/ 734 h 372350"/>
              <a:gd name="connsiteX1" fmla="*/ 78171 w 405303"/>
              <a:gd name="connsiteY1" fmla="*/ 89634 h 372350"/>
              <a:gd name="connsiteX2" fmla="*/ 113096 w 405303"/>
              <a:gd name="connsiteY2" fmla="*/ 108684 h 372350"/>
              <a:gd name="connsiteX3" fmla="*/ 244858 w 405303"/>
              <a:gd name="connsiteY3" fmla="*/ 207109 h 372350"/>
              <a:gd name="connsiteX4" fmla="*/ 225808 w 405303"/>
              <a:gd name="connsiteY4" fmla="*/ 199171 h 372350"/>
              <a:gd name="connsiteX5" fmla="*/ 298833 w 405303"/>
              <a:gd name="connsiteY5" fmla="*/ 286484 h 372350"/>
              <a:gd name="connsiteX6" fmla="*/ 405196 w 405303"/>
              <a:gd name="connsiteY6" fmla="*/ 372209 h 372350"/>
              <a:gd name="connsiteX7" fmla="*/ 313121 w 405303"/>
              <a:gd name="connsiteY7" fmla="*/ 265846 h 372350"/>
              <a:gd name="connsiteX8" fmla="*/ 62296 w 405303"/>
              <a:gd name="connsiteY8" fmla="*/ 59471 h 372350"/>
              <a:gd name="connsiteX9" fmla="*/ 383 w 405303"/>
              <a:gd name="connsiteY9" fmla="*/ 73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303" h="372350">
                <a:moveTo>
                  <a:pt x="383" y="734"/>
                </a:moveTo>
                <a:cubicBezTo>
                  <a:pt x="3029" y="5761"/>
                  <a:pt x="59386" y="71642"/>
                  <a:pt x="78171" y="89634"/>
                </a:cubicBezTo>
                <a:cubicBezTo>
                  <a:pt x="96956" y="107626"/>
                  <a:pt x="85315" y="89105"/>
                  <a:pt x="113096" y="108684"/>
                </a:cubicBezTo>
                <a:cubicBezTo>
                  <a:pt x="140877" y="128263"/>
                  <a:pt x="226073" y="192028"/>
                  <a:pt x="244858" y="207109"/>
                </a:cubicBezTo>
                <a:cubicBezTo>
                  <a:pt x="263643" y="222190"/>
                  <a:pt x="216812" y="185942"/>
                  <a:pt x="225808" y="199171"/>
                </a:cubicBezTo>
                <a:cubicBezTo>
                  <a:pt x="234804" y="212400"/>
                  <a:pt x="268935" y="257644"/>
                  <a:pt x="298833" y="286484"/>
                </a:cubicBezTo>
                <a:cubicBezTo>
                  <a:pt x="328731" y="315324"/>
                  <a:pt x="402815" y="375649"/>
                  <a:pt x="405196" y="372209"/>
                </a:cubicBezTo>
                <a:cubicBezTo>
                  <a:pt x="407577" y="368769"/>
                  <a:pt x="370271" y="317969"/>
                  <a:pt x="313121" y="265846"/>
                </a:cubicBezTo>
                <a:cubicBezTo>
                  <a:pt x="255971" y="213723"/>
                  <a:pt x="116800" y="102334"/>
                  <a:pt x="62296" y="59471"/>
                </a:cubicBezTo>
                <a:cubicBezTo>
                  <a:pt x="7792" y="16609"/>
                  <a:pt x="-2263" y="-4293"/>
                  <a:pt x="383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507CEF89-3551-4210-9DCC-CF7D6C805C5A}"/>
              </a:ext>
            </a:extLst>
          </p:cNvPr>
          <p:cNvSpPr/>
          <p:nvPr/>
        </p:nvSpPr>
        <p:spPr>
          <a:xfrm>
            <a:off x="8354937" y="788988"/>
            <a:ext cx="214270" cy="329460"/>
          </a:xfrm>
          <a:custGeom>
            <a:avLst/>
            <a:gdLst>
              <a:gd name="connsiteX0" fmla="*/ 198513 w 214270"/>
              <a:gd name="connsiteY0" fmla="*/ 0 h 329460"/>
              <a:gd name="connsiteX1" fmla="*/ 209626 w 214270"/>
              <a:gd name="connsiteY1" fmla="*/ 93662 h 329460"/>
              <a:gd name="connsiteX2" fmla="*/ 112788 w 214270"/>
              <a:gd name="connsiteY2" fmla="*/ 147637 h 329460"/>
              <a:gd name="connsiteX3" fmla="*/ 90563 w 214270"/>
              <a:gd name="connsiteY3" fmla="*/ 176212 h 329460"/>
              <a:gd name="connsiteX4" fmla="*/ 71513 w 214270"/>
              <a:gd name="connsiteY4" fmla="*/ 296862 h 329460"/>
              <a:gd name="connsiteX5" fmla="*/ 76 w 214270"/>
              <a:gd name="connsiteY5" fmla="*/ 325437 h 329460"/>
              <a:gd name="connsiteX6" fmla="*/ 58813 w 214270"/>
              <a:gd name="connsiteY6" fmla="*/ 309562 h 329460"/>
              <a:gd name="connsiteX7" fmla="*/ 109613 w 214270"/>
              <a:gd name="connsiteY7" fmla="*/ 147637 h 329460"/>
              <a:gd name="connsiteX8" fmla="*/ 195338 w 214270"/>
              <a:gd name="connsiteY8" fmla="*/ 93662 h 329460"/>
              <a:gd name="connsiteX9" fmla="*/ 198513 w 214270"/>
              <a:gd name="connsiteY9" fmla="*/ 0 h 32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0" h="329460">
                <a:moveTo>
                  <a:pt x="198513" y="0"/>
                </a:moveTo>
                <a:cubicBezTo>
                  <a:pt x="200894" y="0"/>
                  <a:pt x="223914" y="69056"/>
                  <a:pt x="209626" y="93662"/>
                </a:cubicBezTo>
                <a:cubicBezTo>
                  <a:pt x="195338" y="118268"/>
                  <a:pt x="132632" y="133879"/>
                  <a:pt x="112788" y="147637"/>
                </a:cubicBezTo>
                <a:cubicBezTo>
                  <a:pt x="92944" y="161395"/>
                  <a:pt x="97442" y="151341"/>
                  <a:pt x="90563" y="176212"/>
                </a:cubicBezTo>
                <a:cubicBezTo>
                  <a:pt x="83684" y="201083"/>
                  <a:pt x="86594" y="271991"/>
                  <a:pt x="71513" y="296862"/>
                </a:cubicBezTo>
                <a:cubicBezTo>
                  <a:pt x="56432" y="321733"/>
                  <a:pt x="2193" y="323320"/>
                  <a:pt x="76" y="325437"/>
                </a:cubicBezTo>
                <a:cubicBezTo>
                  <a:pt x="-2041" y="327554"/>
                  <a:pt x="40557" y="339195"/>
                  <a:pt x="58813" y="309562"/>
                </a:cubicBezTo>
                <a:cubicBezTo>
                  <a:pt x="77069" y="279929"/>
                  <a:pt x="86859" y="183620"/>
                  <a:pt x="109613" y="147637"/>
                </a:cubicBezTo>
                <a:cubicBezTo>
                  <a:pt x="132367" y="111654"/>
                  <a:pt x="178669" y="113241"/>
                  <a:pt x="195338" y="93662"/>
                </a:cubicBezTo>
                <a:cubicBezTo>
                  <a:pt x="212007" y="74083"/>
                  <a:pt x="196132" y="0"/>
                  <a:pt x="198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DB808A5-FA87-4DD7-9780-0EE112C5B1BF}"/>
              </a:ext>
            </a:extLst>
          </p:cNvPr>
          <p:cNvSpPr/>
          <p:nvPr/>
        </p:nvSpPr>
        <p:spPr>
          <a:xfrm>
            <a:off x="8332784" y="849153"/>
            <a:ext cx="287366" cy="272447"/>
          </a:xfrm>
          <a:custGeom>
            <a:avLst/>
            <a:gdLst>
              <a:gd name="connsiteX0" fmla="*/ 204791 w 287366"/>
              <a:gd name="connsiteY0" fmla="*/ 79535 h 272447"/>
              <a:gd name="connsiteX1" fmla="*/ 152404 w 287366"/>
              <a:gd name="connsiteY1" fmla="*/ 138272 h 272447"/>
              <a:gd name="connsiteX2" fmla="*/ 150816 w 287366"/>
              <a:gd name="connsiteY2" fmla="*/ 228760 h 272447"/>
              <a:gd name="connsiteX3" fmla="*/ 128591 w 287366"/>
              <a:gd name="connsiteY3" fmla="*/ 257335 h 272447"/>
              <a:gd name="connsiteX4" fmla="*/ 4 w 287366"/>
              <a:gd name="connsiteY4" fmla="*/ 268447 h 272447"/>
              <a:gd name="connsiteX5" fmla="*/ 123829 w 287366"/>
              <a:gd name="connsiteY5" fmla="*/ 266860 h 272447"/>
              <a:gd name="connsiteX6" fmla="*/ 125416 w 287366"/>
              <a:gd name="connsiteY6" fmla="*/ 204947 h 272447"/>
              <a:gd name="connsiteX7" fmla="*/ 141291 w 287366"/>
              <a:gd name="connsiteY7" fmla="*/ 133510 h 272447"/>
              <a:gd name="connsiteX8" fmla="*/ 269879 w 287366"/>
              <a:gd name="connsiteY8" fmla="*/ 33497 h 272447"/>
              <a:gd name="connsiteX9" fmla="*/ 279404 w 287366"/>
              <a:gd name="connsiteY9" fmla="*/ 1747 h 272447"/>
              <a:gd name="connsiteX10" fmla="*/ 204791 w 287366"/>
              <a:gd name="connsiteY10" fmla="*/ 79535 h 27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366" h="272447">
                <a:moveTo>
                  <a:pt x="204791" y="79535"/>
                </a:moveTo>
                <a:cubicBezTo>
                  <a:pt x="183624" y="102289"/>
                  <a:pt x="161400" y="113401"/>
                  <a:pt x="152404" y="138272"/>
                </a:cubicBezTo>
                <a:cubicBezTo>
                  <a:pt x="143408" y="163143"/>
                  <a:pt x="154785" y="208916"/>
                  <a:pt x="150816" y="228760"/>
                </a:cubicBezTo>
                <a:cubicBezTo>
                  <a:pt x="146847" y="248604"/>
                  <a:pt x="153726" y="250721"/>
                  <a:pt x="128591" y="257335"/>
                </a:cubicBezTo>
                <a:cubicBezTo>
                  <a:pt x="103456" y="263949"/>
                  <a:pt x="798" y="266860"/>
                  <a:pt x="4" y="268447"/>
                </a:cubicBezTo>
                <a:cubicBezTo>
                  <a:pt x="-790" y="270035"/>
                  <a:pt x="102927" y="277443"/>
                  <a:pt x="123829" y="266860"/>
                </a:cubicBezTo>
                <a:cubicBezTo>
                  <a:pt x="144731" y="256277"/>
                  <a:pt x="122506" y="227172"/>
                  <a:pt x="125416" y="204947"/>
                </a:cubicBezTo>
                <a:cubicBezTo>
                  <a:pt x="128326" y="182722"/>
                  <a:pt x="117214" y="162085"/>
                  <a:pt x="141291" y="133510"/>
                </a:cubicBezTo>
                <a:cubicBezTo>
                  <a:pt x="165368" y="104935"/>
                  <a:pt x="246860" y="55457"/>
                  <a:pt x="269879" y="33497"/>
                </a:cubicBezTo>
                <a:cubicBezTo>
                  <a:pt x="292898" y="11537"/>
                  <a:pt x="289987" y="-5661"/>
                  <a:pt x="279404" y="1747"/>
                </a:cubicBezTo>
                <a:cubicBezTo>
                  <a:pt x="268821" y="9155"/>
                  <a:pt x="225958" y="56781"/>
                  <a:pt x="204791" y="7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05242C9-D932-4E7A-8E89-88E03485098A}"/>
              </a:ext>
            </a:extLst>
          </p:cNvPr>
          <p:cNvSpPr/>
          <p:nvPr/>
        </p:nvSpPr>
        <p:spPr>
          <a:xfrm>
            <a:off x="8876830" y="1128181"/>
            <a:ext cx="40248" cy="193836"/>
          </a:xfrm>
          <a:custGeom>
            <a:avLst/>
            <a:gdLst>
              <a:gd name="connsiteX0" fmla="*/ 40158 w 40248"/>
              <a:gd name="connsiteY0" fmla="*/ 532 h 193836"/>
              <a:gd name="connsiteX1" fmla="*/ 470 w 40248"/>
              <a:gd name="connsiteY1" fmla="*/ 176744 h 193836"/>
              <a:gd name="connsiteX2" fmla="*/ 17933 w 40248"/>
              <a:gd name="connsiteY2" fmla="*/ 184682 h 193836"/>
              <a:gd name="connsiteX3" fmla="*/ 11583 w 40248"/>
              <a:gd name="connsiteY3" fmla="*/ 156107 h 193836"/>
              <a:gd name="connsiteX4" fmla="*/ 11583 w 40248"/>
              <a:gd name="connsiteY4" fmla="*/ 122769 h 193836"/>
              <a:gd name="connsiteX5" fmla="*/ 40158 w 40248"/>
              <a:gd name="connsiteY5" fmla="*/ 532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8" h="193836">
                <a:moveTo>
                  <a:pt x="40158" y="532"/>
                </a:moveTo>
                <a:cubicBezTo>
                  <a:pt x="38306" y="9528"/>
                  <a:pt x="4174" y="146052"/>
                  <a:pt x="470" y="176744"/>
                </a:cubicBezTo>
                <a:cubicBezTo>
                  <a:pt x="-3234" y="207436"/>
                  <a:pt x="16081" y="188121"/>
                  <a:pt x="17933" y="184682"/>
                </a:cubicBezTo>
                <a:cubicBezTo>
                  <a:pt x="19785" y="181243"/>
                  <a:pt x="12641" y="166426"/>
                  <a:pt x="11583" y="156107"/>
                </a:cubicBezTo>
                <a:cubicBezTo>
                  <a:pt x="10525" y="145788"/>
                  <a:pt x="8408" y="146317"/>
                  <a:pt x="11583" y="122769"/>
                </a:cubicBezTo>
                <a:cubicBezTo>
                  <a:pt x="14758" y="99221"/>
                  <a:pt x="42010" y="-8464"/>
                  <a:pt x="4015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A7C9C42-6620-4F60-A59C-15AF5E8D5802}"/>
              </a:ext>
            </a:extLst>
          </p:cNvPr>
          <p:cNvSpPr/>
          <p:nvPr/>
        </p:nvSpPr>
        <p:spPr>
          <a:xfrm>
            <a:off x="8526158" y="1140964"/>
            <a:ext cx="421769" cy="524329"/>
          </a:xfrm>
          <a:custGeom>
            <a:avLst/>
            <a:gdLst>
              <a:gd name="connsiteX0" fmla="*/ 419405 w 421769"/>
              <a:gd name="connsiteY0" fmla="*/ 449 h 524329"/>
              <a:gd name="connsiteX1" fmla="*/ 420992 w 421769"/>
              <a:gd name="connsiteY1" fmla="*/ 141736 h 524329"/>
              <a:gd name="connsiteX2" fmla="*/ 411467 w 421769"/>
              <a:gd name="connsiteY2" fmla="*/ 378274 h 524329"/>
              <a:gd name="connsiteX3" fmla="*/ 403530 w 421769"/>
              <a:gd name="connsiteY3" fmla="*/ 248099 h 524329"/>
              <a:gd name="connsiteX4" fmla="*/ 390830 w 421769"/>
              <a:gd name="connsiteY4" fmla="*/ 332236 h 524329"/>
              <a:gd name="connsiteX5" fmla="*/ 370192 w 421769"/>
              <a:gd name="connsiteY5" fmla="*/ 379861 h 524329"/>
              <a:gd name="connsiteX6" fmla="*/ 317805 w 421769"/>
              <a:gd name="connsiteY6" fmla="*/ 424311 h 524329"/>
              <a:gd name="connsiteX7" fmla="*/ 244780 w 421769"/>
              <a:gd name="connsiteY7" fmla="*/ 470349 h 524329"/>
              <a:gd name="connsiteX8" fmla="*/ 305 w 421769"/>
              <a:gd name="connsiteY8" fmla="*/ 524324 h 524329"/>
              <a:gd name="connsiteX9" fmla="*/ 195567 w 421769"/>
              <a:gd name="connsiteY9" fmla="*/ 473524 h 524329"/>
              <a:gd name="connsiteX10" fmla="*/ 263830 w 421769"/>
              <a:gd name="connsiteY10" fmla="*/ 451299 h 524329"/>
              <a:gd name="connsiteX11" fmla="*/ 382892 w 421769"/>
              <a:gd name="connsiteY11" fmla="*/ 322711 h 524329"/>
              <a:gd name="connsiteX12" fmla="*/ 397180 w 421769"/>
              <a:gd name="connsiteY12" fmla="*/ 243336 h 524329"/>
              <a:gd name="connsiteX13" fmla="*/ 405117 w 421769"/>
              <a:gd name="connsiteY13" fmla="*/ 186186 h 524329"/>
              <a:gd name="connsiteX14" fmla="*/ 419405 w 421769"/>
              <a:gd name="connsiteY14" fmla="*/ 449 h 52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769" h="524329">
                <a:moveTo>
                  <a:pt x="419405" y="449"/>
                </a:moveTo>
                <a:cubicBezTo>
                  <a:pt x="422051" y="-6959"/>
                  <a:pt x="422315" y="78765"/>
                  <a:pt x="420992" y="141736"/>
                </a:cubicBezTo>
                <a:cubicBezTo>
                  <a:pt x="419669" y="204707"/>
                  <a:pt x="414377" y="360547"/>
                  <a:pt x="411467" y="378274"/>
                </a:cubicBezTo>
                <a:cubicBezTo>
                  <a:pt x="408557" y="396001"/>
                  <a:pt x="406969" y="255772"/>
                  <a:pt x="403530" y="248099"/>
                </a:cubicBezTo>
                <a:cubicBezTo>
                  <a:pt x="400091" y="240426"/>
                  <a:pt x="396386" y="310276"/>
                  <a:pt x="390830" y="332236"/>
                </a:cubicBezTo>
                <a:cubicBezTo>
                  <a:pt x="385274" y="354196"/>
                  <a:pt x="382363" y="364515"/>
                  <a:pt x="370192" y="379861"/>
                </a:cubicBezTo>
                <a:cubicBezTo>
                  <a:pt x="358021" y="395207"/>
                  <a:pt x="338707" y="409230"/>
                  <a:pt x="317805" y="424311"/>
                </a:cubicBezTo>
                <a:cubicBezTo>
                  <a:pt x="296903" y="439392"/>
                  <a:pt x="297697" y="453680"/>
                  <a:pt x="244780" y="470349"/>
                </a:cubicBezTo>
                <a:cubicBezTo>
                  <a:pt x="191863" y="487018"/>
                  <a:pt x="8507" y="523795"/>
                  <a:pt x="305" y="524324"/>
                </a:cubicBezTo>
                <a:cubicBezTo>
                  <a:pt x="-7897" y="524853"/>
                  <a:pt x="151646" y="485695"/>
                  <a:pt x="195567" y="473524"/>
                </a:cubicBezTo>
                <a:cubicBezTo>
                  <a:pt x="239488" y="461353"/>
                  <a:pt x="232609" y="476435"/>
                  <a:pt x="263830" y="451299"/>
                </a:cubicBezTo>
                <a:cubicBezTo>
                  <a:pt x="295051" y="426163"/>
                  <a:pt x="360667" y="357371"/>
                  <a:pt x="382892" y="322711"/>
                </a:cubicBezTo>
                <a:cubicBezTo>
                  <a:pt x="405117" y="288051"/>
                  <a:pt x="393476" y="266090"/>
                  <a:pt x="397180" y="243336"/>
                </a:cubicBezTo>
                <a:cubicBezTo>
                  <a:pt x="400884" y="220582"/>
                  <a:pt x="401413" y="225609"/>
                  <a:pt x="405117" y="186186"/>
                </a:cubicBezTo>
                <a:cubicBezTo>
                  <a:pt x="408821" y="146763"/>
                  <a:pt x="416759" y="7857"/>
                  <a:pt x="419405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1E965C-7F3E-4190-B09E-682883BB7166}"/>
              </a:ext>
            </a:extLst>
          </p:cNvPr>
          <p:cNvSpPr/>
          <p:nvPr/>
        </p:nvSpPr>
        <p:spPr>
          <a:xfrm>
            <a:off x="8267625" y="1100558"/>
            <a:ext cx="84258" cy="288524"/>
          </a:xfrm>
          <a:custGeom>
            <a:avLst/>
            <a:gdLst>
              <a:gd name="connsiteX0" fmla="*/ 69925 w 84258"/>
              <a:gd name="connsiteY0" fmla="*/ 1167 h 288524"/>
              <a:gd name="connsiteX1" fmla="*/ 52463 w 84258"/>
              <a:gd name="connsiteY1" fmla="*/ 110705 h 288524"/>
              <a:gd name="connsiteX2" fmla="*/ 75 w 84258"/>
              <a:gd name="connsiteY2" fmla="*/ 288505 h 288524"/>
              <a:gd name="connsiteX3" fmla="*/ 65163 w 84258"/>
              <a:gd name="connsiteY3" fmla="*/ 99592 h 288524"/>
              <a:gd name="connsiteX4" fmla="*/ 84213 w 84258"/>
              <a:gd name="connsiteY4" fmla="*/ 55142 h 288524"/>
              <a:gd name="connsiteX5" fmla="*/ 69925 w 84258"/>
              <a:gd name="connsiteY5" fmla="*/ 1167 h 28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58" h="288524">
                <a:moveTo>
                  <a:pt x="69925" y="1167"/>
                </a:moveTo>
                <a:cubicBezTo>
                  <a:pt x="64633" y="10427"/>
                  <a:pt x="64105" y="62815"/>
                  <a:pt x="52463" y="110705"/>
                </a:cubicBezTo>
                <a:cubicBezTo>
                  <a:pt x="40821" y="158595"/>
                  <a:pt x="-2042" y="290357"/>
                  <a:pt x="75" y="288505"/>
                </a:cubicBezTo>
                <a:cubicBezTo>
                  <a:pt x="2192" y="286653"/>
                  <a:pt x="51140" y="138486"/>
                  <a:pt x="65163" y="99592"/>
                </a:cubicBezTo>
                <a:cubicBezTo>
                  <a:pt x="79186" y="60698"/>
                  <a:pt x="83419" y="69959"/>
                  <a:pt x="84213" y="55142"/>
                </a:cubicBezTo>
                <a:cubicBezTo>
                  <a:pt x="85007" y="40325"/>
                  <a:pt x="75217" y="-8093"/>
                  <a:pt x="69925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F45E9FED-7282-4B5C-8D21-0B9B432D18B4}"/>
              </a:ext>
            </a:extLst>
          </p:cNvPr>
          <p:cNvSpPr/>
          <p:nvPr/>
        </p:nvSpPr>
        <p:spPr>
          <a:xfrm>
            <a:off x="8260722" y="1385871"/>
            <a:ext cx="515875" cy="268048"/>
          </a:xfrm>
          <a:custGeom>
            <a:avLst/>
            <a:gdLst>
              <a:gd name="connsiteX0" fmla="*/ 628 w 515875"/>
              <a:gd name="connsiteY0" fmla="*/ 17 h 268048"/>
              <a:gd name="connsiteX1" fmla="*/ 165728 w 515875"/>
              <a:gd name="connsiteY1" fmla="*/ 187342 h 268048"/>
              <a:gd name="connsiteX2" fmla="*/ 260978 w 515875"/>
              <a:gd name="connsiteY2" fmla="*/ 261954 h 268048"/>
              <a:gd name="connsiteX3" fmla="*/ 378453 w 515875"/>
              <a:gd name="connsiteY3" fmla="*/ 261954 h 268048"/>
              <a:gd name="connsiteX4" fmla="*/ 514978 w 515875"/>
              <a:gd name="connsiteY4" fmla="*/ 247667 h 268048"/>
              <a:gd name="connsiteX5" fmla="*/ 432428 w 515875"/>
              <a:gd name="connsiteY5" fmla="*/ 247667 h 268048"/>
              <a:gd name="connsiteX6" fmla="*/ 330828 w 515875"/>
              <a:gd name="connsiteY6" fmla="*/ 244492 h 268048"/>
              <a:gd name="connsiteX7" fmla="*/ 230816 w 515875"/>
              <a:gd name="connsiteY7" fmla="*/ 198454 h 268048"/>
              <a:gd name="connsiteX8" fmla="*/ 628 w 515875"/>
              <a:gd name="connsiteY8" fmla="*/ 17 h 2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875" h="268048">
                <a:moveTo>
                  <a:pt x="628" y="17"/>
                </a:moveTo>
                <a:cubicBezTo>
                  <a:pt x="-10220" y="-1835"/>
                  <a:pt x="122336" y="143686"/>
                  <a:pt x="165728" y="187342"/>
                </a:cubicBezTo>
                <a:cubicBezTo>
                  <a:pt x="209120" y="230998"/>
                  <a:pt x="225524" y="249519"/>
                  <a:pt x="260978" y="261954"/>
                </a:cubicBezTo>
                <a:cubicBezTo>
                  <a:pt x="296432" y="274389"/>
                  <a:pt x="336120" y="264335"/>
                  <a:pt x="378453" y="261954"/>
                </a:cubicBezTo>
                <a:cubicBezTo>
                  <a:pt x="420786" y="259573"/>
                  <a:pt x="505982" y="250048"/>
                  <a:pt x="514978" y="247667"/>
                </a:cubicBezTo>
                <a:cubicBezTo>
                  <a:pt x="523974" y="245286"/>
                  <a:pt x="463120" y="248196"/>
                  <a:pt x="432428" y="247667"/>
                </a:cubicBezTo>
                <a:cubicBezTo>
                  <a:pt x="401736" y="247138"/>
                  <a:pt x="364430" y="252694"/>
                  <a:pt x="330828" y="244492"/>
                </a:cubicBezTo>
                <a:cubicBezTo>
                  <a:pt x="297226" y="236290"/>
                  <a:pt x="283733" y="237612"/>
                  <a:pt x="230816" y="198454"/>
                </a:cubicBezTo>
                <a:cubicBezTo>
                  <a:pt x="177899" y="159296"/>
                  <a:pt x="11476" y="1869"/>
                  <a:pt x="62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A26070F-758F-4D3A-B29D-47AE5543D256}"/>
              </a:ext>
            </a:extLst>
          </p:cNvPr>
          <p:cNvSpPr/>
          <p:nvPr/>
        </p:nvSpPr>
        <p:spPr>
          <a:xfrm>
            <a:off x="8501010" y="1198852"/>
            <a:ext cx="306515" cy="68000"/>
          </a:xfrm>
          <a:custGeom>
            <a:avLst/>
            <a:gdLst>
              <a:gd name="connsiteX0" fmla="*/ 53 w 306515"/>
              <a:gd name="connsiteY0" fmla="*/ 67973 h 68000"/>
              <a:gd name="connsiteX1" fmla="*/ 176265 w 306515"/>
              <a:gd name="connsiteY1" fmla="*/ 4473 h 68000"/>
              <a:gd name="connsiteX2" fmla="*/ 306440 w 306515"/>
              <a:gd name="connsiteY2" fmla="*/ 6061 h 68000"/>
              <a:gd name="connsiteX3" fmla="*/ 158803 w 306515"/>
              <a:gd name="connsiteY3" fmla="*/ 12411 h 68000"/>
              <a:gd name="connsiteX4" fmla="*/ 53 w 306515"/>
              <a:gd name="connsiteY4" fmla="*/ 67973 h 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15" h="68000">
                <a:moveTo>
                  <a:pt x="53" y="67973"/>
                </a:moveTo>
                <a:cubicBezTo>
                  <a:pt x="2963" y="66650"/>
                  <a:pt x="125201" y="14792"/>
                  <a:pt x="176265" y="4473"/>
                </a:cubicBezTo>
                <a:cubicBezTo>
                  <a:pt x="227329" y="-5846"/>
                  <a:pt x="309350" y="4738"/>
                  <a:pt x="306440" y="6061"/>
                </a:cubicBezTo>
                <a:cubicBezTo>
                  <a:pt x="303530" y="7384"/>
                  <a:pt x="203782" y="2092"/>
                  <a:pt x="158803" y="12411"/>
                </a:cubicBezTo>
                <a:cubicBezTo>
                  <a:pt x="113824" y="22730"/>
                  <a:pt x="-2857" y="69296"/>
                  <a:pt x="53" y="67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701602FB-CB1C-44B8-9A94-EE05879410E2}"/>
              </a:ext>
            </a:extLst>
          </p:cNvPr>
          <p:cNvSpPr/>
          <p:nvPr/>
        </p:nvSpPr>
        <p:spPr>
          <a:xfrm>
            <a:off x="8479081" y="1267195"/>
            <a:ext cx="133542" cy="367932"/>
          </a:xfrm>
          <a:custGeom>
            <a:avLst/>
            <a:gdLst>
              <a:gd name="connsiteX0" fmla="*/ 104532 w 133542"/>
              <a:gd name="connsiteY0" fmla="*/ 367930 h 367932"/>
              <a:gd name="connsiteX1" fmla="*/ 104532 w 133542"/>
              <a:gd name="connsiteY1" fmla="*/ 272680 h 367932"/>
              <a:gd name="connsiteX2" fmla="*/ 123582 w 133542"/>
              <a:gd name="connsiteY2" fmla="*/ 204418 h 367932"/>
              <a:gd name="connsiteX3" fmla="*/ 1344 w 133542"/>
              <a:gd name="connsiteY3" fmla="*/ 4393 h 367932"/>
              <a:gd name="connsiteX4" fmla="*/ 61669 w 133542"/>
              <a:gd name="connsiteY4" fmla="*/ 74243 h 367932"/>
              <a:gd name="connsiteX5" fmla="*/ 114057 w 133542"/>
              <a:gd name="connsiteY5" fmla="*/ 167905 h 367932"/>
              <a:gd name="connsiteX6" fmla="*/ 133107 w 133542"/>
              <a:gd name="connsiteY6" fmla="*/ 225055 h 367932"/>
              <a:gd name="connsiteX7" fmla="*/ 98182 w 133542"/>
              <a:gd name="connsiteY7" fmla="*/ 256805 h 367932"/>
              <a:gd name="connsiteX8" fmla="*/ 88657 w 133542"/>
              <a:gd name="connsiteY8" fmla="*/ 275855 h 367932"/>
              <a:gd name="connsiteX9" fmla="*/ 104532 w 133542"/>
              <a:gd name="connsiteY9" fmla="*/ 367930 h 3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542" h="367932">
                <a:moveTo>
                  <a:pt x="104532" y="367930"/>
                </a:moveTo>
                <a:cubicBezTo>
                  <a:pt x="107178" y="367401"/>
                  <a:pt x="101357" y="299932"/>
                  <a:pt x="104532" y="272680"/>
                </a:cubicBezTo>
                <a:cubicBezTo>
                  <a:pt x="107707" y="245428"/>
                  <a:pt x="140780" y="249132"/>
                  <a:pt x="123582" y="204418"/>
                </a:cubicBezTo>
                <a:cubicBezTo>
                  <a:pt x="106384" y="159703"/>
                  <a:pt x="11663" y="26089"/>
                  <a:pt x="1344" y="4393"/>
                </a:cubicBezTo>
                <a:cubicBezTo>
                  <a:pt x="-8975" y="-17303"/>
                  <a:pt x="42883" y="46991"/>
                  <a:pt x="61669" y="74243"/>
                </a:cubicBezTo>
                <a:cubicBezTo>
                  <a:pt x="80454" y="101495"/>
                  <a:pt x="102151" y="142770"/>
                  <a:pt x="114057" y="167905"/>
                </a:cubicBezTo>
                <a:cubicBezTo>
                  <a:pt x="125963" y="193040"/>
                  <a:pt x="135753" y="210238"/>
                  <a:pt x="133107" y="225055"/>
                </a:cubicBezTo>
                <a:cubicBezTo>
                  <a:pt x="130461" y="239872"/>
                  <a:pt x="105590" y="248338"/>
                  <a:pt x="98182" y="256805"/>
                </a:cubicBezTo>
                <a:cubicBezTo>
                  <a:pt x="90774" y="265272"/>
                  <a:pt x="89980" y="264213"/>
                  <a:pt x="88657" y="275855"/>
                </a:cubicBezTo>
                <a:cubicBezTo>
                  <a:pt x="87334" y="287497"/>
                  <a:pt x="101886" y="368459"/>
                  <a:pt x="104532" y="367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D8D2E41-1F72-4E67-AD45-D343E25864FA}"/>
              </a:ext>
            </a:extLst>
          </p:cNvPr>
          <p:cNvSpPr/>
          <p:nvPr/>
        </p:nvSpPr>
        <p:spPr>
          <a:xfrm>
            <a:off x="8317163" y="1310393"/>
            <a:ext cx="250613" cy="297746"/>
          </a:xfrm>
          <a:custGeom>
            <a:avLst/>
            <a:gdLst>
              <a:gd name="connsiteX0" fmla="*/ 2925 w 250613"/>
              <a:gd name="connsiteY0" fmla="*/ 882 h 297746"/>
              <a:gd name="connsiteX1" fmla="*/ 141037 w 250613"/>
              <a:gd name="connsiteY1" fmla="*/ 156457 h 297746"/>
              <a:gd name="connsiteX2" fmla="*/ 237875 w 250613"/>
              <a:gd name="connsiteY2" fmla="*/ 221545 h 297746"/>
              <a:gd name="connsiteX3" fmla="*/ 228350 w 250613"/>
              <a:gd name="connsiteY3" fmla="*/ 235832 h 297746"/>
              <a:gd name="connsiteX4" fmla="*/ 250575 w 250613"/>
              <a:gd name="connsiteY4" fmla="*/ 297745 h 297746"/>
              <a:gd name="connsiteX5" fmla="*/ 222000 w 250613"/>
              <a:gd name="connsiteY5" fmla="*/ 237420 h 297746"/>
              <a:gd name="connsiteX6" fmla="*/ 164850 w 250613"/>
              <a:gd name="connsiteY6" fmla="*/ 180270 h 297746"/>
              <a:gd name="connsiteX7" fmla="*/ 53725 w 250613"/>
              <a:gd name="connsiteY7" fmla="*/ 119945 h 297746"/>
              <a:gd name="connsiteX8" fmla="*/ 50550 w 250613"/>
              <a:gd name="connsiteY8" fmla="*/ 99307 h 297746"/>
              <a:gd name="connsiteX9" fmla="*/ 20387 w 250613"/>
              <a:gd name="connsiteY9" fmla="*/ 123120 h 297746"/>
              <a:gd name="connsiteX10" fmla="*/ 44200 w 250613"/>
              <a:gd name="connsiteY10" fmla="*/ 92957 h 297746"/>
              <a:gd name="connsiteX11" fmla="*/ 2925 w 250613"/>
              <a:gd name="connsiteY11" fmla="*/ 882 h 29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613" h="297746">
                <a:moveTo>
                  <a:pt x="2925" y="882"/>
                </a:moveTo>
                <a:cubicBezTo>
                  <a:pt x="19065" y="11465"/>
                  <a:pt x="101879" y="119680"/>
                  <a:pt x="141037" y="156457"/>
                </a:cubicBezTo>
                <a:cubicBezTo>
                  <a:pt x="180195" y="193234"/>
                  <a:pt x="223323" y="208316"/>
                  <a:pt x="237875" y="221545"/>
                </a:cubicBezTo>
                <a:cubicBezTo>
                  <a:pt x="252427" y="234774"/>
                  <a:pt x="226233" y="223132"/>
                  <a:pt x="228350" y="235832"/>
                </a:cubicBezTo>
                <a:cubicBezTo>
                  <a:pt x="230467" y="248532"/>
                  <a:pt x="251633" y="297480"/>
                  <a:pt x="250575" y="297745"/>
                </a:cubicBezTo>
                <a:cubicBezTo>
                  <a:pt x="249517" y="298010"/>
                  <a:pt x="236287" y="256999"/>
                  <a:pt x="222000" y="237420"/>
                </a:cubicBezTo>
                <a:cubicBezTo>
                  <a:pt x="207713" y="217841"/>
                  <a:pt x="192896" y="199849"/>
                  <a:pt x="164850" y="180270"/>
                </a:cubicBezTo>
                <a:cubicBezTo>
                  <a:pt x="136804" y="160691"/>
                  <a:pt x="72775" y="133439"/>
                  <a:pt x="53725" y="119945"/>
                </a:cubicBezTo>
                <a:cubicBezTo>
                  <a:pt x="34675" y="106451"/>
                  <a:pt x="56106" y="98778"/>
                  <a:pt x="50550" y="99307"/>
                </a:cubicBezTo>
                <a:cubicBezTo>
                  <a:pt x="44994" y="99836"/>
                  <a:pt x="21445" y="124178"/>
                  <a:pt x="20387" y="123120"/>
                </a:cubicBezTo>
                <a:cubicBezTo>
                  <a:pt x="19329" y="122062"/>
                  <a:pt x="45787" y="107774"/>
                  <a:pt x="44200" y="92957"/>
                </a:cubicBezTo>
                <a:cubicBezTo>
                  <a:pt x="42613" y="78140"/>
                  <a:pt x="-13215" y="-9701"/>
                  <a:pt x="2925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A76DE0B2-865D-4BA3-B295-2422DFF27EDD}"/>
              </a:ext>
            </a:extLst>
          </p:cNvPr>
          <p:cNvSpPr/>
          <p:nvPr/>
        </p:nvSpPr>
        <p:spPr>
          <a:xfrm>
            <a:off x="8342829" y="1259215"/>
            <a:ext cx="545735" cy="277717"/>
          </a:xfrm>
          <a:custGeom>
            <a:avLst/>
            <a:gdLst>
              <a:gd name="connsiteX0" fmla="*/ 2659 w 545735"/>
              <a:gd name="connsiteY0" fmla="*/ 1260 h 277717"/>
              <a:gd name="connsiteX1" fmla="*/ 89971 w 545735"/>
              <a:gd name="connsiteY1" fmla="*/ 125085 h 277717"/>
              <a:gd name="connsiteX2" fmla="*/ 151884 w 545735"/>
              <a:gd name="connsiteY2" fmla="*/ 180648 h 277717"/>
              <a:gd name="connsiteX3" fmla="*/ 331271 w 545735"/>
              <a:gd name="connsiteY3" fmla="*/ 275898 h 277717"/>
              <a:gd name="connsiteX4" fmla="*/ 393184 w 545735"/>
              <a:gd name="connsiteY4" fmla="*/ 240973 h 277717"/>
              <a:gd name="connsiteX5" fmla="*/ 545584 w 545735"/>
              <a:gd name="connsiteY5" fmla="*/ 212398 h 277717"/>
              <a:gd name="connsiteX6" fmla="*/ 363021 w 545735"/>
              <a:gd name="connsiteY6" fmla="*/ 247323 h 277717"/>
              <a:gd name="connsiteX7" fmla="*/ 197921 w 545735"/>
              <a:gd name="connsiteY7" fmla="*/ 204460 h 277717"/>
              <a:gd name="connsiteX8" fmla="*/ 39171 w 545735"/>
              <a:gd name="connsiteY8" fmla="*/ 69523 h 277717"/>
              <a:gd name="connsiteX9" fmla="*/ 2659 w 545735"/>
              <a:gd name="connsiteY9" fmla="*/ 1260 h 27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735" h="277717">
                <a:moveTo>
                  <a:pt x="2659" y="1260"/>
                </a:moveTo>
                <a:cubicBezTo>
                  <a:pt x="11126" y="10520"/>
                  <a:pt x="65100" y="95187"/>
                  <a:pt x="89971" y="125085"/>
                </a:cubicBezTo>
                <a:cubicBezTo>
                  <a:pt x="114842" y="154983"/>
                  <a:pt x="111667" y="155513"/>
                  <a:pt x="151884" y="180648"/>
                </a:cubicBezTo>
                <a:cubicBezTo>
                  <a:pt x="192101" y="205783"/>
                  <a:pt x="291054" y="265844"/>
                  <a:pt x="331271" y="275898"/>
                </a:cubicBezTo>
                <a:cubicBezTo>
                  <a:pt x="371488" y="285952"/>
                  <a:pt x="357465" y="251556"/>
                  <a:pt x="393184" y="240973"/>
                </a:cubicBezTo>
                <a:cubicBezTo>
                  <a:pt x="428903" y="230390"/>
                  <a:pt x="550611" y="211340"/>
                  <a:pt x="545584" y="212398"/>
                </a:cubicBezTo>
                <a:cubicBezTo>
                  <a:pt x="540557" y="213456"/>
                  <a:pt x="420965" y="248646"/>
                  <a:pt x="363021" y="247323"/>
                </a:cubicBezTo>
                <a:cubicBezTo>
                  <a:pt x="305077" y="246000"/>
                  <a:pt x="251896" y="234093"/>
                  <a:pt x="197921" y="204460"/>
                </a:cubicBezTo>
                <a:cubicBezTo>
                  <a:pt x="143946" y="174827"/>
                  <a:pt x="72508" y="103390"/>
                  <a:pt x="39171" y="69523"/>
                </a:cubicBezTo>
                <a:cubicBezTo>
                  <a:pt x="5834" y="35656"/>
                  <a:pt x="-5808" y="-8000"/>
                  <a:pt x="2659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D9E391E1-98AB-4B21-8185-36660710AA4E}"/>
              </a:ext>
            </a:extLst>
          </p:cNvPr>
          <p:cNvSpPr/>
          <p:nvPr/>
        </p:nvSpPr>
        <p:spPr>
          <a:xfrm>
            <a:off x="8315341" y="1356031"/>
            <a:ext cx="612642" cy="209245"/>
          </a:xfrm>
          <a:custGeom>
            <a:avLst/>
            <a:gdLst>
              <a:gd name="connsiteX0" fmla="*/ 6334 w 612642"/>
              <a:gd name="connsiteY0" fmla="*/ 26682 h 209245"/>
              <a:gd name="connsiteX1" fmla="*/ 423847 w 612642"/>
              <a:gd name="connsiteY1" fmla="*/ 82244 h 209245"/>
              <a:gd name="connsiteX2" fmla="*/ 609584 w 612642"/>
              <a:gd name="connsiteY2" fmla="*/ 2869 h 209245"/>
              <a:gd name="connsiteX3" fmla="*/ 528622 w 612642"/>
              <a:gd name="connsiteY3" fmla="*/ 36207 h 209245"/>
              <a:gd name="connsiteX4" fmla="*/ 387334 w 612642"/>
              <a:gd name="connsiteY4" fmla="*/ 209244 h 209245"/>
              <a:gd name="connsiteX5" fmla="*/ 523859 w 612642"/>
              <a:gd name="connsiteY5" fmla="*/ 33032 h 209245"/>
              <a:gd name="connsiteX6" fmla="*/ 285734 w 612642"/>
              <a:gd name="connsiteY6" fmla="*/ 94944 h 209245"/>
              <a:gd name="connsiteX7" fmla="*/ 339709 w 612642"/>
              <a:gd name="connsiteY7" fmla="*/ 37794 h 209245"/>
              <a:gd name="connsiteX8" fmla="*/ 184134 w 612642"/>
              <a:gd name="connsiteY8" fmla="*/ 40969 h 209245"/>
              <a:gd name="connsiteX9" fmla="*/ 6334 w 612642"/>
              <a:gd name="connsiteY9" fmla="*/ 26682 h 2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642" h="209245">
                <a:moveTo>
                  <a:pt x="6334" y="26682"/>
                </a:moveTo>
                <a:cubicBezTo>
                  <a:pt x="46286" y="33561"/>
                  <a:pt x="323305" y="86213"/>
                  <a:pt x="423847" y="82244"/>
                </a:cubicBezTo>
                <a:cubicBezTo>
                  <a:pt x="524389" y="78275"/>
                  <a:pt x="592121" y="10542"/>
                  <a:pt x="609584" y="2869"/>
                </a:cubicBezTo>
                <a:cubicBezTo>
                  <a:pt x="627047" y="-4804"/>
                  <a:pt x="565664" y="1811"/>
                  <a:pt x="528622" y="36207"/>
                </a:cubicBezTo>
                <a:cubicBezTo>
                  <a:pt x="491580" y="70603"/>
                  <a:pt x="388128" y="209773"/>
                  <a:pt x="387334" y="209244"/>
                </a:cubicBezTo>
                <a:cubicBezTo>
                  <a:pt x="386540" y="208715"/>
                  <a:pt x="540792" y="52082"/>
                  <a:pt x="523859" y="33032"/>
                </a:cubicBezTo>
                <a:cubicBezTo>
                  <a:pt x="506926" y="13982"/>
                  <a:pt x="316426" y="94150"/>
                  <a:pt x="285734" y="94944"/>
                </a:cubicBezTo>
                <a:cubicBezTo>
                  <a:pt x="255042" y="95738"/>
                  <a:pt x="356642" y="46790"/>
                  <a:pt x="339709" y="37794"/>
                </a:cubicBezTo>
                <a:cubicBezTo>
                  <a:pt x="322776" y="28798"/>
                  <a:pt x="242078" y="41763"/>
                  <a:pt x="184134" y="40969"/>
                </a:cubicBezTo>
                <a:cubicBezTo>
                  <a:pt x="126190" y="40175"/>
                  <a:pt x="-33618" y="19803"/>
                  <a:pt x="6334" y="26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261925F7-7CE7-4DBC-8132-F3512EADC3DD}"/>
              </a:ext>
            </a:extLst>
          </p:cNvPr>
          <p:cNvSpPr/>
          <p:nvPr/>
        </p:nvSpPr>
        <p:spPr>
          <a:xfrm>
            <a:off x="8335181" y="1125533"/>
            <a:ext cx="75397" cy="287531"/>
          </a:xfrm>
          <a:custGeom>
            <a:avLst/>
            <a:gdLst>
              <a:gd name="connsiteX0" fmla="*/ 53169 w 75397"/>
              <a:gd name="connsiteY0" fmla="*/ 5 h 287531"/>
              <a:gd name="connsiteX1" fmla="*/ 54757 w 75397"/>
              <a:gd name="connsiteY1" fmla="*/ 138117 h 287531"/>
              <a:gd name="connsiteX2" fmla="*/ 3957 w 75397"/>
              <a:gd name="connsiteY2" fmla="*/ 287342 h 287531"/>
              <a:gd name="connsiteX3" fmla="*/ 75394 w 75397"/>
              <a:gd name="connsiteY3" fmla="*/ 106367 h 287531"/>
              <a:gd name="connsiteX4" fmla="*/ 782 w 75397"/>
              <a:gd name="connsiteY4" fmla="*/ 269880 h 287531"/>
              <a:gd name="connsiteX5" fmla="*/ 37294 w 75397"/>
              <a:gd name="connsiteY5" fmla="*/ 142880 h 287531"/>
              <a:gd name="connsiteX6" fmla="*/ 53169 w 75397"/>
              <a:gd name="connsiteY6" fmla="*/ 5 h 28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97" h="287531">
                <a:moveTo>
                  <a:pt x="53169" y="5"/>
                </a:moveTo>
                <a:cubicBezTo>
                  <a:pt x="56079" y="-789"/>
                  <a:pt x="62959" y="90228"/>
                  <a:pt x="54757" y="138117"/>
                </a:cubicBezTo>
                <a:cubicBezTo>
                  <a:pt x="46555" y="186006"/>
                  <a:pt x="518" y="292634"/>
                  <a:pt x="3957" y="287342"/>
                </a:cubicBezTo>
                <a:cubicBezTo>
                  <a:pt x="7396" y="282050"/>
                  <a:pt x="75923" y="109277"/>
                  <a:pt x="75394" y="106367"/>
                </a:cubicBezTo>
                <a:cubicBezTo>
                  <a:pt x="74865" y="103457"/>
                  <a:pt x="7132" y="263795"/>
                  <a:pt x="782" y="269880"/>
                </a:cubicBezTo>
                <a:cubicBezTo>
                  <a:pt x="-5568" y="275966"/>
                  <a:pt x="28563" y="188388"/>
                  <a:pt x="37294" y="142880"/>
                </a:cubicBezTo>
                <a:cubicBezTo>
                  <a:pt x="46025" y="97372"/>
                  <a:pt x="50259" y="799"/>
                  <a:pt x="5316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E5BA94C3-97DD-4A3A-8BE4-80069271E241}"/>
              </a:ext>
            </a:extLst>
          </p:cNvPr>
          <p:cNvSpPr/>
          <p:nvPr/>
        </p:nvSpPr>
        <p:spPr>
          <a:xfrm>
            <a:off x="8308399" y="1242962"/>
            <a:ext cx="600983" cy="146150"/>
          </a:xfrm>
          <a:custGeom>
            <a:avLst/>
            <a:gdLst>
              <a:gd name="connsiteX0" fmla="*/ 576 w 600983"/>
              <a:gd name="connsiteY0" fmla="*/ 51 h 146150"/>
              <a:gd name="connsiteX1" fmla="*/ 219651 w 600983"/>
              <a:gd name="connsiteY1" fmla="*/ 114351 h 146150"/>
              <a:gd name="connsiteX2" fmla="*/ 432376 w 600983"/>
              <a:gd name="connsiteY2" fmla="*/ 104826 h 146150"/>
              <a:gd name="connsiteX3" fmla="*/ 600651 w 600983"/>
              <a:gd name="connsiteY3" fmla="*/ 57201 h 146150"/>
              <a:gd name="connsiteX4" fmla="*/ 467301 w 600983"/>
              <a:gd name="connsiteY4" fmla="*/ 92126 h 146150"/>
              <a:gd name="connsiteX5" fmla="*/ 195839 w 600983"/>
              <a:gd name="connsiteY5" fmla="*/ 146101 h 146150"/>
              <a:gd name="connsiteX6" fmla="*/ 156151 w 600983"/>
              <a:gd name="connsiteY6" fmla="*/ 100063 h 146150"/>
              <a:gd name="connsiteX7" fmla="*/ 576 w 600983"/>
              <a:gd name="connsiteY7" fmla="*/ 51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983" h="146150">
                <a:moveTo>
                  <a:pt x="576" y="51"/>
                </a:moveTo>
                <a:cubicBezTo>
                  <a:pt x="11159" y="2432"/>
                  <a:pt x="147684" y="96889"/>
                  <a:pt x="219651" y="114351"/>
                </a:cubicBezTo>
                <a:cubicBezTo>
                  <a:pt x="291618" y="131813"/>
                  <a:pt x="368876" y="114351"/>
                  <a:pt x="432376" y="104826"/>
                </a:cubicBezTo>
                <a:cubicBezTo>
                  <a:pt x="495876" y="95301"/>
                  <a:pt x="594830" y="59318"/>
                  <a:pt x="600651" y="57201"/>
                </a:cubicBezTo>
                <a:cubicBezTo>
                  <a:pt x="606472" y="55084"/>
                  <a:pt x="534770" y="77309"/>
                  <a:pt x="467301" y="92126"/>
                </a:cubicBezTo>
                <a:cubicBezTo>
                  <a:pt x="399832" y="106943"/>
                  <a:pt x="247697" y="144778"/>
                  <a:pt x="195839" y="146101"/>
                </a:cubicBezTo>
                <a:cubicBezTo>
                  <a:pt x="143981" y="147424"/>
                  <a:pt x="183932" y="122023"/>
                  <a:pt x="156151" y="100063"/>
                </a:cubicBezTo>
                <a:cubicBezTo>
                  <a:pt x="128370" y="78103"/>
                  <a:pt x="-10007" y="-2330"/>
                  <a:pt x="57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DF5F90D3-1436-40E2-8285-1ED56E5E6608}"/>
              </a:ext>
            </a:extLst>
          </p:cNvPr>
          <p:cNvSpPr/>
          <p:nvPr/>
        </p:nvSpPr>
        <p:spPr>
          <a:xfrm>
            <a:off x="8425794" y="1173515"/>
            <a:ext cx="120784" cy="342619"/>
          </a:xfrm>
          <a:custGeom>
            <a:avLst/>
            <a:gdLst>
              <a:gd name="connsiteX0" fmla="*/ 26056 w 120784"/>
              <a:gd name="connsiteY0" fmla="*/ 1235 h 342619"/>
              <a:gd name="connsiteX1" fmla="*/ 24469 w 120784"/>
              <a:gd name="connsiteY1" fmla="*/ 144110 h 342619"/>
              <a:gd name="connsiteX2" fmla="*/ 59394 w 120784"/>
              <a:gd name="connsiteY2" fmla="*/ 234598 h 342619"/>
              <a:gd name="connsiteX3" fmla="*/ 119719 w 120784"/>
              <a:gd name="connsiteY3" fmla="*/ 340960 h 342619"/>
              <a:gd name="connsiteX4" fmla="*/ 3831 w 120784"/>
              <a:gd name="connsiteY4" fmla="*/ 145698 h 342619"/>
              <a:gd name="connsiteX5" fmla="*/ 27644 w 120784"/>
              <a:gd name="connsiteY5" fmla="*/ 142523 h 342619"/>
              <a:gd name="connsiteX6" fmla="*/ 26056 w 120784"/>
              <a:gd name="connsiteY6" fmla="*/ 77435 h 342619"/>
              <a:gd name="connsiteX7" fmla="*/ 26056 w 120784"/>
              <a:gd name="connsiteY7" fmla="*/ 1235 h 3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84" h="342619">
                <a:moveTo>
                  <a:pt x="26056" y="1235"/>
                </a:moveTo>
                <a:cubicBezTo>
                  <a:pt x="25792" y="12347"/>
                  <a:pt x="18913" y="105216"/>
                  <a:pt x="24469" y="144110"/>
                </a:cubicBezTo>
                <a:cubicBezTo>
                  <a:pt x="30025" y="183004"/>
                  <a:pt x="43519" y="201790"/>
                  <a:pt x="59394" y="234598"/>
                </a:cubicBezTo>
                <a:cubicBezTo>
                  <a:pt x="75269" y="267406"/>
                  <a:pt x="128979" y="355777"/>
                  <a:pt x="119719" y="340960"/>
                </a:cubicBezTo>
                <a:cubicBezTo>
                  <a:pt x="110459" y="326143"/>
                  <a:pt x="19177" y="178771"/>
                  <a:pt x="3831" y="145698"/>
                </a:cubicBezTo>
                <a:cubicBezTo>
                  <a:pt x="-11515" y="112625"/>
                  <a:pt x="23940" y="153900"/>
                  <a:pt x="27644" y="142523"/>
                </a:cubicBezTo>
                <a:cubicBezTo>
                  <a:pt x="31348" y="131146"/>
                  <a:pt x="26321" y="97808"/>
                  <a:pt x="26056" y="77435"/>
                </a:cubicBezTo>
                <a:cubicBezTo>
                  <a:pt x="25791" y="57062"/>
                  <a:pt x="26320" y="-9877"/>
                  <a:pt x="2605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6AB58FF3-A8D6-4A01-803A-AAADA6461EF1}"/>
              </a:ext>
            </a:extLst>
          </p:cNvPr>
          <p:cNvSpPr/>
          <p:nvPr/>
        </p:nvSpPr>
        <p:spPr>
          <a:xfrm>
            <a:off x="8515085" y="1036592"/>
            <a:ext cx="379786" cy="122659"/>
          </a:xfrm>
          <a:custGeom>
            <a:avLst/>
            <a:gdLst>
              <a:gd name="connsiteX0" fmla="*/ 265 w 379786"/>
              <a:gd name="connsiteY0" fmla="*/ 46 h 122659"/>
              <a:gd name="connsiteX1" fmla="*/ 105040 w 379786"/>
              <a:gd name="connsiteY1" fmla="*/ 54021 h 122659"/>
              <a:gd name="connsiteX2" fmla="*/ 114565 w 379786"/>
              <a:gd name="connsiteY2" fmla="*/ 122283 h 122659"/>
              <a:gd name="connsiteX3" fmla="*/ 144728 w 379786"/>
              <a:gd name="connsiteY3" fmla="*/ 79421 h 122659"/>
              <a:gd name="connsiteX4" fmla="*/ 371740 w 379786"/>
              <a:gd name="connsiteY4" fmla="*/ 34971 h 122659"/>
              <a:gd name="connsiteX5" fmla="*/ 324115 w 379786"/>
              <a:gd name="connsiteY5" fmla="*/ 65133 h 122659"/>
              <a:gd name="connsiteX6" fmla="*/ 278078 w 379786"/>
              <a:gd name="connsiteY6" fmla="*/ 119108 h 122659"/>
              <a:gd name="connsiteX7" fmla="*/ 292365 w 379786"/>
              <a:gd name="connsiteY7" fmla="*/ 61958 h 122659"/>
              <a:gd name="connsiteX8" fmla="*/ 190765 w 379786"/>
              <a:gd name="connsiteY8" fmla="*/ 52433 h 122659"/>
              <a:gd name="connsiteX9" fmla="*/ 139965 w 379786"/>
              <a:gd name="connsiteY9" fmla="*/ 44496 h 122659"/>
              <a:gd name="connsiteX10" fmla="*/ 265 w 379786"/>
              <a:gd name="connsiteY10" fmla="*/ 46 h 12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786" h="122659">
                <a:moveTo>
                  <a:pt x="265" y="46"/>
                </a:moveTo>
                <a:cubicBezTo>
                  <a:pt x="-5556" y="1634"/>
                  <a:pt x="85990" y="33648"/>
                  <a:pt x="105040" y="54021"/>
                </a:cubicBezTo>
                <a:cubicBezTo>
                  <a:pt x="124090" y="74394"/>
                  <a:pt x="107950" y="118050"/>
                  <a:pt x="114565" y="122283"/>
                </a:cubicBezTo>
                <a:cubicBezTo>
                  <a:pt x="121180" y="126516"/>
                  <a:pt x="101866" y="93973"/>
                  <a:pt x="144728" y="79421"/>
                </a:cubicBezTo>
                <a:cubicBezTo>
                  <a:pt x="187591" y="64869"/>
                  <a:pt x="341842" y="37352"/>
                  <a:pt x="371740" y="34971"/>
                </a:cubicBezTo>
                <a:cubicBezTo>
                  <a:pt x="401638" y="32590"/>
                  <a:pt x="339725" y="51110"/>
                  <a:pt x="324115" y="65133"/>
                </a:cubicBezTo>
                <a:cubicBezTo>
                  <a:pt x="308505" y="79156"/>
                  <a:pt x="283370" y="119637"/>
                  <a:pt x="278078" y="119108"/>
                </a:cubicBezTo>
                <a:cubicBezTo>
                  <a:pt x="272786" y="118579"/>
                  <a:pt x="306917" y="73070"/>
                  <a:pt x="292365" y="61958"/>
                </a:cubicBezTo>
                <a:cubicBezTo>
                  <a:pt x="277813" y="50846"/>
                  <a:pt x="216165" y="55343"/>
                  <a:pt x="190765" y="52433"/>
                </a:cubicBezTo>
                <a:cubicBezTo>
                  <a:pt x="165365" y="49523"/>
                  <a:pt x="171186" y="51111"/>
                  <a:pt x="139965" y="44496"/>
                </a:cubicBezTo>
                <a:cubicBezTo>
                  <a:pt x="108744" y="37881"/>
                  <a:pt x="6086" y="-1542"/>
                  <a:pt x="2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445C35C5-2B7B-4524-99D6-9E375B028FFA}"/>
              </a:ext>
            </a:extLst>
          </p:cNvPr>
          <p:cNvSpPr/>
          <p:nvPr/>
        </p:nvSpPr>
        <p:spPr>
          <a:xfrm>
            <a:off x="8351801" y="1152500"/>
            <a:ext cx="508104" cy="148611"/>
          </a:xfrm>
          <a:custGeom>
            <a:avLst/>
            <a:gdLst>
              <a:gd name="connsiteX0" fmla="*/ 37 w 508104"/>
              <a:gd name="connsiteY0" fmla="*/ 25 h 148611"/>
              <a:gd name="connsiteX1" fmla="*/ 147674 w 508104"/>
              <a:gd name="connsiteY1" fmla="*/ 42888 h 148611"/>
              <a:gd name="connsiteX2" fmla="*/ 322299 w 508104"/>
              <a:gd name="connsiteY2" fmla="*/ 69875 h 148611"/>
              <a:gd name="connsiteX3" fmla="*/ 479462 w 508104"/>
              <a:gd name="connsiteY3" fmla="*/ 44475 h 148611"/>
              <a:gd name="connsiteX4" fmla="*/ 404849 w 508104"/>
              <a:gd name="connsiteY4" fmla="*/ 77813 h 148611"/>
              <a:gd name="connsiteX5" fmla="*/ 325474 w 508104"/>
              <a:gd name="connsiteY5" fmla="*/ 147663 h 148611"/>
              <a:gd name="connsiteX6" fmla="*/ 393737 w 508104"/>
              <a:gd name="connsiteY6" fmla="*/ 82575 h 148611"/>
              <a:gd name="connsiteX7" fmla="*/ 328649 w 508104"/>
              <a:gd name="connsiteY7" fmla="*/ 95275 h 148611"/>
              <a:gd name="connsiteX8" fmla="*/ 209587 w 508104"/>
              <a:gd name="connsiteY8" fmla="*/ 106388 h 148611"/>
              <a:gd name="connsiteX9" fmla="*/ 227049 w 508104"/>
              <a:gd name="connsiteY9" fmla="*/ 125438 h 148611"/>
              <a:gd name="connsiteX10" fmla="*/ 506449 w 508104"/>
              <a:gd name="connsiteY10" fmla="*/ 144488 h 148611"/>
              <a:gd name="connsiteX11" fmla="*/ 334999 w 508104"/>
              <a:gd name="connsiteY11" fmla="*/ 147663 h 148611"/>
              <a:gd name="connsiteX12" fmla="*/ 169899 w 508104"/>
              <a:gd name="connsiteY12" fmla="*/ 131788 h 148611"/>
              <a:gd name="connsiteX13" fmla="*/ 282612 w 508104"/>
              <a:gd name="connsiteY13" fmla="*/ 80988 h 148611"/>
              <a:gd name="connsiteX14" fmla="*/ 134974 w 508104"/>
              <a:gd name="connsiteY14" fmla="*/ 49238 h 148611"/>
              <a:gd name="connsiteX15" fmla="*/ 37 w 508104"/>
              <a:gd name="connsiteY15" fmla="*/ 25 h 1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04" h="148611">
                <a:moveTo>
                  <a:pt x="37" y="25"/>
                </a:moveTo>
                <a:cubicBezTo>
                  <a:pt x="2154" y="-1033"/>
                  <a:pt x="93964" y="31246"/>
                  <a:pt x="147674" y="42888"/>
                </a:cubicBezTo>
                <a:cubicBezTo>
                  <a:pt x="201384" y="54530"/>
                  <a:pt x="267001" y="69610"/>
                  <a:pt x="322299" y="69875"/>
                </a:cubicBezTo>
                <a:cubicBezTo>
                  <a:pt x="377597" y="70140"/>
                  <a:pt x="465704" y="43152"/>
                  <a:pt x="479462" y="44475"/>
                </a:cubicBezTo>
                <a:cubicBezTo>
                  <a:pt x="493220" y="45798"/>
                  <a:pt x="430514" y="60615"/>
                  <a:pt x="404849" y="77813"/>
                </a:cubicBezTo>
                <a:cubicBezTo>
                  <a:pt x="379184" y="95011"/>
                  <a:pt x="327326" y="146869"/>
                  <a:pt x="325474" y="147663"/>
                </a:cubicBezTo>
                <a:cubicBezTo>
                  <a:pt x="323622" y="148457"/>
                  <a:pt x="393208" y="91306"/>
                  <a:pt x="393737" y="82575"/>
                </a:cubicBezTo>
                <a:cubicBezTo>
                  <a:pt x="394266" y="73844"/>
                  <a:pt x="359341" y="91306"/>
                  <a:pt x="328649" y="95275"/>
                </a:cubicBezTo>
                <a:cubicBezTo>
                  <a:pt x="297957" y="99244"/>
                  <a:pt x="226520" y="101361"/>
                  <a:pt x="209587" y="106388"/>
                </a:cubicBezTo>
                <a:cubicBezTo>
                  <a:pt x="192654" y="111415"/>
                  <a:pt x="177572" y="119088"/>
                  <a:pt x="227049" y="125438"/>
                </a:cubicBezTo>
                <a:cubicBezTo>
                  <a:pt x="276526" y="131788"/>
                  <a:pt x="488457" y="140784"/>
                  <a:pt x="506449" y="144488"/>
                </a:cubicBezTo>
                <a:cubicBezTo>
                  <a:pt x="524441" y="148192"/>
                  <a:pt x="391091" y="149780"/>
                  <a:pt x="334999" y="147663"/>
                </a:cubicBezTo>
                <a:cubicBezTo>
                  <a:pt x="278907" y="145546"/>
                  <a:pt x="178630" y="142901"/>
                  <a:pt x="169899" y="131788"/>
                </a:cubicBezTo>
                <a:cubicBezTo>
                  <a:pt x="161168" y="120675"/>
                  <a:pt x="288433" y="94746"/>
                  <a:pt x="282612" y="80988"/>
                </a:cubicBezTo>
                <a:cubicBezTo>
                  <a:pt x="276791" y="67230"/>
                  <a:pt x="183393" y="61409"/>
                  <a:pt x="134974" y="49238"/>
                </a:cubicBezTo>
                <a:cubicBezTo>
                  <a:pt x="86555" y="37067"/>
                  <a:pt x="-2080" y="1083"/>
                  <a:pt x="3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D8D2922B-CD2A-4726-9050-B18E50496EA4}"/>
              </a:ext>
            </a:extLst>
          </p:cNvPr>
          <p:cNvSpPr/>
          <p:nvPr/>
        </p:nvSpPr>
        <p:spPr>
          <a:xfrm>
            <a:off x="8502815" y="1004136"/>
            <a:ext cx="187420" cy="410602"/>
          </a:xfrm>
          <a:custGeom>
            <a:avLst/>
            <a:gdLst>
              <a:gd name="connsiteX0" fmla="*/ 125248 w 187420"/>
              <a:gd name="connsiteY0" fmla="*/ 752 h 410602"/>
              <a:gd name="connsiteX1" fmla="*/ 87148 w 187420"/>
              <a:gd name="connsiteY1" fmla="*/ 154739 h 410602"/>
              <a:gd name="connsiteX2" fmla="*/ 61748 w 187420"/>
              <a:gd name="connsiteY2" fmla="*/ 234114 h 410602"/>
              <a:gd name="connsiteX3" fmla="*/ 1423 w 187420"/>
              <a:gd name="connsiteY3" fmla="*/ 278564 h 410602"/>
              <a:gd name="connsiteX4" fmla="*/ 128423 w 187420"/>
              <a:gd name="connsiteY4" fmla="*/ 319839 h 410602"/>
              <a:gd name="connsiteX5" fmla="*/ 187160 w 187420"/>
              <a:gd name="connsiteY5" fmla="*/ 410327 h 410602"/>
              <a:gd name="connsiteX6" fmla="*/ 107785 w 187420"/>
              <a:gd name="connsiteY6" fmla="*/ 343652 h 410602"/>
              <a:gd name="connsiteX7" fmla="*/ 53810 w 187420"/>
              <a:gd name="connsiteY7" fmla="*/ 224589 h 410602"/>
              <a:gd name="connsiteX8" fmla="*/ 125248 w 187420"/>
              <a:gd name="connsiteY8" fmla="*/ 752 h 41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20" h="410602">
                <a:moveTo>
                  <a:pt x="125248" y="752"/>
                </a:moveTo>
                <a:cubicBezTo>
                  <a:pt x="130804" y="-10890"/>
                  <a:pt x="97731" y="115845"/>
                  <a:pt x="87148" y="154739"/>
                </a:cubicBezTo>
                <a:cubicBezTo>
                  <a:pt x="76565" y="193633"/>
                  <a:pt x="76035" y="213477"/>
                  <a:pt x="61748" y="234114"/>
                </a:cubicBezTo>
                <a:cubicBezTo>
                  <a:pt x="47461" y="254751"/>
                  <a:pt x="-9690" y="264277"/>
                  <a:pt x="1423" y="278564"/>
                </a:cubicBezTo>
                <a:cubicBezTo>
                  <a:pt x="12535" y="292852"/>
                  <a:pt x="97467" y="297879"/>
                  <a:pt x="128423" y="319839"/>
                </a:cubicBezTo>
                <a:cubicBezTo>
                  <a:pt x="159379" y="341800"/>
                  <a:pt x="190600" y="406358"/>
                  <a:pt x="187160" y="410327"/>
                </a:cubicBezTo>
                <a:cubicBezTo>
                  <a:pt x="183720" y="414296"/>
                  <a:pt x="130010" y="374608"/>
                  <a:pt x="107785" y="343652"/>
                </a:cubicBezTo>
                <a:cubicBezTo>
                  <a:pt x="85560" y="312696"/>
                  <a:pt x="49047" y="278300"/>
                  <a:pt x="53810" y="224589"/>
                </a:cubicBezTo>
                <a:cubicBezTo>
                  <a:pt x="58572" y="170879"/>
                  <a:pt x="119692" y="12394"/>
                  <a:pt x="12524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AB844AC0-DB8A-43A9-90E0-0D48BA6A3640}"/>
              </a:ext>
            </a:extLst>
          </p:cNvPr>
          <p:cNvSpPr/>
          <p:nvPr/>
        </p:nvSpPr>
        <p:spPr>
          <a:xfrm>
            <a:off x="8459670" y="898306"/>
            <a:ext cx="203891" cy="260837"/>
          </a:xfrm>
          <a:custGeom>
            <a:avLst/>
            <a:gdLst>
              <a:gd name="connsiteX0" fmla="*/ 203318 w 203891"/>
              <a:gd name="connsiteY0" fmla="*/ 219 h 260837"/>
              <a:gd name="connsiteX1" fmla="*/ 109655 w 203891"/>
              <a:gd name="connsiteY1" fmla="*/ 98644 h 260837"/>
              <a:gd name="connsiteX2" fmla="*/ 54093 w 203891"/>
              <a:gd name="connsiteY2" fmla="*/ 174844 h 260837"/>
              <a:gd name="connsiteX3" fmla="*/ 47743 w 203891"/>
              <a:gd name="connsiteY3" fmla="*/ 231994 h 260837"/>
              <a:gd name="connsiteX4" fmla="*/ 118 w 203891"/>
              <a:gd name="connsiteY4" fmla="*/ 260569 h 260837"/>
              <a:gd name="connsiteX5" fmla="*/ 35043 w 203891"/>
              <a:gd name="connsiteY5" fmla="*/ 238344 h 260837"/>
              <a:gd name="connsiteX6" fmla="*/ 62030 w 203891"/>
              <a:gd name="connsiteY6" fmla="*/ 127219 h 260837"/>
              <a:gd name="connsiteX7" fmla="*/ 203318 w 203891"/>
              <a:gd name="connsiteY7" fmla="*/ 219 h 2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91" h="260837">
                <a:moveTo>
                  <a:pt x="203318" y="219"/>
                </a:moveTo>
                <a:cubicBezTo>
                  <a:pt x="211256" y="-4544"/>
                  <a:pt x="134526" y="69540"/>
                  <a:pt x="109655" y="98644"/>
                </a:cubicBezTo>
                <a:cubicBezTo>
                  <a:pt x="84784" y="127748"/>
                  <a:pt x="64412" y="152619"/>
                  <a:pt x="54093" y="174844"/>
                </a:cubicBezTo>
                <a:cubicBezTo>
                  <a:pt x="43774" y="197069"/>
                  <a:pt x="56739" y="217707"/>
                  <a:pt x="47743" y="231994"/>
                </a:cubicBezTo>
                <a:cubicBezTo>
                  <a:pt x="38747" y="246281"/>
                  <a:pt x="2235" y="259511"/>
                  <a:pt x="118" y="260569"/>
                </a:cubicBezTo>
                <a:cubicBezTo>
                  <a:pt x="-1999" y="261627"/>
                  <a:pt x="24724" y="260569"/>
                  <a:pt x="35043" y="238344"/>
                </a:cubicBezTo>
                <a:cubicBezTo>
                  <a:pt x="45362" y="216119"/>
                  <a:pt x="35043" y="165848"/>
                  <a:pt x="62030" y="127219"/>
                </a:cubicBezTo>
                <a:cubicBezTo>
                  <a:pt x="89017" y="88590"/>
                  <a:pt x="195380" y="4982"/>
                  <a:pt x="203318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7E4F4515-BB23-407D-A401-2538C2404CB6}"/>
              </a:ext>
            </a:extLst>
          </p:cNvPr>
          <p:cNvSpPr/>
          <p:nvPr/>
        </p:nvSpPr>
        <p:spPr>
          <a:xfrm>
            <a:off x="8112110" y="1909554"/>
            <a:ext cx="659867" cy="501990"/>
          </a:xfrm>
          <a:custGeom>
            <a:avLst/>
            <a:gdLst>
              <a:gd name="connsiteX0" fmla="*/ 15 w 659867"/>
              <a:gd name="connsiteY0" fmla="*/ 501859 h 501990"/>
              <a:gd name="connsiteX1" fmla="*/ 228615 w 659867"/>
              <a:gd name="connsiteY1" fmla="*/ 279609 h 501990"/>
              <a:gd name="connsiteX2" fmla="*/ 647715 w 659867"/>
              <a:gd name="connsiteY2" fmla="*/ 8146 h 501990"/>
              <a:gd name="connsiteX3" fmla="*/ 523890 w 659867"/>
              <a:gd name="connsiteY3" fmla="*/ 89109 h 501990"/>
              <a:gd name="connsiteX4" fmla="*/ 282590 w 659867"/>
              <a:gd name="connsiteY4" fmla="*/ 274846 h 501990"/>
              <a:gd name="connsiteX5" fmla="*/ 217503 w 659867"/>
              <a:gd name="connsiteY5" fmla="*/ 311359 h 501990"/>
              <a:gd name="connsiteX6" fmla="*/ 15 w 659867"/>
              <a:gd name="connsiteY6" fmla="*/ 501859 h 50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867" h="501990">
                <a:moveTo>
                  <a:pt x="15" y="501859"/>
                </a:moveTo>
                <a:cubicBezTo>
                  <a:pt x="1867" y="496567"/>
                  <a:pt x="120665" y="361895"/>
                  <a:pt x="228615" y="279609"/>
                </a:cubicBezTo>
                <a:cubicBezTo>
                  <a:pt x="336565" y="197323"/>
                  <a:pt x="598503" y="39896"/>
                  <a:pt x="647715" y="8146"/>
                </a:cubicBezTo>
                <a:cubicBezTo>
                  <a:pt x="696928" y="-23604"/>
                  <a:pt x="584744" y="44659"/>
                  <a:pt x="523890" y="89109"/>
                </a:cubicBezTo>
                <a:cubicBezTo>
                  <a:pt x="463036" y="133559"/>
                  <a:pt x="333654" y="237804"/>
                  <a:pt x="282590" y="274846"/>
                </a:cubicBezTo>
                <a:cubicBezTo>
                  <a:pt x="231526" y="311888"/>
                  <a:pt x="266716" y="271671"/>
                  <a:pt x="217503" y="311359"/>
                </a:cubicBezTo>
                <a:cubicBezTo>
                  <a:pt x="168291" y="351046"/>
                  <a:pt x="-1837" y="507151"/>
                  <a:pt x="15" y="501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9BA6F12-E7E8-43E6-ADA3-F638C481AEFE}"/>
              </a:ext>
            </a:extLst>
          </p:cNvPr>
          <p:cNvSpPr/>
          <p:nvPr/>
        </p:nvSpPr>
        <p:spPr>
          <a:xfrm>
            <a:off x="8674523" y="1492250"/>
            <a:ext cx="471065" cy="507469"/>
          </a:xfrm>
          <a:custGeom>
            <a:avLst/>
            <a:gdLst>
              <a:gd name="connsiteX0" fmla="*/ 471065 w 471065"/>
              <a:gd name="connsiteY0" fmla="*/ 0 h 507469"/>
              <a:gd name="connsiteX1" fmla="*/ 234527 w 471065"/>
              <a:gd name="connsiteY1" fmla="*/ 227013 h 507469"/>
              <a:gd name="connsiteX2" fmla="*/ 61490 w 471065"/>
              <a:gd name="connsiteY2" fmla="*/ 471488 h 507469"/>
              <a:gd name="connsiteX3" fmla="*/ 1165 w 471065"/>
              <a:gd name="connsiteY3" fmla="*/ 495300 h 507469"/>
              <a:gd name="connsiteX4" fmla="*/ 105940 w 471065"/>
              <a:gd name="connsiteY4" fmla="*/ 365125 h 507469"/>
              <a:gd name="connsiteX5" fmla="*/ 167852 w 471065"/>
              <a:gd name="connsiteY5" fmla="*/ 300038 h 507469"/>
              <a:gd name="connsiteX6" fmla="*/ 158327 w 471065"/>
              <a:gd name="connsiteY6" fmla="*/ 346075 h 507469"/>
              <a:gd name="connsiteX7" fmla="*/ 256752 w 471065"/>
              <a:gd name="connsiteY7" fmla="*/ 238125 h 507469"/>
              <a:gd name="connsiteX8" fmla="*/ 471065 w 471065"/>
              <a:gd name="connsiteY8" fmla="*/ 0 h 5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65" h="507469">
                <a:moveTo>
                  <a:pt x="471065" y="0"/>
                </a:moveTo>
                <a:cubicBezTo>
                  <a:pt x="386927" y="74216"/>
                  <a:pt x="302789" y="148432"/>
                  <a:pt x="234527" y="227013"/>
                </a:cubicBezTo>
                <a:cubicBezTo>
                  <a:pt x="166264" y="305594"/>
                  <a:pt x="100384" y="426774"/>
                  <a:pt x="61490" y="471488"/>
                </a:cubicBezTo>
                <a:cubicBezTo>
                  <a:pt x="22596" y="516203"/>
                  <a:pt x="-6243" y="513027"/>
                  <a:pt x="1165" y="495300"/>
                </a:cubicBezTo>
                <a:cubicBezTo>
                  <a:pt x="8573" y="477573"/>
                  <a:pt x="78159" y="397669"/>
                  <a:pt x="105940" y="365125"/>
                </a:cubicBezTo>
                <a:cubicBezTo>
                  <a:pt x="133721" y="332581"/>
                  <a:pt x="159121" y="303213"/>
                  <a:pt x="167852" y="300038"/>
                </a:cubicBezTo>
                <a:cubicBezTo>
                  <a:pt x="176583" y="296863"/>
                  <a:pt x="143510" y="356394"/>
                  <a:pt x="158327" y="346075"/>
                </a:cubicBezTo>
                <a:cubicBezTo>
                  <a:pt x="173144" y="335756"/>
                  <a:pt x="205952" y="294746"/>
                  <a:pt x="256752" y="238125"/>
                </a:cubicBezTo>
                <a:lnTo>
                  <a:pt x="4710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BBFE3BA8-B983-479E-9B6F-0AB01513F4A2}"/>
              </a:ext>
            </a:extLst>
          </p:cNvPr>
          <p:cNvSpPr/>
          <p:nvPr/>
        </p:nvSpPr>
        <p:spPr>
          <a:xfrm>
            <a:off x="8905230" y="1331819"/>
            <a:ext cx="269315" cy="176543"/>
          </a:xfrm>
          <a:custGeom>
            <a:avLst/>
            <a:gdLst>
              <a:gd name="connsiteX0" fmla="*/ 645 w 269315"/>
              <a:gd name="connsiteY0" fmla="*/ 94 h 176543"/>
              <a:gd name="connsiteX1" fmla="*/ 251470 w 269315"/>
              <a:gd name="connsiteY1" fmla="*/ 38194 h 176543"/>
              <a:gd name="connsiteX2" fmla="*/ 45095 w 269315"/>
              <a:gd name="connsiteY2" fmla="*/ 84231 h 176543"/>
              <a:gd name="connsiteX3" fmla="*/ 227658 w 269315"/>
              <a:gd name="connsiteY3" fmla="*/ 101694 h 176543"/>
              <a:gd name="connsiteX4" fmla="*/ 267345 w 269315"/>
              <a:gd name="connsiteY4" fmla="*/ 152494 h 176543"/>
              <a:gd name="connsiteX5" fmla="*/ 187970 w 269315"/>
              <a:gd name="connsiteY5" fmla="*/ 115981 h 176543"/>
              <a:gd name="connsiteX6" fmla="*/ 205433 w 269315"/>
              <a:gd name="connsiteY6" fmla="*/ 176306 h 176543"/>
              <a:gd name="connsiteX7" fmla="*/ 160983 w 269315"/>
              <a:gd name="connsiteY7" fmla="*/ 88994 h 176543"/>
              <a:gd name="connsiteX8" fmla="*/ 178445 w 269315"/>
              <a:gd name="connsiteY8" fmla="*/ 49306 h 176543"/>
              <a:gd name="connsiteX9" fmla="*/ 645 w 269315"/>
              <a:gd name="connsiteY9" fmla="*/ 94 h 17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315" h="176543">
                <a:moveTo>
                  <a:pt x="645" y="94"/>
                </a:moveTo>
                <a:cubicBezTo>
                  <a:pt x="12816" y="-1758"/>
                  <a:pt x="244062" y="24171"/>
                  <a:pt x="251470" y="38194"/>
                </a:cubicBezTo>
                <a:cubicBezTo>
                  <a:pt x="258878" y="52217"/>
                  <a:pt x="49064" y="73648"/>
                  <a:pt x="45095" y="84231"/>
                </a:cubicBezTo>
                <a:cubicBezTo>
                  <a:pt x="41126" y="94814"/>
                  <a:pt x="190616" y="90317"/>
                  <a:pt x="227658" y="101694"/>
                </a:cubicBezTo>
                <a:cubicBezTo>
                  <a:pt x="264700" y="113071"/>
                  <a:pt x="273960" y="150113"/>
                  <a:pt x="267345" y="152494"/>
                </a:cubicBezTo>
                <a:cubicBezTo>
                  <a:pt x="260730" y="154875"/>
                  <a:pt x="198289" y="112012"/>
                  <a:pt x="187970" y="115981"/>
                </a:cubicBezTo>
                <a:cubicBezTo>
                  <a:pt x="177651" y="119950"/>
                  <a:pt x="209931" y="180804"/>
                  <a:pt x="205433" y="176306"/>
                </a:cubicBezTo>
                <a:cubicBezTo>
                  <a:pt x="200935" y="171808"/>
                  <a:pt x="165481" y="110161"/>
                  <a:pt x="160983" y="88994"/>
                </a:cubicBezTo>
                <a:cubicBezTo>
                  <a:pt x="156485" y="67827"/>
                  <a:pt x="204639" y="64387"/>
                  <a:pt x="178445" y="49306"/>
                </a:cubicBezTo>
                <a:cubicBezTo>
                  <a:pt x="152251" y="34225"/>
                  <a:pt x="-11526" y="1946"/>
                  <a:pt x="64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B9CCDEDD-2C2B-444B-A3A9-8819A29FA77E}"/>
              </a:ext>
            </a:extLst>
          </p:cNvPr>
          <p:cNvSpPr/>
          <p:nvPr/>
        </p:nvSpPr>
        <p:spPr>
          <a:xfrm>
            <a:off x="8624207" y="578059"/>
            <a:ext cx="258544" cy="217699"/>
          </a:xfrm>
          <a:custGeom>
            <a:avLst/>
            <a:gdLst>
              <a:gd name="connsiteX0" fmla="*/ 681 w 258544"/>
              <a:gd name="connsiteY0" fmla="*/ 217279 h 217699"/>
              <a:gd name="connsiteX1" fmla="*/ 59418 w 258544"/>
              <a:gd name="connsiteY1" fmla="*/ 156954 h 217699"/>
              <a:gd name="connsiteX2" fmla="*/ 89581 w 258544"/>
              <a:gd name="connsiteY2" fmla="*/ 72816 h 217699"/>
              <a:gd name="connsiteX3" fmla="*/ 65768 w 258544"/>
              <a:gd name="connsiteY3" fmla="*/ 63291 h 217699"/>
              <a:gd name="connsiteX4" fmla="*/ 91168 w 258544"/>
              <a:gd name="connsiteY4" fmla="*/ 60116 h 217699"/>
              <a:gd name="connsiteX5" fmla="*/ 205468 w 258544"/>
              <a:gd name="connsiteY5" fmla="*/ 2966 h 217699"/>
              <a:gd name="connsiteX6" fmla="*/ 235631 w 258544"/>
              <a:gd name="connsiteY6" fmla="*/ 10904 h 217699"/>
              <a:gd name="connsiteX7" fmla="*/ 256268 w 258544"/>
              <a:gd name="connsiteY7" fmla="*/ 34716 h 217699"/>
              <a:gd name="connsiteX8" fmla="*/ 180068 w 258544"/>
              <a:gd name="connsiteY8" fmla="*/ 44241 h 217699"/>
              <a:gd name="connsiteX9" fmla="*/ 89581 w 258544"/>
              <a:gd name="connsiteY9" fmla="*/ 74404 h 217699"/>
              <a:gd name="connsiteX10" fmla="*/ 102281 w 258544"/>
              <a:gd name="connsiteY10" fmla="*/ 126791 h 217699"/>
              <a:gd name="connsiteX11" fmla="*/ 681 w 258544"/>
              <a:gd name="connsiteY11" fmla="*/ 217279 h 2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544" h="217699">
                <a:moveTo>
                  <a:pt x="681" y="217279"/>
                </a:moveTo>
                <a:cubicBezTo>
                  <a:pt x="-6463" y="222306"/>
                  <a:pt x="44601" y="181031"/>
                  <a:pt x="59418" y="156954"/>
                </a:cubicBezTo>
                <a:cubicBezTo>
                  <a:pt x="74235" y="132877"/>
                  <a:pt x="88523" y="88426"/>
                  <a:pt x="89581" y="72816"/>
                </a:cubicBezTo>
                <a:cubicBezTo>
                  <a:pt x="90639" y="57206"/>
                  <a:pt x="65504" y="65408"/>
                  <a:pt x="65768" y="63291"/>
                </a:cubicBezTo>
                <a:cubicBezTo>
                  <a:pt x="66032" y="61174"/>
                  <a:pt x="67885" y="70170"/>
                  <a:pt x="91168" y="60116"/>
                </a:cubicBezTo>
                <a:cubicBezTo>
                  <a:pt x="114451" y="50062"/>
                  <a:pt x="181391" y="11168"/>
                  <a:pt x="205468" y="2966"/>
                </a:cubicBezTo>
                <a:cubicBezTo>
                  <a:pt x="229545" y="-5236"/>
                  <a:pt x="227164" y="5612"/>
                  <a:pt x="235631" y="10904"/>
                </a:cubicBezTo>
                <a:cubicBezTo>
                  <a:pt x="244098" y="16196"/>
                  <a:pt x="265528" y="29160"/>
                  <a:pt x="256268" y="34716"/>
                </a:cubicBezTo>
                <a:cubicBezTo>
                  <a:pt x="247008" y="40272"/>
                  <a:pt x="207849" y="37626"/>
                  <a:pt x="180068" y="44241"/>
                </a:cubicBezTo>
                <a:cubicBezTo>
                  <a:pt x="152287" y="50856"/>
                  <a:pt x="102545" y="60646"/>
                  <a:pt x="89581" y="74404"/>
                </a:cubicBezTo>
                <a:cubicBezTo>
                  <a:pt x="76617" y="88162"/>
                  <a:pt x="110483" y="100597"/>
                  <a:pt x="102281" y="126791"/>
                </a:cubicBezTo>
                <a:cubicBezTo>
                  <a:pt x="94079" y="152985"/>
                  <a:pt x="7825" y="212252"/>
                  <a:pt x="681" y="217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203B0D0F-978E-4A04-9556-0EB11561600C}"/>
              </a:ext>
            </a:extLst>
          </p:cNvPr>
          <p:cNvSpPr/>
          <p:nvPr/>
        </p:nvSpPr>
        <p:spPr>
          <a:xfrm>
            <a:off x="8680765" y="635387"/>
            <a:ext cx="241173" cy="222502"/>
          </a:xfrm>
          <a:custGeom>
            <a:avLst/>
            <a:gdLst>
              <a:gd name="connsiteX0" fmla="*/ 240985 w 241173"/>
              <a:gd name="connsiteY0" fmla="*/ 1201 h 222502"/>
              <a:gd name="connsiteX1" fmla="*/ 53660 w 241173"/>
              <a:gd name="connsiteY1" fmla="*/ 59938 h 222502"/>
              <a:gd name="connsiteX2" fmla="*/ 31435 w 241173"/>
              <a:gd name="connsiteY2" fmla="*/ 142488 h 222502"/>
              <a:gd name="connsiteX3" fmla="*/ 20323 w 241173"/>
              <a:gd name="connsiteY3" fmla="*/ 221863 h 222502"/>
              <a:gd name="connsiteX4" fmla="*/ 7623 w 241173"/>
              <a:gd name="connsiteY4" fmla="*/ 177413 h 222502"/>
              <a:gd name="connsiteX5" fmla="*/ 1273 w 241173"/>
              <a:gd name="connsiteY5" fmla="*/ 132963 h 222502"/>
              <a:gd name="connsiteX6" fmla="*/ 33023 w 241173"/>
              <a:gd name="connsiteY6" fmla="*/ 53588 h 222502"/>
              <a:gd name="connsiteX7" fmla="*/ 88585 w 241173"/>
              <a:gd name="connsiteY7" fmla="*/ 23426 h 222502"/>
              <a:gd name="connsiteX8" fmla="*/ 240985 w 241173"/>
              <a:gd name="connsiteY8" fmla="*/ 1201 h 22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73" h="222502">
                <a:moveTo>
                  <a:pt x="240985" y="1201"/>
                </a:moveTo>
                <a:cubicBezTo>
                  <a:pt x="235164" y="7286"/>
                  <a:pt x="88585" y="36390"/>
                  <a:pt x="53660" y="59938"/>
                </a:cubicBezTo>
                <a:cubicBezTo>
                  <a:pt x="18735" y="83486"/>
                  <a:pt x="36991" y="115501"/>
                  <a:pt x="31435" y="142488"/>
                </a:cubicBezTo>
                <a:cubicBezTo>
                  <a:pt x="25879" y="169475"/>
                  <a:pt x="24292" y="216042"/>
                  <a:pt x="20323" y="221863"/>
                </a:cubicBezTo>
                <a:cubicBezTo>
                  <a:pt x="16354" y="227684"/>
                  <a:pt x="10798" y="192230"/>
                  <a:pt x="7623" y="177413"/>
                </a:cubicBezTo>
                <a:cubicBezTo>
                  <a:pt x="4448" y="162596"/>
                  <a:pt x="-2960" y="153600"/>
                  <a:pt x="1273" y="132963"/>
                </a:cubicBezTo>
                <a:cubicBezTo>
                  <a:pt x="5506" y="112326"/>
                  <a:pt x="18471" y="71844"/>
                  <a:pt x="33023" y="53588"/>
                </a:cubicBezTo>
                <a:cubicBezTo>
                  <a:pt x="47575" y="35332"/>
                  <a:pt x="61068" y="33215"/>
                  <a:pt x="88585" y="23426"/>
                </a:cubicBezTo>
                <a:cubicBezTo>
                  <a:pt x="116102" y="13637"/>
                  <a:pt x="246806" y="-4884"/>
                  <a:pt x="240985" y="1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DCB35F0-F4F0-4483-AE51-8F7D1DB806DC}"/>
              </a:ext>
            </a:extLst>
          </p:cNvPr>
          <p:cNvSpPr/>
          <p:nvPr/>
        </p:nvSpPr>
        <p:spPr>
          <a:xfrm>
            <a:off x="8812193" y="561855"/>
            <a:ext cx="240804" cy="233154"/>
          </a:xfrm>
          <a:custGeom>
            <a:avLst/>
            <a:gdLst>
              <a:gd name="connsiteX0" fmla="*/ 20 w 240804"/>
              <a:gd name="connsiteY0" fmla="*/ 120 h 233154"/>
              <a:gd name="connsiteX1" fmla="*/ 161945 w 240804"/>
              <a:gd name="connsiteY1" fmla="*/ 139820 h 233154"/>
              <a:gd name="connsiteX2" fmla="*/ 238145 w 240804"/>
              <a:gd name="connsiteY2" fmla="*/ 231895 h 233154"/>
              <a:gd name="connsiteX3" fmla="*/ 220682 w 240804"/>
              <a:gd name="connsiteY3" fmla="*/ 190620 h 233154"/>
              <a:gd name="connsiteX4" fmla="*/ 193695 w 240804"/>
              <a:gd name="connsiteY4" fmla="*/ 152520 h 233154"/>
              <a:gd name="connsiteX5" fmla="*/ 173057 w 240804"/>
              <a:gd name="connsiteY5" fmla="*/ 116008 h 233154"/>
              <a:gd name="connsiteX6" fmla="*/ 20 w 240804"/>
              <a:gd name="connsiteY6" fmla="*/ 120 h 2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804" h="233154">
                <a:moveTo>
                  <a:pt x="20" y="120"/>
                </a:moveTo>
                <a:cubicBezTo>
                  <a:pt x="-1832" y="4089"/>
                  <a:pt x="122258" y="101191"/>
                  <a:pt x="161945" y="139820"/>
                </a:cubicBezTo>
                <a:cubicBezTo>
                  <a:pt x="201632" y="178449"/>
                  <a:pt x="228356" y="223428"/>
                  <a:pt x="238145" y="231895"/>
                </a:cubicBezTo>
                <a:cubicBezTo>
                  <a:pt x="247934" y="240362"/>
                  <a:pt x="228090" y="203849"/>
                  <a:pt x="220682" y="190620"/>
                </a:cubicBezTo>
                <a:cubicBezTo>
                  <a:pt x="213274" y="177391"/>
                  <a:pt x="201632" y="164955"/>
                  <a:pt x="193695" y="152520"/>
                </a:cubicBezTo>
                <a:cubicBezTo>
                  <a:pt x="185758" y="140085"/>
                  <a:pt x="207188" y="140879"/>
                  <a:pt x="173057" y="116008"/>
                </a:cubicBezTo>
                <a:cubicBezTo>
                  <a:pt x="138926" y="91137"/>
                  <a:pt x="1872" y="-3849"/>
                  <a:pt x="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CF9DDC97-161D-4A53-9E07-6B76D1A9F4B6}"/>
              </a:ext>
            </a:extLst>
          </p:cNvPr>
          <p:cNvSpPr/>
          <p:nvPr/>
        </p:nvSpPr>
        <p:spPr>
          <a:xfrm>
            <a:off x="8734036" y="683334"/>
            <a:ext cx="197187" cy="89908"/>
          </a:xfrm>
          <a:custGeom>
            <a:avLst/>
            <a:gdLst>
              <a:gd name="connsiteX0" fmla="*/ 195652 w 197187"/>
              <a:gd name="connsiteY0" fmla="*/ 4054 h 89908"/>
              <a:gd name="connsiteX1" fmla="*/ 11502 w 197187"/>
              <a:gd name="connsiteY1" fmla="*/ 45329 h 89908"/>
              <a:gd name="connsiteX2" fmla="*/ 33727 w 197187"/>
              <a:gd name="connsiteY2" fmla="*/ 42154 h 89908"/>
              <a:gd name="connsiteX3" fmla="*/ 151202 w 197187"/>
              <a:gd name="connsiteY3" fmla="*/ 83429 h 89908"/>
              <a:gd name="connsiteX4" fmla="*/ 184539 w 197187"/>
              <a:gd name="connsiteY4" fmla="*/ 89779 h 89908"/>
              <a:gd name="connsiteX5" fmla="*/ 89289 w 197187"/>
              <a:gd name="connsiteY5" fmla="*/ 70729 h 89908"/>
              <a:gd name="connsiteX6" fmla="*/ 9914 w 197187"/>
              <a:gd name="connsiteY6" fmla="*/ 38979 h 89908"/>
              <a:gd name="connsiteX7" fmla="*/ 92464 w 197187"/>
              <a:gd name="connsiteY7" fmla="*/ 4054 h 89908"/>
              <a:gd name="connsiteX8" fmla="*/ 195652 w 197187"/>
              <a:gd name="connsiteY8" fmla="*/ 4054 h 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87" h="89908">
                <a:moveTo>
                  <a:pt x="195652" y="4054"/>
                </a:moveTo>
                <a:cubicBezTo>
                  <a:pt x="182158" y="10933"/>
                  <a:pt x="38489" y="38979"/>
                  <a:pt x="11502" y="45329"/>
                </a:cubicBezTo>
                <a:cubicBezTo>
                  <a:pt x="-15485" y="51679"/>
                  <a:pt x="10444" y="35804"/>
                  <a:pt x="33727" y="42154"/>
                </a:cubicBezTo>
                <a:cubicBezTo>
                  <a:pt x="57010" y="48504"/>
                  <a:pt x="126067" y="75492"/>
                  <a:pt x="151202" y="83429"/>
                </a:cubicBezTo>
                <a:cubicBezTo>
                  <a:pt x="176337" y="91366"/>
                  <a:pt x="184539" y="89779"/>
                  <a:pt x="184539" y="89779"/>
                </a:cubicBezTo>
                <a:cubicBezTo>
                  <a:pt x="174220" y="87662"/>
                  <a:pt x="118393" y="79196"/>
                  <a:pt x="89289" y="70729"/>
                </a:cubicBezTo>
                <a:cubicBezTo>
                  <a:pt x="60185" y="62262"/>
                  <a:pt x="9385" y="50091"/>
                  <a:pt x="9914" y="38979"/>
                </a:cubicBezTo>
                <a:cubicBezTo>
                  <a:pt x="10443" y="27867"/>
                  <a:pt x="54628" y="7758"/>
                  <a:pt x="92464" y="4054"/>
                </a:cubicBezTo>
                <a:cubicBezTo>
                  <a:pt x="130299" y="350"/>
                  <a:pt x="209146" y="-2825"/>
                  <a:pt x="195652" y="4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90ABE8B7-DD4D-41E1-BBFA-E24929F373F2}"/>
              </a:ext>
            </a:extLst>
          </p:cNvPr>
          <p:cNvSpPr/>
          <p:nvPr/>
        </p:nvSpPr>
        <p:spPr>
          <a:xfrm>
            <a:off x="8920855" y="674686"/>
            <a:ext cx="136963" cy="132179"/>
          </a:xfrm>
          <a:custGeom>
            <a:avLst/>
            <a:gdLst>
              <a:gd name="connsiteX0" fmla="*/ 5658 w 136963"/>
              <a:gd name="connsiteY0" fmla="*/ 2 h 132179"/>
              <a:gd name="connsiteX1" fmla="*/ 43758 w 136963"/>
              <a:gd name="connsiteY1" fmla="*/ 90489 h 132179"/>
              <a:gd name="connsiteX2" fmla="*/ 134245 w 136963"/>
              <a:gd name="connsiteY2" fmla="*/ 130177 h 132179"/>
              <a:gd name="connsiteX3" fmla="*/ 104083 w 136963"/>
              <a:gd name="connsiteY3" fmla="*/ 122239 h 132179"/>
              <a:gd name="connsiteX4" fmla="*/ 10420 w 136963"/>
              <a:gd name="connsiteY4" fmla="*/ 87314 h 132179"/>
              <a:gd name="connsiteX5" fmla="*/ 5658 w 136963"/>
              <a:gd name="connsiteY5" fmla="*/ 2 h 1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63" h="132179">
                <a:moveTo>
                  <a:pt x="5658" y="2"/>
                </a:moveTo>
                <a:cubicBezTo>
                  <a:pt x="11214" y="531"/>
                  <a:pt x="22327" y="68793"/>
                  <a:pt x="43758" y="90489"/>
                </a:cubicBezTo>
                <a:cubicBezTo>
                  <a:pt x="65189" y="112185"/>
                  <a:pt x="124191" y="124885"/>
                  <a:pt x="134245" y="130177"/>
                </a:cubicBezTo>
                <a:cubicBezTo>
                  <a:pt x="144299" y="135469"/>
                  <a:pt x="124720" y="129383"/>
                  <a:pt x="104083" y="122239"/>
                </a:cubicBezTo>
                <a:cubicBezTo>
                  <a:pt x="83446" y="115095"/>
                  <a:pt x="26295" y="100808"/>
                  <a:pt x="10420" y="87314"/>
                </a:cubicBezTo>
                <a:cubicBezTo>
                  <a:pt x="-5455" y="73820"/>
                  <a:pt x="102" y="-527"/>
                  <a:pt x="565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553C9A70-FFFE-4EF2-A814-56196BFFE4C1}"/>
              </a:ext>
            </a:extLst>
          </p:cNvPr>
          <p:cNvSpPr/>
          <p:nvPr/>
        </p:nvSpPr>
        <p:spPr>
          <a:xfrm>
            <a:off x="8846512" y="776262"/>
            <a:ext cx="142160" cy="138696"/>
          </a:xfrm>
          <a:custGeom>
            <a:avLst/>
            <a:gdLst>
              <a:gd name="connsiteX0" fmla="*/ 84763 w 142160"/>
              <a:gd name="connsiteY0" fmla="*/ 26 h 138696"/>
              <a:gd name="connsiteX1" fmla="*/ 29201 w 142160"/>
              <a:gd name="connsiteY1" fmla="*/ 95276 h 138696"/>
              <a:gd name="connsiteX2" fmla="*/ 141913 w 142160"/>
              <a:gd name="connsiteY2" fmla="*/ 138138 h 138696"/>
              <a:gd name="connsiteX3" fmla="*/ 57776 w 142160"/>
              <a:gd name="connsiteY3" fmla="*/ 117501 h 138696"/>
              <a:gd name="connsiteX4" fmla="*/ 626 w 142160"/>
              <a:gd name="connsiteY4" fmla="*/ 85751 h 138696"/>
              <a:gd name="connsiteX5" fmla="*/ 84763 w 142160"/>
              <a:gd name="connsiteY5" fmla="*/ 26 h 1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60" h="138696">
                <a:moveTo>
                  <a:pt x="84763" y="26"/>
                </a:moveTo>
                <a:cubicBezTo>
                  <a:pt x="89525" y="1613"/>
                  <a:pt x="19676" y="72257"/>
                  <a:pt x="29201" y="95276"/>
                </a:cubicBezTo>
                <a:cubicBezTo>
                  <a:pt x="38726" y="118295"/>
                  <a:pt x="137151" y="134434"/>
                  <a:pt x="141913" y="138138"/>
                </a:cubicBezTo>
                <a:cubicBezTo>
                  <a:pt x="146675" y="141842"/>
                  <a:pt x="81324" y="126232"/>
                  <a:pt x="57776" y="117501"/>
                </a:cubicBezTo>
                <a:cubicBezTo>
                  <a:pt x="34228" y="108770"/>
                  <a:pt x="-5459" y="102684"/>
                  <a:pt x="626" y="85751"/>
                </a:cubicBezTo>
                <a:cubicBezTo>
                  <a:pt x="6711" y="68818"/>
                  <a:pt x="80001" y="-1561"/>
                  <a:pt x="8476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DC07B299-43EB-4EA4-888E-4346C9222918}"/>
              </a:ext>
            </a:extLst>
          </p:cNvPr>
          <p:cNvSpPr/>
          <p:nvPr/>
        </p:nvSpPr>
        <p:spPr>
          <a:xfrm>
            <a:off x="8789828" y="773113"/>
            <a:ext cx="123425" cy="159233"/>
          </a:xfrm>
          <a:custGeom>
            <a:avLst/>
            <a:gdLst>
              <a:gd name="connsiteX0" fmla="*/ 100172 w 123425"/>
              <a:gd name="connsiteY0" fmla="*/ 0 h 159233"/>
              <a:gd name="connsiteX1" fmla="*/ 22385 w 123425"/>
              <a:gd name="connsiteY1" fmla="*/ 104775 h 159233"/>
              <a:gd name="connsiteX2" fmla="*/ 122397 w 123425"/>
              <a:gd name="connsiteY2" fmla="*/ 157162 h 159233"/>
              <a:gd name="connsiteX3" fmla="*/ 70010 w 123425"/>
              <a:gd name="connsiteY3" fmla="*/ 144462 h 159233"/>
              <a:gd name="connsiteX4" fmla="*/ 160 w 123425"/>
              <a:gd name="connsiteY4" fmla="*/ 104775 h 159233"/>
              <a:gd name="connsiteX5" fmla="*/ 100172 w 123425"/>
              <a:gd name="connsiteY5" fmla="*/ 0 h 15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25" h="159233">
                <a:moveTo>
                  <a:pt x="100172" y="0"/>
                </a:moveTo>
                <a:cubicBezTo>
                  <a:pt x="103876" y="0"/>
                  <a:pt x="18681" y="78581"/>
                  <a:pt x="22385" y="104775"/>
                </a:cubicBezTo>
                <a:cubicBezTo>
                  <a:pt x="26089" y="130969"/>
                  <a:pt x="114460" y="150548"/>
                  <a:pt x="122397" y="157162"/>
                </a:cubicBezTo>
                <a:cubicBezTo>
                  <a:pt x="130334" y="163776"/>
                  <a:pt x="90383" y="153193"/>
                  <a:pt x="70010" y="144462"/>
                </a:cubicBezTo>
                <a:cubicBezTo>
                  <a:pt x="49637" y="135731"/>
                  <a:pt x="-3279" y="128323"/>
                  <a:pt x="160" y="104775"/>
                </a:cubicBezTo>
                <a:cubicBezTo>
                  <a:pt x="3599" y="81227"/>
                  <a:pt x="96468" y="0"/>
                  <a:pt x="1001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B7EC329A-AFF9-4151-A174-EC978DB68516}"/>
              </a:ext>
            </a:extLst>
          </p:cNvPr>
          <p:cNvSpPr/>
          <p:nvPr/>
        </p:nvSpPr>
        <p:spPr>
          <a:xfrm>
            <a:off x="9041247" y="770721"/>
            <a:ext cx="359486" cy="615557"/>
          </a:xfrm>
          <a:custGeom>
            <a:avLst/>
            <a:gdLst>
              <a:gd name="connsiteX0" fmla="*/ 4328 w 359486"/>
              <a:gd name="connsiteY0" fmla="*/ 2392 h 615557"/>
              <a:gd name="connsiteX1" fmla="*/ 153553 w 359486"/>
              <a:gd name="connsiteY1" fmla="*/ 188129 h 615557"/>
              <a:gd name="connsiteX2" fmla="*/ 115453 w 359486"/>
              <a:gd name="connsiteY2" fmla="*/ 145267 h 615557"/>
              <a:gd name="connsiteX3" fmla="*/ 202766 w 359486"/>
              <a:gd name="connsiteY3" fmla="*/ 275442 h 615557"/>
              <a:gd name="connsiteX4" fmla="*/ 351991 w 359486"/>
              <a:gd name="connsiteY4" fmla="*/ 505629 h 615557"/>
              <a:gd name="connsiteX5" fmla="*/ 336116 w 359486"/>
              <a:gd name="connsiteY5" fmla="*/ 531029 h 615557"/>
              <a:gd name="connsiteX6" fmla="*/ 326591 w 359486"/>
              <a:gd name="connsiteY6" fmla="*/ 562779 h 615557"/>
              <a:gd name="connsiteX7" fmla="*/ 304366 w 359486"/>
              <a:gd name="connsiteY7" fmla="*/ 611992 h 615557"/>
              <a:gd name="connsiteX8" fmla="*/ 317066 w 359486"/>
              <a:gd name="connsiteY8" fmla="*/ 456417 h 615557"/>
              <a:gd name="connsiteX9" fmla="*/ 239278 w 359486"/>
              <a:gd name="connsiteY9" fmla="*/ 388154 h 615557"/>
              <a:gd name="connsiteX10" fmla="*/ 131328 w 359486"/>
              <a:gd name="connsiteY10" fmla="*/ 224642 h 615557"/>
              <a:gd name="connsiteX11" fmla="*/ 110691 w 359486"/>
              <a:gd name="connsiteY11" fmla="*/ 181779 h 615557"/>
              <a:gd name="connsiteX12" fmla="*/ 26553 w 359486"/>
              <a:gd name="connsiteY12" fmla="*/ 116692 h 615557"/>
              <a:gd name="connsiteX13" fmla="*/ 36078 w 359486"/>
              <a:gd name="connsiteY13" fmla="*/ 94467 h 615557"/>
              <a:gd name="connsiteX14" fmla="*/ 39253 w 359486"/>
              <a:gd name="connsiteY14" fmla="*/ 81767 h 615557"/>
              <a:gd name="connsiteX15" fmla="*/ 4328 w 359486"/>
              <a:gd name="connsiteY15" fmla="*/ 2392 h 6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486" h="615557">
                <a:moveTo>
                  <a:pt x="4328" y="2392"/>
                </a:moveTo>
                <a:cubicBezTo>
                  <a:pt x="23378" y="20119"/>
                  <a:pt x="135032" y="164317"/>
                  <a:pt x="153553" y="188129"/>
                </a:cubicBezTo>
                <a:cubicBezTo>
                  <a:pt x="172074" y="211941"/>
                  <a:pt x="107251" y="130715"/>
                  <a:pt x="115453" y="145267"/>
                </a:cubicBezTo>
                <a:cubicBezTo>
                  <a:pt x="123655" y="159819"/>
                  <a:pt x="202766" y="275442"/>
                  <a:pt x="202766" y="275442"/>
                </a:cubicBezTo>
                <a:cubicBezTo>
                  <a:pt x="242189" y="335502"/>
                  <a:pt x="329766" y="463031"/>
                  <a:pt x="351991" y="505629"/>
                </a:cubicBezTo>
                <a:cubicBezTo>
                  <a:pt x="374216" y="548227"/>
                  <a:pt x="340349" y="521504"/>
                  <a:pt x="336116" y="531029"/>
                </a:cubicBezTo>
                <a:cubicBezTo>
                  <a:pt x="331883" y="540554"/>
                  <a:pt x="331883" y="549285"/>
                  <a:pt x="326591" y="562779"/>
                </a:cubicBezTo>
                <a:cubicBezTo>
                  <a:pt x="321299" y="576273"/>
                  <a:pt x="305954" y="629719"/>
                  <a:pt x="304366" y="611992"/>
                </a:cubicBezTo>
                <a:cubicBezTo>
                  <a:pt x="302778" y="594265"/>
                  <a:pt x="327914" y="493723"/>
                  <a:pt x="317066" y="456417"/>
                </a:cubicBezTo>
                <a:cubicBezTo>
                  <a:pt x="306218" y="419111"/>
                  <a:pt x="270234" y="426783"/>
                  <a:pt x="239278" y="388154"/>
                </a:cubicBezTo>
                <a:cubicBezTo>
                  <a:pt x="208322" y="349525"/>
                  <a:pt x="152759" y="259038"/>
                  <a:pt x="131328" y="224642"/>
                </a:cubicBezTo>
                <a:cubicBezTo>
                  <a:pt x="109897" y="190246"/>
                  <a:pt x="128153" y="199771"/>
                  <a:pt x="110691" y="181779"/>
                </a:cubicBezTo>
                <a:cubicBezTo>
                  <a:pt x="93229" y="163787"/>
                  <a:pt x="38988" y="131244"/>
                  <a:pt x="26553" y="116692"/>
                </a:cubicBezTo>
                <a:cubicBezTo>
                  <a:pt x="14118" y="102140"/>
                  <a:pt x="33961" y="100288"/>
                  <a:pt x="36078" y="94467"/>
                </a:cubicBezTo>
                <a:cubicBezTo>
                  <a:pt x="38195" y="88646"/>
                  <a:pt x="43486" y="92615"/>
                  <a:pt x="39253" y="81767"/>
                </a:cubicBezTo>
                <a:cubicBezTo>
                  <a:pt x="35020" y="70919"/>
                  <a:pt x="-14722" y="-15335"/>
                  <a:pt x="4328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7ADA9725-C9BC-402E-8534-65C2F1535F15}"/>
              </a:ext>
            </a:extLst>
          </p:cNvPr>
          <p:cNvSpPr/>
          <p:nvPr/>
        </p:nvSpPr>
        <p:spPr>
          <a:xfrm>
            <a:off x="9019262" y="808955"/>
            <a:ext cx="291507" cy="454207"/>
          </a:xfrm>
          <a:custGeom>
            <a:avLst/>
            <a:gdLst>
              <a:gd name="connsiteX0" fmla="*/ 913 w 291507"/>
              <a:gd name="connsiteY0" fmla="*/ 670 h 454207"/>
              <a:gd name="connsiteX1" fmla="*/ 177126 w 291507"/>
              <a:gd name="connsiteY1" fmla="*/ 249908 h 454207"/>
              <a:gd name="connsiteX2" fmla="*/ 162838 w 291507"/>
              <a:gd name="connsiteY2" fmla="*/ 272133 h 454207"/>
              <a:gd name="connsiteX3" fmla="*/ 216813 w 291507"/>
              <a:gd name="connsiteY3" fmla="*/ 281658 h 454207"/>
              <a:gd name="connsiteX4" fmla="*/ 269201 w 291507"/>
              <a:gd name="connsiteY4" fmla="*/ 388020 h 454207"/>
              <a:gd name="connsiteX5" fmla="*/ 283488 w 291507"/>
              <a:gd name="connsiteY5" fmla="*/ 453108 h 454207"/>
              <a:gd name="connsiteX6" fmla="*/ 264438 w 291507"/>
              <a:gd name="connsiteY6" fmla="*/ 335633 h 454207"/>
              <a:gd name="connsiteX7" fmla="*/ 913 w 291507"/>
              <a:gd name="connsiteY7" fmla="*/ 670 h 45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507" h="454207">
                <a:moveTo>
                  <a:pt x="913" y="670"/>
                </a:moveTo>
                <a:cubicBezTo>
                  <a:pt x="-13639" y="-13617"/>
                  <a:pt x="150139" y="204664"/>
                  <a:pt x="177126" y="249908"/>
                </a:cubicBezTo>
                <a:cubicBezTo>
                  <a:pt x="204113" y="295152"/>
                  <a:pt x="156224" y="266841"/>
                  <a:pt x="162838" y="272133"/>
                </a:cubicBezTo>
                <a:cubicBezTo>
                  <a:pt x="169452" y="277425"/>
                  <a:pt x="199086" y="262344"/>
                  <a:pt x="216813" y="281658"/>
                </a:cubicBezTo>
                <a:cubicBezTo>
                  <a:pt x="234540" y="300972"/>
                  <a:pt x="258089" y="359445"/>
                  <a:pt x="269201" y="388020"/>
                </a:cubicBezTo>
                <a:cubicBezTo>
                  <a:pt x="280313" y="416595"/>
                  <a:pt x="284282" y="461839"/>
                  <a:pt x="283488" y="453108"/>
                </a:cubicBezTo>
                <a:cubicBezTo>
                  <a:pt x="282694" y="444377"/>
                  <a:pt x="311534" y="408923"/>
                  <a:pt x="264438" y="335633"/>
                </a:cubicBezTo>
                <a:cubicBezTo>
                  <a:pt x="217342" y="262343"/>
                  <a:pt x="15465" y="14957"/>
                  <a:pt x="913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BDB7F0B9-FA1F-405C-887B-023991C275DA}"/>
              </a:ext>
            </a:extLst>
          </p:cNvPr>
          <p:cNvSpPr/>
          <p:nvPr/>
        </p:nvSpPr>
        <p:spPr>
          <a:xfrm>
            <a:off x="9281564" y="1146646"/>
            <a:ext cx="64476" cy="288544"/>
          </a:xfrm>
          <a:custGeom>
            <a:avLst/>
            <a:gdLst>
              <a:gd name="connsiteX0" fmla="*/ 27536 w 64476"/>
              <a:gd name="connsiteY0" fmla="*/ 288454 h 288544"/>
              <a:gd name="connsiteX1" fmla="*/ 64049 w 64476"/>
              <a:gd name="connsiteY1" fmla="*/ 207492 h 288544"/>
              <a:gd name="connsiteX2" fmla="*/ 549 w 64476"/>
              <a:gd name="connsiteY2" fmla="*/ 1117 h 288544"/>
              <a:gd name="connsiteX3" fmla="*/ 33886 w 64476"/>
              <a:gd name="connsiteY3" fmla="*/ 128117 h 288544"/>
              <a:gd name="connsiteX4" fmla="*/ 44999 w 64476"/>
              <a:gd name="connsiteY4" fmla="*/ 194792 h 288544"/>
              <a:gd name="connsiteX5" fmla="*/ 11661 w 64476"/>
              <a:gd name="connsiteY5" fmla="*/ 194792 h 288544"/>
              <a:gd name="connsiteX6" fmla="*/ 27536 w 64476"/>
              <a:gd name="connsiteY6" fmla="*/ 288454 h 28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76" h="288544">
                <a:moveTo>
                  <a:pt x="27536" y="288454"/>
                </a:moveTo>
                <a:cubicBezTo>
                  <a:pt x="36267" y="290571"/>
                  <a:pt x="68547" y="255381"/>
                  <a:pt x="64049" y="207492"/>
                </a:cubicBezTo>
                <a:cubicBezTo>
                  <a:pt x="59551" y="159602"/>
                  <a:pt x="5576" y="14346"/>
                  <a:pt x="549" y="1117"/>
                </a:cubicBezTo>
                <a:cubicBezTo>
                  <a:pt x="-4478" y="-12112"/>
                  <a:pt x="26478" y="95838"/>
                  <a:pt x="33886" y="128117"/>
                </a:cubicBezTo>
                <a:cubicBezTo>
                  <a:pt x="41294" y="160396"/>
                  <a:pt x="48703" y="183680"/>
                  <a:pt x="44999" y="194792"/>
                </a:cubicBezTo>
                <a:cubicBezTo>
                  <a:pt x="41295" y="205904"/>
                  <a:pt x="9544" y="176536"/>
                  <a:pt x="11661" y="194792"/>
                </a:cubicBezTo>
                <a:cubicBezTo>
                  <a:pt x="13778" y="213048"/>
                  <a:pt x="18805" y="286337"/>
                  <a:pt x="27536" y="288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0AAAD605-A1C5-4A68-B2ED-71EC434BEC1B}"/>
              </a:ext>
            </a:extLst>
          </p:cNvPr>
          <p:cNvSpPr/>
          <p:nvPr/>
        </p:nvSpPr>
        <p:spPr>
          <a:xfrm>
            <a:off x="8994662" y="945867"/>
            <a:ext cx="316967" cy="508211"/>
          </a:xfrm>
          <a:custGeom>
            <a:avLst/>
            <a:gdLst>
              <a:gd name="connsiteX0" fmla="*/ 113 w 316967"/>
              <a:gd name="connsiteY0" fmla="*/ 283 h 508211"/>
              <a:gd name="connsiteX1" fmla="*/ 166801 w 316967"/>
              <a:gd name="connsiteY1" fmla="*/ 214596 h 508211"/>
              <a:gd name="connsiteX2" fmla="*/ 225538 w 316967"/>
              <a:gd name="connsiteY2" fmla="*/ 279683 h 508211"/>
              <a:gd name="connsiteX3" fmla="*/ 311263 w 316967"/>
              <a:gd name="connsiteY3" fmla="*/ 506696 h 508211"/>
              <a:gd name="connsiteX4" fmla="*/ 290626 w 316967"/>
              <a:gd name="connsiteY4" fmla="*/ 368583 h 508211"/>
              <a:gd name="connsiteX5" fmla="*/ 142988 w 316967"/>
              <a:gd name="connsiteY5" fmla="*/ 173321 h 508211"/>
              <a:gd name="connsiteX6" fmla="*/ 113 w 316967"/>
              <a:gd name="connsiteY6" fmla="*/ 283 h 50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67" h="508211">
                <a:moveTo>
                  <a:pt x="113" y="283"/>
                </a:moveTo>
                <a:cubicBezTo>
                  <a:pt x="4082" y="7162"/>
                  <a:pt x="129230" y="168029"/>
                  <a:pt x="166801" y="214596"/>
                </a:cubicBezTo>
                <a:cubicBezTo>
                  <a:pt x="204372" y="261163"/>
                  <a:pt x="201461" y="231000"/>
                  <a:pt x="225538" y="279683"/>
                </a:cubicBezTo>
                <a:cubicBezTo>
                  <a:pt x="249615" y="328366"/>
                  <a:pt x="300415" y="491880"/>
                  <a:pt x="311263" y="506696"/>
                </a:cubicBezTo>
                <a:cubicBezTo>
                  <a:pt x="322111" y="521512"/>
                  <a:pt x="318672" y="424145"/>
                  <a:pt x="290626" y="368583"/>
                </a:cubicBezTo>
                <a:cubicBezTo>
                  <a:pt x="262580" y="313021"/>
                  <a:pt x="189025" y="233381"/>
                  <a:pt x="142988" y="173321"/>
                </a:cubicBezTo>
                <a:cubicBezTo>
                  <a:pt x="96951" y="113261"/>
                  <a:pt x="-3856" y="-6596"/>
                  <a:pt x="113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F6503792-6B09-46E9-ACBF-6DD7566D2C56}"/>
              </a:ext>
            </a:extLst>
          </p:cNvPr>
          <p:cNvSpPr/>
          <p:nvPr/>
        </p:nvSpPr>
        <p:spPr>
          <a:xfrm>
            <a:off x="9016918" y="1136653"/>
            <a:ext cx="245011" cy="225741"/>
          </a:xfrm>
          <a:custGeom>
            <a:avLst/>
            <a:gdLst>
              <a:gd name="connsiteX0" fmla="*/ 165182 w 245011"/>
              <a:gd name="connsiteY0" fmla="*/ 3172 h 225741"/>
              <a:gd name="connsiteX1" fmla="*/ 55645 w 245011"/>
              <a:gd name="connsiteY1" fmla="*/ 152397 h 225741"/>
              <a:gd name="connsiteX2" fmla="*/ 214395 w 245011"/>
              <a:gd name="connsiteY2" fmla="*/ 217485 h 225741"/>
              <a:gd name="connsiteX3" fmla="*/ 231857 w 245011"/>
              <a:gd name="connsiteY3" fmla="*/ 222247 h 225741"/>
              <a:gd name="connsiteX4" fmla="*/ 65170 w 245011"/>
              <a:gd name="connsiteY4" fmla="*/ 193672 h 225741"/>
              <a:gd name="connsiteX5" fmla="*/ 82 w 245011"/>
              <a:gd name="connsiteY5" fmla="*/ 174622 h 225741"/>
              <a:gd name="connsiteX6" fmla="*/ 52470 w 245011"/>
              <a:gd name="connsiteY6" fmla="*/ 174622 h 225741"/>
              <a:gd name="connsiteX7" fmla="*/ 92157 w 245011"/>
              <a:gd name="connsiteY7" fmla="*/ 90485 h 225741"/>
              <a:gd name="connsiteX8" fmla="*/ 87395 w 245011"/>
              <a:gd name="connsiteY8" fmla="*/ 115885 h 225741"/>
              <a:gd name="connsiteX9" fmla="*/ 115970 w 245011"/>
              <a:gd name="connsiteY9" fmla="*/ 55560 h 225741"/>
              <a:gd name="connsiteX10" fmla="*/ 165182 w 245011"/>
              <a:gd name="connsiteY10" fmla="*/ 3172 h 2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11" h="225741">
                <a:moveTo>
                  <a:pt x="165182" y="3172"/>
                </a:moveTo>
                <a:cubicBezTo>
                  <a:pt x="155128" y="19311"/>
                  <a:pt x="47443" y="116678"/>
                  <a:pt x="55645" y="152397"/>
                </a:cubicBezTo>
                <a:cubicBezTo>
                  <a:pt x="63847" y="188116"/>
                  <a:pt x="185026" y="205843"/>
                  <a:pt x="214395" y="217485"/>
                </a:cubicBezTo>
                <a:cubicBezTo>
                  <a:pt x="243764" y="229127"/>
                  <a:pt x="256728" y="226216"/>
                  <a:pt x="231857" y="222247"/>
                </a:cubicBezTo>
                <a:cubicBezTo>
                  <a:pt x="206986" y="218278"/>
                  <a:pt x="103799" y="201610"/>
                  <a:pt x="65170" y="193672"/>
                </a:cubicBezTo>
                <a:cubicBezTo>
                  <a:pt x="26541" y="185735"/>
                  <a:pt x="2199" y="177797"/>
                  <a:pt x="82" y="174622"/>
                </a:cubicBezTo>
                <a:cubicBezTo>
                  <a:pt x="-2035" y="171447"/>
                  <a:pt x="37124" y="188645"/>
                  <a:pt x="52470" y="174622"/>
                </a:cubicBezTo>
                <a:cubicBezTo>
                  <a:pt x="67816" y="160599"/>
                  <a:pt x="86336" y="100274"/>
                  <a:pt x="92157" y="90485"/>
                </a:cubicBezTo>
                <a:cubicBezTo>
                  <a:pt x="97978" y="80696"/>
                  <a:pt x="83426" y="121706"/>
                  <a:pt x="87395" y="115885"/>
                </a:cubicBezTo>
                <a:cubicBezTo>
                  <a:pt x="91364" y="110064"/>
                  <a:pt x="103270" y="74345"/>
                  <a:pt x="115970" y="55560"/>
                </a:cubicBezTo>
                <a:cubicBezTo>
                  <a:pt x="128670" y="36775"/>
                  <a:pt x="175236" y="-12967"/>
                  <a:pt x="165182" y="3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89446A3B-13A8-489F-AC4D-6FA342B3F8E6}"/>
              </a:ext>
            </a:extLst>
          </p:cNvPr>
          <p:cNvSpPr/>
          <p:nvPr/>
        </p:nvSpPr>
        <p:spPr>
          <a:xfrm>
            <a:off x="8732534" y="888912"/>
            <a:ext cx="376035" cy="420157"/>
          </a:xfrm>
          <a:custGeom>
            <a:avLst/>
            <a:gdLst>
              <a:gd name="connsiteX0" fmla="*/ 149529 w 376035"/>
              <a:gd name="connsiteY0" fmla="*/ 196938 h 420157"/>
              <a:gd name="connsiteX1" fmla="*/ 317804 w 376035"/>
              <a:gd name="connsiteY1" fmla="*/ 309651 h 420157"/>
              <a:gd name="connsiteX2" fmla="*/ 308279 w 376035"/>
              <a:gd name="connsiteY2" fmla="*/ 379501 h 420157"/>
              <a:gd name="connsiteX3" fmla="*/ 255891 w 376035"/>
              <a:gd name="connsiteY3" fmla="*/ 419188 h 420157"/>
              <a:gd name="connsiteX4" fmla="*/ 328916 w 376035"/>
              <a:gd name="connsiteY4" fmla="*/ 401726 h 420157"/>
              <a:gd name="connsiteX5" fmla="*/ 373366 w 376035"/>
              <a:gd name="connsiteY5" fmla="*/ 335051 h 420157"/>
              <a:gd name="connsiteX6" fmla="*/ 365429 w 376035"/>
              <a:gd name="connsiteY6" fmla="*/ 323938 h 420157"/>
              <a:gd name="connsiteX7" fmla="*/ 319391 w 376035"/>
              <a:gd name="connsiteY7" fmla="*/ 354101 h 420157"/>
              <a:gd name="connsiteX8" fmla="*/ 320979 w 376035"/>
              <a:gd name="connsiteY8" fmla="*/ 301713 h 420157"/>
              <a:gd name="connsiteX9" fmla="*/ 236841 w 376035"/>
              <a:gd name="connsiteY9" fmla="*/ 214401 h 420157"/>
              <a:gd name="connsiteX10" fmla="*/ 304 w 376035"/>
              <a:gd name="connsiteY10" fmla="*/ 88 h 420157"/>
              <a:gd name="connsiteX11" fmla="*/ 149529 w 376035"/>
              <a:gd name="connsiteY11" fmla="*/ 196938 h 4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035" h="420157">
                <a:moveTo>
                  <a:pt x="149529" y="196938"/>
                </a:moveTo>
                <a:cubicBezTo>
                  <a:pt x="202446" y="248532"/>
                  <a:pt x="291346" y="279224"/>
                  <a:pt x="317804" y="309651"/>
                </a:cubicBezTo>
                <a:cubicBezTo>
                  <a:pt x="344262" y="340078"/>
                  <a:pt x="318598" y="361245"/>
                  <a:pt x="308279" y="379501"/>
                </a:cubicBezTo>
                <a:cubicBezTo>
                  <a:pt x="297960" y="397757"/>
                  <a:pt x="252452" y="415484"/>
                  <a:pt x="255891" y="419188"/>
                </a:cubicBezTo>
                <a:cubicBezTo>
                  <a:pt x="259330" y="422892"/>
                  <a:pt x="309337" y="415749"/>
                  <a:pt x="328916" y="401726"/>
                </a:cubicBezTo>
                <a:cubicBezTo>
                  <a:pt x="348495" y="387703"/>
                  <a:pt x="367281" y="348016"/>
                  <a:pt x="373366" y="335051"/>
                </a:cubicBezTo>
                <a:cubicBezTo>
                  <a:pt x="379451" y="322086"/>
                  <a:pt x="374425" y="320763"/>
                  <a:pt x="365429" y="323938"/>
                </a:cubicBezTo>
                <a:cubicBezTo>
                  <a:pt x="356433" y="327113"/>
                  <a:pt x="326799" y="357805"/>
                  <a:pt x="319391" y="354101"/>
                </a:cubicBezTo>
                <a:cubicBezTo>
                  <a:pt x="311983" y="350397"/>
                  <a:pt x="334737" y="324996"/>
                  <a:pt x="320979" y="301713"/>
                </a:cubicBezTo>
                <a:cubicBezTo>
                  <a:pt x="307221" y="278430"/>
                  <a:pt x="290287" y="264672"/>
                  <a:pt x="236841" y="214401"/>
                </a:cubicBezTo>
                <a:cubicBezTo>
                  <a:pt x="183395" y="164130"/>
                  <a:pt x="6918" y="4321"/>
                  <a:pt x="304" y="88"/>
                </a:cubicBezTo>
                <a:cubicBezTo>
                  <a:pt x="-6310" y="-4145"/>
                  <a:pt x="96612" y="145344"/>
                  <a:pt x="149529" y="196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07583D6E-42EA-43BF-BBB6-25AF7A08E830}"/>
              </a:ext>
            </a:extLst>
          </p:cNvPr>
          <p:cNvSpPr/>
          <p:nvPr/>
        </p:nvSpPr>
        <p:spPr>
          <a:xfrm>
            <a:off x="5190538" y="6345692"/>
            <a:ext cx="224316" cy="894982"/>
          </a:xfrm>
          <a:custGeom>
            <a:avLst/>
            <a:gdLst>
              <a:gd name="connsiteX0" fmla="*/ 202729 w 224316"/>
              <a:gd name="connsiteY0" fmla="*/ 75 h 894982"/>
              <a:gd name="connsiteX1" fmla="*/ 223895 w 224316"/>
              <a:gd name="connsiteY1" fmla="*/ 188458 h 894982"/>
              <a:gd name="connsiteX2" fmla="*/ 183679 w 224316"/>
              <a:gd name="connsiteY2" fmla="*/ 266775 h 894982"/>
              <a:gd name="connsiteX3" fmla="*/ 14345 w 224316"/>
              <a:gd name="connsiteY3" fmla="*/ 870025 h 894982"/>
              <a:gd name="connsiteX4" fmla="*/ 27045 w 224316"/>
              <a:gd name="connsiteY4" fmla="*/ 723975 h 894982"/>
              <a:gd name="connsiteX5" fmla="*/ 170979 w 224316"/>
              <a:gd name="connsiteY5" fmla="*/ 211741 h 894982"/>
              <a:gd name="connsiteX6" fmla="*/ 202729 w 224316"/>
              <a:gd name="connsiteY6" fmla="*/ 75 h 8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16" h="894982">
                <a:moveTo>
                  <a:pt x="202729" y="75"/>
                </a:moveTo>
                <a:cubicBezTo>
                  <a:pt x="211548" y="-3806"/>
                  <a:pt x="227070" y="144008"/>
                  <a:pt x="223895" y="188458"/>
                </a:cubicBezTo>
                <a:cubicBezTo>
                  <a:pt x="220720" y="232908"/>
                  <a:pt x="218604" y="153181"/>
                  <a:pt x="183679" y="266775"/>
                </a:cubicBezTo>
                <a:cubicBezTo>
                  <a:pt x="148754" y="380369"/>
                  <a:pt x="40451" y="793825"/>
                  <a:pt x="14345" y="870025"/>
                </a:cubicBezTo>
                <a:cubicBezTo>
                  <a:pt x="-11761" y="946225"/>
                  <a:pt x="939" y="833689"/>
                  <a:pt x="27045" y="723975"/>
                </a:cubicBezTo>
                <a:cubicBezTo>
                  <a:pt x="53151" y="614261"/>
                  <a:pt x="141346" y="329216"/>
                  <a:pt x="170979" y="211741"/>
                </a:cubicBezTo>
                <a:cubicBezTo>
                  <a:pt x="200612" y="94266"/>
                  <a:pt x="193910" y="3956"/>
                  <a:pt x="20272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B083DF77-C625-4988-95B0-D622B69D63CE}"/>
              </a:ext>
            </a:extLst>
          </p:cNvPr>
          <p:cNvSpPr/>
          <p:nvPr/>
        </p:nvSpPr>
        <p:spPr>
          <a:xfrm>
            <a:off x="4986846" y="7148050"/>
            <a:ext cx="209660" cy="1056692"/>
          </a:xfrm>
          <a:custGeom>
            <a:avLst/>
            <a:gdLst>
              <a:gd name="connsiteX0" fmla="*/ 194754 w 209660"/>
              <a:gd name="connsiteY0" fmla="*/ 61317 h 1056692"/>
              <a:gd name="connsiteX1" fmla="*/ 21 w 209660"/>
              <a:gd name="connsiteY1" fmla="*/ 1051917 h 1056692"/>
              <a:gd name="connsiteX2" fmla="*/ 182054 w 209660"/>
              <a:gd name="connsiteY2" fmla="*/ 425383 h 1056692"/>
              <a:gd name="connsiteX3" fmla="*/ 194754 w 209660"/>
              <a:gd name="connsiteY3" fmla="*/ 137517 h 1056692"/>
              <a:gd name="connsiteX4" fmla="*/ 194754 w 209660"/>
              <a:gd name="connsiteY4" fmla="*/ 61317 h 10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60" h="1056692">
                <a:moveTo>
                  <a:pt x="194754" y="61317"/>
                </a:moveTo>
                <a:cubicBezTo>
                  <a:pt x="162299" y="213717"/>
                  <a:pt x="2138" y="991239"/>
                  <a:pt x="21" y="1051917"/>
                </a:cubicBezTo>
                <a:cubicBezTo>
                  <a:pt x="-2096" y="1112595"/>
                  <a:pt x="149599" y="577783"/>
                  <a:pt x="182054" y="425383"/>
                </a:cubicBezTo>
                <a:cubicBezTo>
                  <a:pt x="214509" y="272983"/>
                  <a:pt x="192637" y="193256"/>
                  <a:pt x="194754" y="137517"/>
                </a:cubicBezTo>
                <a:cubicBezTo>
                  <a:pt x="196871" y="81778"/>
                  <a:pt x="227209" y="-91083"/>
                  <a:pt x="194754" y="61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DC5D026A-10DD-4925-8FB3-89D271B7A5D6}"/>
              </a:ext>
            </a:extLst>
          </p:cNvPr>
          <p:cNvSpPr/>
          <p:nvPr/>
        </p:nvSpPr>
        <p:spPr>
          <a:xfrm>
            <a:off x="4823844" y="7787722"/>
            <a:ext cx="218453" cy="764508"/>
          </a:xfrm>
          <a:custGeom>
            <a:avLst/>
            <a:gdLst>
              <a:gd name="connsiteX0" fmla="*/ 218056 w 218453"/>
              <a:gd name="connsiteY0" fmla="*/ 553 h 764508"/>
              <a:gd name="connsiteX1" fmla="*/ 14856 w 218453"/>
              <a:gd name="connsiteY1" fmla="*/ 479978 h 764508"/>
              <a:gd name="connsiteX2" fmla="*/ 14856 w 218453"/>
              <a:gd name="connsiteY2" fmla="*/ 762553 h 764508"/>
              <a:gd name="connsiteX3" fmla="*/ 2156 w 218453"/>
              <a:gd name="connsiteY3" fmla="*/ 594278 h 764508"/>
              <a:gd name="connsiteX4" fmla="*/ 65656 w 218453"/>
              <a:gd name="connsiteY4" fmla="*/ 387903 h 764508"/>
              <a:gd name="connsiteX5" fmla="*/ 218056 w 218453"/>
              <a:gd name="connsiteY5" fmla="*/ 553 h 7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453" h="764508">
                <a:moveTo>
                  <a:pt x="218056" y="553"/>
                </a:moveTo>
                <a:cubicBezTo>
                  <a:pt x="209589" y="15899"/>
                  <a:pt x="48723" y="352978"/>
                  <a:pt x="14856" y="479978"/>
                </a:cubicBezTo>
                <a:cubicBezTo>
                  <a:pt x="-19011" y="606978"/>
                  <a:pt x="16973" y="743503"/>
                  <a:pt x="14856" y="762553"/>
                </a:cubicBezTo>
                <a:cubicBezTo>
                  <a:pt x="12739" y="781603"/>
                  <a:pt x="-6311" y="656720"/>
                  <a:pt x="2156" y="594278"/>
                </a:cubicBezTo>
                <a:cubicBezTo>
                  <a:pt x="10623" y="531836"/>
                  <a:pt x="33906" y="482624"/>
                  <a:pt x="65656" y="387903"/>
                </a:cubicBezTo>
                <a:cubicBezTo>
                  <a:pt x="97406" y="293182"/>
                  <a:pt x="226523" y="-14793"/>
                  <a:pt x="21805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EA7EEFA-D5E7-4879-A14B-464D20AA7493}"/>
              </a:ext>
            </a:extLst>
          </p:cNvPr>
          <p:cNvSpPr/>
          <p:nvPr/>
        </p:nvSpPr>
        <p:spPr>
          <a:xfrm>
            <a:off x="4844987" y="8089848"/>
            <a:ext cx="163729" cy="537860"/>
          </a:xfrm>
          <a:custGeom>
            <a:avLst/>
            <a:gdLst>
              <a:gd name="connsiteX0" fmla="*/ 163576 w 163729"/>
              <a:gd name="connsiteY0" fmla="*/ 52 h 537860"/>
              <a:gd name="connsiteX1" fmla="*/ 66738 w 163729"/>
              <a:gd name="connsiteY1" fmla="*/ 255640 h 537860"/>
              <a:gd name="connsiteX2" fmla="*/ 3238 w 163729"/>
              <a:gd name="connsiteY2" fmla="*/ 530277 h 537860"/>
              <a:gd name="connsiteX3" fmla="*/ 12763 w 163729"/>
              <a:gd name="connsiteY3" fmla="*/ 441377 h 537860"/>
              <a:gd name="connsiteX4" fmla="*/ 42926 w 163729"/>
              <a:gd name="connsiteY4" fmla="*/ 235002 h 537860"/>
              <a:gd name="connsiteX5" fmla="*/ 163576 w 163729"/>
              <a:gd name="connsiteY5" fmla="*/ 52 h 5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29" h="537860">
                <a:moveTo>
                  <a:pt x="163576" y="52"/>
                </a:moveTo>
                <a:cubicBezTo>
                  <a:pt x="167545" y="3492"/>
                  <a:pt x="93461" y="167269"/>
                  <a:pt x="66738" y="255640"/>
                </a:cubicBezTo>
                <a:cubicBezTo>
                  <a:pt x="40015" y="344011"/>
                  <a:pt x="12234" y="499321"/>
                  <a:pt x="3238" y="530277"/>
                </a:cubicBezTo>
                <a:cubicBezTo>
                  <a:pt x="-5758" y="561233"/>
                  <a:pt x="6148" y="490589"/>
                  <a:pt x="12763" y="441377"/>
                </a:cubicBezTo>
                <a:cubicBezTo>
                  <a:pt x="19378" y="392165"/>
                  <a:pt x="19643" y="306175"/>
                  <a:pt x="42926" y="235002"/>
                </a:cubicBezTo>
                <a:cubicBezTo>
                  <a:pt x="66209" y="163829"/>
                  <a:pt x="159607" y="-3388"/>
                  <a:pt x="16357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21E845B9-8121-41A8-8E5B-206219FE5583}"/>
              </a:ext>
            </a:extLst>
          </p:cNvPr>
          <p:cNvSpPr/>
          <p:nvPr/>
        </p:nvSpPr>
        <p:spPr>
          <a:xfrm>
            <a:off x="4779756" y="8135106"/>
            <a:ext cx="233020" cy="702697"/>
          </a:xfrm>
          <a:custGeom>
            <a:avLst/>
            <a:gdLst>
              <a:gd name="connsiteX0" fmla="*/ 231982 w 233020"/>
              <a:gd name="connsiteY0" fmla="*/ 4007 h 702697"/>
              <a:gd name="connsiteX1" fmla="*/ 58944 w 233020"/>
              <a:gd name="connsiteY1" fmla="*/ 472319 h 702697"/>
              <a:gd name="connsiteX2" fmla="*/ 4969 w 233020"/>
              <a:gd name="connsiteY2" fmla="*/ 694569 h 702697"/>
              <a:gd name="connsiteX3" fmla="*/ 16082 w 233020"/>
              <a:gd name="connsiteY3" fmla="*/ 616782 h 702697"/>
              <a:gd name="connsiteX4" fmla="*/ 125619 w 233020"/>
              <a:gd name="connsiteY4" fmla="*/ 265944 h 702697"/>
              <a:gd name="connsiteX5" fmla="*/ 231982 w 233020"/>
              <a:gd name="connsiteY5" fmla="*/ 4007 h 70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20" h="702697">
                <a:moveTo>
                  <a:pt x="231982" y="4007"/>
                </a:moveTo>
                <a:cubicBezTo>
                  <a:pt x="220869" y="38403"/>
                  <a:pt x="96779" y="357225"/>
                  <a:pt x="58944" y="472319"/>
                </a:cubicBezTo>
                <a:cubicBezTo>
                  <a:pt x="21108" y="587413"/>
                  <a:pt x="12113" y="670492"/>
                  <a:pt x="4969" y="694569"/>
                </a:cubicBezTo>
                <a:cubicBezTo>
                  <a:pt x="-2175" y="718646"/>
                  <a:pt x="-4026" y="688219"/>
                  <a:pt x="16082" y="616782"/>
                </a:cubicBezTo>
                <a:cubicBezTo>
                  <a:pt x="36190" y="545345"/>
                  <a:pt x="89107" y="366750"/>
                  <a:pt x="125619" y="265944"/>
                </a:cubicBezTo>
                <a:cubicBezTo>
                  <a:pt x="162131" y="165138"/>
                  <a:pt x="243095" y="-30389"/>
                  <a:pt x="231982" y="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EA66C9E2-E6BA-457C-AC5B-8C12AACCA5B2}"/>
              </a:ext>
            </a:extLst>
          </p:cNvPr>
          <p:cNvSpPr/>
          <p:nvPr/>
        </p:nvSpPr>
        <p:spPr>
          <a:xfrm>
            <a:off x="4130705" y="7506099"/>
            <a:ext cx="62088" cy="409493"/>
          </a:xfrm>
          <a:custGeom>
            <a:avLst/>
            <a:gdLst>
              <a:gd name="connsiteX0" fmla="*/ 60295 w 62088"/>
              <a:gd name="connsiteY0" fmla="*/ 8068 h 409493"/>
              <a:gd name="connsiteX1" fmla="*/ 1028 w 62088"/>
              <a:gd name="connsiteY1" fmla="*/ 408118 h 409493"/>
              <a:gd name="connsiteX2" fmla="*/ 24312 w 62088"/>
              <a:gd name="connsiteY2" fmla="*/ 139301 h 409493"/>
              <a:gd name="connsiteX3" fmla="*/ 45478 w 62088"/>
              <a:gd name="connsiteY3" fmla="*/ 137184 h 409493"/>
              <a:gd name="connsiteX4" fmla="*/ 60295 w 62088"/>
              <a:gd name="connsiteY4" fmla="*/ 8068 h 40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88" h="409493">
                <a:moveTo>
                  <a:pt x="60295" y="8068"/>
                </a:moveTo>
                <a:cubicBezTo>
                  <a:pt x="52887" y="53224"/>
                  <a:pt x="7025" y="386246"/>
                  <a:pt x="1028" y="408118"/>
                </a:cubicBezTo>
                <a:cubicBezTo>
                  <a:pt x="-4969" y="429990"/>
                  <a:pt x="16904" y="184457"/>
                  <a:pt x="24312" y="139301"/>
                </a:cubicBezTo>
                <a:cubicBezTo>
                  <a:pt x="31720" y="94145"/>
                  <a:pt x="40892" y="153059"/>
                  <a:pt x="45478" y="137184"/>
                </a:cubicBezTo>
                <a:cubicBezTo>
                  <a:pt x="50064" y="121309"/>
                  <a:pt x="67703" y="-37088"/>
                  <a:pt x="60295" y="8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BB62A18C-156E-442A-B88E-D6C5769F4476}"/>
              </a:ext>
            </a:extLst>
          </p:cNvPr>
          <p:cNvSpPr/>
          <p:nvPr/>
        </p:nvSpPr>
        <p:spPr>
          <a:xfrm>
            <a:off x="4070164" y="7588062"/>
            <a:ext cx="83103" cy="738012"/>
          </a:xfrm>
          <a:custGeom>
            <a:avLst/>
            <a:gdLst>
              <a:gd name="connsiteX0" fmla="*/ 80619 w 83103"/>
              <a:gd name="connsiteY0" fmla="*/ 4421 h 738012"/>
              <a:gd name="connsiteX1" fmla="*/ 34053 w 83103"/>
              <a:gd name="connsiteY1" fmla="*/ 264771 h 738012"/>
              <a:gd name="connsiteX2" fmla="*/ 82736 w 83103"/>
              <a:gd name="connsiteY2" fmla="*/ 734671 h 738012"/>
              <a:gd name="connsiteX3" fmla="*/ 2303 w 83103"/>
              <a:gd name="connsiteY3" fmla="*/ 470088 h 738012"/>
              <a:gd name="connsiteX4" fmla="*/ 23469 w 83103"/>
              <a:gd name="connsiteY4" fmla="*/ 372721 h 738012"/>
              <a:gd name="connsiteX5" fmla="*/ 40403 w 83103"/>
              <a:gd name="connsiteY5" fmla="*/ 368488 h 738012"/>
              <a:gd name="connsiteX6" fmla="*/ 23469 w 83103"/>
              <a:gd name="connsiteY6" fmla="*/ 118721 h 738012"/>
              <a:gd name="connsiteX7" fmla="*/ 80619 w 83103"/>
              <a:gd name="connsiteY7" fmla="*/ 4421 h 73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03" h="738012">
                <a:moveTo>
                  <a:pt x="80619" y="4421"/>
                </a:moveTo>
                <a:cubicBezTo>
                  <a:pt x="82383" y="28763"/>
                  <a:pt x="33700" y="143063"/>
                  <a:pt x="34053" y="264771"/>
                </a:cubicBezTo>
                <a:cubicBezTo>
                  <a:pt x="34406" y="386479"/>
                  <a:pt x="88028" y="700452"/>
                  <a:pt x="82736" y="734671"/>
                </a:cubicBezTo>
                <a:cubicBezTo>
                  <a:pt x="77444" y="768890"/>
                  <a:pt x="12181" y="530413"/>
                  <a:pt x="2303" y="470088"/>
                </a:cubicBezTo>
                <a:cubicBezTo>
                  <a:pt x="-7575" y="409763"/>
                  <a:pt x="17119" y="389654"/>
                  <a:pt x="23469" y="372721"/>
                </a:cubicBezTo>
                <a:cubicBezTo>
                  <a:pt x="29819" y="355788"/>
                  <a:pt x="40403" y="410821"/>
                  <a:pt x="40403" y="368488"/>
                </a:cubicBezTo>
                <a:cubicBezTo>
                  <a:pt x="40403" y="326155"/>
                  <a:pt x="17472" y="175871"/>
                  <a:pt x="23469" y="118721"/>
                </a:cubicBezTo>
                <a:cubicBezTo>
                  <a:pt x="29466" y="61571"/>
                  <a:pt x="78855" y="-19921"/>
                  <a:pt x="80619" y="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A4D91ED2-3AB8-4A1C-BE83-994122D5D805}"/>
              </a:ext>
            </a:extLst>
          </p:cNvPr>
          <p:cNvSpPr/>
          <p:nvPr/>
        </p:nvSpPr>
        <p:spPr>
          <a:xfrm>
            <a:off x="4101186" y="8113025"/>
            <a:ext cx="60642" cy="642520"/>
          </a:xfrm>
          <a:custGeom>
            <a:avLst/>
            <a:gdLst>
              <a:gd name="connsiteX0" fmla="*/ 60181 w 60642"/>
              <a:gd name="connsiteY0" fmla="*/ 173725 h 642520"/>
              <a:gd name="connsiteX1" fmla="*/ 7264 w 60642"/>
              <a:gd name="connsiteY1" fmla="*/ 582242 h 642520"/>
              <a:gd name="connsiteX2" fmla="*/ 914 w 60642"/>
              <a:gd name="connsiteY2" fmla="*/ 613992 h 642520"/>
              <a:gd name="connsiteX3" fmla="*/ 11497 w 60642"/>
              <a:gd name="connsiteY3" fmla="*/ 326125 h 642520"/>
              <a:gd name="connsiteX4" fmla="*/ 914 w 60642"/>
              <a:gd name="connsiteY4" fmla="*/ 158 h 642520"/>
              <a:gd name="connsiteX5" fmla="*/ 32664 w 60642"/>
              <a:gd name="connsiteY5" fmla="*/ 281675 h 642520"/>
              <a:gd name="connsiteX6" fmla="*/ 60181 w 60642"/>
              <a:gd name="connsiteY6" fmla="*/ 173725 h 6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42" h="642520">
                <a:moveTo>
                  <a:pt x="60181" y="173725"/>
                </a:moveTo>
                <a:cubicBezTo>
                  <a:pt x="55948" y="223819"/>
                  <a:pt x="17142" y="508864"/>
                  <a:pt x="7264" y="582242"/>
                </a:cubicBezTo>
                <a:cubicBezTo>
                  <a:pt x="-2614" y="655620"/>
                  <a:pt x="209" y="656678"/>
                  <a:pt x="914" y="613992"/>
                </a:cubicBezTo>
                <a:cubicBezTo>
                  <a:pt x="1619" y="571306"/>
                  <a:pt x="11497" y="428431"/>
                  <a:pt x="11497" y="326125"/>
                </a:cubicBezTo>
                <a:cubicBezTo>
                  <a:pt x="11497" y="223819"/>
                  <a:pt x="-2614" y="7566"/>
                  <a:pt x="914" y="158"/>
                </a:cubicBezTo>
                <a:cubicBezTo>
                  <a:pt x="4442" y="-7250"/>
                  <a:pt x="27020" y="246750"/>
                  <a:pt x="32664" y="281675"/>
                </a:cubicBezTo>
                <a:cubicBezTo>
                  <a:pt x="38308" y="316600"/>
                  <a:pt x="64414" y="123631"/>
                  <a:pt x="60181" y="17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4DF41CB8-AE3A-4E1F-B7A5-21730A55FCF4}"/>
              </a:ext>
            </a:extLst>
          </p:cNvPr>
          <p:cNvSpPr/>
          <p:nvPr/>
        </p:nvSpPr>
        <p:spPr>
          <a:xfrm>
            <a:off x="4755348" y="8375519"/>
            <a:ext cx="37388" cy="700057"/>
          </a:xfrm>
          <a:custGeom>
            <a:avLst/>
            <a:gdLst>
              <a:gd name="connsiteX0" fmla="*/ 26202 w 37388"/>
              <a:gd name="connsiteY0" fmla="*/ 131 h 700057"/>
              <a:gd name="connsiteX1" fmla="*/ 36785 w 37388"/>
              <a:gd name="connsiteY1" fmla="*/ 252014 h 700057"/>
              <a:gd name="connsiteX2" fmla="*/ 5035 w 37388"/>
              <a:gd name="connsiteY2" fmla="*/ 347264 h 700057"/>
              <a:gd name="connsiteX3" fmla="*/ 2919 w 37388"/>
              <a:gd name="connsiteY3" fmla="*/ 688048 h 700057"/>
              <a:gd name="connsiteX4" fmla="*/ 802 w 37388"/>
              <a:gd name="connsiteY4" fmla="*/ 592798 h 700057"/>
              <a:gd name="connsiteX5" fmla="*/ 2919 w 37388"/>
              <a:gd name="connsiteY5" fmla="*/ 300698 h 700057"/>
              <a:gd name="connsiteX6" fmla="*/ 30435 w 37388"/>
              <a:gd name="connsiteY6" fmla="*/ 218148 h 700057"/>
              <a:gd name="connsiteX7" fmla="*/ 26202 w 37388"/>
              <a:gd name="connsiteY7" fmla="*/ 131 h 7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88" h="700057">
                <a:moveTo>
                  <a:pt x="26202" y="131"/>
                </a:moveTo>
                <a:cubicBezTo>
                  <a:pt x="27260" y="5775"/>
                  <a:pt x="40313" y="194159"/>
                  <a:pt x="36785" y="252014"/>
                </a:cubicBezTo>
                <a:cubicBezTo>
                  <a:pt x="33257" y="309869"/>
                  <a:pt x="10679" y="274592"/>
                  <a:pt x="5035" y="347264"/>
                </a:cubicBezTo>
                <a:cubicBezTo>
                  <a:pt x="-609" y="419936"/>
                  <a:pt x="3624" y="647126"/>
                  <a:pt x="2919" y="688048"/>
                </a:cubicBezTo>
                <a:cubicBezTo>
                  <a:pt x="2213" y="728970"/>
                  <a:pt x="802" y="657356"/>
                  <a:pt x="802" y="592798"/>
                </a:cubicBezTo>
                <a:cubicBezTo>
                  <a:pt x="802" y="528240"/>
                  <a:pt x="-2020" y="363140"/>
                  <a:pt x="2919" y="300698"/>
                </a:cubicBezTo>
                <a:cubicBezTo>
                  <a:pt x="7858" y="238256"/>
                  <a:pt x="27260" y="264362"/>
                  <a:pt x="30435" y="218148"/>
                </a:cubicBezTo>
                <a:cubicBezTo>
                  <a:pt x="33610" y="171934"/>
                  <a:pt x="25144" y="-5513"/>
                  <a:pt x="2620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22166546-865D-422D-8E1C-8D38EF6EA9FB}"/>
              </a:ext>
            </a:extLst>
          </p:cNvPr>
          <p:cNvSpPr/>
          <p:nvPr/>
        </p:nvSpPr>
        <p:spPr>
          <a:xfrm>
            <a:off x="4777311" y="8621108"/>
            <a:ext cx="63876" cy="652012"/>
          </a:xfrm>
          <a:custGeom>
            <a:avLst/>
            <a:gdLst>
              <a:gd name="connsiteX0" fmla="*/ 57156 w 63876"/>
              <a:gd name="connsiteY0" fmla="*/ 75 h 652012"/>
              <a:gd name="connsiteX1" fmla="*/ 16939 w 63876"/>
              <a:gd name="connsiteY1" fmla="*/ 277359 h 652012"/>
              <a:gd name="connsiteX2" fmla="*/ 19056 w 63876"/>
              <a:gd name="connsiteY2" fmla="*/ 455159 h 652012"/>
              <a:gd name="connsiteX3" fmla="*/ 63506 w 63876"/>
              <a:gd name="connsiteY3" fmla="*/ 647775 h 652012"/>
              <a:gd name="connsiteX4" fmla="*/ 38106 w 63876"/>
              <a:gd name="connsiteY4" fmla="*/ 565225 h 652012"/>
              <a:gd name="connsiteX5" fmla="*/ 6 w 63876"/>
              <a:gd name="connsiteY5" fmla="*/ 304875 h 652012"/>
              <a:gd name="connsiteX6" fmla="*/ 57156 w 63876"/>
              <a:gd name="connsiteY6" fmla="*/ 75 h 6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76" h="652012">
                <a:moveTo>
                  <a:pt x="57156" y="75"/>
                </a:moveTo>
                <a:cubicBezTo>
                  <a:pt x="59978" y="-4511"/>
                  <a:pt x="23289" y="201512"/>
                  <a:pt x="16939" y="277359"/>
                </a:cubicBezTo>
                <a:cubicBezTo>
                  <a:pt x="10589" y="353206"/>
                  <a:pt x="11295" y="393423"/>
                  <a:pt x="19056" y="455159"/>
                </a:cubicBezTo>
                <a:cubicBezTo>
                  <a:pt x="26817" y="516895"/>
                  <a:pt x="60331" y="629431"/>
                  <a:pt x="63506" y="647775"/>
                </a:cubicBezTo>
                <a:cubicBezTo>
                  <a:pt x="66681" y="666119"/>
                  <a:pt x="48689" y="622375"/>
                  <a:pt x="38106" y="565225"/>
                </a:cubicBezTo>
                <a:cubicBezTo>
                  <a:pt x="27523" y="508075"/>
                  <a:pt x="712" y="395539"/>
                  <a:pt x="6" y="304875"/>
                </a:cubicBezTo>
                <a:cubicBezTo>
                  <a:pt x="-700" y="214211"/>
                  <a:pt x="54334" y="4661"/>
                  <a:pt x="5715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475B76AA-BB90-4924-945E-38094CE1F518}"/>
              </a:ext>
            </a:extLst>
          </p:cNvPr>
          <p:cNvSpPr/>
          <p:nvPr/>
        </p:nvSpPr>
        <p:spPr>
          <a:xfrm>
            <a:off x="4070298" y="8665584"/>
            <a:ext cx="229018" cy="757751"/>
          </a:xfrm>
          <a:custGeom>
            <a:avLst/>
            <a:gdLst>
              <a:gd name="connsiteX0" fmla="*/ 52969 w 229018"/>
              <a:gd name="connsiteY0" fmla="*/ 49 h 757751"/>
              <a:gd name="connsiteX1" fmla="*/ 52 w 229018"/>
              <a:gd name="connsiteY1" fmla="*/ 283683 h 757751"/>
              <a:gd name="connsiteX2" fmla="*/ 44502 w 229018"/>
              <a:gd name="connsiteY2" fmla="*/ 359883 h 757751"/>
              <a:gd name="connsiteX3" fmla="*/ 110119 w 229018"/>
              <a:gd name="connsiteY3" fmla="*/ 427616 h 757751"/>
              <a:gd name="connsiteX4" fmla="*/ 224419 w 229018"/>
              <a:gd name="connsiteY4" fmla="*/ 751466 h 757751"/>
              <a:gd name="connsiteX5" fmla="*/ 190552 w 229018"/>
              <a:gd name="connsiteY5" fmla="*/ 620233 h 757751"/>
              <a:gd name="connsiteX6" fmla="*/ 44502 w 229018"/>
              <a:gd name="connsiteY6" fmla="*/ 359883 h 757751"/>
              <a:gd name="connsiteX7" fmla="*/ 29685 w 229018"/>
              <a:gd name="connsiteY7" fmla="*/ 306966 h 757751"/>
              <a:gd name="connsiteX8" fmla="*/ 52969 w 229018"/>
              <a:gd name="connsiteY8" fmla="*/ 49 h 7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18" h="757751">
                <a:moveTo>
                  <a:pt x="52969" y="49"/>
                </a:moveTo>
                <a:cubicBezTo>
                  <a:pt x="48030" y="-3831"/>
                  <a:pt x="1463" y="223711"/>
                  <a:pt x="52" y="283683"/>
                </a:cubicBezTo>
                <a:cubicBezTo>
                  <a:pt x="-1359" y="343655"/>
                  <a:pt x="26158" y="335894"/>
                  <a:pt x="44502" y="359883"/>
                </a:cubicBezTo>
                <a:cubicBezTo>
                  <a:pt x="62846" y="383872"/>
                  <a:pt x="80133" y="362352"/>
                  <a:pt x="110119" y="427616"/>
                </a:cubicBezTo>
                <a:cubicBezTo>
                  <a:pt x="140105" y="492880"/>
                  <a:pt x="211013" y="719363"/>
                  <a:pt x="224419" y="751466"/>
                </a:cubicBezTo>
                <a:cubicBezTo>
                  <a:pt x="237825" y="783569"/>
                  <a:pt x="220538" y="685497"/>
                  <a:pt x="190552" y="620233"/>
                </a:cubicBezTo>
                <a:cubicBezTo>
                  <a:pt x="160566" y="554969"/>
                  <a:pt x="71313" y="412094"/>
                  <a:pt x="44502" y="359883"/>
                </a:cubicBezTo>
                <a:cubicBezTo>
                  <a:pt x="17691" y="307672"/>
                  <a:pt x="31096" y="364822"/>
                  <a:pt x="29685" y="306966"/>
                </a:cubicBezTo>
                <a:cubicBezTo>
                  <a:pt x="28274" y="249110"/>
                  <a:pt x="57908" y="3929"/>
                  <a:pt x="5296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3BCCA793-D086-4704-8CF7-171D4BF8F953}"/>
              </a:ext>
            </a:extLst>
          </p:cNvPr>
          <p:cNvSpPr/>
          <p:nvPr/>
        </p:nvSpPr>
        <p:spPr>
          <a:xfrm>
            <a:off x="4061883" y="9031778"/>
            <a:ext cx="239820" cy="507215"/>
          </a:xfrm>
          <a:custGeom>
            <a:avLst/>
            <a:gdLst>
              <a:gd name="connsiteX0" fmla="*/ 0 w 239820"/>
              <a:gd name="connsiteY0" fmla="*/ 39 h 507215"/>
              <a:gd name="connsiteX1" fmla="*/ 112184 w 239820"/>
              <a:gd name="connsiteY1" fmla="*/ 186305 h 507215"/>
              <a:gd name="connsiteX2" fmla="*/ 237067 w 239820"/>
              <a:gd name="connsiteY2" fmla="*/ 503805 h 507215"/>
              <a:gd name="connsiteX3" fmla="*/ 190500 w 239820"/>
              <a:gd name="connsiteY3" fmla="*/ 342939 h 507215"/>
              <a:gd name="connsiteX4" fmla="*/ 97367 w 239820"/>
              <a:gd name="connsiteY4" fmla="*/ 165139 h 507215"/>
              <a:gd name="connsiteX5" fmla="*/ 110067 w 239820"/>
              <a:gd name="connsiteY5" fmla="*/ 169372 h 507215"/>
              <a:gd name="connsiteX6" fmla="*/ 0 w 239820"/>
              <a:gd name="connsiteY6" fmla="*/ 39 h 50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0" h="507215">
                <a:moveTo>
                  <a:pt x="0" y="39"/>
                </a:moveTo>
                <a:cubicBezTo>
                  <a:pt x="353" y="2861"/>
                  <a:pt x="72673" y="102344"/>
                  <a:pt x="112184" y="186305"/>
                </a:cubicBezTo>
                <a:cubicBezTo>
                  <a:pt x="151695" y="270266"/>
                  <a:pt x="224014" y="477699"/>
                  <a:pt x="237067" y="503805"/>
                </a:cubicBezTo>
                <a:cubicBezTo>
                  <a:pt x="250120" y="529911"/>
                  <a:pt x="213783" y="399383"/>
                  <a:pt x="190500" y="342939"/>
                </a:cubicBezTo>
                <a:cubicBezTo>
                  <a:pt x="167217" y="286495"/>
                  <a:pt x="110773" y="194067"/>
                  <a:pt x="97367" y="165139"/>
                </a:cubicBezTo>
                <a:cubicBezTo>
                  <a:pt x="83961" y="136211"/>
                  <a:pt x="123472" y="193008"/>
                  <a:pt x="110067" y="169372"/>
                </a:cubicBezTo>
                <a:cubicBezTo>
                  <a:pt x="96662" y="145736"/>
                  <a:pt x="-353" y="-2783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4C769528-E140-45EE-AB20-0A9820C20A7D}"/>
              </a:ext>
            </a:extLst>
          </p:cNvPr>
          <p:cNvSpPr/>
          <p:nvPr/>
        </p:nvSpPr>
        <p:spPr>
          <a:xfrm>
            <a:off x="4871513" y="9260391"/>
            <a:ext cx="111353" cy="996982"/>
          </a:xfrm>
          <a:custGeom>
            <a:avLst/>
            <a:gdLst>
              <a:gd name="connsiteX0" fmla="*/ 1054 w 111353"/>
              <a:gd name="connsiteY0" fmla="*/ 2142 h 996982"/>
              <a:gd name="connsiteX1" fmla="*/ 75137 w 111353"/>
              <a:gd name="connsiteY1" fmla="*/ 484742 h 996982"/>
              <a:gd name="connsiteX2" fmla="*/ 22220 w 111353"/>
              <a:gd name="connsiteY2" fmla="*/ 996976 h 996982"/>
              <a:gd name="connsiteX3" fmla="*/ 111120 w 111353"/>
              <a:gd name="connsiteY3" fmla="*/ 474159 h 996982"/>
              <a:gd name="connsiteX4" fmla="*/ 47620 w 111353"/>
              <a:gd name="connsiteY4" fmla="*/ 643492 h 996982"/>
              <a:gd name="connsiteX5" fmla="*/ 32804 w 111353"/>
              <a:gd name="connsiteY5" fmla="*/ 321759 h 996982"/>
              <a:gd name="connsiteX6" fmla="*/ 1054 w 111353"/>
              <a:gd name="connsiteY6" fmla="*/ 2142 h 9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53" h="996982">
                <a:moveTo>
                  <a:pt x="1054" y="2142"/>
                </a:moveTo>
                <a:cubicBezTo>
                  <a:pt x="8109" y="29306"/>
                  <a:pt x="71609" y="318936"/>
                  <a:pt x="75137" y="484742"/>
                </a:cubicBezTo>
                <a:cubicBezTo>
                  <a:pt x="78665" y="650548"/>
                  <a:pt x="16223" y="998740"/>
                  <a:pt x="22220" y="996976"/>
                </a:cubicBezTo>
                <a:cubicBezTo>
                  <a:pt x="28217" y="995212"/>
                  <a:pt x="106887" y="533073"/>
                  <a:pt x="111120" y="474159"/>
                </a:cubicBezTo>
                <a:cubicBezTo>
                  <a:pt x="115353" y="415245"/>
                  <a:pt x="60673" y="668892"/>
                  <a:pt x="47620" y="643492"/>
                </a:cubicBezTo>
                <a:cubicBezTo>
                  <a:pt x="34567" y="618092"/>
                  <a:pt x="41271" y="430414"/>
                  <a:pt x="32804" y="321759"/>
                </a:cubicBezTo>
                <a:cubicBezTo>
                  <a:pt x="24337" y="213104"/>
                  <a:pt x="-6001" y="-25022"/>
                  <a:pt x="1054" y="2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F7B89A11-DEC0-44B7-8E29-8B7A1C11035C}"/>
              </a:ext>
            </a:extLst>
          </p:cNvPr>
          <p:cNvSpPr/>
          <p:nvPr/>
        </p:nvSpPr>
        <p:spPr>
          <a:xfrm>
            <a:off x="4196226" y="9332533"/>
            <a:ext cx="144865" cy="468278"/>
          </a:xfrm>
          <a:custGeom>
            <a:avLst/>
            <a:gdLst>
              <a:gd name="connsiteX0" fmla="*/ 20174 w 144865"/>
              <a:gd name="connsiteY0" fmla="*/ 21017 h 468278"/>
              <a:gd name="connsiteX1" fmla="*/ 123891 w 144865"/>
              <a:gd name="connsiteY1" fmla="*/ 412600 h 468278"/>
              <a:gd name="connsiteX2" fmla="*/ 142941 w 144865"/>
              <a:gd name="connsiteY2" fmla="*/ 457050 h 468278"/>
              <a:gd name="connsiteX3" fmla="*/ 138707 w 144865"/>
              <a:gd name="connsiteY3" fmla="*/ 330050 h 468278"/>
              <a:gd name="connsiteX4" fmla="*/ 94257 w 144865"/>
              <a:gd name="connsiteY4" fmla="*/ 217867 h 468278"/>
              <a:gd name="connsiteX5" fmla="*/ 7474 w 144865"/>
              <a:gd name="connsiteY5" fmla="*/ 69700 h 468278"/>
              <a:gd name="connsiteX6" fmla="*/ 20174 w 144865"/>
              <a:gd name="connsiteY6" fmla="*/ 21017 h 46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" h="468278">
                <a:moveTo>
                  <a:pt x="20174" y="21017"/>
                </a:moveTo>
                <a:cubicBezTo>
                  <a:pt x="39577" y="78167"/>
                  <a:pt x="103430" y="339928"/>
                  <a:pt x="123891" y="412600"/>
                </a:cubicBezTo>
                <a:cubicBezTo>
                  <a:pt x="144352" y="485272"/>
                  <a:pt x="140472" y="470808"/>
                  <a:pt x="142941" y="457050"/>
                </a:cubicBezTo>
                <a:cubicBezTo>
                  <a:pt x="145410" y="443292"/>
                  <a:pt x="146821" y="369914"/>
                  <a:pt x="138707" y="330050"/>
                </a:cubicBezTo>
                <a:cubicBezTo>
                  <a:pt x="130593" y="290186"/>
                  <a:pt x="116129" y="261258"/>
                  <a:pt x="94257" y="217867"/>
                </a:cubicBezTo>
                <a:cubicBezTo>
                  <a:pt x="72385" y="174476"/>
                  <a:pt x="21938" y="101450"/>
                  <a:pt x="7474" y="69700"/>
                </a:cubicBezTo>
                <a:cubicBezTo>
                  <a:pt x="-6990" y="37950"/>
                  <a:pt x="771" y="-36133"/>
                  <a:pt x="20174" y="2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0BD79D98-FA5B-4F0A-8C6A-14949B69CB2B}"/>
              </a:ext>
            </a:extLst>
          </p:cNvPr>
          <p:cNvSpPr/>
          <p:nvPr/>
        </p:nvSpPr>
        <p:spPr>
          <a:xfrm>
            <a:off x="4294716" y="9666810"/>
            <a:ext cx="161354" cy="936119"/>
          </a:xfrm>
          <a:custGeom>
            <a:avLst/>
            <a:gdLst>
              <a:gd name="connsiteX0" fmla="*/ 95251 w 161354"/>
              <a:gd name="connsiteY0" fmla="*/ 7 h 936119"/>
              <a:gd name="connsiteX1" fmla="*/ 25401 w 161354"/>
              <a:gd name="connsiteY1" fmla="*/ 243423 h 936119"/>
              <a:gd name="connsiteX2" fmla="*/ 120651 w 161354"/>
              <a:gd name="connsiteY2" fmla="*/ 810690 h 936119"/>
              <a:gd name="connsiteX3" fmla="*/ 88901 w 161354"/>
              <a:gd name="connsiteY3" fmla="*/ 685807 h 936119"/>
              <a:gd name="connsiteX4" fmla="*/ 160867 w 161354"/>
              <a:gd name="connsiteY4" fmla="*/ 935573 h 936119"/>
              <a:gd name="connsiteX5" fmla="*/ 114301 w 161354"/>
              <a:gd name="connsiteY5" fmla="*/ 736607 h 936119"/>
              <a:gd name="connsiteX6" fmla="*/ 1 w 161354"/>
              <a:gd name="connsiteY6" fmla="*/ 237073 h 936119"/>
              <a:gd name="connsiteX7" fmla="*/ 95251 w 161354"/>
              <a:gd name="connsiteY7" fmla="*/ 7 h 93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54" h="936119">
                <a:moveTo>
                  <a:pt x="95251" y="7"/>
                </a:moveTo>
                <a:cubicBezTo>
                  <a:pt x="99484" y="1065"/>
                  <a:pt x="21168" y="108309"/>
                  <a:pt x="25401" y="243423"/>
                </a:cubicBezTo>
                <a:cubicBezTo>
                  <a:pt x="29634" y="378537"/>
                  <a:pt x="110068" y="736959"/>
                  <a:pt x="120651" y="810690"/>
                </a:cubicBezTo>
                <a:cubicBezTo>
                  <a:pt x="131234" y="884421"/>
                  <a:pt x="82198" y="664993"/>
                  <a:pt x="88901" y="685807"/>
                </a:cubicBezTo>
                <a:cubicBezTo>
                  <a:pt x="95604" y="706621"/>
                  <a:pt x="156634" y="927106"/>
                  <a:pt x="160867" y="935573"/>
                </a:cubicBezTo>
                <a:cubicBezTo>
                  <a:pt x="165100" y="944040"/>
                  <a:pt x="141112" y="853024"/>
                  <a:pt x="114301" y="736607"/>
                </a:cubicBezTo>
                <a:cubicBezTo>
                  <a:pt x="87490" y="620190"/>
                  <a:pt x="-352" y="362662"/>
                  <a:pt x="1" y="237073"/>
                </a:cubicBezTo>
                <a:cubicBezTo>
                  <a:pt x="354" y="111484"/>
                  <a:pt x="91018" y="-1051"/>
                  <a:pt x="9525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67A7D7-3F68-42F4-BC13-CD01AFF7737C}"/>
              </a:ext>
            </a:extLst>
          </p:cNvPr>
          <p:cNvSpPr/>
          <p:nvPr/>
        </p:nvSpPr>
        <p:spPr>
          <a:xfrm>
            <a:off x="4881659" y="9869713"/>
            <a:ext cx="119438" cy="1265495"/>
          </a:xfrm>
          <a:custGeom>
            <a:avLst/>
            <a:gdLst>
              <a:gd name="connsiteX0" fmla="*/ 33241 w 119438"/>
              <a:gd name="connsiteY0" fmla="*/ 53220 h 1265495"/>
              <a:gd name="connsiteX1" fmla="*/ 29008 w 119438"/>
              <a:gd name="connsiteY1" fmla="*/ 104020 h 1265495"/>
              <a:gd name="connsiteX2" fmla="*/ 3608 w 119438"/>
              <a:gd name="connsiteY2" fmla="*/ 662820 h 1265495"/>
              <a:gd name="connsiteX3" fmla="*/ 117908 w 119438"/>
              <a:gd name="connsiteY3" fmla="*/ 1242787 h 1265495"/>
              <a:gd name="connsiteX4" fmla="*/ 67108 w 119438"/>
              <a:gd name="connsiteY4" fmla="*/ 1103087 h 1265495"/>
              <a:gd name="connsiteX5" fmla="*/ 33241 w 119438"/>
              <a:gd name="connsiteY5" fmla="*/ 683987 h 1265495"/>
              <a:gd name="connsiteX6" fmla="*/ 33241 w 119438"/>
              <a:gd name="connsiteY6" fmla="*/ 53220 h 12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38" h="1265495">
                <a:moveTo>
                  <a:pt x="33241" y="53220"/>
                </a:moveTo>
                <a:cubicBezTo>
                  <a:pt x="32536" y="-43441"/>
                  <a:pt x="33947" y="2420"/>
                  <a:pt x="29008" y="104020"/>
                </a:cubicBezTo>
                <a:cubicBezTo>
                  <a:pt x="24069" y="205620"/>
                  <a:pt x="-11209" y="473026"/>
                  <a:pt x="3608" y="662820"/>
                </a:cubicBezTo>
                <a:cubicBezTo>
                  <a:pt x="18425" y="852614"/>
                  <a:pt x="107325" y="1169409"/>
                  <a:pt x="117908" y="1242787"/>
                </a:cubicBezTo>
                <a:cubicBezTo>
                  <a:pt x="128491" y="1316165"/>
                  <a:pt x="81219" y="1196220"/>
                  <a:pt x="67108" y="1103087"/>
                </a:cubicBezTo>
                <a:cubicBezTo>
                  <a:pt x="52997" y="1009954"/>
                  <a:pt x="38180" y="856848"/>
                  <a:pt x="33241" y="683987"/>
                </a:cubicBezTo>
                <a:cubicBezTo>
                  <a:pt x="28302" y="511126"/>
                  <a:pt x="33946" y="149881"/>
                  <a:pt x="33241" y="53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173B374-7EA5-4480-B12E-1B22C60A5DCD}"/>
              </a:ext>
            </a:extLst>
          </p:cNvPr>
          <p:cNvSpPr/>
          <p:nvPr/>
        </p:nvSpPr>
        <p:spPr>
          <a:xfrm>
            <a:off x="4313477" y="10370886"/>
            <a:ext cx="157171" cy="774514"/>
          </a:xfrm>
          <a:custGeom>
            <a:avLst/>
            <a:gdLst>
              <a:gd name="connsiteX0" fmla="*/ 65906 w 157171"/>
              <a:gd name="connsiteY0" fmla="*/ 781 h 774514"/>
              <a:gd name="connsiteX1" fmla="*/ 135756 w 157171"/>
              <a:gd name="connsiteY1" fmla="*/ 411414 h 774514"/>
              <a:gd name="connsiteX2" fmla="*/ 91306 w 157171"/>
              <a:gd name="connsiteY2" fmla="*/ 570164 h 774514"/>
              <a:gd name="connsiteX3" fmla="*/ 36273 w 157171"/>
              <a:gd name="connsiteY3" fmla="*/ 739497 h 774514"/>
              <a:gd name="connsiteX4" fmla="*/ 89190 w 157171"/>
              <a:gd name="connsiteY4" fmla="*/ 762781 h 774514"/>
              <a:gd name="connsiteX5" fmla="*/ 290 w 157171"/>
              <a:gd name="connsiteY5" fmla="*/ 762781 h 774514"/>
              <a:gd name="connsiteX6" fmla="*/ 125173 w 157171"/>
              <a:gd name="connsiteY6" fmla="*/ 616731 h 774514"/>
              <a:gd name="connsiteX7" fmla="*/ 152690 w 157171"/>
              <a:gd name="connsiteY7" fmla="*/ 525714 h 774514"/>
              <a:gd name="connsiteX8" fmla="*/ 65906 w 157171"/>
              <a:gd name="connsiteY8" fmla="*/ 781 h 7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71" h="774514">
                <a:moveTo>
                  <a:pt x="65906" y="781"/>
                </a:moveTo>
                <a:cubicBezTo>
                  <a:pt x="63084" y="-18269"/>
                  <a:pt x="131523" y="316517"/>
                  <a:pt x="135756" y="411414"/>
                </a:cubicBezTo>
                <a:cubicBezTo>
                  <a:pt x="139989" y="506311"/>
                  <a:pt x="107887" y="515484"/>
                  <a:pt x="91306" y="570164"/>
                </a:cubicBezTo>
                <a:cubicBezTo>
                  <a:pt x="74726" y="624845"/>
                  <a:pt x="36626" y="707394"/>
                  <a:pt x="36273" y="739497"/>
                </a:cubicBezTo>
                <a:cubicBezTo>
                  <a:pt x="35920" y="771600"/>
                  <a:pt x="95187" y="758900"/>
                  <a:pt x="89190" y="762781"/>
                </a:cubicBezTo>
                <a:cubicBezTo>
                  <a:pt x="83193" y="766662"/>
                  <a:pt x="-5707" y="787123"/>
                  <a:pt x="290" y="762781"/>
                </a:cubicBezTo>
                <a:cubicBezTo>
                  <a:pt x="6287" y="738439"/>
                  <a:pt x="99773" y="656242"/>
                  <a:pt x="125173" y="616731"/>
                </a:cubicBezTo>
                <a:cubicBezTo>
                  <a:pt x="150573" y="577220"/>
                  <a:pt x="165037" y="624845"/>
                  <a:pt x="152690" y="525714"/>
                </a:cubicBezTo>
                <a:cubicBezTo>
                  <a:pt x="140343" y="426583"/>
                  <a:pt x="68728" y="19831"/>
                  <a:pt x="65906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0A901CF8-2565-4D89-A766-6859A8A03A2D}"/>
              </a:ext>
            </a:extLst>
          </p:cNvPr>
          <p:cNvSpPr/>
          <p:nvPr/>
        </p:nvSpPr>
        <p:spPr>
          <a:xfrm>
            <a:off x="4376678" y="10629883"/>
            <a:ext cx="160692" cy="527209"/>
          </a:xfrm>
          <a:custGeom>
            <a:avLst/>
            <a:gdLst>
              <a:gd name="connsiteX0" fmla="*/ 100072 w 160692"/>
              <a:gd name="connsiteY0" fmla="*/ 17 h 527209"/>
              <a:gd name="connsiteX1" fmla="*/ 125472 w 160692"/>
              <a:gd name="connsiteY1" fmla="*/ 328100 h 527209"/>
              <a:gd name="connsiteX2" fmla="*/ 32339 w 160692"/>
              <a:gd name="connsiteY2" fmla="*/ 438167 h 527209"/>
              <a:gd name="connsiteX3" fmla="*/ 4822 w 160692"/>
              <a:gd name="connsiteY3" fmla="*/ 457217 h 527209"/>
              <a:gd name="connsiteX4" fmla="*/ 121239 w 160692"/>
              <a:gd name="connsiteY4" fmla="*/ 467800 h 527209"/>
              <a:gd name="connsiteX5" fmla="*/ 159339 w 160692"/>
              <a:gd name="connsiteY5" fmla="*/ 527067 h 527209"/>
              <a:gd name="connsiteX6" fmla="*/ 81022 w 160692"/>
              <a:gd name="connsiteY6" fmla="*/ 448750 h 527209"/>
              <a:gd name="connsiteX7" fmla="*/ 68322 w 160692"/>
              <a:gd name="connsiteY7" fmla="*/ 417000 h 527209"/>
              <a:gd name="connsiteX8" fmla="*/ 127589 w 160692"/>
              <a:gd name="connsiteY8" fmla="*/ 342917 h 527209"/>
              <a:gd name="connsiteX9" fmla="*/ 100072 w 160692"/>
              <a:gd name="connsiteY9" fmla="*/ 17 h 52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692" h="527209">
                <a:moveTo>
                  <a:pt x="100072" y="17"/>
                </a:moveTo>
                <a:cubicBezTo>
                  <a:pt x="99719" y="-2452"/>
                  <a:pt x="136761" y="255075"/>
                  <a:pt x="125472" y="328100"/>
                </a:cubicBezTo>
                <a:cubicBezTo>
                  <a:pt x="114183" y="401125"/>
                  <a:pt x="52447" y="416648"/>
                  <a:pt x="32339" y="438167"/>
                </a:cubicBezTo>
                <a:cubicBezTo>
                  <a:pt x="12231" y="459686"/>
                  <a:pt x="-9995" y="452278"/>
                  <a:pt x="4822" y="457217"/>
                </a:cubicBezTo>
                <a:cubicBezTo>
                  <a:pt x="19639" y="462156"/>
                  <a:pt x="95486" y="456158"/>
                  <a:pt x="121239" y="467800"/>
                </a:cubicBezTo>
                <a:cubicBezTo>
                  <a:pt x="146992" y="479442"/>
                  <a:pt x="166042" y="530242"/>
                  <a:pt x="159339" y="527067"/>
                </a:cubicBezTo>
                <a:cubicBezTo>
                  <a:pt x="152636" y="523892"/>
                  <a:pt x="96192" y="467095"/>
                  <a:pt x="81022" y="448750"/>
                </a:cubicBezTo>
                <a:cubicBezTo>
                  <a:pt x="65852" y="430405"/>
                  <a:pt x="60561" y="434639"/>
                  <a:pt x="68322" y="417000"/>
                </a:cubicBezTo>
                <a:cubicBezTo>
                  <a:pt x="76083" y="399361"/>
                  <a:pt x="123003" y="407828"/>
                  <a:pt x="127589" y="342917"/>
                </a:cubicBezTo>
                <a:cubicBezTo>
                  <a:pt x="132175" y="278006"/>
                  <a:pt x="100425" y="2486"/>
                  <a:pt x="10007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F8EA0D36-677E-44E7-B2E9-9CCB7699A1AE}"/>
              </a:ext>
            </a:extLst>
          </p:cNvPr>
          <p:cNvSpPr/>
          <p:nvPr/>
        </p:nvSpPr>
        <p:spPr>
          <a:xfrm>
            <a:off x="4569641" y="10339366"/>
            <a:ext cx="413220" cy="771235"/>
          </a:xfrm>
          <a:custGeom>
            <a:avLst/>
            <a:gdLst>
              <a:gd name="connsiteX0" fmla="*/ 264826 w 413220"/>
              <a:gd name="connsiteY0" fmla="*/ 4784 h 771235"/>
              <a:gd name="connsiteX1" fmla="*/ 290226 w 413220"/>
              <a:gd name="connsiteY1" fmla="*/ 368851 h 771235"/>
              <a:gd name="connsiteX2" fmla="*/ 302926 w 413220"/>
              <a:gd name="connsiteY2" fmla="*/ 718101 h 771235"/>
              <a:gd name="connsiteX3" fmla="*/ 214026 w 413220"/>
              <a:gd name="connsiteY3" fmla="*/ 726567 h 771235"/>
              <a:gd name="connsiteX4" fmla="*/ 2359 w 413220"/>
              <a:gd name="connsiteY4" fmla="*/ 771017 h 771235"/>
              <a:gd name="connsiteX5" fmla="*/ 366426 w 413220"/>
              <a:gd name="connsiteY5" fmla="*/ 743501 h 771235"/>
              <a:gd name="connsiteX6" fmla="*/ 406642 w 413220"/>
              <a:gd name="connsiteY6" fmla="*/ 741384 h 771235"/>
              <a:gd name="connsiteX7" fmla="*/ 349492 w 413220"/>
              <a:gd name="connsiteY7" fmla="*/ 713867 h 771235"/>
              <a:gd name="connsiteX8" fmla="*/ 330442 w 413220"/>
              <a:gd name="connsiteY8" fmla="*/ 466217 h 771235"/>
              <a:gd name="connsiteX9" fmla="*/ 332559 w 413220"/>
              <a:gd name="connsiteY9" fmla="*/ 599567 h 771235"/>
              <a:gd name="connsiteX10" fmla="*/ 319859 w 413220"/>
              <a:gd name="connsiteY10" fmla="*/ 402717 h 771235"/>
              <a:gd name="connsiteX11" fmla="*/ 321976 w 413220"/>
              <a:gd name="connsiteY11" fmla="*/ 368851 h 771235"/>
              <a:gd name="connsiteX12" fmla="*/ 351609 w 413220"/>
              <a:gd name="connsiteY12" fmla="*/ 481034 h 771235"/>
              <a:gd name="connsiteX13" fmla="*/ 300809 w 413220"/>
              <a:gd name="connsiteY13" fmla="*/ 180467 h 771235"/>
              <a:gd name="connsiteX14" fmla="*/ 264826 w 413220"/>
              <a:gd name="connsiteY14" fmla="*/ 4784 h 77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220" h="771235">
                <a:moveTo>
                  <a:pt x="264826" y="4784"/>
                </a:moveTo>
                <a:cubicBezTo>
                  <a:pt x="263062" y="36181"/>
                  <a:pt x="283876" y="249965"/>
                  <a:pt x="290226" y="368851"/>
                </a:cubicBezTo>
                <a:cubicBezTo>
                  <a:pt x="296576" y="487737"/>
                  <a:pt x="315626" y="658482"/>
                  <a:pt x="302926" y="718101"/>
                </a:cubicBezTo>
                <a:cubicBezTo>
                  <a:pt x="290226" y="777720"/>
                  <a:pt x="264120" y="717748"/>
                  <a:pt x="214026" y="726567"/>
                </a:cubicBezTo>
                <a:cubicBezTo>
                  <a:pt x="163932" y="735386"/>
                  <a:pt x="-23041" y="768195"/>
                  <a:pt x="2359" y="771017"/>
                </a:cubicBezTo>
                <a:cubicBezTo>
                  <a:pt x="27759" y="773839"/>
                  <a:pt x="299046" y="748440"/>
                  <a:pt x="366426" y="743501"/>
                </a:cubicBezTo>
                <a:cubicBezTo>
                  <a:pt x="433806" y="738562"/>
                  <a:pt x="409464" y="746323"/>
                  <a:pt x="406642" y="741384"/>
                </a:cubicBezTo>
                <a:cubicBezTo>
                  <a:pt x="403820" y="736445"/>
                  <a:pt x="362192" y="759728"/>
                  <a:pt x="349492" y="713867"/>
                </a:cubicBezTo>
                <a:cubicBezTo>
                  <a:pt x="336792" y="668006"/>
                  <a:pt x="333264" y="485267"/>
                  <a:pt x="330442" y="466217"/>
                </a:cubicBezTo>
                <a:cubicBezTo>
                  <a:pt x="327620" y="447167"/>
                  <a:pt x="334323" y="610150"/>
                  <a:pt x="332559" y="599567"/>
                </a:cubicBezTo>
                <a:cubicBezTo>
                  <a:pt x="330795" y="588984"/>
                  <a:pt x="321623" y="441170"/>
                  <a:pt x="319859" y="402717"/>
                </a:cubicBezTo>
                <a:cubicBezTo>
                  <a:pt x="318095" y="364264"/>
                  <a:pt x="316684" y="355798"/>
                  <a:pt x="321976" y="368851"/>
                </a:cubicBezTo>
                <a:cubicBezTo>
                  <a:pt x="327268" y="381904"/>
                  <a:pt x="355137" y="512431"/>
                  <a:pt x="351609" y="481034"/>
                </a:cubicBezTo>
                <a:cubicBezTo>
                  <a:pt x="348081" y="449637"/>
                  <a:pt x="315626" y="257020"/>
                  <a:pt x="300809" y="180467"/>
                </a:cubicBezTo>
                <a:cubicBezTo>
                  <a:pt x="285992" y="103914"/>
                  <a:pt x="266590" y="-26613"/>
                  <a:pt x="264826" y="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2304FE7C-AE58-4666-BCAE-688D51F54A25}"/>
              </a:ext>
            </a:extLst>
          </p:cNvPr>
          <p:cNvSpPr/>
          <p:nvPr/>
        </p:nvSpPr>
        <p:spPr>
          <a:xfrm>
            <a:off x="4290719" y="11063135"/>
            <a:ext cx="312021" cy="153365"/>
          </a:xfrm>
          <a:custGeom>
            <a:avLst/>
            <a:gdLst>
              <a:gd name="connsiteX0" fmla="*/ 310914 w 312021"/>
              <a:gd name="connsiteY0" fmla="*/ 53598 h 153365"/>
              <a:gd name="connsiteX1" fmla="*/ 150048 w 312021"/>
              <a:gd name="connsiteY1" fmla="*/ 142498 h 153365"/>
              <a:gd name="connsiteX2" fmla="*/ 10348 w 312021"/>
              <a:gd name="connsiteY2" fmla="*/ 136148 h 153365"/>
              <a:gd name="connsiteX3" fmla="*/ 10348 w 312021"/>
              <a:gd name="connsiteY3" fmla="*/ 682 h 153365"/>
              <a:gd name="connsiteX4" fmla="*/ 10348 w 312021"/>
              <a:gd name="connsiteY4" fmla="*/ 85348 h 153365"/>
              <a:gd name="connsiteX5" fmla="*/ 63264 w 312021"/>
              <a:gd name="connsiteY5" fmla="*/ 123448 h 153365"/>
              <a:gd name="connsiteX6" fmla="*/ 213548 w 312021"/>
              <a:gd name="connsiteY6" fmla="*/ 102282 h 153365"/>
              <a:gd name="connsiteX7" fmla="*/ 310914 w 312021"/>
              <a:gd name="connsiteY7" fmla="*/ 53598 h 15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1" h="153365">
                <a:moveTo>
                  <a:pt x="310914" y="53598"/>
                </a:moveTo>
                <a:cubicBezTo>
                  <a:pt x="300331" y="60301"/>
                  <a:pt x="200142" y="128740"/>
                  <a:pt x="150048" y="142498"/>
                </a:cubicBezTo>
                <a:cubicBezTo>
                  <a:pt x="99954" y="156256"/>
                  <a:pt x="33631" y="159784"/>
                  <a:pt x="10348" y="136148"/>
                </a:cubicBezTo>
                <a:cubicBezTo>
                  <a:pt x="-12935" y="112512"/>
                  <a:pt x="10348" y="9149"/>
                  <a:pt x="10348" y="682"/>
                </a:cubicBezTo>
                <a:cubicBezTo>
                  <a:pt x="10348" y="-7785"/>
                  <a:pt x="1529" y="64887"/>
                  <a:pt x="10348" y="85348"/>
                </a:cubicBezTo>
                <a:cubicBezTo>
                  <a:pt x="19167" y="105809"/>
                  <a:pt x="29397" y="120626"/>
                  <a:pt x="63264" y="123448"/>
                </a:cubicBezTo>
                <a:cubicBezTo>
                  <a:pt x="97131" y="126270"/>
                  <a:pt x="173331" y="112160"/>
                  <a:pt x="213548" y="102282"/>
                </a:cubicBezTo>
                <a:cubicBezTo>
                  <a:pt x="253765" y="92404"/>
                  <a:pt x="321497" y="46895"/>
                  <a:pt x="310914" y="53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A4A11CAB-1B2A-46C2-8B41-1F8AE1101B6C}"/>
              </a:ext>
            </a:extLst>
          </p:cNvPr>
          <p:cNvSpPr/>
          <p:nvPr/>
        </p:nvSpPr>
        <p:spPr>
          <a:xfrm>
            <a:off x="4504961" y="11124794"/>
            <a:ext cx="585909" cy="472423"/>
          </a:xfrm>
          <a:custGeom>
            <a:avLst/>
            <a:gdLst>
              <a:gd name="connsiteX0" fmla="*/ 3539 w 585909"/>
              <a:gd name="connsiteY0" fmla="*/ 13106 h 472423"/>
              <a:gd name="connsiteX1" fmla="*/ 473439 w 585909"/>
              <a:gd name="connsiteY1" fmla="*/ 406 h 472423"/>
              <a:gd name="connsiteX2" fmla="*/ 500956 w 585909"/>
              <a:gd name="connsiteY2" fmla="*/ 30039 h 472423"/>
              <a:gd name="connsiteX3" fmla="*/ 492489 w 585909"/>
              <a:gd name="connsiteY3" fmla="*/ 70256 h 472423"/>
              <a:gd name="connsiteX4" fmla="*/ 488256 w 585909"/>
              <a:gd name="connsiteY4" fmla="*/ 114706 h 472423"/>
              <a:gd name="connsiteX5" fmla="*/ 585622 w 585909"/>
              <a:gd name="connsiteY5" fmla="*/ 470306 h 472423"/>
              <a:gd name="connsiteX6" fmla="*/ 515772 w 585909"/>
              <a:gd name="connsiteY6" fmla="*/ 252289 h 472423"/>
              <a:gd name="connsiteX7" fmla="*/ 448039 w 585909"/>
              <a:gd name="connsiteY7" fmla="*/ 40623 h 472423"/>
              <a:gd name="connsiteX8" fmla="*/ 268122 w 585909"/>
              <a:gd name="connsiteY8" fmla="*/ 17339 h 472423"/>
              <a:gd name="connsiteX9" fmla="*/ 3539 w 585909"/>
              <a:gd name="connsiteY9" fmla="*/ 13106 h 4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909" h="472423">
                <a:moveTo>
                  <a:pt x="3539" y="13106"/>
                </a:moveTo>
                <a:cubicBezTo>
                  <a:pt x="37759" y="10284"/>
                  <a:pt x="390536" y="-2416"/>
                  <a:pt x="473439" y="406"/>
                </a:cubicBezTo>
                <a:cubicBezTo>
                  <a:pt x="556342" y="3228"/>
                  <a:pt x="497781" y="18397"/>
                  <a:pt x="500956" y="30039"/>
                </a:cubicBezTo>
                <a:cubicBezTo>
                  <a:pt x="504131" y="41681"/>
                  <a:pt x="494606" y="56145"/>
                  <a:pt x="492489" y="70256"/>
                </a:cubicBezTo>
                <a:cubicBezTo>
                  <a:pt x="490372" y="84367"/>
                  <a:pt x="472734" y="48031"/>
                  <a:pt x="488256" y="114706"/>
                </a:cubicBezTo>
                <a:cubicBezTo>
                  <a:pt x="503778" y="181381"/>
                  <a:pt x="581036" y="447376"/>
                  <a:pt x="585622" y="470306"/>
                </a:cubicBezTo>
                <a:cubicBezTo>
                  <a:pt x="590208" y="493236"/>
                  <a:pt x="538702" y="323903"/>
                  <a:pt x="515772" y="252289"/>
                </a:cubicBezTo>
                <a:cubicBezTo>
                  <a:pt x="492842" y="180675"/>
                  <a:pt x="489314" y="79781"/>
                  <a:pt x="448039" y="40623"/>
                </a:cubicBezTo>
                <a:cubicBezTo>
                  <a:pt x="406764" y="1465"/>
                  <a:pt x="343617" y="22984"/>
                  <a:pt x="268122" y="17339"/>
                </a:cubicBezTo>
                <a:cubicBezTo>
                  <a:pt x="192628" y="11694"/>
                  <a:pt x="-30681" y="15928"/>
                  <a:pt x="3539" y="13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961B1E10-3ED7-48FE-A6B9-DA65266BD895}"/>
              </a:ext>
            </a:extLst>
          </p:cNvPr>
          <p:cNvSpPr/>
          <p:nvPr/>
        </p:nvSpPr>
        <p:spPr>
          <a:xfrm>
            <a:off x="4757506" y="11068718"/>
            <a:ext cx="435420" cy="850377"/>
          </a:xfrm>
          <a:custGeom>
            <a:avLst/>
            <a:gdLst>
              <a:gd name="connsiteX0" fmla="*/ 761 w 435420"/>
              <a:gd name="connsiteY0" fmla="*/ 22615 h 850377"/>
              <a:gd name="connsiteX1" fmla="*/ 146811 w 435420"/>
              <a:gd name="connsiteY1" fmla="*/ 28965 h 850377"/>
              <a:gd name="connsiteX2" fmla="*/ 273811 w 435420"/>
              <a:gd name="connsiteY2" fmla="*/ 43782 h 850377"/>
              <a:gd name="connsiteX3" fmla="*/ 269577 w 435420"/>
              <a:gd name="connsiteY3" fmla="*/ 94582 h 850377"/>
              <a:gd name="connsiteX4" fmla="*/ 271694 w 435420"/>
              <a:gd name="connsiteY4" fmla="*/ 198299 h 850377"/>
              <a:gd name="connsiteX5" fmla="*/ 343661 w 435420"/>
              <a:gd name="connsiteY5" fmla="*/ 369749 h 850377"/>
              <a:gd name="connsiteX6" fmla="*/ 288627 w 435420"/>
              <a:gd name="connsiteY6" fmla="*/ 259682 h 850377"/>
              <a:gd name="connsiteX7" fmla="*/ 396577 w 435420"/>
              <a:gd name="connsiteY7" fmla="*/ 541199 h 850377"/>
              <a:gd name="connsiteX8" fmla="*/ 417744 w 435420"/>
              <a:gd name="connsiteY8" fmla="*/ 670315 h 850377"/>
              <a:gd name="connsiteX9" fmla="*/ 415627 w 435420"/>
              <a:gd name="connsiteY9" fmla="*/ 850232 h 850377"/>
              <a:gd name="connsiteX10" fmla="*/ 434677 w 435420"/>
              <a:gd name="connsiteY10" fmla="*/ 697832 h 850377"/>
              <a:gd name="connsiteX11" fmla="*/ 385994 w 435420"/>
              <a:gd name="connsiteY11" fmla="*/ 536965 h 850377"/>
              <a:gd name="connsiteX12" fmla="*/ 225127 w 435420"/>
              <a:gd name="connsiteY12" fmla="*/ 43782 h 850377"/>
              <a:gd name="connsiteX13" fmla="*/ 761 w 435420"/>
              <a:gd name="connsiteY13" fmla="*/ 22615 h 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420" h="850377">
                <a:moveTo>
                  <a:pt x="761" y="22615"/>
                </a:moveTo>
                <a:cubicBezTo>
                  <a:pt x="-12292" y="20145"/>
                  <a:pt x="146811" y="28965"/>
                  <a:pt x="146811" y="28965"/>
                </a:cubicBezTo>
                <a:cubicBezTo>
                  <a:pt x="192319" y="32493"/>
                  <a:pt x="253350" y="32846"/>
                  <a:pt x="273811" y="43782"/>
                </a:cubicBezTo>
                <a:cubicBezTo>
                  <a:pt x="294272" y="54718"/>
                  <a:pt x="269930" y="68829"/>
                  <a:pt x="269577" y="94582"/>
                </a:cubicBezTo>
                <a:cubicBezTo>
                  <a:pt x="269224" y="120335"/>
                  <a:pt x="259347" y="152438"/>
                  <a:pt x="271694" y="198299"/>
                </a:cubicBezTo>
                <a:cubicBezTo>
                  <a:pt x="284041" y="244160"/>
                  <a:pt x="340839" y="359519"/>
                  <a:pt x="343661" y="369749"/>
                </a:cubicBezTo>
                <a:cubicBezTo>
                  <a:pt x="346483" y="379979"/>
                  <a:pt x="279808" y="231107"/>
                  <a:pt x="288627" y="259682"/>
                </a:cubicBezTo>
                <a:cubicBezTo>
                  <a:pt x="297446" y="288257"/>
                  <a:pt x="375058" y="472760"/>
                  <a:pt x="396577" y="541199"/>
                </a:cubicBezTo>
                <a:cubicBezTo>
                  <a:pt x="418096" y="609638"/>
                  <a:pt x="414569" y="618810"/>
                  <a:pt x="417744" y="670315"/>
                </a:cubicBezTo>
                <a:cubicBezTo>
                  <a:pt x="420919" y="721820"/>
                  <a:pt x="412805" y="845646"/>
                  <a:pt x="415627" y="850232"/>
                </a:cubicBezTo>
                <a:cubicBezTo>
                  <a:pt x="418449" y="854818"/>
                  <a:pt x="439616" y="750043"/>
                  <a:pt x="434677" y="697832"/>
                </a:cubicBezTo>
                <a:cubicBezTo>
                  <a:pt x="429738" y="645621"/>
                  <a:pt x="420919" y="645973"/>
                  <a:pt x="385994" y="536965"/>
                </a:cubicBezTo>
                <a:cubicBezTo>
                  <a:pt x="351069" y="427957"/>
                  <a:pt x="294624" y="129507"/>
                  <a:pt x="225127" y="43782"/>
                </a:cubicBezTo>
                <a:cubicBezTo>
                  <a:pt x="155630" y="-41943"/>
                  <a:pt x="13814" y="25085"/>
                  <a:pt x="761" y="2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2CCF871-3854-453C-B8AD-DE970A10F793}"/>
              </a:ext>
            </a:extLst>
          </p:cNvPr>
          <p:cNvSpPr/>
          <p:nvPr/>
        </p:nvSpPr>
        <p:spPr>
          <a:xfrm>
            <a:off x="4165563" y="11181107"/>
            <a:ext cx="198322" cy="503285"/>
          </a:xfrm>
          <a:custGeom>
            <a:avLst/>
            <a:gdLst>
              <a:gd name="connsiteX0" fmla="*/ 120687 w 198322"/>
              <a:gd name="connsiteY0" fmla="*/ 11826 h 503285"/>
              <a:gd name="connsiteX1" fmla="*/ 194770 w 198322"/>
              <a:gd name="connsiteY1" fmla="*/ 276410 h 503285"/>
              <a:gd name="connsiteX2" fmla="*/ 186304 w 198322"/>
              <a:gd name="connsiteY2" fmla="*/ 217143 h 503285"/>
              <a:gd name="connsiteX3" fmla="*/ 184187 w 198322"/>
              <a:gd name="connsiteY3" fmla="*/ 348376 h 503285"/>
              <a:gd name="connsiteX4" fmla="*/ 120687 w 198322"/>
              <a:gd name="connsiteY4" fmla="*/ 407643 h 503285"/>
              <a:gd name="connsiteX5" fmla="*/ 112220 w 198322"/>
              <a:gd name="connsiteY5" fmla="*/ 460560 h 503285"/>
              <a:gd name="connsiteX6" fmla="*/ 122804 w 198322"/>
              <a:gd name="connsiteY6" fmla="*/ 350493 h 503285"/>
              <a:gd name="connsiteX7" fmla="*/ 160904 w 198322"/>
              <a:gd name="connsiteY7" fmla="*/ 320860 h 503285"/>
              <a:gd name="connsiteX8" fmla="*/ 86820 w 198322"/>
              <a:gd name="connsiteY8" fmla="*/ 458443 h 503285"/>
              <a:gd name="connsiteX9" fmla="*/ 37 w 198322"/>
              <a:gd name="connsiteY9" fmla="*/ 500776 h 503285"/>
              <a:gd name="connsiteX10" fmla="*/ 97404 w 198322"/>
              <a:gd name="connsiteY10" fmla="*/ 485960 h 503285"/>
              <a:gd name="connsiteX11" fmla="*/ 177837 w 198322"/>
              <a:gd name="connsiteY11" fmla="*/ 384360 h 503285"/>
              <a:gd name="connsiteX12" fmla="*/ 196887 w 198322"/>
              <a:gd name="connsiteY12" fmla="*/ 257360 h 503285"/>
              <a:gd name="connsiteX13" fmla="*/ 165137 w 198322"/>
              <a:gd name="connsiteY13" fmla="*/ 68976 h 503285"/>
              <a:gd name="connsiteX14" fmla="*/ 120687 w 198322"/>
              <a:gd name="connsiteY14" fmla="*/ 11826 h 5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22" h="503285">
                <a:moveTo>
                  <a:pt x="120687" y="11826"/>
                </a:moveTo>
                <a:cubicBezTo>
                  <a:pt x="125626" y="46398"/>
                  <a:pt x="183834" y="242191"/>
                  <a:pt x="194770" y="276410"/>
                </a:cubicBezTo>
                <a:cubicBezTo>
                  <a:pt x="205706" y="310630"/>
                  <a:pt x="188068" y="205149"/>
                  <a:pt x="186304" y="217143"/>
                </a:cubicBezTo>
                <a:cubicBezTo>
                  <a:pt x="184540" y="229137"/>
                  <a:pt x="195123" y="316626"/>
                  <a:pt x="184187" y="348376"/>
                </a:cubicBezTo>
                <a:cubicBezTo>
                  <a:pt x="173251" y="380126"/>
                  <a:pt x="132681" y="388946"/>
                  <a:pt x="120687" y="407643"/>
                </a:cubicBezTo>
                <a:cubicBezTo>
                  <a:pt x="108693" y="426340"/>
                  <a:pt x="111867" y="470085"/>
                  <a:pt x="112220" y="460560"/>
                </a:cubicBezTo>
                <a:cubicBezTo>
                  <a:pt x="112573" y="451035"/>
                  <a:pt x="114690" y="373776"/>
                  <a:pt x="122804" y="350493"/>
                </a:cubicBezTo>
                <a:cubicBezTo>
                  <a:pt x="130918" y="327210"/>
                  <a:pt x="166901" y="302868"/>
                  <a:pt x="160904" y="320860"/>
                </a:cubicBezTo>
                <a:cubicBezTo>
                  <a:pt x="154907" y="338852"/>
                  <a:pt x="113631" y="428457"/>
                  <a:pt x="86820" y="458443"/>
                </a:cubicBezTo>
                <a:cubicBezTo>
                  <a:pt x="60009" y="488429"/>
                  <a:pt x="-1727" y="496190"/>
                  <a:pt x="37" y="500776"/>
                </a:cubicBezTo>
                <a:cubicBezTo>
                  <a:pt x="1801" y="505362"/>
                  <a:pt x="67771" y="505363"/>
                  <a:pt x="97404" y="485960"/>
                </a:cubicBezTo>
                <a:cubicBezTo>
                  <a:pt x="127037" y="466557"/>
                  <a:pt x="161257" y="422460"/>
                  <a:pt x="177837" y="384360"/>
                </a:cubicBezTo>
                <a:cubicBezTo>
                  <a:pt x="194418" y="346260"/>
                  <a:pt x="199004" y="309924"/>
                  <a:pt x="196887" y="257360"/>
                </a:cubicBezTo>
                <a:cubicBezTo>
                  <a:pt x="194770" y="204796"/>
                  <a:pt x="177837" y="112720"/>
                  <a:pt x="165137" y="68976"/>
                </a:cubicBezTo>
                <a:cubicBezTo>
                  <a:pt x="152437" y="25232"/>
                  <a:pt x="115748" y="-22746"/>
                  <a:pt x="120687" y="1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747FDB8-B558-41A2-A2B9-93C8E6CF5381}"/>
              </a:ext>
            </a:extLst>
          </p:cNvPr>
          <p:cNvSpPr/>
          <p:nvPr/>
        </p:nvSpPr>
        <p:spPr>
          <a:xfrm>
            <a:off x="4739217" y="11235200"/>
            <a:ext cx="264062" cy="237871"/>
          </a:xfrm>
          <a:custGeom>
            <a:avLst/>
            <a:gdLst>
              <a:gd name="connsiteX0" fmla="*/ 139700 w 264062"/>
              <a:gd name="connsiteY0" fmla="*/ 67 h 237871"/>
              <a:gd name="connsiteX1" fmla="*/ 260350 w 264062"/>
              <a:gd name="connsiteY1" fmla="*/ 215967 h 237871"/>
              <a:gd name="connsiteX2" fmla="*/ 211666 w 264062"/>
              <a:gd name="connsiteY2" fmla="*/ 228667 h 237871"/>
              <a:gd name="connsiteX3" fmla="*/ 0 w 264062"/>
              <a:gd name="connsiteY3" fmla="*/ 199033 h 237871"/>
              <a:gd name="connsiteX4" fmla="*/ 247650 w 264062"/>
              <a:gd name="connsiteY4" fmla="*/ 226550 h 237871"/>
              <a:gd name="connsiteX5" fmla="*/ 209550 w 264062"/>
              <a:gd name="connsiteY5" fmla="*/ 192683 h 237871"/>
              <a:gd name="connsiteX6" fmla="*/ 139700 w 264062"/>
              <a:gd name="connsiteY6" fmla="*/ 67 h 23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62" h="237871">
                <a:moveTo>
                  <a:pt x="139700" y="67"/>
                </a:moveTo>
                <a:cubicBezTo>
                  <a:pt x="148167" y="3948"/>
                  <a:pt x="248356" y="177867"/>
                  <a:pt x="260350" y="215967"/>
                </a:cubicBezTo>
                <a:cubicBezTo>
                  <a:pt x="272344" y="254067"/>
                  <a:pt x="255058" y="231489"/>
                  <a:pt x="211666" y="228667"/>
                </a:cubicBezTo>
                <a:cubicBezTo>
                  <a:pt x="168274" y="225845"/>
                  <a:pt x="0" y="199033"/>
                  <a:pt x="0" y="199033"/>
                </a:cubicBezTo>
                <a:cubicBezTo>
                  <a:pt x="5997" y="198680"/>
                  <a:pt x="212725" y="227608"/>
                  <a:pt x="247650" y="226550"/>
                </a:cubicBezTo>
                <a:cubicBezTo>
                  <a:pt x="282575" y="225492"/>
                  <a:pt x="224719" y="224433"/>
                  <a:pt x="209550" y="192683"/>
                </a:cubicBezTo>
                <a:cubicBezTo>
                  <a:pt x="194381" y="160933"/>
                  <a:pt x="131233" y="-3814"/>
                  <a:pt x="13970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27654AB2-0456-40E9-9EDC-67E635313968}"/>
              </a:ext>
            </a:extLst>
          </p:cNvPr>
          <p:cNvSpPr/>
          <p:nvPr/>
        </p:nvSpPr>
        <p:spPr>
          <a:xfrm>
            <a:off x="4368150" y="11220346"/>
            <a:ext cx="110985" cy="239905"/>
          </a:xfrm>
          <a:custGeom>
            <a:avLst/>
            <a:gdLst>
              <a:gd name="connsiteX0" fmla="*/ 108600 w 110985"/>
              <a:gd name="connsiteY0" fmla="*/ 104 h 239905"/>
              <a:gd name="connsiteX1" fmla="*/ 104367 w 110985"/>
              <a:gd name="connsiteY1" fmla="*/ 82654 h 239905"/>
              <a:gd name="connsiteX2" fmla="*/ 49333 w 110985"/>
              <a:gd name="connsiteY2" fmla="*/ 93237 h 239905"/>
              <a:gd name="connsiteX3" fmla="*/ 49333 w 110985"/>
              <a:gd name="connsiteY3" fmla="*/ 186371 h 239905"/>
              <a:gd name="connsiteX4" fmla="*/ 650 w 110985"/>
              <a:gd name="connsiteY4" fmla="*/ 239287 h 239905"/>
              <a:gd name="connsiteX5" fmla="*/ 26050 w 110985"/>
              <a:gd name="connsiteY5" fmla="*/ 152504 h 239905"/>
              <a:gd name="connsiteX6" fmla="*/ 91667 w 110985"/>
              <a:gd name="connsiteY6" fmla="*/ 101704 h 239905"/>
              <a:gd name="connsiteX7" fmla="*/ 108600 w 110985"/>
              <a:gd name="connsiteY7" fmla="*/ 104 h 2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85" h="239905">
                <a:moveTo>
                  <a:pt x="108600" y="104"/>
                </a:moveTo>
                <a:cubicBezTo>
                  <a:pt x="110717" y="-3071"/>
                  <a:pt x="114245" y="67132"/>
                  <a:pt x="104367" y="82654"/>
                </a:cubicBezTo>
                <a:cubicBezTo>
                  <a:pt x="94489" y="98176"/>
                  <a:pt x="58505" y="75951"/>
                  <a:pt x="49333" y="93237"/>
                </a:cubicBezTo>
                <a:cubicBezTo>
                  <a:pt x="40161" y="110523"/>
                  <a:pt x="57447" y="162029"/>
                  <a:pt x="49333" y="186371"/>
                </a:cubicBezTo>
                <a:cubicBezTo>
                  <a:pt x="41219" y="210713"/>
                  <a:pt x="4530" y="244931"/>
                  <a:pt x="650" y="239287"/>
                </a:cubicBezTo>
                <a:cubicBezTo>
                  <a:pt x="-3230" y="233643"/>
                  <a:pt x="10880" y="175435"/>
                  <a:pt x="26050" y="152504"/>
                </a:cubicBezTo>
                <a:cubicBezTo>
                  <a:pt x="41220" y="129573"/>
                  <a:pt x="73322" y="124987"/>
                  <a:pt x="91667" y="101704"/>
                </a:cubicBezTo>
                <a:cubicBezTo>
                  <a:pt x="110012" y="78421"/>
                  <a:pt x="106483" y="3279"/>
                  <a:pt x="10860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F27C200-905C-4BC0-BD10-5F0B22210F98}"/>
              </a:ext>
            </a:extLst>
          </p:cNvPr>
          <p:cNvSpPr/>
          <p:nvPr/>
        </p:nvSpPr>
        <p:spPr>
          <a:xfrm>
            <a:off x="4508601" y="11190432"/>
            <a:ext cx="600295" cy="326490"/>
          </a:xfrm>
          <a:custGeom>
            <a:avLst/>
            <a:gdLst>
              <a:gd name="connsiteX0" fmla="*/ 2016 w 600295"/>
              <a:gd name="connsiteY0" fmla="*/ 385 h 326490"/>
              <a:gd name="connsiteX1" fmla="*/ 186166 w 600295"/>
              <a:gd name="connsiteY1" fmla="*/ 142201 h 326490"/>
              <a:gd name="connsiteX2" fmla="*/ 239082 w 600295"/>
              <a:gd name="connsiteY2" fmla="*/ 226868 h 326490"/>
              <a:gd name="connsiteX3" fmla="*/ 446516 w 600295"/>
              <a:gd name="connsiteY3" fmla="*/ 300951 h 326490"/>
              <a:gd name="connsiteX4" fmla="*/ 596799 w 600295"/>
              <a:gd name="connsiteY4" fmla="*/ 324235 h 326490"/>
              <a:gd name="connsiteX5" fmla="*/ 296232 w 600295"/>
              <a:gd name="connsiteY5" fmla="*/ 252268 h 326490"/>
              <a:gd name="connsiteX6" fmla="*/ 101499 w 600295"/>
              <a:gd name="connsiteY6" fmla="*/ 104101 h 326490"/>
              <a:gd name="connsiteX7" fmla="*/ 2016 w 600295"/>
              <a:gd name="connsiteY7" fmla="*/ 385 h 3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95" h="326490">
                <a:moveTo>
                  <a:pt x="2016" y="385"/>
                </a:moveTo>
                <a:cubicBezTo>
                  <a:pt x="16127" y="6735"/>
                  <a:pt x="146655" y="104454"/>
                  <a:pt x="186166" y="142201"/>
                </a:cubicBezTo>
                <a:cubicBezTo>
                  <a:pt x="225677" y="179948"/>
                  <a:pt x="195690" y="200410"/>
                  <a:pt x="239082" y="226868"/>
                </a:cubicBezTo>
                <a:cubicBezTo>
                  <a:pt x="282474" y="253326"/>
                  <a:pt x="386897" y="284723"/>
                  <a:pt x="446516" y="300951"/>
                </a:cubicBezTo>
                <a:cubicBezTo>
                  <a:pt x="506136" y="317179"/>
                  <a:pt x="621846" y="332349"/>
                  <a:pt x="596799" y="324235"/>
                </a:cubicBezTo>
                <a:cubicBezTo>
                  <a:pt x="571752" y="316121"/>
                  <a:pt x="378782" y="288957"/>
                  <a:pt x="296232" y="252268"/>
                </a:cubicBezTo>
                <a:cubicBezTo>
                  <a:pt x="213682" y="215579"/>
                  <a:pt x="152299" y="140437"/>
                  <a:pt x="101499" y="104101"/>
                </a:cubicBezTo>
                <a:cubicBezTo>
                  <a:pt x="50699" y="67765"/>
                  <a:pt x="-12095" y="-5965"/>
                  <a:pt x="2016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6B1A22E0-5AF4-40F3-8472-135A794E0351}"/>
              </a:ext>
            </a:extLst>
          </p:cNvPr>
          <p:cNvSpPr/>
          <p:nvPr/>
        </p:nvSpPr>
        <p:spPr>
          <a:xfrm>
            <a:off x="4542089" y="11512548"/>
            <a:ext cx="574904" cy="142015"/>
          </a:xfrm>
          <a:custGeom>
            <a:avLst/>
            <a:gdLst>
              <a:gd name="connsiteX0" fmla="*/ 278 w 574904"/>
              <a:gd name="connsiteY0" fmla="*/ 61385 h 142015"/>
              <a:gd name="connsiteX1" fmla="*/ 224644 w 574904"/>
              <a:gd name="connsiteY1" fmla="*/ 31752 h 142015"/>
              <a:gd name="connsiteX2" fmla="*/ 571778 w 574904"/>
              <a:gd name="connsiteY2" fmla="*/ 141819 h 142015"/>
              <a:gd name="connsiteX3" fmla="*/ 385511 w 574904"/>
              <a:gd name="connsiteY3" fmla="*/ 57152 h 142015"/>
              <a:gd name="connsiteX4" fmla="*/ 209828 w 574904"/>
              <a:gd name="connsiteY4" fmla="*/ 2 h 142015"/>
              <a:gd name="connsiteX5" fmla="*/ 379161 w 574904"/>
              <a:gd name="connsiteY5" fmla="*/ 59269 h 142015"/>
              <a:gd name="connsiteX6" fmla="*/ 182311 w 574904"/>
              <a:gd name="connsiteY6" fmla="*/ 6352 h 142015"/>
              <a:gd name="connsiteX7" fmla="*/ 278 w 574904"/>
              <a:gd name="connsiteY7" fmla="*/ 61385 h 14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904" h="142015">
                <a:moveTo>
                  <a:pt x="278" y="61385"/>
                </a:moveTo>
                <a:cubicBezTo>
                  <a:pt x="7334" y="65618"/>
                  <a:pt x="129394" y="18346"/>
                  <a:pt x="224644" y="31752"/>
                </a:cubicBezTo>
                <a:cubicBezTo>
                  <a:pt x="319894" y="45158"/>
                  <a:pt x="544967" y="137586"/>
                  <a:pt x="571778" y="141819"/>
                </a:cubicBezTo>
                <a:cubicBezTo>
                  <a:pt x="598589" y="146052"/>
                  <a:pt x="445836" y="80788"/>
                  <a:pt x="385511" y="57152"/>
                </a:cubicBezTo>
                <a:cubicBezTo>
                  <a:pt x="325186" y="33516"/>
                  <a:pt x="210886" y="-351"/>
                  <a:pt x="209828" y="2"/>
                </a:cubicBezTo>
                <a:cubicBezTo>
                  <a:pt x="208770" y="355"/>
                  <a:pt x="383747" y="58211"/>
                  <a:pt x="379161" y="59269"/>
                </a:cubicBezTo>
                <a:cubicBezTo>
                  <a:pt x="374575" y="60327"/>
                  <a:pt x="242636" y="7763"/>
                  <a:pt x="182311" y="6352"/>
                </a:cubicBezTo>
                <a:cubicBezTo>
                  <a:pt x="121986" y="4941"/>
                  <a:pt x="-6778" y="57152"/>
                  <a:pt x="278" y="6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B4844E28-1B16-486B-AD4B-DFFC2119CF75}"/>
              </a:ext>
            </a:extLst>
          </p:cNvPr>
          <p:cNvSpPr/>
          <p:nvPr/>
        </p:nvSpPr>
        <p:spPr>
          <a:xfrm>
            <a:off x="4402370" y="11453889"/>
            <a:ext cx="151017" cy="328088"/>
          </a:xfrm>
          <a:custGeom>
            <a:avLst/>
            <a:gdLst>
              <a:gd name="connsiteX0" fmla="*/ 10880 w 151017"/>
              <a:gd name="connsiteY0" fmla="*/ 1511 h 328088"/>
              <a:gd name="connsiteX1" fmla="*/ 148463 w 151017"/>
              <a:gd name="connsiteY1" fmla="*/ 164494 h 328088"/>
              <a:gd name="connsiteX2" fmla="*/ 101897 w 151017"/>
              <a:gd name="connsiteY2" fmla="*/ 327478 h 328088"/>
              <a:gd name="connsiteX3" fmla="*/ 120947 w 151017"/>
              <a:gd name="connsiteY3" fmla="*/ 217411 h 328088"/>
              <a:gd name="connsiteX4" fmla="*/ 120947 w 151017"/>
              <a:gd name="connsiteY4" fmla="*/ 149678 h 328088"/>
              <a:gd name="connsiteX5" fmla="*/ 120947 w 151017"/>
              <a:gd name="connsiteY5" fmla="*/ 215294 h 328088"/>
              <a:gd name="connsiteX6" fmla="*/ 114597 w 151017"/>
              <a:gd name="connsiteY6" fmla="*/ 139094 h 328088"/>
              <a:gd name="connsiteX7" fmla="*/ 19347 w 151017"/>
              <a:gd name="connsiteY7" fmla="*/ 84061 h 328088"/>
              <a:gd name="connsiteX8" fmla="*/ 10880 w 151017"/>
              <a:gd name="connsiteY8" fmla="*/ 1511 h 3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17" h="328088">
                <a:moveTo>
                  <a:pt x="10880" y="1511"/>
                </a:moveTo>
                <a:cubicBezTo>
                  <a:pt x="32399" y="14916"/>
                  <a:pt x="133294" y="110166"/>
                  <a:pt x="148463" y="164494"/>
                </a:cubicBezTo>
                <a:cubicBezTo>
                  <a:pt x="163632" y="218822"/>
                  <a:pt x="106483" y="318659"/>
                  <a:pt x="101897" y="327478"/>
                </a:cubicBezTo>
                <a:cubicBezTo>
                  <a:pt x="97311" y="336298"/>
                  <a:pt x="117772" y="247044"/>
                  <a:pt x="120947" y="217411"/>
                </a:cubicBezTo>
                <a:cubicBezTo>
                  <a:pt x="124122" y="187778"/>
                  <a:pt x="120947" y="149678"/>
                  <a:pt x="120947" y="149678"/>
                </a:cubicBezTo>
                <a:cubicBezTo>
                  <a:pt x="120947" y="149325"/>
                  <a:pt x="122005" y="217058"/>
                  <a:pt x="120947" y="215294"/>
                </a:cubicBezTo>
                <a:cubicBezTo>
                  <a:pt x="119889" y="213530"/>
                  <a:pt x="131530" y="160966"/>
                  <a:pt x="114597" y="139094"/>
                </a:cubicBezTo>
                <a:cubicBezTo>
                  <a:pt x="97664" y="117222"/>
                  <a:pt x="34869" y="100289"/>
                  <a:pt x="19347" y="84061"/>
                </a:cubicBezTo>
                <a:cubicBezTo>
                  <a:pt x="3825" y="67833"/>
                  <a:pt x="-10639" y="-11894"/>
                  <a:pt x="10880" y="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40ADBA3D-CA3A-417A-83A3-303AD5EFFEA2}"/>
              </a:ext>
            </a:extLst>
          </p:cNvPr>
          <p:cNvSpPr/>
          <p:nvPr/>
        </p:nvSpPr>
        <p:spPr>
          <a:xfrm>
            <a:off x="5089204" y="11768657"/>
            <a:ext cx="69205" cy="509515"/>
          </a:xfrm>
          <a:custGeom>
            <a:avLst/>
            <a:gdLst>
              <a:gd name="connsiteX0" fmla="*/ 56413 w 69205"/>
              <a:gd name="connsiteY0" fmla="*/ 10 h 509515"/>
              <a:gd name="connsiteX1" fmla="*/ 1379 w 69205"/>
              <a:gd name="connsiteY1" fmla="*/ 192626 h 509515"/>
              <a:gd name="connsiteX2" fmla="*/ 18313 w 69205"/>
              <a:gd name="connsiteY2" fmla="*/ 294226 h 509515"/>
              <a:gd name="connsiteX3" fmla="*/ 37363 w 69205"/>
              <a:gd name="connsiteY3" fmla="*/ 508010 h 509515"/>
              <a:gd name="connsiteX4" fmla="*/ 41596 w 69205"/>
              <a:gd name="connsiteY4" fmla="*/ 372543 h 509515"/>
              <a:gd name="connsiteX5" fmla="*/ 69113 w 69205"/>
              <a:gd name="connsiteY5" fmla="*/ 61393 h 509515"/>
              <a:gd name="connsiteX6" fmla="*/ 31013 w 69205"/>
              <a:gd name="connsiteY6" fmla="*/ 321743 h 509515"/>
              <a:gd name="connsiteX7" fmla="*/ 31013 w 69205"/>
              <a:gd name="connsiteY7" fmla="*/ 201093 h 509515"/>
              <a:gd name="connsiteX8" fmla="*/ 56413 w 69205"/>
              <a:gd name="connsiteY8" fmla="*/ 10 h 5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5" h="509515">
                <a:moveTo>
                  <a:pt x="56413" y="10"/>
                </a:moveTo>
                <a:cubicBezTo>
                  <a:pt x="51474" y="-1401"/>
                  <a:pt x="7729" y="143590"/>
                  <a:pt x="1379" y="192626"/>
                </a:cubicBezTo>
                <a:cubicBezTo>
                  <a:pt x="-4971" y="241662"/>
                  <a:pt x="12316" y="241662"/>
                  <a:pt x="18313" y="294226"/>
                </a:cubicBezTo>
                <a:cubicBezTo>
                  <a:pt x="24310" y="346790"/>
                  <a:pt x="33483" y="494957"/>
                  <a:pt x="37363" y="508010"/>
                </a:cubicBezTo>
                <a:cubicBezTo>
                  <a:pt x="41243" y="521063"/>
                  <a:pt x="36304" y="446979"/>
                  <a:pt x="41596" y="372543"/>
                </a:cubicBezTo>
                <a:cubicBezTo>
                  <a:pt x="46888" y="298107"/>
                  <a:pt x="70877" y="69860"/>
                  <a:pt x="69113" y="61393"/>
                </a:cubicBezTo>
                <a:cubicBezTo>
                  <a:pt x="67349" y="52926"/>
                  <a:pt x="37363" y="298460"/>
                  <a:pt x="31013" y="321743"/>
                </a:cubicBezTo>
                <a:cubicBezTo>
                  <a:pt x="24663" y="345026"/>
                  <a:pt x="26074" y="251187"/>
                  <a:pt x="31013" y="201093"/>
                </a:cubicBezTo>
                <a:cubicBezTo>
                  <a:pt x="35952" y="150999"/>
                  <a:pt x="61352" y="1421"/>
                  <a:pt x="564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295FEBA4-A489-4096-BC47-F1C54ED847D3}"/>
              </a:ext>
            </a:extLst>
          </p:cNvPr>
          <p:cNvSpPr/>
          <p:nvPr/>
        </p:nvSpPr>
        <p:spPr>
          <a:xfrm>
            <a:off x="4188847" y="11661629"/>
            <a:ext cx="257404" cy="342288"/>
          </a:xfrm>
          <a:custGeom>
            <a:avLst/>
            <a:gdLst>
              <a:gd name="connsiteX0" fmla="*/ 36 w 257404"/>
              <a:gd name="connsiteY0" fmla="*/ 1204 h 342288"/>
              <a:gd name="connsiteX1" fmla="*/ 171486 w 257404"/>
              <a:gd name="connsiteY1" fmla="*/ 132438 h 342288"/>
              <a:gd name="connsiteX2" fmla="*/ 179953 w 257404"/>
              <a:gd name="connsiteY2" fmla="*/ 227688 h 342288"/>
              <a:gd name="connsiteX3" fmla="*/ 256153 w 257404"/>
              <a:gd name="connsiteY3" fmla="*/ 341988 h 342288"/>
              <a:gd name="connsiteX4" fmla="*/ 222286 w 257404"/>
              <a:gd name="connsiteY4" fmla="*/ 191704 h 342288"/>
              <a:gd name="connsiteX5" fmla="*/ 156670 w 257404"/>
              <a:gd name="connsiteY5" fmla="*/ 73171 h 342288"/>
              <a:gd name="connsiteX6" fmla="*/ 36 w 257404"/>
              <a:gd name="connsiteY6" fmla="*/ 1204 h 3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404" h="342288">
                <a:moveTo>
                  <a:pt x="36" y="1204"/>
                </a:moveTo>
                <a:cubicBezTo>
                  <a:pt x="2505" y="11082"/>
                  <a:pt x="141500" y="94691"/>
                  <a:pt x="171486" y="132438"/>
                </a:cubicBezTo>
                <a:cubicBezTo>
                  <a:pt x="201472" y="170185"/>
                  <a:pt x="165842" y="192763"/>
                  <a:pt x="179953" y="227688"/>
                </a:cubicBezTo>
                <a:cubicBezTo>
                  <a:pt x="194064" y="262613"/>
                  <a:pt x="249098" y="347985"/>
                  <a:pt x="256153" y="341988"/>
                </a:cubicBezTo>
                <a:cubicBezTo>
                  <a:pt x="263208" y="335991"/>
                  <a:pt x="238866" y="236507"/>
                  <a:pt x="222286" y="191704"/>
                </a:cubicBezTo>
                <a:cubicBezTo>
                  <a:pt x="205706" y="146901"/>
                  <a:pt x="190537" y="101746"/>
                  <a:pt x="156670" y="73171"/>
                </a:cubicBezTo>
                <a:cubicBezTo>
                  <a:pt x="122803" y="44596"/>
                  <a:pt x="-2433" y="-8674"/>
                  <a:pt x="36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19E1DD5A-DBD2-4704-81A8-CCF077EFCB89}"/>
              </a:ext>
            </a:extLst>
          </p:cNvPr>
          <p:cNvSpPr/>
          <p:nvPr/>
        </p:nvSpPr>
        <p:spPr>
          <a:xfrm>
            <a:off x="4286247" y="11639485"/>
            <a:ext cx="544733" cy="516094"/>
          </a:xfrm>
          <a:custGeom>
            <a:avLst/>
            <a:gdLst>
              <a:gd name="connsiteX0" fmla="*/ 3 w 544733"/>
              <a:gd name="connsiteY0" fmla="*/ 65 h 516094"/>
              <a:gd name="connsiteX1" fmla="*/ 127003 w 544733"/>
              <a:gd name="connsiteY1" fmla="*/ 160932 h 516094"/>
              <a:gd name="connsiteX2" fmla="*/ 154520 w 544733"/>
              <a:gd name="connsiteY2" fmla="*/ 294282 h 516094"/>
              <a:gd name="connsiteX3" fmla="*/ 539753 w 544733"/>
              <a:gd name="connsiteY3" fmla="*/ 514415 h 516094"/>
              <a:gd name="connsiteX4" fmla="*/ 357720 w 544733"/>
              <a:gd name="connsiteY4" fmla="*/ 389532 h 516094"/>
              <a:gd name="connsiteX5" fmla="*/ 129120 w 544733"/>
              <a:gd name="connsiteY5" fmla="*/ 275232 h 516094"/>
              <a:gd name="connsiteX6" fmla="*/ 173570 w 544733"/>
              <a:gd name="connsiteY6" fmla="*/ 213848 h 516094"/>
              <a:gd name="connsiteX7" fmla="*/ 131236 w 544733"/>
              <a:gd name="connsiteY7" fmla="*/ 141882 h 516094"/>
              <a:gd name="connsiteX8" fmla="*/ 3 w 544733"/>
              <a:gd name="connsiteY8" fmla="*/ 65 h 5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733" h="516094">
                <a:moveTo>
                  <a:pt x="3" y="65"/>
                </a:moveTo>
                <a:cubicBezTo>
                  <a:pt x="-702" y="3240"/>
                  <a:pt x="101250" y="111896"/>
                  <a:pt x="127003" y="160932"/>
                </a:cubicBezTo>
                <a:cubicBezTo>
                  <a:pt x="152756" y="209968"/>
                  <a:pt x="85728" y="235368"/>
                  <a:pt x="154520" y="294282"/>
                </a:cubicBezTo>
                <a:cubicBezTo>
                  <a:pt x="223312" y="353196"/>
                  <a:pt x="505886" y="498540"/>
                  <a:pt x="539753" y="514415"/>
                </a:cubicBezTo>
                <a:cubicBezTo>
                  <a:pt x="573620" y="530290"/>
                  <a:pt x="426159" y="429396"/>
                  <a:pt x="357720" y="389532"/>
                </a:cubicBezTo>
                <a:cubicBezTo>
                  <a:pt x="289281" y="349668"/>
                  <a:pt x="159812" y="304513"/>
                  <a:pt x="129120" y="275232"/>
                </a:cubicBezTo>
                <a:cubicBezTo>
                  <a:pt x="98428" y="245951"/>
                  <a:pt x="173217" y="236073"/>
                  <a:pt x="173570" y="213848"/>
                </a:cubicBezTo>
                <a:cubicBezTo>
                  <a:pt x="173923" y="191623"/>
                  <a:pt x="158753" y="173985"/>
                  <a:pt x="131236" y="141882"/>
                </a:cubicBezTo>
                <a:cubicBezTo>
                  <a:pt x="103719" y="109779"/>
                  <a:pt x="708" y="-3110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3855060A-5EBB-4DB9-AE37-43D83C16FF27}"/>
              </a:ext>
            </a:extLst>
          </p:cNvPr>
          <p:cNvSpPr/>
          <p:nvPr/>
        </p:nvSpPr>
        <p:spPr>
          <a:xfrm>
            <a:off x="4153200" y="11658841"/>
            <a:ext cx="448450" cy="506054"/>
          </a:xfrm>
          <a:custGeom>
            <a:avLst/>
            <a:gdLst>
              <a:gd name="connsiteX0" fmla="*/ 3933 w 448450"/>
              <a:gd name="connsiteY0" fmla="*/ 8226 h 506054"/>
              <a:gd name="connsiteX1" fmla="*/ 281217 w 448450"/>
              <a:gd name="connsiteY1" fmla="*/ 361709 h 506054"/>
              <a:gd name="connsiteX2" fmla="*/ 420917 w 448450"/>
              <a:gd name="connsiteY2" fmla="*/ 467542 h 506054"/>
              <a:gd name="connsiteX3" fmla="*/ 446317 w 448450"/>
              <a:gd name="connsiteY3" fmla="*/ 503526 h 506054"/>
              <a:gd name="connsiteX4" fmla="*/ 389167 w 448450"/>
              <a:gd name="connsiteY4" fmla="*/ 406159 h 506054"/>
              <a:gd name="connsiteX5" fmla="*/ 224067 w 448450"/>
              <a:gd name="connsiteY5" fmla="*/ 247409 h 506054"/>
              <a:gd name="connsiteX6" fmla="*/ 126700 w 448450"/>
              <a:gd name="connsiteY6" fmla="*/ 120409 h 506054"/>
              <a:gd name="connsiteX7" fmla="*/ 3933 w 448450"/>
              <a:gd name="connsiteY7" fmla="*/ 8226 h 5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50" h="506054">
                <a:moveTo>
                  <a:pt x="3933" y="8226"/>
                </a:moveTo>
                <a:cubicBezTo>
                  <a:pt x="29686" y="48443"/>
                  <a:pt x="211720" y="285156"/>
                  <a:pt x="281217" y="361709"/>
                </a:cubicBezTo>
                <a:cubicBezTo>
                  <a:pt x="350714" y="438262"/>
                  <a:pt x="393400" y="443906"/>
                  <a:pt x="420917" y="467542"/>
                </a:cubicBezTo>
                <a:cubicBezTo>
                  <a:pt x="448434" y="491178"/>
                  <a:pt x="451609" y="513756"/>
                  <a:pt x="446317" y="503526"/>
                </a:cubicBezTo>
                <a:cubicBezTo>
                  <a:pt x="441025" y="493296"/>
                  <a:pt x="426209" y="448845"/>
                  <a:pt x="389167" y="406159"/>
                </a:cubicBezTo>
                <a:cubicBezTo>
                  <a:pt x="352125" y="363473"/>
                  <a:pt x="267812" y="295034"/>
                  <a:pt x="224067" y="247409"/>
                </a:cubicBezTo>
                <a:cubicBezTo>
                  <a:pt x="180323" y="199784"/>
                  <a:pt x="167622" y="154276"/>
                  <a:pt x="126700" y="120409"/>
                </a:cubicBezTo>
                <a:cubicBezTo>
                  <a:pt x="85778" y="86542"/>
                  <a:pt x="-21820" y="-31991"/>
                  <a:pt x="3933" y="8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6AEC394A-3387-4F44-9372-653E03BA0969}"/>
              </a:ext>
            </a:extLst>
          </p:cNvPr>
          <p:cNvSpPr/>
          <p:nvPr/>
        </p:nvSpPr>
        <p:spPr>
          <a:xfrm>
            <a:off x="4520240" y="12046247"/>
            <a:ext cx="640772" cy="243937"/>
          </a:xfrm>
          <a:custGeom>
            <a:avLst/>
            <a:gdLst>
              <a:gd name="connsiteX0" fmla="*/ 26360 w 640772"/>
              <a:gd name="connsiteY0" fmla="*/ 20870 h 243937"/>
              <a:gd name="connsiteX1" fmla="*/ 83510 w 640772"/>
              <a:gd name="connsiteY1" fmla="*/ 25103 h 243937"/>
              <a:gd name="connsiteX2" fmla="*/ 360793 w 640772"/>
              <a:gd name="connsiteY2" fmla="*/ 205020 h 243937"/>
              <a:gd name="connsiteX3" fmla="*/ 568227 w 640772"/>
              <a:gd name="connsiteY3" fmla="*/ 243120 h 243937"/>
              <a:gd name="connsiteX4" fmla="*/ 638077 w 640772"/>
              <a:gd name="connsiteY4" fmla="*/ 230420 h 243937"/>
              <a:gd name="connsiteX5" fmla="*/ 623260 w 640772"/>
              <a:gd name="connsiteY5" fmla="*/ 221953 h 243937"/>
              <a:gd name="connsiteX6" fmla="*/ 593627 w 640772"/>
              <a:gd name="connsiteY6" fmla="*/ 152103 h 243937"/>
              <a:gd name="connsiteX7" fmla="*/ 585160 w 640772"/>
              <a:gd name="connsiteY7" fmla="*/ 224070 h 243937"/>
              <a:gd name="connsiteX8" fmla="*/ 466627 w 640772"/>
              <a:gd name="connsiteY8" fmla="*/ 207136 h 243937"/>
              <a:gd name="connsiteX9" fmla="*/ 26360 w 640772"/>
              <a:gd name="connsiteY9" fmla="*/ 20870 h 24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772" h="243937">
                <a:moveTo>
                  <a:pt x="26360" y="20870"/>
                </a:moveTo>
                <a:cubicBezTo>
                  <a:pt x="-37493" y="-9469"/>
                  <a:pt x="27771" y="-5589"/>
                  <a:pt x="83510" y="25103"/>
                </a:cubicBezTo>
                <a:cubicBezTo>
                  <a:pt x="139249" y="55795"/>
                  <a:pt x="280007" y="168684"/>
                  <a:pt x="360793" y="205020"/>
                </a:cubicBezTo>
                <a:cubicBezTo>
                  <a:pt x="441579" y="241356"/>
                  <a:pt x="522013" y="238887"/>
                  <a:pt x="568227" y="243120"/>
                </a:cubicBezTo>
                <a:cubicBezTo>
                  <a:pt x="614441" y="247353"/>
                  <a:pt x="628905" y="233948"/>
                  <a:pt x="638077" y="230420"/>
                </a:cubicBezTo>
                <a:cubicBezTo>
                  <a:pt x="647249" y="226892"/>
                  <a:pt x="630668" y="235006"/>
                  <a:pt x="623260" y="221953"/>
                </a:cubicBezTo>
                <a:cubicBezTo>
                  <a:pt x="615852" y="208900"/>
                  <a:pt x="599977" y="151750"/>
                  <a:pt x="593627" y="152103"/>
                </a:cubicBezTo>
                <a:cubicBezTo>
                  <a:pt x="587277" y="152456"/>
                  <a:pt x="606327" y="214898"/>
                  <a:pt x="585160" y="224070"/>
                </a:cubicBezTo>
                <a:cubicBezTo>
                  <a:pt x="563993" y="233242"/>
                  <a:pt x="555527" y="240650"/>
                  <a:pt x="466627" y="207136"/>
                </a:cubicBezTo>
                <a:cubicBezTo>
                  <a:pt x="377727" y="173622"/>
                  <a:pt x="90213" y="51209"/>
                  <a:pt x="26360" y="2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9AD3D171-04C1-4378-9F5A-0522CA94297F}"/>
              </a:ext>
            </a:extLst>
          </p:cNvPr>
          <p:cNvSpPr/>
          <p:nvPr/>
        </p:nvSpPr>
        <p:spPr>
          <a:xfrm>
            <a:off x="4329983" y="11936496"/>
            <a:ext cx="814499" cy="403671"/>
          </a:xfrm>
          <a:custGeom>
            <a:avLst/>
            <a:gdLst>
              <a:gd name="connsiteX0" fmla="*/ 2834 w 814499"/>
              <a:gd name="connsiteY0" fmla="*/ 5737 h 403671"/>
              <a:gd name="connsiteX1" fmla="*/ 49400 w 814499"/>
              <a:gd name="connsiteY1" fmla="*/ 54421 h 403671"/>
              <a:gd name="connsiteX2" fmla="*/ 339384 w 814499"/>
              <a:gd name="connsiteY2" fmla="*/ 295721 h 403671"/>
              <a:gd name="connsiteX3" fmla="*/ 449450 w 814499"/>
              <a:gd name="connsiteY3" fmla="*/ 378271 h 403671"/>
              <a:gd name="connsiteX4" fmla="*/ 563750 w 814499"/>
              <a:gd name="connsiteY4" fmla="*/ 401554 h 403671"/>
              <a:gd name="connsiteX5" fmla="*/ 811400 w 814499"/>
              <a:gd name="connsiteY5" fmla="*/ 333821 h 403671"/>
              <a:gd name="connsiteX6" fmla="*/ 701334 w 814499"/>
              <a:gd name="connsiteY6" fmla="*/ 380387 h 403671"/>
              <a:gd name="connsiteX7" fmla="*/ 680167 w 814499"/>
              <a:gd name="connsiteY7" fmla="*/ 388854 h 403671"/>
              <a:gd name="connsiteX8" fmla="*/ 515067 w 814499"/>
              <a:gd name="connsiteY8" fmla="*/ 363454 h 403671"/>
              <a:gd name="connsiteX9" fmla="*/ 335150 w 814499"/>
              <a:gd name="connsiteY9" fmla="*/ 266087 h 403671"/>
              <a:gd name="connsiteX10" fmla="*/ 375367 w 814499"/>
              <a:gd name="connsiteY10" fmla="*/ 257621 h 403671"/>
              <a:gd name="connsiteX11" fmla="*/ 47284 w 814499"/>
              <a:gd name="connsiteY11" fmla="*/ 29021 h 403671"/>
              <a:gd name="connsiteX12" fmla="*/ 2834 w 814499"/>
              <a:gd name="connsiteY12" fmla="*/ 5737 h 40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499" h="403671">
                <a:moveTo>
                  <a:pt x="2834" y="5737"/>
                </a:moveTo>
                <a:cubicBezTo>
                  <a:pt x="3187" y="9970"/>
                  <a:pt x="-6692" y="6090"/>
                  <a:pt x="49400" y="54421"/>
                </a:cubicBezTo>
                <a:cubicBezTo>
                  <a:pt x="105492" y="102752"/>
                  <a:pt x="272709" y="241746"/>
                  <a:pt x="339384" y="295721"/>
                </a:cubicBezTo>
                <a:cubicBezTo>
                  <a:pt x="406059" y="349696"/>
                  <a:pt x="412056" y="360632"/>
                  <a:pt x="449450" y="378271"/>
                </a:cubicBezTo>
                <a:cubicBezTo>
                  <a:pt x="486844" y="395910"/>
                  <a:pt x="503425" y="408962"/>
                  <a:pt x="563750" y="401554"/>
                </a:cubicBezTo>
                <a:cubicBezTo>
                  <a:pt x="624075" y="394146"/>
                  <a:pt x="788469" y="337349"/>
                  <a:pt x="811400" y="333821"/>
                </a:cubicBezTo>
                <a:cubicBezTo>
                  <a:pt x="834331" y="330293"/>
                  <a:pt x="723206" y="371215"/>
                  <a:pt x="701334" y="380387"/>
                </a:cubicBezTo>
                <a:cubicBezTo>
                  <a:pt x="679462" y="389559"/>
                  <a:pt x="711211" y="391676"/>
                  <a:pt x="680167" y="388854"/>
                </a:cubicBezTo>
                <a:cubicBezTo>
                  <a:pt x="649123" y="386032"/>
                  <a:pt x="572570" y="383915"/>
                  <a:pt x="515067" y="363454"/>
                </a:cubicBezTo>
                <a:cubicBezTo>
                  <a:pt x="457564" y="342993"/>
                  <a:pt x="358433" y="283726"/>
                  <a:pt x="335150" y="266087"/>
                </a:cubicBezTo>
                <a:cubicBezTo>
                  <a:pt x="311867" y="248448"/>
                  <a:pt x="423345" y="297132"/>
                  <a:pt x="375367" y="257621"/>
                </a:cubicBezTo>
                <a:cubicBezTo>
                  <a:pt x="327389" y="218110"/>
                  <a:pt x="110784" y="70649"/>
                  <a:pt x="47284" y="29021"/>
                </a:cubicBezTo>
                <a:cubicBezTo>
                  <a:pt x="-16216" y="-12607"/>
                  <a:pt x="2481" y="1504"/>
                  <a:pt x="2834" y="5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25338B17-8713-4D86-8ACB-F726DA978E17}"/>
              </a:ext>
            </a:extLst>
          </p:cNvPr>
          <p:cNvSpPr/>
          <p:nvPr/>
        </p:nvSpPr>
        <p:spPr>
          <a:xfrm>
            <a:off x="3649956" y="11685586"/>
            <a:ext cx="558891" cy="448735"/>
          </a:xfrm>
          <a:custGeom>
            <a:avLst/>
            <a:gdLst>
              <a:gd name="connsiteX0" fmla="*/ 553744 w 558891"/>
              <a:gd name="connsiteY0" fmla="*/ 531 h 448735"/>
              <a:gd name="connsiteX1" fmla="*/ 452144 w 558891"/>
              <a:gd name="connsiteY1" fmla="*/ 108481 h 448735"/>
              <a:gd name="connsiteX2" fmla="*/ 452144 w 558891"/>
              <a:gd name="connsiteY2" fmla="*/ 193147 h 448735"/>
              <a:gd name="connsiteX3" fmla="*/ 452144 w 558891"/>
              <a:gd name="connsiteY3" fmla="*/ 104247 h 448735"/>
              <a:gd name="connsiteX4" fmla="*/ 337844 w 558891"/>
              <a:gd name="connsiteY4" fmla="*/ 176214 h 448735"/>
              <a:gd name="connsiteX5" fmla="*/ 185444 w 558891"/>
              <a:gd name="connsiteY5" fmla="*/ 218547 h 448735"/>
              <a:gd name="connsiteX6" fmla="*/ 276461 w 558891"/>
              <a:gd name="connsiteY6" fmla="*/ 216431 h 448735"/>
              <a:gd name="connsiteX7" fmla="*/ 466961 w 558891"/>
              <a:gd name="connsiteY7" fmla="*/ 243947 h 448735"/>
              <a:gd name="connsiteX8" fmla="*/ 454261 w 558891"/>
              <a:gd name="connsiteY8" fmla="*/ 246064 h 448735"/>
              <a:gd name="connsiteX9" fmla="*/ 232011 w 558891"/>
              <a:gd name="connsiteY9" fmla="*/ 210081 h 448735"/>
              <a:gd name="connsiteX10" fmla="*/ 200261 w 558891"/>
              <a:gd name="connsiteY10" fmla="*/ 248181 h 448735"/>
              <a:gd name="connsiteX11" fmla="*/ 274344 w 558891"/>
              <a:gd name="connsiteY11" fmla="*/ 318031 h 448735"/>
              <a:gd name="connsiteX12" fmla="*/ 160044 w 558891"/>
              <a:gd name="connsiteY12" fmla="*/ 279931 h 448735"/>
              <a:gd name="connsiteX13" fmla="*/ 39394 w 558891"/>
              <a:gd name="connsiteY13" fmla="*/ 286281 h 448735"/>
              <a:gd name="connsiteX14" fmla="*/ 1294 w 558891"/>
              <a:gd name="connsiteY14" fmla="*/ 265114 h 448735"/>
              <a:gd name="connsiteX15" fmla="*/ 9761 w 558891"/>
              <a:gd name="connsiteY15" fmla="*/ 303214 h 448735"/>
              <a:gd name="connsiteX16" fmla="*/ 18227 w 558891"/>
              <a:gd name="connsiteY16" fmla="*/ 438681 h 448735"/>
              <a:gd name="connsiteX17" fmla="*/ 22461 w 558891"/>
              <a:gd name="connsiteY17" fmla="*/ 423864 h 448735"/>
              <a:gd name="connsiteX18" fmla="*/ 58444 w 558891"/>
              <a:gd name="connsiteY18" fmla="*/ 305331 h 448735"/>
              <a:gd name="connsiteX19" fmla="*/ 325144 w 558891"/>
              <a:gd name="connsiteY19" fmla="*/ 186797 h 448735"/>
              <a:gd name="connsiteX20" fmla="*/ 428861 w 558891"/>
              <a:gd name="connsiteY20" fmla="*/ 235481 h 448735"/>
              <a:gd name="connsiteX21" fmla="*/ 430977 w 558891"/>
              <a:gd name="connsiteY21" fmla="*/ 235481 h 448735"/>
              <a:gd name="connsiteX22" fmla="*/ 469077 w 558891"/>
              <a:gd name="connsiteY22" fmla="*/ 171981 h 448735"/>
              <a:gd name="connsiteX23" fmla="*/ 536811 w 558891"/>
              <a:gd name="connsiteY23" fmla="*/ 70381 h 448735"/>
              <a:gd name="connsiteX24" fmla="*/ 553744 w 558891"/>
              <a:gd name="connsiteY24" fmla="*/ 531 h 44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8891" h="448735">
                <a:moveTo>
                  <a:pt x="553744" y="531"/>
                </a:moveTo>
                <a:cubicBezTo>
                  <a:pt x="539633" y="6881"/>
                  <a:pt x="469077" y="76378"/>
                  <a:pt x="452144" y="108481"/>
                </a:cubicBezTo>
                <a:cubicBezTo>
                  <a:pt x="435211" y="140584"/>
                  <a:pt x="452144" y="193147"/>
                  <a:pt x="452144" y="193147"/>
                </a:cubicBezTo>
                <a:cubicBezTo>
                  <a:pt x="452144" y="192441"/>
                  <a:pt x="471194" y="107069"/>
                  <a:pt x="452144" y="104247"/>
                </a:cubicBezTo>
                <a:cubicBezTo>
                  <a:pt x="433094" y="101425"/>
                  <a:pt x="382294" y="157164"/>
                  <a:pt x="337844" y="176214"/>
                </a:cubicBezTo>
                <a:cubicBezTo>
                  <a:pt x="293394" y="195264"/>
                  <a:pt x="195674" y="211844"/>
                  <a:pt x="185444" y="218547"/>
                </a:cubicBezTo>
                <a:cubicBezTo>
                  <a:pt x="175213" y="225250"/>
                  <a:pt x="229541" y="212198"/>
                  <a:pt x="276461" y="216431"/>
                </a:cubicBezTo>
                <a:cubicBezTo>
                  <a:pt x="323380" y="220664"/>
                  <a:pt x="437328" y="239008"/>
                  <a:pt x="466961" y="243947"/>
                </a:cubicBezTo>
                <a:cubicBezTo>
                  <a:pt x="496594" y="248886"/>
                  <a:pt x="493419" y="251708"/>
                  <a:pt x="454261" y="246064"/>
                </a:cubicBezTo>
                <a:cubicBezTo>
                  <a:pt x="415103" y="240420"/>
                  <a:pt x="274344" y="209728"/>
                  <a:pt x="232011" y="210081"/>
                </a:cubicBezTo>
                <a:cubicBezTo>
                  <a:pt x="189678" y="210434"/>
                  <a:pt x="193205" y="230189"/>
                  <a:pt x="200261" y="248181"/>
                </a:cubicBezTo>
                <a:cubicBezTo>
                  <a:pt x="207317" y="266173"/>
                  <a:pt x="281047" y="312739"/>
                  <a:pt x="274344" y="318031"/>
                </a:cubicBezTo>
                <a:cubicBezTo>
                  <a:pt x="267641" y="323323"/>
                  <a:pt x="199202" y="285223"/>
                  <a:pt x="160044" y="279931"/>
                </a:cubicBezTo>
                <a:cubicBezTo>
                  <a:pt x="120886" y="274639"/>
                  <a:pt x="65852" y="288750"/>
                  <a:pt x="39394" y="286281"/>
                </a:cubicBezTo>
                <a:cubicBezTo>
                  <a:pt x="12936" y="283812"/>
                  <a:pt x="6233" y="262292"/>
                  <a:pt x="1294" y="265114"/>
                </a:cubicBezTo>
                <a:cubicBezTo>
                  <a:pt x="-3645" y="267936"/>
                  <a:pt x="6939" y="274286"/>
                  <a:pt x="9761" y="303214"/>
                </a:cubicBezTo>
                <a:cubicBezTo>
                  <a:pt x="12583" y="332142"/>
                  <a:pt x="16110" y="418573"/>
                  <a:pt x="18227" y="438681"/>
                </a:cubicBezTo>
                <a:cubicBezTo>
                  <a:pt x="20344" y="458789"/>
                  <a:pt x="15758" y="446089"/>
                  <a:pt x="22461" y="423864"/>
                </a:cubicBezTo>
                <a:cubicBezTo>
                  <a:pt x="29164" y="401639"/>
                  <a:pt x="7997" y="344842"/>
                  <a:pt x="58444" y="305331"/>
                </a:cubicBezTo>
                <a:cubicBezTo>
                  <a:pt x="108891" y="265820"/>
                  <a:pt x="263408" y="198439"/>
                  <a:pt x="325144" y="186797"/>
                </a:cubicBezTo>
                <a:cubicBezTo>
                  <a:pt x="386880" y="175155"/>
                  <a:pt x="428861" y="235481"/>
                  <a:pt x="428861" y="235481"/>
                </a:cubicBezTo>
                <a:cubicBezTo>
                  <a:pt x="446500" y="243595"/>
                  <a:pt x="424274" y="246064"/>
                  <a:pt x="430977" y="235481"/>
                </a:cubicBezTo>
                <a:cubicBezTo>
                  <a:pt x="437680" y="224898"/>
                  <a:pt x="451438" y="199498"/>
                  <a:pt x="469077" y="171981"/>
                </a:cubicBezTo>
                <a:cubicBezTo>
                  <a:pt x="486716" y="144464"/>
                  <a:pt x="523758" y="94370"/>
                  <a:pt x="536811" y="70381"/>
                </a:cubicBezTo>
                <a:cubicBezTo>
                  <a:pt x="549864" y="46392"/>
                  <a:pt x="567855" y="-5819"/>
                  <a:pt x="55374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2AC49731-5024-41AA-8BBA-9082A25844F0}"/>
              </a:ext>
            </a:extLst>
          </p:cNvPr>
          <p:cNvSpPr/>
          <p:nvPr/>
        </p:nvSpPr>
        <p:spPr>
          <a:xfrm>
            <a:off x="3498633" y="11923467"/>
            <a:ext cx="335973" cy="360005"/>
          </a:xfrm>
          <a:custGeom>
            <a:avLst/>
            <a:gdLst>
              <a:gd name="connsiteX0" fmla="*/ 332534 w 335973"/>
              <a:gd name="connsiteY0" fmla="*/ 3950 h 360005"/>
              <a:gd name="connsiteX1" fmla="*/ 19267 w 335973"/>
              <a:gd name="connsiteY1" fmla="*/ 154233 h 360005"/>
              <a:gd name="connsiteX2" fmla="*/ 31967 w 335973"/>
              <a:gd name="connsiteY2" fmla="*/ 355316 h 360005"/>
              <a:gd name="connsiteX3" fmla="*/ 15034 w 335973"/>
              <a:gd name="connsiteY3" fmla="*/ 285466 h 360005"/>
              <a:gd name="connsiteX4" fmla="*/ 46784 w 335973"/>
              <a:gd name="connsiteY4" fmla="*/ 164816 h 360005"/>
              <a:gd name="connsiteX5" fmla="*/ 165317 w 335973"/>
              <a:gd name="connsiteY5" fmla="*/ 103433 h 360005"/>
              <a:gd name="connsiteX6" fmla="*/ 186484 w 335973"/>
              <a:gd name="connsiteY6" fmla="*/ 48400 h 360005"/>
              <a:gd name="connsiteX7" fmla="*/ 332534 w 335973"/>
              <a:gd name="connsiteY7" fmla="*/ 3950 h 3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" h="360005">
                <a:moveTo>
                  <a:pt x="332534" y="3950"/>
                </a:moveTo>
                <a:cubicBezTo>
                  <a:pt x="304665" y="21589"/>
                  <a:pt x="69361" y="95672"/>
                  <a:pt x="19267" y="154233"/>
                </a:cubicBezTo>
                <a:cubicBezTo>
                  <a:pt x="-30828" y="212794"/>
                  <a:pt x="32672" y="333444"/>
                  <a:pt x="31967" y="355316"/>
                </a:cubicBezTo>
                <a:cubicBezTo>
                  <a:pt x="31262" y="377188"/>
                  <a:pt x="12564" y="317216"/>
                  <a:pt x="15034" y="285466"/>
                </a:cubicBezTo>
                <a:cubicBezTo>
                  <a:pt x="17503" y="253716"/>
                  <a:pt x="21737" y="195155"/>
                  <a:pt x="46784" y="164816"/>
                </a:cubicBezTo>
                <a:cubicBezTo>
                  <a:pt x="71831" y="134477"/>
                  <a:pt x="142034" y="122836"/>
                  <a:pt x="165317" y="103433"/>
                </a:cubicBezTo>
                <a:cubicBezTo>
                  <a:pt x="188600" y="84030"/>
                  <a:pt x="162495" y="64275"/>
                  <a:pt x="186484" y="48400"/>
                </a:cubicBezTo>
                <a:cubicBezTo>
                  <a:pt x="210473" y="32525"/>
                  <a:pt x="360403" y="-13689"/>
                  <a:pt x="332534" y="3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4CBB84DA-525F-40AD-AFF1-0EE59F93EC5F}"/>
              </a:ext>
            </a:extLst>
          </p:cNvPr>
          <p:cNvSpPr/>
          <p:nvPr/>
        </p:nvSpPr>
        <p:spPr>
          <a:xfrm>
            <a:off x="3548367" y="12020544"/>
            <a:ext cx="191957" cy="277719"/>
          </a:xfrm>
          <a:custGeom>
            <a:avLst/>
            <a:gdLst>
              <a:gd name="connsiteX0" fmla="*/ 191783 w 191957"/>
              <a:gd name="connsiteY0" fmla="*/ 6 h 277719"/>
              <a:gd name="connsiteX1" fmla="*/ 5516 w 191957"/>
              <a:gd name="connsiteY1" fmla="*/ 105839 h 277719"/>
              <a:gd name="connsiteX2" fmla="*/ 47850 w 191957"/>
              <a:gd name="connsiteY2" fmla="*/ 275173 h 277719"/>
              <a:gd name="connsiteX3" fmla="*/ 33033 w 191957"/>
              <a:gd name="connsiteY3" fmla="*/ 201089 h 277719"/>
              <a:gd name="connsiteX4" fmla="*/ 39383 w 191957"/>
              <a:gd name="connsiteY4" fmla="*/ 110073 h 277719"/>
              <a:gd name="connsiteX5" fmla="*/ 191783 w 191957"/>
              <a:gd name="connsiteY5" fmla="*/ 6 h 27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57" h="277719">
                <a:moveTo>
                  <a:pt x="191783" y="6"/>
                </a:moveTo>
                <a:cubicBezTo>
                  <a:pt x="186138" y="-700"/>
                  <a:pt x="29505" y="59978"/>
                  <a:pt x="5516" y="105839"/>
                </a:cubicBezTo>
                <a:cubicBezTo>
                  <a:pt x="-18473" y="151700"/>
                  <a:pt x="43264" y="259298"/>
                  <a:pt x="47850" y="275173"/>
                </a:cubicBezTo>
                <a:cubicBezTo>
                  <a:pt x="52436" y="291048"/>
                  <a:pt x="34444" y="228606"/>
                  <a:pt x="33033" y="201089"/>
                </a:cubicBezTo>
                <a:cubicBezTo>
                  <a:pt x="31622" y="173572"/>
                  <a:pt x="14336" y="141117"/>
                  <a:pt x="39383" y="110073"/>
                </a:cubicBezTo>
                <a:cubicBezTo>
                  <a:pt x="64430" y="79029"/>
                  <a:pt x="197428" y="712"/>
                  <a:pt x="1917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77CC6CF5-759C-41CD-9B35-95998DD8EE9F}"/>
              </a:ext>
            </a:extLst>
          </p:cNvPr>
          <p:cNvSpPr/>
          <p:nvPr/>
        </p:nvSpPr>
        <p:spPr>
          <a:xfrm>
            <a:off x="3498257" y="12147432"/>
            <a:ext cx="1095540" cy="199089"/>
          </a:xfrm>
          <a:custGeom>
            <a:avLst/>
            <a:gdLst>
              <a:gd name="connsiteX0" fmla="*/ 21760 w 1095540"/>
              <a:gd name="connsiteY0" fmla="*/ 131351 h 199089"/>
              <a:gd name="connsiteX1" fmla="*/ 188976 w 1095540"/>
              <a:gd name="connsiteY1" fmla="*/ 127118 h 199089"/>
              <a:gd name="connsiteX2" fmla="*/ 665226 w 1095540"/>
              <a:gd name="connsiteY2" fmla="*/ 188501 h 199089"/>
              <a:gd name="connsiteX3" fmla="*/ 390060 w 1095540"/>
              <a:gd name="connsiteY3" fmla="*/ 175801 h 199089"/>
              <a:gd name="connsiteX4" fmla="*/ 883243 w 1095540"/>
              <a:gd name="connsiteY4" fmla="*/ 112301 h 199089"/>
              <a:gd name="connsiteX5" fmla="*/ 1094910 w 1095540"/>
              <a:gd name="connsiteY5" fmla="*/ 118 h 199089"/>
              <a:gd name="connsiteX6" fmla="*/ 953093 w 1095540"/>
              <a:gd name="connsiteY6" fmla="*/ 89018 h 199089"/>
              <a:gd name="connsiteX7" fmla="*/ 807043 w 1095540"/>
              <a:gd name="connsiteY7" fmla="*/ 180035 h 199089"/>
              <a:gd name="connsiteX8" fmla="*/ 639826 w 1095540"/>
              <a:gd name="connsiteY8" fmla="*/ 196968 h 199089"/>
              <a:gd name="connsiteX9" fmla="*/ 21760 w 1095540"/>
              <a:gd name="connsiteY9" fmla="*/ 131351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5540" h="199089">
                <a:moveTo>
                  <a:pt x="21760" y="131351"/>
                </a:moveTo>
                <a:cubicBezTo>
                  <a:pt x="-53381" y="119709"/>
                  <a:pt x="81732" y="117593"/>
                  <a:pt x="188976" y="127118"/>
                </a:cubicBezTo>
                <a:cubicBezTo>
                  <a:pt x="296220" y="136643"/>
                  <a:pt x="631712" y="180387"/>
                  <a:pt x="665226" y="188501"/>
                </a:cubicBezTo>
                <a:cubicBezTo>
                  <a:pt x="698740" y="196615"/>
                  <a:pt x="353724" y="188501"/>
                  <a:pt x="390060" y="175801"/>
                </a:cubicBezTo>
                <a:cubicBezTo>
                  <a:pt x="426396" y="163101"/>
                  <a:pt x="765768" y="141582"/>
                  <a:pt x="883243" y="112301"/>
                </a:cubicBezTo>
                <a:cubicBezTo>
                  <a:pt x="1000718" y="83020"/>
                  <a:pt x="1083268" y="3999"/>
                  <a:pt x="1094910" y="118"/>
                </a:cubicBezTo>
                <a:cubicBezTo>
                  <a:pt x="1106552" y="-3763"/>
                  <a:pt x="953093" y="89018"/>
                  <a:pt x="953093" y="89018"/>
                </a:cubicBezTo>
                <a:cubicBezTo>
                  <a:pt x="905115" y="119004"/>
                  <a:pt x="859254" y="162043"/>
                  <a:pt x="807043" y="180035"/>
                </a:cubicBezTo>
                <a:cubicBezTo>
                  <a:pt x="754832" y="198027"/>
                  <a:pt x="766826" y="202260"/>
                  <a:pt x="639826" y="196968"/>
                </a:cubicBezTo>
                <a:cubicBezTo>
                  <a:pt x="512826" y="191676"/>
                  <a:pt x="96901" y="142993"/>
                  <a:pt x="21760" y="131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円弧 1367">
            <a:extLst>
              <a:ext uri="{FF2B5EF4-FFF2-40B4-BE49-F238E27FC236}">
                <a16:creationId xmlns:a16="http://schemas.microsoft.com/office/drawing/2014/main" id="{41D9EE3E-E7B3-4B77-8400-3C6B6390043A}"/>
              </a:ext>
            </a:extLst>
          </p:cNvPr>
          <p:cNvSpPr/>
          <p:nvPr/>
        </p:nvSpPr>
        <p:spPr>
          <a:xfrm>
            <a:off x="3738033" y="11999383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11FD657D-92D2-4190-B98D-64E51551C959}"/>
              </a:ext>
            </a:extLst>
          </p:cNvPr>
          <p:cNvSpPr/>
          <p:nvPr/>
        </p:nvSpPr>
        <p:spPr>
          <a:xfrm>
            <a:off x="4122069" y="11944225"/>
            <a:ext cx="320814" cy="230949"/>
          </a:xfrm>
          <a:custGeom>
            <a:avLst/>
            <a:gdLst>
              <a:gd name="connsiteX0" fmla="*/ 320814 w 320814"/>
              <a:gd name="connsiteY0" fmla="*/ 169458 h 230949"/>
              <a:gd name="connsiteX1" fmla="*/ 1198 w 320814"/>
              <a:gd name="connsiteY1" fmla="*/ 33992 h 230949"/>
              <a:gd name="connsiteX2" fmla="*/ 204398 w 320814"/>
              <a:gd name="connsiteY2" fmla="*/ 230842 h 230949"/>
              <a:gd name="connsiteX3" fmla="*/ 1198 w 320814"/>
              <a:gd name="connsiteY3" fmla="*/ 2242 h 230949"/>
              <a:gd name="connsiteX4" fmla="*/ 227681 w 320814"/>
              <a:gd name="connsiteY4" fmla="*/ 108075 h 230949"/>
              <a:gd name="connsiteX5" fmla="*/ 320814 w 320814"/>
              <a:gd name="connsiteY5" fmla="*/ 169458 h 2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14" h="230949">
                <a:moveTo>
                  <a:pt x="320814" y="169458"/>
                </a:moveTo>
                <a:cubicBezTo>
                  <a:pt x="170707" y="96609"/>
                  <a:pt x="20601" y="23761"/>
                  <a:pt x="1198" y="33992"/>
                </a:cubicBezTo>
                <a:cubicBezTo>
                  <a:pt x="-18205" y="44223"/>
                  <a:pt x="204398" y="236134"/>
                  <a:pt x="204398" y="230842"/>
                </a:cubicBezTo>
                <a:cubicBezTo>
                  <a:pt x="204398" y="225550"/>
                  <a:pt x="-2683" y="22703"/>
                  <a:pt x="1198" y="2242"/>
                </a:cubicBezTo>
                <a:cubicBezTo>
                  <a:pt x="5079" y="-18219"/>
                  <a:pt x="227681" y="108075"/>
                  <a:pt x="227681" y="108075"/>
                </a:cubicBezTo>
                <a:lnTo>
                  <a:pt x="320814" y="169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FEB990E6-BC1F-4C2D-828E-CF58DA24C039}"/>
              </a:ext>
            </a:extLst>
          </p:cNvPr>
          <p:cNvSpPr/>
          <p:nvPr/>
        </p:nvSpPr>
        <p:spPr>
          <a:xfrm>
            <a:off x="3939113" y="11971860"/>
            <a:ext cx="274510" cy="256363"/>
          </a:xfrm>
          <a:custGeom>
            <a:avLst/>
            <a:gdLst>
              <a:gd name="connsiteX0" fmla="*/ 27520 w 274510"/>
              <a:gd name="connsiteY0" fmla="*/ 7 h 256363"/>
              <a:gd name="connsiteX1" fmla="*/ 273054 w 274510"/>
              <a:gd name="connsiteY1" fmla="*/ 222257 h 256363"/>
              <a:gd name="connsiteX2" fmla="*/ 133354 w 274510"/>
              <a:gd name="connsiteY2" fmla="*/ 148173 h 256363"/>
              <a:gd name="connsiteX3" fmla="*/ 218020 w 274510"/>
              <a:gd name="connsiteY3" fmla="*/ 256123 h 256363"/>
              <a:gd name="connsiteX4" fmla="*/ 4 w 274510"/>
              <a:gd name="connsiteY4" fmla="*/ 112190 h 256363"/>
              <a:gd name="connsiteX5" fmla="*/ 224370 w 274510"/>
              <a:gd name="connsiteY5" fmla="*/ 213790 h 256363"/>
              <a:gd name="connsiteX6" fmla="*/ 27520 w 274510"/>
              <a:gd name="connsiteY6" fmla="*/ 7 h 2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10" h="256363">
                <a:moveTo>
                  <a:pt x="27520" y="7"/>
                </a:moveTo>
                <a:cubicBezTo>
                  <a:pt x="35634" y="1418"/>
                  <a:pt x="255415" y="197563"/>
                  <a:pt x="273054" y="222257"/>
                </a:cubicBezTo>
                <a:cubicBezTo>
                  <a:pt x="290693" y="246951"/>
                  <a:pt x="142526" y="142529"/>
                  <a:pt x="133354" y="148173"/>
                </a:cubicBezTo>
                <a:cubicBezTo>
                  <a:pt x="124182" y="153817"/>
                  <a:pt x="240245" y="262120"/>
                  <a:pt x="218020" y="256123"/>
                </a:cubicBezTo>
                <a:cubicBezTo>
                  <a:pt x="195795" y="250126"/>
                  <a:pt x="-1054" y="119245"/>
                  <a:pt x="4" y="112190"/>
                </a:cubicBezTo>
                <a:cubicBezTo>
                  <a:pt x="1062" y="105135"/>
                  <a:pt x="215198" y="229312"/>
                  <a:pt x="224370" y="213790"/>
                </a:cubicBezTo>
                <a:cubicBezTo>
                  <a:pt x="233542" y="198268"/>
                  <a:pt x="19406" y="-1404"/>
                  <a:pt x="275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4B04F431-58B0-4A04-935B-F436000488E0}"/>
              </a:ext>
            </a:extLst>
          </p:cNvPr>
          <p:cNvSpPr/>
          <p:nvPr/>
        </p:nvSpPr>
        <p:spPr>
          <a:xfrm>
            <a:off x="3728906" y="11976066"/>
            <a:ext cx="395786" cy="262578"/>
          </a:xfrm>
          <a:custGeom>
            <a:avLst/>
            <a:gdLst>
              <a:gd name="connsiteX0" fmla="*/ 661 w 395786"/>
              <a:gd name="connsiteY0" fmla="*/ 2151 h 262578"/>
              <a:gd name="connsiteX1" fmla="*/ 59927 w 395786"/>
              <a:gd name="connsiteY1" fmla="*/ 21201 h 262578"/>
              <a:gd name="connsiteX2" fmla="*/ 176344 w 395786"/>
              <a:gd name="connsiteY2" fmla="*/ 131267 h 262578"/>
              <a:gd name="connsiteX3" fmla="*/ 263127 w 395786"/>
              <a:gd name="connsiteY3" fmla="*/ 203234 h 262578"/>
              <a:gd name="connsiteX4" fmla="*/ 394361 w 395786"/>
              <a:gd name="connsiteY4" fmla="*/ 262501 h 262578"/>
              <a:gd name="connsiteX5" fmla="*/ 172111 w 395786"/>
              <a:gd name="connsiteY5" fmla="*/ 215934 h 262578"/>
              <a:gd name="connsiteX6" fmla="*/ 186927 w 395786"/>
              <a:gd name="connsiteY6" fmla="*/ 220167 h 262578"/>
              <a:gd name="connsiteX7" fmla="*/ 153061 w 395786"/>
              <a:gd name="connsiteY7" fmla="*/ 150317 h 262578"/>
              <a:gd name="connsiteX8" fmla="*/ 68394 w 395786"/>
              <a:gd name="connsiteY8" fmla="*/ 93167 h 262578"/>
              <a:gd name="connsiteX9" fmla="*/ 95911 w 395786"/>
              <a:gd name="connsiteY9" fmla="*/ 50834 h 262578"/>
              <a:gd name="connsiteX10" fmla="*/ 661 w 395786"/>
              <a:gd name="connsiteY10" fmla="*/ 2151 h 26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786" h="262578">
                <a:moveTo>
                  <a:pt x="661" y="2151"/>
                </a:moveTo>
                <a:cubicBezTo>
                  <a:pt x="-5336" y="-2788"/>
                  <a:pt x="30647" y="-318"/>
                  <a:pt x="59927" y="21201"/>
                </a:cubicBezTo>
                <a:cubicBezTo>
                  <a:pt x="89207" y="42720"/>
                  <a:pt x="142477" y="100928"/>
                  <a:pt x="176344" y="131267"/>
                </a:cubicBezTo>
                <a:cubicBezTo>
                  <a:pt x="210211" y="161606"/>
                  <a:pt x="226791" y="181362"/>
                  <a:pt x="263127" y="203234"/>
                </a:cubicBezTo>
                <a:cubicBezTo>
                  <a:pt x="299463" y="225106"/>
                  <a:pt x="409530" y="260384"/>
                  <a:pt x="394361" y="262501"/>
                </a:cubicBezTo>
                <a:cubicBezTo>
                  <a:pt x="379192" y="264618"/>
                  <a:pt x="206683" y="222990"/>
                  <a:pt x="172111" y="215934"/>
                </a:cubicBezTo>
                <a:cubicBezTo>
                  <a:pt x="137539" y="208878"/>
                  <a:pt x="190102" y="231103"/>
                  <a:pt x="186927" y="220167"/>
                </a:cubicBezTo>
                <a:cubicBezTo>
                  <a:pt x="183752" y="209231"/>
                  <a:pt x="172816" y="171484"/>
                  <a:pt x="153061" y="150317"/>
                </a:cubicBezTo>
                <a:cubicBezTo>
                  <a:pt x="133306" y="129150"/>
                  <a:pt x="77919" y="109747"/>
                  <a:pt x="68394" y="93167"/>
                </a:cubicBezTo>
                <a:cubicBezTo>
                  <a:pt x="58869" y="76587"/>
                  <a:pt x="112492" y="68473"/>
                  <a:pt x="95911" y="50834"/>
                </a:cubicBezTo>
                <a:cubicBezTo>
                  <a:pt x="79331" y="33195"/>
                  <a:pt x="6658" y="7090"/>
                  <a:pt x="661" y="2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94FEB488-2169-47B1-A171-28DAD9CA5401}"/>
              </a:ext>
            </a:extLst>
          </p:cNvPr>
          <p:cNvSpPr/>
          <p:nvPr/>
        </p:nvSpPr>
        <p:spPr>
          <a:xfrm>
            <a:off x="3644891" y="12058502"/>
            <a:ext cx="425825" cy="246241"/>
          </a:xfrm>
          <a:custGeom>
            <a:avLst/>
            <a:gdLst>
              <a:gd name="connsiteX0" fmla="*/ 158759 w 425825"/>
              <a:gd name="connsiteY0" fmla="*/ 148 h 246241"/>
              <a:gd name="connsiteX1" fmla="*/ 9 w 425825"/>
              <a:gd name="connsiteY1" fmla="*/ 127148 h 246241"/>
              <a:gd name="connsiteX2" fmla="*/ 150292 w 425825"/>
              <a:gd name="connsiteY2" fmla="*/ 171598 h 246241"/>
              <a:gd name="connsiteX3" fmla="*/ 425459 w 425825"/>
              <a:gd name="connsiteY3" fmla="*/ 245681 h 246241"/>
              <a:gd name="connsiteX4" fmla="*/ 213792 w 425825"/>
              <a:gd name="connsiteY4" fmla="*/ 207581 h 246241"/>
              <a:gd name="connsiteX5" fmla="*/ 35992 w 425825"/>
              <a:gd name="connsiteY5" fmla="*/ 154665 h 246241"/>
              <a:gd name="connsiteX6" fmla="*/ 158759 w 425825"/>
              <a:gd name="connsiteY6" fmla="*/ 148 h 24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5" h="246241">
                <a:moveTo>
                  <a:pt x="158759" y="148"/>
                </a:moveTo>
                <a:cubicBezTo>
                  <a:pt x="152762" y="-4438"/>
                  <a:pt x="1420" y="98573"/>
                  <a:pt x="9" y="127148"/>
                </a:cubicBezTo>
                <a:cubicBezTo>
                  <a:pt x="-1402" y="155723"/>
                  <a:pt x="150292" y="171598"/>
                  <a:pt x="150292" y="171598"/>
                </a:cubicBezTo>
                <a:cubicBezTo>
                  <a:pt x="221200" y="191353"/>
                  <a:pt x="414876" y="239684"/>
                  <a:pt x="425459" y="245681"/>
                </a:cubicBezTo>
                <a:cubicBezTo>
                  <a:pt x="436042" y="251678"/>
                  <a:pt x="213792" y="207581"/>
                  <a:pt x="213792" y="207581"/>
                </a:cubicBezTo>
                <a:cubicBezTo>
                  <a:pt x="148881" y="192412"/>
                  <a:pt x="48692" y="183592"/>
                  <a:pt x="35992" y="154665"/>
                </a:cubicBezTo>
                <a:cubicBezTo>
                  <a:pt x="23292" y="125738"/>
                  <a:pt x="164756" y="4734"/>
                  <a:pt x="15875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C8739EE2-45DA-4135-A1F5-E45A0E75E975}"/>
              </a:ext>
            </a:extLst>
          </p:cNvPr>
          <p:cNvSpPr/>
          <p:nvPr/>
        </p:nvSpPr>
        <p:spPr>
          <a:xfrm>
            <a:off x="4196772" y="11785362"/>
            <a:ext cx="147981" cy="195080"/>
          </a:xfrm>
          <a:custGeom>
            <a:avLst/>
            <a:gdLst>
              <a:gd name="connsiteX0" fmla="*/ 15395 w 147981"/>
              <a:gd name="connsiteY0" fmla="*/ 238 h 195080"/>
              <a:gd name="connsiteX1" fmla="*/ 45028 w 147981"/>
              <a:gd name="connsiteY1" fmla="*/ 135705 h 195080"/>
              <a:gd name="connsiteX2" fmla="*/ 146628 w 147981"/>
              <a:gd name="connsiteY2" fmla="*/ 194971 h 195080"/>
              <a:gd name="connsiteX3" fmla="*/ 104295 w 147981"/>
              <a:gd name="connsiteY3" fmla="*/ 123005 h 195080"/>
              <a:gd name="connsiteX4" fmla="*/ 116995 w 147981"/>
              <a:gd name="connsiteY4" fmla="*/ 144171 h 195080"/>
              <a:gd name="connsiteX5" fmla="*/ 91595 w 147981"/>
              <a:gd name="connsiteY5" fmla="*/ 142055 h 195080"/>
              <a:gd name="connsiteX6" fmla="*/ 23861 w 147981"/>
              <a:gd name="connsiteY6" fmla="*/ 133588 h 195080"/>
              <a:gd name="connsiteX7" fmla="*/ 578 w 147981"/>
              <a:gd name="connsiteY7" fmla="*/ 103955 h 195080"/>
              <a:gd name="connsiteX8" fmla="*/ 15395 w 147981"/>
              <a:gd name="connsiteY8" fmla="*/ 238 h 19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981" h="195080">
                <a:moveTo>
                  <a:pt x="15395" y="238"/>
                </a:moveTo>
                <a:cubicBezTo>
                  <a:pt x="22803" y="5530"/>
                  <a:pt x="23156" y="103250"/>
                  <a:pt x="45028" y="135705"/>
                </a:cubicBezTo>
                <a:cubicBezTo>
                  <a:pt x="66900" y="168160"/>
                  <a:pt x="136750" y="197088"/>
                  <a:pt x="146628" y="194971"/>
                </a:cubicBezTo>
                <a:cubicBezTo>
                  <a:pt x="156506" y="192854"/>
                  <a:pt x="109234" y="131472"/>
                  <a:pt x="104295" y="123005"/>
                </a:cubicBezTo>
                <a:cubicBezTo>
                  <a:pt x="99356" y="114538"/>
                  <a:pt x="119112" y="140996"/>
                  <a:pt x="116995" y="144171"/>
                </a:cubicBezTo>
                <a:cubicBezTo>
                  <a:pt x="114878" y="147346"/>
                  <a:pt x="91595" y="142055"/>
                  <a:pt x="91595" y="142055"/>
                </a:cubicBezTo>
                <a:cubicBezTo>
                  <a:pt x="76073" y="140291"/>
                  <a:pt x="39031" y="139938"/>
                  <a:pt x="23861" y="133588"/>
                </a:cubicBezTo>
                <a:cubicBezTo>
                  <a:pt x="8691" y="127238"/>
                  <a:pt x="3753" y="128650"/>
                  <a:pt x="578" y="103955"/>
                </a:cubicBezTo>
                <a:cubicBezTo>
                  <a:pt x="-2597" y="79261"/>
                  <a:pt x="7987" y="-5054"/>
                  <a:pt x="1539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88DFC84E-7866-44A9-A740-2F55EECB6EF1}"/>
              </a:ext>
            </a:extLst>
          </p:cNvPr>
          <p:cNvSpPr/>
          <p:nvPr/>
        </p:nvSpPr>
        <p:spPr>
          <a:xfrm>
            <a:off x="3377101" y="12274549"/>
            <a:ext cx="1005128" cy="370695"/>
          </a:xfrm>
          <a:custGeom>
            <a:avLst/>
            <a:gdLst>
              <a:gd name="connsiteX0" fmla="*/ 177312 w 1005128"/>
              <a:gd name="connsiteY0" fmla="*/ 1 h 370695"/>
              <a:gd name="connsiteX1" fmla="*/ 7449 w 1005128"/>
              <a:gd name="connsiteY1" fmla="*/ 184151 h 370695"/>
              <a:gd name="connsiteX2" fmla="*/ 32849 w 1005128"/>
              <a:gd name="connsiteY2" fmla="*/ 182564 h 370695"/>
              <a:gd name="connsiteX3" fmla="*/ 56662 w 1005128"/>
              <a:gd name="connsiteY3" fmla="*/ 247651 h 370695"/>
              <a:gd name="connsiteX4" fmla="*/ 169374 w 1005128"/>
              <a:gd name="connsiteY4" fmla="*/ 334964 h 370695"/>
              <a:gd name="connsiteX5" fmla="*/ 126512 w 1005128"/>
              <a:gd name="connsiteY5" fmla="*/ 312739 h 370695"/>
              <a:gd name="connsiteX6" fmla="*/ 1004399 w 1005128"/>
              <a:gd name="connsiteY6" fmla="*/ 369889 h 370695"/>
              <a:gd name="connsiteX7" fmla="*/ 274149 w 1005128"/>
              <a:gd name="connsiteY7" fmla="*/ 341314 h 370695"/>
              <a:gd name="connsiteX8" fmla="*/ 105874 w 1005128"/>
              <a:gd name="connsiteY8" fmla="*/ 273051 h 370695"/>
              <a:gd name="connsiteX9" fmla="*/ 28087 w 1005128"/>
              <a:gd name="connsiteY9" fmla="*/ 180976 h 370695"/>
              <a:gd name="connsiteX10" fmla="*/ 177312 w 1005128"/>
              <a:gd name="connsiteY10" fmla="*/ 1 h 37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128" h="370695">
                <a:moveTo>
                  <a:pt x="177312" y="1"/>
                </a:moveTo>
                <a:cubicBezTo>
                  <a:pt x="173872" y="530"/>
                  <a:pt x="31526" y="153724"/>
                  <a:pt x="7449" y="184151"/>
                </a:cubicBezTo>
                <a:cubicBezTo>
                  <a:pt x="-16628" y="214578"/>
                  <a:pt x="24647" y="171981"/>
                  <a:pt x="32849" y="182564"/>
                </a:cubicBezTo>
                <a:cubicBezTo>
                  <a:pt x="41051" y="193147"/>
                  <a:pt x="33908" y="222251"/>
                  <a:pt x="56662" y="247651"/>
                </a:cubicBezTo>
                <a:cubicBezTo>
                  <a:pt x="79416" y="273051"/>
                  <a:pt x="157732" y="324116"/>
                  <a:pt x="169374" y="334964"/>
                </a:cubicBezTo>
                <a:cubicBezTo>
                  <a:pt x="181016" y="345812"/>
                  <a:pt x="-12659" y="306918"/>
                  <a:pt x="126512" y="312739"/>
                </a:cubicBezTo>
                <a:cubicBezTo>
                  <a:pt x="265683" y="318560"/>
                  <a:pt x="979793" y="365127"/>
                  <a:pt x="1004399" y="369889"/>
                </a:cubicBezTo>
                <a:cubicBezTo>
                  <a:pt x="1029005" y="374651"/>
                  <a:pt x="423903" y="357454"/>
                  <a:pt x="274149" y="341314"/>
                </a:cubicBezTo>
                <a:cubicBezTo>
                  <a:pt x="124395" y="325174"/>
                  <a:pt x="146884" y="299774"/>
                  <a:pt x="105874" y="273051"/>
                </a:cubicBezTo>
                <a:cubicBezTo>
                  <a:pt x="64864" y="246328"/>
                  <a:pt x="20679" y="222780"/>
                  <a:pt x="28087" y="180976"/>
                </a:cubicBezTo>
                <a:cubicBezTo>
                  <a:pt x="35495" y="139172"/>
                  <a:pt x="180752" y="-528"/>
                  <a:pt x="177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EFE724D7-BD9E-4A5B-8315-98E370986A37}"/>
              </a:ext>
            </a:extLst>
          </p:cNvPr>
          <p:cNvSpPr/>
          <p:nvPr/>
        </p:nvSpPr>
        <p:spPr>
          <a:xfrm>
            <a:off x="3439254" y="12278875"/>
            <a:ext cx="1137603" cy="329251"/>
          </a:xfrm>
          <a:custGeom>
            <a:avLst/>
            <a:gdLst>
              <a:gd name="connsiteX0" fmla="*/ 64359 w 1137603"/>
              <a:gd name="connsiteY0" fmla="*/ 438 h 329251"/>
              <a:gd name="connsiteX1" fmla="*/ 56421 w 1137603"/>
              <a:gd name="connsiteY1" fmla="*/ 105213 h 329251"/>
              <a:gd name="connsiteX2" fmla="*/ 859 w 1137603"/>
              <a:gd name="connsiteY2" fmla="*/ 141725 h 329251"/>
              <a:gd name="connsiteX3" fmla="*/ 23084 w 1137603"/>
              <a:gd name="connsiteY3" fmla="*/ 148075 h 329251"/>
              <a:gd name="connsiteX4" fmla="*/ 29434 w 1137603"/>
              <a:gd name="connsiteY4" fmla="*/ 157600 h 329251"/>
              <a:gd name="connsiteX5" fmla="*/ 84996 w 1137603"/>
              <a:gd name="connsiteY5" fmla="*/ 219513 h 329251"/>
              <a:gd name="connsiteX6" fmla="*/ 304071 w 1137603"/>
              <a:gd name="connsiteY6" fmla="*/ 324288 h 329251"/>
              <a:gd name="connsiteX7" fmla="*/ 639034 w 1137603"/>
              <a:gd name="connsiteY7" fmla="*/ 310000 h 329251"/>
              <a:gd name="connsiteX8" fmla="*/ 697771 w 1137603"/>
              <a:gd name="connsiteY8" fmla="*/ 289363 h 329251"/>
              <a:gd name="connsiteX9" fmla="*/ 908909 w 1137603"/>
              <a:gd name="connsiteY9" fmla="*/ 305238 h 329251"/>
              <a:gd name="connsiteX10" fmla="*/ 1135921 w 1137603"/>
              <a:gd name="connsiteY10" fmla="*/ 306825 h 329251"/>
              <a:gd name="connsiteX11" fmla="*/ 785084 w 1137603"/>
              <a:gd name="connsiteY11" fmla="*/ 314763 h 329251"/>
              <a:gd name="connsiteX12" fmla="*/ 213584 w 1137603"/>
              <a:gd name="connsiteY12" fmla="*/ 305238 h 329251"/>
              <a:gd name="connsiteX13" fmla="*/ 94521 w 1137603"/>
              <a:gd name="connsiteY13" fmla="*/ 246500 h 329251"/>
              <a:gd name="connsiteX14" fmla="*/ 21496 w 1137603"/>
              <a:gd name="connsiteY14" fmla="*/ 149663 h 329251"/>
              <a:gd name="connsiteX15" fmla="*/ 64359 w 1137603"/>
              <a:gd name="connsiteY15" fmla="*/ 438 h 32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603" h="329251">
                <a:moveTo>
                  <a:pt x="64359" y="438"/>
                </a:moveTo>
                <a:cubicBezTo>
                  <a:pt x="70180" y="-6970"/>
                  <a:pt x="67004" y="81665"/>
                  <a:pt x="56421" y="105213"/>
                </a:cubicBezTo>
                <a:cubicBezTo>
                  <a:pt x="45838" y="128761"/>
                  <a:pt x="6415" y="134581"/>
                  <a:pt x="859" y="141725"/>
                </a:cubicBezTo>
                <a:cubicBezTo>
                  <a:pt x="-4697" y="148869"/>
                  <a:pt x="18322" y="145429"/>
                  <a:pt x="23084" y="148075"/>
                </a:cubicBezTo>
                <a:cubicBezTo>
                  <a:pt x="27846" y="150721"/>
                  <a:pt x="19115" y="145694"/>
                  <a:pt x="29434" y="157600"/>
                </a:cubicBezTo>
                <a:cubicBezTo>
                  <a:pt x="39753" y="169506"/>
                  <a:pt x="39223" y="191732"/>
                  <a:pt x="84996" y="219513"/>
                </a:cubicBezTo>
                <a:cubicBezTo>
                  <a:pt x="130769" y="247294"/>
                  <a:pt x="211731" y="309207"/>
                  <a:pt x="304071" y="324288"/>
                </a:cubicBezTo>
                <a:cubicBezTo>
                  <a:pt x="396411" y="339369"/>
                  <a:pt x="573417" y="315821"/>
                  <a:pt x="639034" y="310000"/>
                </a:cubicBezTo>
                <a:cubicBezTo>
                  <a:pt x="704651" y="304179"/>
                  <a:pt x="652792" y="290157"/>
                  <a:pt x="697771" y="289363"/>
                </a:cubicBezTo>
                <a:cubicBezTo>
                  <a:pt x="742750" y="288569"/>
                  <a:pt x="835884" y="302328"/>
                  <a:pt x="908909" y="305238"/>
                </a:cubicBezTo>
                <a:cubicBezTo>
                  <a:pt x="981934" y="308148"/>
                  <a:pt x="1156558" y="305238"/>
                  <a:pt x="1135921" y="306825"/>
                </a:cubicBezTo>
                <a:cubicBezTo>
                  <a:pt x="1115284" y="308412"/>
                  <a:pt x="938807" y="315027"/>
                  <a:pt x="785084" y="314763"/>
                </a:cubicBezTo>
                <a:cubicBezTo>
                  <a:pt x="631361" y="314499"/>
                  <a:pt x="328678" y="316615"/>
                  <a:pt x="213584" y="305238"/>
                </a:cubicBezTo>
                <a:cubicBezTo>
                  <a:pt x="98490" y="293861"/>
                  <a:pt x="126535" y="272429"/>
                  <a:pt x="94521" y="246500"/>
                </a:cubicBezTo>
                <a:cubicBezTo>
                  <a:pt x="62507" y="220571"/>
                  <a:pt x="25729" y="188292"/>
                  <a:pt x="21496" y="149663"/>
                </a:cubicBezTo>
                <a:cubicBezTo>
                  <a:pt x="17263" y="111034"/>
                  <a:pt x="58538" y="7846"/>
                  <a:pt x="64359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48644135-0962-4C34-8119-AA882CB01CAF}"/>
              </a:ext>
            </a:extLst>
          </p:cNvPr>
          <p:cNvSpPr/>
          <p:nvPr/>
        </p:nvSpPr>
        <p:spPr>
          <a:xfrm>
            <a:off x="3917950" y="12593613"/>
            <a:ext cx="1420969" cy="48736"/>
          </a:xfrm>
          <a:custGeom>
            <a:avLst/>
            <a:gdLst>
              <a:gd name="connsiteX0" fmla="*/ 0 w 1420969"/>
              <a:gd name="connsiteY0" fmla="*/ 20662 h 48736"/>
              <a:gd name="connsiteX1" fmla="*/ 68263 w 1420969"/>
              <a:gd name="connsiteY1" fmla="*/ 22250 h 48736"/>
              <a:gd name="connsiteX2" fmla="*/ 1044575 w 1420969"/>
              <a:gd name="connsiteY2" fmla="*/ 11137 h 48736"/>
              <a:gd name="connsiteX3" fmla="*/ 1420813 w 1420969"/>
              <a:gd name="connsiteY3" fmla="*/ 25 h 48736"/>
              <a:gd name="connsiteX4" fmla="*/ 1009650 w 1420969"/>
              <a:gd name="connsiteY4" fmla="*/ 14312 h 48736"/>
              <a:gd name="connsiteX5" fmla="*/ 598488 w 1420969"/>
              <a:gd name="connsiteY5" fmla="*/ 46062 h 48736"/>
              <a:gd name="connsiteX6" fmla="*/ 1109663 w 1420969"/>
              <a:gd name="connsiteY6" fmla="*/ 46062 h 48736"/>
              <a:gd name="connsiteX7" fmla="*/ 554038 w 1420969"/>
              <a:gd name="connsiteY7" fmla="*/ 38125 h 48736"/>
              <a:gd name="connsiteX8" fmla="*/ 390525 w 1420969"/>
              <a:gd name="connsiteY8" fmla="*/ 38125 h 48736"/>
              <a:gd name="connsiteX9" fmla="*/ 0 w 1420969"/>
              <a:gd name="connsiteY9" fmla="*/ 20662 h 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0969" h="48736">
                <a:moveTo>
                  <a:pt x="0" y="20662"/>
                </a:moveTo>
                <a:lnTo>
                  <a:pt x="68263" y="22250"/>
                </a:lnTo>
                <a:lnTo>
                  <a:pt x="1044575" y="11137"/>
                </a:lnTo>
                <a:cubicBezTo>
                  <a:pt x="1270000" y="7433"/>
                  <a:pt x="1426634" y="-504"/>
                  <a:pt x="1420813" y="25"/>
                </a:cubicBezTo>
                <a:cubicBezTo>
                  <a:pt x="1414992" y="554"/>
                  <a:pt x="1146704" y="6639"/>
                  <a:pt x="1009650" y="14312"/>
                </a:cubicBezTo>
                <a:cubicBezTo>
                  <a:pt x="872596" y="21985"/>
                  <a:pt x="581819" y="40770"/>
                  <a:pt x="598488" y="46062"/>
                </a:cubicBezTo>
                <a:cubicBezTo>
                  <a:pt x="615157" y="51354"/>
                  <a:pt x="1117071" y="47385"/>
                  <a:pt x="1109663" y="46062"/>
                </a:cubicBezTo>
                <a:cubicBezTo>
                  <a:pt x="1102255" y="44739"/>
                  <a:pt x="673894" y="39448"/>
                  <a:pt x="554038" y="38125"/>
                </a:cubicBezTo>
                <a:cubicBezTo>
                  <a:pt x="434182" y="36802"/>
                  <a:pt x="482600" y="40506"/>
                  <a:pt x="390525" y="38125"/>
                </a:cubicBezTo>
                <a:cubicBezTo>
                  <a:pt x="298450" y="35744"/>
                  <a:pt x="150019" y="29790"/>
                  <a:pt x="0" y="20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F28090FA-91B4-4951-8D1E-8443881D1E42}"/>
              </a:ext>
            </a:extLst>
          </p:cNvPr>
          <p:cNvSpPr/>
          <p:nvPr/>
        </p:nvSpPr>
        <p:spPr>
          <a:xfrm>
            <a:off x="3502198" y="12287133"/>
            <a:ext cx="187536" cy="242018"/>
          </a:xfrm>
          <a:custGeom>
            <a:avLst/>
            <a:gdLst>
              <a:gd name="connsiteX0" fmla="*/ 71265 w 187536"/>
              <a:gd name="connsiteY0" fmla="*/ 117 h 242018"/>
              <a:gd name="connsiteX1" fmla="*/ 4590 w 187536"/>
              <a:gd name="connsiteY1" fmla="*/ 127117 h 242018"/>
              <a:gd name="connsiteX2" fmla="*/ 9352 w 187536"/>
              <a:gd name="connsiteY2" fmla="*/ 169980 h 242018"/>
              <a:gd name="connsiteX3" fmla="*/ 37927 w 187536"/>
              <a:gd name="connsiteY3" fmla="*/ 120767 h 242018"/>
              <a:gd name="connsiteX4" fmla="*/ 37927 w 187536"/>
              <a:gd name="connsiteY4" fmla="*/ 169980 h 242018"/>
              <a:gd name="connsiteX5" fmla="*/ 44277 w 187536"/>
              <a:gd name="connsiteY5" fmla="*/ 200142 h 242018"/>
              <a:gd name="connsiteX6" fmla="*/ 187152 w 187536"/>
              <a:gd name="connsiteY6" fmla="*/ 241417 h 242018"/>
              <a:gd name="connsiteX7" fmla="*/ 83965 w 187536"/>
              <a:gd name="connsiteY7" fmla="*/ 220780 h 242018"/>
              <a:gd name="connsiteX8" fmla="*/ 10940 w 187536"/>
              <a:gd name="connsiteY8" fmla="*/ 168392 h 242018"/>
              <a:gd name="connsiteX9" fmla="*/ 10940 w 187536"/>
              <a:gd name="connsiteY9" fmla="*/ 104892 h 242018"/>
              <a:gd name="connsiteX10" fmla="*/ 71265 w 187536"/>
              <a:gd name="connsiteY10" fmla="*/ 117 h 2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536" h="242018">
                <a:moveTo>
                  <a:pt x="71265" y="117"/>
                </a:moveTo>
                <a:cubicBezTo>
                  <a:pt x="70207" y="3821"/>
                  <a:pt x="14909" y="98807"/>
                  <a:pt x="4590" y="127117"/>
                </a:cubicBezTo>
                <a:cubicBezTo>
                  <a:pt x="-5729" y="155427"/>
                  <a:pt x="3796" y="171038"/>
                  <a:pt x="9352" y="169980"/>
                </a:cubicBezTo>
                <a:cubicBezTo>
                  <a:pt x="14908" y="168922"/>
                  <a:pt x="33165" y="120767"/>
                  <a:pt x="37927" y="120767"/>
                </a:cubicBezTo>
                <a:cubicBezTo>
                  <a:pt x="42689" y="120767"/>
                  <a:pt x="36869" y="156751"/>
                  <a:pt x="37927" y="169980"/>
                </a:cubicBezTo>
                <a:cubicBezTo>
                  <a:pt x="38985" y="183209"/>
                  <a:pt x="19406" y="188236"/>
                  <a:pt x="44277" y="200142"/>
                </a:cubicBezTo>
                <a:cubicBezTo>
                  <a:pt x="69148" y="212048"/>
                  <a:pt x="180537" y="237977"/>
                  <a:pt x="187152" y="241417"/>
                </a:cubicBezTo>
                <a:cubicBezTo>
                  <a:pt x="193767" y="244857"/>
                  <a:pt x="113334" y="232951"/>
                  <a:pt x="83965" y="220780"/>
                </a:cubicBezTo>
                <a:cubicBezTo>
                  <a:pt x="54596" y="208609"/>
                  <a:pt x="23111" y="187707"/>
                  <a:pt x="10940" y="168392"/>
                </a:cubicBezTo>
                <a:cubicBezTo>
                  <a:pt x="-1231" y="149077"/>
                  <a:pt x="2738" y="128704"/>
                  <a:pt x="10940" y="104892"/>
                </a:cubicBezTo>
                <a:cubicBezTo>
                  <a:pt x="19142" y="81080"/>
                  <a:pt x="72323" y="-3587"/>
                  <a:pt x="71265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E19271A0-13BC-491A-9A59-827E2B7C317A}"/>
              </a:ext>
            </a:extLst>
          </p:cNvPr>
          <p:cNvSpPr/>
          <p:nvPr/>
        </p:nvSpPr>
        <p:spPr>
          <a:xfrm>
            <a:off x="3590032" y="12307865"/>
            <a:ext cx="497791" cy="259873"/>
          </a:xfrm>
          <a:custGeom>
            <a:avLst/>
            <a:gdLst>
              <a:gd name="connsiteX0" fmla="*/ 72331 w 497791"/>
              <a:gd name="connsiteY0" fmla="*/ 23 h 259873"/>
              <a:gd name="connsiteX1" fmla="*/ 10418 w 497791"/>
              <a:gd name="connsiteY1" fmla="*/ 107973 h 259873"/>
              <a:gd name="connsiteX2" fmla="*/ 34231 w 497791"/>
              <a:gd name="connsiteY2" fmla="*/ 188935 h 259873"/>
              <a:gd name="connsiteX3" fmla="*/ 329506 w 497791"/>
              <a:gd name="connsiteY3" fmla="*/ 255610 h 259873"/>
              <a:gd name="connsiteX4" fmla="*/ 267593 w 497791"/>
              <a:gd name="connsiteY4" fmla="*/ 249260 h 259873"/>
              <a:gd name="connsiteX5" fmla="*/ 426343 w 497791"/>
              <a:gd name="connsiteY5" fmla="*/ 217510 h 259873"/>
              <a:gd name="connsiteX6" fmla="*/ 497781 w 497791"/>
              <a:gd name="connsiteY6" fmla="*/ 168298 h 259873"/>
              <a:gd name="connsiteX7" fmla="*/ 431106 w 497791"/>
              <a:gd name="connsiteY7" fmla="*/ 154010 h 259873"/>
              <a:gd name="connsiteX8" fmla="*/ 358081 w 497791"/>
              <a:gd name="connsiteY8" fmla="*/ 190523 h 259873"/>
              <a:gd name="connsiteX9" fmla="*/ 85031 w 497791"/>
              <a:gd name="connsiteY9" fmla="*/ 174648 h 259873"/>
              <a:gd name="connsiteX10" fmla="*/ 27881 w 497791"/>
              <a:gd name="connsiteY10" fmla="*/ 141310 h 259873"/>
              <a:gd name="connsiteX11" fmla="*/ 21531 w 497791"/>
              <a:gd name="connsiteY11" fmla="*/ 98448 h 259873"/>
              <a:gd name="connsiteX12" fmla="*/ 72331 w 497791"/>
              <a:gd name="connsiteY12" fmla="*/ 23 h 2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791" h="259873">
                <a:moveTo>
                  <a:pt x="72331" y="23"/>
                </a:moveTo>
                <a:cubicBezTo>
                  <a:pt x="70479" y="1610"/>
                  <a:pt x="16768" y="76488"/>
                  <a:pt x="10418" y="107973"/>
                </a:cubicBezTo>
                <a:cubicBezTo>
                  <a:pt x="4068" y="139458"/>
                  <a:pt x="-18950" y="164329"/>
                  <a:pt x="34231" y="188935"/>
                </a:cubicBezTo>
                <a:cubicBezTo>
                  <a:pt x="87412" y="213541"/>
                  <a:pt x="290612" y="245556"/>
                  <a:pt x="329506" y="255610"/>
                </a:cubicBezTo>
                <a:cubicBezTo>
                  <a:pt x="368400" y="265664"/>
                  <a:pt x="251454" y="255610"/>
                  <a:pt x="267593" y="249260"/>
                </a:cubicBezTo>
                <a:cubicBezTo>
                  <a:pt x="283732" y="242910"/>
                  <a:pt x="387978" y="231004"/>
                  <a:pt x="426343" y="217510"/>
                </a:cubicBezTo>
                <a:cubicBezTo>
                  <a:pt x="464708" y="204016"/>
                  <a:pt x="496987" y="178881"/>
                  <a:pt x="497781" y="168298"/>
                </a:cubicBezTo>
                <a:cubicBezTo>
                  <a:pt x="498575" y="157715"/>
                  <a:pt x="454389" y="150306"/>
                  <a:pt x="431106" y="154010"/>
                </a:cubicBezTo>
                <a:cubicBezTo>
                  <a:pt x="407823" y="157714"/>
                  <a:pt x="415760" y="187083"/>
                  <a:pt x="358081" y="190523"/>
                </a:cubicBezTo>
                <a:cubicBezTo>
                  <a:pt x="300402" y="193963"/>
                  <a:pt x="140064" y="182850"/>
                  <a:pt x="85031" y="174648"/>
                </a:cubicBezTo>
                <a:cubicBezTo>
                  <a:pt x="29998" y="166446"/>
                  <a:pt x="38464" y="154010"/>
                  <a:pt x="27881" y="141310"/>
                </a:cubicBezTo>
                <a:cubicBezTo>
                  <a:pt x="17298" y="128610"/>
                  <a:pt x="17298" y="118821"/>
                  <a:pt x="21531" y="98448"/>
                </a:cubicBezTo>
                <a:cubicBezTo>
                  <a:pt x="25764" y="78075"/>
                  <a:pt x="74183" y="-1564"/>
                  <a:pt x="723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AEBFBB51-E304-4408-B199-9840943A12E2}"/>
              </a:ext>
            </a:extLst>
          </p:cNvPr>
          <p:cNvSpPr/>
          <p:nvPr/>
        </p:nvSpPr>
        <p:spPr>
          <a:xfrm>
            <a:off x="3482975" y="12286505"/>
            <a:ext cx="693567" cy="94528"/>
          </a:xfrm>
          <a:custGeom>
            <a:avLst/>
            <a:gdLst>
              <a:gd name="connsiteX0" fmla="*/ 0 w 693567"/>
              <a:gd name="connsiteY0" fmla="*/ 745 h 94528"/>
              <a:gd name="connsiteX1" fmla="*/ 85725 w 693567"/>
              <a:gd name="connsiteY1" fmla="*/ 13445 h 94528"/>
              <a:gd name="connsiteX2" fmla="*/ 474663 w 693567"/>
              <a:gd name="connsiteY2" fmla="*/ 92820 h 94528"/>
              <a:gd name="connsiteX3" fmla="*/ 685800 w 693567"/>
              <a:gd name="connsiteY3" fmla="*/ 51545 h 94528"/>
              <a:gd name="connsiteX4" fmla="*/ 331788 w 693567"/>
              <a:gd name="connsiteY4" fmla="*/ 49958 h 94528"/>
              <a:gd name="connsiteX5" fmla="*/ 682625 w 693567"/>
              <a:gd name="connsiteY5" fmla="*/ 92820 h 94528"/>
              <a:gd name="connsiteX6" fmla="*/ 574675 w 693567"/>
              <a:gd name="connsiteY6" fmla="*/ 80120 h 94528"/>
              <a:gd name="connsiteX7" fmla="*/ 271463 w 693567"/>
              <a:gd name="connsiteY7" fmla="*/ 26145 h 94528"/>
              <a:gd name="connsiteX8" fmla="*/ 0 w 693567"/>
              <a:gd name="connsiteY8" fmla="*/ 745 h 9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567" h="94528">
                <a:moveTo>
                  <a:pt x="0" y="745"/>
                </a:moveTo>
                <a:cubicBezTo>
                  <a:pt x="3307" y="-578"/>
                  <a:pt x="6615" y="-1901"/>
                  <a:pt x="85725" y="13445"/>
                </a:cubicBezTo>
                <a:cubicBezTo>
                  <a:pt x="164835" y="28791"/>
                  <a:pt x="374651" y="86470"/>
                  <a:pt x="474663" y="92820"/>
                </a:cubicBezTo>
                <a:cubicBezTo>
                  <a:pt x="574675" y="99170"/>
                  <a:pt x="709612" y="58689"/>
                  <a:pt x="685800" y="51545"/>
                </a:cubicBezTo>
                <a:cubicBezTo>
                  <a:pt x="661988" y="44401"/>
                  <a:pt x="332317" y="43079"/>
                  <a:pt x="331788" y="49958"/>
                </a:cubicBezTo>
                <a:cubicBezTo>
                  <a:pt x="331259" y="56837"/>
                  <a:pt x="642144" y="87793"/>
                  <a:pt x="682625" y="92820"/>
                </a:cubicBezTo>
                <a:cubicBezTo>
                  <a:pt x="723106" y="97847"/>
                  <a:pt x="643202" y="91233"/>
                  <a:pt x="574675" y="80120"/>
                </a:cubicBezTo>
                <a:cubicBezTo>
                  <a:pt x="506148" y="69008"/>
                  <a:pt x="271463" y="26145"/>
                  <a:pt x="271463" y="26145"/>
                </a:cubicBezTo>
                <a:lnTo>
                  <a:pt x="0" y="7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1A3EBC5D-63C0-4AB4-8DB6-63DBEBD6862E}"/>
              </a:ext>
            </a:extLst>
          </p:cNvPr>
          <p:cNvSpPr/>
          <p:nvPr/>
        </p:nvSpPr>
        <p:spPr>
          <a:xfrm>
            <a:off x="3805215" y="12338394"/>
            <a:ext cx="310196" cy="238018"/>
          </a:xfrm>
          <a:custGeom>
            <a:avLst/>
            <a:gdLst>
              <a:gd name="connsiteX0" fmla="*/ 306410 w 310196"/>
              <a:gd name="connsiteY0" fmla="*/ 1244 h 238018"/>
              <a:gd name="connsiteX1" fmla="*/ 301648 w 310196"/>
              <a:gd name="connsiteY1" fmla="*/ 171106 h 238018"/>
              <a:gd name="connsiteX2" fmla="*/ 269898 w 310196"/>
              <a:gd name="connsiteY2" fmla="*/ 209206 h 238018"/>
              <a:gd name="connsiteX3" fmla="*/ 23 w 310196"/>
              <a:gd name="connsiteY3" fmla="*/ 237781 h 238018"/>
              <a:gd name="connsiteX4" fmla="*/ 285773 w 310196"/>
              <a:gd name="connsiteY4" fmla="*/ 193331 h 238018"/>
              <a:gd name="connsiteX5" fmla="*/ 296885 w 310196"/>
              <a:gd name="connsiteY5" fmla="*/ 98081 h 238018"/>
              <a:gd name="connsiteX6" fmla="*/ 306410 w 310196"/>
              <a:gd name="connsiteY6" fmla="*/ 1244 h 2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196" h="238018">
                <a:moveTo>
                  <a:pt x="306410" y="1244"/>
                </a:moveTo>
                <a:cubicBezTo>
                  <a:pt x="307204" y="13415"/>
                  <a:pt x="307733" y="136446"/>
                  <a:pt x="301648" y="171106"/>
                </a:cubicBezTo>
                <a:cubicBezTo>
                  <a:pt x="295563" y="205766"/>
                  <a:pt x="320169" y="198094"/>
                  <a:pt x="269898" y="209206"/>
                </a:cubicBezTo>
                <a:cubicBezTo>
                  <a:pt x="219627" y="220318"/>
                  <a:pt x="-2623" y="240427"/>
                  <a:pt x="23" y="237781"/>
                </a:cubicBezTo>
                <a:cubicBezTo>
                  <a:pt x="2669" y="235135"/>
                  <a:pt x="236296" y="216614"/>
                  <a:pt x="285773" y="193331"/>
                </a:cubicBezTo>
                <a:cubicBezTo>
                  <a:pt x="335250" y="170048"/>
                  <a:pt x="293710" y="126656"/>
                  <a:pt x="296885" y="98081"/>
                </a:cubicBezTo>
                <a:cubicBezTo>
                  <a:pt x="300060" y="69506"/>
                  <a:pt x="305616" y="-10927"/>
                  <a:pt x="306410" y="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5960DEC3-ED78-458B-8D00-77207FE0B82C}"/>
              </a:ext>
            </a:extLst>
          </p:cNvPr>
          <p:cNvSpPr/>
          <p:nvPr/>
        </p:nvSpPr>
        <p:spPr>
          <a:xfrm>
            <a:off x="3906661" y="12379144"/>
            <a:ext cx="151943" cy="137468"/>
          </a:xfrm>
          <a:custGeom>
            <a:avLst/>
            <a:gdLst>
              <a:gd name="connsiteX0" fmla="*/ 150989 w 151943"/>
              <a:gd name="connsiteY0" fmla="*/ 181 h 137468"/>
              <a:gd name="connsiteX1" fmla="*/ 93839 w 151943"/>
              <a:gd name="connsiteY1" fmla="*/ 81144 h 137468"/>
              <a:gd name="connsiteX2" fmla="*/ 177 w 151943"/>
              <a:gd name="connsiteY2" fmla="*/ 136706 h 137468"/>
              <a:gd name="connsiteX3" fmla="*/ 119239 w 151943"/>
              <a:gd name="connsiteY3" fmla="*/ 112894 h 137468"/>
              <a:gd name="connsiteX4" fmla="*/ 127177 w 151943"/>
              <a:gd name="connsiteY4" fmla="*/ 104956 h 137468"/>
              <a:gd name="connsiteX5" fmla="*/ 150989 w 151943"/>
              <a:gd name="connsiteY5" fmla="*/ 181 h 1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43" h="137468">
                <a:moveTo>
                  <a:pt x="150989" y="181"/>
                </a:moveTo>
                <a:cubicBezTo>
                  <a:pt x="145433" y="-3788"/>
                  <a:pt x="118974" y="58390"/>
                  <a:pt x="93839" y="81144"/>
                </a:cubicBezTo>
                <a:cubicBezTo>
                  <a:pt x="68704" y="103898"/>
                  <a:pt x="-4056" y="131414"/>
                  <a:pt x="177" y="136706"/>
                </a:cubicBezTo>
                <a:cubicBezTo>
                  <a:pt x="4410" y="141998"/>
                  <a:pt x="98073" y="118186"/>
                  <a:pt x="119239" y="112894"/>
                </a:cubicBezTo>
                <a:cubicBezTo>
                  <a:pt x="140405" y="107602"/>
                  <a:pt x="117917" y="123477"/>
                  <a:pt x="127177" y="104956"/>
                </a:cubicBezTo>
                <a:cubicBezTo>
                  <a:pt x="136437" y="86435"/>
                  <a:pt x="156545" y="4150"/>
                  <a:pt x="150989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A0B9A9C9-306B-4A82-AC88-E7FF4CD7874C}"/>
              </a:ext>
            </a:extLst>
          </p:cNvPr>
          <p:cNvSpPr/>
          <p:nvPr/>
        </p:nvSpPr>
        <p:spPr>
          <a:xfrm>
            <a:off x="3774822" y="12374031"/>
            <a:ext cx="216776" cy="133326"/>
          </a:xfrm>
          <a:custGeom>
            <a:avLst/>
            <a:gdLst>
              <a:gd name="connsiteX0" fmla="*/ 192341 w 216776"/>
              <a:gd name="connsiteY0" fmla="*/ 532 h 133326"/>
              <a:gd name="connsiteX1" fmla="*/ 209803 w 216776"/>
              <a:gd name="connsiteY1" fmla="*/ 67207 h 133326"/>
              <a:gd name="connsiteX2" fmla="*/ 55816 w 216776"/>
              <a:gd name="connsiteY2" fmla="*/ 125944 h 133326"/>
              <a:gd name="connsiteX3" fmla="*/ 5016 w 216776"/>
              <a:gd name="connsiteY3" fmla="*/ 132294 h 133326"/>
              <a:gd name="connsiteX4" fmla="*/ 165353 w 216776"/>
              <a:gd name="connsiteY4" fmla="*/ 124357 h 133326"/>
              <a:gd name="connsiteX5" fmla="*/ 209803 w 216776"/>
              <a:gd name="connsiteY5" fmla="*/ 105307 h 133326"/>
              <a:gd name="connsiteX6" fmla="*/ 192341 w 216776"/>
              <a:gd name="connsiteY6" fmla="*/ 532 h 1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76" h="133326">
                <a:moveTo>
                  <a:pt x="192341" y="532"/>
                </a:moveTo>
                <a:cubicBezTo>
                  <a:pt x="192341" y="-5818"/>
                  <a:pt x="232557" y="46305"/>
                  <a:pt x="209803" y="67207"/>
                </a:cubicBezTo>
                <a:cubicBezTo>
                  <a:pt x="187049" y="88109"/>
                  <a:pt x="89947" y="115096"/>
                  <a:pt x="55816" y="125944"/>
                </a:cubicBezTo>
                <a:cubicBezTo>
                  <a:pt x="21685" y="136792"/>
                  <a:pt x="-13240" y="132558"/>
                  <a:pt x="5016" y="132294"/>
                </a:cubicBezTo>
                <a:cubicBezTo>
                  <a:pt x="23272" y="132030"/>
                  <a:pt x="131222" y="128855"/>
                  <a:pt x="165353" y="124357"/>
                </a:cubicBezTo>
                <a:cubicBezTo>
                  <a:pt x="199484" y="119859"/>
                  <a:pt x="203188" y="122240"/>
                  <a:pt x="209803" y="105307"/>
                </a:cubicBezTo>
                <a:cubicBezTo>
                  <a:pt x="216418" y="88374"/>
                  <a:pt x="192341" y="6882"/>
                  <a:pt x="19234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A1B4E5D8-064C-4971-9287-A0DECFFB8D46}"/>
              </a:ext>
            </a:extLst>
          </p:cNvPr>
          <p:cNvSpPr/>
          <p:nvPr/>
        </p:nvSpPr>
        <p:spPr>
          <a:xfrm>
            <a:off x="4095450" y="12341962"/>
            <a:ext cx="478138" cy="189673"/>
          </a:xfrm>
          <a:custGeom>
            <a:avLst/>
            <a:gdLst>
              <a:gd name="connsiteX0" fmla="*/ 52688 w 478138"/>
              <a:gd name="connsiteY0" fmla="*/ 2438 h 189673"/>
              <a:gd name="connsiteX1" fmla="*/ 36813 w 478138"/>
              <a:gd name="connsiteY1" fmla="*/ 162776 h 189673"/>
              <a:gd name="connsiteX2" fmla="*/ 478138 w 478138"/>
              <a:gd name="connsiteY2" fmla="*/ 186588 h 189673"/>
              <a:gd name="connsiteX3" fmla="*/ 33638 w 478138"/>
              <a:gd name="connsiteY3" fmla="*/ 188176 h 189673"/>
              <a:gd name="connsiteX4" fmla="*/ 28875 w 478138"/>
              <a:gd name="connsiteY4" fmla="*/ 175476 h 189673"/>
              <a:gd name="connsiteX5" fmla="*/ 9825 w 478138"/>
              <a:gd name="connsiteY5" fmla="*/ 72288 h 189673"/>
              <a:gd name="connsiteX6" fmla="*/ 52688 w 478138"/>
              <a:gd name="connsiteY6" fmla="*/ 2438 h 18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38" h="189673">
                <a:moveTo>
                  <a:pt x="52688" y="2438"/>
                </a:moveTo>
                <a:cubicBezTo>
                  <a:pt x="57186" y="17519"/>
                  <a:pt x="-34095" y="132084"/>
                  <a:pt x="36813" y="162776"/>
                </a:cubicBezTo>
                <a:cubicBezTo>
                  <a:pt x="107721" y="193468"/>
                  <a:pt x="478667" y="182355"/>
                  <a:pt x="478138" y="186588"/>
                </a:cubicBezTo>
                <a:cubicBezTo>
                  <a:pt x="477609" y="190821"/>
                  <a:pt x="108515" y="190028"/>
                  <a:pt x="33638" y="188176"/>
                </a:cubicBezTo>
                <a:cubicBezTo>
                  <a:pt x="-41239" y="186324"/>
                  <a:pt x="32844" y="194791"/>
                  <a:pt x="28875" y="175476"/>
                </a:cubicBezTo>
                <a:cubicBezTo>
                  <a:pt x="24906" y="156161"/>
                  <a:pt x="7973" y="98482"/>
                  <a:pt x="9825" y="72288"/>
                </a:cubicBezTo>
                <a:cubicBezTo>
                  <a:pt x="11677" y="46094"/>
                  <a:pt x="48190" y="-12643"/>
                  <a:pt x="52688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0DEE4FA4-4654-4434-B752-6D5D5143C7E0}"/>
              </a:ext>
            </a:extLst>
          </p:cNvPr>
          <p:cNvSpPr/>
          <p:nvPr/>
        </p:nvSpPr>
        <p:spPr>
          <a:xfrm>
            <a:off x="4128816" y="12334833"/>
            <a:ext cx="411704" cy="167058"/>
          </a:xfrm>
          <a:custGeom>
            <a:avLst/>
            <a:gdLst>
              <a:gd name="connsiteX0" fmla="*/ 51072 w 411704"/>
              <a:gd name="connsiteY0" fmla="*/ 42 h 167058"/>
              <a:gd name="connsiteX1" fmla="*/ 25672 w 411704"/>
              <a:gd name="connsiteY1" fmla="*/ 90530 h 167058"/>
              <a:gd name="connsiteX2" fmla="*/ 59009 w 411704"/>
              <a:gd name="connsiteY2" fmla="*/ 127042 h 167058"/>
              <a:gd name="connsiteX3" fmla="*/ 109809 w 411704"/>
              <a:gd name="connsiteY3" fmla="*/ 154030 h 167058"/>
              <a:gd name="connsiteX4" fmla="*/ 411434 w 411704"/>
              <a:gd name="connsiteY4" fmla="*/ 165142 h 167058"/>
              <a:gd name="connsiteX5" fmla="*/ 160609 w 411704"/>
              <a:gd name="connsiteY5" fmla="*/ 165142 h 167058"/>
              <a:gd name="connsiteX6" fmla="*/ 12972 w 411704"/>
              <a:gd name="connsiteY6" fmla="*/ 146092 h 167058"/>
              <a:gd name="connsiteX7" fmla="*/ 9797 w 411704"/>
              <a:gd name="connsiteY7" fmla="*/ 79417 h 167058"/>
              <a:gd name="connsiteX8" fmla="*/ 51072 w 411704"/>
              <a:gd name="connsiteY8" fmla="*/ 42 h 1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04" h="167058">
                <a:moveTo>
                  <a:pt x="51072" y="42"/>
                </a:moveTo>
                <a:cubicBezTo>
                  <a:pt x="53718" y="1894"/>
                  <a:pt x="24349" y="69363"/>
                  <a:pt x="25672" y="90530"/>
                </a:cubicBezTo>
                <a:cubicBezTo>
                  <a:pt x="26995" y="111697"/>
                  <a:pt x="44986" y="116459"/>
                  <a:pt x="59009" y="127042"/>
                </a:cubicBezTo>
                <a:cubicBezTo>
                  <a:pt x="73032" y="137625"/>
                  <a:pt x="51072" y="147680"/>
                  <a:pt x="109809" y="154030"/>
                </a:cubicBezTo>
                <a:cubicBezTo>
                  <a:pt x="168546" y="160380"/>
                  <a:pt x="402967" y="163290"/>
                  <a:pt x="411434" y="165142"/>
                </a:cubicBezTo>
                <a:cubicBezTo>
                  <a:pt x="419901" y="166994"/>
                  <a:pt x="227019" y="168317"/>
                  <a:pt x="160609" y="165142"/>
                </a:cubicBezTo>
                <a:cubicBezTo>
                  <a:pt x="94199" y="161967"/>
                  <a:pt x="38107" y="160379"/>
                  <a:pt x="12972" y="146092"/>
                </a:cubicBezTo>
                <a:cubicBezTo>
                  <a:pt x="-12163" y="131805"/>
                  <a:pt x="6357" y="101642"/>
                  <a:pt x="9797" y="79417"/>
                </a:cubicBezTo>
                <a:cubicBezTo>
                  <a:pt x="13236" y="57192"/>
                  <a:pt x="48426" y="-1810"/>
                  <a:pt x="5107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41814D0D-D733-499D-82B2-FE2C9A04F1F5}"/>
              </a:ext>
            </a:extLst>
          </p:cNvPr>
          <p:cNvSpPr/>
          <p:nvPr/>
        </p:nvSpPr>
        <p:spPr>
          <a:xfrm>
            <a:off x="4152899" y="12301449"/>
            <a:ext cx="92565" cy="185858"/>
          </a:xfrm>
          <a:custGeom>
            <a:avLst/>
            <a:gdLst>
              <a:gd name="connsiteX0" fmla="*/ 77789 w 92565"/>
              <a:gd name="connsiteY0" fmla="*/ 89 h 185858"/>
              <a:gd name="connsiteX1" fmla="*/ 23814 w 92565"/>
              <a:gd name="connsiteY1" fmla="*/ 103276 h 185858"/>
              <a:gd name="connsiteX2" fmla="*/ 33339 w 92565"/>
              <a:gd name="connsiteY2" fmla="*/ 146139 h 185858"/>
              <a:gd name="connsiteX3" fmla="*/ 65089 w 92565"/>
              <a:gd name="connsiteY3" fmla="*/ 171539 h 185858"/>
              <a:gd name="connsiteX4" fmla="*/ 92076 w 92565"/>
              <a:gd name="connsiteY4" fmla="*/ 185826 h 185858"/>
              <a:gd name="connsiteX5" fmla="*/ 41276 w 92565"/>
              <a:gd name="connsiteY5" fmla="*/ 174714 h 185858"/>
              <a:gd name="connsiteX6" fmla="*/ 1 w 92565"/>
              <a:gd name="connsiteY6" fmla="*/ 152489 h 185858"/>
              <a:gd name="connsiteX7" fmla="*/ 39689 w 92565"/>
              <a:gd name="connsiteY7" fmla="*/ 122326 h 185858"/>
              <a:gd name="connsiteX8" fmla="*/ 77789 w 92565"/>
              <a:gd name="connsiteY8" fmla="*/ 89 h 1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65" h="185858">
                <a:moveTo>
                  <a:pt x="77789" y="89"/>
                </a:moveTo>
                <a:cubicBezTo>
                  <a:pt x="75143" y="-3086"/>
                  <a:pt x="31222" y="78934"/>
                  <a:pt x="23814" y="103276"/>
                </a:cubicBezTo>
                <a:cubicBezTo>
                  <a:pt x="16406" y="127618"/>
                  <a:pt x="26460" y="134762"/>
                  <a:pt x="33339" y="146139"/>
                </a:cubicBezTo>
                <a:cubicBezTo>
                  <a:pt x="40218" y="157516"/>
                  <a:pt x="55300" y="164925"/>
                  <a:pt x="65089" y="171539"/>
                </a:cubicBezTo>
                <a:cubicBezTo>
                  <a:pt x="74878" y="178153"/>
                  <a:pt x="96045" y="185297"/>
                  <a:pt x="92076" y="185826"/>
                </a:cubicBezTo>
                <a:cubicBezTo>
                  <a:pt x="88107" y="186355"/>
                  <a:pt x="56622" y="180270"/>
                  <a:pt x="41276" y="174714"/>
                </a:cubicBezTo>
                <a:cubicBezTo>
                  <a:pt x="25930" y="169158"/>
                  <a:pt x="265" y="161220"/>
                  <a:pt x="1" y="152489"/>
                </a:cubicBezTo>
                <a:cubicBezTo>
                  <a:pt x="-264" y="143758"/>
                  <a:pt x="29106" y="142699"/>
                  <a:pt x="39689" y="122326"/>
                </a:cubicBezTo>
                <a:cubicBezTo>
                  <a:pt x="50272" y="101953"/>
                  <a:pt x="80435" y="3264"/>
                  <a:pt x="7778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42EBA27C-904E-401B-8D5A-EC94892A726C}"/>
              </a:ext>
            </a:extLst>
          </p:cNvPr>
          <p:cNvSpPr/>
          <p:nvPr/>
        </p:nvSpPr>
        <p:spPr>
          <a:xfrm>
            <a:off x="4505983" y="12517311"/>
            <a:ext cx="451372" cy="15474"/>
          </a:xfrm>
          <a:custGeom>
            <a:avLst/>
            <a:gdLst>
              <a:gd name="connsiteX0" fmla="*/ 13630 w 451372"/>
              <a:gd name="connsiteY0" fmla="*/ 14414 h 15474"/>
              <a:gd name="connsiteX1" fmla="*/ 450192 w 451372"/>
              <a:gd name="connsiteY1" fmla="*/ 12827 h 15474"/>
              <a:gd name="connsiteX2" fmla="*/ 139042 w 451372"/>
              <a:gd name="connsiteY2" fmla="*/ 127 h 15474"/>
              <a:gd name="connsiteX3" fmla="*/ 13630 w 451372"/>
              <a:gd name="connsiteY3" fmla="*/ 14414 h 1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72" h="15474">
                <a:moveTo>
                  <a:pt x="13630" y="14414"/>
                </a:moveTo>
                <a:cubicBezTo>
                  <a:pt x="65488" y="16531"/>
                  <a:pt x="429290" y="15208"/>
                  <a:pt x="450192" y="12827"/>
                </a:cubicBezTo>
                <a:cubicBezTo>
                  <a:pt x="471094" y="10446"/>
                  <a:pt x="208363" y="1714"/>
                  <a:pt x="139042" y="127"/>
                </a:cubicBezTo>
                <a:cubicBezTo>
                  <a:pt x="69721" y="-1460"/>
                  <a:pt x="-38228" y="12297"/>
                  <a:pt x="13630" y="1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273329F-2BB6-4DC0-A962-A1E4D8E41B59}"/>
              </a:ext>
            </a:extLst>
          </p:cNvPr>
          <p:cNvSpPr/>
          <p:nvPr/>
        </p:nvSpPr>
        <p:spPr>
          <a:xfrm>
            <a:off x="4475102" y="12325148"/>
            <a:ext cx="442974" cy="193939"/>
          </a:xfrm>
          <a:custGeom>
            <a:avLst/>
            <a:gdLst>
              <a:gd name="connsiteX0" fmla="*/ 442973 w 442974"/>
              <a:gd name="connsiteY0" fmla="*/ 202 h 193939"/>
              <a:gd name="connsiteX1" fmla="*/ 379473 w 442974"/>
              <a:gd name="connsiteY1" fmla="*/ 141490 h 193939"/>
              <a:gd name="connsiteX2" fmla="*/ 301686 w 442974"/>
              <a:gd name="connsiteY2" fmla="*/ 157365 h 193939"/>
              <a:gd name="connsiteX3" fmla="*/ 165161 w 442974"/>
              <a:gd name="connsiteY3" fmla="*/ 157365 h 193939"/>
              <a:gd name="connsiteX4" fmla="*/ 362011 w 442974"/>
              <a:gd name="connsiteY4" fmla="*/ 192290 h 193939"/>
              <a:gd name="connsiteX5" fmla="*/ 61 w 442974"/>
              <a:gd name="connsiteY5" fmla="*/ 185940 h 193939"/>
              <a:gd name="connsiteX6" fmla="*/ 333436 w 442974"/>
              <a:gd name="connsiteY6" fmla="*/ 165302 h 193939"/>
              <a:gd name="connsiteX7" fmla="*/ 381061 w 442974"/>
              <a:gd name="connsiteY7" fmla="*/ 111327 h 193939"/>
              <a:gd name="connsiteX8" fmla="*/ 442973 w 442974"/>
              <a:gd name="connsiteY8" fmla="*/ 202 h 1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74" h="193939">
                <a:moveTo>
                  <a:pt x="442973" y="202"/>
                </a:moveTo>
                <a:cubicBezTo>
                  <a:pt x="442708" y="5229"/>
                  <a:pt x="403021" y="115296"/>
                  <a:pt x="379473" y="141490"/>
                </a:cubicBezTo>
                <a:cubicBezTo>
                  <a:pt x="355925" y="167684"/>
                  <a:pt x="337405" y="154719"/>
                  <a:pt x="301686" y="157365"/>
                </a:cubicBezTo>
                <a:cubicBezTo>
                  <a:pt x="265967" y="160011"/>
                  <a:pt x="155107" y="151544"/>
                  <a:pt x="165161" y="157365"/>
                </a:cubicBezTo>
                <a:cubicBezTo>
                  <a:pt x="175215" y="163186"/>
                  <a:pt x="389528" y="187528"/>
                  <a:pt x="362011" y="192290"/>
                </a:cubicBezTo>
                <a:cubicBezTo>
                  <a:pt x="334494" y="197052"/>
                  <a:pt x="4824" y="190438"/>
                  <a:pt x="61" y="185940"/>
                </a:cubicBezTo>
                <a:cubicBezTo>
                  <a:pt x="-4702" y="181442"/>
                  <a:pt x="269936" y="177737"/>
                  <a:pt x="333436" y="165302"/>
                </a:cubicBezTo>
                <a:cubicBezTo>
                  <a:pt x="396936" y="152867"/>
                  <a:pt x="363863" y="137521"/>
                  <a:pt x="381061" y="111327"/>
                </a:cubicBezTo>
                <a:cubicBezTo>
                  <a:pt x="398259" y="85133"/>
                  <a:pt x="443238" y="-4825"/>
                  <a:pt x="44297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FA54F980-F064-49EC-86FB-654F90D43BDC}"/>
              </a:ext>
            </a:extLst>
          </p:cNvPr>
          <p:cNvSpPr/>
          <p:nvPr/>
        </p:nvSpPr>
        <p:spPr>
          <a:xfrm>
            <a:off x="4656171" y="12239609"/>
            <a:ext cx="485744" cy="141485"/>
          </a:xfrm>
          <a:custGeom>
            <a:avLst/>
            <a:gdLst>
              <a:gd name="connsiteX0" fmla="*/ 249204 w 485744"/>
              <a:gd name="connsiteY0" fmla="*/ 90504 h 141485"/>
              <a:gd name="connsiteX1" fmla="*/ 379379 w 485744"/>
              <a:gd name="connsiteY1" fmla="*/ 141304 h 141485"/>
              <a:gd name="connsiteX2" fmla="*/ 382554 w 485744"/>
              <a:gd name="connsiteY2" fmla="*/ 103204 h 141485"/>
              <a:gd name="connsiteX3" fmla="*/ 485742 w 485744"/>
              <a:gd name="connsiteY3" fmla="*/ 16 h 141485"/>
              <a:gd name="connsiteX4" fmla="*/ 379379 w 485744"/>
              <a:gd name="connsiteY4" fmla="*/ 95266 h 141485"/>
              <a:gd name="connsiteX5" fmla="*/ 369854 w 485744"/>
              <a:gd name="connsiteY5" fmla="*/ 106379 h 141485"/>
              <a:gd name="connsiteX6" fmla="*/ 1554 w 485744"/>
              <a:gd name="connsiteY6" fmla="*/ 1604 h 141485"/>
              <a:gd name="connsiteX7" fmla="*/ 249204 w 485744"/>
              <a:gd name="connsiteY7" fmla="*/ 90504 h 14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44" h="141485">
                <a:moveTo>
                  <a:pt x="249204" y="90504"/>
                </a:moveTo>
                <a:cubicBezTo>
                  <a:pt x="312175" y="113787"/>
                  <a:pt x="357154" y="139187"/>
                  <a:pt x="379379" y="141304"/>
                </a:cubicBezTo>
                <a:cubicBezTo>
                  <a:pt x="401604" y="143421"/>
                  <a:pt x="364827" y="126752"/>
                  <a:pt x="382554" y="103204"/>
                </a:cubicBezTo>
                <a:cubicBezTo>
                  <a:pt x="400281" y="79656"/>
                  <a:pt x="486271" y="1339"/>
                  <a:pt x="485742" y="16"/>
                </a:cubicBezTo>
                <a:cubicBezTo>
                  <a:pt x="485213" y="-1307"/>
                  <a:pt x="398694" y="77539"/>
                  <a:pt x="379379" y="95266"/>
                </a:cubicBezTo>
                <a:cubicBezTo>
                  <a:pt x="360064" y="112993"/>
                  <a:pt x="432825" y="121989"/>
                  <a:pt x="369854" y="106379"/>
                </a:cubicBezTo>
                <a:cubicBezTo>
                  <a:pt x="306883" y="90769"/>
                  <a:pt x="22985" y="7954"/>
                  <a:pt x="1554" y="1604"/>
                </a:cubicBezTo>
                <a:cubicBezTo>
                  <a:pt x="-19877" y="-4746"/>
                  <a:pt x="186233" y="67221"/>
                  <a:pt x="249204" y="90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E9E3FCAA-99F5-4AF9-8A81-1E1986667C78}"/>
              </a:ext>
            </a:extLst>
          </p:cNvPr>
          <p:cNvSpPr/>
          <p:nvPr/>
        </p:nvSpPr>
        <p:spPr>
          <a:xfrm>
            <a:off x="4951339" y="12374509"/>
            <a:ext cx="150295" cy="177555"/>
          </a:xfrm>
          <a:custGeom>
            <a:avLst/>
            <a:gdLst>
              <a:gd name="connsiteX0" fmla="*/ 128661 w 150295"/>
              <a:gd name="connsiteY0" fmla="*/ 46091 h 177555"/>
              <a:gd name="connsiteX1" fmla="*/ 25474 w 150295"/>
              <a:gd name="connsiteY1" fmla="*/ 54 h 177555"/>
              <a:gd name="connsiteX2" fmla="*/ 47699 w 150295"/>
              <a:gd name="connsiteY2" fmla="*/ 57204 h 177555"/>
              <a:gd name="connsiteX3" fmla="*/ 149299 w 150295"/>
              <a:gd name="connsiteY3" fmla="*/ 176266 h 177555"/>
              <a:gd name="connsiteX4" fmla="*/ 93736 w 150295"/>
              <a:gd name="connsiteY4" fmla="*/ 114354 h 177555"/>
              <a:gd name="connsiteX5" fmla="*/ 74 w 150295"/>
              <a:gd name="connsiteY5" fmla="*/ 20691 h 177555"/>
              <a:gd name="connsiteX6" fmla="*/ 79449 w 150295"/>
              <a:gd name="connsiteY6" fmla="*/ 12754 h 177555"/>
              <a:gd name="connsiteX7" fmla="*/ 128661 w 150295"/>
              <a:gd name="connsiteY7" fmla="*/ 46091 h 1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95" h="177555">
                <a:moveTo>
                  <a:pt x="128661" y="46091"/>
                </a:moveTo>
                <a:cubicBezTo>
                  <a:pt x="119665" y="43974"/>
                  <a:pt x="38968" y="-1798"/>
                  <a:pt x="25474" y="54"/>
                </a:cubicBezTo>
                <a:cubicBezTo>
                  <a:pt x="11980" y="1906"/>
                  <a:pt x="27062" y="27835"/>
                  <a:pt x="47699" y="57204"/>
                </a:cubicBezTo>
                <a:cubicBezTo>
                  <a:pt x="68336" y="86573"/>
                  <a:pt x="141626" y="166741"/>
                  <a:pt x="149299" y="176266"/>
                </a:cubicBezTo>
                <a:cubicBezTo>
                  <a:pt x="156972" y="185791"/>
                  <a:pt x="118607" y="140283"/>
                  <a:pt x="93736" y="114354"/>
                </a:cubicBezTo>
                <a:cubicBezTo>
                  <a:pt x="68865" y="88425"/>
                  <a:pt x="2455" y="37624"/>
                  <a:pt x="74" y="20691"/>
                </a:cubicBezTo>
                <a:cubicBezTo>
                  <a:pt x="-2307" y="3758"/>
                  <a:pt x="52726" y="7198"/>
                  <a:pt x="79449" y="12754"/>
                </a:cubicBezTo>
                <a:cubicBezTo>
                  <a:pt x="106172" y="18310"/>
                  <a:pt x="137657" y="48208"/>
                  <a:pt x="128661" y="46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DC35B4CA-BFC9-4C71-9137-D9CB84BA4295}"/>
              </a:ext>
            </a:extLst>
          </p:cNvPr>
          <p:cNvSpPr/>
          <p:nvPr/>
        </p:nvSpPr>
        <p:spPr>
          <a:xfrm>
            <a:off x="4854545" y="12349014"/>
            <a:ext cx="128366" cy="162096"/>
          </a:xfrm>
          <a:custGeom>
            <a:avLst/>
            <a:gdLst>
              <a:gd name="connsiteX0" fmla="*/ 95280 w 128366"/>
              <a:gd name="connsiteY0" fmla="*/ 149 h 162096"/>
              <a:gd name="connsiteX1" fmla="*/ 68293 w 128366"/>
              <a:gd name="connsiteY1" fmla="*/ 63649 h 162096"/>
              <a:gd name="connsiteX2" fmla="*/ 127030 w 128366"/>
              <a:gd name="connsiteY2" fmla="*/ 109686 h 162096"/>
              <a:gd name="connsiteX3" fmla="*/ 30 w 128366"/>
              <a:gd name="connsiteY3" fmla="*/ 162074 h 162096"/>
              <a:gd name="connsiteX4" fmla="*/ 114330 w 128366"/>
              <a:gd name="connsiteY4" fmla="*/ 103336 h 162096"/>
              <a:gd name="connsiteX5" fmla="*/ 55593 w 128366"/>
              <a:gd name="connsiteY5" fmla="*/ 82699 h 162096"/>
              <a:gd name="connsiteX6" fmla="*/ 95280 w 128366"/>
              <a:gd name="connsiteY6" fmla="*/ 149 h 1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6" h="162096">
                <a:moveTo>
                  <a:pt x="95280" y="149"/>
                </a:moveTo>
                <a:cubicBezTo>
                  <a:pt x="97397" y="-3026"/>
                  <a:pt x="63001" y="45393"/>
                  <a:pt x="68293" y="63649"/>
                </a:cubicBezTo>
                <a:cubicBezTo>
                  <a:pt x="73585" y="81905"/>
                  <a:pt x="138407" y="93282"/>
                  <a:pt x="127030" y="109686"/>
                </a:cubicBezTo>
                <a:cubicBezTo>
                  <a:pt x="115653" y="126090"/>
                  <a:pt x="2147" y="163132"/>
                  <a:pt x="30" y="162074"/>
                </a:cubicBezTo>
                <a:cubicBezTo>
                  <a:pt x="-2087" y="161016"/>
                  <a:pt x="105070" y="116565"/>
                  <a:pt x="114330" y="103336"/>
                </a:cubicBezTo>
                <a:cubicBezTo>
                  <a:pt x="123590" y="90107"/>
                  <a:pt x="58239" y="100162"/>
                  <a:pt x="55593" y="82699"/>
                </a:cubicBezTo>
                <a:cubicBezTo>
                  <a:pt x="52947" y="65236"/>
                  <a:pt x="93163" y="3324"/>
                  <a:pt x="9528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07DF7AFC-75DD-4E44-A22E-62D957389BEB}"/>
              </a:ext>
            </a:extLst>
          </p:cNvPr>
          <p:cNvSpPr/>
          <p:nvPr/>
        </p:nvSpPr>
        <p:spPr>
          <a:xfrm>
            <a:off x="4354712" y="12597590"/>
            <a:ext cx="945303" cy="33200"/>
          </a:xfrm>
          <a:custGeom>
            <a:avLst/>
            <a:gdLst>
              <a:gd name="connsiteX0" fmla="*/ 2976 w 945303"/>
              <a:gd name="connsiteY0" fmla="*/ 13510 h 33200"/>
              <a:gd name="connsiteX1" fmla="*/ 90288 w 945303"/>
              <a:gd name="connsiteY1" fmla="*/ 21448 h 33200"/>
              <a:gd name="connsiteX2" fmla="*/ 793551 w 945303"/>
              <a:gd name="connsiteY2" fmla="*/ 32560 h 33200"/>
              <a:gd name="connsiteX3" fmla="*/ 942776 w 945303"/>
              <a:gd name="connsiteY3" fmla="*/ 810 h 33200"/>
              <a:gd name="connsiteX4" fmla="*/ 730051 w 945303"/>
              <a:gd name="connsiteY4" fmla="*/ 8748 h 33200"/>
              <a:gd name="connsiteX5" fmla="*/ 2976 w 945303"/>
              <a:gd name="connsiteY5" fmla="*/ 13510 h 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303" h="33200">
                <a:moveTo>
                  <a:pt x="2976" y="13510"/>
                </a:moveTo>
                <a:cubicBezTo>
                  <a:pt x="-19249" y="15891"/>
                  <a:pt x="90288" y="21448"/>
                  <a:pt x="90288" y="21448"/>
                </a:cubicBezTo>
                <a:cubicBezTo>
                  <a:pt x="222050" y="24623"/>
                  <a:pt x="651470" y="36000"/>
                  <a:pt x="793551" y="32560"/>
                </a:cubicBezTo>
                <a:cubicBezTo>
                  <a:pt x="935632" y="29120"/>
                  <a:pt x="953359" y="4779"/>
                  <a:pt x="942776" y="810"/>
                </a:cubicBezTo>
                <a:cubicBezTo>
                  <a:pt x="932193" y="-3159"/>
                  <a:pt x="730051" y="8748"/>
                  <a:pt x="730051" y="8748"/>
                </a:cubicBezTo>
                <a:lnTo>
                  <a:pt x="2976" y="135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FF2D5D8D-CABB-4049-9754-F55C071AD5B8}"/>
              </a:ext>
            </a:extLst>
          </p:cNvPr>
          <p:cNvSpPr/>
          <p:nvPr/>
        </p:nvSpPr>
        <p:spPr>
          <a:xfrm>
            <a:off x="5014457" y="12388148"/>
            <a:ext cx="95962" cy="134801"/>
          </a:xfrm>
          <a:custGeom>
            <a:avLst/>
            <a:gdLst>
              <a:gd name="connsiteX0" fmla="*/ 456 w 95962"/>
              <a:gd name="connsiteY0" fmla="*/ 2290 h 134801"/>
              <a:gd name="connsiteX1" fmla="*/ 94118 w 95962"/>
              <a:gd name="connsiteY1" fmla="*/ 134052 h 134801"/>
              <a:gd name="connsiteX2" fmla="*/ 59193 w 95962"/>
              <a:gd name="connsiteY2" fmla="*/ 54677 h 134801"/>
              <a:gd name="connsiteX3" fmla="*/ 456 w 95962"/>
              <a:gd name="connsiteY3" fmla="*/ 2290 h 13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62" h="134801">
                <a:moveTo>
                  <a:pt x="456" y="2290"/>
                </a:moveTo>
                <a:cubicBezTo>
                  <a:pt x="6277" y="15519"/>
                  <a:pt x="84329" y="125321"/>
                  <a:pt x="94118" y="134052"/>
                </a:cubicBezTo>
                <a:cubicBezTo>
                  <a:pt x="103907" y="142783"/>
                  <a:pt x="72157" y="72669"/>
                  <a:pt x="59193" y="54677"/>
                </a:cubicBezTo>
                <a:cubicBezTo>
                  <a:pt x="46229" y="36685"/>
                  <a:pt x="-5365" y="-10939"/>
                  <a:pt x="456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CA598CBE-AA15-4328-8F90-A7D24ECE4B90}"/>
              </a:ext>
            </a:extLst>
          </p:cNvPr>
          <p:cNvSpPr/>
          <p:nvPr/>
        </p:nvSpPr>
        <p:spPr>
          <a:xfrm>
            <a:off x="4911625" y="12495896"/>
            <a:ext cx="109911" cy="76158"/>
          </a:xfrm>
          <a:custGeom>
            <a:avLst/>
            <a:gdLst>
              <a:gd name="connsiteX0" fmla="*/ 109638 w 109911"/>
              <a:gd name="connsiteY0" fmla="*/ 904 h 76158"/>
              <a:gd name="connsiteX1" fmla="*/ 3275 w 109911"/>
              <a:gd name="connsiteY1" fmla="*/ 75517 h 76158"/>
              <a:gd name="connsiteX2" fmla="*/ 33438 w 109911"/>
              <a:gd name="connsiteY2" fmla="*/ 35829 h 76158"/>
              <a:gd name="connsiteX3" fmla="*/ 109638 w 109911"/>
              <a:gd name="connsiteY3" fmla="*/ 904 h 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1" h="76158">
                <a:moveTo>
                  <a:pt x="109638" y="904"/>
                </a:moveTo>
                <a:cubicBezTo>
                  <a:pt x="104611" y="7519"/>
                  <a:pt x="15975" y="69696"/>
                  <a:pt x="3275" y="75517"/>
                </a:cubicBezTo>
                <a:cubicBezTo>
                  <a:pt x="-9425" y="81338"/>
                  <a:pt x="17828" y="45883"/>
                  <a:pt x="33438" y="35829"/>
                </a:cubicBezTo>
                <a:cubicBezTo>
                  <a:pt x="49048" y="25775"/>
                  <a:pt x="114665" y="-5711"/>
                  <a:pt x="109638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62FA14B3-9E6F-4A5F-A38F-87DACBADB105}"/>
              </a:ext>
            </a:extLst>
          </p:cNvPr>
          <p:cNvSpPr/>
          <p:nvPr/>
        </p:nvSpPr>
        <p:spPr>
          <a:xfrm>
            <a:off x="5076644" y="12453880"/>
            <a:ext cx="271772" cy="158824"/>
          </a:xfrm>
          <a:custGeom>
            <a:avLst/>
            <a:gdLst>
              <a:gd name="connsiteX0" fmla="*/ 181 w 271772"/>
              <a:gd name="connsiteY0" fmla="*/ 58 h 158824"/>
              <a:gd name="connsiteX1" fmla="*/ 257356 w 271772"/>
              <a:gd name="connsiteY1" fmla="*/ 50858 h 158824"/>
              <a:gd name="connsiteX2" fmla="*/ 239894 w 271772"/>
              <a:gd name="connsiteY2" fmla="*/ 58795 h 158824"/>
              <a:gd name="connsiteX3" fmla="*/ 257356 w 271772"/>
              <a:gd name="connsiteY3" fmla="*/ 158808 h 158824"/>
              <a:gd name="connsiteX4" fmla="*/ 270056 w 271772"/>
              <a:gd name="connsiteY4" fmla="*/ 66733 h 158824"/>
              <a:gd name="connsiteX5" fmla="*/ 217669 w 271772"/>
              <a:gd name="connsiteY5" fmla="*/ 61970 h 158824"/>
              <a:gd name="connsiteX6" fmla="*/ 181 w 271772"/>
              <a:gd name="connsiteY6" fmla="*/ 58 h 1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772" h="158824">
                <a:moveTo>
                  <a:pt x="181" y="58"/>
                </a:moveTo>
                <a:cubicBezTo>
                  <a:pt x="6796" y="-1794"/>
                  <a:pt x="217404" y="41069"/>
                  <a:pt x="257356" y="50858"/>
                </a:cubicBezTo>
                <a:cubicBezTo>
                  <a:pt x="297308" y="60648"/>
                  <a:pt x="239894" y="40803"/>
                  <a:pt x="239894" y="58795"/>
                </a:cubicBezTo>
                <a:cubicBezTo>
                  <a:pt x="239894" y="76787"/>
                  <a:pt x="252329" y="157485"/>
                  <a:pt x="257356" y="158808"/>
                </a:cubicBezTo>
                <a:cubicBezTo>
                  <a:pt x="262383" y="160131"/>
                  <a:pt x="276671" y="82873"/>
                  <a:pt x="270056" y="66733"/>
                </a:cubicBezTo>
                <a:cubicBezTo>
                  <a:pt x="263442" y="50593"/>
                  <a:pt x="265294" y="73347"/>
                  <a:pt x="217669" y="61970"/>
                </a:cubicBezTo>
                <a:cubicBezTo>
                  <a:pt x="170044" y="50593"/>
                  <a:pt x="-6434" y="1910"/>
                  <a:pt x="18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459E3974-11D3-41EE-A2BA-152AC74C5442}"/>
              </a:ext>
            </a:extLst>
          </p:cNvPr>
          <p:cNvSpPr/>
          <p:nvPr/>
        </p:nvSpPr>
        <p:spPr>
          <a:xfrm>
            <a:off x="4525963" y="12552894"/>
            <a:ext cx="315223" cy="20591"/>
          </a:xfrm>
          <a:custGeom>
            <a:avLst/>
            <a:gdLst>
              <a:gd name="connsiteX0" fmla="*/ 0 w 315223"/>
              <a:gd name="connsiteY0" fmla="*/ 4231 h 20591"/>
              <a:gd name="connsiteX1" fmla="*/ 107950 w 315223"/>
              <a:gd name="connsiteY1" fmla="*/ 2644 h 20591"/>
              <a:gd name="connsiteX2" fmla="*/ 311150 w 315223"/>
              <a:gd name="connsiteY2" fmla="*/ 1056 h 20591"/>
              <a:gd name="connsiteX3" fmla="*/ 239712 w 315223"/>
              <a:gd name="connsiteY3" fmla="*/ 20106 h 20591"/>
              <a:gd name="connsiteX4" fmla="*/ 188912 w 315223"/>
              <a:gd name="connsiteY4" fmla="*/ 15344 h 20591"/>
              <a:gd name="connsiteX5" fmla="*/ 0 w 315223"/>
              <a:gd name="connsiteY5" fmla="*/ 4231 h 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23" h="20591">
                <a:moveTo>
                  <a:pt x="0" y="4231"/>
                </a:moveTo>
                <a:lnTo>
                  <a:pt x="107950" y="2644"/>
                </a:lnTo>
                <a:cubicBezTo>
                  <a:pt x="159808" y="2115"/>
                  <a:pt x="289190" y="-1854"/>
                  <a:pt x="311150" y="1056"/>
                </a:cubicBezTo>
                <a:cubicBezTo>
                  <a:pt x="333110" y="3966"/>
                  <a:pt x="260085" y="17725"/>
                  <a:pt x="239712" y="20106"/>
                </a:cubicBezTo>
                <a:cubicBezTo>
                  <a:pt x="219339" y="22487"/>
                  <a:pt x="188912" y="15344"/>
                  <a:pt x="188912" y="15344"/>
                </a:cubicBezTo>
                <a:lnTo>
                  <a:pt x="0" y="42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7B1E2E72-3D29-4EB2-ADAF-1CAF48140699}"/>
              </a:ext>
            </a:extLst>
          </p:cNvPr>
          <p:cNvSpPr/>
          <p:nvPr/>
        </p:nvSpPr>
        <p:spPr>
          <a:xfrm>
            <a:off x="4871104" y="12532022"/>
            <a:ext cx="389876" cy="60039"/>
          </a:xfrm>
          <a:custGeom>
            <a:avLst/>
            <a:gdLst>
              <a:gd name="connsiteX0" fmla="*/ 148571 w 389876"/>
              <a:gd name="connsiteY0" fmla="*/ 10816 h 60039"/>
              <a:gd name="connsiteX1" fmla="*/ 300971 w 389876"/>
              <a:gd name="connsiteY1" fmla="*/ 1291 h 60039"/>
              <a:gd name="connsiteX2" fmla="*/ 389871 w 389876"/>
              <a:gd name="connsiteY2" fmla="*/ 1291 h 60039"/>
              <a:gd name="connsiteX3" fmla="*/ 305734 w 389876"/>
              <a:gd name="connsiteY3" fmla="*/ 12403 h 60039"/>
              <a:gd name="connsiteX4" fmla="*/ 197784 w 389876"/>
              <a:gd name="connsiteY4" fmla="*/ 28278 h 60039"/>
              <a:gd name="connsiteX5" fmla="*/ 934 w 389876"/>
              <a:gd name="connsiteY5" fmla="*/ 60028 h 60039"/>
              <a:gd name="connsiteX6" fmla="*/ 148571 w 389876"/>
              <a:gd name="connsiteY6" fmla="*/ 10816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76" h="60039">
                <a:moveTo>
                  <a:pt x="148571" y="10816"/>
                </a:moveTo>
                <a:cubicBezTo>
                  <a:pt x="198577" y="1027"/>
                  <a:pt x="260754" y="2879"/>
                  <a:pt x="300971" y="1291"/>
                </a:cubicBezTo>
                <a:cubicBezTo>
                  <a:pt x="341188" y="-297"/>
                  <a:pt x="389077" y="-561"/>
                  <a:pt x="389871" y="1291"/>
                </a:cubicBezTo>
                <a:cubicBezTo>
                  <a:pt x="390665" y="3143"/>
                  <a:pt x="305734" y="12403"/>
                  <a:pt x="305734" y="12403"/>
                </a:cubicBezTo>
                <a:lnTo>
                  <a:pt x="197784" y="28278"/>
                </a:lnTo>
                <a:lnTo>
                  <a:pt x="934" y="60028"/>
                </a:lnTo>
                <a:cubicBezTo>
                  <a:pt x="-11237" y="60822"/>
                  <a:pt x="98565" y="20605"/>
                  <a:pt x="148571" y="1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39032BF7-E364-4A71-867C-9745E7724846}"/>
              </a:ext>
            </a:extLst>
          </p:cNvPr>
          <p:cNvSpPr/>
          <p:nvPr/>
        </p:nvSpPr>
        <p:spPr>
          <a:xfrm>
            <a:off x="5822499" y="3273348"/>
            <a:ext cx="869036" cy="122363"/>
          </a:xfrm>
          <a:custGeom>
            <a:avLst/>
            <a:gdLst>
              <a:gd name="connsiteX0" fmla="*/ 2039 w 869036"/>
              <a:gd name="connsiteY0" fmla="*/ 122315 h 122363"/>
              <a:gd name="connsiteX1" fmla="*/ 335414 w 869036"/>
              <a:gd name="connsiteY1" fmla="*/ 101677 h 122363"/>
              <a:gd name="connsiteX2" fmla="*/ 260801 w 869036"/>
              <a:gd name="connsiteY2" fmla="*/ 90565 h 122363"/>
              <a:gd name="connsiteX3" fmla="*/ 546551 w 869036"/>
              <a:gd name="connsiteY3" fmla="*/ 35002 h 122363"/>
              <a:gd name="connsiteX4" fmla="*/ 476701 w 869036"/>
              <a:gd name="connsiteY4" fmla="*/ 76277 h 122363"/>
              <a:gd name="connsiteX5" fmla="*/ 832301 w 869036"/>
              <a:gd name="connsiteY5" fmla="*/ 23890 h 122363"/>
              <a:gd name="connsiteX6" fmla="*/ 857701 w 869036"/>
              <a:gd name="connsiteY6" fmla="*/ 22302 h 122363"/>
              <a:gd name="connsiteX7" fmla="*/ 497339 w 869036"/>
              <a:gd name="connsiteY7" fmla="*/ 9602 h 122363"/>
              <a:gd name="connsiteX8" fmla="*/ 349701 w 869036"/>
              <a:gd name="connsiteY8" fmla="*/ 41352 h 122363"/>
              <a:gd name="connsiteX9" fmla="*/ 208414 w 869036"/>
              <a:gd name="connsiteY9" fmla="*/ 77 h 122363"/>
              <a:gd name="connsiteX10" fmla="*/ 459239 w 869036"/>
              <a:gd name="connsiteY10" fmla="*/ 54052 h 122363"/>
              <a:gd name="connsiteX11" fmla="*/ 387801 w 869036"/>
              <a:gd name="connsiteY11" fmla="*/ 50877 h 122363"/>
              <a:gd name="connsiteX12" fmla="*/ 262389 w 869036"/>
              <a:gd name="connsiteY12" fmla="*/ 73102 h 122363"/>
              <a:gd name="connsiteX13" fmla="*/ 197301 w 869036"/>
              <a:gd name="connsiteY13" fmla="*/ 95327 h 122363"/>
              <a:gd name="connsiteX14" fmla="*/ 2039 w 869036"/>
              <a:gd name="connsiteY14" fmla="*/ 122315 h 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9036" h="122363">
                <a:moveTo>
                  <a:pt x="2039" y="122315"/>
                </a:moveTo>
                <a:cubicBezTo>
                  <a:pt x="25058" y="123373"/>
                  <a:pt x="292287" y="106969"/>
                  <a:pt x="335414" y="101677"/>
                </a:cubicBezTo>
                <a:cubicBezTo>
                  <a:pt x="378541" y="96385"/>
                  <a:pt x="225612" y="101677"/>
                  <a:pt x="260801" y="90565"/>
                </a:cubicBezTo>
                <a:cubicBezTo>
                  <a:pt x="295990" y="79453"/>
                  <a:pt x="510568" y="37383"/>
                  <a:pt x="546551" y="35002"/>
                </a:cubicBezTo>
                <a:cubicBezTo>
                  <a:pt x="582534" y="32621"/>
                  <a:pt x="429076" y="78129"/>
                  <a:pt x="476701" y="76277"/>
                </a:cubicBezTo>
                <a:cubicBezTo>
                  <a:pt x="524326" y="74425"/>
                  <a:pt x="768801" y="32886"/>
                  <a:pt x="832301" y="23890"/>
                </a:cubicBezTo>
                <a:cubicBezTo>
                  <a:pt x="895801" y="14894"/>
                  <a:pt x="857701" y="22302"/>
                  <a:pt x="857701" y="22302"/>
                </a:cubicBezTo>
                <a:cubicBezTo>
                  <a:pt x="801874" y="19921"/>
                  <a:pt x="582006" y="6427"/>
                  <a:pt x="497339" y="9602"/>
                </a:cubicBezTo>
                <a:cubicBezTo>
                  <a:pt x="412672" y="12777"/>
                  <a:pt x="397855" y="42939"/>
                  <a:pt x="349701" y="41352"/>
                </a:cubicBezTo>
                <a:cubicBezTo>
                  <a:pt x="301547" y="39765"/>
                  <a:pt x="190158" y="-2040"/>
                  <a:pt x="208414" y="77"/>
                </a:cubicBezTo>
                <a:cubicBezTo>
                  <a:pt x="226670" y="2194"/>
                  <a:pt x="429341" y="45585"/>
                  <a:pt x="459239" y="54052"/>
                </a:cubicBezTo>
                <a:cubicBezTo>
                  <a:pt x="489137" y="62519"/>
                  <a:pt x="420609" y="47702"/>
                  <a:pt x="387801" y="50877"/>
                </a:cubicBezTo>
                <a:cubicBezTo>
                  <a:pt x="354993" y="54052"/>
                  <a:pt x="294139" y="65694"/>
                  <a:pt x="262389" y="73102"/>
                </a:cubicBezTo>
                <a:cubicBezTo>
                  <a:pt x="230639" y="80510"/>
                  <a:pt x="236988" y="90829"/>
                  <a:pt x="197301" y="95327"/>
                </a:cubicBezTo>
                <a:cubicBezTo>
                  <a:pt x="157614" y="99825"/>
                  <a:pt x="-20980" y="121257"/>
                  <a:pt x="2039" y="12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571E63C-3DC9-43DE-B424-CACB8757373F}"/>
              </a:ext>
            </a:extLst>
          </p:cNvPr>
          <p:cNvSpPr/>
          <p:nvPr/>
        </p:nvSpPr>
        <p:spPr>
          <a:xfrm>
            <a:off x="6204100" y="3355606"/>
            <a:ext cx="404997" cy="362371"/>
          </a:xfrm>
          <a:custGeom>
            <a:avLst/>
            <a:gdLst>
              <a:gd name="connsiteX0" fmla="*/ 76050 w 404997"/>
              <a:gd name="connsiteY0" fmla="*/ 149594 h 362371"/>
              <a:gd name="connsiteX1" fmla="*/ 30013 w 404997"/>
              <a:gd name="connsiteY1" fmla="*/ 282944 h 362371"/>
              <a:gd name="connsiteX2" fmla="*/ 61763 w 404997"/>
              <a:gd name="connsiteY2" fmla="*/ 360732 h 362371"/>
              <a:gd name="connsiteX3" fmla="*/ 64938 w 404997"/>
              <a:gd name="connsiteY3" fmla="*/ 279769 h 362371"/>
              <a:gd name="connsiteX4" fmla="*/ 153838 w 404997"/>
              <a:gd name="connsiteY4" fmla="*/ 214682 h 362371"/>
              <a:gd name="connsiteX5" fmla="*/ 196700 w 404997"/>
              <a:gd name="connsiteY5" fmla="*/ 167057 h 362371"/>
              <a:gd name="connsiteX6" fmla="*/ 404663 w 404997"/>
              <a:gd name="connsiteY6" fmla="*/ 369 h 362371"/>
              <a:gd name="connsiteX7" fmla="*/ 142725 w 404997"/>
              <a:gd name="connsiteY7" fmla="*/ 217857 h 362371"/>
              <a:gd name="connsiteX8" fmla="*/ 76050 w 404997"/>
              <a:gd name="connsiteY8" fmla="*/ 262307 h 362371"/>
              <a:gd name="connsiteX9" fmla="*/ 1438 w 404997"/>
              <a:gd name="connsiteY9" fmla="*/ 135307 h 362371"/>
              <a:gd name="connsiteX10" fmla="*/ 26838 w 404997"/>
              <a:gd name="connsiteY10" fmla="*/ 232144 h 362371"/>
              <a:gd name="connsiteX11" fmla="*/ 26838 w 404997"/>
              <a:gd name="connsiteY11" fmla="*/ 303582 h 362371"/>
              <a:gd name="connsiteX12" fmla="*/ 52238 w 404997"/>
              <a:gd name="connsiteY12" fmla="*/ 357557 h 362371"/>
              <a:gd name="connsiteX13" fmla="*/ 76050 w 404997"/>
              <a:gd name="connsiteY13" fmla="*/ 149594 h 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97" h="362371">
                <a:moveTo>
                  <a:pt x="76050" y="149594"/>
                </a:moveTo>
                <a:cubicBezTo>
                  <a:pt x="72346" y="137159"/>
                  <a:pt x="32394" y="247754"/>
                  <a:pt x="30013" y="282944"/>
                </a:cubicBezTo>
                <a:cubicBezTo>
                  <a:pt x="27632" y="318134"/>
                  <a:pt x="55942" y="361261"/>
                  <a:pt x="61763" y="360732"/>
                </a:cubicBezTo>
                <a:cubicBezTo>
                  <a:pt x="67584" y="360203"/>
                  <a:pt x="49592" y="304111"/>
                  <a:pt x="64938" y="279769"/>
                </a:cubicBezTo>
                <a:cubicBezTo>
                  <a:pt x="80284" y="255427"/>
                  <a:pt x="131878" y="233467"/>
                  <a:pt x="153838" y="214682"/>
                </a:cubicBezTo>
                <a:cubicBezTo>
                  <a:pt x="175798" y="195897"/>
                  <a:pt x="154896" y="202776"/>
                  <a:pt x="196700" y="167057"/>
                </a:cubicBezTo>
                <a:cubicBezTo>
                  <a:pt x="238504" y="131338"/>
                  <a:pt x="413659" y="-8098"/>
                  <a:pt x="404663" y="369"/>
                </a:cubicBezTo>
                <a:cubicBezTo>
                  <a:pt x="395667" y="8836"/>
                  <a:pt x="197494" y="174201"/>
                  <a:pt x="142725" y="217857"/>
                </a:cubicBezTo>
                <a:cubicBezTo>
                  <a:pt x="87956" y="261513"/>
                  <a:pt x="99598" y="276065"/>
                  <a:pt x="76050" y="262307"/>
                </a:cubicBezTo>
                <a:cubicBezTo>
                  <a:pt x="52502" y="248549"/>
                  <a:pt x="9640" y="140334"/>
                  <a:pt x="1438" y="135307"/>
                </a:cubicBezTo>
                <a:cubicBezTo>
                  <a:pt x="-6764" y="130280"/>
                  <a:pt x="22605" y="204098"/>
                  <a:pt x="26838" y="232144"/>
                </a:cubicBezTo>
                <a:cubicBezTo>
                  <a:pt x="31071" y="260190"/>
                  <a:pt x="22605" y="282680"/>
                  <a:pt x="26838" y="303582"/>
                </a:cubicBezTo>
                <a:cubicBezTo>
                  <a:pt x="31071" y="324484"/>
                  <a:pt x="46417" y="378724"/>
                  <a:pt x="52238" y="357557"/>
                </a:cubicBezTo>
                <a:cubicBezTo>
                  <a:pt x="58059" y="336390"/>
                  <a:pt x="79754" y="162029"/>
                  <a:pt x="76050" y="149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2A4193F-C802-4FC6-90E8-4E8A978C06A6}"/>
              </a:ext>
            </a:extLst>
          </p:cNvPr>
          <p:cNvSpPr/>
          <p:nvPr/>
        </p:nvSpPr>
        <p:spPr>
          <a:xfrm>
            <a:off x="6088630" y="3317871"/>
            <a:ext cx="548709" cy="130259"/>
          </a:xfrm>
          <a:custGeom>
            <a:avLst/>
            <a:gdLst>
              <a:gd name="connsiteX0" fmla="*/ 1020 w 548709"/>
              <a:gd name="connsiteY0" fmla="*/ 39692 h 130259"/>
              <a:gd name="connsiteX1" fmla="*/ 158183 w 548709"/>
              <a:gd name="connsiteY1" fmla="*/ 44454 h 130259"/>
              <a:gd name="connsiteX2" fmla="*/ 189933 w 548709"/>
              <a:gd name="connsiteY2" fmla="*/ 49217 h 130259"/>
              <a:gd name="connsiteX3" fmla="*/ 283595 w 548709"/>
              <a:gd name="connsiteY3" fmla="*/ 117479 h 130259"/>
              <a:gd name="connsiteX4" fmla="*/ 342333 w 548709"/>
              <a:gd name="connsiteY4" fmla="*/ 71442 h 130259"/>
              <a:gd name="connsiteX5" fmla="*/ 548708 w 548709"/>
              <a:gd name="connsiteY5" fmla="*/ 4 h 130259"/>
              <a:gd name="connsiteX6" fmla="*/ 339158 w 548709"/>
              <a:gd name="connsiteY6" fmla="*/ 68267 h 130259"/>
              <a:gd name="connsiteX7" fmla="*/ 293120 w 548709"/>
              <a:gd name="connsiteY7" fmla="*/ 130179 h 130259"/>
              <a:gd name="connsiteX8" fmla="*/ 243908 w 548709"/>
              <a:gd name="connsiteY8" fmla="*/ 80967 h 130259"/>
              <a:gd name="connsiteX9" fmla="*/ 1020 w 548709"/>
              <a:gd name="connsiteY9" fmla="*/ 39692 h 13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709" h="130259">
                <a:moveTo>
                  <a:pt x="1020" y="39692"/>
                </a:moveTo>
                <a:cubicBezTo>
                  <a:pt x="-13268" y="33606"/>
                  <a:pt x="126698" y="42867"/>
                  <a:pt x="158183" y="44454"/>
                </a:cubicBezTo>
                <a:cubicBezTo>
                  <a:pt x="189668" y="46041"/>
                  <a:pt x="169031" y="37046"/>
                  <a:pt x="189933" y="49217"/>
                </a:cubicBezTo>
                <a:cubicBezTo>
                  <a:pt x="210835" y="61388"/>
                  <a:pt x="258195" y="113775"/>
                  <a:pt x="283595" y="117479"/>
                </a:cubicBezTo>
                <a:cubicBezTo>
                  <a:pt x="308995" y="121183"/>
                  <a:pt x="298148" y="91021"/>
                  <a:pt x="342333" y="71442"/>
                </a:cubicBezTo>
                <a:cubicBezTo>
                  <a:pt x="386518" y="51863"/>
                  <a:pt x="549237" y="533"/>
                  <a:pt x="548708" y="4"/>
                </a:cubicBezTo>
                <a:cubicBezTo>
                  <a:pt x="548179" y="-525"/>
                  <a:pt x="381756" y="46571"/>
                  <a:pt x="339158" y="68267"/>
                </a:cubicBezTo>
                <a:cubicBezTo>
                  <a:pt x="296560" y="89963"/>
                  <a:pt x="308995" y="128062"/>
                  <a:pt x="293120" y="130179"/>
                </a:cubicBezTo>
                <a:cubicBezTo>
                  <a:pt x="277245" y="132296"/>
                  <a:pt x="286771" y="91815"/>
                  <a:pt x="243908" y="80967"/>
                </a:cubicBezTo>
                <a:cubicBezTo>
                  <a:pt x="201046" y="70119"/>
                  <a:pt x="15308" y="45778"/>
                  <a:pt x="1020" y="39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AEF78ADF-4906-494F-968F-834B541CD7ED}"/>
              </a:ext>
            </a:extLst>
          </p:cNvPr>
          <p:cNvSpPr/>
          <p:nvPr/>
        </p:nvSpPr>
        <p:spPr>
          <a:xfrm>
            <a:off x="6281273" y="3297000"/>
            <a:ext cx="341869" cy="201769"/>
          </a:xfrm>
          <a:custGeom>
            <a:avLst/>
            <a:gdLst>
              <a:gd name="connsiteX0" fmla="*/ 341777 w 341869"/>
              <a:gd name="connsiteY0" fmla="*/ 238 h 201769"/>
              <a:gd name="connsiteX1" fmla="*/ 116352 w 341869"/>
              <a:gd name="connsiteY1" fmla="*/ 70088 h 201769"/>
              <a:gd name="connsiteX2" fmla="*/ 89365 w 341869"/>
              <a:gd name="connsiteY2" fmla="*/ 200263 h 201769"/>
              <a:gd name="connsiteX3" fmla="*/ 51265 w 341869"/>
              <a:gd name="connsiteY3" fmla="*/ 139938 h 201769"/>
              <a:gd name="connsiteX4" fmla="*/ 465 w 341869"/>
              <a:gd name="connsiteY4" fmla="*/ 124063 h 201769"/>
              <a:gd name="connsiteX5" fmla="*/ 83015 w 341869"/>
              <a:gd name="connsiteY5" fmla="*/ 138350 h 201769"/>
              <a:gd name="connsiteX6" fmla="*/ 143340 w 341869"/>
              <a:gd name="connsiteY6" fmla="*/ 92313 h 201769"/>
              <a:gd name="connsiteX7" fmla="*/ 341777 w 341869"/>
              <a:gd name="connsiteY7" fmla="*/ 238 h 2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869" h="201769">
                <a:moveTo>
                  <a:pt x="341777" y="238"/>
                </a:moveTo>
                <a:cubicBezTo>
                  <a:pt x="337279" y="-3466"/>
                  <a:pt x="158421" y="36751"/>
                  <a:pt x="116352" y="70088"/>
                </a:cubicBezTo>
                <a:cubicBezTo>
                  <a:pt x="74283" y="103425"/>
                  <a:pt x="100213" y="188621"/>
                  <a:pt x="89365" y="200263"/>
                </a:cubicBezTo>
                <a:cubicBezTo>
                  <a:pt x="78517" y="211905"/>
                  <a:pt x="66082" y="152638"/>
                  <a:pt x="51265" y="139938"/>
                </a:cubicBezTo>
                <a:cubicBezTo>
                  <a:pt x="36448" y="127238"/>
                  <a:pt x="-4827" y="124328"/>
                  <a:pt x="465" y="124063"/>
                </a:cubicBezTo>
                <a:cubicBezTo>
                  <a:pt x="5757" y="123798"/>
                  <a:pt x="59202" y="143642"/>
                  <a:pt x="83015" y="138350"/>
                </a:cubicBezTo>
                <a:cubicBezTo>
                  <a:pt x="106828" y="133058"/>
                  <a:pt x="100742" y="114538"/>
                  <a:pt x="143340" y="92313"/>
                </a:cubicBezTo>
                <a:cubicBezTo>
                  <a:pt x="185938" y="70088"/>
                  <a:pt x="346275" y="3942"/>
                  <a:pt x="34177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52E4764B-1123-4093-B1D9-D83B6DF68809}"/>
              </a:ext>
            </a:extLst>
          </p:cNvPr>
          <p:cNvSpPr/>
          <p:nvPr/>
        </p:nvSpPr>
        <p:spPr>
          <a:xfrm>
            <a:off x="7414889" y="2870162"/>
            <a:ext cx="354351" cy="216546"/>
          </a:xfrm>
          <a:custGeom>
            <a:avLst/>
            <a:gdLst>
              <a:gd name="connsiteX0" fmla="*/ 324 w 354351"/>
              <a:gd name="connsiteY0" fmla="*/ 38 h 216546"/>
              <a:gd name="connsiteX1" fmla="*/ 297186 w 354351"/>
              <a:gd name="connsiteY1" fmla="*/ 81001 h 216546"/>
              <a:gd name="connsiteX2" fmla="*/ 246386 w 354351"/>
              <a:gd name="connsiteY2" fmla="*/ 106401 h 216546"/>
              <a:gd name="connsiteX3" fmla="*/ 308299 w 354351"/>
              <a:gd name="connsiteY3" fmla="*/ 122276 h 216546"/>
              <a:gd name="connsiteX4" fmla="*/ 354336 w 354351"/>
              <a:gd name="connsiteY4" fmla="*/ 209588 h 216546"/>
              <a:gd name="connsiteX5" fmla="*/ 313061 w 354351"/>
              <a:gd name="connsiteY5" fmla="*/ 211176 h 216546"/>
              <a:gd name="connsiteX6" fmla="*/ 286074 w 354351"/>
              <a:gd name="connsiteY6" fmla="*/ 211176 h 216546"/>
              <a:gd name="connsiteX7" fmla="*/ 346399 w 354351"/>
              <a:gd name="connsiteY7" fmla="*/ 190538 h 216546"/>
              <a:gd name="connsiteX8" fmla="*/ 278136 w 354351"/>
              <a:gd name="connsiteY8" fmla="*/ 128626 h 216546"/>
              <a:gd name="connsiteX9" fmla="*/ 240036 w 354351"/>
              <a:gd name="connsiteY9" fmla="*/ 92113 h 216546"/>
              <a:gd name="connsiteX10" fmla="*/ 324 w 354351"/>
              <a:gd name="connsiteY10" fmla="*/ 38 h 2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351" h="216546">
                <a:moveTo>
                  <a:pt x="324" y="38"/>
                </a:moveTo>
                <a:cubicBezTo>
                  <a:pt x="9849" y="-1814"/>
                  <a:pt x="256176" y="63274"/>
                  <a:pt x="297186" y="81001"/>
                </a:cubicBezTo>
                <a:cubicBezTo>
                  <a:pt x="338196" y="98728"/>
                  <a:pt x="244534" y="99522"/>
                  <a:pt x="246386" y="106401"/>
                </a:cubicBezTo>
                <a:cubicBezTo>
                  <a:pt x="248238" y="113280"/>
                  <a:pt x="290307" y="105078"/>
                  <a:pt x="308299" y="122276"/>
                </a:cubicBezTo>
                <a:cubicBezTo>
                  <a:pt x="326291" y="139474"/>
                  <a:pt x="353542" y="194771"/>
                  <a:pt x="354336" y="209588"/>
                </a:cubicBezTo>
                <a:cubicBezTo>
                  <a:pt x="355130" y="224405"/>
                  <a:pt x="324438" y="210911"/>
                  <a:pt x="313061" y="211176"/>
                </a:cubicBezTo>
                <a:cubicBezTo>
                  <a:pt x="301684" y="211441"/>
                  <a:pt x="280518" y="214616"/>
                  <a:pt x="286074" y="211176"/>
                </a:cubicBezTo>
                <a:cubicBezTo>
                  <a:pt x="291630" y="207736"/>
                  <a:pt x="347722" y="204296"/>
                  <a:pt x="346399" y="190538"/>
                </a:cubicBezTo>
                <a:cubicBezTo>
                  <a:pt x="345076" y="176780"/>
                  <a:pt x="295863" y="145030"/>
                  <a:pt x="278136" y="128626"/>
                </a:cubicBezTo>
                <a:cubicBezTo>
                  <a:pt x="260409" y="112222"/>
                  <a:pt x="286338" y="112221"/>
                  <a:pt x="240036" y="92113"/>
                </a:cubicBezTo>
                <a:cubicBezTo>
                  <a:pt x="193734" y="72005"/>
                  <a:pt x="-9201" y="1890"/>
                  <a:pt x="3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D7717B21-0C99-469E-89EE-062C3F6832FB}"/>
              </a:ext>
            </a:extLst>
          </p:cNvPr>
          <p:cNvSpPr/>
          <p:nvPr/>
        </p:nvSpPr>
        <p:spPr>
          <a:xfrm>
            <a:off x="7337052" y="2923855"/>
            <a:ext cx="440535" cy="213142"/>
          </a:xfrm>
          <a:custGeom>
            <a:avLst/>
            <a:gdLst>
              <a:gd name="connsiteX0" fmla="*/ 373 w 440535"/>
              <a:gd name="connsiteY0" fmla="*/ 320 h 213142"/>
              <a:gd name="connsiteX1" fmla="*/ 190873 w 440535"/>
              <a:gd name="connsiteY1" fmla="*/ 100333 h 213142"/>
              <a:gd name="connsiteX2" fmla="*/ 314698 w 440535"/>
              <a:gd name="connsiteY2" fmla="*/ 143195 h 213142"/>
              <a:gd name="connsiteX3" fmla="*/ 406773 w 440535"/>
              <a:gd name="connsiteY3" fmla="*/ 144783 h 213142"/>
              <a:gd name="connsiteX4" fmla="*/ 324223 w 440535"/>
              <a:gd name="connsiteY4" fmla="*/ 149545 h 213142"/>
              <a:gd name="connsiteX5" fmla="*/ 405186 w 440535"/>
              <a:gd name="connsiteY5" fmla="*/ 155895 h 213142"/>
              <a:gd name="connsiteX6" fmla="*/ 379786 w 440535"/>
              <a:gd name="connsiteY6" fmla="*/ 192408 h 213142"/>
              <a:gd name="connsiteX7" fmla="*/ 363911 w 440535"/>
              <a:gd name="connsiteY7" fmla="*/ 213045 h 213142"/>
              <a:gd name="connsiteX8" fmla="*/ 440111 w 440535"/>
              <a:gd name="connsiteY8" fmla="*/ 184470 h 213142"/>
              <a:gd name="connsiteX9" fmla="*/ 324223 w 440535"/>
              <a:gd name="connsiteY9" fmla="*/ 157483 h 213142"/>
              <a:gd name="connsiteX10" fmla="*/ 243261 w 440535"/>
              <a:gd name="connsiteY10" fmla="*/ 136845 h 213142"/>
              <a:gd name="connsiteX11" fmla="*/ 373 w 440535"/>
              <a:gd name="connsiteY11" fmla="*/ 320 h 2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535" h="213142">
                <a:moveTo>
                  <a:pt x="373" y="320"/>
                </a:moveTo>
                <a:cubicBezTo>
                  <a:pt x="-8358" y="-5765"/>
                  <a:pt x="138486" y="76521"/>
                  <a:pt x="190873" y="100333"/>
                </a:cubicBezTo>
                <a:cubicBezTo>
                  <a:pt x="243260" y="124145"/>
                  <a:pt x="278715" y="135787"/>
                  <a:pt x="314698" y="143195"/>
                </a:cubicBezTo>
                <a:cubicBezTo>
                  <a:pt x="350681" y="150603"/>
                  <a:pt x="405185" y="143725"/>
                  <a:pt x="406773" y="144783"/>
                </a:cubicBezTo>
                <a:cubicBezTo>
                  <a:pt x="408361" y="145841"/>
                  <a:pt x="324487" y="147693"/>
                  <a:pt x="324223" y="149545"/>
                </a:cubicBezTo>
                <a:cubicBezTo>
                  <a:pt x="323959" y="151397"/>
                  <a:pt x="395926" y="148751"/>
                  <a:pt x="405186" y="155895"/>
                </a:cubicBezTo>
                <a:cubicBezTo>
                  <a:pt x="414447" y="163039"/>
                  <a:pt x="386665" y="182883"/>
                  <a:pt x="379786" y="192408"/>
                </a:cubicBezTo>
                <a:cubicBezTo>
                  <a:pt x="372907" y="201933"/>
                  <a:pt x="353857" y="214368"/>
                  <a:pt x="363911" y="213045"/>
                </a:cubicBezTo>
                <a:cubicBezTo>
                  <a:pt x="373965" y="211722"/>
                  <a:pt x="446726" y="193730"/>
                  <a:pt x="440111" y="184470"/>
                </a:cubicBezTo>
                <a:cubicBezTo>
                  <a:pt x="433496" y="175210"/>
                  <a:pt x="324223" y="157483"/>
                  <a:pt x="324223" y="157483"/>
                </a:cubicBezTo>
                <a:cubicBezTo>
                  <a:pt x="291415" y="149546"/>
                  <a:pt x="294855" y="160657"/>
                  <a:pt x="243261" y="136845"/>
                </a:cubicBezTo>
                <a:cubicBezTo>
                  <a:pt x="191667" y="113033"/>
                  <a:pt x="9104" y="6405"/>
                  <a:pt x="373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7CE32DC-2981-467C-9C7D-E9EEAF98A508}"/>
              </a:ext>
            </a:extLst>
          </p:cNvPr>
          <p:cNvSpPr/>
          <p:nvPr/>
        </p:nvSpPr>
        <p:spPr>
          <a:xfrm>
            <a:off x="7291545" y="2876490"/>
            <a:ext cx="196875" cy="85387"/>
          </a:xfrm>
          <a:custGeom>
            <a:avLst/>
            <a:gdLst>
              <a:gd name="connsiteX0" fmla="*/ 196693 w 196875"/>
              <a:gd name="connsiteY0" fmla="*/ 60 h 85387"/>
              <a:gd name="connsiteX1" fmla="*/ 7780 w 196875"/>
              <a:gd name="connsiteY1" fmla="*/ 11173 h 85387"/>
              <a:gd name="connsiteX2" fmla="*/ 42705 w 196875"/>
              <a:gd name="connsiteY2" fmla="*/ 28635 h 85387"/>
              <a:gd name="connsiteX3" fmla="*/ 103030 w 196875"/>
              <a:gd name="connsiteY3" fmla="*/ 84198 h 85387"/>
              <a:gd name="connsiteX4" fmla="*/ 106205 w 196875"/>
              <a:gd name="connsiteY4" fmla="*/ 63560 h 85387"/>
              <a:gd name="connsiteX5" fmla="*/ 144305 w 196875"/>
              <a:gd name="connsiteY5" fmla="*/ 27048 h 85387"/>
              <a:gd name="connsiteX6" fmla="*/ 117318 w 196875"/>
              <a:gd name="connsiteY6" fmla="*/ 42923 h 85387"/>
              <a:gd name="connsiteX7" fmla="*/ 96680 w 196875"/>
              <a:gd name="connsiteY7" fmla="*/ 42923 h 85387"/>
              <a:gd name="connsiteX8" fmla="*/ 44293 w 196875"/>
              <a:gd name="connsiteY8" fmla="*/ 15935 h 85387"/>
              <a:gd name="connsiteX9" fmla="*/ 196693 w 196875"/>
              <a:gd name="connsiteY9" fmla="*/ 60 h 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75" h="85387">
                <a:moveTo>
                  <a:pt x="196693" y="60"/>
                </a:moveTo>
                <a:cubicBezTo>
                  <a:pt x="190607" y="-734"/>
                  <a:pt x="33445" y="6411"/>
                  <a:pt x="7780" y="11173"/>
                </a:cubicBezTo>
                <a:cubicBezTo>
                  <a:pt x="-17885" y="15935"/>
                  <a:pt x="26830" y="16464"/>
                  <a:pt x="42705" y="28635"/>
                </a:cubicBezTo>
                <a:cubicBezTo>
                  <a:pt x="58580" y="40806"/>
                  <a:pt x="92447" y="78377"/>
                  <a:pt x="103030" y="84198"/>
                </a:cubicBezTo>
                <a:cubicBezTo>
                  <a:pt x="113613" y="90019"/>
                  <a:pt x="99326" y="73085"/>
                  <a:pt x="106205" y="63560"/>
                </a:cubicBezTo>
                <a:cubicBezTo>
                  <a:pt x="113084" y="54035"/>
                  <a:pt x="142453" y="30487"/>
                  <a:pt x="144305" y="27048"/>
                </a:cubicBezTo>
                <a:cubicBezTo>
                  <a:pt x="146157" y="23609"/>
                  <a:pt x="125255" y="40277"/>
                  <a:pt x="117318" y="42923"/>
                </a:cubicBezTo>
                <a:cubicBezTo>
                  <a:pt x="109381" y="45569"/>
                  <a:pt x="108851" y="47421"/>
                  <a:pt x="96680" y="42923"/>
                </a:cubicBezTo>
                <a:cubicBezTo>
                  <a:pt x="84509" y="38425"/>
                  <a:pt x="33974" y="22021"/>
                  <a:pt x="44293" y="15935"/>
                </a:cubicBezTo>
                <a:cubicBezTo>
                  <a:pt x="54612" y="9849"/>
                  <a:pt x="202779" y="854"/>
                  <a:pt x="19669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70956258-DFC3-45E2-AF8B-9BC72E9DDC7E}"/>
              </a:ext>
            </a:extLst>
          </p:cNvPr>
          <p:cNvSpPr/>
          <p:nvPr/>
        </p:nvSpPr>
        <p:spPr>
          <a:xfrm>
            <a:off x="7157440" y="2889237"/>
            <a:ext cx="507425" cy="212302"/>
          </a:xfrm>
          <a:custGeom>
            <a:avLst/>
            <a:gdLst>
              <a:gd name="connsiteX0" fmla="*/ 598 w 507425"/>
              <a:gd name="connsiteY0" fmla="*/ 11126 h 212302"/>
              <a:gd name="connsiteX1" fmla="*/ 148235 w 507425"/>
              <a:gd name="connsiteY1" fmla="*/ 30176 h 212302"/>
              <a:gd name="connsiteX2" fmla="*/ 229198 w 507425"/>
              <a:gd name="connsiteY2" fmla="*/ 82563 h 212302"/>
              <a:gd name="connsiteX3" fmla="*/ 457798 w 507425"/>
              <a:gd name="connsiteY3" fmla="*/ 179401 h 212302"/>
              <a:gd name="connsiteX4" fmla="*/ 224435 w 507425"/>
              <a:gd name="connsiteY4" fmla="*/ 96851 h 212302"/>
              <a:gd name="connsiteX5" fmla="*/ 503835 w 507425"/>
              <a:gd name="connsiteY5" fmla="*/ 207976 h 212302"/>
              <a:gd name="connsiteX6" fmla="*/ 372073 w 507425"/>
              <a:gd name="connsiteY6" fmla="*/ 180988 h 212302"/>
              <a:gd name="connsiteX7" fmla="*/ 214910 w 507425"/>
              <a:gd name="connsiteY7" fmla="*/ 100026 h 212302"/>
              <a:gd name="connsiteX8" fmla="*/ 170460 w 507425"/>
              <a:gd name="connsiteY8" fmla="*/ 63513 h 212302"/>
              <a:gd name="connsiteX9" fmla="*/ 99023 w 507425"/>
              <a:gd name="connsiteY9" fmla="*/ 3188 h 212302"/>
              <a:gd name="connsiteX10" fmla="*/ 598 w 507425"/>
              <a:gd name="connsiteY10" fmla="*/ 11126 h 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25" h="212302">
                <a:moveTo>
                  <a:pt x="598" y="11126"/>
                </a:moveTo>
                <a:cubicBezTo>
                  <a:pt x="8800" y="15624"/>
                  <a:pt x="110135" y="18270"/>
                  <a:pt x="148235" y="30176"/>
                </a:cubicBezTo>
                <a:cubicBezTo>
                  <a:pt x="186335" y="42082"/>
                  <a:pt x="177604" y="57692"/>
                  <a:pt x="229198" y="82563"/>
                </a:cubicBezTo>
                <a:cubicBezTo>
                  <a:pt x="280792" y="107434"/>
                  <a:pt x="458592" y="177020"/>
                  <a:pt x="457798" y="179401"/>
                </a:cubicBezTo>
                <a:cubicBezTo>
                  <a:pt x="457004" y="181782"/>
                  <a:pt x="216762" y="92088"/>
                  <a:pt x="224435" y="96851"/>
                </a:cubicBezTo>
                <a:cubicBezTo>
                  <a:pt x="232108" y="101614"/>
                  <a:pt x="479229" y="193953"/>
                  <a:pt x="503835" y="207976"/>
                </a:cubicBezTo>
                <a:cubicBezTo>
                  <a:pt x="528441" y="221999"/>
                  <a:pt x="420227" y="198980"/>
                  <a:pt x="372073" y="180988"/>
                </a:cubicBezTo>
                <a:cubicBezTo>
                  <a:pt x="323919" y="162996"/>
                  <a:pt x="248512" y="119605"/>
                  <a:pt x="214910" y="100026"/>
                </a:cubicBezTo>
                <a:cubicBezTo>
                  <a:pt x="181308" y="80447"/>
                  <a:pt x="189775" y="79653"/>
                  <a:pt x="170460" y="63513"/>
                </a:cubicBezTo>
                <a:cubicBezTo>
                  <a:pt x="151145" y="47373"/>
                  <a:pt x="127333" y="12184"/>
                  <a:pt x="99023" y="3188"/>
                </a:cubicBezTo>
                <a:cubicBezTo>
                  <a:pt x="70713" y="-5808"/>
                  <a:pt x="-7604" y="6628"/>
                  <a:pt x="598" y="1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985EFCAB-25A3-42FE-93A3-BB4744F8C0A5}"/>
              </a:ext>
            </a:extLst>
          </p:cNvPr>
          <p:cNvSpPr/>
          <p:nvPr/>
        </p:nvSpPr>
        <p:spPr>
          <a:xfrm>
            <a:off x="7115175" y="2923083"/>
            <a:ext cx="197092" cy="80901"/>
          </a:xfrm>
          <a:custGeom>
            <a:avLst/>
            <a:gdLst>
              <a:gd name="connsiteX0" fmla="*/ 0 w 197092"/>
              <a:gd name="connsiteY0" fmla="*/ 1092 h 80901"/>
              <a:gd name="connsiteX1" fmla="*/ 193675 w 197092"/>
              <a:gd name="connsiteY1" fmla="*/ 5855 h 80901"/>
              <a:gd name="connsiteX2" fmla="*/ 122238 w 197092"/>
              <a:gd name="connsiteY2" fmla="*/ 31255 h 80901"/>
              <a:gd name="connsiteX3" fmla="*/ 103188 w 197092"/>
              <a:gd name="connsiteY3" fmla="*/ 80467 h 80901"/>
              <a:gd name="connsiteX4" fmla="*/ 123825 w 197092"/>
              <a:gd name="connsiteY4" fmla="*/ 53480 h 80901"/>
              <a:gd name="connsiteX5" fmla="*/ 192088 w 197092"/>
              <a:gd name="connsiteY5" fmla="*/ 21730 h 80901"/>
              <a:gd name="connsiteX6" fmla="*/ 0 w 197092"/>
              <a:gd name="connsiteY6" fmla="*/ 1092 h 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92" h="80901">
                <a:moveTo>
                  <a:pt x="0" y="1092"/>
                </a:moveTo>
                <a:cubicBezTo>
                  <a:pt x="264" y="-1554"/>
                  <a:pt x="173302" y="828"/>
                  <a:pt x="193675" y="5855"/>
                </a:cubicBezTo>
                <a:cubicBezTo>
                  <a:pt x="214048" y="10882"/>
                  <a:pt x="137319" y="18820"/>
                  <a:pt x="122238" y="31255"/>
                </a:cubicBezTo>
                <a:cubicBezTo>
                  <a:pt x="107157" y="43690"/>
                  <a:pt x="102924" y="76763"/>
                  <a:pt x="103188" y="80467"/>
                </a:cubicBezTo>
                <a:cubicBezTo>
                  <a:pt x="103452" y="84171"/>
                  <a:pt x="109008" y="63269"/>
                  <a:pt x="123825" y="53480"/>
                </a:cubicBezTo>
                <a:cubicBezTo>
                  <a:pt x="138642" y="43691"/>
                  <a:pt x="207963" y="30197"/>
                  <a:pt x="192088" y="21730"/>
                </a:cubicBezTo>
                <a:cubicBezTo>
                  <a:pt x="176213" y="13263"/>
                  <a:pt x="-264" y="3738"/>
                  <a:pt x="0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E556156E-5DFE-4230-BDAA-E09612F2E3D4}"/>
              </a:ext>
            </a:extLst>
          </p:cNvPr>
          <p:cNvSpPr/>
          <p:nvPr/>
        </p:nvSpPr>
        <p:spPr>
          <a:xfrm>
            <a:off x="7159486" y="2909885"/>
            <a:ext cx="532698" cy="378497"/>
          </a:xfrm>
          <a:custGeom>
            <a:avLst/>
            <a:gdLst>
              <a:gd name="connsiteX0" fmla="*/ 139 w 532698"/>
              <a:gd name="connsiteY0" fmla="*/ 3 h 378497"/>
              <a:gd name="connsiteX1" fmla="*/ 55702 w 532698"/>
              <a:gd name="connsiteY1" fmla="*/ 80965 h 378497"/>
              <a:gd name="connsiteX2" fmla="*/ 160477 w 532698"/>
              <a:gd name="connsiteY2" fmla="*/ 157165 h 378497"/>
              <a:gd name="connsiteX3" fmla="*/ 362089 w 532698"/>
              <a:gd name="connsiteY3" fmla="*/ 260353 h 378497"/>
              <a:gd name="connsiteX4" fmla="*/ 223977 w 532698"/>
              <a:gd name="connsiteY4" fmla="*/ 190503 h 378497"/>
              <a:gd name="connsiteX5" fmla="*/ 393839 w 532698"/>
              <a:gd name="connsiteY5" fmla="*/ 273053 h 378497"/>
              <a:gd name="connsiteX6" fmla="*/ 530364 w 532698"/>
              <a:gd name="connsiteY6" fmla="*/ 377828 h 378497"/>
              <a:gd name="connsiteX7" fmla="*/ 465277 w 532698"/>
              <a:gd name="connsiteY7" fmla="*/ 314328 h 378497"/>
              <a:gd name="connsiteX8" fmla="*/ 281127 w 532698"/>
              <a:gd name="connsiteY8" fmla="*/ 242890 h 378497"/>
              <a:gd name="connsiteX9" fmla="*/ 166827 w 532698"/>
              <a:gd name="connsiteY9" fmla="*/ 166690 h 378497"/>
              <a:gd name="connsiteX10" fmla="*/ 44589 w 532698"/>
              <a:gd name="connsiteY10" fmla="*/ 84140 h 378497"/>
              <a:gd name="connsiteX11" fmla="*/ 139 w 532698"/>
              <a:gd name="connsiteY11" fmla="*/ 3 h 37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698" h="378497">
                <a:moveTo>
                  <a:pt x="139" y="3"/>
                </a:moveTo>
                <a:cubicBezTo>
                  <a:pt x="1991" y="-526"/>
                  <a:pt x="28979" y="54771"/>
                  <a:pt x="55702" y="80965"/>
                </a:cubicBezTo>
                <a:cubicBezTo>
                  <a:pt x="82425" y="107159"/>
                  <a:pt x="109413" y="127267"/>
                  <a:pt x="160477" y="157165"/>
                </a:cubicBezTo>
                <a:cubicBezTo>
                  <a:pt x="211541" y="187063"/>
                  <a:pt x="351506" y="254797"/>
                  <a:pt x="362089" y="260353"/>
                </a:cubicBezTo>
                <a:cubicBezTo>
                  <a:pt x="372672" y="265909"/>
                  <a:pt x="218685" y="188386"/>
                  <a:pt x="223977" y="190503"/>
                </a:cubicBezTo>
                <a:cubicBezTo>
                  <a:pt x="229269" y="192620"/>
                  <a:pt x="342775" y="241832"/>
                  <a:pt x="393839" y="273053"/>
                </a:cubicBezTo>
                <a:cubicBezTo>
                  <a:pt x="444903" y="304274"/>
                  <a:pt x="518458" y="370949"/>
                  <a:pt x="530364" y="377828"/>
                </a:cubicBezTo>
                <a:cubicBezTo>
                  <a:pt x="542270" y="384707"/>
                  <a:pt x="506817" y="336818"/>
                  <a:pt x="465277" y="314328"/>
                </a:cubicBezTo>
                <a:cubicBezTo>
                  <a:pt x="423738" y="291838"/>
                  <a:pt x="330869" y="267496"/>
                  <a:pt x="281127" y="242890"/>
                </a:cubicBezTo>
                <a:cubicBezTo>
                  <a:pt x="231385" y="218284"/>
                  <a:pt x="206250" y="193148"/>
                  <a:pt x="166827" y="166690"/>
                </a:cubicBezTo>
                <a:cubicBezTo>
                  <a:pt x="127404" y="140232"/>
                  <a:pt x="74222" y="110069"/>
                  <a:pt x="44589" y="84140"/>
                </a:cubicBezTo>
                <a:cubicBezTo>
                  <a:pt x="14956" y="58211"/>
                  <a:pt x="-1713" y="532"/>
                  <a:pt x="13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5BBD1D47-AC0A-4C1C-99D3-4F321435C291}"/>
              </a:ext>
            </a:extLst>
          </p:cNvPr>
          <p:cNvSpPr/>
          <p:nvPr/>
        </p:nvSpPr>
        <p:spPr>
          <a:xfrm>
            <a:off x="7653007" y="3092593"/>
            <a:ext cx="67078" cy="176496"/>
          </a:xfrm>
          <a:custGeom>
            <a:avLst/>
            <a:gdLst>
              <a:gd name="connsiteX0" fmla="*/ 20968 w 67078"/>
              <a:gd name="connsiteY0" fmla="*/ 1445 h 176496"/>
              <a:gd name="connsiteX1" fmla="*/ 67006 w 67078"/>
              <a:gd name="connsiteY1" fmla="*/ 118920 h 176496"/>
              <a:gd name="connsiteX2" fmla="*/ 8268 w 67078"/>
              <a:gd name="connsiteY2" fmla="*/ 176070 h 176496"/>
              <a:gd name="connsiteX3" fmla="*/ 13031 w 67078"/>
              <a:gd name="connsiteY3" fmla="*/ 141145 h 176496"/>
              <a:gd name="connsiteX4" fmla="*/ 331 w 67078"/>
              <a:gd name="connsiteY4" fmla="*/ 71295 h 176496"/>
              <a:gd name="connsiteX5" fmla="*/ 28906 w 67078"/>
              <a:gd name="connsiteY5" fmla="*/ 134795 h 176496"/>
              <a:gd name="connsiteX6" fmla="*/ 43193 w 67078"/>
              <a:gd name="connsiteY6" fmla="*/ 117332 h 176496"/>
              <a:gd name="connsiteX7" fmla="*/ 47956 w 67078"/>
              <a:gd name="connsiteY7" fmla="*/ 55420 h 176496"/>
              <a:gd name="connsiteX8" fmla="*/ 20968 w 67078"/>
              <a:gd name="connsiteY8" fmla="*/ 1445 h 17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78" h="176496">
                <a:moveTo>
                  <a:pt x="20968" y="1445"/>
                </a:moveTo>
                <a:cubicBezTo>
                  <a:pt x="24143" y="12028"/>
                  <a:pt x="69123" y="89816"/>
                  <a:pt x="67006" y="118920"/>
                </a:cubicBezTo>
                <a:cubicBezTo>
                  <a:pt x="64889" y="148024"/>
                  <a:pt x="17264" y="172366"/>
                  <a:pt x="8268" y="176070"/>
                </a:cubicBezTo>
                <a:cubicBezTo>
                  <a:pt x="-728" y="179774"/>
                  <a:pt x="14354" y="158608"/>
                  <a:pt x="13031" y="141145"/>
                </a:cubicBezTo>
                <a:cubicBezTo>
                  <a:pt x="11708" y="123682"/>
                  <a:pt x="-2315" y="72353"/>
                  <a:pt x="331" y="71295"/>
                </a:cubicBezTo>
                <a:cubicBezTo>
                  <a:pt x="2977" y="70237"/>
                  <a:pt x="21762" y="127122"/>
                  <a:pt x="28906" y="134795"/>
                </a:cubicBezTo>
                <a:cubicBezTo>
                  <a:pt x="36050" y="142468"/>
                  <a:pt x="40018" y="130561"/>
                  <a:pt x="43193" y="117332"/>
                </a:cubicBezTo>
                <a:cubicBezTo>
                  <a:pt x="46368" y="104103"/>
                  <a:pt x="50337" y="69443"/>
                  <a:pt x="47956" y="55420"/>
                </a:cubicBezTo>
                <a:cubicBezTo>
                  <a:pt x="45575" y="41397"/>
                  <a:pt x="17793" y="-9138"/>
                  <a:pt x="20968" y="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38AC31D6-678C-4FE7-8E61-D9405BBF04CD}"/>
              </a:ext>
            </a:extLst>
          </p:cNvPr>
          <p:cNvSpPr/>
          <p:nvPr/>
        </p:nvSpPr>
        <p:spPr>
          <a:xfrm>
            <a:off x="7213520" y="3149597"/>
            <a:ext cx="349775" cy="215922"/>
          </a:xfrm>
          <a:custGeom>
            <a:avLst/>
            <a:gdLst>
              <a:gd name="connsiteX0" fmla="*/ 80 w 349775"/>
              <a:gd name="connsiteY0" fmla="*/ 3 h 215922"/>
              <a:gd name="connsiteX1" fmla="*/ 182643 w 349775"/>
              <a:gd name="connsiteY1" fmla="*/ 76203 h 215922"/>
              <a:gd name="connsiteX2" fmla="*/ 235030 w 349775"/>
              <a:gd name="connsiteY2" fmla="*/ 82553 h 215922"/>
              <a:gd name="connsiteX3" fmla="*/ 150893 w 349775"/>
              <a:gd name="connsiteY3" fmla="*/ 76203 h 215922"/>
              <a:gd name="connsiteX4" fmla="*/ 271543 w 349775"/>
              <a:gd name="connsiteY4" fmla="*/ 144466 h 215922"/>
              <a:gd name="connsiteX5" fmla="*/ 303293 w 349775"/>
              <a:gd name="connsiteY5" fmla="*/ 153991 h 215922"/>
              <a:gd name="connsiteX6" fmla="*/ 349330 w 349775"/>
              <a:gd name="connsiteY6" fmla="*/ 215903 h 215922"/>
              <a:gd name="connsiteX7" fmla="*/ 322343 w 349775"/>
              <a:gd name="connsiteY7" fmla="*/ 160341 h 215922"/>
              <a:gd name="connsiteX8" fmla="*/ 254080 w 349775"/>
              <a:gd name="connsiteY8" fmla="*/ 127003 h 215922"/>
              <a:gd name="connsiteX9" fmla="*/ 160418 w 349775"/>
              <a:gd name="connsiteY9" fmla="*/ 73028 h 215922"/>
              <a:gd name="connsiteX10" fmla="*/ 80 w 349775"/>
              <a:gd name="connsiteY10" fmla="*/ 3 h 2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775" h="215922">
                <a:moveTo>
                  <a:pt x="80" y="3"/>
                </a:moveTo>
                <a:cubicBezTo>
                  <a:pt x="3784" y="532"/>
                  <a:pt x="143485" y="62445"/>
                  <a:pt x="182643" y="76203"/>
                </a:cubicBezTo>
                <a:cubicBezTo>
                  <a:pt x="221801" y="89961"/>
                  <a:pt x="240322" y="82553"/>
                  <a:pt x="235030" y="82553"/>
                </a:cubicBezTo>
                <a:cubicBezTo>
                  <a:pt x="229738" y="82553"/>
                  <a:pt x="144807" y="65884"/>
                  <a:pt x="150893" y="76203"/>
                </a:cubicBezTo>
                <a:cubicBezTo>
                  <a:pt x="156979" y="86522"/>
                  <a:pt x="246143" y="131501"/>
                  <a:pt x="271543" y="144466"/>
                </a:cubicBezTo>
                <a:cubicBezTo>
                  <a:pt x="296943" y="157431"/>
                  <a:pt x="290329" y="142085"/>
                  <a:pt x="303293" y="153991"/>
                </a:cubicBezTo>
                <a:cubicBezTo>
                  <a:pt x="316257" y="165897"/>
                  <a:pt x="346155" y="214845"/>
                  <a:pt x="349330" y="215903"/>
                </a:cubicBezTo>
                <a:cubicBezTo>
                  <a:pt x="352505" y="216961"/>
                  <a:pt x="338218" y="175158"/>
                  <a:pt x="322343" y="160341"/>
                </a:cubicBezTo>
                <a:cubicBezTo>
                  <a:pt x="306468" y="145524"/>
                  <a:pt x="281068" y="141555"/>
                  <a:pt x="254080" y="127003"/>
                </a:cubicBezTo>
                <a:cubicBezTo>
                  <a:pt x="227093" y="112451"/>
                  <a:pt x="199576" y="94459"/>
                  <a:pt x="160418" y="73028"/>
                </a:cubicBezTo>
                <a:cubicBezTo>
                  <a:pt x="121260" y="51597"/>
                  <a:pt x="-3624" y="-526"/>
                  <a:pt x="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204EAA5F-71E4-4A47-B2BA-F928C9ABE812}"/>
              </a:ext>
            </a:extLst>
          </p:cNvPr>
          <p:cNvSpPr/>
          <p:nvPr/>
        </p:nvSpPr>
        <p:spPr>
          <a:xfrm>
            <a:off x="7121817" y="3019195"/>
            <a:ext cx="99484" cy="128984"/>
          </a:xfrm>
          <a:custGeom>
            <a:avLst/>
            <a:gdLst>
              <a:gd name="connsiteX0" fmla="*/ 2883 w 99484"/>
              <a:gd name="connsiteY0" fmla="*/ 230 h 128984"/>
              <a:gd name="connsiteX1" fmla="*/ 48921 w 99484"/>
              <a:gd name="connsiteY1" fmla="*/ 101830 h 128984"/>
              <a:gd name="connsiteX2" fmla="*/ 94958 w 99484"/>
              <a:gd name="connsiteY2" fmla="*/ 128818 h 128984"/>
              <a:gd name="connsiteX3" fmla="*/ 88608 w 99484"/>
              <a:gd name="connsiteY3" fmla="*/ 111355 h 128984"/>
              <a:gd name="connsiteX4" fmla="*/ 13996 w 99484"/>
              <a:gd name="connsiteY4" fmla="*/ 74843 h 128984"/>
              <a:gd name="connsiteX5" fmla="*/ 2883 w 99484"/>
              <a:gd name="connsiteY5" fmla="*/ 230 h 1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4" h="128984">
                <a:moveTo>
                  <a:pt x="2883" y="230"/>
                </a:moveTo>
                <a:cubicBezTo>
                  <a:pt x="8704" y="4728"/>
                  <a:pt x="33575" y="80399"/>
                  <a:pt x="48921" y="101830"/>
                </a:cubicBezTo>
                <a:cubicBezTo>
                  <a:pt x="64267" y="123261"/>
                  <a:pt x="88344" y="127231"/>
                  <a:pt x="94958" y="128818"/>
                </a:cubicBezTo>
                <a:cubicBezTo>
                  <a:pt x="101572" y="130405"/>
                  <a:pt x="102102" y="120351"/>
                  <a:pt x="88608" y="111355"/>
                </a:cubicBezTo>
                <a:cubicBezTo>
                  <a:pt x="75114" y="102359"/>
                  <a:pt x="28284" y="91247"/>
                  <a:pt x="13996" y="74843"/>
                </a:cubicBezTo>
                <a:cubicBezTo>
                  <a:pt x="-292" y="58439"/>
                  <a:pt x="-2938" y="-4268"/>
                  <a:pt x="2883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7226991-9C04-4B58-BE90-9309A0F11B9A}"/>
              </a:ext>
            </a:extLst>
          </p:cNvPr>
          <p:cNvSpPr/>
          <p:nvPr/>
        </p:nvSpPr>
        <p:spPr>
          <a:xfrm>
            <a:off x="7126279" y="3018828"/>
            <a:ext cx="114895" cy="110743"/>
          </a:xfrm>
          <a:custGeom>
            <a:avLst/>
            <a:gdLst>
              <a:gd name="connsiteX0" fmla="*/ 9 w 114895"/>
              <a:gd name="connsiteY0" fmla="*/ 2185 h 110743"/>
              <a:gd name="connsiteX1" fmla="*/ 109546 w 114895"/>
              <a:gd name="connsiteY1" fmla="*/ 16472 h 110743"/>
              <a:gd name="connsiteX2" fmla="*/ 98434 w 114895"/>
              <a:gd name="connsiteY2" fmla="*/ 110135 h 110743"/>
              <a:gd name="connsiteX3" fmla="*/ 103196 w 114895"/>
              <a:gd name="connsiteY3" fmla="*/ 56160 h 110743"/>
              <a:gd name="connsiteX4" fmla="*/ 103196 w 114895"/>
              <a:gd name="connsiteY4" fmla="*/ 41872 h 110743"/>
              <a:gd name="connsiteX5" fmla="*/ 9 w 114895"/>
              <a:gd name="connsiteY5" fmla="*/ 2185 h 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95" h="110743">
                <a:moveTo>
                  <a:pt x="9" y="2185"/>
                </a:moveTo>
                <a:cubicBezTo>
                  <a:pt x="1067" y="-2048"/>
                  <a:pt x="93142" y="-1520"/>
                  <a:pt x="109546" y="16472"/>
                </a:cubicBezTo>
                <a:cubicBezTo>
                  <a:pt x="125950" y="34464"/>
                  <a:pt x="99492" y="103520"/>
                  <a:pt x="98434" y="110135"/>
                </a:cubicBezTo>
                <a:cubicBezTo>
                  <a:pt x="97376" y="116750"/>
                  <a:pt x="102402" y="67537"/>
                  <a:pt x="103196" y="56160"/>
                </a:cubicBezTo>
                <a:cubicBezTo>
                  <a:pt x="103990" y="44783"/>
                  <a:pt x="117483" y="51397"/>
                  <a:pt x="103196" y="41872"/>
                </a:cubicBezTo>
                <a:cubicBezTo>
                  <a:pt x="88909" y="32347"/>
                  <a:pt x="-1049" y="6418"/>
                  <a:pt x="9" y="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94D0EA25-CE2D-4CAC-8833-364160136CF5}"/>
              </a:ext>
            </a:extLst>
          </p:cNvPr>
          <p:cNvSpPr/>
          <p:nvPr/>
        </p:nvSpPr>
        <p:spPr>
          <a:xfrm>
            <a:off x="7212049" y="3046424"/>
            <a:ext cx="454812" cy="241999"/>
          </a:xfrm>
          <a:custGeom>
            <a:avLst/>
            <a:gdLst>
              <a:gd name="connsiteX0" fmla="*/ 7901 w 454812"/>
              <a:gd name="connsiteY0" fmla="*/ 17451 h 241999"/>
              <a:gd name="connsiteX1" fmla="*/ 263489 w 454812"/>
              <a:gd name="connsiteY1" fmla="*/ 120639 h 241999"/>
              <a:gd name="connsiteX2" fmla="*/ 325401 w 454812"/>
              <a:gd name="connsiteY2" fmla="*/ 147626 h 241999"/>
              <a:gd name="connsiteX3" fmla="*/ 453989 w 454812"/>
              <a:gd name="connsiteY3" fmla="*/ 239701 h 241999"/>
              <a:gd name="connsiteX4" fmla="*/ 376201 w 454812"/>
              <a:gd name="connsiteY4" fmla="*/ 209539 h 241999"/>
              <a:gd name="connsiteX5" fmla="*/ 290476 w 454812"/>
              <a:gd name="connsiteY5" fmla="*/ 158739 h 241999"/>
              <a:gd name="connsiteX6" fmla="*/ 207926 w 454812"/>
              <a:gd name="connsiteY6" fmla="*/ 101589 h 241999"/>
              <a:gd name="connsiteX7" fmla="*/ 77751 w 454812"/>
              <a:gd name="connsiteY7" fmla="*/ 9514 h 241999"/>
              <a:gd name="connsiteX8" fmla="*/ 7901 w 454812"/>
              <a:gd name="connsiteY8" fmla="*/ 17451 h 2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12" h="241999">
                <a:moveTo>
                  <a:pt x="7901" y="17451"/>
                </a:moveTo>
                <a:cubicBezTo>
                  <a:pt x="38857" y="35972"/>
                  <a:pt x="210572" y="98943"/>
                  <a:pt x="263489" y="120639"/>
                </a:cubicBezTo>
                <a:cubicBezTo>
                  <a:pt x="316406" y="142335"/>
                  <a:pt x="293651" y="127782"/>
                  <a:pt x="325401" y="147626"/>
                </a:cubicBezTo>
                <a:cubicBezTo>
                  <a:pt x="357151" y="167470"/>
                  <a:pt x="445522" y="229382"/>
                  <a:pt x="453989" y="239701"/>
                </a:cubicBezTo>
                <a:cubicBezTo>
                  <a:pt x="462456" y="250020"/>
                  <a:pt x="403453" y="223033"/>
                  <a:pt x="376201" y="209539"/>
                </a:cubicBezTo>
                <a:cubicBezTo>
                  <a:pt x="348949" y="196045"/>
                  <a:pt x="318522" y="176731"/>
                  <a:pt x="290476" y="158739"/>
                </a:cubicBezTo>
                <a:cubicBezTo>
                  <a:pt x="262430" y="140747"/>
                  <a:pt x="243380" y="126460"/>
                  <a:pt x="207926" y="101589"/>
                </a:cubicBezTo>
                <a:cubicBezTo>
                  <a:pt x="172472" y="76718"/>
                  <a:pt x="110824" y="25654"/>
                  <a:pt x="77751" y="9514"/>
                </a:cubicBezTo>
                <a:cubicBezTo>
                  <a:pt x="44678" y="-6626"/>
                  <a:pt x="-23055" y="-1070"/>
                  <a:pt x="7901" y="1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7A01E6A4-459D-418F-96CB-EE31CED30E2F}"/>
              </a:ext>
            </a:extLst>
          </p:cNvPr>
          <p:cNvSpPr/>
          <p:nvPr/>
        </p:nvSpPr>
        <p:spPr>
          <a:xfrm>
            <a:off x="7201455" y="3180160"/>
            <a:ext cx="246096" cy="368024"/>
          </a:xfrm>
          <a:custGeom>
            <a:avLst/>
            <a:gdLst>
              <a:gd name="connsiteX0" fmla="*/ 28020 w 246096"/>
              <a:gd name="connsiteY0" fmla="*/ 1190 h 368024"/>
              <a:gd name="connsiteX1" fmla="*/ 69295 w 246096"/>
              <a:gd name="connsiteY1" fmla="*/ 136128 h 368024"/>
              <a:gd name="connsiteX2" fmla="*/ 220108 w 246096"/>
              <a:gd name="connsiteY2" fmla="*/ 256778 h 368024"/>
              <a:gd name="connsiteX3" fmla="*/ 104220 w 246096"/>
              <a:gd name="connsiteY3" fmla="*/ 367903 h 368024"/>
              <a:gd name="connsiteX4" fmla="*/ 237570 w 246096"/>
              <a:gd name="connsiteY4" fmla="*/ 277415 h 368024"/>
              <a:gd name="connsiteX5" fmla="*/ 224870 w 246096"/>
              <a:gd name="connsiteY5" fmla="*/ 226615 h 368024"/>
              <a:gd name="connsiteX6" fmla="*/ 161370 w 246096"/>
              <a:gd name="connsiteY6" fmla="*/ 186928 h 368024"/>
              <a:gd name="connsiteX7" fmla="*/ 7383 w 246096"/>
              <a:gd name="connsiteY7" fmla="*/ 75803 h 368024"/>
              <a:gd name="connsiteX8" fmla="*/ 28020 w 246096"/>
              <a:gd name="connsiteY8" fmla="*/ 1190 h 36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6" h="368024">
                <a:moveTo>
                  <a:pt x="28020" y="1190"/>
                </a:moveTo>
                <a:cubicBezTo>
                  <a:pt x="38339" y="11244"/>
                  <a:pt x="37280" y="93530"/>
                  <a:pt x="69295" y="136128"/>
                </a:cubicBezTo>
                <a:cubicBezTo>
                  <a:pt x="101310" y="178726"/>
                  <a:pt x="214287" y="218149"/>
                  <a:pt x="220108" y="256778"/>
                </a:cubicBezTo>
                <a:cubicBezTo>
                  <a:pt x="225929" y="295407"/>
                  <a:pt x="101310" y="364464"/>
                  <a:pt x="104220" y="367903"/>
                </a:cubicBezTo>
                <a:cubicBezTo>
                  <a:pt x="107130" y="371342"/>
                  <a:pt x="217462" y="300963"/>
                  <a:pt x="237570" y="277415"/>
                </a:cubicBezTo>
                <a:cubicBezTo>
                  <a:pt x="257678" y="253867"/>
                  <a:pt x="237570" y="241696"/>
                  <a:pt x="224870" y="226615"/>
                </a:cubicBezTo>
                <a:cubicBezTo>
                  <a:pt x="212170" y="211534"/>
                  <a:pt x="197618" y="212063"/>
                  <a:pt x="161370" y="186928"/>
                </a:cubicBezTo>
                <a:cubicBezTo>
                  <a:pt x="125122" y="161793"/>
                  <a:pt x="29079" y="104378"/>
                  <a:pt x="7383" y="75803"/>
                </a:cubicBezTo>
                <a:cubicBezTo>
                  <a:pt x="-14313" y="47228"/>
                  <a:pt x="17701" y="-8864"/>
                  <a:pt x="28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54217D23-98BF-48A9-8B3B-657A82C3EB09}"/>
              </a:ext>
            </a:extLst>
          </p:cNvPr>
          <p:cNvSpPr/>
          <p:nvPr/>
        </p:nvSpPr>
        <p:spPr>
          <a:xfrm>
            <a:off x="7205536" y="3165430"/>
            <a:ext cx="359245" cy="160464"/>
          </a:xfrm>
          <a:custGeom>
            <a:avLst/>
            <a:gdLst>
              <a:gd name="connsiteX0" fmla="*/ 127 w 359245"/>
              <a:gd name="connsiteY0" fmla="*/ 45 h 160464"/>
              <a:gd name="connsiteX1" fmla="*/ 93789 w 359245"/>
              <a:gd name="connsiteY1" fmla="*/ 77833 h 160464"/>
              <a:gd name="connsiteX2" fmla="*/ 181102 w 359245"/>
              <a:gd name="connsiteY2" fmla="*/ 98470 h 160464"/>
              <a:gd name="connsiteX3" fmla="*/ 358902 w 359245"/>
              <a:gd name="connsiteY3" fmla="*/ 160383 h 160464"/>
              <a:gd name="connsiteX4" fmla="*/ 223964 w 359245"/>
              <a:gd name="connsiteY4" fmla="*/ 84183 h 160464"/>
              <a:gd name="connsiteX5" fmla="*/ 144589 w 359245"/>
              <a:gd name="connsiteY5" fmla="*/ 71483 h 160464"/>
              <a:gd name="connsiteX6" fmla="*/ 114427 w 359245"/>
              <a:gd name="connsiteY6" fmla="*/ 66720 h 160464"/>
              <a:gd name="connsiteX7" fmla="*/ 127 w 359245"/>
              <a:gd name="connsiteY7" fmla="*/ 45 h 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45" h="160464">
                <a:moveTo>
                  <a:pt x="127" y="45"/>
                </a:moveTo>
                <a:cubicBezTo>
                  <a:pt x="-3313" y="1897"/>
                  <a:pt x="63627" y="61429"/>
                  <a:pt x="93789" y="77833"/>
                </a:cubicBezTo>
                <a:cubicBezTo>
                  <a:pt x="123951" y="94237"/>
                  <a:pt x="136916" y="84712"/>
                  <a:pt x="181102" y="98470"/>
                </a:cubicBezTo>
                <a:cubicBezTo>
                  <a:pt x="225288" y="112228"/>
                  <a:pt x="351758" y="162764"/>
                  <a:pt x="358902" y="160383"/>
                </a:cubicBezTo>
                <a:cubicBezTo>
                  <a:pt x="366046" y="158002"/>
                  <a:pt x="259683" y="99000"/>
                  <a:pt x="223964" y="84183"/>
                </a:cubicBezTo>
                <a:cubicBezTo>
                  <a:pt x="188245" y="69366"/>
                  <a:pt x="162845" y="74393"/>
                  <a:pt x="144589" y="71483"/>
                </a:cubicBezTo>
                <a:cubicBezTo>
                  <a:pt x="126333" y="68573"/>
                  <a:pt x="139827" y="79685"/>
                  <a:pt x="114427" y="66720"/>
                </a:cubicBezTo>
                <a:cubicBezTo>
                  <a:pt x="89027" y="53755"/>
                  <a:pt x="3567" y="-1807"/>
                  <a:pt x="12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E6D333F1-5687-4EF4-BFDA-290CD55C3819}"/>
              </a:ext>
            </a:extLst>
          </p:cNvPr>
          <p:cNvSpPr/>
          <p:nvPr/>
        </p:nvSpPr>
        <p:spPr>
          <a:xfrm>
            <a:off x="7516511" y="3280767"/>
            <a:ext cx="187779" cy="187979"/>
          </a:xfrm>
          <a:custGeom>
            <a:avLst/>
            <a:gdLst>
              <a:gd name="connsiteX0" fmla="*/ 178102 w 187779"/>
              <a:gd name="connsiteY0" fmla="*/ 596 h 187979"/>
              <a:gd name="connsiteX1" fmla="*/ 130477 w 187779"/>
              <a:gd name="connsiteY1" fmla="*/ 100608 h 187979"/>
              <a:gd name="connsiteX2" fmla="*/ 302 w 187779"/>
              <a:gd name="connsiteY2" fmla="*/ 187921 h 187979"/>
              <a:gd name="connsiteX3" fmla="*/ 97139 w 187779"/>
              <a:gd name="connsiteY3" fmla="*/ 113308 h 187979"/>
              <a:gd name="connsiteX4" fmla="*/ 179689 w 187779"/>
              <a:gd name="connsiteY4" fmla="*/ 60921 h 187979"/>
              <a:gd name="connsiteX5" fmla="*/ 178102 w 187779"/>
              <a:gd name="connsiteY5" fmla="*/ 596 h 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79" h="187979">
                <a:moveTo>
                  <a:pt x="178102" y="596"/>
                </a:moveTo>
                <a:cubicBezTo>
                  <a:pt x="169900" y="7211"/>
                  <a:pt x="160110" y="69387"/>
                  <a:pt x="130477" y="100608"/>
                </a:cubicBezTo>
                <a:cubicBezTo>
                  <a:pt x="100844" y="131829"/>
                  <a:pt x="5858" y="185804"/>
                  <a:pt x="302" y="187921"/>
                </a:cubicBezTo>
                <a:cubicBezTo>
                  <a:pt x="-5254" y="190038"/>
                  <a:pt x="67241" y="134475"/>
                  <a:pt x="97139" y="113308"/>
                </a:cubicBezTo>
                <a:cubicBezTo>
                  <a:pt x="127037" y="92141"/>
                  <a:pt x="165137" y="77590"/>
                  <a:pt x="179689" y="60921"/>
                </a:cubicBezTo>
                <a:cubicBezTo>
                  <a:pt x="194241" y="44252"/>
                  <a:pt x="186304" y="-6019"/>
                  <a:pt x="178102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5636786A-F58B-4F77-BC2C-47A2A4C3DAD2}"/>
              </a:ext>
            </a:extLst>
          </p:cNvPr>
          <p:cNvSpPr/>
          <p:nvPr/>
        </p:nvSpPr>
        <p:spPr>
          <a:xfrm>
            <a:off x="7384436" y="3327360"/>
            <a:ext cx="233558" cy="173936"/>
          </a:xfrm>
          <a:custGeom>
            <a:avLst/>
            <a:gdLst>
              <a:gd name="connsiteX0" fmla="*/ 13314 w 233558"/>
              <a:gd name="connsiteY0" fmla="*/ 40 h 173936"/>
              <a:gd name="connsiteX1" fmla="*/ 210164 w 233558"/>
              <a:gd name="connsiteY1" fmla="*/ 50840 h 173936"/>
              <a:gd name="connsiteX2" fmla="*/ 183177 w 233558"/>
              <a:gd name="connsiteY2" fmla="*/ 98465 h 173936"/>
              <a:gd name="connsiteX3" fmla="*/ 156189 w 233558"/>
              <a:gd name="connsiteY3" fmla="*/ 125453 h 173936"/>
              <a:gd name="connsiteX4" fmla="*/ 614 w 233558"/>
              <a:gd name="connsiteY4" fmla="*/ 173078 h 173936"/>
              <a:gd name="connsiteX5" fmla="*/ 221277 w 233558"/>
              <a:gd name="connsiteY5" fmla="*/ 81003 h 173936"/>
              <a:gd name="connsiteX6" fmla="*/ 187939 w 233558"/>
              <a:gd name="connsiteY6" fmla="*/ 42903 h 173936"/>
              <a:gd name="connsiteX7" fmla="*/ 13314 w 233558"/>
              <a:gd name="connsiteY7" fmla="*/ 40 h 1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558" h="173936">
                <a:moveTo>
                  <a:pt x="13314" y="40"/>
                </a:moveTo>
                <a:cubicBezTo>
                  <a:pt x="17018" y="1363"/>
                  <a:pt x="181853" y="34436"/>
                  <a:pt x="210164" y="50840"/>
                </a:cubicBezTo>
                <a:cubicBezTo>
                  <a:pt x="238475" y="67244"/>
                  <a:pt x="192173" y="86030"/>
                  <a:pt x="183177" y="98465"/>
                </a:cubicBezTo>
                <a:cubicBezTo>
                  <a:pt x="174181" y="110901"/>
                  <a:pt x="186616" y="113018"/>
                  <a:pt x="156189" y="125453"/>
                </a:cubicBezTo>
                <a:cubicBezTo>
                  <a:pt x="125762" y="137889"/>
                  <a:pt x="-10234" y="180486"/>
                  <a:pt x="614" y="173078"/>
                </a:cubicBezTo>
                <a:cubicBezTo>
                  <a:pt x="11462" y="165670"/>
                  <a:pt x="190056" y="102699"/>
                  <a:pt x="221277" y="81003"/>
                </a:cubicBezTo>
                <a:cubicBezTo>
                  <a:pt x="252498" y="59307"/>
                  <a:pt x="217837" y="55868"/>
                  <a:pt x="187939" y="42903"/>
                </a:cubicBezTo>
                <a:cubicBezTo>
                  <a:pt x="158041" y="29938"/>
                  <a:pt x="9610" y="-1283"/>
                  <a:pt x="1331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132B73CE-0F09-46D9-9B56-3874775D719E}"/>
              </a:ext>
            </a:extLst>
          </p:cNvPr>
          <p:cNvSpPr/>
          <p:nvPr/>
        </p:nvSpPr>
        <p:spPr>
          <a:xfrm>
            <a:off x="7451663" y="3356117"/>
            <a:ext cx="108127" cy="95894"/>
          </a:xfrm>
          <a:custGeom>
            <a:avLst/>
            <a:gdLst>
              <a:gd name="connsiteX0" fmla="*/ 62 w 108127"/>
              <a:gd name="connsiteY0" fmla="*/ 45896 h 95894"/>
              <a:gd name="connsiteX1" fmla="*/ 90550 w 108127"/>
              <a:gd name="connsiteY1" fmla="*/ 26846 h 95894"/>
              <a:gd name="connsiteX2" fmla="*/ 66737 w 108127"/>
              <a:gd name="connsiteY2" fmla="*/ 91933 h 95894"/>
              <a:gd name="connsiteX3" fmla="*/ 77850 w 108127"/>
              <a:gd name="connsiteY3" fmla="*/ 79233 h 95894"/>
              <a:gd name="connsiteX4" fmla="*/ 106425 w 108127"/>
              <a:gd name="connsiteY4" fmla="*/ 1446 h 95894"/>
              <a:gd name="connsiteX5" fmla="*/ 62 w 108127"/>
              <a:gd name="connsiteY5" fmla="*/ 45896 h 9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7" h="95894">
                <a:moveTo>
                  <a:pt x="62" y="45896"/>
                </a:moveTo>
                <a:cubicBezTo>
                  <a:pt x="-2584" y="50129"/>
                  <a:pt x="79438" y="19173"/>
                  <a:pt x="90550" y="26846"/>
                </a:cubicBezTo>
                <a:cubicBezTo>
                  <a:pt x="101662" y="34519"/>
                  <a:pt x="68854" y="83202"/>
                  <a:pt x="66737" y="91933"/>
                </a:cubicBezTo>
                <a:cubicBezTo>
                  <a:pt x="64620" y="100664"/>
                  <a:pt x="71235" y="94314"/>
                  <a:pt x="77850" y="79233"/>
                </a:cubicBezTo>
                <a:cubicBezTo>
                  <a:pt x="84465" y="64152"/>
                  <a:pt x="115685" y="12029"/>
                  <a:pt x="106425" y="1446"/>
                </a:cubicBezTo>
                <a:cubicBezTo>
                  <a:pt x="97165" y="-9137"/>
                  <a:pt x="2708" y="41663"/>
                  <a:pt x="62" y="4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0" name="グループ化 449">
            <a:extLst>
              <a:ext uri="{FF2B5EF4-FFF2-40B4-BE49-F238E27FC236}">
                <a16:creationId xmlns:a16="http://schemas.microsoft.com/office/drawing/2014/main" id="{02B52694-3279-45F7-8A53-B6ABDB95885C}"/>
              </a:ext>
            </a:extLst>
          </p:cNvPr>
          <p:cNvGrpSpPr/>
          <p:nvPr/>
        </p:nvGrpSpPr>
        <p:grpSpPr>
          <a:xfrm>
            <a:off x="5264432" y="8850691"/>
            <a:ext cx="2223921" cy="3741378"/>
            <a:chOff x="2346214" y="3689311"/>
            <a:chExt cx="891944" cy="1500547"/>
          </a:xfrm>
        </p:grpSpPr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580E629C-FAE4-4D00-9187-4053A18E618C}"/>
                </a:ext>
              </a:extLst>
            </p:cNvPr>
            <p:cNvSpPr/>
            <p:nvPr/>
          </p:nvSpPr>
          <p:spPr>
            <a:xfrm>
              <a:off x="2482700" y="4301045"/>
              <a:ext cx="587816" cy="53416"/>
            </a:xfrm>
            <a:custGeom>
              <a:avLst/>
              <a:gdLst>
                <a:gd name="connsiteX0" fmla="*/ 8617 w 587816"/>
                <a:gd name="connsiteY0" fmla="*/ 44472 h 53416"/>
                <a:gd name="connsiteX1" fmla="*/ 582233 w 587816"/>
                <a:gd name="connsiteY1" fmla="*/ 52938 h 53416"/>
                <a:gd name="connsiteX2" fmla="*/ 315533 w 587816"/>
                <a:gd name="connsiteY2" fmla="*/ 31772 h 53416"/>
                <a:gd name="connsiteX3" fmla="*/ 578000 w 587816"/>
                <a:gd name="connsiteY3" fmla="*/ 25422 h 53416"/>
                <a:gd name="connsiteX4" fmla="*/ 177950 w 587816"/>
                <a:gd name="connsiteY4" fmla="*/ 22 h 53416"/>
                <a:gd name="connsiteX5" fmla="*/ 232983 w 587816"/>
                <a:gd name="connsiteY5" fmla="*/ 21188 h 53416"/>
                <a:gd name="connsiteX6" fmla="*/ 8617 w 587816"/>
                <a:gd name="connsiteY6" fmla="*/ 44472 h 5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816" h="53416">
                  <a:moveTo>
                    <a:pt x="8617" y="44472"/>
                  </a:moveTo>
                  <a:cubicBezTo>
                    <a:pt x="66825" y="49764"/>
                    <a:pt x="531080" y="55055"/>
                    <a:pt x="582233" y="52938"/>
                  </a:cubicBezTo>
                  <a:cubicBezTo>
                    <a:pt x="633386" y="50821"/>
                    <a:pt x="316239" y="36358"/>
                    <a:pt x="315533" y="31772"/>
                  </a:cubicBezTo>
                  <a:cubicBezTo>
                    <a:pt x="314828" y="27186"/>
                    <a:pt x="600930" y="30714"/>
                    <a:pt x="578000" y="25422"/>
                  </a:cubicBezTo>
                  <a:cubicBezTo>
                    <a:pt x="555070" y="20130"/>
                    <a:pt x="235453" y="728"/>
                    <a:pt x="177950" y="22"/>
                  </a:cubicBezTo>
                  <a:cubicBezTo>
                    <a:pt x="120447" y="-684"/>
                    <a:pt x="260852" y="15191"/>
                    <a:pt x="232983" y="21188"/>
                  </a:cubicBezTo>
                  <a:cubicBezTo>
                    <a:pt x="205114" y="27185"/>
                    <a:pt x="-49591" y="39180"/>
                    <a:pt x="8617" y="44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F2F8F5A7-CD61-4A35-AB41-AD96FCA38650}"/>
                </a:ext>
              </a:extLst>
            </p:cNvPr>
            <p:cNvSpPr/>
            <p:nvPr/>
          </p:nvSpPr>
          <p:spPr>
            <a:xfrm>
              <a:off x="2511778" y="4417271"/>
              <a:ext cx="714468" cy="39812"/>
            </a:xfrm>
            <a:custGeom>
              <a:avLst/>
              <a:gdLst>
                <a:gd name="connsiteX0" fmla="*/ 7055 w 714468"/>
                <a:gd name="connsiteY0" fmla="*/ 36196 h 39812"/>
                <a:gd name="connsiteX1" fmla="*/ 559505 w 714468"/>
                <a:gd name="connsiteY1" fmla="*/ 38312 h 39812"/>
                <a:gd name="connsiteX2" fmla="*/ 438855 w 714468"/>
                <a:gd name="connsiteY2" fmla="*/ 23496 h 39812"/>
                <a:gd name="connsiteX3" fmla="*/ 714022 w 714468"/>
                <a:gd name="connsiteY3" fmla="*/ 15029 h 39812"/>
                <a:gd name="connsiteX4" fmla="*/ 362655 w 714468"/>
                <a:gd name="connsiteY4" fmla="*/ 212 h 39812"/>
                <a:gd name="connsiteX5" fmla="*/ 360539 w 714468"/>
                <a:gd name="connsiteY5" fmla="*/ 6562 h 39812"/>
                <a:gd name="connsiteX6" fmla="*/ 254705 w 714468"/>
                <a:gd name="connsiteY6" fmla="*/ 10796 h 39812"/>
                <a:gd name="connsiteX7" fmla="*/ 7055 w 714468"/>
                <a:gd name="connsiteY7" fmla="*/ 36196 h 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468" h="39812">
                  <a:moveTo>
                    <a:pt x="7055" y="36196"/>
                  </a:moveTo>
                  <a:cubicBezTo>
                    <a:pt x="57855" y="40782"/>
                    <a:pt x="487538" y="40429"/>
                    <a:pt x="559505" y="38312"/>
                  </a:cubicBezTo>
                  <a:cubicBezTo>
                    <a:pt x="631472" y="36195"/>
                    <a:pt x="413102" y="27376"/>
                    <a:pt x="438855" y="23496"/>
                  </a:cubicBezTo>
                  <a:cubicBezTo>
                    <a:pt x="464608" y="19615"/>
                    <a:pt x="726722" y="18910"/>
                    <a:pt x="714022" y="15029"/>
                  </a:cubicBezTo>
                  <a:cubicBezTo>
                    <a:pt x="701322" y="11148"/>
                    <a:pt x="421569" y="1623"/>
                    <a:pt x="362655" y="212"/>
                  </a:cubicBezTo>
                  <a:cubicBezTo>
                    <a:pt x="303741" y="-1199"/>
                    <a:pt x="378530" y="4798"/>
                    <a:pt x="360539" y="6562"/>
                  </a:cubicBezTo>
                  <a:cubicBezTo>
                    <a:pt x="342548" y="8326"/>
                    <a:pt x="315030" y="10090"/>
                    <a:pt x="254705" y="10796"/>
                  </a:cubicBezTo>
                  <a:cubicBezTo>
                    <a:pt x="194380" y="11502"/>
                    <a:pt x="-43745" y="31610"/>
                    <a:pt x="7055" y="36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D5E9B1D5-F0F1-431F-9EDD-710C18EE77A9}"/>
                </a:ext>
              </a:extLst>
            </p:cNvPr>
            <p:cNvSpPr/>
            <p:nvPr/>
          </p:nvSpPr>
          <p:spPr>
            <a:xfrm>
              <a:off x="2793390" y="3829221"/>
              <a:ext cx="244699" cy="483935"/>
            </a:xfrm>
            <a:custGeom>
              <a:avLst/>
              <a:gdLst>
                <a:gd name="connsiteX0" fmla="*/ 2198 w 244699"/>
                <a:gd name="connsiteY0" fmla="*/ 6179 h 483935"/>
                <a:gd name="connsiteX1" fmla="*/ 159360 w 244699"/>
                <a:gd name="connsiteY1" fmla="*/ 91904 h 483935"/>
                <a:gd name="connsiteX2" fmla="*/ 52998 w 244699"/>
                <a:gd name="connsiteY2" fmla="*/ 34754 h 483935"/>
                <a:gd name="connsiteX3" fmla="*/ 122848 w 244699"/>
                <a:gd name="connsiteY3" fmla="*/ 47454 h 483935"/>
                <a:gd name="connsiteX4" fmla="*/ 84748 w 244699"/>
                <a:gd name="connsiteY4" fmla="*/ 23642 h 483935"/>
                <a:gd name="connsiteX5" fmla="*/ 145073 w 244699"/>
                <a:gd name="connsiteY5" fmla="*/ 87142 h 483935"/>
                <a:gd name="connsiteX6" fmla="*/ 197460 w 244699"/>
                <a:gd name="connsiteY6" fmla="*/ 226842 h 483935"/>
                <a:gd name="connsiteX7" fmla="*/ 222860 w 244699"/>
                <a:gd name="connsiteY7" fmla="*/ 280817 h 483935"/>
                <a:gd name="connsiteX8" fmla="*/ 206985 w 244699"/>
                <a:gd name="connsiteY8" fmla="*/ 226842 h 483935"/>
                <a:gd name="connsiteX9" fmla="*/ 240323 w 244699"/>
                <a:gd name="connsiteY9" fmla="*/ 477667 h 483935"/>
                <a:gd name="connsiteX10" fmla="*/ 241910 w 244699"/>
                <a:gd name="connsiteY10" fmla="*/ 393529 h 483935"/>
                <a:gd name="connsiteX11" fmla="*/ 218098 w 244699"/>
                <a:gd name="connsiteY11" fmla="*/ 233192 h 483935"/>
                <a:gd name="connsiteX12" fmla="*/ 170473 w 244699"/>
                <a:gd name="connsiteY12" fmla="*/ 106192 h 483935"/>
                <a:gd name="connsiteX13" fmla="*/ 73635 w 244699"/>
                <a:gd name="connsiteY13" fmla="*/ 17292 h 483935"/>
                <a:gd name="connsiteX14" fmla="*/ 2198 w 244699"/>
                <a:gd name="connsiteY14" fmla="*/ 6179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4699" h="483935">
                  <a:moveTo>
                    <a:pt x="2198" y="6179"/>
                  </a:moveTo>
                  <a:cubicBezTo>
                    <a:pt x="16486" y="18614"/>
                    <a:pt x="150893" y="87141"/>
                    <a:pt x="159360" y="91904"/>
                  </a:cubicBezTo>
                  <a:cubicBezTo>
                    <a:pt x="167827" y="96667"/>
                    <a:pt x="59083" y="42162"/>
                    <a:pt x="52998" y="34754"/>
                  </a:cubicBezTo>
                  <a:cubicBezTo>
                    <a:pt x="46913" y="27346"/>
                    <a:pt x="117556" y="49306"/>
                    <a:pt x="122848" y="47454"/>
                  </a:cubicBezTo>
                  <a:cubicBezTo>
                    <a:pt x="128140" y="45602"/>
                    <a:pt x="81044" y="17027"/>
                    <a:pt x="84748" y="23642"/>
                  </a:cubicBezTo>
                  <a:cubicBezTo>
                    <a:pt x="88452" y="30257"/>
                    <a:pt x="126288" y="53275"/>
                    <a:pt x="145073" y="87142"/>
                  </a:cubicBezTo>
                  <a:cubicBezTo>
                    <a:pt x="163858" y="121009"/>
                    <a:pt x="184496" y="194563"/>
                    <a:pt x="197460" y="226842"/>
                  </a:cubicBezTo>
                  <a:cubicBezTo>
                    <a:pt x="210424" y="259121"/>
                    <a:pt x="221273" y="280817"/>
                    <a:pt x="222860" y="280817"/>
                  </a:cubicBezTo>
                  <a:cubicBezTo>
                    <a:pt x="224447" y="280817"/>
                    <a:pt x="204075" y="194034"/>
                    <a:pt x="206985" y="226842"/>
                  </a:cubicBezTo>
                  <a:cubicBezTo>
                    <a:pt x="209895" y="259650"/>
                    <a:pt x="234502" y="449886"/>
                    <a:pt x="240323" y="477667"/>
                  </a:cubicBezTo>
                  <a:cubicBezTo>
                    <a:pt x="246144" y="505448"/>
                    <a:pt x="245614" y="434275"/>
                    <a:pt x="241910" y="393529"/>
                  </a:cubicBezTo>
                  <a:cubicBezTo>
                    <a:pt x="238206" y="352783"/>
                    <a:pt x="230004" y="281082"/>
                    <a:pt x="218098" y="233192"/>
                  </a:cubicBezTo>
                  <a:cubicBezTo>
                    <a:pt x="206192" y="185303"/>
                    <a:pt x="194550" y="142175"/>
                    <a:pt x="170473" y="106192"/>
                  </a:cubicBezTo>
                  <a:cubicBezTo>
                    <a:pt x="146396" y="70209"/>
                    <a:pt x="100358" y="33167"/>
                    <a:pt x="73635" y="17292"/>
                  </a:cubicBezTo>
                  <a:cubicBezTo>
                    <a:pt x="46912" y="1417"/>
                    <a:pt x="-12090" y="-6256"/>
                    <a:pt x="2198" y="6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5A73AD8E-FC1B-4651-81E0-467BDF4C8A11}"/>
                </a:ext>
              </a:extLst>
            </p:cNvPr>
            <p:cNvSpPr/>
            <p:nvPr/>
          </p:nvSpPr>
          <p:spPr>
            <a:xfrm>
              <a:off x="2484166" y="3829032"/>
              <a:ext cx="314629" cy="510477"/>
            </a:xfrm>
            <a:custGeom>
              <a:avLst/>
              <a:gdLst>
                <a:gd name="connsiteX0" fmla="*/ 314597 w 314629"/>
                <a:gd name="connsiteY0" fmla="*/ 18 h 510477"/>
                <a:gd name="connsiteX1" fmla="*/ 187597 w 314629"/>
                <a:gd name="connsiteY1" fmla="*/ 79393 h 510477"/>
                <a:gd name="connsiteX2" fmla="*/ 173309 w 314629"/>
                <a:gd name="connsiteY2" fmla="*/ 123843 h 510477"/>
                <a:gd name="connsiteX3" fmla="*/ 247922 w 314629"/>
                <a:gd name="connsiteY3" fmla="*/ 19068 h 510477"/>
                <a:gd name="connsiteX4" fmla="*/ 159022 w 314629"/>
                <a:gd name="connsiteY4" fmla="*/ 128606 h 510477"/>
                <a:gd name="connsiteX5" fmla="*/ 117747 w 314629"/>
                <a:gd name="connsiteY5" fmla="*/ 217506 h 510477"/>
                <a:gd name="connsiteX6" fmla="*/ 70122 w 314629"/>
                <a:gd name="connsiteY6" fmla="*/ 390543 h 510477"/>
                <a:gd name="connsiteX7" fmla="*/ 90759 w 314629"/>
                <a:gd name="connsiteY7" fmla="*/ 298468 h 510477"/>
                <a:gd name="connsiteX8" fmla="*/ 63772 w 314629"/>
                <a:gd name="connsiteY8" fmla="*/ 496906 h 510477"/>
                <a:gd name="connsiteX9" fmla="*/ 92347 w 314629"/>
                <a:gd name="connsiteY9" fmla="*/ 492143 h 510477"/>
                <a:gd name="connsiteX10" fmla="*/ 272 w 314629"/>
                <a:gd name="connsiteY10" fmla="*/ 485793 h 510477"/>
                <a:gd name="connsiteX11" fmla="*/ 68534 w 314629"/>
                <a:gd name="connsiteY11" fmla="*/ 361968 h 510477"/>
                <a:gd name="connsiteX12" fmla="*/ 192359 w 314629"/>
                <a:gd name="connsiteY12" fmla="*/ 22243 h 510477"/>
                <a:gd name="connsiteX13" fmla="*/ 200297 w 314629"/>
                <a:gd name="connsiteY13" fmla="*/ 71456 h 510477"/>
                <a:gd name="connsiteX14" fmla="*/ 314597 w 314629"/>
                <a:gd name="connsiteY14" fmla="*/ 18 h 5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629" h="510477">
                  <a:moveTo>
                    <a:pt x="314597" y="18"/>
                  </a:moveTo>
                  <a:cubicBezTo>
                    <a:pt x="312480" y="1341"/>
                    <a:pt x="211145" y="58756"/>
                    <a:pt x="187597" y="79393"/>
                  </a:cubicBezTo>
                  <a:cubicBezTo>
                    <a:pt x="164049" y="100031"/>
                    <a:pt x="163255" y="133897"/>
                    <a:pt x="173309" y="123843"/>
                  </a:cubicBezTo>
                  <a:cubicBezTo>
                    <a:pt x="183363" y="113789"/>
                    <a:pt x="250303" y="18274"/>
                    <a:pt x="247922" y="19068"/>
                  </a:cubicBezTo>
                  <a:cubicBezTo>
                    <a:pt x="245541" y="19862"/>
                    <a:pt x="180718" y="95533"/>
                    <a:pt x="159022" y="128606"/>
                  </a:cubicBezTo>
                  <a:cubicBezTo>
                    <a:pt x="137326" y="161679"/>
                    <a:pt x="132564" y="173850"/>
                    <a:pt x="117747" y="217506"/>
                  </a:cubicBezTo>
                  <a:cubicBezTo>
                    <a:pt x="102930" y="261162"/>
                    <a:pt x="74620" y="377049"/>
                    <a:pt x="70122" y="390543"/>
                  </a:cubicBezTo>
                  <a:cubicBezTo>
                    <a:pt x="65624" y="404037"/>
                    <a:pt x="91817" y="280741"/>
                    <a:pt x="90759" y="298468"/>
                  </a:cubicBezTo>
                  <a:cubicBezTo>
                    <a:pt x="89701" y="316195"/>
                    <a:pt x="63507" y="464627"/>
                    <a:pt x="63772" y="496906"/>
                  </a:cubicBezTo>
                  <a:cubicBezTo>
                    <a:pt x="64037" y="529185"/>
                    <a:pt x="102930" y="493995"/>
                    <a:pt x="92347" y="492143"/>
                  </a:cubicBezTo>
                  <a:cubicBezTo>
                    <a:pt x="81764" y="490291"/>
                    <a:pt x="4241" y="507489"/>
                    <a:pt x="272" y="485793"/>
                  </a:cubicBezTo>
                  <a:cubicBezTo>
                    <a:pt x="-3697" y="464097"/>
                    <a:pt x="36519" y="439226"/>
                    <a:pt x="68534" y="361968"/>
                  </a:cubicBezTo>
                  <a:cubicBezTo>
                    <a:pt x="100548" y="284710"/>
                    <a:pt x="170398" y="70662"/>
                    <a:pt x="192359" y="22243"/>
                  </a:cubicBezTo>
                  <a:cubicBezTo>
                    <a:pt x="214319" y="-26176"/>
                    <a:pt x="184422" y="72514"/>
                    <a:pt x="200297" y="71456"/>
                  </a:cubicBezTo>
                  <a:cubicBezTo>
                    <a:pt x="216172" y="70398"/>
                    <a:pt x="316714" y="-1305"/>
                    <a:pt x="3145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159A07E5-DD64-4992-9599-B24109E9B122}"/>
                </a:ext>
              </a:extLst>
            </p:cNvPr>
            <p:cNvSpPr/>
            <p:nvPr/>
          </p:nvSpPr>
          <p:spPr>
            <a:xfrm>
              <a:off x="2772839" y="3689311"/>
              <a:ext cx="465319" cy="714908"/>
            </a:xfrm>
            <a:custGeom>
              <a:avLst/>
              <a:gdLst>
                <a:gd name="connsiteX0" fmla="*/ 8461 w 465319"/>
                <a:gd name="connsiteY0" fmla="*/ 6389 h 714908"/>
                <a:gd name="connsiteX1" fmla="*/ 106886 w 465319"/>
                <a:gd name="connsiteY1" fmla="*/ 49252 h 714908"/>
                <a:gd name="connsiteX2" fmla="*/ 281511 w 465319"/>
                <a:gd name="connsiteY2" fmla="*/ 157202 h 714908"/>
                <a:gd name="connsiteX3" fmla="*/ 249761 w 465319"/>
                <a:gd name="connsiteY3" fmla="*/ 115927 h 714908"/>
                <a:gd name="connsiteX4" fmla="*/ 316436 w 465319"/>
                <a:gd name="connsiteY4" fmla="*/ 223877 h 714908"/>
                <a:gd name="connsiteX5" fmla="*/ 419624 w 465319"/>
                <a:gd name="connsiteY5" fmla="*/ 458827 h 714908"/>
                <a:gd name="connsiteX6" fmla="*/ 391049 w 465319"/>
                <a:gd name="connsiteY6" fmla="*/ 396914 h 714908"/>
                <a:gd name="connsiteX7" fmla="*/ 441849 w 465319"/>
                <a:gd name="connsiteY7" fmla="*/ 585827 h 714908"/>
                <a:gd name="connsiteX8" fmla="*/ 441849 w 465319"/>
                <a:gd name="connsiteY8" fmla="*/ 704889 h 714908"/>
                <a:gd name="connsiteX9" fmla="*/ 462486 w 465319"/>
                <a:gd name="connsiteY9" fmla="*/ 687427 h 714908"/>
                <a:gd name="connsiteX10" fmla="*/ 449786 w 465319"/>
                <a:gd name="connsiteY10" fmla="*/ 520739 h 714908"/>
                <a:gd name="connsiteX11" fmla="*/ 324374 w 465319"/>
                <a:gd name="connsiteY11" fmla="*/ 181014 h 714908"/>
                <a:gd name="connsiteX12" fmla="*/ 8461 w 465319"/>
                <a:gd name="connsiteY12" fmla="*/ 6389 h 7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5319" h="714908">
                  <a:moveTo>
                    <a:pt x="8461" y="6389"/>
                  </a:moveTo>
                  <a:cubicBezTo>
                    <a:pt x="-27787" y="-15571"/>
                    <a:pt x="61378" y="24117"/>
                    <a:pt x="106886" y="49252"/>
                  </a:cubicBezTo>
                  <a:cubicBezTo>
                    <a:pt x="152394" y="74387"/>
                    <a:pt x="257699" y="146090"/>
                    <a:pt x="281511" y="157202"/>
                  </a:cubicBezTo>
                  <a:cubicBezTo>
                    <a:pt x="305324" y="168315"/>
                    <a:pt x="243940" y="104815"/>
                    <a:pt x="249761" y="115927"/>
                  </a:cubicBezTo>
                  <a:cubicBezTo>
                    <a:pt x="255582" y="127039"/>
                    <a:pt x="288126" y="166727"/>
                    <a:pt x="316436" y="223877"/>
                  </a:cubicBezTo>
                  <a:cubicBezTo>
                    <a:pt x="344747" y="281027"/>
                    <a:pt x="407189" y="429988"/>
                    <a:pt x="419624" y="458827"/>
                  </a:cubicBezTo>
                  <a:cubicBezTo>
                    <a:pt x="432060" y="487667"/>
                    <a:pt x="387345" y="375747"/>
                    <a:pt x="391049" y="396914"/>
                  </a:cubicBezTo>
                  <a:cubicBezTo>
                    <a:pt x="394753" y="418081"/>
                    <a:pt x="433382" y="534498"/>
                    <a:pt x="441849" y="585827"/>
                  </a:cubicBezTo>
                  <a:cubicBezTo>
                    <a:pt x="450316" y="637156"/>
                    <a:pt x="438410" y="687956"/>
                    <a:pt x="441849" y="704889"/>
                  </a:cubicBezTo>
                  <a:cubicBezTo>
                    <a:pt x="445288" y="721822"/>
                    <a:pt x="461163" y="718119"/>
                    <a:pt x="462486" y="687427"/>
                  </a:cubicBezTo>
                  <a:cubicBezTo>
                    <a:pt x="463809" y="656735"/>
                    <a:pt x="472805" y="605141"/>
                    <a:pt x="449786" y="520739"/>
                  </a:cubicBezTo>
                  <a:cubicBezTo>
                    <a:pt x="426767" y="436337"/>
                    <a:pt x="394753" y="265416"/>
                    <a:pt x="324374" y="181014"/>
                  </a:cubicBezTo>
                  <a:cubicBezTo>
                    <a:pt x="253995" y="96612"/>
                    <a:pt x="44709" y="28349"/>
                    <a:pt x="8461" y="6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7737E9BB-12EA-4852-8A73-1176BF3CFF82}"/>
                </a:ext>
              </a:extLst>
            </p:cNvPr>
            <p:cNvSpPr/>
            <p:nvPr/>
          </p:nvSpPr>
          <p:spPr>
            <a:xfrm>
              <a:off x="2419456" y="3727224"/>
              <a:ext cx="428525" cy="302704"/>
            </a:xfrm>
            <a:custGeom>
              <a:avLst/>
              <a:gdLst>
                <a:gd name="connsiteX0" fmla="*/ 428519 w 428525"/>
                <a:gd name="connsiteY0" fmla="*/ 3401 h 302704"/>
                <a:gd name="connsiteX1" fmla="*/ 241194 w 428525"/>
                <a:gd name="connsiteY1" fmla="*/ 36739 h 302704"/>
                <a:gd name="connsiteX2" fmla="*/ 120544 w 428525"/>
                <a:gd name="connsiteY2" fmla="*/ 201839 h 302704"/>
                <a:gd name="connsiteX3" fmla="*/ 241194 w 428525"/>
                <a:gd name="connsiteY3" fmla="*/ 12926 h 302704"/>
                <a:gd name="connsiteX4" fmla="*/ 1482 w 428525"/>
                <a:gd name="connsiteY4" fmla="*/ 301851 h 302704"/>
                <a:gd name="connsiteX5" fmla="*/ 144357 w 428525"/>
                <a:gd name="connsiteY5" fmla="*/ 98651 h 302704"/>
                <a:gd name="connsiteX6" fmla="*/ 234844 w 428525"/>
                <a:gd name="connsiteY6" fmla="*/ 11339 h 302704"/>
                <a:gd name="connsiteX7" fmla="*/ 428519 w 428525"/>
                <a:gd name="connsiteY7" fmla="*/ 3401 h 30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525" h="302704">
                  <a:moveTo>
                    <a:pt x="428519" y="3401"/>
                  </a:moveTo>
                  <a:cubicBezTo>
                    <a:pt x="429577" y="7634"/>
                    <a:pt x="292523" y="3666"/>
                    <a:pt x="241194" y="36739"/>
                  </a:cubicBezTo>
                  <a:cubicBezTo>
                    <a:pt x="189865" y="69812"/>
                    <a:pt x="120544" y="205808"/>
                    <a:pt x="120544" y="201839"/>
                  </a:cubicBezTo>
                  <a:cubicBezTo>
                    <a:pt x="120544" y="197870"/>
                    <a:pt x="261038" y="-3743"/>
                    <a:pt x="241194" y="12926"/>
                  </a:cubicBezTo>
                  <a:cubicBezTo>
                    <a:pt x="221350" y="29595"/>
                    <a:pt x="17621" y="287564"/>
                    <a:pt x="1482" y="301851"/>
                  </a:cubicBezTo>
                  <a:cubicBezTo>
                    <a:pt x="-14658" y="316139"/>
                    <a:pt x="105463" y="147070"/>
                    <a:pt x="144357" y="98651"/>
                  </a:cubicBezTo>
                  <a:cubicBezTo>
                    <a:pt x="183251" y="50232"/>
                    <a:pt x="185896" y="26420"/>
                    <a:pt x="234844" y="11339"/>
                  </a:cubicBezTo>
                  <a:cubicBezTo>
                    <a:pt x="283792" y="-3742"/>
                    <a:pt x="427461" y="-832"/>
                    <a:pt x="428519" y="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DD58DF4C-3D62-4F46-A492-6EFEA8B62619}"/>
                </a:ext>
              </a:extLst>
            </p:cNvPr>
            <p:cNvSpPr/>
            <p:nvPr/>
          </p:nvSpPr>
          <p:spPr>
            <a:xfrm>
              <a:off x="2350886" y="4001500"/>
              <a:ext cx="121012" cy="532279"/>
            </a:xfrm>
            <a:custGeom>
              <a:avLst/>
              <a:gdLst>
                <a:gd name="connsiteX0" fmla="*/ 120852 w 121012"/>
                <a:gd name="connsiteY0" fmla="*/ 8525 h 532279"/>
                <a:gd name="connsiteX1" fmla="*/ 47827 w 121012"/>
                <a:gd name="connsiteY1" fmla="*/ 213313 h 532279"/>
                <a:gd name="connsiteX2" fmla="*/ 31952 w 121012"/>
                <a:gd name="connsiteY2" fmla="*/ 497475 h 532279"/>
                <a:gd name="connsiteX3" fmla="*/ 31952 w 121012"/>
                <a:gd name="connsiteY3" fmla="*/ 218075 h 532279"/>
                <a:gd name="connsiteX4" fmla="*/ 202 w 121012"/>
                <a:gd name="connsiteY4" fmla="*/ 530813 h 532279"/>
                <a:gd name="connsiteX5" fmla="*/ 49414 w 121012"/>
                <a:gd name="connsiteY5" fmla="*/ 60913 h 532279"/>
                <a:gd name="connsiteX6" fmla="*/ 52589 w 121012"/>
                <a:gd name="connsiteY6" fmla="*/ 151400 h 532279"/>
                <a:gd name="connsiteX7" fmla="*/ 66877 w 121012"/>
                <a:gd name="connsiteY7" fmla="*/ 49800 h 532279"/>
                <a:gd name="connsiteX8" fmla="*/ 120852 w 121012"/>
                <a:gd name="connsiteY8" fmla="*/ 8525 h 5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012" h="532279">
                  <a:moveTo>
                    <a:pt x="120852" y="8525"/>
                  </a:moveTo>
                  <a:cubicBezTo>
                    <a:pt x="117677" y="35777"/>
                    <a:pt x="62644" y="131821"/>
                    <a:pt x="47827" y="213313"/>
                  </a:cubicBezTo>
                  <a:cubicBezTo>
                    <a:pt x="33010" y="294805"/>
                    <a:pt x="34598" y="496681"/>
                    <a:pt x="31952" y="497475"/>
                  </a:cubicBezTo>
                  <a:cubicBezTo>
                    <a:pt x="29306" y="498269"/>
                    <a:pt x="37244" y="212519"/>
                    <a:pt x="31952" y="218075"/>
                  </a:cubicBezTo>
                  <a:cubicBezTo>
                    <a:pt x="26660" y="223631"/>
                    <a:pt x="-2708" y="557007"/>
                    <a:pt x="202" y="530813"/>
                  </a:cubicBezTo>
                  <a:cubicBezTo>
                    <a:pt x="3112" y="504619"/>
                    <a:pt x="40683" y="124149"/>
                    <a:pt x="49414" y="60913"/>
                  </a:cubicBezTo>
                  <a:cubicBezTo>
                    <a:pt x="58145" y="-2323"/>
                    <a:pt x="49679" y="153252"/>
                    <a:pt x="52589" y="151400"/>
                  </a:cubicBezTo>
                  <a:cubicBezTo>
                    <a:pt x="55499" y="149548"/>
                    <a:pt x="54441" y="73613"/>
                    <a:pt x="66877" y="49800"/>
                  </a:cubicBezTo>
                  <a:cubicBezTo>
                    <a:pt x="79312" y="25988"/>
                    <a:pt x="124027" y="-18727"/>
                    <a:pt x="120852" y="8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CAA52CC5-E701-4CA6-AAB2-6B7733589222}"/>
                </a:ext>
              </a:extLst>
            </p:cNvPr>
            <p:cNvSpPr/>
            <p:nvPr/>
          </p:nvSpPr>
          <p:spPr>
            <a:xfrm>
              <a:off x="2346214" y="4319228"/>
              <a:ext cx="55736" cy="445119"/>
            </a:xfrm>
            <a:custGeom>
              <a:avLst/>
              <a:gdLst>
                <a:gd name="connsiteX0" fmla="*/ 31861 w 55736"/>
                <a:gd name="connsiteY0" fmla="*/ 1947 h 445119"/>
                <a:gd name="connsiteX1" fmla="*/ 23924 w 55736"/>
                <a:gd name="connsiteY1" fmla="*/ 187685 h 445119"/>
                <a:gd name="connsiteX2" fmla="*/ 55674 w 55736"/>
                <a:gd name="connsiteY2" fmla="*/ 333735 h 445119"/>
                <a:gd name="connsiteX3" fmla="*/ 14399 w 55736"/>
                <a:gd name="connsiteY3" fmla="*/ 130535 h 445119"/>
                <a:gd name="connsiteX4" fmla="*/ 28686 w 55736"/>
                <a:gd name="connsiteY4" fmla="*/ 440097 h 445119"/>
                <a:gd name="connsiteX5" fmla="*/ 19161 w 55736"/>
                <a:gd name="connsiteY5" fmla="*/ 306747 h 445119"/>
                <a:gd name="connsiteX6" fmla="*/ 111 w 55736"/>
                <a:gd name="connsiteY6" fmla="*/ 103547 h 445119"/>
                <a:gd name="connsiteX7" fmla="*/ 31861 w 55736"/>
                <a:gd name="connsiteY7" fmla="*/ 1947 h 4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36" h="445119">
                  <a:moveTo>
                    <a:pt x="31861" y="1947"/>
                  </a:moveTo>
                  <a:cubicBezTo>
                    <a:pt x="35830" y="15970"/>
                    <a:pt x="19955" y="132387"/>
                    <a:pt x="23924" y="187685"/>
                  </a:cubicBezTo>
                  <a:cubicBezTo>
                    <a:pt x="27893" y="242983"/>
                    <a:pt x="57262" y="343260"/>
                    <a:pt x="55674" y="333735"/>
                  </a:cubicBezTo>
                  <a:cubicBezTo>
                    <a:pt x="54087" y="324210"/>
                    <a:pt x="18897" y="112808"/>
                    <a:pt x="14399" y="130535"/>
                  </a:cubicBezTo>
                  <a:cubicBezTo>
                    <a:pt x="9901" y="148262"/>
                    <a:pt x="27892" y="410728"/>
                    <a:pt x="28686" y="440097"/>
                  </a:cubicBezTo>
                  <a:cubicBezTo>
                    <a:pt x="29480" y="469466"/>
                    <a:pt x="23923" y="362838"/>
                    <a:pt x="19161" y="306747"/>
                  </a:cubicBezTo>
                  <a:cubicBezTo>
                    <a:pt x="14399" y="250656"/>
                    <a:pt x="-1476" y="154611"/>
                    <a:pt x="111" y="103547"/>
                  </a:cubicBezTo>
                  <a:cubicBezTo>
                    <a:pt x="1698" y="52483"/>
                    <a:pt x="27892" y="-12076"/>
                    <a:pt x="31861" y="1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3643FAC2-44D2-4170-9B83-B87448A7AEC3}"/>
                </a:ext>
              </a:extLst>
            </p:cNvPr>
            <p:cNvSpPr/>
            <p:nvPr/>
          </p:nvSpPr>
          <p:spPr>
            <a:xfrm>
              <a:off x="2501885" y="4435369"/>
              <a:ext cx="305424" cy="634529"/>
            </a:xfrm>
            <a:custGeom>
              <a:avLst/>
              <a:gdLst>
                <a:gd name="connsiteX0" fmla="*/ 34940 w 305424"/>
                <a:gd name="connsiteY0" fmla="*/ 106 h 634529"/>
                <a:gd name="connsiteX1" fmla="*/ 44465 w 305424"/>
                <a:gd name="connsiteY1" fmla="*/ 196956 h 634529"/>
                <a:gd name="connsiteX2" fmla="*/ 34940 w 305424"/>
                <a:gd name="connsiteY2" fmla="*/ 141394 h 634529"/>
                <a:gd name="connsiteX3" fmla="*/ 60340 w 305424"/>
                <a:gd name="connsiteY3" fmla="*/ 366819 h 634529"/>
                <a:gd name="connsiteX4" fmla="*/ 65103 w 305424"/>
                <a:gd name="connsiteY4" fmla="*/ 376344 h 634529"/>
                <a:gd name="connsiteX5" fmla="*/ 300053 w 305424"/>
                <a:gd name="connsiteY5" fmla="*/ 628756 h 634529"/>
                <a:gd name="connsiteX6" fmla="*/ 217503 w 305424"/>
                <a:gd name="connsiteY6" fmla="*/ 541444 h 634529"/>
                <a:gd name="connsiteX7" fmla="*/ 77803 w 305424"/>
                <a:gd name="connsiteY7" fmla="*/ 406506 h 634529"/>
                <a:gd name="connsiteX8" fmla="*/ 88915 w 305424"/>
                <a:gd name="connsiteY8" fmla="*/ 414444 h 634529"/>
                <a:gd name="connsiteX9" fmla="*/ 1603 w 305424"/>
                <a:gd name="connsiteY9" fmla="*/ 173144 h 634529"/>
                <a:gd name="connsiteX10" fmla="*/ 34940 w 305424"/>
                <a:gd name="connsiteY10" fmla="*/ 106 h 63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424" h="634529">
                  <a:moveTo>
                    <a:pt x="34940" y="106"/>
                  </a:moveTo>
                  <a:cubicBezTo>
                    <a:pt x="42084" y="4075"/>
                    <a:pt x="44465" y="173408"/>
                    <a:pt x="44465" y="196956"/>
                  </a:cubicBezTo>
                  <a:cubicBezTo>
                    <a:pt x="44465" y="220504"/>
                    <a:pt x="32294" y="113084"/>
                    <a:pt x="34940" y="141394"/>
                  </a:cubicBezTo>
                  <a:cubicBezTo>
                    <a:pt x="37586" y="169704"/>
                    <a:pt x="55313" y="327661"/>
                    <a:pt x="60340" y="366819"/>
                  </a:cubicBezTo>
                  <a:cubicBezTo>
                    <a:pt x="65367" y="405977"/>
                    <a:pt x="25151" y="332688"/>
                    <a:pt x="65103" y="376344"/>
                  </a:cubicBezTo>
                  <a:cubicBezTo>
                    <a:pt x="105055" y="420000"/>
                    <a:pt x="274653" y="601239"/>
                    <a:pt x="300053" y="628756"/>
                  </a:cubicBezTo>
                  <a:cubicBezTo>
                    <a:pt x="325453" y="656273"/>
                    <a:pt x="254545" y="578486"/>
                    <a:pt x="217503" y="541444"/>
                  </a:cubicBezTo>
                  <a:cubicBezTo>
                    <a:pt x="180461" y="504402"/>
                    <a:pt x="99234" y="427673"/>
                    <a:pt x="77803" y="406506"/>
                  </a:cubicBezTo>
                  <a:cubicBezTo>
                    <a:pt x="56372" y="385339"/>
                    <a:pt x="101615" y="453338"/>
                    <a:pt x="88915" y="414444"/>
                  </a:cubicBezTo>
                  <a:cubicBezTo>
                    <a:pt x="76215" y="375550"/>
                    <a:pt x="11128" y="242465"/>
                    <a:pt x="1603" y="173144"/>
                  </a:cubicBezTo>
                  <a:cubicBezTo>
                    <a:pt x="-7922" y="103823"/>
                    <a:pt x="27796" y="-3863"/>
                    <a:pt x="34940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C8E4082F-6439-437C-B072-FCA0825262DE}"/>
                </a:ext>
              </a:extLst>
            </p:cNvPr>
            <p:cNvSpPr/>
            <p:nvPr/>
          </p:nvSpPr>
          <p:spPr>
            <a:xfrm>
              <a:off x="2375837" y="4601665"/>
              <a:ext cx="102523" cy="366759"/>
            </a:xfrm>
            <a:custGeom>
              <a:avLst/>
              <a:gdLst>
                <a:gd name="connsiteX0" fmla="*/ 651 w 102523"/>
                <a:gd name="connsiteY0" fmla="*/ 2085 h 366759"/>
                <a:gd name="connsiteX1" fmla="*/ 22876 w 102523"/>
                <a:gd name="connsiteY1" fmla="*/ 149723 h 366759"/>
                <a:gd name="connsiteX2" fmla="*/ 91138 w 102523"/>
                <a:gd name="connsiteY2" fmla="*/ 303710 h 366759"/>
                <a:gd name="connsiteX3" fmla="*/ 13351 w 102523"/>
                <a:gd name="connsiteY3" fmla="*/ 133848 h 366759"/>
                <a:gd name="connsiteX4" fmla="*/ 18113 w 102523"/>
                <a:gd name="connsiteY4" fmla="*/ 137023 h 366759"/>
                <a:gd name="connsiteX5" fmla="*/ 102251 w 102523"/>
                <a:gd name="connsiteY5" fmla="*/ 362448 h 366759"/>
                <a:gd name="connsiteX6" fmla="*/ 43513 w 102523"/>
                <a:gd name="connsiteY6" fmla="*/ 264023 h 366759"/>
                <a:gd name="connsiteX7" fmla="*/ 651 w 102523"/>
                <a:gd name="connsiteY7" fmla="*/ 2085 h 36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23" h="366759">
                  <a:moveTo>
                    <a:pt x="651" y="2085"/>
                  </a:moveTo>
                  <a:cubicBezTo>
                    <a:pt x="-2788" y="-16965"/>
                    <a:pt x="7795" y="99452"/>
                    <a:pt x="22876" y="149723"/>
                  </a:cubicBezTo>
                  <a:cubicBezTo>
                    <a:pt x="37957" y="199994"/>
                    <a:pt x="92726" y="306356"/>
                    <a:pt x="91138" y="303710"/>
                  </a:cubicBezTo>
                  <a:cubicBezTo>
                    <a:pt x="89551" y="301064"/>
                    <a:pt x="25522" y="161629"/>
                    <a:pt x="13351" y="133848"/>
                  </a:cubicBezTo>
                  <a:cubicBezTo>
                    <a:pt x="1180" y="106067"/>
                    <a:pt x="3296" y="98923"/>
                    <a:pt x="18113" y="137023"/>
                  </a:cubicBezTo>
                  <a:cubicBezTo>
                    <a:pt x="32930" y="175123"/>
                    <a:pt x="98018" y="341281"/>
                    <a:pt x="102251" y="362448"/>
                  </a:cubicBezTo>
                  <a:cubicBezTo>
                    <a:pt x="106484" y="383615"/>
                    <a:pt x="60182" y="323025"/>
                    <a:pt x="43513" y="264023"/>
                  </a:cubicBezTo>
                  <a:cubicBezTo>
                    <a:pt x="26844" y="205021"/>
                    <a:pt x="4090" y="21135"/>
                    <a:pt x="651" y="2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DCA329CD-8272-468D-A889-40AC56DAEEBA}"/>
                </a:ext>
              </a:extLst>
            </p:cNvPr>
            <p:cNvSpPr/>
            <p:nvPr/>
          </p:nvSpPr>
          <p:spPr>
            <a:xfrm>
              <a:off x="2613764" y="4917358"/>
              <a:ext cx="400904" cy="137242"/>
            </a:xfrm>
            <a:custGeom>
              <a:avLst/>
              <a:gdLst>
                <a:gd name="connsiteX0" fmla="*/ 2436 w 400904"/>
                <a:gd name="connsiteY0" fmla="*/ 717 h 137242"/>
                <a:gd name="connsiteX1" fmla="*/ 29424 w 400904"/>
                <a:gd name="connsiteY1" fmla="*/ 46755 h 137242"/>
                <a:gd name="connsiteX2" fmla="*/ 99274 w 400904"/>
                <a:gd name="connsiteY2" fmla="*/ 108667 h 137242"/>
                <a:gd name="connsiteX3" fmla="*/ 192936 w 400904"/>
                <a:gd name="connsiteY3" fmla="*/ 132480 h 137242"/>
                <a:gd name="connsiteX4" fmla="*/ 400899 w 400904"/>
                <a:gd name="connsiteY4" fmla="*/ 83267 h 137242"/>
                <a:gd name="connsiteX5" fmla="*/ 186586 w 400904"/>
                <a:gd name="connsiteY5" fmla="*/ 122955 h 137242"/>
                <a:gd name="connsiteX6" fmla="*/ 283424 w 400904"/>
                <a:gd name="connsiteY6" fmla="*/ 137242 h 137242"/>
                <a:gd name="connsiteX7" fmla="*/ 210399 w 400904"/>
                <a:gd name="connsiteY7" fmla="*/ 122955 h 137242"/>
                <a:gd name="connsiteX8" fmla="*/ 86574 w 400904"/>
                <a:gd name="connsiteY8" fmla="*/ 83267 h 137242"/>
                <a:gd name="connsiteX9" fmla="*/ 2436 w 400904"/>
                <a:gd name="connsiteY9" fmla="*/ 717 h 1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04" h="137242">
                  <a:moveTo>
                    <a:pt x="2436" y="717"/>
                  </a:moveTo>
                  <a:cubicBezTo>
                    <a:pt x="-7089" y="-5368"/>
                    <a:pt x="13285" y="28764"/>
                    <a:pt x="29424" y="46755"/>
                  </a:cubicBezTo>
                  <a:cubicBezTo>
                    <a:pt x="45563" y="64746"/>
                    <a:pt x="72022" y="94380"/>
                    <a:pt x="99274" y="108667"/>
                  </a:cubicBezTo>
                  <a:cubicBezTo>
                    <a:pt x="126526" y="122954"/>
                    <a:pt x="142665" y="136713"/>
                    <a:pt x="192936" y="132480"/>
                  </a:cubicBezTo>
                  <a:cubicBezTo>
                    <a:pt x="243207" y="128247"/>
                    <a:pt x="401957" y="84855"/>
                    <a:pt x="400899" y="83267"/>
                  </a:cubicBezTo>
                  <a:cubicBezTo>
                    <a:pt x="399841" y="81679"/>
                    <a:pt x="206165" y="113959"/>
                    <a:pt x="186586" y="122955"/>
                  </a:cubicBezTo>
                  <a:cubicBezTo>
                    <a:pt x="167007" y="131951"/>
                    <a:pt x="283424" y="137242"/>
                    <a:pt x="283424" y="137242"/>
                  </a:cubicBezTo>
                  <a:cubicBezTo>
                    <a:pt x="287393" y="137242"/>
                    <a:pt x="243207" y="131951"/>
                    <a:pt x="210399" y="122955"/>
                  </a:cubicBezTo>
                  <a:cubicBezTo>
                    <a:pt x="177591" y="113959"/>
                    <a:pt x="124939" y="100729"/>
                    <a:pt x="86574" y="83267"/>
                  </a:cubicBezTo>
                  <a:cubicBezTo>
                    <a:pt x="48209" y="65805"/>
                    <a:pt x="11961" y="6802"/>
                    <a:pt x="243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22B4BD41-264C-40CF-AEB7-ABE84059B6DD}"/>
                </a:ext>
              </a:extLst>
            </p:cNvPr>
            <p:cNvSpPr/>
            <p:nvPr/>
          </p:nvSpPr>
          <p:spPr>
            <a:xfrm>
              <a:off x="2461065" y="4982305"/>
              <a:ext cx="688830" cy="207553"/>
            </a:xfrm>
            <a:custGeom>
              <a:avLst/>
              <a:gdLst>
                <a:gd name="connsiteX0" fmla="*/ 1148 w 688830"/>
                <a:gd name="connsiteY0" fmla="*/ 2445 h 207553"/>
                <a:gd name="connsiteX1" fmla="*/ 278960 w 688830"/>
                <a:gd name="connsiteY1" fmla="*/ 186595 h 207553"/>
                <a:gd name="connsiteX2" fmla="*/ 180535 w 688830"/>
                <a:gd name="connsiteY2" fmla="*/ 140558 h 207553"/>
                <a:gd name="connsiteX3" fmla="*/ 432948 w 688830"/>
                <a:gd name="connsiteY3" fmla="*/ 204058 h 207553"/>
                <a:gd name="connsiteX4" fmla="*/ 688535 w 688830"/>
                <a:gd name="connsiteY4" fmla="*/ 13558 h 207553"/>
                <a:gd name="connsiteX5" fmla="*/ 482160 w 688830"/>
                <a:gd name="connsiteY5" fmla="*/ 161195 h 207553"/>
                <a:gd name="connsiteX6" fmla="*/ 391673 w 688830"/>
                <a:gd name="connsiteY6" fmla="*/ 183420 h 207553"/>
                <a:gd name="connsiteX7" fmla="*/ 134498 w 688830"/>
                <a:gd name="connsiteY7" fmla="*/ 91345 h 207553"/>
                <a:gd name="connsiteX8" fmla="*/ 178948 w 688830"/>
                <a:gd name="connsiteY8" fmla="*/ 81820 h 207553"/>
                <a:gd name="connsiteX9" fmla="*/ 1148 w 688830"/>
                <a:gd name="connsiteY9" fmla="*/ 2445 h 20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8830" h="207553">
                  <a:moveTo>
                    <a:pt x="1148" y="2445"/>
                  </a:moveTo>
                  <a:cubicBezTo>
                    <a:pt x="17817" y="19907"/>
                    <a:pt x="249062" y="163576"/>
                    <a:pt x="278960" y="186595"/>
                  </a:cubicBezTo>
                  <a:cubicBezTo>
                    <a:pt x="308858" y="209614"/>
                    <a:pt x="154870" y="137647"/>
                    <a:pt x="180535" y="140558"/>
                  </a:cubicBezTo>
                  <a:cubicBezTo>
                    <a:pt x="206200" y="143469"/>
                    <a:pt x="348281" y="225225"/>
                    <a:pt x="432948" y="204058"/>
                  </a:cubicBezTo>
                  <a:cubicBezTo>
                    <a:pt x="517615" y="182891"/>
                    <a:pt x="680333" y="20702"/>
                    <a:pt x="688535" y="13558"/>
                  </a:cubicBezTo>
                  <a:cubicBezTo>
                    <a:pt x="696737" y="6414"/>
                    <a:pt x="531637" y="132885"/>
                    <a:pt x="482160" y="161195"/>
                  </a:cubicBezTo>
                  <a:cubicBezTo>
                    <a:pt x="432683" y="189505"/>
                    <a:pt x="449617" y="195062"/>
                    <a:pt x="391673" y="183420"/>
                  </a:cubicBezTo>
                  <a:cubicBezTo>
                    <a:pt x="333729" y="171778"/>
                    <a:pt x="169952" y="108278"/>
                    <a:pt x="134498" y="91345"/>
                  </a:cubicBezTo>
                  <a:cubicBezTo>
                    <a:pt x="99044" y="74412"/>
                    <a:pt x="203554" y="97430"/>
                    <a:pt x="178948" y="81820"/>
                  </a:cubicBezTo>
                  <a:cubicBezTo>
                    <a:pt x="154342" y="66210"/>
                    <a:pt x="-15521" y="-15017"/>
                    <a:pt x="1148" y="2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63E245F2-54C6-4026-B1E6-B43B85927496}"/>
                </a:ext>
              </a:extLst>
            </p:cNvPr>
            <p:cNvSpPr/>
            <p:nvPr/>
          </p:nvSpPr>
          <p:spPr>
            <a:xfrm>
              <a:off x="2835073" y="4585088"/>
              <a:ext cx="341459" cy="502034"/>
            </a:xfrm>
            <a:custGeom>
              <a:avLst/>
              <a:gdLst>
                <a:gd name="connsiteX0" fmla="*/ 282777 w 341459"/>
                <a:gd name="connsiteY0" fmla="*/ 2787 h 502034"/>
                <a:gd name="connsiteX1" fmla="*/ 314527 w 341459"/>
                <a:gd name="connsiteY1" fmla="*/ 91687 h 502034"/>
                <a:gd name="connsiteX2" fmla="*/ 317702 w 341459"/>
                <a:gd name="connsiteY2" fmla="*/ 253612 h 502034"/>
                <a:gd name="connsiteX3" fmla="*/ 202 w 341459"/>
                <a:gd name="connsiteY3" fmla="*/ 501262 h 502034"/>
                <a:gd name="connsiteX4" fmla="*/ 270077 w 341459"/>
                <a:gd name="connsiteY4" fmla="*/ 326637 h 502034"/>
                <a:gd name="connsiteX5" fmla="*/ 301827 w 341459"/>
                <a:gd name="connsiteY5" fmla="*/ 190112 h 502034"/>
                <a:gd name="connsiteX6" fmla="*/ 295477 w 341459"/>
                <a:gd name="connsiteY6" fmla="*/ 193287 h 502034"/>
                <a:gd name="connsiteX7" fmla="*/ 282777 w 341459"/>
                <a:gd name="connsiteY7" fmla="*/ 2787 h 50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59" h="502034">
                  <a:moveTo>
                    <a:pt x="282777" y="2787"/>
                  </a:moveTo>
                  <a:cubicBezTo>
                    <a:pt x="285952" y="-14146"/>
                    <a:pt x="308706" y="49883"/>
                    <a:pt x="314527" y="91687"/>
                  </a:cubicBezTo>
                  <a:cubicBezTo>
                    <a:pt x="320348" y="133491"/>
                    <a:pt x="370089" y="185350"/>
                    <a:pt x="317702" y="253612"/>
                  </a:cubicBezTo>
                  <a:cubicBezTo>
                    <a:pt x="265315" y="321874"/>
                    <a:pt x="8139" y="489091"/>
                    <a:pt x="202" y="501262"/>
                  </a:cubicBezTo>
                  <a:cubicBezTo>
                    <a:pt x="-7735" y="513433"/>
                    <a:pt x="219806" y="378495"/>
                    <a:pt x="270077" y="326637"/>
                  </a:cubicBezTo>
                  <a:cubicBezTo>
                    <a:pt x="320348" y="274779"/>
                    <a:pt x="297594" y="212337"/>
                    <a:pt x="301827" y="190112"/>
                  </a:cubicBezTo>
                  <a:cubicBezTo>
                    <a:pt x="306060" y="167887"/>
                    <a:pt x="299181" y="218158"/>
                    <a:pt x="295477" y="193287"/>
                  </a:cubicBezTo>
                  <a:cubicBezTo>
                    <a:pt x="291773" y="168416"/>
                    <a:pt x="279602" y="19720"/>
                    <a:pt x="282777" y="2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7AC71486-8755-4E24-9606-ECFB03094FA9}"/>
                </a:ext>
              </a:extLst>
            </p:cNvPr>
            <p:cNvSpPr/>
            <p:nvPr/>
          </p:nvSpPr>
          <p:spPr>
            <a:xfrm>
              <a:off x="3044458" y="4733793"/>
              <a:ext cx="189435" cy="319410"/>
            </a:xfrm>
            <a:custGeom>
              <a:avLst/>
              <a:gdLst>
                <a:gd name="connsiteX0" fmla="*/ 81330 w 189435"/>
                <a:gd name="connsiteY0" fmla="*/ 132 h 319410"/>
                <a:gd name="connsiteX1" fmla="*/ 151180 w 189435"/>
                <a:gd name="connsiteY1" fmla="*/ 108082 h 319410"/>
                <a:gd name="connsiteX2" fmla="*/ 62280 w 189435"/>
                <a:gd name="connsiteY2" fmla="*/ 220795 h 319410"/>
                <a:gd name="connsiteX3" fmla="*/ 1955 w 189435"/>
                <a:gd name="connsiteY3" fmla="*/ 319220 h 319410"/>
                <a:gd name="connsiteX4" fmla="*/ 135305 w 189435"/>
                <a:gd name="connsiteY4" fmla="*/ 195395 h 319410"/>
                <a:gd name="connsiteX5" fmla="*/ 33705 w 189435"/>
                <a:gd name="connsiteY5" fmla="*/ 314457 h 319410"/>
                <a:gd name="connsiteX6" fmla="*/ 189280 w 189435"/>
                <a:gd name="connsiteY6" fmla="*/ 130307 h 319410"/>
                <a:gd name="connsiteX7" fmla="*/ 81330 w 189435"/>
                <a:gd name="connsiteY7" fmla="*/ 132 h 31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435" h="319410">
                  <a:moveTo>
                    <a:pt x="81330" y="132"/>
                  </a:moveTo>
                  <a:cubicBezTo>
                    <a:pt x="74980" y="-3572"/>
                    <a:pt x="154355" y="71305"/>
                    <a:pt x="151180" y="108082"/>
                  </a:cubicBezTo>
                  <a:cubicBezTo>
                    <a:pt x="148005" y="144859"/>
                    <a:pt x="87151" y="185605"/>
                    <a:pt x="62280" y="220795"/>
                  </a:cubicBezTo>
                  <a:cubicBezTo>
                    <a:pt x="37409" y="255985"/>
                    <a:pt x="-10216" y="323453"/>
                    <a:pt x="1955" y="319220"/>
                  </a:cubicBezTo>
                  <a:cubicBezTo>
                    <a:pt x="14126" y="314987"/>
                    <a:pt x="130013" y="196189"/>
                    <a:pt x="135305" y="195395"/>
                  </a:cubicBezTo>
                  <a:cubicBezTo>
                    <a:pt x="140597" y="194601"/>
                    <a:pt x="24709" y="325305"/>
                    <a:pt x="33705" y="314457"/>
                  </a:cubicBezTo>
                  <a:cubicBezTo>
                    <a:pt x="42701" y="303609"/>
                    <a:pt x="184518" y="180313"/>
                    <a:pt x="189280" y="130307"/>
                  </a:cubicBezTo>
                  <a:cubicBezTo>
                    <a:pt x="194043" y="80301"/>
                    <a:pt x="87680" y="3836"/>
                    <a:pt x="81330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5" name="グループ化 464">
            <a:extLst>
              <a:ext uri="{FF2B5EF4-FFF2-40B4-BE49-F238E27FC236}">
                <a16:creationId xmlns:a16="http://schemas.microsoft.com/office/drawing/2014/main" id="{DD78ECE4-8D74-4EF1-8D13-E11884516A28}"/>
              </a:ext>
            </a:extLst>
          </p:cNvPr>
          <p:cNvGrpSpPr/>
          <p:nvPr/>
        </p:nvGrpSpPr>
        <p:grpSpPr>
          <a:xfrm>
            <a:off x="7370851" y="8930141"/>
            <a:ext cx="2166849" cy="3720970"/>
            <a:chOff x="3615264" y="3707891"/>
            <a:chExt cx="869054" cy="1492362"/>
          </a:xfrm>
        </p:grpSpPr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6FFAB89D-6BC4-4782-93D7-A52A3802FFFD}"/>
                </a:ext>
              </a:extLst>
            </p:cNvPr>
            <p:cNvSpPr/>
            <p:nvPr/>
          </p:nvSpPr>
          <p:spPr>
            <a:xfrm>
              <a:off x="3909471" y="3740476"/>
              <a:ext cx="501240" cy="433726"/>
            </a:xfrm>
            <a:custGeom>
              <a:avLst/>
              <a:gdLst>
                <a:gd name="connsiteX0" fmla="*/ 497429 w 501240"/>
                <a:gd name="connsiteY0" fmla="*/ 1791 h 433726"/>
                <a:gd name="connsiteX1" fmla="*/ 474146 w 501240"/>
                <a:gd name="connsiteY1" fmla="*/ 412424 h 433726"/>
                <a:gd name="connsiteX2" fmla="*/ 474146 w 501240"/>
                <a:gd name="connsiteY2" fmla="*/ 378557 h 433726"/>
                <a:gd name="connsiteX3" fmla="*/ 427579 w 501240"/>
                <a:gd name="connsiteY3" fmla="*/ 408191 h 433726"/>
                <a:gd name="connsiteX4" fmla="*/ 495312 w 501240"/>
                <a:gd name="connsiteY4" fmla="*/ 423007 h 433726"/>
                <a:gd name="connsiteX5" fmla="*/ 491079 w 501240"/>
                <a:gd name="connsiteY5" fmla="*/ 427241 h 433726"/>
                <a:gd name="connsiteX6" fmla="*/ 436046 w 501240"/>
                <a:gd name="connsiteY6" fmla="*/ 331991 h 433726"/>
                <a:gd name="connsiteX7" fmla="*/ 256129 w 501240"/>
                <a:gd name="connsiteY7" fmla="*/ 147841 h 433726"/>
                <a:gd name="connsiteX8" fmla="*/ 12 w 501240"/>
                <a:gd name="connsiteY8" fmla="*/ 122441 h 433726"/>
                <a:gd name="connsiteX9" fmla="*/ 266712 w 501240"/>
                <a:gd name="connsiteY9" fmla="*/ 194407 h 433726"/>
                <a:gd name="connsiteX10" fmla="*/ 457212 w 501240"/>
                <a:gd name="connsiteY10" fmla="*/ 412424 h 433726"/>
                <a:gd name="connsiteX11" fmla="*/ 444512 w 501240"/>
                <a:gd name="connsiteY11" fmla="*/ 268491 h 433726"/>
                <a:gd name="connsiteX12" fmla="*/ 497429 w 501240"/>
                <a:gd name="connsiteY12" fmla="*/ 1791 h 4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240" h="433726">
                  <a:moveTo>
                    <a:pt x="497429" y="1791"/>
                  </a:moveTo>
                  <a:cubicBezTo>
                    <a:pt x="502368" y="25780"/>
                    <a:pt x="478026" y="349630"/>
                    <a:pt x="474146" y="412424"/>
                  </a:cubicBezTo>
                  <a:cubicBezTo>
                    <a:pt x="470266" y="475218"/>
                    <a:pt x="481907" y="379262"/>
                    <a:pt x="474146" y="378557"/>
                  </a:cubicBezTo>
                  <a:cubicBezTo>
                    <a:pt x="466385" y="377852"/>
                    <a:pt x="424051" y="400783"/>
                    <a:pt x="427579" y="408191"/>
                  </a:cubicBezTo>
                  <a:cubicBezTo>
                    <a:pt x="431107" y="415599"/>
                    <a:pt x="484729" y="419832"/>
                    <a:pt x="495312" y="423007"/>
                  </a:cubicBezTo>
                  <a:cubicBezTo>
                    <a:pt x="505895" y="426182"/>
                    <a:pt x="500957" y="442410"/>
                    <a:pt x="491079" y="427241"/>
                  </a:cubicBezTo>
                  <a:cubicBezTo>
                    <a:pt x="481201" y="412072"/>
                    <a:pt x="475204" y="378558"/>
                    <a:pt x="436046" y="331991"/>
                  </a:cubicBezTo>
                  <a:cubicBezTo>
                    <a:pt x="396888" y="285424"/>
                    <a:pt x="328801" y="182766"/>
                    <a:pt x="256129" y="147841"/>
                  </a:cubicBezTo>
                  <a:cubicBezTo>
                    <a:pt x="183457" y="112916"/>
                    <a:pt x="-1752" y="114680"/>
                    <a:pt x="12" y="122441"/>
                  </a:cubicBezTo>
                  <a:cubicBezTo>
                    <a:pt x="1776" y="130202"/>
                    <a:pt x="190512" y="146077"/>
                    <a:pt x="266712" y="194407"/>
                  </a:cubicBezTo>
                  <a:cubicBezTo>
                    <a:pt x="342912" y="242738"/>
                    <a:pt x="427579" y="400077"/>
                    <a:pt x="457212" y="412424"/>
                  </a:cubicBezTo>
                  <a:cubicBezTo>
                    <a:pt x="486845" y="424771"/>
                    <a:pt x="437809" y="335519"/>
                    <a:pt x="444512" y="268491"/>
                  </a:cubicBezTo>
                  <a:cubicBezTo>
                    <a:pt x="451215" y="201463"/>
                    <a:pt x="492490" y="-22198"/>
                    <a:pt x="497429" y="1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57393574-0770-4915-889B-93F5BD9433DC}"/>
                </a:ext>
              </a:extLst>
            </p:cNvPr>
            <p:cNvSpPr/>
            <p:nvPr/>
          </p:nvSpPr>
          <p:spPr>
            <a:xfrm>
              <a:off x="3841366" y="3729140"/>
              <a:ext cx="590986" cy="115629"/>
            </a:xfrm>
            <a:custGeom>
              <a:avLst/>
              <a:gdLst>
                <a:gd name="connsiteX0" fmla="*/ 384 w 590986"/>
                <a:gd name="connsiteY0" fmla="*/ 32177 h 115629"/>
                <a:gd name="connsiteX1" fmla="*/ 275551 w 590986"/>
                <a:gd name="connsiteY1" fmla="*/ 23710 h 115629"/>
                <a:gd name="connsiteX2" fmla="*/ 449117 w 590986"/>
                <a:gd name="connsiteY2" fmla="*/ 114727 h 115629"/>
                <a:gd name="connsiteX3" fmla="*/ 485101 w 590986"/>
                <a:gd name="connsiteY3" fmla="*/ 68160 h 115629"/>
                <a:gd name="connsiteX4" fmla="*/ 590934 w 590986"/>
                <a:gd name="connsiteY4" fmla="*/ 32177 h 115629"/>
                <a:gd name="connsiteX5" fmla="*/ 470284 w 590986"/>
                <a:gd name="connsiteY5" fmla="*/ 36410 h 115629"/>
                <a:gd name="connsiteX6" fmla="*/ 434301 w 590986"/>
                <a:gd name="connsiteY6" fmla="*/ 78743 h 115629"/>
                <a:gd name="connsiteX7" fmla="*/ 339051 w 590986"/>
                <a:gd name="connsiteY7" fmla="*/ 2543 h 115629"/>
                <a:gd name="connsiteX8" fmla="*/ 384 w 590986"/>
                <a:gd name="connsiteY8" fmla="*/ 32177 h 1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986" h="115629">
                  <a:moveTo>
                    <a:pt x="384" y="32177"/>
                  </a:moveTo>
                  <a:cubicBezTo>
                    <a:pt x="-10199" y="35705"/>
                    <a:pt x="200762" y="9952"/>
                    <a:pt x="275551" y="23710"/>
                  </a:cubicBezTo>
                  <a:cubicBezTo>
                    <a:pt x="350340" y="37468"/>
                    <a:pt x="414192" y="107319"/>
                    <a:pt x="449117" y="114727"/>
                  </a:cubicBezTo>
                  <a:cubicBezTo>
                    <a:pt x="484042" y="122135"/>
                    <a:pt x="461465" y="81918"/>
                    <a:pt x="485101" y="68160"/>
                  </a:cubicBezTo>
                  <a:cubicBezTo>
                    <a:pt x="508737" y="54402"/>
                    <a:pt x="593404" y="37469"/>
                    <a:pt x="590934" y="32177"/>
                  </a:cubicBezTo>
                  <a:cubicBezTo>
                    <a:pt x="588465" y="26885"/>
                    <a:pt x="496389" y="28649"/>
                    <a:pt x="470284" y="36410"/>
                  </a:cubicBezTo>
                  <a:cubicBezTo>
                    <a:pt x="444179" y="44171"/>
                    <a:pt x="456173" y="84387"/>
                    <a:pt x="434301" y="78743"/>
                  </a:cubicBezTo>
                  <a:cubicBezTo>
                    <a:pt x="412429" y="73099"/>
                    <a:pt x="407490" y="15243"/>
                    <a:pt x="339051" y="2543"/>
                  </a:cubicBezTo>
                  <a:cubicBezTo>
                    <a:pt x="270612" y="-10157"/>
                    <a:pt x="10967" y="28649"/>
                    <a:pt x="384" y="32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CB466C1F-178A-4EC2-89AD-9B92C9A64A15}"/>
                </a:ext>
              </a:extLst>
            </p:cNvPr>
            <p:cNvSpPr/>
            <p:nvPr/>
          </p:nvSpPr>
          <p:spPr>
            <a:xfrm>
              <a:off x="3702945" y="3707891"/>
              <a:ext cx="284892" cy="521363"/>
            </a:xfrm>
            <a:custGeom>
              <a:avLst/>
              <a:gdLst>
                <a:gd name="connsiteX0" fmla="*/ 284855 w 284892"/>
                <a:gd name="connsiteY0" fmla="*/ 509 h 521363"/>
                <a:gd name="connsiteX1" fmla="*/ 68955 w 284892"/>
                <a:gd name="connsiteY1" fmla="*/ 144442 h 521363"/>
                <a:gd name="connsiteX2" fmla="*/ 28738 w 284892"/>
                <a:gd name="connsiteY2" fmla="*/ 258742 h 521363"/>
                <a:gd name="connsiteX3" fmla="*/ 5455 w 284892"/>
                <a:gd name="connsiteY3" fmla="*/ 516976 h 521363"/>
                <a:gd name="connsiteX4" fmla="*/ 7572 w 284892"/>
                <a:gd name="connsiteY4" fmla="*/ 398442 h 521363"/>
                <a:gd name="connsiteX5" fmla="*/ 85888 w 284892"/>
                <a:gd name="connsiteY5" fmla="*/ 108459 h 521363"/>
                <a:gd name="connsiteX6" fmla="*/ 284855 w 284892"/>
                <a:gd name="connsiteY6" fmla="*/ 509 h 5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892" h="521363">
                  <a:moveTo>
                    <a:pt x="284855" y="509"/>
                  </a:moveTo>
                  <a:cubicBezTo>
                    <a:pt x="282033" y="6506"/>
                    <a:pt x="111641" y="101403"/>
                    <a:pt x="68955" y="144442"/>
                  </a:cubicBezTo>
                  <a:cubicBezTo>
                    <a:pt x="26269" y="187481"/>
                    <a:pt x="39321" y="196653"/>
                    <a:pt x="28738" y="258742"/>
                  </a:cubicBezTo>
                  <a:cubicBezTo>
                    <a:pt x="18155" y="320831"/>
                    <a:pt x="8983" y="493693"/>
                    <a:pt x="5455" y="516976"/>
                  </a:cubicBezTo>
                  <a:cubicBezTo>
                    <a:pt x="1927" y="540259"/>
                    <a:pt x="-5833" y="466528"/>
                    <a:pt x="7572" y="398442"/>
                  </a:cubicBezTo>
                  <a:cubicBezTo>
                    <a:pt x="20977" y="330356"/>
                    <a:pt x="41791" y="174781"/>
                    <a:pt x="85888" y="108459"/>
                  </a:cubicBezTo>
                  <a:cubicBezTo>
                    <a:pt x="129985" y="42137"/>
                    <a:pt x="287677" y="-5488"/>
                    <a:pt x="284855" y="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14C8883F-4289-4ED1-9D4B-E1804BA8EECB}"/>
                </a:ext>
              </a:extLst>
            </p:cNvPr>
            <p:cNvSpPr/>
            <p:nvPr/>
          </p:nvSpPr>
          <p:spPr>
            <a:xfrm>
              <a:off x="3864206" y="3779437"/>
              <a:ext cx="380042" cy="250696"/>
            </a:xfrm>
            <a:custGeom>
              <a:avLst/>
              <a:gdLst>
                <a:gd name="connsiteX0" fmla="*/ 379711 w 380042"/>
                <a:gd name="connsiteY0" fmla="*/ 151213 h 250696"/>
                <a:gd name="connsiteX1" fmla="*/ 180744 w 380042"/>
                <a:gd name="connsiteY1" fmla="*/ 51730 h 250696"/>
                <a:gd name="connsiteX2" fmla="*/ 70677 w 380042"/>
                <a:gd name="connsiteY2" fmla="*/ 91946 h 250696"/>
                <a:gd name="connsiteX3" fmla="*/ 2944 w 380042"/>
                <a:gd name="connsiteY3" fmla="*/ 250696 h 250696"/>
                <a:gd name="connsiteX4" fmla="*/ 24111 w 380042"/>
                <a:gd name="connsiteY4" fmla="*/ 94063 h 250696"/>
                <a:gd name="connsiteX5" fmla="*/ 129944 w 380042"/>
                <a:gd name="connsiteY5" fmla="*/ 930 h 250696"/>
                <a:gd name="connsiteX6" fmla="*/ 379711 w 380042"/>
                <a:gd name="connsiteY6" fmla="*/ 151213 h 25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42" h="250696">
                  <a:moveTo>
                    <a:pt x="379711" y="151213"/>
                  </a:moveTo>
                  <a:cubicBezTo>
                    <a:pt x="388178" y="159680"/>
                    <a:pt x="232250" y="61608"/>
                    <a:pt x="180744" y="51730"/>
                  </a:cubicBezTo>
                  <a:cubicBezTo>
                    <a:pt x="129238" y="41852"/>
                    <a:pt x="100310" y="58785"/>
                    <a:pt x="70677" y="91946"/>
                  </a:cubicBezTo>
                  <a:cubicBezTo>
                    <a:pt x="41044" y="125107"/>
                    <a:pt x="10705" y="250343"/>
                    <a:pt x="2944" y="250696"/>
                  </a:cubicBezTo>
                  <a:cubicBezTo>
                    <a:pt x="-4817" y="251049"/>
                    <a:pt x="2944" y="135691"/>
                    <a:pt x="24111" y="94063"/>
                  </a:cubicBezTo>
                  <a:cubicBezTo>
                    <a:pt x="45278" y="52435"/>
                    <a:pt x="70325" y="-8242"/>
                    <a:pt x="129944" y="930"/>
                  </a:cubicBezTo>
                  <a:cubicBezTo>
                    <a:pt x="189563" y="10102"/>
                    <a:pt x="371244" y="142746"/>
                    <a:pt x="379711" y="151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5C9BE8BA-15EE-4FC3-BC82-B4E0B4041918}"/>
                </a:ext>
              </a:extLst>
            </p:cNvPr>
            <p:cNvSpPr/>
            <p:nvPr/>
          </p:nvSpPr>
          <p:spPr>
            <a:xfrm>
              <a:off x="3664245" y="3927544"/>
              <a:ext cx="204415" cy="442371"/>
            </a:xfrm>
            <a:custGeom>
              <a:avLst/>
              <a:gdLst>
                <a:gd name="connsiteX0" fmla="*/ 92838 w 204415"/>
                <a:gd name="connsiteY0" fmla="*/ 989 h 442371"/>
                <a:gd name="connsiteX1" fmla="*/ 52622 w 204415"/>
                <a:gd name="connsiteY1" fmla="*/ 123756 h 442371"/>
                <a:gd name="connsiteX2" fmla="*/ 56855 w 204415"/>
                <a:gd name="connsiteY2" fmla="*/ 208423 h 442371"/>
                <a:gd name="connsiteX3" fmla="*/ 202905 w 204415"/>
                <a:gd name="connsiteY3" fmla="*/ 437023 h 442371"/>
                <a:gd name="connsiteX4" fmla="*/ 126705 w 204415"/>
                <a:gd name="connsiteY4" fmla="*/ 356589 h 442371"/>
                <a:gd name="connsiteX5" fmla="*/ 27222 w 204415"/>
                <a:gd name="connsiteY5" fmla="*/ 206306 h 442371"/>
                <a:gd name="connsiteX6" fmla="*/ 25105 w 204415"/>
                <a:gd name="connsiteY6" fmla="*/ 72956 h 442371"/>
                <a:gd name="connsiteX7" fmla="*/ 1822 w 204415"/>
                <a:gd name="connsiteY7" fmla="*/ 66606 h 442371"/>
                <a:gd name="connsiteX8" fmla="*/ 92838 w 204415"/>
                <a:gd name="connsiteY8" fmla="*/ 989 h 4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15" h="442371">
                  <a:moveTo>
                    <a:pt x="92838" y="989"/>
                  </a:moveTo>
                  <a:cubicBezTo>
                    <a:pt x="101305" y="10514"/>
                    <a:pt x="58619" y="89184"/>
                    <a:pt x="52622" y="123756"/>
                  </a:cubicBezTo>
                  <a:cubicBezTo>
                    <a:pt x="46625" y="158328"/>
                    <a:pt x="31808" y="156212"/>
                    <a:pt x="56855" y="208423"/>
                  </a:cubicBezTo>
                  <a:cubicBezTo>
                    <a:pt x="81902" y="260634"/>
                    <a:pt x="191263" y="412329"/>
                    <a:pt x="202905" y="437023"/>
                  </a:cubicBezTo>
                  <a:cubicBezTo>
                    <a:pt x="214547" y="461717"/>
                    <a:pt x="155986" y="395042"/>
                    <a:pt x="126705" y="356589"/>
                  </a:cubicBezTo>
                  <a:cubicBezTo>
                    <a:pt x="97425" y="318136"/>
                    <a:pt x="44155" y="253578"/>
                    <a:pt x="27222" y="206306"/>
                  </a:cubicBezTo>
                  <a:cubicBezTo>
                    <a:pt x="10289" y="159034"/>
                    <a:pt x="29338" y="96239"/>
                    <a:pt x="25105" y="72956"/>
                  </a:cubicBezTo>
                  <a:cubicBezTo>
                    <a:pt x="20872" y="49673"/>
                    <a:pt x="-7350" y="79659"/>
                    <a:pt x="1822" y="66606"/>
                  </a:cubicBezTo>
                  <a:cubicBezTo>
                    <a:pt x="10994" y="53553"/>
                    <a:pt x="84371" y="-8536"/>
                    <a:pt x="92838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BD0A763B-4539-4996-A0A1-C44A0BAA1A44}"/>
                </a:ext>
              </a:extLst>
            </p:cNvPr>
            <p:cNvSpPr/>
            <p:nvPr/>
          </p:nvSpPr>
          <p:spPr>
            <a:xfrm>
              <a:off x="3884212" y="4059632"/>
              <a:ext cx="225704" cy="258297"/>
            </a:xfrm>
            <a:custGeom>
              <a:avLst/>
              <a:gdLst>
                <a:gd name="connsiteX0" fmla="*/ 1988 w 225704"/>
                <a:gd name="connsiteY0" fmla="*/ 135 h 258297"/>
                <a:gd name="connsiteX1" fmla="*/ 54905 w 225704"/>
                <a:gd name="connsiteY1" fmla="*/ 148301 h 258297"/>
                <a:gd name="connsiteX2" fmla="*/ 224238 w 225704"/>
                <a:gd name="connsiteY2" fmla="*/ 256251 h 258297"/>
                <a:gd name="connsiteX3" fmla="*/ 131105 w 225704"/>
                <a:gd name="connsiteY3" fmla="*/ 211801 h 258297"/>
                <a:gd name="connsiteX4" fmla="*/ 27388 w 225704"/>
                <a:gd name="connsiteY4" fmla="*/ 122901 h 258297"/>
                <a:gd name="connsiteX5" fmla="*/ 1988 w 225704"/>
                <a:gd name="connsiteY5" fmla="*/ 135 h 2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04" h="258297">
                  <a:moveTo>
                    <a:pt x="1988" y="135"/>
                  </a:moveTo>
                  <a:cubicBezTo>
                    <a:pt x="6574" y="4368"/>
                    <a:pt x="17863" y="105615"/>
                    <a:pt x="54905" y="148301"/>
                  </a:cubicBezTo>
                  <a:cubicBezTo>
                    <a:pt x="91947" y="190987"/>
                    <a:pt x="211538" y="245668"/>
                    <a:pt x="224238" y="256251"/>
                  </a:cubicBezTo>
                  <a:cubicBezTo>
                    <a:pt x="236938" y="266834"/>
                    <a:pt x="163913" y="234026"/>
                    <a:pt x="131105" y="211801"/>
                  </a:cubicBezTo>
                  <a:cubicBezTo>
                    <a:pt x="98297" y="189576"/>
                    <a:pt x="55963" y="153945"/>
                    <a:pt x="27388" y="122901"/>
                  </a:cubicBezTo>
                  <a:cubicBezTo>
                    <a:pt x="-1187" y="91857"/>
                    <a:pt x="-2598" y="-4098"/>
                    <a:pt x="1988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500F012E-B966-4682-9870-87EA7E11F18E}"/>
                </a:ext>
              </a:extLst>
            </p:cNvPr>
            <p:cNvSpPr/>
            <p:nvPr/>
          </p:nvSpPr>
          <p:spPr>
            <a:xfrm>
              <a:off x="4054832" y="4311591"/>
              <a:ext cx="357651" cy="352610"/>
            </a:xfrm>
            <a:custGeom>
              <a:avLst/>
              <a:gdLst>
                <a:gd name="connsiteX0" fmla="*/ 4935 w 357651"/>
                <a:gd name="connsiteY0" fmla="*/ 2176 h 352610"/>
                <a:gd name="connsiteX1" fmla="*/ 66318 w 357651"/>
                <a:gd name="connsiteY1" fmla="*/ 40276 h 352610"/>
                <a:gd name="connsiteX2" fmla="*/ 220835 w 357651"/>
                <a:gd name="connsiteY2" fmla="*/ 158809 h 352610"/>
                <a:gd name="connsiteX3" fmla="*/ 352068 w 357651"/>
                <a:gd name="connsiteY3" fmla="*/ 349309 h 352610"/>
                <a:gd name="connsiteX4" fmla="*/ 330901 w 357651"/>
                <a:gd name="connsiteY4" fmla="*/ 273109 h 352610"/>
                <a:gd name="connsiteX5" fmla="*/ 307618 w 357651"/>
                <a:gd name="connsiteY5" fmla="*/ 188442 h 352610"/>
                <a:gd name="connsiteX6" fmla="*/ 186968 w 357651"/>
                <a:gd name="connsiteY6" fmla="*/ 95309 h 352610"/>
                <a:gd name="connsiteX7" fmla="*/ 4935 w 357651"/>
                <a:gd name="connsiteY7" fmla="*/ 2176 h 3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51" h="352610">
                  <a:moveTo>
                    <a:pt x="4935" y="2176"/>
                  </a:moveTo>
                  <a:cubicBezTo>
                    <a:pt x="-15173" y="-6996"/>
                    <a:pt x="30335" y="14171"/>
                    <a:pt x="66318" y="40276"/>
                  </a:cubicBezTo>
                  <a:cubicBezTo>
                    <a:pt x="102301" y="66381"/>
                    <a:pt x="173210" y="107304"/>
                    <a:pt x="220835" y="158809"/>
                  </a:cubicBezTo>
                  <a:cubicBezTo>
                    <a:pt x="268460" y="210314"/>
                    <a:pt x="333724" y="330259"/>
                    <a:pt x="352068" y="349309"/>
                  </a:cubicBezTo>
                  <a:cubicBezTo>
                    <a:pt x="370412" y="368359"/>
                    <a:pt x="338309" y="299920"/>
                    <a:pt x="330901" y="273109"/>
                  </a:cubicBezTo>
                  <a:cubicBezTo>
                    <a:pt x="323493" y="246298"/>
                    <a:pt x="331607" y="218075"/>
                    <a:pt x="307618" y="188442"/>
                  </a:cubicBezTo>
                  <a:cubicBezTo>
                    <a:pt x="283629" y="158809"/>
                    <a:pt x="239179" y="129176"/>
                    <a:pt x="186968" y="95309"/>
                  </a:cubicBezTo>
                  <a:cubicBezTo>
                    <a:pt x="134757" y="61442"/>
                    <a:pt x="25043" y="11348"/>
                    <a:pt x="4935" y="2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22CAB90F-C3BE-4D4A-A4B9-48971697F098}"/>
                </a:ext>
              </a:extLst>
            </p:cNvPr>
            <p:cNvSpPr/>
            <p:nvPr/>
          </p:nvSpPr>
          <p:spPr>
            <a:xfrm>
              <a:off x="4285780" y="4562967"/>
              <a:ext cx="198538" cy="566710"/>
            </a:xfrm>
            <a:custGeom>
              <a:avLst/>
              <a:gdLst>
                <a:gd name="connsiteX0" fmla="*/ 108420 w 198538"/>
                <a:gd name="connsiteY0" fmla="*/ 566 h 566710"/>
                <a:gd name="connsiteX1" fmla="*/ 161337 w 198538"/>
                <a:gd name="connsiteY1" fmla="*/ 224933 h 566710"/>
                <a:gd name="connsiteX2" fmla="*/ 87253 w 198538"/>
                <a:gd name="connsiteY2" fmla="*/ 453533 h 566710"/>
                <a:gd name="connsiteX3" fmla="*/ 470 w 198538"/>
                <a:gd name="connsiteY3" fmla="*/ 540316 h 566710"/>
                <a:gd name="connsiteX4" fmla="*/ 127470 w 198538"/>
                <a:gd name="connsiteY4" fmla="*/ 390033 h 566710"/>
                <a:gd name="connsiteX5" fmla="*/ 42803 w 198538"/>
                <a:gd name="connsiteY5" fmla="*/ 565716 h 566710"/>
                <a:gd name="connsiteX6" fmla="*/ 197320 w 198538"/>
                <a:gd name="connsiteY6" fmla="*/ 292666 h 566710"/>
                <a:gd name="connsiteX7" fmla="*/ 108420 w 198538"/>
                <a:gd name="connsiteY7" fmla="*/ 566 h 56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38" h="566710">
                  <a:moveTo>
                    <a:pt x="108420" y="566"/>
                  </a:moveTo>
                  <a:cubicBezTo>
                    <a:pt x="102423" y="-10723"/>
                    <a:pt x="164865" y="149439"/>
                    <a:pt x="161337" y="224933"/>
                  </a:cubicBezTo>
                  <a:cubicBezTo>
                    <a:pt x="157809" y="300428"/>
                    <a:pt x="114064" y="400969"/>
                    <a:pt x="87253" y="453533"/>
                  </a:cubicBezTo>
                  <a:cubicBezTo>
                    <a:pt x="60442" y="506097"/>
                    <a:pt x="-6233" y="550899"/>
                    <a:pt x="470" y="540316"/>
                  </a:cubicBezTo>
                  <a:cubicBezTo>
                    <a:pt x="7173" y="529733"/>
                    <a:pt x="120414" y="385800"/>
                    <a:pt x="127470" y="390033"/>
                  </a:cubicBezTo>
                  <a:cubicBezTo>
                    <a:pt x="134526" y="394266"/>
                    <a:pt x="31161" y="581944"/>
                    <a:pt x="42803" y="565716"/>
                  </a:cubicBezTo>
                  <a:cubicBezTo>
                    <a:pt x="54445" y="549488"/>
                    <a:pt x="184267" y="380155"/>
                    <a:pt x="197320" y="292666"/>
                  </a:cubicBezTo>
                  <a:cubicBezTo>
                    <a:pt x="210373" y="205177"/>
                    <a:pt x="114417" y="11855"/>
                    <a:pt x="108420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AD64C0DE-F1F6-4DDD-BE3C-B7F331ED91C9}"/>
                </a:ext>
              </a:extLst>
            </p:cNvPr>
            <p:cNvSpPr/>
            <p:nvPr/>
          </p:nvSpPr>
          <p:spPr>
            <a:xfrm>
              <a:off x="3806543" y="4326341"/>
              <a:ext cx="465025" cy="408092"/>
            </a:xfrm>
            <a:custGeom>
              <a:avLst/>
              <a:gdLst>
                <a:gd name="connsiteX0" fmla="*/ 52140 w 465025"/>
                <a:gd name="connsiteY0" fmla="*/ 61509 h 408092"/>
                <a:gd name="connsiteX1" fmla="*/ 284974 w 465025"/>
                <a:gd name="connsiteY1" fmla="*/ 218142 h 408092"/>
                <a:gd name="connsiteX2" fmla="*/ 460657 w 465025"/>
                <a:gd name="connsiteY2" fmla="*/ 406526 h 408092"/>
                <a:gd name="connsiteX3" fmla="*/ 405624 w 465025"/>
                <a:gd name="connsiteY3" fmla="*/ 302809 h 408092"/>
                <a:gd name="connsiteX4" fmla="*/ 337890 w 465025"/>
                <a:gd name="connsiteY4" fmla="*/ 209676 h 408092"/>
                <a:gd name="connsiteX5" fmla="*/ 3457 w 465025"/>
                <a:gd name="connsiteY5" fmla="*/ 2242 h 408092"/>
                <a:gd name="connsiteX6" fmla="*/ 157974 w 465025"/>
                <a:gd name="connsiteY6" fmla="*/ 97492 h 408092"/>
                <a:gd name="connsiteX7" fmla="*/ 52140 w 465025"/>
                <a:gd name="connsiteY7" fmla="*/ 61509 h 4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025" h="408092">
                  <a:moveTo>
                    <a:pt x="52140" y="61509"/>
                  </a:moveTo>
                  <a:cubicBezTo>
                    <a:pt x="73307" y="81617"/>
                    <a:pt x="216888" y="160639"/>
                    <a:pt x="284974" y="218142"/>
                  </a:cubicBezTo>
                  <a:cubicBezTo>
                    <a:pt x="353060" y="275645"/>
                    <a:pt x="440549" y="392415"/>
                    <a:pt x="460657" y="406526"/>
                  </a:cubicBezTo>
                  <a:cubicBezTo>
                    <a:pt x="480765" y="420637"/>
                    <a:pt x="426085" y="335617"/>
                    <a:pt x="405624" y="302809"/>
                  </a:cubicBezTo>
                  <a:cubicBezTo>
                    <a:pt x="385163" y="270001"/>
                    <a:pt x="404918" y="259770"/>
                    <a:pt x="337890" y="209676"/>
                  </a:cubicBezTo>
                  <a:cubicBezTo>
                    <a:pt x="270862" y="159582"/>
                    <a:pt x="33443" y="20939"/>
                    <a:pt x="3457" y="2242"/>
                  </a:cubicBezTo>
                  <a:cubicBezTo>
                    <a:pt x="-26529" y="-16455"/>
                    <a:pt x="148096" y="87614"/>
                    <a:pt x="157974" y="97492"/>
                  </a:cubicBezTo>
                  <a:cubicBezTo>
                    <a:pt x="167852" y="107370"/>
                    <a:pt x="30973" y="41401"/>
                    <a:pt x="52140" y="61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996F2FE2-D498-48AD-A270-8C4902F9F9FC}"/>
                </a:ext>
              </a:extLst>
            </p:cNvPr>
            <p:cNvSpPr/>
            <p:nvPr/>
          </p:nvSpPr>
          <p:spPr>
            <a:xfrm>
              <a:off x="4028116" y="4715830"/>
              <a:ext cx="286890" cy="372807"/>
            </a:xfrm>
            <a:custGeom>
              <a:avLst/>
              <a:gdLst>
                <a:gd name="connsiteX0" fmla="*/ 241201 w 286890"/>
                <a:gd name="connsiteY0" fmla="*/ 103 h 372807"/>
                <a:gd name="connsiteX1" fmla="*/ 251784 w 286890"/>
                <a:gd name="connsiteY1" fmla="*/ 194837 h 372807"/>
                <a:gd name="connsiteX2" fmla="*/ 184051 w 286890"/>
                <a:gd name="connsiteY2" fmla="*/ 304903 h 372807"/>
                <a:gd name="connsiteX3" fmla="*/ 8367 w 286890"/>
                <a:gd name="connsiteY3" fmla="*/ 366287 h 372807"/>
                <a:gd name="connsiteX4" fmla="*/ 44351 w 286890"/>
                <a:gd name="connsiteY4" fmla="*/ 368403 h 372807"/>
                <a:gd name="connsiteX5" fmla="*/ 186167 w 286890"/>
                <a:gd name="connsiteY5" fmla="*/ 343003 h 372807"/>
                <a:gd name="connsiteX6" fmla="*/ 285651 w 286890"/>
                <a:gd name="connsiteY6" fmla="*/ 222353 h 372807"/>
                <a:gd name="connsiteX7" fmla="*/ 241201 w 286890"/>
                <a:gd name="connsiteY7" fmla="*/ 103 h 3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90" h="372807">
                  <a:moveTo>
                    <a:pt x="241201" y="103"/>
                  </a:moveTo>
                  <a:cubicBezTo>
                    <a:pt x="235557" y="-4483"/>
                    <a:pt x="261309" y="144037"/>
                    <a:pt x="251784" y="194837"/>
                  </a:cubicBezTo>
                  <a:cubicBezTo>
                    <a:pt x="242259" y="245637"/>
                    <a:pt x="224620" y="276328"/>
                    <a:pt x="184051" y="304903"/>
                  </a:cubicBezTo>
                  <a:cubicBezTo>
                    <a:pt x="143482" y="333478"/>
                    <a:pt x="31650" y="355704"/>
                    <a:pt x="8367" y="366287"/>
                  </a:cubicBezTo>
                  <a:cubicBezTo>
                    <a:pt x="-14916" y="376870"/>
                    <a:pt x="14718" y="372284"/>
                    <a:pt x="44351" y="368403"/>
                  </a:cubicBezTo>
                  <a:cubicBezTo>
                    <a:pt x="73984" y="364522"/>
                    <a:pt x="145950" y="367345"/>
                    <a:pt x="186167" y="343003"/>
                  </a:cubicBezTo>
                  <a:cubicBezTo>
                    <a:pt x="226384" y="318661"/>
                    <a:pt x="276126" y="283031"/>
                    <a:pt x="285651" y="222353"/>
                  </a:cubicBezTo>
                  <a:cubicBezTo>
                    <a:pt x="295176" y="161675"/>
                    <a:pt x="246845" y="4689"/>
                    <a:pt x="24120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6E9C520B-FC41-4F9C-B716-96E5710F4C34}"/>
                </a:ext>
              </a:extLst>
            </p:cNvPr>
            <p:cNvSpPr/>
            <p:nvPr/>
          </p:nvSpPr>
          <p:spPr>
            <a:xfrm>
              <a:off x="3675329" y="4611659"/>
              <a:ext cx="697191" cy="588594"/>
            </a:xfrm>
            <a:custGeom>
              <a:avLst/>
              <a:gdLst>
                <a:gd name="connsiteX0" fmla="*/ 1321 w 697191"/>
                <a:gd name="connsiteY0" fmla="*/ 558 h 588594"/>
                <a:gd name="connsiteX1" fmla="*/ 28838 w 697191"/>
                <a:gd name="connsiteY1" fmla="*/ 349808 h 588594"/>
                <a:gd name="connsiteX2" fmla="*/ 24604 w 697191"/>
                <a:gd name="connsiteY2" fmla="*/ 561474 h 588594"/>
                <a:gd name="connsiteX3" fmla="*/ 56354 w 697191"/>
                <a:gd name="connsiteY3" fmla="*/ 500091 h 588594"/>
                <a:gd name="connsiteX4" fmla="*/ 105038 w 697191"/>
                <a:gd name="connsiteY4" fmla="*/ 447174 h 588594"/>
                <a:gd name="connsiteX5" fmla="*/ 221454 w 697191"/>
                <a:gd name="connsiteY5" fmla="*/ 519141 h 588594"/>
                <a:gd name="connsiteX6" fmla="*/ 375971 w 697191"/>
                <a:gd name="connsiteY6" fmla="*/ 580524 h 588594"/>
                <a:gd name="connsiteX7" fmla="*/ 532604 w 697191"/>
                <a:gd name="connsiteY7" fmla="*/ 578408 h 588594"/>
                <a:gd name="connsiteX8" fmla="*/ 695588 w 697191"/>
                <a:gd name="connsiteY8" fmla="*/ 493741 h 588594"/>
                <a:gd name="connsiteX9" fmla="*/ 428888 w 697191"/>
                <a:gd name="connsiteY9" fmla="*/ 519141 h 588594"/>
                <a:gd name="connsiteX10" fmla="*/ 128321 w 697191"/>
                <a:gd name="connsiteY10" fmla="*/ 455641 h 588594"/>
                <a:gd name="connsiteX11" fmla="*/ 113504 w 697191"/>
                <a:gd name="connsiteY11" fmla="*/ 553008 h 588594"/>
                <a:gd name="connsiteX12" fmla="*/ 79638 w 697191"/>
                <a:gd name="connsiteY12" fmla="*/ 523374 h 588594"/>
                <a:gd name="connsiteX13" fmla="*/ 77521 w 697191"/>
                <a:gd name="connsiteY13" fmla="*/ 436591 h 588594"/>
                <a:gd name="connsiteX14" fmla="*/ 1321 w 697191"/>
                <a:gd name="connsiteY14" fmla="*/ 558 h 58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7191" h="588594">
                  <a:moveTo>
                    <a:pt x="1321" y="558"/>
                  </a:moveTo>
                  <a:cubicBezTo>
                    <a:pt x="-6793" y="-13906"/>
                    <a:pt x="24958" y="256322"/>
                    <a:pt x="28838" y="349808"/>
                  </a:cubicBezTo>
                  <a:cubicBezTo>
                    <a:pt x="32718" y="443294"/>
                    <a:pt x="20018" y="536427"/>
                    <a:pt x="24604" y="561474"/>
                  </a:cubicBezTo>
                  <a:cubicBezTo>
                    <a:pt x="29190" y="586521"/>
                    <a:pt x="42948" y="519141"/>
                    <a:pt x="56354" y="500091"/>
                  </a:cubicBezTo>
                  <a:cubicBezTo>
                    <a:pt x="69760" y="481041"/>
                    <a:pt x="77521" y="443999"/>
                    <a:pt x="105038" y="447174"/>
                  </a:cubicBezTo>
                  <a:cubicBezTo>
                    <a:pt x="132555" y="450349"/>
                    <a:pt x="176299" y="496916"/>
                    <a:pt x="221454" y="519141"/>
                  </a:cubicBezTo>
                  <a:cubicBezTo>
                    <a:pt x="266609" y="541366"/>
                    <a:pt x="324113" y="570646"/>
                    <a:pt x="375971" y="580524"/>
                  </a:cubicBezTo>
                  <a:cubicBezTo>
                    <a:pt x="427829" y="590402"/>
                    <a:pt x="479335" y="592872"/>
                    <a:pt x="532604" y="578408"/>
                  </a:cubicBezTo>
                  <a:cubicBezTo>
                    <a:pt x="585874" y="563944"/>
                    <a:pt x="712874" y="503619"/>
                    <a:pt x="695588" y="493741"/>
                  </a:cubicBezTo>
                  <a:cubicBezTo>
                    <a:pt x="678302" y="483863"/>
                    <a:pt x="523432" y="525491"/>
                    <a:pt x="428888" y="519141"/>
                  </a:cubicBezTo>
                  <a:cubicBezTo>
                    <a:pt x="334344" y="512791"/>
                    <a:pt x="180885" y="449997"/>
                    <a:pt x="128321" y="455641"/>
                  </a:cubicBezTo>
                  <a:cubicBezTo>
                    <a:pt x="75757" y="461286"/>
                    <a:pt x="121618" y="541719"/>
                    <a:pt x="113504" y="553008"/>
                  </a:cubicBezTo>
                  <a:cubicBezTo>
                    <a:pt x="105390" y="564297"/>
                    <a:pt x="85635" y="542777"/>
                    <a:pt x="79638" y="523374"/>
                  </a:cubicBezTo>
                  <a:cubicBezTo>
                    <a:pt x="73641" y="503971"/>
                    <a:pt x="88810" y="519847"/>
                    <a:pt x="77521" y="436591"/>
                  </a:cubicBezTo>
                  <a:cubicBezTo>
                    <a:pt x="66232" y="353336"/>
                    <a:pt x="9435" y="15022"/>
                    <a:pt x="1321" y="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F1EA6EFA-5E2F-4F6F-8AC1-22216A039887}"/>
                </a:ext>
              </a:extLst>
            </p:cNvPr>
            <p:cNvSpPr/>
            <p:nvPr/>
          </p:nvSpPr>
          <p:spPr>
            <a:xfrm>
              <a:off x="3615264" y="4679204"/>
              <a:ext cx="524295" cy="399011"/>
            </a:xfrm>
            <a:custGeom>
              <a:avLst/>
              <a:gdLst>
                <a:gd name="connsiteX0" fmla="*/ 3 w 524295"/>
                <a:gd name="connsiteY0" fmla="*/ 746 h 399011"/>
                <a:gd name="connsiteX1" fmla="*/ 137586 w 524295"/>
                <a:gd name="connsiteY1" fmla="*/ 26146 h 399011"/>
                <a:gd name="connsiteX2" fmla="*/ 177803 w 524295"/>
                <a:gd name="connsiteY2" fmla="*/ 38846 h 399011"/>
                <a:gd name="connsiteX3" fmla="*/ 169336 w 524295"/>
                <a:gd name="connsiteY3" fmla="*/ 102346 h 399011"/>
                <a:gd name="connsiteX4" fmla="*/ 203203 w 524295"/>
                <a:gd name="connsiteY4" fmla="*/ 199713 h 399011"/>
                <a:gd name="connsiteX5" fmla="*/ 518586 w 524295"/>
                <a:gd name="connsiteY5" fmla="*/ 388096 h 399011"/>
                <a:gd name="connsiteX6" fmla="*/ 395819 w 524295"/>
                <a:gd name="connsiteY6" fmla="*/ 369046 h 399011"/>
                <a:gd name="connsiteX7" fmla="*/ 260353 w 524295"/>
                <a:gd name="connsiteY7" fmla="*/ 307663 h 399011"/>
                <a:gd name="connsiteX8" fmla="*/ 179919 w 524295"/>
                <a:gd name="connsiteY8" fmla="*/ 178546 h 399011"/>
                <a:gd name="connsiteX9" fmla="*/ 141819 w 524295"/>
                <a:gd name="connsiteY9" fmla="*/ 57896 h 399011"/>
                <a:gd name="connsiteX10" fmla="*/ 3 w 524295"/>
                <a:gd name="connsiteY10" fmla="*/ 746 h 39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295" h="399011">
                  <a:moveTo>
                    <a:pt x="3" y="746"/>
                  </a:moveTo>
                  <a:cubicBezTo>
                    <a:pt x="-702" y="-4546"/>
                    <a:pt x="107953" y="19796"/>
                    <a:pt x="137586" y="26146"/>
                  </a:cubicBezTo>
                  <a:cubicBezTo>
                    <a:pt x="167219" y="32496"/>
                    <a:pt x="172511" y="26146"/>
                    <a:pt x="177803" y="38846"/>
                  </a:cubicBezTo>
                  <a:cubicBezTo>
                    <a:pt x="183095" y="51546"/>
                    <a:pt x="165103" y="75535"/>
                    <a:pt x="169336" y="102346"/>
                  </a:cubicBezTo>
                  <a:cubicBezTo>
                    <a:pt x="173569" y="129157"/>
                    <a:pt x="144995" y="152088"/>
                    <a:pt x="203203" y="199713"/>
                  </a:cubicBezTo>
                  <a:cubicBezTo>
                    <a:pt x="261411" y="247338"/>
                    <a:pt x="486483" y="359874"/>
                    <a:pt x="518586" y="388096"/>
                  </a:cubicBezTo>
                  <a:cubicBezTo>
                    <a:pt x="550689" y="416318"/>
                    <a:pt x="438858" y="382451"/>
                    <a:pt x="395819" y="369046"/>
                  </a:cubicBezTo>
                  <a:cubicBezTo>
                    <a:pt x="352780" y="355641"/>
                    <a:pt x="296336" y="339413"/>
                    <a:pt x="260353" y="307663"/>
                  </a:cubicBezTo>
                  <a:cubicBezTo>
                    <a:pt x="224370" y="275913"/>
                    <a:pt x="199675" y="220174"/>
                    <a:pt x="179919" y="178546"/>
                  </a:cubicBezTo>
                  <a:cubicBezTo>
                    <a:pt x="160163" y="136918"/>
                    <a:pt x="169688" y="88588"/>
                    <a:pt x="141819" y="57896"/>
                  </a:cubicBezTo>
                  <a:cubicBezTo>
                    <a:pt x="113950" y="27204"/>
                    <a:pt x="708" y="6038"/>
                    <a:pt x="3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80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ィギュアスケート世界ジュニア選手権女子フリー＞圧勝のカミラ・ワリエワ― スポニチ Sponichi Annex スポーツ">
            <a:extLst>
              <a:ext uri="{FF2B5EF4-FFF2-40B4-BE49-F238E27FC236}">
                <a16:creationId xmlns:a16="http://schemas.microsoft.com/office/drawing/2014/main" id="{6D5DAF08-DB91-4649-A7D5-4D62C4ABE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5200" r="4590"/>
          <a:stretch/>
        </p:blipFill>
        <p:spPr bwMode="auto">
          <a:xfrm>
            <a:off x="1" y="287191"/>
            <a:ext cx="9601200" cy="127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3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 hidden="1">
            <a:extLst>
              <a:ext uri="{FF2B5EF4-FFF2-40B4-BE49-F238E27FC236}">
                <a16:creationId xmlns:a16="http://schemas.microsoft.com/office/drawing/2014/main" id="{11C7ED27-2CBE-4C64-8F43-6FF7FE921AF7}"/>
              </a:ext>
            </a:extLst>
          </p:cNvPr>
          <p:cNvSpPr txBox="1"/>
          <p:nvPr/>
        </p:nvSpPr>
        <p:spPr>
          <a:xfrm>
            <a:off x="2074333" y="2412999"/>
            <a:ext cx="3428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es</a:t>
            </a:r>
            <a:endParaRPr kumimoji="1" lang="ja-JP" altLang="en-US" sz="20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B83C41-CAAD-432F-BD58-A85794FB993C}"/>
              </a:ext>
            </a:extLst>
          </p:cNvPr>
          <p:cNvSpPr txBox="1"/>
          <p:nvPr/>
        </p:nvSpPr>
        <p:spPr>
          <a:xfrm>
            <a:off x="5276850" y="11056620"/>
            <a:ext cx="4126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>
                <a:solidFill>
                  <a:srgbClr val="4472C4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ONEX</a:t>
            </a:r>
            <a:endParaRPr kumimoji="1" lang="ja-JP" altLang="en-US" sz="9600" b="1" dirty="0">
              <a:solidFill>
                <a:srgbClr val="4472C4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18855966-9B2A-41C8-AF28-E0FA69BEC19A}"/>
              </a:ext>
            </a:extLst>
          </p:cNvPr>
          <p:cNvGrpSpPr/>
          <p:nvPr/>
        </p:nvGrpSpPr>
        <p:grpSpPr>
          <a:xfrm>
            <a:off x="128463" y="561855"/>
            <a:ext cx="9369545" cy="12083389"/>
            <a:chOff x="31188" y="561855"/>
            <a:chExt cx="9369545" cy="12083389"/>
          </a:xfrm>
        </p:grpSpPr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1DC19B2E-7038-45B1-8C76-4E5F64AFEA72}"/>
                </a:ext>
              </a:extLst>
            </p:cNvPr>
            <p:cNvSpPr/>
            <p:nvPr/>
          </p:nvSpPr>
          <p:spPr>
            <a:xfrm>
              <a:off x="2836837" y="2903527"/>
              <a:ext cx="170368" cy="47646"/>
            </a:xfrm>
            <a:custGeom>
              <a:avLst/>
              <a:gdLst>
                <a:gd name="connsiteX0" fmla="*/ 26 w 170368"/>
                <a:gd name="connsiteY0" fmla="*/ 42873 h 47646"/>
                <a:gd name="connsiteX1" fmla="*/ 76226 w 170368"/>
                <a:gd name="connsiteY1" fmla="*/ 28586 h 47646"/>
                <a:gd name="connsiteX2" fmla="*/ 169888 w 170368"/>
                <a:gd name="connsiteY2" fmla="*/ 47636 h 47646"/>
                <a:gd name="connsiteX3" fmla="*/ 111151 w 170368"/>
                <a:gd name="connsiteY3" fmla="*/ 25411 h 47646"/>
                <a:gd name="connsiteX4" fmla="*/ 74638 w 170368"/>
                <a:gd name="connsiteY4" fmla="*/ 11 h 47646"/>
                <a:gd name="connsiteX5" fmla="*/ 84163 w 170368"/>
                <a:gd name="connsiteY5" fmla="*/ 22236 h 47646"/>
                <a:gd name="connsiteX6" fmla="*/ 26 w 170368"/>
                <a:gd name="connsiteY6" fmla="*/ 42873 h 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68" h="47646">
                  <a:moveTo>
                    <a:pt x="26" y="42873"/>
                  </a:moveTo>
                  <a:cubicBezTo>
                    <a:pt x="-1297" y="43931"/>
                    <a:pt x="47916" y="27792"/>
                    <a:pt x="76226" y="28586"/>
                  </a:cubicBezTo>
                  <a:cubicBezTo>
                    <a:pt x="104536" y="29380"/>
                    <a:pt x="164067" y="48165"/>
                    <a:pt x="169888" y="47636"/>
                  </a:cubicBezTo>
                  <a:cubicBezTo>
                    <a:pt x="175709" y="47107"/>
                    <a:pt x="127026" y="33348"/>
                    <a:pt x="111151" y="25411"/>
                  </a:cubicBezTo>
                  <a:cubicBezTo>
                    <a:pt x="95276" y="17474"/>
                    <a:pt x="79136" y="540"/>
                    <a:pt x="74638" y="11"/>
                  </a:cubicBezTo>
                  <a:cubicBezTo>
                    <a:pt x="70140" y="-518"/>
                    <a:pt x="93952" y="17474"/>
                    <a:pt x="84163" y="22236"/>
                  </a:cubicBezTo>
                  <a:cubicBezTo>
                    <a:pt x="74374" y="26998"/>
                    <a:pt x="1349" y="41815"/>
                    <a:pt x="26" y="42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A7C9DF9D-5469-42EB-AFA7-B7CA94A63F65}"/>
                </a:ext>
              </a:extLst>
            </p:cNvPr>
            <p:cNvSpPr/>
            <p:nvPr/>
          </p:nvSpPr>
          <p:spPr>
            <a:xfrm>
              <a:off x="2824107" y="2787266"/>
              <a:ext cx="198179" cy="88369"/>
            </a:xfrm>
            <a:custGeom>
              <a:avLst/>
              <a:gdLst>
                <a:gd name="connsiteX0" fmla="*/ 56 w 198179"/>
                <a:gd name="connsiteY0" fmla="*/ 87697 h 88369"/>
                <a:gd name="connsiteX1" fmla="*/ 41331 w 198179"/>
                <a:gd name="connsiteY1" fmla="*/ 3559 h 88369"/>
                <a:gd name="connsiteX2" fmla="*/ 123881 w 198179"/>
                <a:gd name="connsiteY2" fmla="*/ 22609 h 88369"/>
                <a:gd name="connsiteX3" fmla="*/ 196906 w 198179"/>
                <a:gd name="connsiteY3" fmla="*/ 86109 h 88369"/>
                <a:gd name="connsiteX4" fmla="*/ 165156 w 198179"/>
                <a:gd name="connsiteY4" fmla="*/ 70234 h 88369"/>
                <a:gd name="connsiteX5" fmla="*/ 100068 w 198179"/>
                <a:gd name="connsiteY5" fmla="*/ 32134 h 88369"/>
                <a:gd name="connsiteX6" fmla="*/ 49268 w 198179"/>
                <a:gd name="connsiteY6" fmla="*/ 28959 h 88369"/>
                <a:gd name="connsiteX7" fmla="*/ 56 w 198179"/>
                <a:gd name="connsiteY7" fmla="*/ 87697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179" h="88369">
                  <a:moveTo>
                    <a:pt x="56" y="87697"/>
                  </a:moveTo>
                  <a:cubicBezTo>
                    <a:pt x="-1267" y="83464"/>
                    <a:pt x="20694" y="14407"/>
                    <a:pt x="41331" y="3559"/>
                  </a:cubicBezTo>
                  <a:cubicBezTo>
                    <a:pt x="61969" y="-7289"/>
                    <a:pt x="97952" y="8851"/>
                    <a:pt x="123881" y="22609"/>
                  </a:cubicBezTo>
                  <a:cubicBezTo>
                    <a:pt x="149810" y="36367"/>
                    <a:pt x="190027" y="78171"/>
                    <a:pt x="196906" y="86109"/>
                  </a:cubicBezTo>
                  <a:cubicBezTo>
                    <a:pt x="203785" y="94047"/>
                    <a:pt x="181296" y="79230"/>
                    <a:pt x="165156" y="70234"/>
                  </a:cubicBezTo>
                  <a:cubicBezTo>
                    <a:pt x="149016" y="61238"/>
                    <a:pt x="119383" y="39013"/>
                    <a:pt x="100068" y="32134"/>
                  </a:cubicBezTo>
                  <a:cubicBezTo>
                    <a:pt x="80753" y="25255"/>
                    <a:pt x="64349" y="24197"/>
                    <a:pt x="49268" y="28959"/>
                  </a:cubicBezTo>
                  <a:cubicBezTo>
                    <a:pt x="34187" y="33721"/>
                    <a:pt x="1379" y="91930"/>
                    <a:pt x="56" y="87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ECAFA1A-D797-4F90-8223-75BDC660CB86}"/>
                </a:ext>
              </a:extLst>
            </p:cNvPr>
            <p:cNvSpPr/>
            <p:nvPr/>
          </p:nvSpPr>
          <p:spPr>
            <a:xfrm>
              <a:off x="2855858" y="2814498"/>
              <a:ext cx="132145" cy="52728"/>
            </a:xfrm>
            <a:custGeom>
              <a:avLst/>
              <a:gdLst>
                <a:gd name="connsiteX0" fmla="*/ 55 w 132145"/>
                <a:gd name="connsiteY0" fmla="*/ 140 h 52728"/>
                <a:gd name="connsiteX1" fmla="*/ 55617 w 132145"/>
                <a:gd name="connsiteY1" fmla="*/ 28715 h 52728"/>
                <a:gd name="connsiteX2" fmla="*/ 58792 w 132145"/>
                <a:gd name="connsiteY2" fmla="*/ 14427 h 52728"/>
                <a:gd name="connsiteX3" fmla="*/ 101655 w 132145"/>
                <a:gd name="connsiteY3" fmla="*/ 52527 h 52728"/>
                <a:gd name="connsiteX4" fmla="*/ 90542 w 132145"/>
                <a:gd name="connsiteY4" fmla="*/ 30302 h 52728"/>
                <a:gd name="connsiteX5" fmla="*/ 131817 w 132145"/>
                <a:gd name="connsiteY5" fmla="*/ 49352 h 52728"/>
                <a:gd name="connsiteX6" fmla="*/ 106417 w 132145"/>
                <a:gd name="connsiteY6" fmla="*/ 41415 h 52728"/>
                <a:gd name="connsiteX7" fmla="*/ 46092 w 132145"/>
                <a:gd name="connsiteY7" fmla="*/ 43002 h 52728"/>
                <a:gd name="connsiteX8" fmla="*/ 55 w 132145"/>
                <a:gd name="connsiteY8" fmla="*/ 140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45" h="52728">
                  <a:moveTo>
                    <a:pt x="55" y="140"/>
                  </a:moveTo>
                  <a:cubicBezTo>
                    <a:pt x="1643" y="-2241"/>
                    <a:pt x="45828" y="26334"/>
                    <a:pt x="55617" y="28715"/>
                  </a:cubicBezTo>
                  <a:cubicBezTo>
                    <a:pt x="65406" y="31096"/>
                    <a:pt x="51119" y="10458"/>
                    <a:pt x="58792" y="14427"/>
                  </a:cubicBezTo>
                  <a:cubicBezTo>
                    <a:pt x="66465" y="18396"/>
                    <a:pt x="96363" y="49881"/>
                    <a:pt x="101655" y="52527"/>
                  </a:cubicBezTo>
                  <a:cubicBezTo>
                    <a:pt x="106947" y="55173"/>
                    <a:pt x="85515" y="30831"/>
                    <a:pt x="90542" y="30302"/>
                  </a:cubicBezTo>
                  <a:cubicBezTo>
                    <a:pt x="95569" y="29773"/>
                    <a:pt x="129171" y="47500"/>
                    <a:pt x="131817" y="49352"/>
                  </a:cubicBezTo>
                  <a:cubicBezTo>
                    <a:pt x="134463" y="51204"/>
                    <a:pt x="120704" y="42473"/>
                    <a:pt x="106417" y="41415"/>
                  </a:cubicBezTo>
                  <a:cubicBezTo>
                    <a:pt x="92130" y="40357"/>
                    <a:pt x="60644" y="46442"/>
                    <a:pt x="46092" y="43002"/>
                  </a:cubicBezTo>
                  <a:cubicBezTo>
                    <a:pt x="31540" y="39562"/>
                    <a:pt x="-1533" y="2521"/>
                    <a:pt x="55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5D3C4EB-95E3-4875-AB7B-8EFE6F0F6352}"/>
                </a:ext>
              </a:extLst>
            </p:cNvPr>
            <p:cNvSpPr/>
            <p:nvPr/>
          </p:nvSpPr>
          <p:spPr>
            <a:xfrm>
              <a:off x="2831848" y="2946212"/>
              <a:ext cx="180923" cy="37077"/>
            </a:xfrm>
            <a:custGeom>
              <a:avLst/>
              <a:gdLst>
                <a:gd name="connsiteX0" fmla="*/ 1840 w 180923"/>
                <a:gd name="connsiteY0" fmla="*/ 188 h 37077"/>
                <a:gd name="connsiteX1" fmla="*/ 159002 w 180923"/>
                <a:gd name="connsiteY1" fmla="*/ 22413 h 37077"/>
                <a:gd name="connsiteX2" fmla="*/ 179640 w 180923"/>
                <a:gd name="connsiteY2" fmla="*/ 22413 h 37077"/>
                <a:gd name="connsiteX3" fmla="*/ 151065 w 180923"/>
                <a:gd name="connsiteY3" fmla="*/ 22413 h 37077"/>
                <a:gd name="connsiteX4" fmla="*/ 78040 w 180923"/>
                <a:gd name="connsiteY4" fmla="*/ 36701 h 37077"/>
                <a:gd name="connsiteX5" fmla="*/ 1840 w 180923"/>
                <a:gd name="connsiteY5" fmla="*/ 188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23" h="37077">
                  <a:moveTo>
                    <a:pt x="1840" y="188"/>
                  </a:moveTo>
                  <a:cubicBezTo>
                    <a:pt x="15334" y="-2193"/>
                    <a:pt x="129369" y="18709"/>
                    <a:pt x="159002" y="22413"/>
                  </a:cubicBezTo>
                  <a:cubicBezTo>
                    <a:pt x="188635" y="26117"/>
                    <a:pt x="179640" y="22413"/>
                    <a:pt x="179640" y="22413"/>
                  </a:cubicBezTo>
                  <a:cubicBezTo>
                    <a:pt x="178317" y="22413"/>
                    <a:pt x="167998" y="20032"/>
                    <a:pt x="151065" y="22413"/>
                  </a:cubicBezTo>
                  <a:cubicBezTo>
                    <a:pt x="134132" y="24794"/>
                    <a:pt x="103440" y="39611"/>
                    <a:pt x="78040" y="36701"/>
                  </a:cubicBezTo>
                  <a:cubicBezTo>
                    <a:pt x="52640" y="33791"/>
                    <a:pt x="-11654" y="2569"/>
                    <a:pt x="1840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406F970F-7F27-4CE5-A0BF-3FDFB9B0498A}"/>
                </a:ext>
              </a:extLst>
            </p:cNvPr>
            <p:cNvSpPr/>
            <p:nvPr/>
          </p:nvSpPr>
          <p:spPr>
            <a:xfrm>
              <a:off x="2846297" y="2949330"/>
              <a:ext cx="207980" cy="92485"/>
            </a:xfrm>
            <a:custGeom>
              <a:avLst/>
              <a:gdLst>
                <a:gd name="connsiteX0" fmla="*/ 150903 w 207980"/>
                <a:gd name="connsiteY0" fmla="*/ 1833 h 92485"/>
                <a:gd name="connsiteX1" fmla="*/ 141378 w 207980"/>
                <a:gd name="connsiteY1" fmla="*/ 73270 h 92485"/>
                <a:gd name="connsiteX2" fmla="*/ 133441 w 207980"/>
                <a:gd name="connsiteY2" fmla="*/ 87558 h 92485"/>
                <a:gd name="connsiteX3" fmla="*/ 46128 w 207980"/>
                <a:gd name="connsiteY3" fmla="*/ 92320 h 92485"/>
                <a:gd name="connsiteX4" fmla="*/ 69941 w 207980"/>
                <a:gd name="connsiteY4" fmla="*/ 90733 h 92485"/>
                <a:gd name="connsiteX5" fmla="*/ 54066 w 207980"/>
                <a:gd name="connsiteY5" fmla="*/ 84383 h 92485"/>
                <a:gd name="connsiteX6" fmla="*/ 63591 w 207980"/>
                <a:gd name="connsiteY6" fmla="*/ 51045 h 92485"/>
                <a:gd name="connsiteX7" fmla="*/ 63591 w 207980"/>
                <a:gd name="connsiteY7" fmla="*/ 41520 h 92485"/>
                <a:gd name="connsiteX8" fmla="*/ 91 w 207980"/>
                <a:gd name="connsiteY8" fmla="*/ 14533 h 92485"/>
                <a:gd name="connsiteX9" fmla="*/ 79466 w 207980"/>
                <a:gd name="connsiteY9" fmla="*/ 28820 h 92485"/>
                <a:gd name="connsiteX10" fmla="*/ 95341 w 207980"/>
                <a:gd name="connsiteY10" fmla="*/ 49458 h 92485"/>
                <a:gd name="connsiteX11" fmla="*/ 88991 w 207980"/>
                <a:gd name="connsiteY11" fmla="*/ 74858 h 92485"/>
                <a:gd name="connsiteX12" fmla="*/ 111216 w 207980"/>
                <a:gd name="connsiteY12" fmla="*/ 82795 h 92485"/>
                <a:gd name="connsiteX13" fmla="*/ 127091 w 207980"/>
                <a:gd name="connsiteY13" fmla="*/ 52633 h 92485"/>
                <a:gd name="connsiteX14" fmla="*/ 106453 w 207980"/>
                <a:gd name="connsiteY14" fmla="*/ 57395 h 92485"/>
                <a:gd name="connsiteX15" fmla="*/ 206466 w 207980"/>
                <a:gd name="connsiteY15" fmla="*/ 22470 h 92485"/>
                <a:gd name="connsiteX16" fmla="*/ 150903 w 207980"/>
                <a:gd name="connsiteY16" fmla="*/ 1833 h 9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7980" h="92485">
                  <a:moveTo>
                    <a:pt x="150903" y="1833"/>
                  </a:moveTo>
                  <a:cubicBezTo>
                    <a:pt x="140055" y="10300"/>
                    <a:pt x="144288" y="58982"/>
                    <a:pt x="141378" y="73270"/>
                  </a:cubicBezTo>
                  <a:cubicBezTo>
                    <a:pt x="138468" y="87558"/>
                    <a:pt x="149316" y="84383"/>
                    <a:pt x="133441" y="87558"/>
                  </a:cubicBezTo>
                  <a:cubicBezTo>
                    <a:pt x="117566" y="90733"/>
                    <a:pt x="56711" y="91791"/>
                    <a:pt x="46128" y="92320"/>
                  </a:cubicBezTo>
                  <a:cubicBezTo>
                    <a:pt x="35545" y="92849"/>
                    <a:pt x="68618" y="92056"/>
                    <a:pt x="69941" y="90733"/>
                  </a:cubicBezTo>
                  <a:cubicBezTo>
                    <a:pt x="71264" y="89410"/>
                    <a:pt x="55124" y="90998"/>
                    <a:pt x="54066" y="84383"/>
                  </a:cubicBezTo>
                  <a:cubicBezTo>
                    <a:pt x="53008" y="77768"/>
                    <a:pt x="62003" y="58189"/>
                    <a:pt x="63591" y="51045"/>
                  </a:cubicBezTo>
                  <a:cubicBezTo>
                    <a:pt x="65178" y="43901"/>
                    <a:pt x="74174" y="47605"/>
                    <a:pt x="63591" y="41520"/>
                  </a:cubicBezTo>
                  <a:cubicBezTo>
                    <a:pt x="53008" y="35435"/>
                    <a:pt x="-2555" y="16650"/>
                    <a:pt x="91" y="14533"/>
                  </a:cubicBezTo>
                  <a:cubicBezTo>
                    <a:pt x="2737" y="12416"/>
                    <a:pt x="63591" y="22999"/>
                    <a:pt x="79466" y="28820"/>
                  </a:cubicBezTo>
                  <a:cubicBezTo>
                    <a:pt x="95341" y="34641"/>
                    <a:pt x="93754" y="41785"/>
                    <a:pt x="95341" y="49458"/>
                  </a:cubicBezTo>
                  <a:cubicBezTo>
                    <a:pt x="96928" y="57131"/>
                    <a:pt x="86345" y="69302"/>
                    <a:pt x="88991" y="74858"/>
                  </a:cubicBezTo>
                  <a:cubicBezTo>
                    <a:pt x="91637" y="80414"/>
                    <a:pt x="104866" y="86499"/>
                    <a:pt x="111216" y="82795"/>
                  </a:cubicBezTo>
                  <a:cubicBezTo>
                    <a:pt x="117566" y="79091"/>
                    <a:pt x="127885" y="56866"/>
                    <a:pt x="127091" y="52633"/>
                  </a:cubicBezTo>
                  <a:cubicBezTo>
                    <a:pt x="126297" y="48400"/>
                    <a:pt x="93224" y="62422"/>
                    <a:pt x="106453" y="57395"/>
                  </a:cubicBezTo>
                  <a:cubicBezTo>
                    <a:pt x="119682" y="52368"/>
                    <a:pt x="195089" y="28291"/>
                    <a:pt x="206466" y="22470"/>
                  </a:cubicBezTo>
                  <a:cubicBezTo>
                    <a:pt x="217843" y="16649"/>
                    <a:pt x="161751" y="-6634"/>
                    <a:pt x="150903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C31E7E2C-2E44-4DDD-8729-24B65C0B8C69}"/>
                </a:ext>
              </a:extLst>
            </p:cNvPr>
            <p:cNvSpPr/>
            <p:nvPr/>
          </p:nvSpPr>
          <p:spPr>
            <a:xfrm>
              <a:off x="2847969" y="2952731"/>
              <a:ext cx="80979" cy="85744"/>
            </a:xfrm>
            <a:custGeom>
              <a:avLst/>
              <a:gdLst>
                <a:gd name="connsiteX0" fmla="*/ 6 w 80979"/>
                <a:gd name="connsiteY0" fmla="*/ 19 h 85744"/>
                <a:gd name="connsiteX1" fmla="*/ 69856 w 80979"/>
                <a:gd name="connsiteY1" fmla="*/ 50819 h 85744"/>
                <a:gd name="connsiteX2" fmla="*/ 11119 w 80979"/>
                <a:gd name="connsiteY2" fmla="*/ 57169 h 85744"/>
                <a:gd name="connsiteX3" fmla="*/ 74619 w 80979"/>
                <a:gd name="connsiteY3" fmla="*/ 85744 h 85744"/>
                <a:gd name="connsiteX4" fmla="*/ 74619 w 80979"/>
                <a:gd name="connsiteY4" fmla="*/ 57169 h 85744"/>
                <a:gd name="connsiteX5" fmla="*/ 6 w 80979"/>
                <a:gd name="connsiteY5" fmla="*/ 19 h 8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79" h="85744">
                  <a:moveTo>
                    <a:pt x="6" y="19"/>
                  </a:moveTo>
                  <a:cubicBezTo>
                    <a:pt x="-788" y="-1039"/>
                    <a:pt x="68004" y="41294"/>
                    <a:pt x="69856" y="50819"/>
                  </a:cubicBezTo>
                  <a:cubicBezTo>
                    <a:pt x="71708" y="60344"/>
                    <a:pt x="10325" y="51348"/>
                    <a:pt x="11119" y="57169"/>
                  </a:cubicBezTo>
                  <a:cubicBezTo>
                    <a:pt x="11913" y="62990"/>
                    <a:pt x="64036" y="85744"/>
                    <a:pt x="74619" y="85744"/>
                  </a:cubicBezTo>
                  <a:cubicBezTo>
                    <a:pt x="85202" y="85744"/>
                    <a:pt x="80705" y="69340"/>
                    <a:pt x="74619" y="57169"/>
                  </a:cubicBezTo>
                  <a:cubicBezTo>
                    <a:pt x="68534" y="44998"/>
                    <a:pt x="800" y="1077"/>
                    <a:pt x="6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674723E8-7CE4-483B-BF85-C1CFD7DD98DF}"/>
                </a:ext>
              </a:extLst>
            </p:cNvPr>
            <p:cNvSpPr/>
            <p:nvPr/>
          </p:nvSpPr>
          <p:spPr>
            <a:xfrm>
              <a:off x="2753672" y="2774791"/>
              <a:ext cx="72095" cy="174266"/>
            </a:xfrm>
            <a:custGeom>
              <a:avLst/>
              <a:gdLst>
                <a:gd name="connsiteX0" fmla="*/ 43503 w 72095"/>
                <a:gd name="connsiteY0" fmla="*/ 159 h 174266"/>
                <a:gd name="connsiteX1" fmla="*/ 59378 w 72095"/>
                <a:gd name="connsiteY1" fmla="*/ 152559 h 174266"/>
                <a:gd name="connsiteX2" fmla="*/ 641 w 72095"/>
                <a:gd name="connsiteY2" fmla="*/ 150972 h 174266"/>
                <a:gd name="connsiteX3" fmla="*/ 29216 w 72095"/>
                <a:gd name="connsiteY3" fmla="*/ 157322 h 174266"/>
                <a:gd name="connsiteX4" fmla="*/ 46678 w 72095"/>
                <a:gd name="connsiteY4" fmla="*/ 173197 h 174266"/>
                <a:gd name="connsiteX5" fmla="*/ 72078 w 72095"/>
                <a:gd name="connsiteY5" fmla="*/ 123984 h 174266"/>
                <a:gd name="connsiteX6" fmla="*/ 43503 w 72095"/>
                <a:gd name="connsiteY6" fmla="*/ 159 h 1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95" h="174266">
                  <a:moveTo>
                    <a:pt x="43503" y="159"/>
                  </a:moveTo>
                  <a:cubicBezTo>
                    <a:pt x="41386" y="4921"/>
                    <a:pt x="66522" y="127424"/>
                    <a:pt x="59378" y="152559"/>
                  </a:cubicBezTo>
                  <a:cubicBezTo>
                    <a:pt x="52234" y="177694"/>
                    <a:pt x="5668" y="150178"/>
                    <a:pt x="641" y="150972"/>
                  </a:cubicBezTo>
                  <a:cubicBezTo>
                    <a:pt x="-4386" y="151766"/>
                    <a:pt x="21543" y="153618"/>
                    <a:pt x="29216" y="157322"/>
                  </a:cubicBezTo>
                  <a:cubicBezTo>
                    <a:pt x="36889" y="161026"/>
                    <a:pt x="39534" y="178753"/>
                    <a:pt x="46678" y="173197"/>
                  </a:cubicBezTo>
                  <a:cubicBezTo>
                    <a:pt x="53822" y="167641"/>
                    <a:pt x="71284" y="149119"/>
                    <a:pt x="72078" y="123984"/>
                  </a:cubicBezTo>
                  <a:cubicBezTo>
                    <a:pt x="72872" y="98849"/>
                    <a:pt x="45620" y="-4603"/>
                    <a:pt x="43503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C2D2B488-9220-4604-B1B0-C2DE47CC4971}"/>
                </a:ext>
              </a:extLst>
            </p:cNvPr>
            <p:cNvSpPr/>
            <p:nvPr/>
          </p:nvSpPr>
          <p:spPr>
            <a:xfrm>
              <a:off x="2651532" y="2950784"/>
              <a:ext cx="141797" cy="183329"/>
            </a:xfrm>
            <a:custGeom>
              <a:avLst/>
              <a:gdLst>
                <a:gd name="connsiteX0" fmla="*/ 140881 w 141797"/>
                <a:gd name="connsiteY0" fmla="*/ 379 h 183329"/>
                <a:gd name="connsiteX1" fmla="*/ 10706 w 141797"/>
                <a:gd name="connsiteY1" fmla="*/ 130554 h 183329"/>
                <a:gd name="connsiteX2" fmla="*/ 7531 w 141797"/>
                <a:gd name="connsiteY2" fmla="*/ 182941 h 183329"/>
                <a:gd name="connsiteX3" fmla="*/ 9118 w 141797"/>
                <a:gd name="connsiteY3" fmla="*/ 151191 h 183329"/>
                <a:gd name="connsiteX4" fmla="*/ 66268 w 141797"/>
                <a:gd name="connsiteY4" fmla="*/ 92454 h 183329"/>
                <a:gd name="connsiteX5" fmla="*/ 140881 w 141797"/>
                <a:gd name="connsiteY5" fmla="*/ 379 h 18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97" h="183329">
                  <a:moveTo>
                    <a:pt x="140881" y="379"/>
                  </a:moveTo>
                  <a:cubicBezTo>
                    <a:pt x="131621" y="6729"/>
                    <a:pt x="32931" y="100127"/>
                    <a:pt x="10706" y="130554"/>
                  </a:cubicBezTo>
                  <a:cubicBezTo>
                    <a:pt x="-11519" y="160981"/>
                    <a:pt x="7796" y="179502"/>
                    <a:pt x="7531" y="182941"/>
                  </a:cubicBezTo>
                  <a:cubicBezTo>
                    <a:pt x="7266" y="186380"/>
                    <a:pt x="-671" y="166272"/>
                    <a:pt x="9118" y="151191"/>
                  </a:cubicBezTo>
                  <a:cubicBezTo>
                    <a:pt x="18907" y="136110"/>
                    <a:pt x="45895" y="115737"/>
                    <a:pt x="66268" y="92454"/>
                  </a:cubicBezTo>
                  <a:cubicBezTo>
                    <a:pt x="86641" y="69171"/>
                    <a:pt x="150141" y="-5971"/>
                    <a:pt x="140881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9D7D6985-A6F0-4A36-9A74-B4BC3DA623B3}"/>
                </a:ext>
              </a:extLst>
            </p:cNvPr>
            <p:cNvSpPr/>
            <p:nvPr/>
          </p:nvSpPr>
          <p:spPr>
            <a:xfrm>
              <a:off x="2693272" y="3087569"/>
              <a:ext cx="94939" cy="140187"/>
            </a:xfrm>
            <a:custGeom>
              <a:avLst/>
              <a:gdLst>
                <a:gd name="connsiteX0" fmla="*/ 84853 w 94939"/>
                <a:gd name="connsiteY0" fmla="*/ 139819 h 140187"/>
                <a:gd name="connsiteX1" fmla="*/ 89616 w 94939"/>
                <a:gd name="connsiteY1" fmla="*/ 74731 h 140187"/>
                <a:gd name="connsiteX2" fmla="*/ 8653 w 94939"/>
                <a:gd name="connsiteY2" fmla="*/ 36631 h 140187"/>
                <a:gd name="connsiteX3" fmla="*/ 2303 w 94939"/>
                <a:gd name="connsiteY3" fmla="*/ 119 h 140187"/>
                <a:gd name="connsiteX4" fmla="*/ 8653 w 94939"/>
                <a:gd name="connsiteY4" fmla="*/ 25519 h 140187"/>
                <a:gd name="connsiteX5" fmla="*/ 65803 w 94939"/>
                <a:gd name="connsiteY5" fmla="*/ 42981 h 140187"/>
                <a:gd name="connsiteX6" fmla="*/ 84853 w 94939"/>
                <a:gd name="connsiteY6" fmla="*/ 139819 h 1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39" h="140187">
                  <a:moveTo>
                    <a:pt x="84853" y="139819"/>
                  </a:moveTo>
                  <a:cubicBezTo>
                    <a:pt x="88822" y="145111"/>
                    <a:pt x="102316" y="91929"/>
                    <a:pt x="89616" y="74731"/>
                  </a:cubicBezTo>
                  <a:cubicBezTo>
                    <a:pt x="76916" y="57533"/>
                    <a:pt x="23205" y="49066"/>
                    <a:pt x="8653" y="36631"/>
                  </a:cubicBezTo>
                  <a:cubicBezTo>
                    <a:pt x="-5899" y="24196"/>
                    <a:pt x="2303" y="1971"/>
                    <a:pt x="2303" y="119"/>
                  </a:cubicBezTo>
                  <a:cubicBezTo>
                    <a:pt x="2303" y="-1733"/>
                    <a:pt x="-1930" y="18375"/>
                    <a:pt x="8653" y="25519"/>
                  </a:cubicBezTo>
                  <a:cubicBezTo>
                    <a:pt x="19236" y="32663"/>
                    <a:pt x="50457" y="28429"/>
                    <a:pt x="65803" y="42981"/>
                  </a:cubicBezTo>
                  <a:cubicBezTo>
                    <a:pt x="81149" y="57533"/>
                    <a:pt x="80884" y="134527"/>
                    <a:pt x="84853" y="139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7AA89A2B-8E26-4008-85BD-81E89A85005B}"/>
                </a:ext>
              </a:extLst>
            </p:cNvPr>
            <p:cNvSpPr/>
            <p:nvPr/>
          </p:nvSpPr>
          <p:spPr>
            <a:xfrm>
              <a:off x="2654217" y="3119437"/>
              <a:ext cx="83211" cy="128589"/>
            </a:xfrm>
            <a:custGeom>
              <a:avLst/>
              <a:gdLst>
                <a:gd name="connsiteX0" fmla="*/ 83 w 83211"/>
                <a:gd name="connsiteY0" fmla="*/ 1 h 128589"/>
                <a:gd name="connsiteX1" fmla="*/ 66758 w 83211"/>
                <a:gd name="connsiteY1" fmla="*/ 61913 h 128589"/>
                <a:gd name="connsiteX2" fmla="*/ 49296 w 83211"/>
                <a:gd name="connsiteY2" fmla="*/ 128588 h 128589"/>
                <a:gd name="connsiteX3" fmla="*/ 82633 w 83211"/>
                <a:gd name="connsiteY3" fmla="*/ 60326 h 128589"/>
                <a:gd name="connsiteX4" fmla="*/ 83 w 83211"/>
                <a:gd name="connsiteY4" fmla="*/ 1 h 12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11" h="128589">
                  <a:moveTo>
                    <a:pt x="83" y="1"/>
                  </a:moveTo>
                  <a:cubicBezTo>
                    <a:pt x="-2563" y="265"/>
                    <a:pt x="58556" y="40482"/>
                    <a:pt x="66758" y="61913"/>
                  </a:cubicBezTo>
                  <a:cubicBezTo>
                    <a:pt x="74960" y="83344"/>
                    <a:pt x="46650" y="128852"/>
                    <a:pt x="49296" y="128588"/>
                  </a:cubicBezTo>
                  <a:cubicBezTo>
                    <a:pt x="51942" y="128324"/>
                    <a:pt x="88189" y="80963"/>
                    <a:pt x="82633" y="60326"/>
                  </a:cubicBezTo>
                  <a:cubicBezTo>
                    <a:pt x="77077" y="39689"/>
                    <a:pt x="2729" y="-263"/>
                    <a:pt x="8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EA4DFC02-B99F-4A72-8577-B925C82F970E}"/>
                </a:ext>
              </a:extLst>
            </p:cNvPr>
            <p:cNvSpPr/>
            <p:nvPr/>
          </p:nvSpPr>
          <p:spPr>
            <a:xfrm>
              <a:off x="2700316" y="3255634"/>
              <a:ext cx="134755" cy="197377"/>
            </a:xfrm>
            <a:custGeom>
              <a:avLst/>
              <a:gdLst>
                <a:gd name="connsiteX0" fmla="*/ 22 w 134755"/>
                <a:gd name="connsiteY0" fmla="*/ 329 h 197377"/>
                <a:gd name="connsiteX1" fmla="*/ 112734 w 134755"/>
                <a:gd name="connsiteY1" fmla="*/ 130504 h 197377"/>
                <a:gd name="connsiteX2" fmla="*/ 112734 w 134755"/>
                <a:gd name="connsiteY2" fmla="*/ 159079 h 197377"/>
                <a:gd name="connsiteX3" fmla="*/ 41297 w 134755"/>
                <a:gd name="connsiteY3" fmla="*/ 197179 h 197377"/>
                <a:gd name="connsiteX4" fmla="*/ 131784 w 134755"/>
                <a:gd name="connsiteY4" fmla="*/ 141616 h 197377"/>
                <a:gd name="connsiteX5" fmla="*/ 103209 w 134755"/>
                <a:gd name="connsiteY5" fmla="*/ 93991 h 197377"/>
                <a:gd name="connsiteX6" fmla="*/ 22 w 134755"/>
                <a:gd name="connsiteY6" fmla="*/ 329 h 19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55" h="197377">
                  <a:moveTo>
                    <a:pt x="22" y="329"/>
                  </a:moveTo>
                  <a:cubicBezTo>
                    <a:pt x="1609" y="6414"/>
                    <a:pt x="93949" y="104046"/>
                    <a:pt x="112734" y="130504"/>
                  </a:cubicBezTo>
                  <a:cubicBezTo>
                    <a:pt x="131519" y="156962"/>
                    <a:pt x="124640" y="147967"/>
                    <a:pt x="112734" y="159079"/>
                  </a:cubicBezTo>
                  <a:cubicBezTo>
                    <a:pt x="100828" y="170191"/>
                    <a:pt x="38122" y="200090"/>
                    <a:pt x="41297" y="197179"/>
                  </a:cubicBezTo>
                  <a:cubicBezTo>
                    <a:pt x="44472" y="194269"/>
                    <a:pt x="121465" y="158814"/>
                    <a:pt x="131784" y="141616"/>
                  </a:cubicBezTo>
                  <a:cubicBezTo>
                    <a:pt x="142103" y="124418"/>
                    <a:pt x="123846" y="113835"/>
                    <a:pt x="103209" y="93991"/>
                  </a:cubicBezTo>
                  <a:cubicBezTo>
                    <a:pt x="82572" y="74147"/>
                    <a:pt x="-1565" y="-5756"/>
                    <a:pt x="22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F56432F9-E4C0-4DC2-8735-FB71871541B1}"/>
                </a:ext>
              </a:extLst>
            </p:cNvPr>
            <p:cNvSpPr/>
            <p:nvPr/>
          </p:nvSpPr>
          <p:spPr>
            <a:xfrm>
              <a:off x="2695307" y="3258887"/>
              <a:ext cx="87830" cy="153534"/>
            </a:xfrm>
            <a:custGeom>
              <a:avLst/>
              <a:gdLst>
                <a:gd name="connsiteX0" fmla="*/ 268 w 87830"/>
                <a:gd name="connsiteY0" fmla="*/ 251 h 153534"/>
                <a:gd name="connsiteX1" fmla="*/ 60593 w 87830"/>
                <a:gd name="connsiteY1" fmla="*/ 85976 h 153534"/>
                <a:gd name="connsiteX2" fmla="*/ 68531 w 87830"/>
                <a:gd name="connsiteY2" fmla="*/ 114551 h 153534"/>
                <a:gd name="connsiteX3" fmla="*/ 54243 w 87830"/>
                <a:gd name="connsiteY3" fmla="*/ 139951 h 153534"/>
                <a:gd name="connsiteX4" fmla="*/ 28843 w 87830"/>
                <a:gd name="connsiteY4" fmla="*/ 152651 h 153534"/>
                <a:gd name="connsiteX5" fmla="*/ 87581 w 87830"/>
                <a:gd name="connsiteY5" fmla="*/ 116138 h 153534"/>
                <a:gd name="connsiteX6" fmla="*/ 268 w 87830"/>
                <a:gd name="connsiteY6" fmla="*/ 251 h 1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830" h="153534">
                  <a:moveTo>
                    <a:pt x="268" y="251"/>
                  </a:moveTo>
                  <a:cubicBezTo>
                    <a:pt x="-4230" y="-4776"/>
                    <a:pt x="49216" y="66926"/>
                    <a:pt x="60593" y="85976"/>
                  </a:cubicBezTo>
                  <a:cubicBezTo>
                    <a:pt x="71970" y="105026"/>
                    <a:pt x="69589" y="105555"/>
                    <a:pt x="68531" y="114551"/>
                  </a:cubicBezTo>
                  <a:cubicBezTo>
                    <a:pt x="67473" y="123547"/>
                    <a:pt x="60858" y="133601"/>
                    <a:pt x="54243" y="139951"/>
                  </a:cubicBezTo>
                  <a:cubicBezTo>
                    <a:pt x="47628" y="146301"/>
                    <a:pt x="23287" y="156620"/>
                    <a:pt x="28843" y="152651"/>
                  </a:cubicBezTo>
                  <a:cubicBezTo>
                    <a:pt x="34399" y="148682"/>
                    <a:pt x="92079" y="138363"/>
                    <a:pt x="87581" y="116138"/>
                  </a:cubicBezTo>
                  <a:cubicBezTo>
                    <a:pt x="83083" y="93913"/>
                    <a:pt x="4766" y="5278"/>
                    <a:pt x="268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271C3D9-5C77-4412-99F6-346439C7C84B}"/>
                </a:ext>
              </a:extLst>
            </p:cNvPr>
            <p:cNvSpPr/>
            <p:nvPr/>
          </p:nvSpPr>
          <p:spPr>
            <a:xfrm>
              <a:off x="2697153" y="3354388"/>
              <a:ext cx="52442" cy="98872"/>
            </a:xfrm>
            <a:custGeom>
              <a:avLst/>
              <a:gdLst>
                <a:gd name="connsiteX0" fmla="*/ 52397 w 52442"/>
                <a:gd name="connsiteY0" fmla="*/ 0 h 98872"/>
                <a:gd name="connsiteX1" fmla="*/ 10 w 52442"/>
                <a:gd name="connsiteY1" fmla="*/ 61912 h 98872"/>
                <a:gd name="connsiteX2" fmla="*/ 47635 w 52442"/>
                <a:gd name="connsiteY2" fmla="*/ 98425 h 98872"/>
                <a:gd name="connsiteX3" fmla="*/ 15885 w 52442"/>
                <a:gd name="connsiteY3" fmla="*/ 80962 h 98872"/>
                <a:gd name="connsiteX4" fmla="*/ 9535 w 52442"/>
                <a:gd name="connsiteY4" fmla="*/ 61912 h 98872"/>
                <a:gd name="connsiteX5" fmla="*/ 52397 w 52442"/>
                <a:gd name="connsiteY5" fmla="*/ 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2" h="98872">
                  <a:moveTo>
                    <a:pt x="52397" y="0"/>
                  </a:moveTo>
                  <a:cubicBezTo>
                    <a:pt x="50810" y="0"/>
                    <a:pt x="804" y="45508"/>
                    <a:pt x="10" y="61912"/>
                  </a:cubicBezTo>
                  <a:cubicBezTo>
                    <a:pt x="-784" y="78316"/>
                    <a:pt x="44989" y="95250"/>
                    <a:pt x="47635" y="98425"/>
                  </a:cubicBezTo>
                  <a:cubicBezTo>
                    <a:pt x="50281" y="101600"/>
                    <a:pt x="22235" y="87048"/>
                    <a:pt x="15885" y="80962"/>
                  </a:cubicBezTo>
                  <a:cubicBezTo>
                    <a:pt x="9535" y="74877"/>
                    <a:pt x="5302" y="71966"/>
                    <a:pt x="9535" y="61912"/>
                  </a:cubicBezTo>
                  <a:cubicBezTo>
                    <a:pt x="13768" y="51858"/>
                    <a:pt x="53984" y="0"/>
                    <a:pt x="52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BA399D6-8973-4DE9-BEEB-B70C67016394}"/>
                </a:ext>
              </a:extLst>
            </p:cNvPr>
            <p:cNvSpPr/>
            <p:nvPr/>
          </p:nvSpPr>
          <p:spPr>
            <a:xfrm>
              <a:off x="2858207" y="2415966"/>
              <a:ext cx="207793" cy="271855"/>
            </a:xfrm>
            <a:custGeom>
              <a:avLst/>
              <a:gdLst>
                <a:gd name="connsiteX0" fmla="*/ 207256 w 207793"/>
                <a:gd name="connsiteY0" fmla="*/ 209 h 271855"/>
                <a:gd name="connsiteX1" fmla="*/ 48506 w 207793"/>
                <a:gd name="connsiteY1" fmla="*/ 143084 h 271855"/>
                <a:gd name="connsiteX2" fmla="*/ 15168 w 207793"/>
                <a:gd name="connsiteY2" fmla="*/ 220872 h 271855"/>
                <a:gd name="connsiteX3" fmla="*/ 16756 w 207793"/>
                <a:gd name="connsiteY3" fmla="*/ 271672 h 271855"/>
                <a:gd name="connsiteX4" fmla="*/ 4056 w 207793"/>
                <a:gd name="connsiteY4" fmla="*/ 203409 h 271855"/>
                <a:gd name="connsiteX5" fmla="*/ 97718 w 207793"/>
                <a:gd name="connsiteY5" fmla="*/ 112922 h 271855"/>
                <a:gd name="connsiteX6" fmla="*/ 207256 w 207793"/>
                <a:gd name="connsiteY6" fmla="*/ 209 h 27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93" h="271855">
                  <a:moveTo>
                    <a:pt x="207256" y="209"/>
                  </a:moveTo>
                  <a:cubicBezTo>
                    <a:pt x="199054" y="5236"/>
                    <a:pt x="80521" y="106307"/>
                    <a:pt x="48506" y="143084"/>
                  </a:cubicBezTo>
                  <a:cubicBezTo>
                    <a:pt x="16491" y="179861"/>
                    <a:pt x="20460" y="199441"/>
                    <a:pt x="15168" y="220872"/>
                  </a:cubicBezTo>
                  <a:cubicBezTo>
                    <a:pt x="9876" y="242303"/>
                    <a:pt x="18608" y="274582"/>
                    <a:pt x="16756" y="271672"/>
                  </a:cubicBezTo>
                  <a:cubicBezTo>
                    <a:pt x="14904" y="268762"/>
                    <a:pt x="-9438" y="229867"/>
                    <a:pt x="4056" y="203409"/>
                  </a:cubicBezTo>
                  <a:cubicBezTo>
                    <a:pt x="17550" y="176951"/>
                    <a:pt x="67820" y="143878"/>
                    <a:pt x="97718" y="112922"/>
                  </a:cubicBezTo>
                  <a:cubicBezTo>
                    <a:pt x="127616" y="81966"/>
                    <a:pt x="215458" y="-4818"/>
                    <a:pt x="207256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D354D8EC-8664-42C3-8DE9-CE47C640D77F}"/>
                </a:ext>
              </a:extLst>
            </p:cNvPr>
            <p:cNvSpPr/>
            <p:nvPr/>
          </p:nvSpPr>
          <p:spPr>
            <a:xfrm>
              <a:off x="2805848" y="2665116"/>
              <a:ext cx="61525" cy="135713"/>
            </a:xfrm>
            <a:custGeom>
              <a:avLst/>
              <a:gdLst>
                <a:gd name="connsiteX0" fmla="*/ 59590 w 61525"/>
                <a:gd name="connsiteY0" fmla="*/ 297 h 135713"/>
                <a:gd name="connsiteX1" fmla="*/ 11965 w 61525"/>
                <a:gd name="connsiteY1" fmla="*/ 89197 h 135713"/>
                <a:gd name="connsiteX2" fmla="*/ 2440 w 61525"/>
                <a:gd name="connsiteY2" fmla="*/ 135234 h 135713"/>
                <a:gd name="connsiteX3" fmla="*/ 48477 w 61525"/>
                <a:gd name="connsiteY3" fmla="*/ 62209 h 135713"/>
                <a:gd name="connsiteX4" fmla="*/ 59590 w 61525"/>
                <a:gd name="connsiteY4" fmla="*/ 297 h 1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" h="135713">
                  <a:moveTo>
                    <a:pt x="59590" y="297"/>
                  </a:moveTo>
                  <a:cubicBezTo>
                    <a:pt x="53505" y="4795"/>
                    <a:pt x="21490" y="66707"/>
                    <a:pt x="11965" y="89197"/>
                  </a:cubicBezTo>
                  <a:cubicBezTo>
                    <a:pt x="2440" y="111687"/>
                    <a:pt x="-3645" y="139732"/>
                    <a:pt x="2440" y="135234"/>
                  </a:cubicBezTo>
                  <a:cubicBezTo>
                    <a:pt x="8525" y="130736"/>
                    <a:pt x="40804" y="80994"/>
                    <a:pt x="48477" y="62209"/>
                  </a:cubicBezTo>
                  <a:cubicBezTo>
                    <a:pt x="56150" y="43424"/>
                    <a:pt x="65675" y="-4201"/>
                    <a:pt x="59590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1D9AF7A0-B419-4583-A9B7-F976D63A8F36}"/>
                </a:ext>
              </a:extLst>
            </p:cNvPr>
            <p:cNvSpPr/>
            <p:nvPr/>
          </p:nvSpPr>
          <p:spPr>
            <a:xfrm>
              <a:off x="2851149" y="2744357"/>
              <a:ext cx="138114" cy="25988"/>
            </a:xfrm>
            <a:custGeom>
              <a:avLst/>
              <a:gdLst>
                <a:gd name="connsiteX0" fmla="*/ 1 w 138114"/>
                <a:gd name="connsiteY0" fmla="*/ 25831 h 25988"/>
                <a:gd name="connsiteX1" fmla="*/ 61914 w 138114"/>
                <a:gd name="connsiteY1" fmla="*/ 431 h 25988"/>
                <a:gd name="connsiteX2" fmla="*/ 138114 w 138114"/>
                <a:gd name="connsiteY2" fmla="*/ 9956 h 25988"/>
                <a:gd name="connsiteX3" fmla="*/ 60326 w 138114"/>
                <a:gd name="connsiteY3" fmla="*/ 11543 h 25988"/>
                <a:gd name="connsiteX4" fmla="*/ 1 w 138114"/>
                <a:gd name="connsiteY4" fmla="*/ 25831 h 2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4" h="25988">
                  <a:moveTo>
                    <a:pt x="1" y="25831"/>
                  </a:moveTo>
                  <a:cubicBezTo>
                    <a:pt x="266" y="23979"/>
                    <a:pt x="38895" y="3077"/>
                    <a:pt x="61914" y="431"/>
                  </a:cubicBezTo>
                  <a:cubicBezTo>
                    <a:pt x="84933" y="-2215"/>
                    <a:pt x="138379" y="8104"/>
                    <a:pt x="138114" y="9956"/>
                  </a:cubicBezTo>
                  <a:cubicBezTo>
                    <a:pt x="137849" y="11808"/>
                    <a:pt x="80434" y="10485"/>
                    <a:pt x="60326" y="11543"/>
                  </a:cubicBezTo>
                  <a:cubicBezTo>
                    <a:pt x="40218" y="12601"/>
                    <a:pt x="-264" y="27683"/>
                    <a:pt x="1" y="25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4FA4603-F667-409F-95DF-370C71042E06}"/>
                </a:ext>
              </a:extLst>
            </p:cNvPr>
            <p:cNvSpPr/>
            <p:nvPr/>
          </p:nvSpPr>
          <p:spPr>
            <a:xfrm>
              <a:off x="2748287" y="3448008"/>
              <a:ext cx="349099" cy="166729"/>
            </a:xfrm>
            <a:custGeom>
              <a:avLst/>
              <a:gdLst>
                <a:gd name="connsiteX0" fmla="*/ 15551 w 349099"/>
                <a:gd name="connsiteY0" fmla="*/ 42 h 166729"/>
                <a:gd name="connsiteX1" fmla="*/ 7613 w 349099"/>
                <a:gd name="connsiteY1" fmla="*/ 101642 h 166729"/>
                <a:gd name="connsiteX2" fmla="*/ 131438 w 349099"/>
                <a:gd name="connsiteY2" fmla="*/ 152442 h 166729"/>
                <a:gd name="connsiteX3" fmla="*/ 234626 w 349099"/>
                <a:gd name="connsiteY3" fmla="*/ 165142 h 166729"/>
                <a:gd name="connsiteX4" fmla="*/ 348926 w 349099"/>
                <a:gd name="connsiteY4" fmla="*/ 165142 h 166729"/>
                <a:gd name="connsiteX5" fmla="*/ 258438 w 349099"/>
                <a:gd name="connsiteY5" fmla="*/ 152442 h 166729"/>
                <a:gd name="connsiteX6" fmla="*/ 172713 w 349099"/>
                <a:gd name="connsiteY6" fmla="*/ 144505 h 166729"/>
                <a:gd name="connsiteX7" fmla="*/ 33013 w 349099"/>
                <a:gd name="connsiteY7" fmla="*/ 114342 h 166729"/>
                <a:gd name="connsiteX8" fmla="*/ 15551 w 349099"/>
                <a:gd name="connsiteY8" fmla="*/ 42 h 16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99" h="166729">
                  <a:moveTo>
                    <a:pt x="15551" y="42"/>
                  </a:moveTo>
                  <a:cubicBezTo>
                    <a:pt x="11318" y="-2075"/>
                    <a:pt x="-11701" y="76242"/>
                    <a:pt x="7613" y="101642"/>
                  </a:cubicBezTo>
                  <a:cubicBezTo>
                    <a:pt x="26927" y="127042"/>
                    <a:pt x="93603" y="141859"/>
                    <a:pt x="131438" y="152442"/>
                  </a:cubicBezTo>
                  <a:cubicBezTo>
                    <a:pt x="169273" y="163025"/>
                    <a:pt x="198378" y="163025"/>
                    <a:pt x="234626" y="165142"/>
                  </a:cubicBezTo>
                  <a:cubicBezTo>
                    <a:pt x="270874" y="167259"/>
                    <a:pt x="344957" y="167259"/>
                    <a:pt x="348926" y="165142"/>
                  </a:cubicBezTo>
                  <a:cubicBezTo>
                    <a:pt x="352895" y="163025"/>
                    <a:pt x="287807" y="155882"/>
                    <a:pt x="258438" y="152442"/>
                  </a:cubicBezTo>
                  <a:cubicBezTo>
                    <a:pt x="229069" y="149002"/>
                    <a:pt x="210284" y="150855"/>
                    <a:pt x="172713" y="144505"/>
                  </a:cubicBezTo>
                  <a:cubicBezTo>
                    <a:pt x="135142" y="138155"/>
                    <a:pt x="60530" y="131805"/>
                    <a:pt x="33013" y="114342"/>
                  </a:cubicBezTo>
                  <a:cubicBezTo>
                    <a:pt x="5496" y="96880"/>
                    <a:pt x="19784" y="2159"/>
                    <a:pt x="15551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3538AF21-95A1-445B-8A9F-BC01FCBD2359}"/>
                </a:ext>
              </a:extLst>
            </p:cNvPr>
            <p:cNvSpPr/>
            <p:nvPr/>
          </p:nvSpPr>
          <p:spPr>
            <a:xfrm>
              <a:off x="2784250" y="3578021"/>
              <a:ext cx="270465" cy="41782"/>
            </a:xfrm>
            <a:custGeom>
              <a:avLst/>
              <a:gdLst>
                <a:gd name="connsiteX0" fmla="*/ 225 w 270465"/>
                <a:gd name="connsiteY0" fmla="*/ 19254 h 41782"/>
                <a:gd name="connsiteX1" fmla="*/ 138338 w 270465"/>
                <a:gd name="connsiteY1" fmla="*/ 41479 h 41782"/>
                <a:gd name="connsiteX2" fmla="*/ 270100 w 270465"/>
                <a:gd name="connsiteY2" fmla="*/ 204 h 41782"/>
                <a:gd name="connsiteX3" fmla="*/ 171675 w 270465"/>
                <a:gd name="connsiteY3" fmla="*/ 25604 h 41782"/>
                <a:gd name="connsiteX4" fmla="*/ 225 w 270465"/>
                <a:gd name="connsiteY4" fmla="*/ 19254 h 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465" h="41782">
                  <a:moveTo>
                    <a:pt x="225" y="19254"/>
                  </a:moveTo>
                  <a:cubicBezTo>
                    <a:pt x="-5331" y="21900"/>
                    <a:pt x="93359" y="44654"/>
                    <a:pt x="138338" y="41479"/>
                  </a:cubicBezTo>
                  <a:cubicBezTo>
                    <a:pt x="183317" y="38304"/>
                    <a:pt x="264544" y="2850"/>
                    <a:pt x="270100" y="204"/>
                  </a:cubicBezTo>
                  <a:cubicBezTo>
                    <a:pt x="275656" y="-2442"/>
                    <a:pt x="216654" y="21371"/>
                    <a:pt x="171675" y="25604"/>
                  </a:cubicBezTo>
                  <a:cubicBezTo>
                    <a:pt x="126696" y="29837"/>
                    <a:pt x="5781" y="16608"/>
                    <a:pt x="225" y="19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0518C2FA-F05A-4DCD-B750-5640F061E9CC}"/>
                </a:ext>
              </a:extLst>
            </p:cNvPr>
            <p:cNvSpPr/>
            <p:nvPr/>
          </p:nvSpPr>
          <p:spPr>
            <a:xfrm>
              <a:off x="3075188" y="2330422"/>
              <a:ext cx="668373" cy="73383"/>
            </a:xfrm>
            <a:custGeom>
              <a:avLst/>
              <a:gdLst>
                <a:gd name="connsiteX0" fmla="*/ 1387 w 668373"/>
                <a:gd name="connsiteY0" fmla="*/ 73053 h 73383"/>
                <a:gd name="connsiteX1" fmla="*/ 295075 w 668373"/>
                <a:gd name="connsiteY1" fmla="*/ 3203 h 73383"/>
                <a:gd name="connsiteX2" fmla="*/ 657025 w 668373"/>
                <a:gd name="connsiteY2" fmla="*/ 50828 h 73383"/>
                <a:gd name="connsiteX3" fmla="*/ 564950 w 668373"/>
                <a:gd name="connsiteY3" fmla="*/ 23841 h 73383"/>
                <a:gd name="connsiteX4" fmla="*/ 439537 w 668373"/>
                <a:gd name="connsiteY4" fmla="*/ 28 h 73383"/>
                <a:gd name="connsiteX5" fmla="*/ 195062 w 668373"/>
                <a:gd name="connsiteY5" fmla="*/ 28603 h 73383"/>
                <a:gd name="connsiteX6" fmla="*/ 1387 w 668373"/>
                <a:gd name="connsiteY6" fmla="*/ 73053 h 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373" h="73383">
                  <a:moveTo>
                    <a:pt x="1387" y="73053"/>
                  </a:moveTo>
                  <a:cubicBezTo>
                    <a:pt x="18056" y="68820"/>
                    <a:pt x="185802" y="6907"/>
                    <a:pt x="295075" y="3203"/>
                  </a:cubicBezTo>
                  <a:cubicBezTo>
                    <a:pt x="404348" y="-501"/>
                    <a:pt x="612046" y="47388"/>
                    <a:pt x="657025" y="50828"/>
                  </a:cubicBezTo>
                  <a:cubicBezTo>
                    <a:pt x="702004" y="54268"/>
                    <a:pt x="601198" y="32308"/>
                    <a:pt x="564950" y="23841"/>
                  </a:cubicBezTo>
                  <a:cubicBezTo>
                    <a:pt x="528702" y="15374"/>
                    <a:pt x="501185" y="-766"/>
                    <a:pt x="439537" y="28"/>
                  </a:cubicBezTo>
                  <a:cubicBezTo>
                    <a:pt x="377889" y="822"/>
                    <a:pt x="267822" y="17490"/>
                    <a:pt x="195062" y="28603"/>
                  </a:cubicBezTo>
                  <a:cubicBezTo>
                    <a:pt x="122302" y="39716"/>
                    <a:pt x="-15282" y="77286"/>
                    <a:pt x="1387" y="73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64AF9FE-05FB-4C08-8B79-F4200337F674}"/>
                </a:ext>
              </a:extLst>
            </p:cNvPr>
            <p:cNvSpPr/>
            <p:nvPr/>
          </p:nvSpPr>
          <p:spPr>
            <a:xfrm>
              <a:off x="3758891" y="2394013"/>
              <a:ext cx="256472" cy="319686"/>
            </a:xfrm>
            <a:custGeom>
              <a:avLst/>
              <a:gdLst>
                <a:gd name="connsiteX0" fmla="*/ 309 w 256472"/>
                <a:gd name="connsiteY0" fmla="*/ 1525 h 319686"/>
                <a:gd name="connsiteX1" fmla="*/ 154297 w 256472"/>
                <a:gd name="connsiteY1" fmla="*/ 128525 h 319686"/>
                <a:gd name="connsiteX2" fmla="*/ 254309 w 256472"/>
                <a:gd name="connsiteY2" fmla="*/ 314262 h 319686"/>
                <a:gd name="connsiteX3" fmla="*/ 214622 w 256472"/>
                <a:gd name="connsiteY3" fmla="*/ 252350 h 319686"/>
                <a:gd name="connsiteX4" fmla="*/ 117784 w 256472"/>
                <a:gd name="connsiteY4" fmla="*/ 71375 h 319686"/>
                <a:gd name="connsiteX5" fmla="*/ 309 w 256472"/>
                <a:gd name="connsiteY5" fmla="*/ 1525 h 31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472" h="319686">
                  <a:moveTo>
                    <a:pt x="309" y="1525"/>
                  </a:moveTo>
                  <a:cubicBezTo>
                    <a:pt x="6394" y="11050"/>
                    <a:pt x="111964" y="76402"/>
                    <a:pt x="154297" y="128525"/>
                  </a:cubicBezTo>
                  <a:cubicBezTo>
                    <a:pt x="196630" y="180648"/>
                    <a:pt x="244255" y="293624"/>
                    <a:pt x="254309" y="314262"/>
                  </a:cubicBezTo>
                  <a:cubicBezTo>
                    <a:pt x="264363" y="334900"/>
                    <a:pt x="237376" y="292831"/>
                    <a:pt x="214622" y="252350"/>
                  </a:cubicBezTo>
                  <a:cubicBezTo>
                    <a:pt x="191868" y="211869"/>
                    <a:pt x="156149" y="114238"/>
                    <a:pt x="117784" y="71375"/>
                  </a:cubicBezTo>
                  <a:cubicBezTo>
                    <a:pt x="79419" y="28513"/>
                    <a:pt x="-5776" y="-8000"/>
                    <a:pt x="309" y="1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CA97B91-EF0A-4F8F-AA72-531C1AAFD6BB}"/>
                </a:ext>
              </a:extLst>
            </p:cNvPr>
            <p:cNvSpPr/>
            <p:nvPr/>
          </p:nvSpPr>
          <p:spPr>
            <a:xfrm>
              <a:off x="3965512" y="2752481"/>
              <a:ext cx="162808" cy="54345"/>
            </a:xfrm>
            <a:custGeom>
              <a:avLst/>
              <a:gdLst>
                <a:gd name="connsiteX0" fmla="*/ 63 w 162808"/>
                <a:gd name="connsiteY0" fmla="*/ 54219 h 54345"/>
                <a:gd name="connsiteX1" fmla="*/ 54038 w 162808"/>
                <a:gd name="connsiteY1" fmla="*/ 244 h 54345"/>
                <a:gd name="connsiteX2" fmla="*/ 161988 w 162808"/>
                <a:gd name="connsiteY2" fmla="*/ 33582 h 54345"/>
                <a:gd name="connsiteX3" fmla="*/ 101663 w 162808"/>
                <a:gd name="connsiteY3" fmla="*/ 17707 h 54345"/>
                <a:gd name="connsiteX4" fmla="*/ 63563 w 162808"/>
                <a:gd name="connsiteY4" fmla="*/ 16119 h 54345"/>
                <a:gd name="connsiteX5" fmla="*/ 63 w 162808"/>
                <a:gd name="connsiteY5" fmla="*/ 54219 h 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08" h="54345">
                  <a:moveTo>
                    <a:pt x="63" y="54219"/>
                  </a:moveTo>
                  <a:cubicBezTo>
                    <a:pt x="-1525" y="51573"/>
                    <a:pt x="27051" y="3683"/>
                    <a:pt x="54038" y="244"/>
                  </a:cubicBezTo>
                  <a:cubicBezTo>
                    <a:pt x="81025" y="-3195"/>
                    <a:pt x="154051" y="30672"/>
                    <a:pt x="161988" y="33582"/>
                  </a:cubicBezTo>
                  <a:cubicBezTo>
                    <a:pt x="169925" y="36492"/>
                    <a:pt x="118067" y="20617"/>
                    <a:pt x="101663" y="17707"/>
                  </a:cubicBezTo>
                  <a:cubicBezTo>
                    <a:pt x="85259" y="14797"/>
                    <a:pt x="78644" y="15061"/>
                    <a:pt x="63563" y="16119"/>
                  </a:cubicBezTo>
                  <a:cubicBezTo>
                    <a:pt x="48482" y="17177"/>
                    <a:pt x="1651" y="56865"/>
                    <a:pt x="63" y="54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B928CA6-65F4-4711-B656-9BE832FCAC52}"/>
                </a:ext>
              </a:extLst>
            </p:cNvPr>
            <p:cNvSpPr/>
            <p:nvPr/>
          </p:nvSpPr>
          <p:spPr>
            <a:xfrm>
              <a:off x="3992611" y="2787360"/>
              <a:ext cx="80253" cy="245578"/>
            </a:xfrm>
            <a:custGeom>
              <a:avLst/>
              <a:gdLst>
                <a:gd name="connsiteX0" fmla="*/ 50752 w 80253"/>
                <a:gd name="connsiteY0" fmla="*/ 290 h 245578"/>
                <a:gd name="connsiteX1" fmla="*/ 68214 w 80253"/>
                <a:gd name="connsiteY1" fmla="*/ 103478 h 245578"/>
                <a:gd name="connsiteX2" fmla="*/ 3127 w 80253"/>
                <a:gd name="connsiteY2" fmla="*/ 241590 h 245578"/>
                <a:gd name="connsiteX3" fmla="*/ 17414 w 80253"/>
                <a:gd name="connsiteY3" fmla="*/ 201903 h 245578"/>
                <a:gd name="connsiteX4" fmla="*/ 79327 w 80253"/>
                <a:gd name="connsiteY4" fmla="*/ 135228 h 245578"/>
                <a:gd name="connsiteX5" fmla="*/ 50752 w 80253"/>
                <a:gd name="connsiteY5" fmla="*/ 290 h 24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53" h="245578">
                  <a:moveTo>
                    <a:pt x="50752" y="290"/>
                  </a:moveTo>
                  <a:cubicBezTo>
                    <a:pt x="48900" y="-5002"/>
                    <a:pt x="76152" y="63261"/>
                    <a:pt x="68214" y="103478"/>
                  </a:cubicBezTo>
                  <a:cubicBezTo>
                    <a:pt x="60276" y="143695"/>
                    <a:pt x="11594" y="225186"/>
                    <a:pt x="3127" y="241590"/>
                  </a:cubicBezTo>
                  <a:cubicBezTo>
                    <a:pt x="-5340" y="257994"/>
                    <a:pt x="4714" y="219630"/>
                    <a:pt x="17414" y="201903"/>
                  </a:cubicBezTo>
                  <a:cubicBezTo>
                    <a:pt x="30114" y="184176"/>
                    <a:pt x="72448" y="168036"/>
                    <a:pt x="79327" y="135228"/>
                  </a:cubicBezTo>
                  <a:cubicBezTo>
                    <a:pt x="86206" y="102420"/>
                    <a:pt x="52604" y="5582"/>
                    <a:pt x="50752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9BDF11F0-671A-4AD7-819F-E47050550EC2}"/>
                </a:ext>
              </a:extLst>
            </p:cNvPr>
            <p:cNvSpPr/>
            <p:nvPr/>
          </p:nvSpPr>
          <p:spPr>
            <a:xfrm>
              <a:off x="4027174" y="2800114"/>
              <a:ext cx="204347" cy="441834"/>
            </a:xfrm>
            <a:custGeom>
              <a:avLst/>
              <a:gdLst>
                <a:gd name="connsiteX0" fmla="*/ 47939 w 204347"/>
                <a:gd name="connsiteY0" fmla="*/ 236 h 441834"/>
                <a:gd name="connsiteX1" fmla="*/ 146364 w 204347"/>
                <a:gd name="connsiteY1" fmla="*/ 85961 h 441834"/>
                <a:gd name="connsiteX2" fmla="*/ 186051 w 204347"/>
                <a:gd name="connsiteY2" fmla="*/ 131999 h 441834"/>
                <a:gd name="connsiteX3" fmla="*/ 182876 w 204347"/>
                <a:gd name="connsiteY3" fmla="*/ 201849 h 441834"/>
                <a:gd name="connsiteX4" fmla="*/ 203514 w 204347"/>
                <a:gd name="connsiteY4" fmla="*/ 176449 h 441834"/>
                <a:gd name="connsiteX5" fmla="*/ 197164 w 204347"/>
                <a:gd name="connsiteY5" fmla="*/ 211374 h 441834"/>
                <a:gd name="connsiteX6" fmla="*/ 168589 w 204347"/>
                <a:gd name="connsiteY6" fmla="*/ 314561 h 441834"/>
                <a:gd name="connsiteX7" fmla="*/ 66989 w 204347"/>
                <a:gd name="connsiteY7" fmla="*/ 427274 h 441834"/>
                <a:gd name="connsiteX8" fmla="*/ 314 w 204347"/>
                <a:gd name="connsiteY8" fmla="*/ 436799 h 441834"/>
                <a:gd name="connsiteX9" fmla="*/ 46351 w 204347"/>
                <a:gd name="connsiteY9" fmla="*/ 432036 h 441834"/>
                <a:gd name="connsiteX10" fmla="*/ 144776 w 204347"/>
                <a:gd name="connsiteY10" fmla="*/ 327261 h 441834"/>
                <a:gd name="connsiteX11" fmla="*/ 182876 w 204347"/>
                <a:gd name="connsiteY11" fmla="*/ 244711 h 441834"/>
                <a:gd name="connsiteX12" fmla="*/ 182876 w 204347"/>
                <a:gd name="connsiteY12" fmla="*/ 157399 h 441834"/>
                <a:gd name="connsiteX13" fmla="*/ 152714 w 204347"/>
                <a:gd name="connsiteY13" fmla="*/ 114536 h 441834"/>
                <a:gd name="connsiteX14" fmla="*/ 47939 w 204347"/>
                <a:gd name="connsiteY14" fmla="*/ 236 h 44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47" h="441834">
                  <a:moveTo>
                    <a:pt x="47939" y="236"/>
                  </a:moveTo>
                  <a:cubicBezTo>
                    <a:pt x="46881" y="-4526"/>
                    <a:pt x="123345" y="64001"/>
                    <a:pt x="146364" y="85961"/>
                  </a:cubicBezTo>
                  <a:cubicBezTo>
                    <a:pt x="169383" y="107921"/>
                    <a:pt x="179966" y="112684"/>
                    <a:pt x="186051" y="131999"/>
                  </a:cubicBezTo>
                  <a:cubicBezTo>
                    <a:pt x="192136" y="151314"/>
                    <a:pt x="179966" y="194441"/>
                    <a:pt x="182876" y="201849"/>
                  </a:cubicBezTo>
                  <a:cubicBezTo>
                    <a:pt x="185787" y="209257"/>
                    <a:pt x="201133" y="174862"/>
                    <a:pt x="203514" y="176449"/>
                  </a:cubicBezTo>
                  <a:cubicBezTo>
                    <a:pt x="205895" y="178036"/>
                    <a:pt x="202985" y="188355"/>
                    <a:pt x="197164" y="211374"/>
                  </a:cubicBezTo>
                  <a:cubicBezTo>
                    <a:pt x="191343" y="234393"/>
                    <a:pt x="190285" y="278578"/>
                    <a:pt x="168589" y="314561"/>
                  </a:cubicBezTo>
                  <a:cubicBezTo>
                    <a:pt x="146893" y="350544"/>
                    <a:pt x="95035" y="406901"/>
                    <a:pt x="66989" y="427274"/>
                  </a:cubicBezTo>
                  <a:cubicBezTo>
                    <a:pt x="38943" y="447647"/>
                    <a:pt x="3754" y="436005"/>
                    <a:pt x="314" y="436799"/>
                  </a:cubicBezTo>
                  <a:cubicBezTo>
                    <a:pt x="-3126" y="437593"/>
                    <a:pt x="22274" y="450292"/>
                    <a:pt x="46351" y="432036"/>
                  </a:cubicBezTo>
                  <a:cubicBezTo>
                    <a:pt x="70428" y="413780"/>
                    <a:pt x="122022" y="358482"/>
                    <a:pt x="144776" y="327261"/>
                  </a:cubicBezTo>
                  <a:cubicBezTo>
                    <a:pt x="167530" y="296040"/>
                    <a:pt x="176526" y="273021"/>
                    <a:pt x="182876" y="244711"/>
                  </a:cubicBezTo>
                  <a:cubicBezTo>
                    <a:pt x="189226" y="216401"/>
                    <a:pt x="187903" y="179095"/>
                    <a:pt x="182876" y="157399"/>
                  </a:cubicBezTo>
                  <a:cubicBezTo>
                    <a:pt x="177849" y="135703"/>
                    <a:pt x="174939" y="141523"/>
                    <a:pt x="152714" y="114536"/>
                  </a:cubicBezTo>
                  <a:cubicBezTo>
                    <a:pt x="130489" y="87549"/>
                    <a:pt x="48997" y="4998"/>
                    <a:pt x="4793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D749E91-55D8-4FBE-8BF3-9F09B03FBEAF}"/>
                </a:ext>
              </a:extLst>
            </p:cNvPr>
            <p:cNvSpPr/>
            <p:nvPr/>
          </p:nvSpPr>
          <p:spPr>
            <a:xfrm>
              <a:off x="4067165" y="2778125"/>
              <a:ext cx="48423" cy="159402"/>
            </a:xfrm>
            <a:custGeom>
              <a:avLst/>
              <a:gdLst>
                <a:gd name="connsiteX0" fmla="*/ 10 w 48423"/>
                <a:gd name="connsiteY0" fmla="*/ 0 h 159402"/>
                <a:gd name="connsiteX1" fmla="*/ 22235 w 48423"/>
                <a:gd name="connsiteY1" fmla="*/ 117475 h 159402"/>
                <a:gd name="connsiteX2" fmla="*/ 20648 w 48423"/>
                <a:gd name="connsiteY2" fmla="*/ 158750 h 159402"/>
                <a:gd name="connsiteX3" fmla="*/ 41285 w 48423"/>
                <a:gd name="connsiteY3" fmla="*/ 90488 h 159402"/>
                <a:gd name="connsiteX4" fmla="*/ 47635 w 48423"/>
                <a:gd name="connsiteY4" fmla="*/ 69850 h 159402"/>
                <a:gd name="connsiteX5" fmla="*/ 25410 w 48423"/>
                <a:gd name="connsiteY5" fmla="*/ 115888 h 159402"/>
                <a:gd name="connsiteX6" fmla="*/ 10 w 48423"/>
                <a:gd name="connsiteY6" fmla="*/ 0 h 15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23" h="159402">
                  <a:moveTo>
                    <a:pt x="10" y="0"/>
                  </a:moveTo>
                  <a:cubicBezTo>
                    <a:pt x="-519" y="265"/>
                    <a:pt x="18795" y="91017"/>
                    <a:pt x="22235" y="117475"/>
                  </a:cubicBezTo>
                  <a:cubicBezTo>
                    <a:pt x="25675" y="143933"/>
                    <a:pt x="17473" y="163248"/>
                    <a:pt x="20648" y="158750"/>
                  </a:cubicBezTo>
                  <a:cubicBezTo>
                    <a:pt x="23823" y="154252"/>
                    <a:pt x="36787" y="105305"/>
                    <a:pt x="41285" y="90488"/>
                  </a:cubicBezTo>
                  <a:cubicBezTo>
                    <a:pt x="45783" y="75671"/>
                    <a:pt x="50281" y="65617"/>
                    <a:pt x="47635" y="69850"/>
                  </a:cubicBezTo>
                  <a:cubicBezTo>
                    <a:pt x="44989" y="74083"/>
                    <a:pt x="32025" y="123561"/>
                    <a:pt x="25410" y="115888"/>
                  </a:cubicBezTo>
                  <a:cubicBezTo>
                    <a:pt x="18796" y="108215"/>
                    <a:pt x="539" y="-265"/>
                    <a:pt x="1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3B22178B-ED22-4526-AF81-8954CF8877F2}"/>
                </a:ext>
              </a:extLst>
            </p:cNvPr>
            <p:cNvSpPr/>
            <p:nvPr/>
          </p:nvSpPr>
          <p:spPr>
            <a:xfrm>
              <a:off x="4089215" y="2784450"/>
              <a:ext cx="169832" cy="500245"/>
            </a:xfrm>
            <a:custGeom>
              <a:avLst/>
              <a:gdLst>
                <a:gd name="connsiteX0" fmla="*/ 9710 w 169832"/>
                <a:gd name="connsiteY0" fmla="*/ 25 h 500245"/>
                <a:gd name="connsiteX1" fmla="*/ 127185 w 169832"/>
                <a:gd name="connsiteY1" fmla="*/ 103213 h 500245"/>
                <a:gd name="connsiteX2" fmla="*/ 168460 w 169832"/>
                <a:gd name="connsiteY2" fmla="*/ 187350 h 500245"/>
                <a:gd name="connsiteX3" fmla="*/ 146235 w 169832"/>
                <a:gd name="connsiteY3" fmla="*/ 308000 h 500245"/>
                <a:gd name="connsiteX4" fmla="*/ 87498 w 169832"/>
                <a:gd name="connsiteY4" fmla="*/ 415950 h 500245"/>
                <a:gd name="connsiteX5" fmla="*/ 185 w 169832"/>
                <a:gd name="connsiteY5" fmla="*/ 500088 h 500245"/>
                <a:gd name="connsiteX6" fmla="*/ 66860 w 169832"/>
                <a:gd name="connsiteY6" fmla="*/ 435000 h 500245"/>
                <a:gd name="connsiteX7" fmla="*/ 149410 w 169832"/>
                <a:gd name="connsiteY7" fmla="*/ 363563 h 500245"/>
                <a:gd name="connsiteX8" fmla="*/ 168460 w 169832"/>
                <a:gd name="connsiteY8" fmla="*/ 203225 h 500245"/>
                <a:gd name="connsiteX9" fmla="*/ 122423 w 169832"/>
                <a:gd name="connsiteY9" fmla="*/ 112738 h 500245"/>
                <a:gd name="connsiteX10" fmla="*/ 9710 w 169832"/>
                <a:gd name="connsiteY10" fmla="*/ 25 h 50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832" h="500245">
                  <a:moveTo>
                    <a:pt x="9710" y="25"/>
                  </a:moveTo>
                  <a:cubicBezTo>
                    <a:pt x="10504" y="-1563"/>
                    <a:pt x="100727" y="71992"/>
                    <a:pt x="127185" y="103213"/>
                  </a:cubicBezTo>
                  <a:cubicBezTo>
                    <a:pt x="153643" y="134434"/>
                    <a:pt x="165285" y="153219"/>
                    <a:pt x="168460" y="187350"/>
                  </a:cubicBezTo>
                  <a:cubicBezTo>
                    <a:pt x="171635" y="221481"/>
                    <a:pt x="159729" y="269900"/>
                    <a:pt x="146235" y="308000"/>
                  </a:cubicBezTo>
                  <a:cubicBezTo>
                    <a:pt x="132741" y="346100"/>
                    <a:pt x="111840" y="383935"/>
                    <a:pt x="87498" y="415950"/>
                  </a:cubicBezTo>
                  <a:cubicBezTo>
                    <a:pt x="63156" y="447965"/>
                    <a:pt x="3625" y="496913"/>
                    <a:pt x="185" y="500088"/>
                  </a:cubicBezTo>
                  <a:cubicBezTo>
                    <a:pt x="-3255" y="503263"/>
                    <a:pt x="41989" y="457754"/>
                    <a:pt x="66860" y="435000"/>
                  </a:cubicBezTo>
                  <a:cubicBezTo>
                    <a:pt x="91731" y="412246"/>
                    <a:pt x="132477" y="402192"/>
                    <a:pt x="149410" y="363563"/>
                  </a:cubicBezTo>
                  <a:cubicBezTo>
                    <a:pt x="166343" y="324934"/>
                    <a:pt x="172958" y="245029"/>
                    <a:pt x="168460" y="203225"/>
                  </a:cubicBezTo>
                  <a:cubicBezTo>
                    <a:pt x="163962" y="161421"/>
                    <a:pt x="146235" y="144488"/>
                    <a:pt x="122423" y="112738"/>
                  </a:cubicBezTo>
                  <a:cubicBezTo>
                    <a:pt x="98611" y="80988"/>
                    <a:pt x="8916" y="1613"/>
                    <a:pt x="971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B234BA2-2B91-4911-8331-529E68427D3D}"/>
                </a:ext>
              </a:extLst>
            </p:cNvPr>
            <p:cNvSpPr/>
            <p:nvPr/>
          </p:nvSpPr>
          <p:spPr>
            <a:xfrm>
              <a:off x="3928844" y="3259001"/>
              <a:ext cx="219986" cy="44810"/>
            </a:xfrm>
            <a:custGeom>
              <a:avLst/>
              <a:gdLst>
                <a:gd name="connsiteX0" fmla="*/ 219 w 219986"/>
                <a:gd name="connsiteY0" fmla="*/ 137 h 44810"/>
                <a:gd name="connsiteX1" fmla="*/ 104994 w 219986"/>
                <a:gd name="connsiteY1" fmla="*/ 44587 h 44810"/>
                <a:gd name="connsiteX2" fmla="*/ 219294 w 219986"/>
                <a:gd name="connsiteY2" fmla="*/ 17599 h 44810"/>
                <a:gd name="connsiteX3" fmla="*/ 155794 w 219986"/>
                <a:gd name="connsiteY3" fmla="*/ 23949 h 44810"/>
                <a:gd name="connsiteX4" fmla="*/ 79594 w 219986"/>
                <a:gd name="connsiteY4" fmla="*/ 30299 h 44810"/>
                <a:gd name="connsiteX5" fmla="*/ 219 w 219986"/>
                <a:gd name="connsiteY5" fmla="*/ 137 h 4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986" h="44810">
                  <a:moveTo>
                    <a:pt x="219" y="137"/>
                  </a:moveTo>
                  <a:cubicBezTo>
                    <a:pt x="4452" y="2518"/>
                    <a:pt x="68482" y="41677"/>
                    <a:pt x="104994" y="44587"/>
                  </a:cubicBezTo>
                  <a:cubicBezTo>
                    <a:pt x="141506" y="47497"/>
                    <a:pt x="210827" y="21039"/>
                    <a:pt x="219294" y="17599"/>
                  </a:cubicBezTo>
                  <a:cubicBezTo>
                    <a:pt x="227761" y="14159"/>
                    <a:pt x="155794" y="23949"/>
                    <a:pt x="155794" y="23949"/>
                  </a:cubicBezTo>
                  <a:cubicBezTo>
                    <a:pt x="132511" y="26066"/>
                    <a:pt x="104994" y="33474"/>
                    <a:pt x="79594" y="30299"/>
                  </a:cubicBezTo>
                  <a:cubicBezTo>
                    <a:pt x="54194" y="27124"/>
                    <a:pt x="-4014" y="-2244"/>
                    <a:pt x="219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AA63E6B5-F11B-4C0C-86FB-ECE93F19D641}"/>
                </a:ext>
              </a:extLst>
            </p:cNvPr>
            <p:cNvSpPr/>
            <p:nvPr/>
          </p:nvSpPr>
          <p:spPr>
            <a:xfrm>
              <a:off x="3938402" y="3192446"/>
              <a:ext cx="160580" cy="71667"/>
            </a:xfrm>
            <a:custGeom>
              <a:avLst/>
              <a:gdLst>
                <a:gd name="connsiteX0" fmla="*/ 186 w 160580"/>
                <a:gd name="connsiteY0" fmla="*/ 17 h 71667"/>
                <a:gd name="connsiteX1" fmla="*/ 68448 w 160580"/>
                <a:gd name="connsiteY1" fmla="*/ 55579 h 71667"/>
                <a:gd name="connsiteX2" fmla="*/ 160523 w 160580"/>
                <a:gd name="connsiteY2" fmla="*/ 52404 h 71667"/>
                <a:gd name="connsiteX3" fmla="*/ 81148 w 160580"/>
                <a:gd name="connsiteY3" fmla="*/ 57167 h 71667"/>
                <a:gd name="connsiteX4" fmla="*/ 11298 w 160580"/>
                <a:gd name="connsiteY4" fmla="*/ 71454 h 71667"/>
                <a:gd name="connsiteX5" fmla="*/ 89086 w 160580"/>
                <a:gd name="connsiteY5" fmla="*/ 61929 h 71667"/>
                <a:gd name="connsiteX6" fmla="*/ 186 w 160580"/>
                <a:gd name="connsiteY6" fmla="*/ 17 h 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80" h="71667">
                  <a:moveTo>
                    <a:pt x="186" y="17"/>
                  </a:moveTo>
                  <a:cubicBezTo>
                    <a:pt x="-3253" y="-1041"/>
                    <a:pt x="41725" y="46848"/>
                    <a:pt x="68448" y="55579"/>
                  </a:cubicBezTo>
                  <a:cubicBezTo>
                    <a:pt x="95171" y="64310"/>
                    <a:pt x="158406" y="52139"/>
                    <a:pt x="160523" y="52404"/>
                  </a:cubicBezTo>
                  <a:cubicBezTo>
                    <a:pt x="162640" y="52669"/>
                    <a:pt x="106019" y="53992"/>
                    <a:pt x="81148" y="57167"/>
                  </a:cubicBezTo>
                  <a:cubicBezTo>
                    <a:pt x="56277" y="60342"/>
                    <a:pt x="9975" y="70660"/>
                    <a:pt x="11298" y="71454"/>
                  </a:cubicBezTo>
                  <a:cubicBezTo>
                    <a:pt x="12621" y="72248"/>
                    <a:pt x="88557" y="71189"/>
                    <a:pt x="89086" y="61929"/>
                  </a:cubicBezTo>
                  <a:cubicBezTo>
                    <a:pt x="89615" y="52669"/>
                    <a:pt x="3625" y="1075"/>
                    <a:pt x="18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C2CDA011-B547-40A0-A49A-FC6C7FB9A8F0}"/>
                </a:ext>
              </a:extLst>
            </p:cNvPr>
            <p:cNvSpPr/>
            <p:nvPr/>
          </p:nvSpPr>
          <p:spPr>
            <a:xfrm>
              <a:off x="3949108" y="2800200"/>
              <a:ext cx="83541" cy="300341"/>
            </a:xfrm>
            <a:custGeom>
              <a:avLst/>
              <a:gdLst>
                <a:gd name="connsiteX0" fmla="*/ 83142 w 83541"/>
                <a:gd name="connsiteY0" fmla="*/ 150 h 300341"/>
                <a:gd name="connsiteX1" fmla="*/ 35517 w 83541"/>
                <a:gd name="connsiteY1" fmla="*/ 77938 h 300341"/>
                <a:gd name="connsiteX2" fmla="*/ 30755 w 83541"/>
                <a:gd name="connsiteY2" fmla="*/ 198588 h 300341"/>
                <a:gd name="connsiteX3" fmla="*/ 6942 w 83541"/>
                <a:gd name="connsiteY3" fmla="*/ 238275 h 300341"/>
                <a:gd name="connsiteX4" fmla="*/ 21230 w 83541"/>
                <a:gd name="connsiteY4" fmla="*/ 300188 h 300341"/>
                <a:gd name="connsiteX5" fmla="*/ 10117 w 83541"/>
                <a:gd name="connsiteY5" fmla="*/ 252563 h 300341"/>
                <a:gd name="connsiteX6" fmla="*/ 5355 w 83541"/>
                <a:gd name="connsiteY6" fmla="*/ 154138 h 300341"/>
                <a:gd name="connsiteX7" fmla="*/ 5355 w 83541"/>
                <a:gd name="connsiteY7" fmla="*/ 96988 h 300341"/>
                <a:gd name="connsiteX8" fmla="*/ 83142 w 83541"/>
                <a:gd name="connsiteY8" fmla="*/ 150 h 3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41" h="300341">
                  <a:moveTo>
                    <a:pt x="83142" y="150"/>
                  </a:moveTo>
                  <a:cubicBezTo>
                    <a:pt x="88169" y="-3025"/>
                    <a:pt x="44248" y="44865"/>
                    <a:pt x="35517" y="77938"/>
                  </a:cubicBezTo>
                  <a:cubicBezTo>
                    <a:pt x="26786" y="111011"/>
                    <a:pt x="35517" y="171865"/>
                    <a:pt x="30755" y="198588"/>
                  </a:cubicBezTo>
                  <a:cubicBezTo>
                    <a:pt x="25993" y="225311"/>
                    <a:pt x="8529" y="221342"/>
                    <a:pt x="6942" y="238275"/>
                  </a:cubicBezTo>
                  <a:cubicBezTo>
                    <a:pt x="5354" y="255208"/>
                    <a:pt x="20701" y="297807"/>
                    <a:pt x="21230" y="300188"/>
                  </a:cubicBezTo>
                  <a:cubicBezTo>
                    <a:pt x="21759" y="302569"/>
                    <a:pt x="12763" y="276905"/>
                    <a:pt x="10117" y="252563"/>
                  </a:cubicBezTo>
                  <a:cubicBezTo>
                    <a:pt x="7471" y="228221"/>
                    <a:pt x="6149" y="180067"/>
                    <a:pt x="5355" y="154138"/>
                  </a:cubicBezTo>
                  <a:cubicBezTo>
                    <a:pt x="4561" y="128209"/>
                    <a:pt x="-6287" y="120536"/>
                    <a:pt x="5355" y="96988"/>
                  </a:cubicBezTo>
                  <a:cubicBezTo>
                    <a:pt x="16997" y="73440"/>
                    <a:pt x="78115" y="3325"/>
                    <a:pt x="83142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6420EAC2-2962-4561-83DA-1E8B0C9620D2}"/>
                </a:ext>
              </a:extLst>
            </p:cNvPr>
            <p:cNvSpPr/>
            <p:nvPr/>
          </p:nvSpPr>
          <p:spPr>
            <a:xfrm>
              <a:off x="3691408" y="3150191"/>
              <a:ext cx="275344" cy="383575"/>
            </a:xfrm>
            <a:custGeom>
              <a:avLst/>
              <a:gdLst>
                <a:gd name="connsiteX0" fmla="*/ 274167 w 275344"/>
                <a:gd name="connsiteY0" fmla="*/ 997 h 383575"/>
                <a:gd name="connsiteX1" fmla="*/ 180505 w 275344"/>
                <a:gd name="connsiteY1" fmla="*/ 137522 h 383575"/>
                <a:gd name="connsiteX2" fmla="*/ 47155 w 275344"/>
                <a:gd name="connsiteY2" fmla="*/ 251822 h 383575"/>
                <a:gd name="connsiteX3" fmla="*/ 2705 w 275344"/>
                <a:gd name="connsiteY3" fmla="*/ 381997 h 383575"/>
                <a:gd name="connsiteX4" fmla="*/ 16992 w 275344"/>
                <a:gd name="connsiteY4" fmla="*/ 316909 h 383575"/>
                <a:gd name="connsiteX5" fmla="*/ 115417 w 275344"/>
                <a:gd name="connsiteY5" fmla="*/ 212134 h 383575"/>
                <a:gd name="connsiteX6" fmla="*/ 274167 w 275344"/>
                <a:gd name="connsiteY6" fmla="*/ 997 h 3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44" h="383575">
                  <a:moveTo>
                    <a:pt x="274167" y="997"/>
                  </a:moveTo>
                  <a:cubicBezTo>
                    <a:pt x="285015" y="-11438"/>
                    <a:pt x="218340" y="95718"/>
                    <a:pt x="180505" y="137522"/>
                  </a:cubicBezTo>
                  <a:cubicBezTo>
                    <a:pt x="142670" y="179326"/>
                    <a:pt x="76788" y="211076"/>
                    <a:pt x="47155" y="251822"/>
                  </a:cubicBezTo>
                  <a:cubicBezTo>
                    <a:pt x="17522" y="292568"/>
                    <a:pt x="7732" y="371149"/>
                    <a:pt x="2705" y="381997"/>
                  </a:cubicBezTo>
                  <a:cubicBezTo>
                    <a:pt x="-2322" y="392845"/>
                    <a:pt x="-1793" y="345220"/>
                    <a:pt x="16992" y="316909"/>
                  </a:cubicBezTo>
                  <a:cubicBezTo>
                    <a:pt x="35777" y="288598"/>
                    <a:pt x="75465" y="261082"/>
                    <a:pt x="115417" y="212134"/>
                  </a:cubicBezTo>
                  <a:cubicBezTo>
                    <a:pt x="155369" y="163186"/>
                    <a:pt x="263319" y="13432"/>
                    <a:pt x="274167" y="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68B0AD0A-4D00-4B60-B9C2-75B7ED41ABE0}"/>
                </a:ext>
              </a:extLst>
            </p:cNvPr>
            <p:cNvSpPr/>
            <p:nvPr/>
          </p:nvSpPr>
          <p:spPr>
            <a:xfrm>
              <a:off x="3744006" y="3257550"/>
              <a:ext cx="182337" cy="234957"/>
            </a:xfrm>
            <a:custGeom>
              <a:avLst/>
              <a:gdLst>
                <a:gd name="connsiteX0" fmla="*/ 181882 w 182337"/>
                <a:gd name="connsiteY0" fmla="*/ 0 h 234957"/>
                <a:gd name="connsiteX1" fmla="*/ 143782 w 182337"/>
                <a:gd name="connsiteY1" fmla="*/ 85725 h 234957"/>
                <a:gd name="connsiteX2" fmla="*/ 15194 w 182337"/>
                <a:gd name="connsiteY2" fmla="*/ 180975 h 234957"/>
                <a:gd name="connsiteX3" fmla="*/ 2494 w 182337"/>
                <a:gd name="connsiteY3" fmla="*/ 234950 h 234957"/>
                <a:gd name="connsiteX4" fmla="*/ 15194 w 182337"/>
                <a:gd name="connsiteY4" fmla="*/ 184150 h 234957"/>
                <a:gd name="connsiteX5" fmla="*/ 124732 w 182337"/>
                <a:gd name="connsiteY5" fmla="*/ 85725 h 234957"/>
                <a:gd name="connsiteX6" fmla="*/ 181882 w 182337"/>
                <a:gd name="connsiteY6" fmla="*/ 0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37" h="234957">
                  <a:moveTo>
                    <a:pt x="181882" y="0"/>
                  </a:moveTo>
                  <a:cubicBezTo>
                    <a:pt x="185057" y="0"/>
                    <a:pt x="171563" y="55563"/>
                    <a:pt x="143782" y="85725"/>
                  </a:cubicBezTo>
                  <a:cubicBezTo>
                    <a:pt x="116001" y="115887"/>
                    <a:pt x="38742" y="156104"/>
                    <a:pt x="15194" y="180975"/>
                  </a:cubicBezTo>
                  <a:cubicBezTo>
                    <a:pt x="-8354" y="205846"/>
                    <a:pt x="2494" y="234421"/>
                    <a:pt x="2494" y="234950"/>
                  </a:cubicBezTo>
                  <a:cubicBezTo>
                    <a:pt x="2494" y="235479"/>
                    <a:pt x="-5179" y="209021"/>
                    <a:pt x="15194" y="184150"/>
                  </a:cubicBezTo>
                  <a:cubicBezTo>
                    <a:pt x="35567" y="159279"/>
                    <a:pt x="100655" y="115094"/>
                    <a:pt x="124732" y="85725"/>
                  </a:cubicBezTo>
                  <a:cubicBezTo>
                    <a:pt x="148809" y="56356"/>
                    <a:pt x="178707" y="0"/>
                    <a:pt x="181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FF985D51-08AE-4708-91E4-70E3C9866617}"/>
                </a:ext>
              </a:extLst>
            </p:cNvPr>
            <p:cNvSpPr/>
            <p:nvPr/>
          </p:nvSpPr>
          <p:spPr>
            <a:xfrm>
              <a:off x="3727834" y="3226971"/>
              <a:ext cx="218961" cy="295280"/>
            </a:xfrm>
            <a:custGeom>
              <a:avLst/>
              <a:gdLst>
                <a:gd name="connsiteX0" fmla="*/ 218691 w 218961"/>
                <a:gd name="connsiteY0" fmla="*/ 417 h 295280"/>
                <a:gd name="connsiteX1" fmla="*/ 172654 w 218961"/>
                <a:gd name="connsiteY1" fmla="*/ 124242 h 295280"/>
                <a:gd name="connsiteX2" fmla="*/ 102804 w 218961"/>
                <a:gd name="connsiteY2" fmla="*/ 187742 h 295280"/>
                <a:gd name="connsiteX3" fmla="*/ 1204 w 218961"/>
                <a:gd name="connsiteY3" fmla="*/ 294104 h 295280"/>
                <a:gd name="connsiteX4" fmla="*/ 53591 w 218961"/>
                <a:gd name="connsiteY4" fmla="*/ 240129 h 295280"/>
                <a:gd name="connsiteX5" fmla="*/ 152016 w 218961"/>
                <a:gd name="connsiteY5" fmla="*/ 170279 h 295280"/>
                <a:gd name="connsiteX6" fmla="*/ 218691 w 218961"/>
                <a:gd name="connsiteY6" fmla="*/ 417 h 29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961" h="295280">
                  <a:moveTo>
                    <a:pt x="218691" y="417"/>
                  </a:moveTo>
                  <a:cubicBezTo>
                    <a:pt x="222131" y="-7256"/>
                    <a:pt x="191968" y="93021"/>
                    <a:pt x="172654" y="124242"/>
                  </a:cubicBezTo>
                  <a:cubicBezTo>
                    <a:pt x="153340" y="155463"/>
                    <a:pt x="131379" y="159432"/>
                    <a:pt x="102804" y="187742"/>
                  </a:cubicBezTo>
                  <a:cubicBezTo>
                    <a:pt x="74229" y="216052"/>
                    <a:pt x="9406" y="285373"/>
                    <a:pt x="1204" y="294104"/>
                  </a:cubicBezTo>
                  <a:cubicBezTo>
                    <a:pt x="-6998" y="302835"/>
                    <a:pt x="28456" y="260767"/>
                    <a:pt x="53591" y="240129"/>
                  </a:cubicBezTo>
                  <a:cubicBezTo>
                    <a:pt x="78726" y="219491"/>
                    <a:pt x="126881" y="207321"/>
                    <a:pt x="152016" y="170279"/>
                  </a:cubicBezTo>
                  <a:cubicBezTo>
                    <a:pt x="177151" y="133237"/>
                    <a:pt x="215251" y="8090"/>
                    <a:pt x="218691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5A2DDC7B-6258-432F-8751-90F210C6D662}"/>
                </a:ext>
              </a:extLst>
            </p:cNvPr>
            <p:cNvSpPr/>
            <p:nvPr/>
          </p:nvSpPr>
          <p:spPr>
            <a:xfrm>
              <a:off x="3065463" y="2425700"/>
              <a:ext cx="606868" cy="184247"/>
            </a:xfrm>
            <a:custGeom>
              <a:avLst/>
              <a:gdLst>
                <a:gd name="connsiteX0" fmla="*/ 0 w 606868"/>
                <a:gd name="connsiteY0" fmla="*/ 0 h 184247"/>
                <a:gd name="connsiteX1" fmla="*/ 130175 w 606868"/>
                <a:gd name="connsiteY1" fmla="*/ 44450 h 184247"/>
                <a:gd name="connsiteX2" fmla="*/ 515937 w 606868"/>
                <a:gd name="connsiteY2" fmla="*/ 42863 h 184247"/>
                <a:gd name="connsiteX3" fmla="*/ 406400 w 606868"/>
                <a:gd name="connsiteY3" fmla="*/ 46038 h 184247"/>
                <a:gd name="connsiteX4" fmla="*/ 146050 w 606868"/>
                <a:gd name="connsiteY4" fmla="*/ 50800 h 184247"/>
                <a:gd name="connsiteX5" fmla="*/ 311150 w 606868"/>
                <a:gd name="connsiteY5" fmla="*/ 74613 h 184247"/>
                <a:gd name="connsiteX6" fmla="*/ 517525 w 606868"/>
                <a:gd name="connsiteY6" fmla="*/ 125413 h 184247"/>
                <a:gd name="connsiteX7" fmla="*/ 377825 w 606868"/>
                <a:gd name="connsiteY7" fmla="*/ 111125 h 184247"/>
                <a:gd name="connsiteX8" fmla="*/ 212725 w 606868"/>
                <a:gd name="connsiteY8" fmla="*/ 125413 h 184247"/>
                <a:gd name="connsiteX9" fmla="*/ 315912 w 606868"/>
                <a:gd name="connsiteY9" fmla="*/ 134938 h 184247"/>
                <a:gd name="connsiteX10" fmla="*/ 606425 w 606868"/>
                <a:gd name="connsiteY10" fmla="*/ 184150 h 184247"/>
                <a:gd name="connsiteX11" fmla="*/ 384175 w 606868"/>
                <a:gd name="connsiteY11" fmla="*/ 120650 h 184247"/>
                <a:gd name="connsiteX12" fmla="*/ 469900 w 606868"/>
                <a:gd name="connsiteY12" fmla="*/ 107950 h 184247"/>
                <a:gd name="connsiteX13" fmla="*/ 361950 w 606868"/>
                <a:gd name="connsiteY13" fmla="*/ 74613 h 184247"/>
                <a:gd name="connsiteX14" fmla="*/ 261937 w 606868"/>
                <a:gd name="connsiteY14" fmla="*/ 49213 h 184247"/>
                <a:gd name="connsiteX15" fmla="*/ 0 w 606868"/>
                <a:gd name="connsiteY15" fmla="*/ 0 h 18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6868" h="184247">
                  <a:moveTo>
                    <a:pt x="0" y="0"/>
                  </a:moveTo>
                  <a:cubicBezTo>
                    <a:pt x="22092" y="18653"/>
                    <a:pt x="44185" y="37306"/>
                    <a:pt x="130175" y="44450"/>
                  </a:cubicBezTo>
                  <a:cubicBezTo>
                    <a:pt x="216165" y="51594"/>
                    <a:pt x="469900" y="42598"/>
                    <a:pt x="515937" y="42863"/>
                  </a:cubicBezTo>
                  <a:cubicBezTo>
                    <a:pt x="561974" y="43128"/>
                    <a:pt x="406400" y="46038"/>
                    <a:pt x="406400" y="46038"/>
                  </a:cubicBezTo>
                  <a:cubicBezTo>
                    <a:pt x="344752" y="47361"/>
                    <a:pt x="161925" y="46038"/>
                    <a:pt x="146050" y="50800"/>
                  </a:cubicBezTo>
                  <a:cubicBezTo>
                    <a:pt x="130175" y="55562"/>
                    <a:pt x="249238" y="62178"/>
                    <a:pt x="311150" y="74613"/>
                  </a:cubicBezTo>
                  <a:cubicBezTo>
                    <a:pt x="373062" y="87048"/>
                    <a:pt x="506413" y="119328"/>
                    <a:pt x="517525" y="125413"/>
                  </a:cubicBezTo>
                  <a:cubicBezTo>
                    <a:pt x="528638" y="131498"/>
                    <a:pt x="428625" y="111125"/>
                    <a:pt x="377825" y="111125"/>
                  </a:cubicBezTo>
                  <a:cubicBezTo>
                    <a:pt x="327025" y="111125"/>
                    <a:pt x="223044" y="121444"/>
                    <a:pt x="212725" y="125413"/>
                  </a:cubicBezTo>
                  <a:cubicBezTo>
                    <a:pt x="202406" y="129382"/>
                    <a:pt x="250295" y="125149"/>
                    <a:pt x="315912" y="134938"/>
                  </a:cubicBezTo>
                  <a:cubicBezTo>
                    <a:pt x="381529" y="144727"/>
                    <a:pt x="595048" y="186531"/>
                    <a:pt x="606425" y="184150"/>
                  </a:cubicBezTo>
                  <a:cubicBezTo>
                    <a:pt x="617802" y="181769"/>
                    <a:pt x="406929" y="133350"/>
                    <a:pt x="384175" y="120650"/>
                  </a:cubicBezTo>
                  <a:cubicBezTo>
                    <a:pt x="361421" y="107950"/>
                    <a:pt x="473604" y="115623"/>
                    <a:pt x="469900" y="107950"/>
                  </a:cubicBezTo>
                  <a:cubicBezTo>
                    <a:pt x="466196" y="100277"/>
                    <a:pt x="396610" y="84402"/>
                    <a:pt x="361950" y="74613"/>
                  </a:cubicBezTo>
                  <a:cubicBezTo>
                    <a:pt x="327290" y="64824"/>
                    <a:pt x="261937" y="49213"/>
                    <a:pt x="261937" y="492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36C17C15-07E2-4041-A57B-1259CC4DCC64}"/>
                </a:ext>
              </a:extLst>
            </p:cNvPr>
            <p:cNvSpPr/>
            <p:nvPr/>
          </p:nvSpPr>
          <p:spPr>
            <a:xfrm>
              <a:off x="3298108" y="2592029"/>
              <a:ext cx="499816" cy="150417"/>
            </a:xfrm>
            <a:custGeom>
              <a:avLst/>
              <a:gdLst>
                <a:gd name="connsiteX0" fmla="*/ 2305 w 499816"/>
                <a:gd name="connsiteY0" fmla="*/ 359 h 150417"/>
                <a:gd name="connsiteX1" fmla="*/ 464267 w 499816"/>
                <a:gd name="connsiteY1" fmla="*/ 141646 h 150417"/>
                <a:gd name="connsiteX2" fmla="*/ 421405 w 499816"/>
                <a:gd name="connsiteY2" fmla="*/ 130534 h 150417"/>
                <a:gd name="connsiteX3" fmla="*/ 46755 w 499816"/>
                <a:gd name="connsiteY3" fmla="*/ 90846 h 150417"/>
                <a:gd name="connsiteX4" fmla="*/ 275355 w 499816"/>
                <a:gd name="connsiteY4" fmla="*/ 100371 h 150417"/>
                <a:gd name="connsiteX5" fmla="*/ 2305 w 499816"/>
                <a:gd name="connsiteY5" fmla="*/ 359 h 1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816" h="150417">
                  <a:moveTo>
                    <a:pt x="2305" y="359"/>
                  </a:moveTo>
                  <a:cubicBezTo>
                    <a:pt x="33790" y="7238"/>
                    <a:pt x="464267" y="141646"/>
                    <a:pt x="464267" y="141646"/>
                  </a:cubicBezTo>
                  <a:cubicBezTo>
                    <a:pt x="534117" y="163342"/>
                    <a:pt x="490990" y="139001"/>
                    <a:pt x="421405" y="130534"/>
                  </a:cubicBezTo>
                  <a:cubicBezTo>
                    <a:pt x="351820" y="122067"/>
                    <a:pt x="71097" y="95873"/>
                    <a:pt x="46755" y="90846"/>
                  </a:cubicBezTo>
                  <a:cubicBezTo>
                    <a:pt x="22413" y="85819"/>
                    <a:pt x="278530" y="113336"/>
                    <a:pt x="275355" y="100371"/>
                  </a:cubicBezTo>
                  <a:cubicBezTo>
                    <a:pt x="272180" y="87406"/>
                    <a:pt x="-29180" y="-6520"/>
                    <a:pt x="2305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151BEB51-63D8-4AC7-82C9-08C5EFF8E747}"/>
                </a:ext>
              </a:extLst>
            </p:cNvPr>
            <p:cNvSpPr/>
            <p:nvPr/>
          </p:nvSpPr>
          <p:spPr>
            <a:xfrm>
              <a:off x="3233738" y="2724150"/>
              <a:ext cx="650878" cy="85578"/>
            </a:xfrm>
            <a:custGeom>
              <a:avLst/>
              <a:gdLst>
                <a:gd name="connsiteX0" fmla="*/ 0 w 650878"/>
                <a:gd name="connsiteY0" fmla="*/ 0 h 85578"/>
                <a:gd name="connsiteX1" fmla="*/ 298450 w 650878"/>
                <a:gd name="connsiteY1" fmla="*/ 23813 h 85578"/>
                <a:gd name="connsiteX2" fmla="*/ 636587 w 650878"/>
                <a:gd name="connsiteY2" fmla="*/ 80963 h 85578"/>
                <a:gd name="connsiteX3" fmla="*/ 554037 w 650878"/>
                <a:gd name="connsiteY3" fmla="*/ 79375 h 85578"/>
                <a:gd name="connsiteX4" fmla="*/ 246062 w 650878"/>
                <a:gd name="connsiteY4" fmla="*/ 57150 h 85578"/>
                <a:gd name="connsiteX5" fmla="*/ 0 w 650878"/>
                <a:gd name="connsiteY5" fmla="*/ 0 h 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8" h="85578">
                  <a:moveTo>
                    <a:pt x="0" y="0"/>
                  </a:moveTo>
                  <a:cubicBezTo>
                    <a:pt x="96176" y="5159"/>
                    <a:pt x="192352" y="10319"/>
                    <a:pt x="298450" y="23813"/>
                  </a:cubicBezTo>
                  <a:cubicBezTo>
                    <a:pt x="404548" y="37307"/>
                    <a:pt x="593989" y="71703"/>
                    <a:pt x="636587" y="80963"/>
                  </a:cubicBezTo>
                  <a:cubicBezTo>
                    <a:pt x="679185" y="90223"/>
                    <a:pt x="619124" y="83344"/>
                    <a:pt x="554037" y="79375"/>
                  </a:cubicBezTo>
                  <a:cubicBezTo>
                    <a:pt x="488950" y="75406"/>
                    <a:pt x="246062" y="57150"/>
                    <a:pt x="246062" y="571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BB6E010B-97C4-42E0-858D-3D2659828A5A}"/>
                </a:ext>
              </a:extLst>
            </p:cNvPr>
            <p:cNvSpPr/>
            <p:nvPr/>
          </p:nvSpPr>
          <p:spPr>
            <a:xfrm>
              <a:off x="3226818" y="2812478"/>
              <a:ext cx="577308" cy="214364"/>
            </a:xfrm>
            <a:custGeom>
              <a:avLst/>
              <a:gdLst>
                <a:gd name="connsiteX0" fmla="*/ 570 w 577308"/>
                <a:gd name="connsiteY0" fmla="*/ 572 h 214364"/>
                <a:gd name="connsiteX1" fmla="*/ 154557 w 577308"/>
                <a:gd name="connsiteY1" fmla="*/ 45022 h 214364"/>
                <a:gd name="connsiteX2" fmla="*/ 230757 w 577308"/>
                <a:gd name="connsiteY2" fmla="*/ 208535 h 214364"/>
                <a:gd name="connsiteX3" fmla="*/ 218057 w 577308"/>
                <a:gd name="connsiteY3" fmla="*/ 165672 h 214364"/>
                <a:gd name="connsiteX4" fmla="*/ 184720 w 577308"/>
                <a:gd name="connsiteY4" fmla="*/ 48197 h 214364"/>
                <a:gd name="connsiteX5" fmla="*/ 573657 w 577308"/>
                <a:gd name="connsiteY5" fmla="*/ 133922 h 214364"/>
                <a:gd name="connsiteX6" fmla="*/ 370457 w 577308"/>
                <a:gd name="connsiteY6" fmla="*/ 67247 h 214364"/>
                <a:gd name="connsiteX7" fmla="*/ 214882 w 577308"/>
                <a:gd name="connsiteY7" fmla="*/ 22797 h 214364"/>
                <a:gd name="connsiteX8" fmla="*/ 570 w 577308"/>
                <a:gd name="connsiteY8" fmla="*/ 572 h 21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308" h="214364">
                  <a:moveTo>
                    <a:pt x="570" y="572"/>
                  </a:moveTo>
                  <a:cubicBezTo>
                    <a:pt x="-9484" y="4276"/>
                    <a:pt x="116193" y="10362"/>
                    <a:pt x="154557" y="45022"/>
                  </a:cubicBezTo>
                  <a:cubicBezTo>
                    <a:pt x="192921" y="79682"/>
                    <a:pt x="220174" y="188427"/>
                    <a:pt x="230757" y="208535"/>
                  </a:cubicBezTo>
                  <a:cubicBezTo>
                    <a:pt x="241340" y="228643"/>
                    <a:pt x="225730" y="192395"/>
                    <a:pt x="218057" y="165672"/>
                  </a:cubicBezTo>
                  <a:cubicBezTo>
                    <a:pt x="210384" y="138949"/>
                    <a:pt x="125453" y="53489"/>
                    <a:pt x="184720" y="48197"/>
                  </a:cubicBezTo>
                  <a:cubicBezTo>
                    <a:pt x="243987" y="42905"/>
                    <a:pt x="542701" y="130747"/>
                    <a:pt x="573657" y="133922"/>
                  </a:cubicBezTo>
                  <a:cubicBezTo>
                    <a:pt x="604613" y="137097"/>
                    <a:pt x="430253" y="85768"/>
                    <a:pt x="370457" y="67247"/>
                  </a:cubicBezTo>
                  <a:cubicBezTo>
                    <a:pt x="310661" y="48726"/>
                    <a:pt x="277324" y="33645"/>
                    <a:pt x="214882" y="22797"/>
                  </a:cubicBezTo>
                  <a:cubicBezTo>
                    <a:pt x="152440" y="11949"/>
                    <a:pt x="10624" y="-3132"/>
                    <a:pt x="570" y="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12EF29CB-D8EA-4B14-B942-FC381C7D1A4E}"/>
                </a:ext>
              </a:extLst>
            </p:cNvPr>
            <p:cNvSpPr/>
            <p:nvPr/>
          </p:nvSpPr>
          <p:spPr>
            <a:xfrm>
              <a:off x="3343238" y="2885903"/>
              <a:ext cx="343244" cy="150407"/>
            </a:xfrm>
            <a:custGeom>
              <a:avLst/>
              <a:gdLst>
                <a:gd name="connsiteX0" fmla="*/ 49250 w 343244"/>
                <a:gd name="connsiteY0" fmla="*/ 172 h 150407"/>
                <a:gd name="connsiteX1" fmla="*/ 12737 w 343244"/>
                <a:gd name="connsiteY1" fmla="*/ 138285 h 150407"/>
                <a:gd name="connsiteX2" fmla="*/ 304837 w 343244"/>
                <a:gd name="connsiteY2" fmla="*/ 143047 h 150407"/>
                <a:gd name="connsiteX3" fmla="*/ 154025 w 343244"/>
                <a:gd name="connsiteY3" fmla="*/ 135110 h 150407"/>
                <a:gd name="connsiteX4" fmla="*/ 342937 w 343244"/>
                <a:gd name="connsiteY4" fmla="*/ 109710 h 150407"/>
                <a:gd name="connsiteX5" fmla="*/ 100050 w 343244"/>
                <a:gd name="connsiteY5" fmla="*/ 131935 h 150407"/>
                <a:gd name="connsiteX6" fmla="*/ 20675 w 343244"/>
                <a:gd name="connsiteY6" fmla="*/ 109710 h 150407"/>
                <a:gd name="connsiteX7" fmla="*/ 49250 w 343244"/>
                <a:gd name="connsiteY7" fmla="*/ 172 h 15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44" h="150407">
                  <a:moveTo>
                    <a:pt x="49250" y="172"/>
                  </a:moveTo>
                  <a:cubicBezTo>
                    <a:pt x="47927" y="4934"/>
                    <a:pt x="-29861" y="114472"/>
                    <a:pt x="12737" y="138285"/>
                  </a:cubicBezTo>
                  <a:cubicBezTo>
                    <a:pt x="55335" y="162098"/>
                    <a:pt x="281289" y="143576"/>
                    <a:pt x="304837" y="143047"/>
                  </a:cubicBezTo>
                  <a:cubicBezTo>
                    <a:pt x="328385" y="142518"/>
                    <a:pt x="147675" y="140666"/>
                    <a:pt x="154025" y="135110"/>
                  </a:cubicBezTo>
                  <a:cubicBezTo>
                    <a:pt x="160375" y="129554"/>
                    <a:pt x="351933" y="110239"/>
                    <a:pt x="342937" y="109710"/>
                  </a:cubicBezTo>
                  <a:cubicBezTo>
                    <a:pt x="333941" y="109181"/>
                    <a:pt x="153760" y="131935"/>
                    <a:pt x="100050" y="131935"/>
                  </a:cubicBezTo>
                  <a:cubicBezTo>
                    <a:pt x="46340" y="131935"/>
                    <a:pt x="31523" y="128760"/>
                    <a:pt x="20675" y="109710"/>
                  </a:cubicBezTo>
                  <a:cubicBezTo>
                    <a:pt x="9827" y="90660"/>
                    <a:pt x="50573" y="-4590"/>
                    <a:pt x="49250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A883DF12-3158-4841-B4D6-84FF99144764}"/>
                </a:ext>
              </a:extLst>
            </p:cNvPr>
            <p:cNvSpPr/>
            <p:nvPr/>
          </p:nvSpPr>
          <p:spPr>
            <a:xfrm>
              <a:off x="3353648" y="3069277"/>
              <a:ext cx="294582" cy="47875"/>
            </a:xfrm>
            <a:custGeom>
              <a:avLst/>
              <a:gdLst>
                <a:gd name="connsiteX0" fmla="*/ 740 w 294582"/>
                <a:gd name="connsiteY0" fmla="*/ 15236 h 47875"/>
                <a:gd name="connsiteX1" fmla="*/ 189652 w 294582"/>
                <a:gd name="connsiteY1" fmla="*/ 948 h 47875"/>
                <a:gd name="connsiteX2" fmla="*/ 292840 w 294582"/>
                <a:gd name="connsiteY2" fmla="*/ 46986 h 47875"/>
                <a:gd name="connsiteX3" fmla="*/ 245215 w 294582"/>
                <a:gd name="connsiteY3" fmla="*/ 29523 h 47875"/>
                <a:gd name="connsiteX4" fmla="*/ 127740 w 294582"/>
                <a:gd name="connsiteY4" fmla="*/ 7298 h 47875"/>
                <a:gd name="connsiteX5" fmla="*/ 740 w 294582"/>
                <a:gd name="connsiteY5" fmla="*/ 15236 h 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582" h="47875">
                  <a:moveTo>
                    <a:pt x="740" y="15236"/>
                  </a:moveTo>
                  <a:cubicBezTo>
                    <a:pt x="11059" y="14178"/>
                    <a:pt x="140969" y="-4344"/>
                    <a:pt x="189652" y="948"/>
                  </a:cubicBezTo>
                  <a:cubicBezTo>
                    <a:pt x="238335" y="6240"/>
                    <a:pt x="283580" y="42224"/>
                    <a:pt x="292840" y="46986"/>
                  </a:cubicBezTo>
                  <a:cubicBezTo>
                    <a:pt x="302101" y="51749"/>
                    <a:pt x="272732" y="36138"/>
                    <a:pt x="245215" y="29523"/>
                  </a:cubicBezTo>
                  <a:cubicBezTo>
                    <a:pt x="217698" y="22908"/>
                    <a:pt x="164782" y="11002"/>
                    <a:pt x="127740" y="7298"/>
                  </a:cubicBezTo>
                  <a:cubicBezTo>
                    <a:pt x="90698" y="3594"/>
                    <a:pt x="-9579" y="16294"/>
                    <a:pt x="740" y="15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4458AE8C-51D5-449B-B295-9E4CB10D3FB6}"/>
                </a:ext>
              </a:extLst>
            </p:cNvPr>
            <p:cNvSpPr/>
            <p:nvPr/>
          </p:nvSpPr>
          <p:spPr>
            <a:xfrm>
              <a:off x="2849505" y="2892411"/>
              <a:ext cx="188896" cy="58985"/>
            </a:xfrm>
            <a:custGeom>
              <a:avLst/>
              <a:gdLst>
                <a:gd name="connsiteX0" fmla="*/ 58 w 188896"/>
                <a:gd name="connsiteY0" fmla="*/ 27001 h 58985"/>
                <a:gd name="connsiteX1" fmla="*/ 68320 w 188896"/>
                <a:gd name="connsiteY1" fmla="*/ 14 h 58985"/>
                <a:gd name="connsiteX2" fmla="*/ 84195 w 188896"/>
                <a:gd name="connsiteY2" fmla="*/ 23826 h 58985"/>
                <a:gd name="connsiteX3" fmla="*/ 187383 w 188896"/>
                <a:gd name="connsiteY3" fmla="*/ 58751 h 58985"/>
                <a:gd name="connsiteX4" fmla="*/ 141345 w 188896"/>
                <a:gd name="connsiteY4" fmla="*/ 38114 h 58985"/>
                <a:gd name="connsiteX5" fmla="*/ 81020 w 188896"/>
                <a:gd name="connsiteY5" fmla="*/ 19064 h 58985"/>
                <a:gd name="connsiteX6" fmla="*/ 58 w 188896"/>
                <a:gd name="connsiteY6" fmla="*/ 27001 h 5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96" h="58985">
                  <a:moveTo>
                    <a:pt x="58" y="27001"/>
                  </a:moveTo>
                  <a:cubicBezTo>
                    <a:pt x="-2059" y="23826"/>
                    <a:pt x="54297" y="543"/>
                    <a:pt x="68320" y="14"/>
                  </a:cubicBezTo>
                  <a:cubicBezTo>
                    <a:pt x="82343" y="-515"/>
                    <a:pt x="64351" y="14037"/>
                    <a:pt x="84195" y="23826"/>
                  </a:cubicBezTo>
                  <a:cubicBezTo>
                    <a:pt x="104039" y="33615"/>
                    <a:pt x="177858" y="56370"/>
                    <a:pt x="187383" y="58751"/>
                  </a:cubicBezTo>
                  <a:cubicBezTo>
                    <a:pt x="196908" y="61132"/>
                    <a:pt x="159072" y="44729"/>
                    <a:pt x="141345" y="38114"/>
                  </a:cubicBezTo>
                  <a:cubicBezTo>
                    <a:pt x="123618" y="31500"/>
                    <a:pt x="99276" y="20651"/>
                    <a:pt x="81020" y="19064"/>
                  </a:cubicBezTo>
                  <a:cubicBezTo>
                    <a:pt x="62764" y="17476"/>
                    <a:pt x="2175" y="30176"/>
                    <a:pt x="58" y="27001"/>
                  </a:cubicBez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A081FA71-03FE-4712-AF6D-EAC78B58E299}"/>
                </a:ext>
              </a:extLst>
            </p:cNvPr>
            <p:cNvSpPr/>
            <p:nvPr/>
          </p:nvSpPr>
          <p:spPr>
            <a:xfrm>
              <a:off x="3587749" y="3092309"/>
              <a:ext cx="103829" cy="171897"/>
            </a:xfrm>
            <a:custGeom>
              <a:avLst/>
              <a:gdLst>
                <a:gd name="connsiteX0" fmla="*/ 1 w 103829"/>
                <a:gd name="connsiteY0" fmla="*/ 141 h 171897"/>
                <a:gd name="connsiteX1" fmla="*/ 53976 w 103829"/>
                <a:gd name="connsiteY1" fmla="*/ 100154 h 171897"/>
                <a:gd name="connsiteX2" fmla="*/ 52389 w 103829"/>
                <a:gd name="connsiteY2" fmla="*/ 136666 h 171897"/>
                <a:gd name="connsiteX3" fmla="*/ 103189 w 103829"/>
                <a:gd name="connsiteY3" fmla="*/ 171591 h 171897"/>
                <a:gd name="connsiteX4" fmla="*/ 79376 w 103829"/>
                <a:gd name="connsiteY4" fmla="*/ 149366 h 171897"/>
                <a:gd name="connsiteX5" fmla="*/ 55564 w 103829"/>
                <a:gd name="connsiteY5" fmla="*/ 79516 h 171897"/>
                <a:gd name="connsiteX6" fmla="*/ 1 w 103829"/>
                <a:gd name="connsiteY6" fmla="*/ 141 h 1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9" h="171897">
                  <a:moveTo>
                    <a:pt x="1" y="141"/>
                  </a:moveTo>
                  <a:cubicBezTo>
                    <a:pt x="-264" y="3581"/>
                    <a:pt x="45245" y="77400"/>
                    <a:pt x="53976" y="100154"/>
                  </a:cubicBezTo>
                  <a:cubicBezTo>
                    <a:pt x="62707" y="122908"/>
                    <a:pt x="44187" y="124760"/>
                    <a:pt x="52389" y="136666"/>
                  </a:cubicBezTo>
                  <a:cubicBezTo>
                    <a:pt x="60591" y="148572"/>
                    <a:pt x="98691" y="169474"/>
                    <a:pt x="103189" y="171591"/>
                  </a:cubicBezTo>
                  <a:cubicBezTo>
                    <a:pt x="107687" y="173708"/>
                    <a:pt x="87313" y="164712"/>
                    <a:pt x="79376" y="149366"/>
                  </a:cubicBezTo>
                  <a:cubicBezTo>
                    <a:pt x="71439" y="134020"/>
                    <a:pt x="67470" y="102270"/>
                    <a:pt x="55564" y="79516"/>
                  </a:cubicBezTo>
                  <a:cubicBezTo>
                    <a:pt x="43658" y="56762"/>
                    <a:pt x="266" y="-3299"/>
                    <a:pt x="1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F39469B4-C082-4E4A-9758-116ED6965B35}"/>
                </a:ext>
              </a:extLst>
            </p:cNvPr>
            <p:cNvSpPr/>
            <p:nvPr/>
          </p:nvSpPr>
          <p:spPr>
            <a:xfrm>
              <a:off x="3617884" y="3090524"/>
              <a:ext cx="90557" cy="425191"/>
            </a:xfrm>
            <a:custGeom>
              <a:avLst/>
              <a:gdLst>
                <a:gd name="connsiteX0" fmla="*/ 29 w 90557"/>
                <a:gd name="connsiteY0" fmla="*/ 339 h 425191"/>
                <a:gd name="connsiteX1" fmla="*/ 71466 w 90557"/>
                <a:gd name="connsiteY1" fmla="*/ 62251 h 425191"/>
                <a:gd name="connsiteX2" fmla="*/ 54004 w 90557"/>
                <a:gd name="connsiteY2" fmla="*/ 151151 h 425191"/>
                <a:gd name="connsiteX3" fmla="*/ 77816 w 90557"/>
                <a:gd name="connsiteY3" fmla="*/ 98764 h 425191"/>
                <a:gd name="connsiteX4" fmla="*/ 76229 w 90557"/>
                <a:gd name="connsiteY4" fmla="*/ 162264 h 425191"/>
                <a:gd name="connsiteX5" fmla="*/ 66704 w 90557"/>
                <a:gd name="connsiteY5" fmla="*/ 265451 h 425191"/>
                <a:gd name="connsiteX6" fmla="*/ 80991 w 90557"/>
                <a:gd name="connsiteY6" fmla="*/ 167026 h 425191"/>
                <a:gd name="connsiteX7" fmla="*/ 66704 w 90557"/>
                <a:gd name="connsiteY7" fmla="*/ 262276 h 425191"/>
                <a:gd name="connsiteX8" fmla="*/ 63529 w 90557"/>
                <a:gd name="connsiteY8" fmla="*/ 282914 h 425191"/>
                <a:gd name="connsiteX9" fmla="*/ 90516 w 90557"/>
                <a:gd name="connsiteY9" fmla="*/ 401976 h 425191"/>
                <a:gd name="connsiteX10" fmla="*/ 69879 w 90557"/>
                <a:gd name="connsiteY10" fmla="*/ 324189 h 425191"/>
                <a:gd name="connsiteX11" fmla="*/ 76229 w 90557"/>
                <a:gd name="connsiteY11" fmla="*/ 424201 h 425191"/>
                <a:gd name="connsiteX12" fmla="*/ 71466 w 90557"/>
                <a:gd name="connsiteY12" fmla="*/ 249576 h 425191"/>
                <a:gd name="connsiteX13" fmla="*/ 80991 w 90557"/>
                <a:gd name="connsiteY13" fmla="*/ 89239 h 425191"/>
                <a:gd name="connsiteX14" fmla="*/ 29 w 90557"/>
                <a:gd name="connsiteY14" fmla="*/ 339 h 42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557" h="425191">
                  <a:moveTo>
                    <a:pt x="29" y="339"/>
                  </a:moveTo>
                  <a:cubicBezTo>
                    <a:pt x="-1559" y="-4159"/>
                    <a:pt x="62470" y="37116"/>
                    <a:pt x="71466" y="62251"/>
                  </a:cubicBezTo>
                  <a:cubicBezTo>
                    <a:pt x="80462" y="87386"/>
                    <a:pt x="52946" y="145066"/>
                    <a:pt x="54004" y="151151"/>
                  </a:cubicBezTo>
                  <a:cubicBezTo>
                    <a:pt x="55062" y="157237"/>
                    <a:pt x="74112" y="96912"/>
                    <a:pt x="77816" y="98764"/>
                  </a:cubicBezTo>
                  <a:cubicBezTo>
                    <a:pt x="81520" y="100616"/>
                    <a:pt x="78081" y="134483"/>
                    <a:pt x="76229" y="162264"/>
                  </a:cubicBezTo>
                  <a:cubicBezTo>
                    <a:pt x="74377" y="190045"/>
                    <a:pt x="65910" y="264657"/>
                    <a:pt x="66704" y="265451"/>
                  </a:cubicBezTo>
                  <a:cubicBezTo>
                    <a:pt x="67498" y="266245"/>
                    <a:pt x="80991" y="167555"/>
                    <a:pt x="80991" y="167026"/>
                  </a:cubicBezTo>
                  <a:cubicBezTo>
                    <a:pt x="80991" y="166497"/>
                    <a:pt x="69614" y="242961"/>
                    <a:pt x="66704" y="262276"/>
                  </a:cubicBezTo>
                  <a:cubicBezTo>
                    <a:pt x="63794" y="281591"/>
                    <a:pt x="59560" y="259631"/>
                    <a:pt x="63529" y="282914"/>
                  </a:cubicBezTo>
                  <a:cubicBezTo>
                    <a:pt x="67498" y="306197"/>
                    <a:pt x="89458" y="395097"/>
                    <a:pt x="90516" y="401976"/>
                  </a:cubicBezTo>
                  <a:cubicBezTo>
                    <a:pt x="91574" y="408855"/>
                    <a:pt x="72260" y="320485"/>
                    <a:pt x="69879" y="324189"/>
                  </a:cubicBezTo>
                  <a:cubicBezTo>
                    <a:pt x="67498" y="327893"/>
                    <a:pt x="75965" y="436636"/>
                    <a:pt x="76229" y="424201"/>
                  </a:cubicBezTo>
                  <a:cubicBezTo>
                    <a:pt x="76493" y="411766"/>
                    <a:pt x="70672" y="305403"/>
                    <a:pt x="71466" y="249576"/>
                  </a:cubicBezTo>
                  <a:cubicBezTo>
                    <a:pt x="72260" y="193749"/>
                    <a:pt x="90780" y="127339"/>
                    <a:pt x="80991" y="89239"/>
                  </a:cubicBezTo>
                  <a:cubicBezTo>
                    <a:pt x="71202" y="51139"/>
                    <a:pt x="1617" y="4837"/>
                    <a:pt x="29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1FDBE429-649E-4CDC-B4FF-CB3E750A791B}"/>
                </a:ext>
              </a:extLst>
            </p:cNvPr>
            <p:cNvSpPr/>
            <p:nvPr/>
          </p:nvSpPr>
          <p:spPr>
            <a:xfrm>
              <a:off x="3451199" y="3093232"/>
              <a:ext cx="171640" cy="108950"/>
            </a:xfrm>
            <a:custGeom>
              <a:avLst/>
              <a:gdLst>
                <a:gd name="connsiteX0" fmla="*/ 26 w 171640"/>
                <a:gd name="connsiteY0" fmla="*/ 2393 h 108950"/>
                <a:gd name="connsiteX1" fmla="*/ 117501 w 171640"/>
                <a:gd name="connsiteY1" fmla="*/ 3981 h 108950"/>
                <a:gd name="connsiteX2" fmla="*/ 150839 w 171640"/>
                <a:gd name="connsiteY2" fmla="*/ 34143 h 108950"/>
                <a:gd name="connsiteX3" fmla="*/ 171476 w 171640"/>
                <a:gd name="connsiteY3" fmla="*/ 108756 h 108950"/>
                <a:gd name="connsiteX4" fmla="*/ 158776 w 171640"/>
                <a:gd name="connsiteY4" fmla="*/ 54781 h 108950"/>
                <a:gd name="connsiteX5" fmla="*/ 128614 w 171640"/>
                <a:gd name="connsiteY5" fmla="*/ 23031 h 108950"/>
                <a:gd name="connsiteX6" fmla="*/ 26 w 171640"/>
                <a:gd name="connsiteY6" fmla="*/ 2393 h 10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40" h="108950">
                  <a:moveTo>
                    <a:pt x="26" y="2393"/>
                  </a:moveTo>
                  <a:cubicBezTo>
                    <a:pt x="-1826" y="-782"/>
                    <a:pt x="92366" y="-1311"/>
                    <a:pt x="117501" y="3981"/>
                  </a:cubicBezTo>
                  <a:cubicBezTo>
                    <a:pt x="142636" y="9273"/>
                    <a:pt x="141843" y="16681"/>
                    <a:pt x="150839" y="34143"/>
                  </a:cubicBezTo>
                  <a:cubicBezTo>
                    <a:pt x="159835" y="51606"/>
                    <a:pt x="170153" y="105316"/>
                    <a:pt x="171476" y="108756"/>
                  </a:cubicBezTo>
                  <a:cubicBezTo>
                    <a:pt x="172799" y="112196"/>
                    <a:pt x="165920" y="69068"/>
                    <a:pt x="158776" y="54781"/>
                  </a:cubicBezTo>
                  <a:cubicBezTo>
                    <a:pt x="151632" y="40494"/>
                    <a:pt x="150310" y="30968"/>
                    <a:pt x="128614" y="23031"/>
                  </a:cubicBezTo>
                  <a:cubicBezTo>
                    <a:pt x="106918" y="15094"/>
                    <a:pt x="1878" y="5568"/>
                    <a:pt x="26" y="2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58B76C96-F0BB-42DE-AE56-9F8A4ED30C55}"/>
                </a:ext>
              </a:extLst>
            </p:cNvPr>
            <p:cNvSpPr/>
            <p:nvPr/>
          </p:nvSpPr>
          <p:spPr>
            <a:xfrm>
              <a:off x="3468082" y="3227300"/>
              <a:ext cx="174116" cy="185748"/>
            </a:xfrm>
            <a:custGeom>
              <a:avLst/>
              <a:gdLst>
                <a:gd name="connsiteX0" fmla="*/ 173643 w 174116"/>
                <a:gd name="connsiteY0" fmla="*/ 88 h 185748"/>
                <a:gd name="connsiteX1" fmla="*/ 122843 w 174116"/>
                <a:gd name="connsiteY1" fmla="*/ 79463 h 185748"/>
                <a:gd name="connsiteX2" fmla="*/ 56168 w 174116"/>
                <a:gd name="connsiteY2" fmla="*/ 146138 h 185748"/>
                <a:gd name="connsiteX3" fmla="*/ 606 w 174116"/>
                <a:gd name="connsiteY3" fmla="*/ 184238 h 185748"/>
                <a:gd name="connsiteX4" fmla="*/ 92681 w 174116"/>
                <a:gd name="connsiteY4" fmla="*/ 95338 h 185748"/>
                <a:gd name="connsiteX5" fmla="*/ 173643 w 174116"/>
                <a:gd name="connsiteY5" fmla="*/ 88 h 1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16" h="185748">
                  <a:moveTo>
                    <a:pt x="173643" y="88"/>
                  </a:moveTo>
                  <a:cubicBezTo>
                    <a:pt x="178670" y="-2558"/>
                    <a:pt x="142422" y="55121"/>
                    <a:pt x="122843" y="79463"/>
                  </a:cubicBezTo>
                  <a:cubicBezTo>
                    <a:pt x="103264" y="103805"/>
                    <a:pt x="76541" y="128676"/>
                    <a:pt x="56168" y="146138"/>
                  </a:cubicBezTo>
                  <a:cubicBezTo>
                    <a:pt x="35795" y="163600"/>
                    <a:pt x="-5480" y="192705"/>
                    <a:pt x="606" y="184238"/>
                  </a:cubicBezTo>
                  <a:cubicBezTo>
                    <a:pt x="6692" y="175771"/>
                    <a:pt x="64900" y="124707"/>
                    <a:pt x="92681" y="95338"/>
                  </a:cubicBezTo>
                  <a:cubicBezTo>
                    <a:pt x="120462" y="65969"/>
                    <a:pt x="168616" y="2734"/>
                    <a:pt x="173643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44D6F09A-AB8A-4917-8BE5-CDB5109480CE}"/>
                </a:ext>
              </a:extLst>
            </p:cNvPr>
            <p:cNvSpPr/>
            <p:nvPr/>
          </p:nvSpPr>
          <p:spPr>
            <a:xfrm>
              <a:off x="3340015" y="3077441"/>
              <a:ext cx="125467" cy="153174"/>
            </a:xfrm>
            <a:custGeom>
              <a:avLst/>
              <a:gdLst>
                <a:gd name="connsiteX0" fmla="*/ 123910 w 125467"/>
                <a:gd name="connsiteY0" fmla="*/ 722 h 153174"/>
                <a:gd name="connsiteX1" fmla="*/ 115973 w 125467"/>
                <a:gd name="connsiteY1" fmla="*/ 61047 h 153174"/>
                <a:gd name="connsiteX2" fmla="*/ 76285 w 125467"/>
                <a:gd name="connsiteY2" fmla="*/ 97559 h 153174"/>
                <a:gd name="connsiteX3" fmla="*/ 85 w 125467"/>
                <a:gd name="connsiteY3" fmla="*/ 153122 h 153174"/>
                <a:gd name="connsiteX4" fmla="*/ 92160 w 125467"/>
                <a:gd name="connsiteY4" fmla="*/ 105497 h 153174"/>
                <a:gd name="connsiteX5" fmla="*/ 123910 w 125467"/>
                <a:gd name="connsiteY5" fmla="*/ 722 h 1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67" h="153174">
                  <a:moveTo>
                    <a:pt x="123910" y="722"/>
                  </a:moveTo>
                  <a:cubicBezTo>
                    <a:pt x="127879" y="-6686"/>
                    <a:pt x="123910" y="44908"/>
                    <a:pt x="115973" y="61047"/>
                  </a:cubicBezTo>
                  <a:cubicBezTo>
                    <a:pt x="108036" y="77186"/>
                    <a:pt x="95600" y="82213"/>
                    <a:pt x="76285" y="97559"/>
                  </a:cubicBezTo>
                  <a:cubicBezTo>
                    <a:pt x="56970" y="112905"/>
                    <a:pt x="-2561" y="151799"/>
                    <a:pt x="85" y="153122"/>
                  </a:cubicBezTo>
                  <a:cubicBezTo>
                    <a:pt x="2731" y="154445"/>
                    <a:pt x="69406" y="130632"/>
                    <a:pt x="92160" y="105497"/>
                  </a:cubicBezTo>
                  <a:cubicBezTo>
                    <a:pt x="114914" y="80362"/>
                    <a:pt x="119941" y="8130"/>
                    <a:pt x="123910" y="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5C830D3-6BA2-4441-9ED7-EE5BFE5FA145}"/>
                </a:ext>
              </a:extLst>
            </p:cNvPr>
            <p:cNvSpPr/>
            <p:nvPr/>
          </p:nvSpPr>
          <p:spPr>
            <a:xfrm>
              <a:off x="3524101" y="3108932"/>
              <a:ext cx="88044" cy="194661"/>
            </a:xfrm>
            <a:custGeom>
              <a:avLst/>
              <a:gdLst>
                <a:gd name="connsiteX0" fmla="*/ 149 w 88044"/>
                <a:gd name="connsiteY0" fmla="*/ 2568 h 194661"/>
                <a:gd name="connsiteX1" fmla="*/ 66824 w 88044"/>
                <a:gd name="connsiteY1" fmla="*/ 24793 h 194661"/>
                <a:gd name="connsiteX2" fmla="*/ 79524 w 88044"/>
                <a:gd name="connsiteY2" fmla="*/ 85118 h 194661"/>
                <a:gd name="connsiteX3" fmla="*/ 55712 w 88044"/>
                <a:gd name="connsiteY3" fmla="*/ 194656 h 194661"/>
                <a:gd name="connsiteX4" fmla="*/ 87462 w 88044"/>
                <a:gd name="connsiteY4" fmla="*/ 80356 h 194661"/>
                <a:gd name="connsiteX5" fmla="*/ 149 w 88044"/>
                <a:gd name="connsiteY5" fmla="*/ 2568 h 19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44" h="194661">
                  <a:moveTo>
                    <a:pt x="149" y="2568"/>
                  </a:moveTo>
                  <a:cubicBezTo>
                    <a:pt x="-3291" y="-6692"/>
                    <a:pt x="53595" y="11035"/>
                    <a:pt x="66824" y="24793"/>
                  </a:cubicBezTo>
                  <a:cubicBezTo>
                    <a:pt x="80053" y="38551"/>
                    <a:pt x="81376" y="56808"/>
                    <a:pt x="79524" y="85118"/>
                  </a:cubicBezTo>
                  <a:cubicBezTo>
                    <a:pt x="77672" y="113428"/>
                    <a:pt x="54389" y="195450"/>
                    <a:pt x="55712" y="194656"/>
                  </a:cubicBezTo>
                  <a:cubicBezTo>
                    <a:pt x="57035" y="193862"/>
                    <a:pt x="93018" y="112371"/>
                    <a:pt x="87462" y="80356"/>
                  </a:cubicBezTo>
                  <a:cubicBezTo>
                    <a:pt x="81906" y="48341"/>
                    <a:pt x="3589" y="11828"/>
                    <a:pt x="149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2D23145B-F55A-4911-9FCC-0EED087C6526}"/>
                </a:ext>
              </a:extLst>
            </p:cNvPr>
            <p:cNvSpPr/>
            <p:nvPr/>
          </p:nvSpPr>
          <p:spPr>
            <a:xfrm>
              <a:off x="3339432" y="3189282"/>
              <a:ext cx="155096" cy="125439"/>
            </a:xfrm>
            <a:custGeom>
              <a:avLst/>
              <a:gdLst>
                <a:gd name="connsiteX0" fmla="*/ 108618 w 155096"/>
                <a:gd name="connsiteY0" fmla="*/ 6 h 125439"/>
                <a:gd name="connsiteX1" fmla="*/ 668 w 155096"/>
                <a:gd name="connsiteY1" fmla="*/ 85731 h 125439"/>
                <a:gd name="connsiteX2" fmla="*/ 67343 w 155096"/>
                <a:gd name="connsiteY2" fmla="*/ 98431 h 125439"/>
                <a:gd name="connsiteX3" fmla="*/ 154656 w 155096"/>
                <a:gd name="connsiteY3" fmla="*/ 125418 h 125439"/>
                <a:gd name="connsiteX4" fmla="*/ 97506 w 155096"/>
                <a:gd name="connsiteY4" fmla="*/ 93668 h 125439"/>
                <a:gd name="connsiteX5" fmla="*/ 16543 w 155096"/>
                <a:gd name="connsiteY5" fmla="*/ 80968 h 125439"/>
                <a:gd name="connsiteX6" fmla="*/ 108618 w 155096"/>
                <a:gd name="connsiteY6" fmla="*/ 6 h 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96" h="125439">
                  <a:moveTo>
                    <a:pt x="108618" y="6"/>
                  </a:moveTo>
                  <a:cubicBezTo>
                    <a:pt x="105972" y="800"/>
                    <a:pt x="7547" y="69327"/>
                    <a:pt x="668" y="85731"/>
                  </a:cubicBezTo>
                  <a:cubicBezTo>
                    <a:pt x="-6211" y="102135"/>
                    <a:pt x="41678" y="91816"/>
                    <a:pt x="67343" y="98431"/>
                  </a:cubicBezTo>
                  <a:cubicBezTo>
                    <a:pt x="93008" y="105046"/>
                    <a:pt x="149629" y="126212"/>
                    <a:pt x="154656" y="125418"/>
                  </a:cubicBezTo>
                  <a:cubicBezTo>
                    <a:pt x="159683" y="124624"/>
                    <a:pt x="120525" y="101076"/>
                    <a:pt x="97506" y="93668"/>
                  </a:cubicBezTo>
                  <a:cubicBezTo>
                    <a:pt x="74487" y="86260"/>
                    <a:pt x="17072" y="93668"/>
                    <a:pt x="16543" y="80968"/>
                  </a:cubicBezTo>
                  <a:cubicBezTo>
                    <a:pt x="16014" y="68268"/>
                    <a:pt x="111264" y="-788"/>
                    <a:pt x="108618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0D07A363-90F3-4961-BF83-1516B6639A66}"/>
                </a:ext>
              </a:extLst>
            </p:cNvPr>
            <p:cNvSpPr/>
            <p:nvPr/>
          </p:nvSpPr>
          <p:spPr>
            <a:xfrm>
              <a:off x="3323795" y="3354237"/>
              <a:ext cx="230095" cy="67651"/>
            </a:xfrm>
            <a:custGeom>
              <a:avLst/>
              <a:gdLst>
                <a:gd name="connsiteX0" fmla="*/ 430 w 230095"/>
                <a:gd name="connsiteY0" fmla="*/ 151 h 67651"/>
                <a:gd name="connsiteX1" fmla="*/ 46468 w 230095"/>
                <a:gd name="connsiteY1" fmla="*/ 65238 h 67651"/>
                <a:gd name="connsiteX2" fmla="*/ 89330 w 230095"/>
                <a:gd name="connsiteY2" fmla="*/ 52538 h 67651"/>
                <a:gd name="connsiteX3" fmla="*/ 229030 w 230095"/>
                <a:gd name="connsiteY3" fmla="*/ 41426 h 67651"/>
                <a:gd name="connsiteX4" fmla="*/ 149655 w 230095"/>
                <a:gd name="connsiteY4" fmla="*/ 30313 h 67651"/>
                <a:gd name="connsiteX5" fmla="*/ 75043 w 230095"/>
                <a:gd name="connsiteY5" fmla="*/ 46188 h 67651"/>
                <a:gd name="connsiteX6" fmla="*/ 430 w 230095"/>
                <a:gd name="connsiteY6" fmla="*/ 151 h 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95" h="67651">
                  <a:moveTo>
                    <a:pt x="430" y="151"/>
                  </a:moveTo>
                  <a:cubicBezTo>
                    <a:pt x="-4332" y="3326"/>
                    <a:pt x="31651" y="56507"/>
                    <a:pt x="46468" y="65238"/>
                  </a:cubicBezTo>
                  <a:cubicBezTo>
                    <a:pt x="61285" y="73969"/>
                    <a:pt x="58903" y="56507"/>
                    <a:pt x="89330" y="52538"/>
                  </a:cubicBezTo>
                  <a:cubicBezTo>
                    <a:pt x="119757" y="48569"/>
                    <a:pt x="218976" y="45130"/>
                    <a:pt x="229030" y="41426"/>
                  </a:cubicBezTo>
                  <a:cubicBezTo>
                    <a:pt x="239084" y="37722"/>
                    <a:pt x="175319" y="29519"/>
                    <a:pt x="149655" y="30313"/>
                  </a:cubicBezTo>
                  <a:cubicBezTo>
                    <a:pt x="123991" y="31107"/>
                    <a:pt x="96210" y="47511"/>
                    <a:pt x="75043" y="46188"/>
                  </a:cubicBezTo>
                  <a:cubicBezTo>
                    <a:pt x="53876" y="44865"/>
                    <a:pt x="5192" y="-3024"/>
                    <a:pt x="430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F49265AE-5126-4BC6-BAA2-3EAE71EB3E6D}"/>
                </a:ext>
              </a:extLst>
            </p:cNvPr>
            <p:cNvSpPr/>
            <p:nvPr/>
          </p:nvSpPr>
          <p:spPr>
            <a:xfrm>
              <a:off x="3349606" y="3311336"/>
              <a:ext cx="167704" cy="35377"/>
            </a:xfrm>
            <a:custGeom>
              <a:avLst/>
              <a:gdLst>
                <a:gd name="connsiteX0" fmla="*/ 3194 w 167704"/>
                <a:gd name="connsiteY0" fmla="*/ 189 h 35377"/>
                <a:gd name="connsiteX1" fmla="*/ 165119 w 167704"/>
                <a:gd name="connsiteY1" fmla="*/ 27177 h 35377"/>
                <a:gd name="connsiteX2" fmla="*/ 100032 w 167704"/>
                <a:gd name="connsiteY2" fmla="*/ 27177 h 35377"/>
                <a:gd name="connsiteX3" fmla="*/ 61932 w 167704"/>
                <a:gd name="connsiteY3" fmla="*/ 35114 h 35377"/>
                <a:gd name="connsiteX4" fmla="*/ 57169 w 167704"/>
                <a:gd name="connsiteY4" fmla="*/ 16064 h 35377"/>
                <a:gd name="connsiteX5" fmla="*/ 3194 w 167704"/>
                <a:gd name="connsiteY5" fmla="*/ 189 h 3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704" h="35377">
                  <a:moveTo>
                    <a:pt x="3194" y="189"/>
                  </a:moveTo>
                  <a:cubicBezTo>
                    <a:pt x="21186" y="2041"/>
                    <a:pt x="148979" y="22679"/>
                    <a:pt x="165119" y="27177"/>
                  </a:cubicBezTo>
                  <a:cubicBezTo>
                    <a:pt x="181259" y="31675"/>
                    <a:pt x="117230" y="25854"/>
                    <a:pt x="100032" y="27177"/>
                  </a:cubicBezTo>
                  <a:cubicBezTo>
                    <a:pt x="82834" y="28500"/>
                    <a:pt x="69076" y="36966"/>
                    <a:pt x="61932" y="35114"/>
                  </a:cubicBezTo>
                  <a:cubicBezTo>
                    <a:pt x="54788" y="33262"/>
                    <a:pt x="65636" y="21620"/>
                    <a:pt x="57169" y="16064"/>
                  </a:cubicBezTo>
                  <a:cubicBezTo>
                    <a:pt x="48702" y="10508"/>
                    <a:pt x="-14798" y="-1663"/>
                    <a:pt x="3194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9E614B53-CA9F-4660-BAF7-DF5630D98359}"/>
                </a:ext>
              </a:extLst>
            </p:cNvPr>
            <p:cNvSpPr/>
            <p:nvPr/>
          </p:nvSpPr>
          <p:spPr>
            <a:xfrm>
              <a:off x="3490912" y="3140000"/>
              <a:ext cx="61928" cy="97030"/>
            </a:xfrm>
            <a:custGeom>
              <a:avLst/>
              <a:gdLst>
                <a:gd name="connsiteX0" fmla="*/ 61913 w 61928"/>
                <a:gd name="connsiteY0" fmla="*/ 3250 h 97030"/>
                <a:gd name="connsiteX1" fmla="*/ 46038 w 61928"/>
                <a:gd name="connsiteY1" fmla="*/ 93738 h 97030"/>
                <a:gd name="connsiteX2" fmla="*/ 41276 w 61928"/>
                <a:gd name="connsiteY2" fmla="*/ 69925 h 97030"/>
                <a:gd name="connsiteX3" fmla="*/ 1 w 61928"/>
                <a:gd name="connsiteY3" fmla="*/ 75 h 97030"/>
                <a:gd name="connsiteX4" fmla="*/ 42863 w 61928"/>
                <a:gd name="connsiteY4" fmla="*/ 55638 h 97030"/>
                <a:gd name="connsiteX5" fmla="*/ 61913 w 61928"/>
                <a:gd name="connsiteY5" fmla="*/ 3250 h 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28" h="97030">
                  <a:moveTo>
                    <a:pt x="61913" y="3250"/>
                  </a:moveTo>
                  <a:cubicBezTo>
                    <a:pt x="62442" y="9600"/>
                    <a:pt x="49477" y="82626"/>
                    <a:pt x="46038" y="93738"/>
                  </a:cubicBezTo>
                  <a:cubicBezTo>
                    <a:pt x="42598" y="104851"/>
                    <a:pt x="48949" y="85535"/>
                    <a:pt x="41276" y="69925"/>
                  </a:cubicBezTo>
                  <a:cubicBezTo>
                    <a:pt x="33603" y="54315"/>
                    <a:pt x="-263" y="2456"/>
                    <a:pt x="1" y="75"/>
                  </a:cubicBezTo>
                  <a:cubicBezTo>
                    <a:pt x="265" y="-2306"/>
                    <a:pt x="32280" y="52198"/>
                    <a:pt x="42863" y="55638"/>
                  </a:cubicBezTo>
                  <a:cubicBezTo>
                    <a:pt x="53446" y="59078"/>
                    <a:pt x="61384" y="-3100"/>
                    <a:pt x="61913" y="3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A6CC93DF-5A9F-4398-BE44-45EF440AD916}"/>
                </a:ext>
              </a:extLst>
            </p:cNvPr>
            <p:cNvSpPr/>
            <p:nvPr/>
          </p:nvSpPr>
          <p:spPr>
            <a:xfrm>
              <a:off x="3445181" y="3203502"/>
              <a:ext cx="45844" cy="96377"/>
            </a:xfrm>
            <a:custGeom>
              <a:avLst/>
              <a:gdLst>
                <a:gd name="connsiteX0" fmla="*/ 1282 w 45844"/>
                <a:gd name="connsiteY0" fmla="*/ 73 h 96377"/>
                <a:gd name="connsiteX1" fmla="*/ 45732 w 45844"/>
                <a:gd name="connsiteY1" fmla="*/ 92148 h 96377"/>
                <a:gd name="connsiteX2" fmla="*/ 13982 w 45844"/>
                <a:gd name="connsiteY2" fmla="*/ 76273 h 96377"/>
                <a:gd name="connsiteX3" fmla="*/ 1282 w 45844"/>
                <a:gd name="connsiteY3" fmla="*/ 73 h 9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4" h="96377">
                  <a:moveTo>
                    <a:pt x="1282" y="73"/>
                  </a:moveTo>
                  <a:cubicBezTo>
                    <a:pt x="6574" y="2719"/>
                    <a:pt x="43615" y="79448"/>
                    <a:pt x="45732" y="92148"/>
                  </a:cubicBezTo>
                  <a:cubicBezTo>
                    <a:pt x="47849" y="104848"/>
                    <a:pt x="19538" y="85798"/>
                    <a:pt x="13982" y="76273"/>
                  </a:cubicBezTo>
                  <a:cubicBezTo>
                    <a:pt x="8426" y="66748"/>
                    <a:pt x="-4010" y="-2573"/>
                    <a:pt x="1282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205494E-1AB9-423E-B78F-09D6A3BDAE33}"/>
                </a:ext>
              </a:extLst>
            </p:cNvPr>
            <p:cNvSpPr/>
            <p:nvPr/>
          </p:nvSpPr>
          <p:spPr>
            <a:xfrm>
              <a:off x="3469891" y="3152759"/>
              <a:ext cx="47193" cy="112893"/>
            </a:xfrm>
            <a:custGeom>
              <a:avLst/>
              <a:gdLst>
                <a:gd name="connsiteX0" fmla="*/ 8322 w 47193"/>
                <a:gd name="connsiteY0" fmla="*/ 16 h 112893"/>
                <a:gd name="connsiteX1" fmla="*/ 1972 w 47193"/>
                <a:gd name="connsiteY1" fmla="*/ 68279 h 112893"/>
                <a:gd name="connsiteX2" fmla="*/ 46422 w 47193"/>
                <a:gd name="connsiteY2" fmla="*/ 112729 h 112893"/>
                <a:gd name="connsiteX3" fmla="*/ 28959 w 47193"/>
                <a:gd name="connsiteY3" fmla="*/ 82566 h 112893"/>
                <a:gd name="connsiteX4" fmla="*/ 13084 w 47193"/>
                <a:gd name="connsiteY4" fmla="*/ 61929 h 112893"/>
                <a:gd name="connsiteX5" fmla="*/ 8322 w 47193"/>
                <a:gd name="connsiteY5" fmla="*/ 16 h 11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93" h="112893">
                  <a:moveTo>
                    <a:pt x="8322" y="16"/>
                  </a:moveTo>
                  <a:cubicBezTo>
                    <a:pt x="6470" y="1074"/>
                    <a:pt x="-4378" y="49494"/>
                    <a:pt x="1972" y="68279"/>
                  </a:cubicBezTo>
                  <a:cubicBezTo>
                    <a:pt x="8322" y="87064"/>
                    <a:pt x="41924" y="110348"/>
                    <a:pt x="46422" y="112729"/>
                  </a:cubicBezTo>
                  <a:cubicBezTo>
                    <a:pt x="50920" y="115110"/>
                    <a:pt x="34515" y="91033"/>
                    <a:pt x="28959" y="82566"/>
                  </a:cubicBezTo>
                  <a:cubicBezTo>
                    <a:pt x="23403" y="74099"/>
                    <a:pt x="15994" y="73571"/>
                    <a:pt x="13084" y="61929"/>
                  </a:cubicBezTo>
                  <a:cubicBezTo>
                    <a:pt x="10174" y="50287"/>
                    <a:pt x="10174" y="-1042"/>
                    <a:pt x="832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E033F0E6-186E-422E-9BDC-FA2CF1CBDA76}"/>
                </a:ext>
              </a:extLst>
            </p:cNvPr>
            <p:cNvSpPr/>
            <p:nvPr/>
          </p:nvSpPr>
          <p:spPr>
            <a:xfrm>
              <a:off x="3444097" y="3098770"/>
              <a:ext cx="61104" cy="120714"/>
            </a:xfrm>
            <a:custGeom>
              <a:avLst/>
              <a:gdLst>
                <a:gd name="connsiteX0" fmla="*/ 61103 w 61104"/>
                <a:gd name="connsiteY0" fmla="*/ 30 h 120714"/>
                <a:gd name="connsiteX1" fmla="*/ 7128 w 61104"/>
                <a:gd name="connsiteY1" fmla="*/ 60355 h 120714"/>
                <a:gd name="connsiteX2" fmla="*/ 778 w 61104"/>
                <a:gd name="connsiteY2" fmla="*/ 120680 h 120714"/>
                <a:gd name="connsiteX3" fmla="*/ 8716 w 61104"/>
                <a:gd name="connsiteY3" fmla="*/ 68293 h 120714"/>
                <a:gd name="connsiteX4" fmla="*/ 61103 w 61104"/>
                <a:gd name="connsiteY4" fmla="*/ 30 h 1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04" h="120714">
                  <a:moveTo>
                    <a:pt x="61103" y="30"/>
                  </a:moveTo>
                  <a:cubicBezTo>
                    <a:pt x="60838" y="-1293"/>
                    <a:pt x="17182" y="40247"/>
                    <a:pt x="7128" y="60355"/>
                  </a:cubicBezTo>
                  <a:cubicBezTo>
                    <a:pt x="-2926" y="80463"/>
                    <a:pt x="513" y="119357"/>
                    <a:pt x="778" y="120680"/>
                  </a:cubicBezTo>
                  <a:cubicBezTo>
                    <a:pt x="1043" y="122003"/>
                    <a:pt x="-545" y="84433"/>
                    <a:pt x="8716" y="68293"/>
                  </a:cubicBezTo>
                  <a:cubicBezTo>
                    <a:pt x="17976" y="52154"/>
                    <a:pt x="61368" y="1353"/>
                    <a:pt x="61103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7A3DD5D2-87DB-449D-8131-5F75D64EAD79}"/>
                </a:ext>
              </a:extLst>
            </p:cNvPr>
            <p:cNvSpPr/>
            <p:nvPr/>
          </p:nvSpPr>
          <p:spPr>
            <a:xfrm>
              <a:off x="3319452" y="3012865"/>
              <a:ext cx="171469" cy="124065"/>
            </a:xfrm>
            <a:custGeom>
              <a:avLst/>
              <a:gdLst>
                <a:gd name="connsiteX0" fmla="*/ 15886 w 171469"/>
                <a:gd name="connsiteY0" fmla="*/ 210 h 124065"/>
                <a:gd name="connsiteX1" fmla="*/ 41286 w 171469"/>
                <a:gd name="connsiteY1" fmla="*/ 84348 h 124065"/>
                <a:gd name="connsiteX2" fmla="*/ 11 w 171469"/>
                <a:gd name="connsiteY2" fmla="*/ 124035 h 124065"/>
                <a:gd name="connsiteX3" fmla="*/ 46048 w 171469"/>
                <a:gd name="connsiteY3" fmla="*/ 90698 h 124065"/>
                <a:gd name="connsiteX4" fmla="*/ 171461 w 171469"/>
                <a:gd name="connsiteY4" fmla="*/ 77998 h 124065"/>
                <a:gd name="connsiteX5" fmla="*/ 52398 w 171469"/>
                <a:gd name="connsiteY5" fmla="*/ 60535 h 124065"/>
                <a:gd name="connsiteX6" fmla="*/ 15886 w 171469"/>
                <a:gd name="connsiteY6" fmla="*/ 210 h 1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69" h="124065">
                  <a:moveTo>
                    <a:pt x="15886" y="210"/>
                  </a:moveTo>
                  <a:cubicBezTo>
                    <a:pt x="14034" y="4179"/>
                    <a:pt x="43932" y="63711"/>
                    <a:pt x="41286" y="84348"/>
                  </a:cubicBezTo>
                  <a:cubicBezTo>
                    <a:pt x="38640" y="104985"/>
                    <a:pt x="-783" y="122977"/>
                    <a:pt x="11" y="124035"/>
                  </a:cubicBezTo>
                  <a:cubicBezTo>
                    <a:pt x="805" y="125093"/>
                    <a:pt x="17473" y="98371"/>
                    <a:pt x="46048" y="90698"/>
                  </a:cubicBezTo>
                  <a:cubicBezTo>
                    <a:pt x="74623" y="83025"/>
                    <a:pt x="170403" y="83025"/>
                    <a:pt x="171461" y="77998"/>
                  </a:cubicBezTo>
                  <a:cubicBezTo>
                    <a:pt x="172519" y="72971"/>
                    <a:pt x="78592" y="71383"/>
                    <a:pt x="52398" y="60535"/>
                  </a:cubicBezTo>
                  <a:cubicBezTo>
                    <a:pt x="26204" y="49687"/>
                    <a:pt x="17738" y="-3759"/>
                    <a:pt x="1588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1E01C18E-2C91-4D7D-A662-DF15D3634D4A}"/>
                </a:ext>
              </a:extLst>
            </p:cNvPr>
            <p:cNvSpPr/>
            <p:nvPr/>
          </p:nvSpPr>
          <p:spPr>
            <a:xfrm>
              <a:off x="3087635" y="3574947"/>
              <a:ext cx="65140" cy="303363"/>
            </a:xfrm>
            <a:custGeom>
              <a:avLst/>
              <a:gdLst>
                <a:gd name="connsiteX0" fmla="*/ 53 w 65140"/>
                <a:gd name="connsiteY0" fmla="*/ 103 h 303363"/>
                <a:gd name="connsiteX1" fmla="*/ 61965 w 65140"/>
                <a:gd name="connsiteY1" fmla="*/ 123928 h 303363"/>
                <a:gd name="connsiteX2" fmla="*/ 55615 w 65140"/>
                <a:gd name="connsiteY2" fmla="*/ 303316 h 303363"/>
                <a:gd name="connsiteX3" fmla="*/ 50853 w 65140"/>
                <a:gd name="connsiteY3" fmla="*/ 106466 h 303363"/>
                <a:gd name="connsiteX4" fmla="*/ 53 w 65140"/>
                <a:gd name="connsiteY4" fmla="*/ 103 h 30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0" h="303363">
                  <a:moveTo>
                    <a:pt x="53" y="103"/>
                  </a:moveTo>
                  <a:cubicBezTo>
                    <a:pt x="1905" y="3013"/>
                    <a:pt x="52705" y="73393"/>
                    <a:pt x="61965" y="123928"/>
                  </a:cubicBezTo>
                  <a:cubicBezTo>
                    <a:pt x="71225" y="174464"/>
                    <a:pt x="57467" y="306226"/>
                    <a:pt x="55615" y="303316"/>
                  </a:cubicBezTo>
                  <a:cubicBezTo>
                    <a:pt x="53763" y="300406"/>
                    <a:pt x="56674" y="156737"/>
                    <a:pt x="50853" y="106466"/>
                  </a:cubicBezTo>
                  <a:cubicBezTo>
                    <a:pt x="45032" y="56195"/>
                    <a:pt x="-1799" y="-2807"/>
                    <a:pt x="5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79E6165B-FCA4-4D38-87C0-3598B1266B35}"/>
                </a:ext>
              </a:extLst>
            </p:cNvPr>
            <p:cNvSpPr/>
            <p:nvPr/>
          </p:nvSpPr>
          <p:spPr>
            <a:xfrm>
              <a:off x="3723911" y="3452742"/>
              <a:ext cx="60889" cy="239876"/>
            </a:xfrm>
            <a:custGeom>
              <a:avLst/>
              <a:gdLst>
                <a:gd name="connsiteX0" fmla="*/ 14652 w 60889"/>
                <a:gd name="connsiteY0" fmla="*/ 71 h 239876"/>
                <a:gd name="connsiteX1" fmla="*/ 1952 w 60889"/>
                <a:gd name="connsiteY1" fmla="*/ 123896 h 239876"/>
                <a:gd name="connsiteX2" fmla="*/ 60689 w 60889"/>
                <a:gd name="connsiteY2" fmla="*/ 239783 h 239876"/>
                <a:gd name="connsiteX3" fmla="*/ 21002 w 60889"/>
                <a:gd name="connsiteY3" fmla="*/ 141358 h 239876"/>
                <a:gd name="connsiteX4" fmla="*/ 14652 w 60889"/>
                <a:gd name="connsiteY4" fmla="*/ 71 h 23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9" h="239876">
                  <a:moveTo>
                    <a:pt x="14652" y="71"/>
                  </a:moveTo>
                  <a:cubicBezTo>
                    <a:pt x="11477" y="-2839"/>
                    <a:pt x="-5721" y="83944"/>
                    <a:pt x="1952" y="123896"/>
                  </a:cubicBezTo>
                  <a:cubicBezTo>
                    <a:pt x="9625" y="163848"/>
                    <a:pt x="57514" y="236873"/>
                    <a:pt x="60689" y="239783"/>
                  </a:cubicBezTo>
                  <a:cubicBezTo>
                    <a:pt x="63864" y="242693"/>
                    <a:pt x="28410" y="176812"/>
                    <a:pt x="21002" y="141358"/>
                  </a:cubicBezTo>
                  <a:cubicBezTo>
                    <a:pt x="13594" y="105904"/>
                    <a:pt x="17827" y="2981"/>
                    <a:pt x="14652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9FE7B15-0A38-4F58-8306-356FF876EB6A}"/>
                </a:ext>
              </a:extLst>
            </p:cNvPr>
            <p:cNvSpPr/>
            <p:nvPr/>
          </p:nvSpPr>
          <p:spPr>
            <a:xfrm>
              <a:off x="3349599" y="3573147"/>
              <a:ext cx="144489" cy="527065"/>
            </a:xfrm>
            <a:custGeom>
              <a:avLst/>
              <a:gdLst>
                <a:gd name="connsiteX0" fmla="*/ 11139 w 144489"/>
                <a:gd name="connsiteY0" fmla="*/ 16191 h 527065"/>
                <a:gd name="connsiteX1" fmla="*/ 26 w 144489"/>
                <a:gd name="connsiteY1" fmla="*/ 505141 h 527065"/>
                <a:gd name="connsiteX2" fmla="*/ 14314 w 144489"/>
                <a:gd name="connsiteY2" fmla="*/ 419416 h 527065"/>
                <a:gd name="connsiteX3" fmla="*/ 68289 w 144489"/>
                <a:gd name="connsiteY3" fmla="*/ 213041 h 527065"/>
                <a:gd name="connsiteX4" fmla="*/ 144489 w 144489"/>
                <a:gd name="connsiteY4" fmla="*/ 106678 h 527065"/>
                <a:gd name="connsiteX5" fmla="*/ 69876 w 144489"/>
                <a:gd name="connsiteY5" fmla="*/ 193991 h 527065"/>
                <a:gd name="connsiteX6" fmla="*/ 12726 w 144489"/>
                <a:gd name="connsiteY6" fmla="*/ 373378 h 527065"/>
                <a:gd name="connsiteX7" fmla="*/ 17489 w 144489"/>
                <a:gd name="connsiteY7" fmla="*/ 295591 h 527065"/>
                <a:gd name="connsiteX8" fmla="*/ 23839 w 144489"/>
                <a:gd name="connsiteY8" fmla="*/ 133666 h 527065"/>
                <a:gd name="connsiteX9" fmla="*/ 11139 w 144489"/>
                <a:gd name="connsiteY9" fmla="*/ 16191 h 5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89" h="527065">
                  <a:moveTo>
                    <a:pt x="11139" y="16191"/>
                  </a:moveTo>
                  <a:cubicBezTo>
                    <a:pt x="7170" y="78103"/>
                    <a:pt x="-503" y="437937"/>
                    <a:pt x="26" y="505141"/>
                  </a:cubicBezTo>
                  <a:cubicBezTo>
                    <a:pt x="555" y="572345"/>
                    <a:pt x="2937" y="468099"/>
                    <a:pt x="14314" y="419416"/>
                  </a:cubicBezTo>
                  <a:cubicBezTo>
                    <a:pt x="25691" y="370733"/>
                    <a:pt x="46593" y="265164"/>
                    <a:pt x="68289" y="213041"/>
                  </a:cubicBezTo>
                  <a:cubicBezTo>
                    <a:pt x="89985" y="160918"/>
                    <a:pt x="144225" y="109853"/>
                    <a:pt x="144489" y="106678"/>
                  </a:cubicBezTo>
                  <a:cubicBezTo>
                    <a:pt x="144754" y="103503"/>
                    <a:pt x="91837" y="149541"/>
                    <a:pt x="69876" y="193991"/>
                  </a:cubicBezTo>
                  <a:cubicBezTo>
                    <a:pt x="47916" y="238441"/>
                    <a:pt x="21457" y="356445"/>
                    <a:pt x="12726" y="373378"/>
                  </a:cubicBezTo>
                  <a:cubicBezTo>
                    <a:pt x="3995" y="390311"/>
                    <a:pt x="15637" y="335543"/>
                    <a:pt x="17489" y="295591"/>
                  </a:cubicBezTo>
                  <a:cubicBezTo>
                    <a:pt x="19341" y="255639"/>
                    <a:pt x="27543" y="180762"/>
                    <a:pt x="23839" y="133666"/>
                  </a:cubicBezTo>
                  <a:cubicBezTo>
                    <a:pt x="20135" y="86570"/>
                    <a:pt x="15108" y="-45721"/>
                    <a:pt x="11139" y="16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98143C65-8A41-4D3D-AFFE-8CC33FE69BB8}"/>
                </a:ext>
              </a:extLst>
            </p:cNvPr>
            <p:cNvSpPr/>
            <p:nvPr/>
          </p:nvSpPr>
          <p:spPr>
            <a:xfrm>
              <a:off x="3435785" y="3552801"/>
              <a:ext cx="404404" cy="328873"/>
            </a:xfrm>
            <a:custGeom>
              <a:avLst/>
              <a:gdLst>
                <a:gd name="connsiteX0" fmla="*/ 318653 w 404404"/>
                <a:gd name="connsiteY0" fmla="*/ 24 h 328873"/>
                <a:gd name="connsiteX1" fmla="*/ 340878 w 404404"/>
                <a:gd name="connsiteY1" fmla="*/ 103212 h 328873"/>
                <a:gd name="connsiteX2" fmla="*/ 272615 w 404404"/>
                <a:gd name="connsiteY2" fmla="*/ 177824 h 328873"/>
                <a:gd name="connsiteX3" fmla="*/ 4328 w 404404"/>
                <a:gd name="connsiteY3" fmla="*/ 325462 h 328873"/>
                <a:gd name="connsiteX4" fmla="*/ 128153 w 404404"/>
                <a:gd name="connsiteY4" fmla="*/ 276249 h 328873"/>
                <a:gd name="connsiteX5" fmla="*/ 404378 w 404404"/>
                <a:gd name="connsiteY5" fmla="*/ 214337 h 328873"/>
                <a:gd name="connsiteX6" fmla="*/ 145615 w 404404"/>
                <a:gd name="connsiteY6" fmla="*/ 255612 h 328873"/>
                <a:gd name="connsiteX7" fmla="*/ 253565 w 404404"/>
                <a:gd name="connsiteY7" fmla="*/ 214337 h 328873"/>
                <a:gd name="connsiteX8" fmla="*/ 337703 w 404404"/>
                <a:gd name="connsiteY8" fmla="*/ 136549 h 328873"/>
                <a:gd name="connsiteX9" fmla="*/ 347228 w 404404"/>
                <a:gd name="connsiteY9" fmla="*/ 112737 h 328873"/>
                <a:gd name="connsiteX10" fmla="*/ 318653 w 404404"/>
                <a:gd name="connsiteY10" fmla="*/ 24 h 3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404" h="328873">
                  <a:moveTo>
                    <a:pt x="318653" y="24"/>
                  </a:moveTo>
                  <a:cubicBezTo>
                    <a:pt x="317595" y="-1564"/>
                    <a:pt x="348551" y="73579"/>
                    <a:pt x="340878" y="103212"/>
                  </a:cubicBezTo>
                  <a:cubicBezTo>
                    <a:pt x="333205" y="132845"/>
                    <a:pt x="328707" y="140782"/>
                    <a:pt x="272615" y="177824"/>
                  </a:cubicBezTo>
                  <a:cubicBezTo>
                    <a:pt x="216523" y="214866"/>
                    <a:pt x="28405" y="309058"/>
                    <a:pt x="4328" y="325462"/>
                  </a:cubicBezTo>
                  <a:cubicBezTo>
                    <a:pt x="-19749" y="341866"/>
                    <a:pt x="61478" y="294770"/>
                    <a:pt x="128153" y="276249"/>
                  </a:cubicBezTo>
                  <a:cubicBezTo>
                    <a:pt x="194828" y="257728"/>
                    <a:pt x="401468" y="217776"/>
                    <a:pt x="404378" y="214337"/>
                  </a:cubicBezTo>
                  <a:cubicBezTo>
                    <a:pt x="407288" y="210898"/>
                    <a:pt x="170750" y="255612"/>
                    <a:pt x="145615" y="255612"/>
                  </a:cubicBezTo>
                  <a:cubicBezTo>
                    <a:pt x="120480" y="255612"/>
                    <a:pt x="221550" y="234181"/>
                    <a:pt x="253565" y="214337"/>
                  </a:cubicBezTo>
                  <a:cubicBezTo>
                    <a:pt x="285580" y="194493"/>
                    <a:pt x="322093" y="153482"/>
                    <a:pt x="337703" y="136549"/>
                  </a:cubicBezTo>
                  <a:cubicBezTo>
                    <a:pt x="353314" y="119616"/>
                    <a:pt x="350932" y="135491"/>
                    <a:pt x="347228" y="112737"/>
                  </a:cubicBezTo>
                  <a:cubicBezTo>
                    <a:pt x="343524" y="89983"/>
                    <a:pt x="319711" y="1612"/>
                    <a:pt x="31865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16A31F05-D178-4D81-9861-BCDF8AB0E6A4}"/>
                </a:ext>
              </a:extLst>
            </p:cNvPr>
            <p:cNvSpPr/>
            <p:nvPr/>
          </p:nvSpPr>
          <p:spPr>
            <a:xfrm>
              <a:off x="3735388" y="3687509"/>
              <a:ext cx="271592" cy="94239"/>
            </a:xfrm>
            <a:custGeom>
              <a:avLst/>
              <a:gdLst>
                <a:gd name="connsiteX0" fmla="*/ 0 w 271592"/>
                <a:gd name="connsiteY0" fmla="*/ 254 h 94239"/>
                <a:gd name="connsiteX1" fmla="*/ 92075 w 271592"/>
                <a:gd name="connsiteY1" fmla="*/ 63754 h 94239"/>
                <a:gd name="connsiteX2" fmla="*/ 268287 w 271592"/>
                <a:gd name="connsiteY2" fmla="*/ 70104 h 94239"/>
                <a:gd name="connsiteX3" fmla="*/ 198437 w 271592"/>
                <a:gd name="connsiteY3" fmla="*/ 73279 h 94239"/>
                <a:gd name="connsiteX4" fmla="*/ 90487 w 271592"/>
                <a:gd name="connsiteY4" fmla="*/ 90741 h 94239"/>
                <a:gd name="connsiteX5" fmla="*/ 0 w 271592"/>
                <a:gd name="connsiteY5" fmla="*/ 254 h 9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2" h="94239">
                  <a:moveTo>
                    <a:pt x="0" y="254"/>
                  </a:moveTo>
                  <a:cubicBezTo>
                    <a:pt x="265" y="-4244"/>
                    <a:pt x="47361" y="52112"/>
                    <a:pt x="92075" y="63754"/>
                  </a:cubicBezTo>
                  <a:cubicBezTo>
                    <a:pt x="136789" y="75396"/>
                    <a:pt x="250560" y="68516"/>
                    <a:pt x="268287" y="70104"/>
                  </a:cubicBezTo>
                  <a:cubicBezTo>
                    <a:pt x="286014" y="71692"/>
                    <a:pt x="228070" y="69840"/>
                    <a:pt x="198437" y="73279"/>
                  </a:cubicBezTo>
                  <a:cubicBezTo>
                    <a:pt x="168804" y="76718"/>
                    <a:pt x="120649" y="103706"/>
                    <a:pt x="90487" y="90741"/>
                  </a:cubicBezTo>
                  <a:cubicBezTo>
                    <a:pt x="60325" y="77776"/>
                    <a:pt x="-265" y="4752"/>
                    <a:pt x="0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28F8E113-7F46-4963-B731-E6E7E70F8B47}"/>
                </a:ext>
              </a:extLst>
            </p:cNvPr>
            <p:cNvSpPr/>
            <p:nvPr/>
          </p:nvSpPr>
          <p:spPr>
            <a:xfrm>
              <a:off x="2899655" y="3848535"/>
              <a:ext cx="219918" cy="340605"/>
            </a:xfrm>
            <a:custGeom>
              <a:avLst/>
              <a:gdLst>
                <a:gd name="connsiteX0" fmla="*/ 219783 w 219918"/>
                <a:gd name="connsiteY0" fmla="*/ 1153 h 340605"/>
                <a:gd name="connsiteX1" fmla="*/ 83258 w 219918"/>
                <a:gd name="connsiteY1" fmla="*/ 186890 h 340605"/>
                <a:gd name="connsiteX2" fmla="*/ 3883 w 219918"/>
                <a:gd name="connsiteY2" fmla="*/ 339290 h 340605"/>
                <a:gd name="connsiteX3" fmla="*/ 14995 w 219918"/>
                <a:gd name="connsiteY3" fmla="*/ 256740 h 340605"/>
                <a:gd name="connsiteX4" fmla="*/ 38808 w 219918"/>
                <a:gd name="connsiteY4" fmla="*/ 186890 h 340605"/>
                <a:gd name="connsiteX5" fmla="*/ 107070 w 219918"/>
                <a:gd name="connsiteY5" fmla="*/ 112278 h 340605"/>
                <a:gd name="connsiteX6" fmla="*/ 219783 w 219918"/>
                <a:gd name="connsiteY6" fmla="*/ 1153 h 3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18" h="340605">
                  <a:moveTo>
                    <a:pt x="219783" y="1153"/>
                  </a:moveTo>
                  <a:cubicBezTo>
                    <a:pt x="215814" y="13588"/>
                    <a:pt x="119241" y="130534"/>
                    <a:pt x="83258" y="186890"/>
                  </a:cubicBezTo>
                  <a:cubicBezTo>
                    <a:pt x="47275" y="243246"/>
                    <a:pt x="15260" y="327648"/>
                    <a:pt x="3883" y="339290"/>
                  </a:cubicBezTo>
                  <a:cubicBezTo>
                    <a:pt x="-7494" y="350932"/>
                    <a:pt x="9174" y="282140"/>
                    <a:pt x="14995" y="256740"/>
                  </a:cubicBezTo>
                  <a:cubicBezTo>
                    <a:pt x="20816" y="231340"/>
                    <a:pt x="23462" y="210967"/>
                    <a:pt x="38808" y="186890"/>
                  </a:cubicBezTo>
                  <a:cubicBezTo>
                    <a:pt x="54154" y="162813"/>
                    <a:pt x="74526" y="144292"/>
                    <a:pt x="107070" y="112278"/>
                  </a:cubicBezTo>
                  <a:cubicBezTo>
                    <a:pt x="139614" y="80264"/>
                    <a:pt x="223752" y="-11282"/>
                    <a:pt x="219783" y="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566A96F5-D0C9-4C56-99FA-33CE36C8715B}"/>
                </a:ext>
              </a:extLst>
            </p:cNvPr>
            <p:cNvSpPr/>
            <p:nvPr/>
          </p:nvSpPr>
          <p:spPr>
            <a:xfrm>
              <a:off x="2874747" y="4189383"/>
              <a:ext cx="41925" cy="572534"/>
            </a:xfrm>
            <a:custGeom>
              <a:avLst/>
              <a:gdLst>
                <a:gd name="connsiteX0" fmla="*/ 41491 w 41925"/>
                <a:gd name="connsiteY0" fmla="*/ 30 h 572534"/>
                <a:gd name="connsiteX1" fmla="*/ 22441 w 41925"/>
                <a:gd name="connsiteY1" fmla="*/ 276255 h 572534"/>
                <a:gd name="connsiteX2" fmla="*/ 14503 w 41925"/>
                <a:gd name="connsiteY2" fmla="*/ 103217 h 572534"/>
                <a:gd name="connsiteX3" fmla="*/ 12916 w 41925"/>
                <a:gd name="connsiteY3" fmla="*/ 273080 h 572534"/>
                <a:gd name="connsiteX4" fmla="*/ 12916 w 41925"/>
                <a:gd name="connsiteY4" fmla="*/ 442942 h 572534"/>
                <a:gd name="connsiteX5" fmla="*/ 28791 w 41925"/>
                <a:gd name="connsiteY5" fmla="*/ 569942 h 572534"/>
                <a:gd name="connsiteX6" fmla="*/ 25616 w 41925"/>
                <a:gd name="connsiteY6" fmla="*/ 515967 h 572534"/>
                <a:gd name="connsiteX7" fmla="*/ 9741 w 41925"/>
                <a:gd name="connsiteY7" fmla="*/ 369917 h 572534"/>
                <a:gd name="connsiteX8" fmla="*/ 1803 w 41925"/>
                <a:gd name="connsiteY8" fmla="*/ 258792 h 572534"/>
                <a:gd name="connsiteX9" fmla="*/ 41491 w 41925"/>
                <a:gd name="connsiteY9" fmla="*/ 30 h 5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5" h="572534">
                  <a:moveTo>
                    <a:pt x="41491" y="30"/>
                  </a:moveTo>
                  <a:cubicBezTo>
                    <a:pt x="44931" y="2941"/>
                    <a:pt x="26939" y="259057"/>
                    <a:pt x="22441" y="276255"/>
                  </a:cubicBezTo>
                  <a:cubicBezTo>
                    <a:pt x="17943" y="293453"/>
                    <a:pt x="16090" y="103746"/>
                    <a:pt x="14503" y="103217"/>
                  </a:cubicBezTo>
                  <a:cubicBezTo>
                    <a:pt x="12916" y="102688"/>
                    <a:pt x="13180" y="216459"/>
                    <a:pt x="12916" y="273080"/>
                  </a:cubicBezTo>
                  <a:cubicBezTo>
                    <a:pt x="12652" y="329701"/>
                    <a:pt x="10270" y="393465"/>
                    <a:pt x="12916" y="442942"/>
                  </a:cubicBezTo>
                  <a:cubicBezTo>
                    <a:pt x="15562" y="492419"/>
                    <a:pt x="26674" y="557771"/>
                    <a:pt x="28791" y="569942"/>
                  </a:cubicBezTo>
                  <a:cubicBezTo>
                    <a:pt x="30908" y="582113"/>
                    <a:pt x="28791" y="549304"/>
                    <a:pt x="25616" y="515967"/>
                  </a:cubicBezTo>
                  <a:cubicBezTo>
                    <a:pt x="22441" y="482630"/>
                    <a:pt x="13710" y="412780"/>
                    <a:pt x="9741" y="369917"/>
                  </a:cubicBezTo>
                  <a:cubicBezTo>
                    <a:pt x="5772" y="327054"/>
                    <a:pt x="-4018" y="317265"/>
                    <a:pt x="1803" y="258792"/>
                  </a:cubicBezTo>
                  <a:cubicBezTo>
                    <a:pt x="7624" y="200319"/>
                    <a:pt x="38051" y="-2881"/>
                    <a:pt x="4149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26056847-6B9B-4162-802E-EC17DC0F0931}"/>
                </a:ext>
              </a:extLst>
            </p:cNvPr>
            <p:cNvSpPr/>
            <p:nvPr/>
          </p:nvSpPr>
          <p:spPr>
            <a:xfrm>
              <a:off x="2816199" y="4096654"/>
              <a:ext cx="114327" cy="605786"/>
            </a:xfrm>
            <a:custGeom>
              <a:avLst/>
              <a:gdLst>
                <a:gd name="connsiteX0" fmla="*/ 114326 w 114327"/>
                <a:gd name="connsiteY0" fmla="*/ 684 h 605786"/>
                <a:gd name="connsiteX1" fmla="*/ 49239 w 114327"/>
                <a:gd name="connsiteY1" fmla="*/ 154671 h 605786"/>
                <a:gd name="connsiteX2" fmla="*/ 27014 w 114327"/>
                <a:gd name="connsiteY2" fmla="*/ 356284 h 605786"/>
                <a:gd name="connsiteX3" fmla="*/ 42889 w 114327"/>
                <a:gd name="connsiteY3" fmla="*/ 122921 h 605786"/>
                <a:gd name="connsiteX4" fmla="*/ 25426 w 114327"/>
                <a:gd name="connsiteY4" fmla="*/ 310246 h 605786"/>
                <a:gd name="connsiteX5" fmla="*/ 26 w 114327"/>
                <a:gd name="connsiteY5" fmla="*/ 534084 h 605786"/>
                <a:gd name="connsiteX6" fmla="*/ 20664 w 114327"/>
                <a:gd name="connsiteY6" fmla="*/ 605521 h 605786"/>
                <a:gd name="connsiteX7" fmla="*/ 25426 w 114327"/>
                <a:gd name="connsiteY7" fmla="*/ 515034 h 605786"/>
                <a:gd name="connsiteX8" fmla="*/ 47651 w 114327"/>
                <a:gd name="connsiteY8" fmla="*/ 118159 h 605786"/>
                <a:gd name="connsiteX9" fmla="*/ 114326 w 114327"/>
                <a:gd name="connsiteY9" fmla="*/ 684 h 6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27" h="605786">
                  <a:moveTo>
                    <a:pt x="114326" y="684"/>
                  </a:moveTo>
                  <a:cubicBezTo>
                    <a:pt x="114591" y="6769"/>
                    <a:pt x="63791" y="95404"/>
                    <a:pt x="49239" y="154671"/>
                  </a:cubicBezTo>
                  <a:cubicBezTo>
                    <a:pt x="34687" y="213938"/>
                    <a:pt x="28072" y="361575"/>
                    <a:pt x="27014" y="356284"/>
                  </a:cubicBezTo>
                  <a:cubicBezTo>
                    <a:pt x="25956" y="350993"/>
                    <a:pt x="43154" y="130594"/>
                    <a:pt x="42889" y="122921"/>
                  </a:cubicBezTo>
                  <a:cubicBezTo>
                    <a:pt x="42624" y="115248"/>
                    <a:pt x="32570" y="241719"/>
                    <a:pt x="25426" y="310246"/>
                  </a:cubicBezTo>
                  <a:cubicBezTo>
                    <a:pt x="18282" y="378773"/>
                    <a:pt x="820" y="484872"/>
                    <a:pt x="26" y="534084"/>
                  </a:cubicBezTo>
                  <a:cubicBezTo>
                    <a:pt x="-768" y="583296"/>
                    <a:pt x="16431" y="608696"/>
                    <a:pt x="20664" y="605521"/>
                  </a:cubicBezTo>
                  <a:cubicBezTo>
                    <a:pt x="24897" y="602346"/>
                    <a:pt x="20928" y="596261"/>
                    <a:pt x="25426" y="515034"/>
                  </a:cubicBezTo>
                  <a:cubicBezTo>
                    <a:pt x="29924" y="433807"/>
                    <a:pt x="30982" y="207588"/>
                    <a:pt x="47651" y="118159"/>
                  </a:cubicBezTo>
                  <a:cubicBezTo>
                    <a:pt x="64320" y="28730"/>
                    <a:pt x="114061" y="-5401"/>
                    <a:pt x="114326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E466DCC-446B-4A55-B50F-9BC7C5E46C2D}"/>
                </a:ext>
              </a:extLst>
            </p:cNvPr>
            <p:cNvSpPr/>
            <p:nvPr/>
          </p:nvSpPr>
          <p:spPr>
            <a:xfrm>
              <a:off x="2851392" y="3870310"/>
              <a:ext cx="226886" cy="62343"/>
            </a:xfrm>
            <a:custGeom>
              <a:avLst/>
              <a:gdLst>
                <a:gd name="connsiteX0" fmla="*/ 2933 w 226886"/>
                <a:gd name="connsiteY0" fmla="*/ 57165 h 62343"/>
                <a:gd name="connsiteX1" fmla="*/ 169621 w 226886"/>
                <a:gd name="connsiteY1" fmla="*/ 60340 h 62343"/>
                <a:gd name="connsiteX2" fmla="*/ 226771 w 226886"/>
                <a:gd name="connsiteY2" fmla="*/ 30178 h 62343"/>
                <a:gd name="connsiteX3" fmla="*/ 182321 w 226886"/>
                <a:gd name="connsiteY3" fmla="*/ 39703 h 62343"/>
                <a:gd name="connsiteX4" fmla="*/ 112471 w 226886"/>
                <a:gd name="connsiteY4" fmla="*/ 42878 h 62343"/>
                <a:gd name="connsiteX5" fmla="*/ 36271 w 226886"/>
                <a:gd name="connsiteY5" fmla="*/ 15 h 62343"/>
                <a:gd name="connsiteX6" fmla="*/ 61671 w 226886"/>
                <a:gd name="connsiteY6" fmla="*/ 38115 h 62343"/>
                <a:gd name="connsiteX7" fmla="*/ 2933 w 226886"/>
                <a:gd name="connsiteY7" fmla="*/ 57165 h 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886" h="62343">
                  <a:moveTo>
                    <a:pt x="2933" y="57165"/>
                  </a:moveTo>
                  <a:cubicBezTo>
                    <a:pt x="20925" y="60869"/>
                    <a:pt x="132315" y="64838"/>
                    <a:pt x="169621" y="60340"/>
                  </a:cubicBezTo>
                  <a:cubicBezTo>
                    <a:pt x="206927" y="55842"/>
                    <a:pt x="224654" y="33617"/>
                    <a:pt x="226771" y="30178"/>
                  </a:cubicBezTo>
                  <a:cubicBezTo>
                    <a:pt x="228888" y="26738"/>
                    <a:pt x="201371" y="37586"/>
                    <a:pt x="182321" y="39703"/>
                  </a:cubicBezTo>
                  <a:cubicBezTo>
                    <a:pt x="163271" y="41820"/>
                    <a:pt x="136813" y="49493"/>
                    <a:pt x="112471" y="42878"/>
                  </a:cubicBezTo>
                  <a:cubicBezTo>
                    <a:pt x="88129" y="36263"/>
                    <a:pt x="44738" y="809"/>
                    <a:pt x="36271" y="15"/>
                  </a:cubicBezTo>
                  <a:cubicBezTo>
                    <a:pt x="27804" y="-779"/>
                    <a:pt x="68021" y="29648"/>
                    <a:pt x="61671" y="38115"/>
                  </a:cubicBezTo>
                  <a:cubicBezTo>
                    <a:pt x="55321" y="46582"/>
                    <a:pt x="-15059" y="53461"/>
                    <a:pt x="2933" y="57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45B972B4-AEBA-4D93-92E3-737DCC3F4713}"/>
                </a:ext>
              </a:extLst>
            </p:cNvPr>
            <p:cNvSpPr/>
            <p:nvPr/>
          </p:nvSpPr>
          <p:spPr>
            <a:xfrm>
              <a:off x="2784829" y="3932147"/>
              <a:ext cx="167922" cy="361383"/>
            </a:xfrm>
            <a:custGeom>
              <a:avLst/>
              <a:gdLst>
                <a:gd name="connsiteX0" fmla="*/ 167921 w 167922"/>
                <a:gd name="connsiteY0" fmla="*/ 91 h 361383"/>
                <a:gd name="connsiteX1" fmla="*/ 110771 w 167922"/>
                <a:gd name="connsiteY1" fmla="*/ 119153 h 361383"/>
                <a:gd name="connsiteX2" fmla="*/ 21871 w 167922"/>
                <a:gd name="connsiteY2" fmla="*/ 168366 h 361383"/>
                <a:gd name="connsiteX3" fmla="*/ 88546 w 167922"/>
                <a:gd name="connsiteY3" fmla="*/ 155666 h 361383"/>
                <a:gd name="connsiteX4" fmla="*/ 77434 w 167922"/>
                <a:gd name="connsiteY4" fmla="*/ 165191 h 361383"/>
                <a:gd name="connsiteX5" fmla="*/ 1234 w 167922"/>
                <a:gd name="connsiteY5" fmla="*/ 357278 h 361383"/>
                <a:gd name="connsiteX6" fmla="*/ 36159 w 167922"/>
                <a:gd name="connsiteY6" fmla="*/ 284253 h 361383"/>
                <a:gd name="connsiteX7" fmla="*/ 112359 w 167922"/>
                <a:gd name="connsiteY7" fmla="*/ 139791 h 361383"/>
                <a:gd name="connsiteX8" fmla="*/ 167921 w 167922"/>
                <a:gd name="connsiteY8" fmla="*/ 91 h 3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22" h="361383">
                  <a:moveTo>
                    <a:pt x="167921" y="91"/>
                  </a:moveTo>
                  <a:cubicBezTo>
                    <a:pt x="167656" y="-3349"/>
                    <a:pt x="135113" y="91107"/>
                    <a:pt x="110771" y="119153"/>
                  </a:cubicBezTo>
                  <a:cubicBezTo>
                    <a:pt x="86429" y="147199"/>
                    <a:pt x="25575" y="162281"/>
                    <a:pt x="21871" y="168366"/>
                  </a:cubicBezTo>
                  <a:cubicBezTo>
                    <a:pt x="18167" y="174452"/>
                    <a:pt x="79286" y="156195"/>
                    <a:pt x="88546" y="155666"/>
                  </a:cubicBezTo>
                  <a:cubicBezTo>
                    <a:pt x="97806" y="155137"/>
                    <a:pt x="91986" y="131589"/>
                    <a:pt x="77434" y="165191"/>
                  </a:cubicBezTo>
                  <a:cubicBezTo>
                    <a:pt x="62882" y="198793"/>
                    <a:pt x="8113" y="337434"/>
                    <a:pt x="1234" y="357278"/>
                  </a:cubicBezTo>
                  <a:cubicBezTo>
                    <a:pt x="-5645" y="377122"/>
                    <a:pt x="17638" y="320501"/>
                    <a:pt x="36159" y="284253"/>
                  </a:cubicBezTo>
                  <a:cubicBezTo>
                    <a:pt x="54680" y="248005"/>
                    <a:pt x="89869" y="184770"/>
                    <a:pt x="112359" y="139791"/>
                  </a:cubicBezTo>
                  <a:cubicBezTo>
                    <a:pt x="134848" y="94812"/>
                    <a:pt x="168186" y="3531"/>
                    <a:pt x="167921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A840654E-33F8-41AE-A305-2E6FB9132B0A}"/>
                </a:ext>
              </a:extLst>
            </p:cNvPr>
            <p:cNvSpPr/>
            <p:nvPr/>
          </p:nvSpPr>
          <p:spPr>
            <a:xfrm>
              <a:off x="2771208" y="4281716"/>
              <a:ext cx="34490" cy="385854"/>
            </a:xfrm>
            <a:custGeom>
              <a:avLst/>
              <a:gdLst>
                <a:gd name="connsiteX0" fmla="*/ 33905 w 34490"/>
                <a:gd name="connsiteY0" fmla="*/ 4534 h 385854"/>
                <a:gd name="connsiteX1" fmla="*/ 21205 w 34490"/>
                <a:gd name="connsiteY1" fmla="*/ 236309 h 385854"/>
                <a:gd name="connsiteX2" fmla="*/ 13267 w 34490"/>
                <a:gd name="connsiteY2" fmla="*/ 80734 h 385854"/>
                <a:gd name="connsiteX3" fmla="*/ 14855 w 34490"/>
                <a:gd name="connsiteY3" fmla="*/ 182334 h 385854"/>
                <a:gd name="connsiteX4" fmla="*/ 10092 w 34490"/>
                <a:gd name="connsiteY4" fmla="*/ 379184 h 385854"/>
                <a:gd name="connsiteX5" fmla="*/ 10092 w 34490"/>
                <a:gd name="connsiteY5" fmla="*/ 317272 h 385854"/>
                <a:gd name="connsiteX6" fmla="*/ 567 w 34490"/>
                <a:gd name="connsiteY6" fmla="*/ 99784 h 385854"/>
                <a:gd name="connsiteX7" fmla="*/ 33905 w 34490"/>
                <a:gd name="connsiteY7" fmla="*/ 4534 h 38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" h="385854">
                  <a:moveTo>
                    <a:pt x="33905" y="4534"/>
                  </a:moveTo>
                  <a:cubicBezTo>
                    <a:pt x="37345" y="27288"/>
                    <a:pt x="24645" y="223609"/>
                    <a:pt x="21205" y="236309"/>
                  </a:cubicBezTo>
                  <a:cubicBezTo>
                    <a:pt x="17765" y="249009"/>
                    <a:pt x="14325" y="89730"/>
                    <a:pt x="13267" y="80734"/>
                  </a:cubicBezTo>
                  <a:cubicBezTo>
                    <a:pt x="12209" y="71738"/>
                    <a:pt x="15384" y="132592"/>
                    <a:pt x="14855" y="182334"/>
                  </a:cubicBezTo>
                  <a:cubicBezTo>
                    <a:pt x="14326" y="232076"/>
                    <a:pt x="10886" y="356694"/>
                    <a:pt x="10092" y="379184"/>
                  </a:cubicBezTo>
                  <a:cubicBezTo>
                    <a:pt x="9298" y="401674"/>
                    <a:pt x="11679" y="363839"/>
                    <a:pt x="10092" y="317272"/>
                  </a:cubicBezTo>
                  <a:cubicBezTo>
                    <a:pt x="8504" y="270705"/>
                    <a:pt x="-2608" y="150055"/>
                    <a:pt x="567" y="99784"/>
                  </a:cubicBezTo>
                  <a:cubicBezTo>
                    <a:pt x="3742" y="49513"/>
                    <a:pt x="30465" y="-18220"/>
                    <a:pt x="33905" y="4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8BF019AB-4AEE-4D40-B68A-BD1F921E2A9C}"/>
                </a:ext>
              </a:extLst>
            </p:cNvPr>
            <p:cNvSpPr/>
            <p:nvPr/>
          </p:nvSpPr>
          <p:spPr>
            <a:xfrm>
              <a:off x="2592164" y="3537606"/>
              <a:ext cx="275520" cy="355881"/>
            </a:xfrm>
            <a:custGeom>
              <a:avLst/>
              <a:gdLst>
                <a:gd name="connsiteX0" fmla="*/ 224 w 275520"/>
                <a:gd name="connsiteY0" fmla="*/ 932 h 355881"/>
                <a:gd name="connsiteX1" fmla="*/ 192311 w 275520"/>
                <a:gd name="connsiteY1" fmla="*/ 197782 h 355881"/>
                <a:gd name="connsiteX2" fmla="*/ 228824 w 275520"/>
                <a:gd name="connsiteY2" fmla="*/ 243819 h 355881"/>
                <a:gd name="connsiteX3" fmla="*/ 274861 w 275520"/>
                <a:gd name="connsiteY3" fmla="*/ 354944 h 355881"/>
                <a:gd name="connsiteX4" fmla="*/ 251049 w 275520"/>
                <a:gd name="connsiteY4" fmla="*/ 289857 h 355881"/>
                <a:gd name="connsiteX5" fmla="*/ 184374 w 275520"/>
                <a:gd name="connsiteY5" fmla="*/ 164444 h 355881"/>
                <a:gd name="connsiteX6" fmla="*/ 154211 w 275520"/>
                <a:gd name="connsiteY6" fmla="*/ 124757 h 355881"/>
                <a:gd name="connsiteX7" fmla="*/ 224 w 275520"/>
                <a:gd name="connsiteY7" fmla="*/ 932 h 35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520" h="355881">
                  <a:moveTo>
                    <a:pt x="224" y="932"/>
                  </a:moveTo>
                  <a:cubicBezTo>
                    <a:pt x="6574" y="13103"/>
                    <a:pt x="154211" y="157301"/>
                    <a:pt x="192311" y="197782"/>
                  </a:cubicBezTo>
                  <a:cubicBezTo>
                    <a:pt x="230411" y="238263"/>
                    <a:pt x="215066" y="217625"/>
                    <a:pt x="228824" y="243819"/>
                  </a:cubicBezTo>
                  <a:cubicBezTo>
                    <a:pt x="242582" y="270013"/>
                    <a:pt x="271157" y="347271"/>
                    <a:pt x="274861" y="354944"/>
                  </a:cubicBezTo>
                  <a:cubicBezTo>
                    <a:pt x="278565" y="362617"/>
                    <a:pt x="266130" y="321607"/>
                    <a:pt x="251049" y="289857"/>
                  </a:cubicBezTo>
                  <a:cubicBezTo>
                    <a:pt x="235968" y="258107"/>
                    <a:pt x="200514" y="191961"/>
                    <a:pt x="184374" y="164444"/>
                  </a:cubicBezTo>
                  <a:cubicBezTo>
                    <a:pt x="168234" y="136927"/>
                    <a:pt x="184109" y="150157"/>
                    <a:pt x="154211" y="124757"/>
                  </a:cubicBezTo>
                  <a:cubicBezTo>
                    <a:pt x="124313" y="99357"/>
                    <a:pt x="-6126" y="-11239"/>
                    <a:pt x="224" y="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CEF95474-EBC5-49B2-8D3B-C022CB984DE7}"/>
                </a:ext>
              </a:extLst>
            </p:cNvPr>
            <p:cNvSpPr/>
            <p:nvPr/>
          </p:nvSpPr>
          <p:spPr>
            <a:xfrm>
              <a:off x="2380938" y="3386875"/>
              <a:ext cx="207442" cy="94564"/>
            </a:xfrm>
            <a:custGeom>
              <a:avLst/>
              <a:gdLst>
                <a:gd name="connsiteX0" fmla="*/ 5075 w 207442"/>
                <a:gd name="connsiteY0" fmla="*/ 5613 h 94564"/>
                <a:gd name="connsiteX1" fmla="*/ 206687 w 207442"/>
                <a:gd name="connsiteY1" fmla="*/ 94513 h 94564"/>
                <a:gd name="connsiteX2" fmla="*/ 71750 w 207442"/>
                <a:gd name="connsiteY2" fmla="*/ 18313 h 94564"/>
                <a:gd name="connsiteX3" fmla="*/ 5075 w 207442"/>
                <a:gd name="connsiteY3" fmla="*/ 5613 h 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442" h="94564">
                  <a:moveTo>
                    <a:pt x="5075" y="5613"/>
                  </a:moveTo>
                  <a:cubicBezTo>
                    <a:pt x="27564" y="18313"/>
                    <a:pt x="195575" y="92396"/>
                    <a:pt x="206687" y="94513"/>
                  </a:cubicBezTo>
                  <a:cubicBezTo>
                    <a:pt x="217799" y="96630"/>
                    <a:pt x="103235" y="32865"/>
                    <a:pt x="71750" y="18313"/>
                  </a:cubicBezTo>
                  <a:cubicBezTo>
                    <a:pt x="40265" y="3761"/>
                    <a:pt x="-17414" y="-7087"/>
                    <a:pt x="5075" y="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2BC80A45-F04C-4330-A12B-ED1695C37EA3}"/>
                </a:ext>
              </a:extLst>
            </p:cNvPr>
            <p:cNvSpPr/>
            <p:nvPr/>
          </p:nvSpPr>
          <p:spPr>
            <a:xfrm>
              <a:off x="2352154" y="3409755"/>
              <a:ext cx="203843" cy="157405"/>
            </a:xfrm>
            <a:custGeom>
              <a:avLst/>
              <a:gdLst>
                <a:gd name="connsiteX0" fmla="*/ 521 w 203843"/>
                <a:gd name="connsiteY0" fmla="*/ 195 h 157405"/>
                <a:gd name="connsiteX1" fmla="*/ 144984 w 203843"/>
                <a:gd name="connsiteY1" fmla="*/ 55758 h 157405"/>
                <a:gd name="connsiteX2" fmla="*/ 181496 w 203843"/>
                <a:gd name="connsiteY2" fmla="*/ 55758 h 157405"/>
                <a:gd name="connsiteX3" fmla="*/ 162446 w 203843"/>
                <a:gd name="connsiteY3" fmla="*/ 89095 h 157405"/>
                <a:gd name="connsiteX4" fmla="*/ 117996 w 203843"/>
                <a:gd name="connsiteY4" fmla="*/ 157358 h 157405"/>
                <a:gd name="connsiteX5" fmla="*/ 202134 w 203843"/>
                <a:gd name="connsiteY5" fmla="*/ 77983 h 157405"/>
                <a:gd name="connsiteX6" fmla="*/ 521 w 203843"/>
                <a:gd name="connsiteY6" fmla="*/ 195 h 15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843" h="157405">
                  <a:moveTo>
                    <a:pt x="521" y="195"/>
                  </a:moveTo>
                  <a:cubicBezTo>
                    <a:pt x="-9004" y="-3509"/>
                    <a:pt x="114822" y="46498"/>
                    <a:pt x="144984" y="55758"/>
                  </a:cubicBezTo>
                  <a:cubicBezTo>
                    <a:pt x="175146" y="65018"/>
                    <a:pt x="178586" y="50202"/>
                    <a:pt x="181496" y="55758"/>
                  </a:cubicBezTo>
                  <a:cubicBezTo>
                    <a:pt x="184406" y="61314"/>
                    <a:pt x="173029" y="72162"/>
                    <a:pt x="162446" y="89095"/>
                  </a:cubicBezTo>
                  <a:cubicBezTo>
                    <a:pt x="151863" y="106028"/>
                    <a:pt x="111381" y="159210"/>
                    <a:pt x="117996" y="157358"/>
                  </a:cubicBezTo>
                  <a:cubicBezTo>
                    <a:pt x="124611" y="155506"/>
                    <a:pt x="217480" y="103648"/>
                    <a:pt x="202134" y="77983"/>
                  </a:cubicBezTo>
                  <a:cubicBezTo>
                    <a:pt x="186788" y="52318"/>
                    <a:pt x="10046" y="3899"/>
                    <a:pt x="52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581F0642-6537-4275-8ED6-99E8E144DD2E}"/>
                </a:ext>
              </a:extLst>
            </p:cNvPr>
            <p:cNvSpPr/>
            <p:nvPr/>
          </p:nvSpPr>
          <p:spPr>
            <a:xfrm>
              <a:off x="2290659" y="3979367"/>
              <a:ext cx="439538" cy="426193"/>
            </a:xfrm>
            <a:custGeom>
              <a:avLst/>
              <a:gdLst>
                <a:gd name="connsiteX0" fmla="*/ 104 w 439538"/>
                <a:gd name="connsiteY0" fmla="*/ 496 h 426193"/>
                <a:gd name="connsiteX1" fmla="*/ 166791 w 439538"/>
                <a:gd name="connsiteY1" fmla="*/ 221158 h 426193"/>
                <a:gd name="connsiteX2" fmla="*/ 200129 w 439538"/>
                <a:gd name="connsiteY2" fmla="*/ 276721 h 426193"/>
                <a:gd name="connsiteX3" fmla="*/ 314429 w 439538"/>
                <a:gd name="connsiteY3" fmla="*/ 329108 h 426193"/>
                <a:gd name="connsiteX4" fmla="*/ 225529 w 439538"/>
                <a:gd name="connsiteY4" fmla="*/ 279896 h 426193"/>
                <a:gd name="connsiteX5" fmla="*/ 312841 w 439538"/>
                <a:gd name="connsiteY5" fmla="*/ 298946 h 426193"/>
                <a:gd name="connsiteX6" fmla="*/ 249341 w 439538"/>
                <a:gd name="connsiteY6" fmla="*/ 346571 h 426193"/>
                <a:gd name="connsiteX7" fmla="*/ 438254 w 439538"/>
                <a:gd name="connsiteY7" fmla="*/ 313233 h 426193"/>
                <a:gd name="connsiteX8" fmla="*/ 325541 w 439538"/>
                <a:gd name="connsiteY8" fmla="*/ 346571 h 426193"/>
                <a:gd name="connsiteX9" fmla="*/ 193779 w 439538"/>
                <a:gd name="connsiteY9" fmla="*/ 425946 h 426193"/>
                <a:gd name="connsiteX10" fmla="*/ 298554 w 439538"/>
                <a:gd name="connsiteY10" fmla="*/ 317996 h 426193"/>
                <a:gd name="connsiteX11" fmla="*/ 228704 w 439538"/>
                <a:gd name="connsiteY11" fmla="*/ 275133 h 426193"/>
                <a:gd name="connsiteX12" fmla="*/ 150916 w 439538"/>
                <a:gd name="connsiteY12" fmla="*/ 162421 h 426193"/>
                <a:gd name="connsiteX13" fmla="*/ 141391 w 439538"/>
                <a:gd name="connsiteY13" fmla="*/ 160833 h 426193"/>
                <a:gd name="connsiteX14" fmla="*/ 104 w 439538"/>
                <a:gd name="connsiteY14" fmla="*/ 496 h 4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538" h="426193">
                  <a:moveTo>
                    <a:pt x="104" y="496"/>
                  </a:moveTo>
                  <a:cubicBezTo>
                    <a:pt x="4337" y="10550"/>
                    <a:pt x="133454" y="175121"/>
                    <a:pt x="166791" y="221158"/>
                  </a:cubicBezTo>
                  <a:cubicBezTo>
                    <a:pt x="200129" y="267196"/>
                    <a:pt x="175523" y="258729"/>
                    <a:pt x="200129" y="276721"/>
                  </a:cubicBezTo>
                  <a:cubicBezTo>
                    <a:pt x="224735" y="294713"/>
                    <a:pt x="310196" y="328579"/>
                    <a:pt x="314429" y="329108"/>
                  </a:cubicBezTo>
                  <a:cubicBezTo>
                    <a:pt x="318662" y="329637"/>
                    <a:pt x="225794" y="284923"/>
                    <a:pt x="225529" y="279896"/>
                  </a:cubicBezTo>
                  <a:cubicBezTo>
                    <a:pt x="225264" y="274869"/>
                    <a:pt x="308872" y="287834"/>
                    <a:pt x="312841" y="298946"/>
                  </a:cubicBezTo>
                  <a:cubicBezTo>
                    <a:pt x="316810" y="310058"/>
                    <a:pt x="228439" y="344190"/>
                    <a:pt x="249341" y="346571"/>
                  </a:cubicBezTo>
                  <a:cubicBezTo>
                    <a:pt x="270243" y="348952"/>
                    <a:pt x="425554" y="313233"/>
                    <a:pt x="438254" y="313233"/>
                  </a:cubicBezTo>
                  <a:cubicBezTo>
                    <a:pt x="450954" y="313233"/>
                    <a:pt x="366287" y="327786"/>
                    <a:pt x="325541" y="346571"/>
                  </a:cubicBezTo>
                  <a:cubicBezTo>
                    <a:pt x="284795" y="365357"/>
                    <a:pt x="198277" y="430708"/>
                    <a:pt x="193779" y="425946"/>
                  </a:cubicBezTo>
                  <a:cubicBezTo>
                    <a:pt x="189281" y="421184"/>
                    <a:pt x="292733" y="343132"/>
                    <a:pt x="298554" y="317996"/>
                  </a:cubicBezTo>
                  <a:cubicBezTo>
                    <a:pt x="304375" y="292860"/>
                    <a:pt x="253310" y="301062"/>
                    <a:pt x="228704" y="275133"/>
                  </a:cubicBezTo>
                  <a:cubicBezTo>
                    <a:pt x="204098" y="249204"/>
                    <a:pt x="165468" y="181471"/>
                    <a:pt x="150916" y="162421"/>
                  </a:cubicBezTo>
                  <a:cubicBezTo>
                    <a:pt x="136364" y="143371"/>
                    <a:pt x="161764" y="185439"/>
                    <a:pt x="141391" y="160833"/>
                  </a:cubicBezTo>
                  <a:cubicBezTo>
                    <a:pt x="121018" y="136227"/>
                    <a:pt x="-4129" y="-9558"/>
                    <a:pt x="104" y="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0FC28DE2-0282-484A-978A-DEE5799B1450}"/>
                </a:ext>
              </a:extLst>
            </p:cNvPr>
            <p:cNvSpPr/>
            <p:nvPr/>
          </p:nvSpPr>
          <p:spPr>
            <a:xfrm>
              <a:off x="2019300" y="3462327"/>
              <a:ext cx="283456" cy="544181"/>
            </a:xfrm>
            <a:custGeom>
              <a:avLst/>
              <a:gdLst>
                <a:gd name="connsiteX0" fmla="*/ 0 w 283456"/>
                <a:gd name="connsiteY0" fmla="*/ 11 h 544181"/>
                <a:gd name="connsiteX1" fmla="*/ 133350 w 283456"/>
                <a:gd name="connsiteY1" fmla="*/ 295286 h 544181"/>
                <a:gd name="connsiteX2" fmla="*/ 250825 w 283456"/>
                <a:gd name="connsiteY2" fmla="*/ 430223 h 544181"/>
                <a:gd name="connsiteX3" fmla="*/ 271463 w 283456"/>
                <a:gd name="connsiteY3" fmla="*/ 542936 h 544181"/>
                <a:gd name="connsiteX4" fmla="*/ 273050 w 283456"/>
                <a:gd name="connsiteY4" fmla="*/ 485786 h 544181"/>
                <a:gd name="connsiteX5" fmla="*/ 273050 w 283456"/>
                <a:gd name="connsiteY5" fmla="*/ 412761 h 544181"/>
                <a:gd name="connsiteX6" fmla="*/ 133350 w 283456"/>
                <a:gd name="connsiteY6" fmla="*/ 284173 h 544181"/>
                <a:gd name="connsiteX7" fmla="*/ 0 w 283456"/>
                <a:gd name="connsiteY7" fmla="*/ 11 h 5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56" h="544181">
                  <a:moveTo>
                    <a:pt x="0" y="11"/>
                  </a:moveTo>
                  <a:cubicBezTo>
                    <a:pt x="0" y="1863"/>
                    <a:pt x="91546" y="223584"/>
                    <a:pt x="133350" y="295286"/>
                  </a:cubicBezTo>
                  <a:cubicBezTo>
                    <a:pt x="175154" y="366988"/>
                    <a:pt x="227806" y="388948"/>
                    <a:pt x="250825" y="430223"/>
                  </a:cubicBezTo>
                  <a:cubicBezTo>
                    <a:pt x="273844" y="471498"/>
                    <a:pt x="267759" y="533676"/>
                    <a:pt x="271463" y="542936"/>
                  </a:cubicBezTo>
                  <a:cubicBezTo>
                    <a:pt x="275167" y="552197"/>
                    <a:pt x="272786" y="507482"/>
                    <a:pt x="273050" y="485786"/>
                  </a:cubicBezTo>
                  <a:cubicBezTo>
                    <a:pt x="273314" y="464090"/>
                    <a:pt x="296333" y="446363"/>
                    <a:pt x="273050" y="412761"/>
                  </a:cubicBezTo>
                  <a:cubicBezTo>
                    <a:pt x="249767" y="379159"/>
                    <a:pt x="174625" y="351377"/>
                    <a:pt x="133350" y="284173"/>
                  </a:cubicBezTo>
                  <a:cubicBezTo>
                    <a:pt x="92075" y="216969"/>
                    <a:pt x="0" y="-1841"/>
                    <a:pt x="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592805F2-8C2B-4751-B1F3-2D2F0ECF2550}"/>
                </a:ext>
              </a:extLst>
            </p:cNvPr>
            <p:cNvSpPr/>
            <p:nvPr/>
          </p:nvSpPr>
          <p:spPr>
            <a:xfrm>
              <a:off x="2084331" y="2800338"/>
              <a:ext cx="361803" cy="615410"/>
            </a:xfrm>
            <a:custGeom>
              <a:avLst/>
              <a:gdLst>
                <a:gd name="connsiteX0" fmla="*/ 57 w 361803"/>
                <a:gd name="connsiteY0" fmla="*/ 12 h 615410"/>
                <a:gd name="connsiteX1" fmla="*/ 106419 w 361803"/>
                <a:gd name="connsiteY1" fmla="*/ 114312 h 615410"/>
                <a:gd name="connsiteX2" fmla="*/ 350894 w 361803"/>
                <a:gd name="connsiteY2" fmla="*/ 592150 h 615410"/>
                <a:gd name="connsiteX3" fmla="*/ 322319 w 361803"/>
                <a:gd name="connsiteY3" fmla="*/ 546112 h 615410"/>
                <a:gd name="connsiteX4" fmla="*/ 168332 w 361803"/>
                <a:gd name="connsiteY4" fmla="*/ 292112 h 615410"/>
                <a:gd name="connsiteX5" fmla="*/ 92132 w 361803"/>
                <a:gd name="connsiteY5" fmla="*/ 117487 h 615410"/>
                <a:gd name="connsiteX6" fmla="*/ 57 w 361803"/>
                <a:gd name="connsiteY6" fmla="*/ 12 h 6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803" h="615410">
                  <a:moveTo>
                    <a:pt x="57" y="12"/>
                  </a:moveTo>
                  <a:cubicBezTo>
                    <a:pt x="2438" y="-517"/>
                    <a:pt x="47946" y="15622"/>
                    <a:pt x="106419" y="114312"/>
                  </a:cubicBezTo>
                  <a:cubicBezTo>
                    <a:pt x="164892" y="213002"/>
                    <a:pt x="314911" y="520183"/>
                    <a:pt x="350894" y="592150"/>
                  </a:cubicBezTo>
                  <a:cubicBezTo>
                    <a:pt x="386877" y="664117"/>
                    <a:pt x="322319" y="546112"/>
                    <a:pt x="322319" y="546112"/>
                  </a:cubicBezTo>
                  <a:cubicBezTo>
                    <a:pt x="291892" y="496106"/>
                    <a:pt x="206696" y="363549"/>
                    <a:pt x="168332" y="292112"/>
                  </a:cubicBezTo>
                  <a:cubicBezTo>
                    <a:pt x="129968" y="220675"/>
                    <a:pt x="114357" y="162202"/>
                    <a:pt x="92132" y="117487"/>
                  </a:cubicBezTo>
                  <a:cubicBezTo>
                    <a:pt x="69907" y="72773"/>
                    <a:pt x="-2324" y="541"/>
                    <a:pt x="5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B5F18E88-E9EB-4AD9-BCE5-243948EAFF5F}"/>
                </a:ext>
              </a:extLst>
            </p:cNvPr>
            <p:cNvSpPr/>
            <p:nvPr/>
          </p:nvSpPr>
          <p:spPr>
            <a:xfrm>
              <a:off x="1765135" y="2924107"/>
              <a:ext cx="260524" cy="582681"/>
            </a:xfrm>
            <a:custGeom>
              <a:avLst/>
              <a:gdLst>
                <a:gd name="connsiteX0" fmla="*/ 165 w 260524"/>
                <a:gd name="connsiteY0" fmla="*/ 68 h 582681"/>
                <a:gd name="connsiteX1" fmla="*/ 127165 w 260524"/>
                <a:gd name="connsiteY1" fmla="*/ 262006 h 582681"/>
                <a:gd name="connsiteX2" fmla="*/ 195428 w 260524"/>
                <a:gd name="connsiteY2" fmla="*/ 433456 h 582681"/>
                <a:gd name="connsiteX3" fmla="*/ 149390 w 260524"/>
                <a:gd name="connsiteY3" fmla="*/ 335031 h 582681"/>
                <a:gd name="connsiteX4" fmla="*/ 85890 w 260524"/>
                <a:gd name="connsiteY4" fmla="*/ 203268 h 582681"/>
                <a:gd name="connsiteX5" fmla="*/ 217653 w 260524"/>
                <a:gd name="connsiteY5" fmla="*/ 476318 h 582681"/>
                <a:gd name="connsiteX6" fmla="*/ 260515 w 260524"/>
                <a:gd name="connsiteY6" fmla="*/ 582681 h 582681"/>
                <a:gd name="connsiteX7" fmla="*/ 220828 w 260524"/>
                <a:gd name="connsiteY7" fmla="*/ 476318 h 582681"/>
                <a:gd name="connsiteX8" fmla="*/ 155740 w 260524"/>
                <a:gd name="connsiteY8" fmla="*/ 287406 h 582681"/>
                <a:gd name="connsiteX9" fmla="*/ 165 w 260524"/>
                <a:gd name="connsiteY9" fmla="*/ 68 h 58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524" h="582681">
                  <a:moveTo>
                    <a:pt x="165" y="68"/>
                  </a:moveTo>
                  <a:cubicBezTo>
                    <a:pt x="-4597" y="-4165"/>
                    <a:pt x="94621" y="189775"/>
                    <a:pt x="127165" y="262006"/>
                  </a:cubicBezTo>
                  <a:cubicBezTo>
                    <a:pt x="159709" y="334237"/>
                    <a:pt x="191724" y="421285"/>
                    <a:pt x="195428" y="433456"/>
                  </a:cubicBezTo>
                  <a:cubicBezTo>
                    <a:pt x="199132" y="445627"/>
                    <a:pt x="167646" y="373396"/>
                    <a:pt x="149390" y="335031"/>
                  </a:cubicBezTo>
                  <a:cubicBezTo>
                    <a:pt x="131134" y="296666"/>
                    <a:pt x="74513" y="179720"/>
                    <a:pt x="85890" y="203268"/>
                  </a:cubicBezTo>
                  <a:cubicBezTo>
                    <a:pt x="97267" y="226816"/>
                    <a:pt x="188549" y="413083"/>
                    <a:pt x="217653" y="476318"/>
                  </a:cubicBezTo>
                  <a:cubicBezTo>
                    <a:pt x="246757" y="539553"/>
                    <a:pt x="259986" y="582681"/>
                    <a:pt x="260515" y="582681"/>
                  </a:cubicBezTo>
                  <a:cubicBezTo>
                    <a:pt x="261044" y="582681"/>
                    <a:pt x="238290" y="525530"/>
                    <a:pt x="220828" y="476318"/>
                  </a:cubicBezTo>
                  <a:cubicBezTo>
                    <a:pt x="203366" y="427106"/>
                    <a:pt x="191988" y="360695"/>
                    <a:pt x="155740" y="287406"/>
                  </a:cubicBezTo>
                  <a:cubicBezTo>
                    <a:pt x="119492" y="214117"/>
                    <a:pt x="4927" y="4301"/>
                    <a:pt x="16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CB856E8D-60BE-4405-9EB2-B5FC7F9BD3D3}"/>
                </a:ext>
              </a:extLst>
            </p:cNvPr>
            <p:cNvSpPr/>
            <p:nvPr/>
          </p:nvSpPr>
          <p:spPr>
            <a:xfrm>
              <a:off x="1850344" y="2457577"/>
              <a:ext cx="256741" cy="423041"/>
            </a:xfrm>
            <a:custGeom>
              <a:avLst/>
              <a:gdLst>
                <a:gd name="connsiteX0" fmla="*/ 127681 w 256741"/>
                <a:gd name="connsiteY0" fmla="*/ 1461 h 423041"/>
                <a:gd name="connsiteX1" fmla="*/ 232456 w 256741"/>
                <a:gd name="connsiteY1" fmla="*/ 274511 h 423041"/>
                <a:gd name="connsiteX2" fmla="*/ 256269 w 256741"/>
                <a:gd name="connsiteY2" fmla="*/ 420561 h 423041"/>
                <a:gd name="connsiteX3" fmla="*/ 219756 w 256741"/>
                <a:gd name="connsiteY3" fmla="*/ 360236 h 423041"/>
                <a:gd name="connsiteX4" fmla="*/ 157844 w 256741"/>
                <a:gd name="connsiteY4" fmla="*/ 279273 h 423041"/>
                <a:gd name="connsiteX5" fmla="*/ 681 w 256741"/>
                <a:gd name="connsiteY5" fmla="*/ 244348 h 423041"/>
                <a:gd name="connsiteX6" fmla="*/ 102281 w 256741"/>
                <a:gd name="connsiteY6" fmla="*/ 222123 h 423041"/>
                <a:gd name="connsiteX7" fmla="*/ 138794 w 256741"/>
                <a:gd name="connsiteY7" fmla="*/ 168148 h 423041"/>
                <a:gd name="connsiteX8" fmla="*/ 84819 w 256741"/>
                <a:gd name="connsiteY8" fmla="*/ 237998 h 423041"/>
                <a:gd name="connsiteX9" fmla="*/ 37194 w 256741"/>
                <a:gd name="connsiteY9" fmla="*/ 245936 h 423041"/>
                <a:gd name="connsiteX10" fmla="*/ 119744 w 256741"/>
                <a:gd name="connsiteY10" fmla="*/ 245936 h 423041"/>
                <a:gd name="connsiteX11" fmla="*/ 221344 w 256741"/>
                <a:gd name="connsiteY11" fmla="*/ 328486 h 423041"/>
                <a:gd name="connsiteX12" fmla="*/ 238806 w 256741"/>
                <a:gd name="connsiteY12" fmla="*/ 384048 h 423041"/>
                <a:gd name="connsiteX13" fmla="*/ 248331 w 256741"/>
                <a:gd name="connsiteY13" fmla="*/ 280861 h 423041"/>
                <a:gd name="connsiteX14" fmla="*/ 221344 w 256741"/>
                <a:gd name="connsiteY14" fmla="*/ 234823 h 423041"/>
                <a:gd name="connsiteX15" fmla="*/ 175306 w 256741"/>
                <a:gd name="connsiteY15" fmla="*/ 168148 h 423041"/>
                <a:gd name="connsiteX16" fmla="*/ 127681 w 256741"/>
                <a:gd name="connsiteY16" fmla="*/ 1461 h 42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741" h="423041">
                  <a:moveTo>
                    <a:pt x="127681" y="1461"/>
                  </a:moveTo>
                  <a:cubicBezTo>
                    <a:pt x="137206" y="19188"/>
                    <a:pt x="211025" y="204661"/>
                    <a:pt x="232456" y="274511"/>
                  </a:cubicBezTo>
                  <a:cubicBezTo>
                    <a:pt x="253887" y="344361"/>
                    <a:pt x="258386" y="406274"/>
                    <a:pt x="256269" y="420561"/>
                  </a:cubicBezTo>
                  <a:cubicBezTo>
                    <a:pt x="254152" y="434849"/>
                    <a:pt x="236160" y="383784"/>
                    <a:pt x="219756" y="360236"/>
                  </a:cubicBezTo>
                  <a:cubicBezTo>
                    <a:pt x="203352" y="336688"/>
                    <a:pt x="194356" y="298588"/>
                    <a:pt x="157844" y="279273"/>
                  </a:cubicBezTo>
                  <a:cubicBezTo>
                    <a:pt x="121332" y="259958"/>
                    <a:pt x="9941" y="253873"/>
                    <a:pt x="681" y="244348"/>
                  </a:cubicBezTo>
                  <a:cubicBezTo>
                    <a:pt x="-8579" y="234823"/>
                    <a:pt x="79262" y="234823"/>
                    <a:pt x="102281" y="222123"/>
                  </a:cubicBezTo>
                  <a:cubicBezTo>
                    <a:pt x="125300" y="209423"/>
                    <a:pt x="141704" y="165502"/>
                    <a:pt x="138794" y="168148"/>
                  </a:cubicBezTo>
                  <a:cubicBezTo>
                    <a:pt x="135884" y="170794"/>
                    <a:pt x="101752" y="225033"/>
                    <a:pt x="84819" y="237998"/>
                  </a:cubicBezTo>
                  <a:cubicBezTo>
                    <a:pt x="67886" y="250963"/>
                    <a:pt x="31373" y="244613"/>
                    <a:pt x="37194" y="245936"/>
                  </a:cubicBezTo>
                  <a:cubicBezTo>
                    <a:pt x="43015" y="247259"/>
                    <a:pt x="89052" y="232178"/>
                    <a:pt x="119744" y="245936"/>
                  </a:cubicBezTo>
                  <a:cubicBezTo>
                    <a:pt x="150436" y="259694"/>
                    <a:pt x="201500" y="305467"/>
                    <a:pt x="221344" y="328486"/>
                  </a:cubicBezTo>
                  <a:cubicBezTo>
                    <a:pt x="241188" y="351505"/>
                    <a:pt x="234308" y="391985"/>
                    <a:pt x="238806" y="384048"/>
                  </a:cubicBezTo>
                  <a:cubicBezTo>
                    <a:pt x="243304" y="376111"/>
                    <a:pt x="251241" y="305732"/>
                    <a:pt x="248331" y="280861"/>
                  </a:cubicBezTo>
                  <a:cubicBezTo>
                    <a:pt x="245421" y="255990"/>
                    <a:pt x="233515" y="253608"/>
                    <a:pt x="221344" y="234823"/>
                  </a:cubicBezTo>
                  <a:cubicBezTo>
                    <a:pt x="209173" y="216038"/>
                    <a:pt x="189329" y="203867"/>
                    <a:pt x="175306" y="168148"/>
                  </a:cubicBezTo>
                  <a:cubicBezTo>
                    <a:pt x="161283" y="132429"/>
                    <a:pt x="118156" y="-16266"/>
                    <a:pt x="127681" y="1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C8FD8C25-5AD5-4127-A916-87F2E39BC8A4}"/>
                </a:ext>
              </a:extLst>
            </p:cNvPr>
            <p:cNvSpPr/>
            <p:nvPr/>
          </p:nvSpPr>
          <p:spPr>
            <a:xfrm>
              <a:off x="1523996" y="2577666"/>
              <a:ext cx="257779" cy="390821"/>
            </a:xfrm>
            <a:custGeom>
              <a:avLst/>
              <a:gdLst>
                <a:gd name="connsiteX0" fmla="*/ 4 w 257779"/>
                <a:gd name="connsiteY0" fmla="*/ 434 h 390821"/>
                <a:gd name="connsiteX1" fmla="*/ 130179 w 257779"/>
                <a:gd name="connsiteY1" fmla="*/ 170297 h 390821"/>
                <a:gd name="connsiteX2" fmla="*/ 217492 w 257779"/>
                <a:gd name="connsiteY2" fmla="*/ 236972 h 390821"/>
                <a:gd name="connsiteX3" fmla="*/ 165104 w 257779"/>
                <a:gd name="connsiteY3" fmla="*/ 194109 h 390821"/>
                <a:gd name="connsiteX4" fmla="*/ 139704 w 257779"/>
                <a:gd name="connsiteY4" fmla="*/ 154422 h 390821"/>
                <a:gd name="connsiteX5" fmla="*/ 160342 w 257779"/>
                <a:gd name="connsiteY5" fmla="*/ 222684 h 390821"/>
                <a:gd name="connsiteX6" fmla="*/ 252417 w 257779"/>
                <a:gd name="connsiteY6" fmla="*/ 381434 h 390821"/>
                <a:gd name="connsiteX7" fmla="*/ 234954 w 257779"/>
                <a:gd name="connsiteY7" fmla="*/ 351272 h 390821"/>
                <a:gd name="connsiteX8" fmla="*/ 136529 w 257779"/>
                <a:gd name="connsiteY8" fmla="*/ 176647 h 390821"/>
                <a:gd name="connsiteX9" fmla="*/ 125417 w 257779"/>
                <a:gd name="connsiteY9" fmla="*/ 122672 h 390821"/>
                <a:gd name="connsiteX10" fmla="*/ 4 w 257779"/>
                <a:gd name="connsiteY10" fmla="*/ 434 h 39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79" h="390821">
                  <a:moveTo>
                    <a:pt x="4" y="434"/>
                  </a:moveTo>
                  <a:cubicBezTo>
                    <a:pt x="798" y="8371"/>
                    <a:pt x="93931" y="130874"/>
                    <a:pt x="130179" y="170297"/>
                  </a:cubicBezTo>
                  <a:cubicBezTo>
                    <a:pt x="166427" y="209720"/>
                    <a:pt x="211671" y="233003"/>
                    <a:pt x="217492" y="236972"/>
                  </a:cubicBezTo>
                  <a:cubicBezTo>
                    <a:pt x="223313" y="240941"/>
                    <a:pt x="178069" y="207867"/>
                    <a:pt x="165104" y="194109"/>
                  </a:cubicBezTo>
                  <a:cubicBezTo>
                    <a:pt x="152139" y="180351"/>
                    <a:pt x="140498" y="149660"/>
                    <a:pt x="139704" y="154422"/>
                  </a:cubicBezTo>
                  <a:cubicBezTo>
                    <a:pt x="138910" y="159184"/>
                    <a:pt x="141557" y="184849"/>
                    <a:pt x="160342" y="222684"/>
                  </a:cubicBezTo>
                  <a:cubicBezTo>
                    <a:pt x="179127" y="260519"/>
                    <a:pt x="239982" y="360003"/>
                    <a:pt x="252417" y="381434"/>
                  </a:cubicBezTo>
                  <a:cubicBezTo>
                    <a:pt x="264852" y="402865"/>
                    <a:pt x="254269" y="385403"/>
                    <a:pt x="234954" y="351272"/>
                  </a:cubicBezTo>
                  <a:cubicBezTo>
                    <a:pt x="215639" y="317141"/>
                    <a:pt x="154785" y="214747"/>
                    <a:pt x="136529" y="176647"/>
                  </a:cubicBezTo>
                  <a:cubicBezTo>
                    <a:pt x="118273" y="138547"/>
                    <a:pt x="143673" y="149659"/>
                    <a:pt x="125417" y="122672"/>
                  </a:cubicBezTo>
                  <a:cubicBezTo>
                    <a:pt x="107161" y="95685"/>
                    <a:pt x="-790" y="-7503"/>
                    <a:pt x="4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77D1F55-D7C7-40E3-8214-CCA625A027A0}"/>
                </a:ext>
              </a:extLst>
            </p:cNvPr>
            <p:cNvSpPr/>
            <p:nvPr/>
          </p:nvSpPr>
          <p:spPr>
            <a:xfrm>
              <a:off x="1882479" y="2351068"/>
              <a:ext cx="122902" cy="208654"/>
            </a:xfrm>
            <a:custGeom>
              <a:avLst/>
              <a:gdLst>
                <a:gd name="connsiteX0" fmla="*/ 296 w 122902"/>
                <a:gd name="connsiteY0" fmla="*/ 20 h 208654"/>
                <a:gd name="connsiteX1" fmla="*/ 60621 w 122902"/>
                <a:gd name="connsiteY1" fmla="*/ 73045 h 208654"/>
                <a:gd name="connsiteX2" fmla="*/ 120946 w 122902"/>
                <a:gd name="connsiteY2" fmla="*/ 204807 h 208654"/>
                <a:gd name="connsiteX3" fmla="*/ 101896 w 122902"/>
                <a:gd name="connsiteY3" fmla="*/ 165120 h 208654"/>
                <a:gd name="connsiteX4" fmla="*/ 39984 w 122902"/>
                <a:gd name="connsiteY4" fmla="*/ 79395 h 208654"/>
                <a:gd name="connsiteX5" fmla="*/ 296 w 122902"/>
                <a:gd name="connsiteY5" fmla="*/ 20 h 20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02" h="208654">
                  <a:moveTo>
                    <a:pt x="296" y="20"/>
                  </a:moveTo>
                  <a:cubicBezTo>
                    <a:pt x="3735" y="-1038"/>
                    <a:pt x="40513" y="38914"/>
                    <a:pt x="60621" y="73045"/>
                  </a:cubicBezTo>
                  <a:cubicBezTo>
                    <a:pt x="80729" y="107176"/>
                    <a:pt x="114067" y="189461"/>
                    <a:pt x="120946" y="204807"/>
                  </a:cubicBezTo>
                  <a:cubicBezTo>
                    <a:pt x="127825" y="220153"/>
                    <a:pt x="115390" y="186022"/>
                    <a:pt x="101896" y="165120"/>
                  </a:cubicBezTo>
                  <a:cubicBezTo>
                    <a:pt x="88402" y="144218"/>
                    <a:pt x="55859" y="104001"/>
                    <a:pt x="39984" y="79395"/>
                  </a:cubicBezTo>
                  <a:cubicBezTo>
                    <a:pt x="24109" y="54789"/>
                    <a:pt x="-3143" y="1078"/>
                    <a:pt x="29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3CEA0502-2BFF-4EFE-ACB7-9CF632F359FC}"/>
                </a:ext>
              </a:extLst>
            </p:cNvPr>
            <p:cNvSpPr/>
            <p:nvPr/>
          </p:nvSpPr>
          <p:spPr>
            <a:xfrm>
              <a:off x="1357651" y="2271236"/>
              <a:ext cx="586687" cy="256600"/>
            </a:xfrm>
            <a:custGeom>
              <a:avLst/>
              <a:gdLst>
                <a:gd name="connsiteX0" fmla="*/ 580687 w 586687"/>
                <a:gd name="connsiteY0" fmla="*/ 6827 h 256600"/>
                <a:gd name="connsiteX1" fmla="*/ 347324 w 586687"/>
                <a:gd name="connsiteY1" fmla="*/ 222727 h 256600"/>
                <a:gd name="connsiteX2" fmla="*/ 429874 w 586687"/>
                <a:gd name="connsiteY2" fmla="*/ 135414 h 256600"/>
                <a:gd name="connsiteX3" fmla="*/ 318749 w 586687"/>
                <a:gd name="connsiteY3" fmla="*/ 213202 h 256600"/>
                <a:gd name="connsiteX4" fmla="*/ 269537 w 586687"/>
                <a:gd name="connsiteY4" fmla="*/ 203677 h 256600"/>
                <a:gd name="connsiteX5" fmla="*/ 9187 w 586687"/>
                <a:gd name="connsiteY5" fmla="*/ 21114 h 256600"/>
                <a:gd name="connsiteX6" fmla="*/ 71099 w 586687"/>
                <a:gd name="connsiteY6" fmla="*/ 83027 h 256600"/>
                <a:gd name="connsiteX7" fmla="*/ 191749 w 586687"/>
                <a:gd name="connsiteY7" fmla="*/ 168752 h 256600"/>
                <a:gd name="connsiteX8" fmla="*/ 133012 w 586687"/>
                <a:gd name="connsiteY8" fmla="*/ 102077 h 256600"/>
                <a:gd name="connsiteX9" fmla="*/ 282237 w 586687"/>
                <a:gd name="connsiteY9" fmla="*/ 178277 h 256600"/>
                <a:gd name="connsiteX10" fmla="*/ 271124 w 586687"/>
                <a:gd name="connsiteY10" fmla="*/ 256064 h 256600"/>
                <a:gd name="connsiteX11" fmla="*/ 301287 w 586687"/>
                <a:gd name="connsiteY11" fmla="*/ 210027 h 256600"/>
                <a:gd name="connsiteX12" fmla="*/ 383837 w 586687"/>
                <a:gd name="connsiteY12" fmla="*/ 159227 h 256600"/>
                <a:gd name="connsiteX13" fmla="*/ 448924 w 586687"/>
                <a:gd name="connsiteY13" fmla="*/ 124302 h 256600"/>
                <a:gd name="connsiteX14" fmla="*/ 493374 w 586687"/>
                <a:gd name="connsiteY14" fmla="*/ 71914 h 256600"/>
                <a:gd name="connsiteX15" fmla="*/ 488612 w 586687"/>
                <a:gd name="connsiteY15" fmla="*/ 81439 h 256600"/>
                <a:gd name="connsiteX16" fmla="*/ 501312 w 586687"/>
                <a:gd name="connsiteY16" fmla="*/ 2064 h 256600"/>
                <a:gd name="connsiteX17" fmla="*/ 517187 w 586687"/>
                <a:gd name="connsiteY17" fmla="*/ 48102 h 256600"/>
                <a:gd name="connsiteX18" fmla="*/ 580687 w 586687"/>
                <a:gd name="connsiteY18" fmla="*/ 6827 h 25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87" h="256600">
                  <a:moveTo>
                    <a:pt x="580687" y="6827"/>
                  </a:moveTo>
                  <a:cubicBezTo>
                    <a:pt x="552377" y="35931"/>
                    <a:pt x="372459" y="201296"/>
                    <a:pt x="347324" y="222727"/>
                  </a:cubicBezTo>
                  <a:cubicBezTo>
                    <a:pt x="322188" y="244158"/>
                    <a:pt x="434636" y="137001"/>
                    <a:pt x="429874" y="135414"/>
                  </a:cubicBezTo>
                  <a:cubicBezTo>
                    <a:pt x="425112" y="133827"/>
                    <a:pt x="345472" y="201825"/>
                    <a:pt x="318749" y="213202"/>
                  </a:cubicBezTo>
                  <a:cubicBezTo>
                    <a:pt x="292026" y="224579"/>
                    <a:pt x="321131" y="235692"/>
                    <a:pt x="269537" y="203677"/>
                  </a:cubicBezTo>
                  <a:cubicBezTo>
                    <a:pt x="217943" y="171662"/>
                    <a:pt x="42260" y="41222"/>
                    <a:pt x="9187" y="21114"/>
                  </a:cubicBezTo>
                  <a:cubicBezTo>
                    <a:pt x="-23886" y="1006"/>
                    <a:pt x="40672" y="58421"/>
                    <a:pt x="71099" y="83027"/>
                  </a:cubicBezTo>
                  <a:cubicBezTo>
                    <a:pt x="101526" y="107633"/>
                    <a:pt x="181430" y="165577"/>
                    <a:pt x="191749" y="168752"/>
                  </a:cubicBezTo>
                  <a:cubicBezTo>
                    <a:pt x="202068" y="171927"/>
                    <a:pt x="117931" y="100490"/>
                    <a:pt x="133012" y="102077"/>
                  </a:cubicBezTo>
                  <a:cubicBezTo>
                    <a:pt x="148093" y="103664"/>
                    <a:pt x="259218" y="152613"/>
                    <a:pt x="282237" y="178277"/>
                  </a:cubicBezTo>
                  <a:cubicBezTo>
                    <a:pt x="305256" y="203941"/>
                    <a:pt x="267949" y="250772"/>
                    <a:pt x="271124" y="256064"/>
                  </a:cubicBezTo>
                  <a:cubicBezTo>
                    <a:pt x="274299" y="261356"/>
                    <a:pt x="282501" y="226167"/>
                    <a:pt x="301287" y="210027"/>
                  </a:cubicBezTo>
                  <a:cubicBezTo>
                    <a:pt x="320072" y="193888"/>
                    <a:pt x="359231" y="173515"/>
                    <a:pt x="383837" y="159227"/>
                  </a:cubicBezTo>
                  <a:cubicBezTo>
                    <a:pt x="408443" y="144939"/>
                    <a:pt x="430668" y="138854"/>
                    <a:pt x="448924" y="124302"/>
                  </a:cubicBezTo>
                  <a:cubicBezTo>
                    <a:pt x="467180" y="109750"/>
                    <a:pt x="486759" y="79058"/>
                    <a:pt x="493374" y="71914"/>
                  </a:cubicBezTo>
                  <a:cubicBezTo>
                    <a:pt x="499989" y="64770"/>
                    <a:pt x="487289" y="93081"/>
                    <a:pt x="488612" y="81439"/>
                  </a:cubicBezTo>
                  <a:cubicBezTo>
                    <a:pt x="489935" y="69797"/>
                    <a:pt x="496550" y="7620"/>
                    <a:pt x="501312" y="2064"/>
                  </a:cubicBezTo>
                  <a:cubicBezTo>
                    <a:pt x="506074" y="-3492"/>
                    <a:pt x="505810" y="44927"/>
                    <a:pt x="517187" y="48102"/>
                  </a:cubicBezTo>
                  <a:cubicBezTo>
                    <a:pt x="528564" y="51277"/>
                    <a:pt x="608997" y="-22277"/>
                    <a:pt x="580687" y="6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9B099744-97D7-4878-8DDE-323F1D37EC7C}"/>
                </a:ext>
              </a:extLst>
            </p:cNvPr>
            <p:cNvSpPr/>
            <p:nvPr/>
          </p:nvSpPr>
          <p:spPr>
            <a:xfrm>
              <a:off x="1368584" y="2438313"/>
              <a:ext cx="259921" cy="111433"/>
            </a:xfrm>
            <a:custGeom>
              <a:avLst/>
              <a:gdLst>
                <a:gd name="connsiteX0" fmla="*/ 1429 w 259921"/>
                <a:gd name="connsiteY0" fmla="*/ 90575 h 111433"/>
                <a:gd name="connsiteX1" fmla="*/ 72866 w 259921"/>
                <a:gd name="connsiteY1" fmla="*/ 109625 h 111433"/>
                <a:gd name="connsiteX2" fmla="*/ 249079 w 259921"/>
                <a:gd name="connsiteY2" fmla="*/ 42950 h 111433"/>
                <a:gd name="connsiteX3" fmla="*/ 222091 w 259921"/>
                <a:gd name="connsiteY3" fmla="*/ 38187 h 111433"/>
                <a:gd name="connsiteX4" fmla="*/ 68104 w 259921"/>
                <a:gd name="connsiteY4" fmla="*/ 87 h 111433"/>
                <a:gd name="connsiteX5" fmla="*/ 210979 w 259921"/>
                <a:gd name="connsiteY5" fmla="*/ 28662 h 111433"/>
                <a:gd name="connsiteX6" fmla="*/ 149066 w 259921"/>
                <a:gd name="connsiteY6" fmla="*/ 58825 h 111433"/>
                <a:gd name="connsiteX7" fmla="*/ 130016 w 259921"/>
                <a:gd name="connsiteY7" fmla="*/ 69937 h 111433"/>
                <a:gd name="connsiteX8" fmla="*/ 1429 w 259921"/>
                <a:gd name="connsiteY8" fmla="*/ 90575 h 11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21" h="111433">
                  <a:moveTo>
                    <a:pt x="1429" y="90575"/>
                  </a:moveTo>
                  <a:cubicBezTo>
                    <a:pt x="-8096" y="97190"/>
                    <a:pt x="31591" y="117562"/>
                    <a:pt x="72866" y="109625"/>
                  </a:cubicBezTo>
                  <a:cubicBezTo>
                    <a:pt x="114141" y="101688"/>
                    <a:pt x="224208" y="54856"/>
                    <a:pt x="249079" y="42950"/>
                  </a:cubicBezTo>
                  <a:cubicBezTo>
                    <a:pt x="273950" y="31044"/>
                    <a:pt x="252253" y="45331"/>
                    <a:pt x="222091" y="38187"/>
                  </a:cubicBezTo>
                  <a:cubicBezTo>
                    <a:pt x="191929" y="31043"/>
                    <a:pt x="69956" y="1674"/>
                    <a:pt x="68104" y="87"/>
                  </a:cubicBezTo>
                  <a:cubicBezTo>
                    <a:pt x="66252" y="-1500"/>
                    <a:pt x="197485" y="18872"/>
                    <a:pt x="210979" y="28662"/>
                  </a:cubicBezTo>
                  <a:cubicBezTo>
                    <a:pt x="224473" y="38452"/>
                    <a:pt x="162560" y="51946"/>
                    <a:pt x="149066" y="58825"/>
                  </a:cubicBezTo>
                  <a:cubicBezTo>
                    <a:pt x="135572" y="65704"/>
                    <a:pt x="155151" y="63323"/>
                    <a:pt x="130016" y="69937"/>
                  </a:cubicBezTo>
                  <a:cubicBezTo>
                    <a:pt x="104881" y="76551"/>
                    <a:pt x="10954" y="83960"/>
                    <a:pt x="1429" y="90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016F41F4-B7BD-4BC6-8389-DA763168EC92}"/>
                </a:ext>
              </a:extLst>
            </p:cNvPr>
            <p:cNvSpPr/>
            <p:nvPr/>
          </p:nvSpPr>
          <p:spPr>
            <a:xfrm>
              <a:off x="1362075" y="2443017"/>
              <a:ext cx="292386" cy="141730"/>
            </a:xfrm>
            <a:custGeom>
              <a:avLst/>
              <a:gdLst>
                <a:gd name="connsiteX0" fmla="*/ 0 w 292386"/>
                <a:gd name="connsiteY0" fmla="*/ 87458 h 141730"/>
                <a:gd name="connsiteX1" fmla="*/ 134938 w 292386"/>
                <a:gd name="connsiteY1" fmla="*/ 141433 h 141730"/>
                <a:gd name="connsiteX2" fmla="*/ 152400 w 292386"/>
                <a:gd name="connsiteY2" fmla="*/ 109683 h 141730"/>
                <a:gd name="connsiteX3" fmla="*/ 230188 w 292386"/>
                <a:gd name="connsiteY3" fmla="*/ 120796 h 141730"/>
                <a:gd name="connsiteX4" fmla="*/ 292100 w 292386"/>
                <a:gd name="connsiteY4" fmla="*/ 146 h 141730"/>
                <a:gd name="connsiteX5" fmla="*/ 249238 w 292386"/>
                <a:gd name="connsiteY5" fmla="*/ 96983 h 141730"/>
                <a:gd name="connsiteX6" fmla="*/ 158750 w 292386"/>
                <a:gd name="connsiteY6" fmla="*/ 136671 h 141730"/>
                <a:gd name="connsiteX7" fmla="*/ 136525 w 292386"/>
                <a:gd name="connsiteY7" fmla="*/ 123971 h 141730"/>
                <a:gd name="connsiteX8" fmla="*/ 0 w 292386"/>
                <a:gd name="connsiteY8" fmla="*/ 87458 h 1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86" h="141730">
                  <a:moveTo>
                    <a:pt x="0" y="87458"/>
                  </a:moveTo>
                  <a:cubicBezTo>
                    <a:pt x="-265" y="90368"/>
                    <a:pt x="109538" y="137729"/>
                    <a:pt x="134938" y="141433"/>
                  </a:cubicBezTo>
                  <a:cubicBezTo>
                    <a:pt x="160338" y="145137"/>
                    <a:pt x="136525" y="113122"/>
                    <a:pt x="152400" y="109683"/>
                  </a:cubicBezTo>
                  <a:cubicBezTo>
                    <a:pt x="168275" y="106244"/>
                    <a:pt x="206905" y="139052"/>
                    <a:pt x="230188" y="120796"/>
                  </a:cubicBezTo>
                  <a:cubicBezTo>
                    <a:pt x="253471" y="102540"/>
                    <a:pt x="288925" y="4115"/>
                    <a:pt x="292100" y="146"/>
                  </a:cubicBezTo>
                  <a:cubicBezTo>
                    <a:pt x="295275" y="-3823"/>
                    <a:pt x="271463" y="74229"/>
                    <a:pt x="249238" y="96983"/>
                  </a:cubicBezTo>
                  <a:cubicBezTo>
                    <a:pt x="227013" y="119737"/>
                    <a:pt x="177535" y="132173"/>
                    <a:pt x="158750" y="136671"/>
                  </a:cubicBezTo>
                  <a:cubicBezTo>
                    <a:pt x="139965" y="141169"/>
                    <a:pt x="158221" y="130850"/>
                    <a:pt x="136525" y="123971"/>
                  </a:cubicBezTo>
                  <a:cubicBezTo>
                    <a:pt x="114829" y="117092"/>
                    <a:pt x="265" y="84548"/>
                    <a:pt x="0" y="87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00BC672B-BF98-452C-BBEA-747EA9602651}"/>
                </a:ext>
              </a:extLst>
            </p:cNvPr>
            <p:cNvSpPr/>
            <p:nvPr/>
          </p:nvSpPr>
          <p:spPr>
            <a:xfrm>
              <a:off x="1212598" y="2030278"/>
              <a:ext cx="228445" cy="486023"/>
            </a:xfrm>
            <a:custGeom>
              <a:avLst/>
              <a:gdLst>
                <a:gd name="connsiteX0" fmla="*/ 252 w 228445"/>
                <a:gd name="connsiteY0" fmla="*/ 135 h 486023"/>
                <a:gd name="connsiteX1" fmla="*/ 44702 w 228445"/>
                <a:gd name="connsiteY1" fmla="*/ 128722 h 486023"/>
                <a:gd name="connsiteX2" fmla="*/ 92327 w 228445"/>
                <a:gd name="connsiteY2" fmla="*/ 157297 h 486023"/>
                <a:gd name="connsiteX3" fmla="*/ 55815 w 228445"/>
                <a:gd name="connsiteY3" fmla="*/ 157297 h 486023"/>
                <a:gd name="connsiteX4" fmla="*/ 85977 w 228445"/>
                <a:gd name="connsiteY4" fmla="*/ 206510 h 486023"/>
                <a:gd name="connsiteX5" fmla="*/ 108202 w 228445"/>
                <a:gd name="connsiteY5" fmla="*/ 239847 h 486023"/>
                <a:gd name="connsiteX6" fmla="*/ 212977 w 228445"/>
                <a:gd name="connsiteY6" fmla="*/ 419235 h 486023"/>
                <a:gd name="connsiteX7" fmla="*/ 211390 w 228445"/>
                <a:gd name="connsiteY7" fmla="*/ 485910 h 486023"/>
                <a:gd name="connsiteX8" fmla="*/ 220915 w 228445"/>
                <a:gd name="connsiteY8" fmla="*/ 406535 h 486023"/>
                <a:gd name="connsiteX9" fmla="*/ 85977 w 228445"/>
                <a:gd name="connsiteY9" fmla="*/ 230322 h 486023"/>
                <a:gd name="connsiteX10" fmla="*/ 65340 w 228445"/>
                <a:gd name="connsiteY10" fmla="*/ 106497 h 486023"/>
                <a:gd name="connsiteX11" fmla="*/ 252 w 228445"/>
                <a:gd name="connsiteY11" fmla="*/ 135 h 4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445" h="486023">
                  <a:moveTo>
                    <a:pt x="252" y="135"/>
                  </a:moveTo>
                  <a:cubicBezTo>
                    <a:pt x="-3188" y="3839"/>
                    <a:pt x="29356" y="102528"/>
                    <a:pt x="44702" y="128722"/>
                  </a:cubicBezTo>
                  <a:cubicBezTo>
                    <a:pt x="60048" y="154916"/>
                    <a:pt x="90475" y="152535"/>
                    <a:pt x="92327" y="157297"/>
                  </a:cubicBezTo>
                  <a:cubicBezTo>
                    <a:pt x="94179" y="162059"/>
                    <a:pt x="56873" y="149095"/>
                    <a:pt x="55815" y="157297"/>
                  </a:cubicBezTo>
                  <a:cubicBezTo>
                    <a:pt x="54757" y="165499"/>
                    <a:pt x="85977" y="206510"/>
                    <a:pt x="85977" y="206510"/>
                  </a:cubicBezTo>
                  <a:cubicBezTo>
                    <a:pt x="94708" y="220268"/>
                    <a:pt x="87035" y="204393"/>
                    <a:pt x="108202" y="239847"/>
                  </a:cubicBezTo>
                  <a:cubicBezTo>
                    <a:pt x="129369" y="275301"/>
                    <a:pt x="195779" y="378225"/>
                    <a:pt x="212977" y="419235"/>
                  </a:cubicBezTo>
                  <a:cubicBezTo>
                    <a:pt x="230175" y="460245"/>
                    <a:pt x="210067" y="488027"/>
                    <a:pt x="211390" y="485910"/>
                  </a:cubicBezTo>
                  <a:cubicBezTo>
                    <a:pt x="212713" y="483793"/>
                    <a:pt x="241817" y="449133"/>
                    <a:pt x="220915" y="406535"/>
                  </a:cubicBezTo>
                  <a:cubicBezTo>
                    <a:pt x="200013" y="363937"/>
                    <a:pt x="111906" y="280328"/>
                    <a:pt x="85977" y="230322"/>
                  </a:cubicBezTo>
                  <a:cubicBezTo>
                    <a:pt x="60048" y="180316"/>
                    <a:pt x="77775" y="143539"/>
                    <a:pt x="65340" y="106497"/>
                  </a:cubicBezTo>
                  <a:cubicBezTo>
                    <a:pt x="52905" y="69455"/>
                    <a:pt x="3692" y="-3569"/>
                    <a:pt x="252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3BDCDE00-5770-4585-AB00-CF3E2C1DF5C6}"/>
                </a:ext>
              </a:extLst>
            </p:cNvPr>
            <p:cNvSpPr/>
            <p:nvPr/>
          </p:nvSpPr>
          <p:spPr>
            <a:xfrm>
              <a:off x="1610935" y="2014529"/>
              <a:ext cx="293168" cy="266826"/>
            </a:xfrm>
            <a:custGeom>
              <a:avLst/>
              <a:gdLst>
                <a:gd name="connsiteX0" fmla="*/ 378 w 293168"/>
                <a:gd name="connsiteY0" fmla="*/ 9 h 266826"/>
                <a:gd name="connsiteX1" fmla="*/ 149603 w 293168"/>
                <a:gd name="connsiteY1" fmla="*/ 123834 h 266826"/>
                <a:gd name="connsiteX2" fmla="*/ 292478 w 293168"/>
                <a:gd name="connsiteY2" fmla="*/ 261946 h 266826"/>
                <a:gd name="connsiteX3" fmla="*/ 206753 w 293168"/>
                <a:gd name="connsiteY3" fmla="*/ 238134 h 266826"/>
                <a:gd name="connsiteX4" fmla="*/ 273428 w 293168"/>
                <a:gd name="connsiteY4" fmla="*/ 261946 h 266826"/>
                <a:gd name="connsiteX5" fmla="*/ 224215 w 293168"/>
                <a:gd name="connsiteY5" fmla="*/ 198446 h 266826"/>
                <a:gd name="connsiteX6" fmla="*/ 109915 w 293168"/>
                <a:gd name="connsiteY6" fmla="*/ 117484 h 266826"/>
                <a:gd name="connsiteX7" fmla="*/ 378 w 293168"/>
                <a:gd name="connsiteY7" fmla="*/ 9 h 2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168" h="266826">
                  <a:moveTo>
                    <a:pt x="378" y="9"/>
                  </a:moveTo>
                  <a:cubicBezTo>
                    <a:pt x="6993" y="1067"/>
                    <a:pt x="100920" y="80178"/>
                    <a:pt x="149603" y="123834"/>
                  </a:cubicBezTo>
                  <a:cubicBezTo>
                    <a:pt x="198286" y="167490"/>
                    <a:pt x="282953" y="242896"/>
                    <a:pt x="292478" y="261946"/>
                  </a:cubicBezTo>
                  <a:cubicBezTo>
                    <a:pt x="302003" y="280996"/>
                    <a:pt x="209928" y="238134"/>
                    <a:pt x="206753" y="238134"/>
                  </a:cubicBezTo>
                  <a:cubicBezTo>
                    <a:pt x="203578" y="238134"/>
                    <a:pt x="270518" y="268561"/>
                    <a:pt x="273428" y="261946"/>
                  </a:cubicBezTo>
                  <a:cubicBezTo>
                    <a:pt x="276338" y="255331"/>
                    <a:pt x="251467" y="222523"/>
                    <a:pt x="224215" y="198446"/>
                  </a:cubicBezTo>
                  <a:cubicBezTo>
                    <a:pt x="196963" y="174369"/>
                    <a:pt x="144311" y="147117"/>
                    <a:pt x="109915" y="117484"/>
                  </a:cubicBezTo>
                  <a:cubicBezTo>
                    <a:pt x="75519" y="87851"/>
                    <a:pt x="-6237" y="-1049"/>
                    <a:pt x="37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18ABB73A-49BB-4E66-B7F6-4CF1D66495F5}"/>
                </a:ext>
              </a:extLst>
            </p:cNvPr>
            <p:cNvSpPr/>
            <p:nvPr/>
          </p:nvSpPr>
          <p:spPr>
            <a:xfrm>
              <a:off x="1419225" y="1951038"/>
              <a:ext cx="328103" cy="256061"/>
            </a:xfrm>
            <a:custGeom>
              <a:avLst/>
              <a:gdLst>
                <a:gd name="connsiteX0" fmla="*/ 0 w 328103"/>
                <a:gd name="connsiteY0" fmla="*/ 0 h 256061"/>
                <a:gd name="connsiteX1" fmla="*/ 139700 w 328103"/>
                <a:gd name="connsiteY1" fmla="*/ 109537 h 256061"/>
                <a:gd name="connsiteX2" fmla="*/ 177800 w 328103"/>
                <a:gd name="connsiteY2" fmla="*/ 139700 h 256061"/>
                <a:gd name="connsiteX3" fmla="*/ 327025 w 328103"/>
                <a:gd name="connsiteY3" fmla="*/ 255587 h 256061"/>
                <a:gd name="connsiteX4" fmla="*/ 242888 w 328103"/>
                <a:gd name="connsiteY4" fmla="*/ 177800 h 256061"/>
                <a:gd name="connsiteX5" fmla="*/ 201613 w 328103"/>
                <a:gd name="connsiteY5" fmla="*/ 104775 h 256061"/>
                <a:gd name="connsiteX6" fmla="*/ 230188 w 328103"/>
                <a:gd name="connsiteY6" fmla="*/ 160337 h 256061"/>
                <a:gd name="connsiteX7" fmla="*/ 193675 w 328103"/>
                <a:gd name="connsiteY7" fmla="*/ 127000 h 256061"/>
                <a:gd name="connsiteX8" fmla="*/ 138113 w 328103"/>
                <a:gd name="connsiteY8" fmla="*/ 80962 h 256061"/>
                <a:gd name="connsiteX9" fmla="*/ 0 w 328103"/>
                <a:gd name="connsiteY9" fmla="*/ 0 h 25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03" h="256061">
                  <a:moveTo>
                    <a:pt x="0" y="0"/>
                  </a:moveTo>
                  <a:lnTo>
                    <a:pt x="139700" y="109537"/>
                  </a:lnTo>
                  <a:lnTo>
                    <a:pt x="177800" y="139700"/>
                  </a:lnTo>
                  <a:cubicBezTo>
                    <a:pt x="209021" y="164042"/>
                    <a:pt x="316177" y="249237"/>
                    <a:pt x="327025" y="255587"/>
                  </a:cubicBezTo>
                  <a:cubicBezTo>
                    <a:pt x="337873" y="261937"/>
                    <a:pt x="263790" y="202935"/>
                    <a:pt x="242888" y="177800"/>
                  </a:cubicBezTo>
                  <a:cubicBezTo>
                    <a:pt x="221986" y="152665"/>
                    <a:pt x="203730" y="107685"/>
                    <a:pt x="201613" y="104775"/>
                  </a:cubicBezTo>
                  <a:cubicBezTo>
                    <a:pt x="199496" y="101865"/>
                    <a:pt x="231511" y="156633"/>
                    <a:pt x="230188" y="160337"/>
                  </a:cubicBezTo>
                  <a:cubicBezTo>
                    <a:pt x="228865" y="164041"/>
                    <a:pt x="209021" y="140229"/>
                    <a:pt x="193675" y="127000"/>
                  </a:cubicBezTo>
                  <a:cubicBezTo>
                    <a:pt x="178329" y="113771"/>
                    <a:pt x="170392" y="102393"/>
                    <a:pt x="138113" y="80962"/>
                  </a:cubicBezTo>
                  <a:cubicBezTo>
                    <a:pt x="105834" y="59531"/>
                    <a:pt x="52917" y="2897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E939C9CE-E937-439F-B304-376720051A8C}"/>
                </a:ext>
              </a:extLst>
            </p:cNvPr>
            <p:cNvSpPr/>
            <p:nvPr/>
          </p:nvSpPr>
          <p:spPr>
            <a:xfrm>
              <a:off x="1403224" y="1944618"/>
              <a:ext cx="466373" cy="459015"/>
            </a:xfrm>
            <a:custGeom>
              <a:avLst/>
              <a:gdLst>
                <a:gd name="connsiteX0" fmla="*/ 126 w 466373"/>
                <a:gd name="connsiteY0" fmla="*/ 70 h 459015"/>
                <a:gd name="connsiteX1" fmla="*/ 44576 w 466373"/>
                <a:gd name="connsiteY1" fmla="*/ 158820 h 459015"/>
                <a:gd name="connsiteX2" fmla="*/ 44576 w 466373"/>
                <a:gd name="connsiteY2" fmla="*/ 120720 h 459015"/>
                <a:gd name="connsiteX3" fmla="*/ 74739 w 466373"/>
                <a:gd name="connsiteY3" fmla="*/ 220732 h 459015"/>
                <a:gd name="connsiteX4" fmla="*/ 150939 w 466373"/>
                <a:gd name="connsiteY4" fmla="*/ 236607 h 459015"/>
                <a:gd name="connsiteX5" fmla="*/ 104901 w 466373"/>
                <a:gd name="connsiteY5" fmla="*/ 230257 h 459015"/>
                <a:gd name="connsiteX6" fmla="*/ 123951 w 466373"/>
                <a:gd name="connsiteY6" fmla="*/ 158820 h 459015"/>
                <a:gd name="connsiteX7" fmla="*/ 119189 w 466373"/>
                <a:gd name="connsiteY7" fmla="*/ 246132 h 459015"/>
                <a:gd name="connsiteX8" fmla="*/ 196976 w 466373"/>
                <a:gd name="connsiteY8" fmla="*/ 298520 h 459015"/>
                <a:gd name="connsiteX9" fmla="*/ 138239 w 466373"/>
                <a:gd name="connsiteY9" fmla="*/ 281057 h 459015"/>
                <a:gd name="connsiteX10" fmla="*/ 173164 w 466373"/>
                <a:gd name="connsiteY10" fmla="*/ 335032 h 459015"/>
                <a:gd name="connsiteX11" fmla="*/ 198564 w 466373"/>
                <a:gd name="connsiteY11" fmla="*/ 360432 h 459015"/>
                <a:gd name="connsiteX12" fmla="*/ 211264 w 466373"/>
                <a:gd name="connsiteY12" fmla="*/ 458857 h 459015"/>
                <a:gd name="connsiteX13" fmla="*/ 216026 w 466373"/>
                <a:gd name="connsiteY13" fmla="*/ 335032 h 459015"/>
                <a:gd name="connsiteX14" fmla="*/ 211264 w 466373"/>
                <a:gd name="connsiteY14" fmla="*/ 450920 h 459015"/>
                <a:gd name="connsiteX15" fmla="*/ 306514 w 466373"/>
                <a:gd name="connsiteY15" fmla="*/ 439807 h 459015"/>
                <a:gd name="connsiteX16" fmla="*/ 347789 w 466373"/>
                <a:gd name="connsiteY16" fmla="*/ 377895 h 459015"/>
                <a:gd name="connsiteX17" fmla="*/ 347789 w 466373"/>
                <a:gd name="connsiteY17" fmla="*/ 444570 h 459015"/>
                <a:gd name="connsiteX18" fmla="*/ 462089 w 466373"/>
                <a:gd name="connsiteY18" fmla="*/ 333445 h 459015"/>
                <a:gd name="connsiteX19" fmla="*/ 420814 w 466373"/>
                <a:gd name="connsiteY19" fmla="*/ 382657 h 459015"/>
                <a:gd name="connsiteX20" fmla="*/ 223964 w 466373"/>
                <a:gd name="connsiteY20" fmla="*/ 430282 h 459015"/>
                <a:gd name="connsiteX21" fmla="*/ 193801 w 466373"/>
                <a:gd name="connsiteY21" fmla="*/ 350907 h 459015"/>
                <a:gd name="connsiteX22" fmla="*/ 95376 w 466373"/>
                <a:gd name="connsiteY22" fmla="*/ 252482 h 459015"/>
                <a:gd name="connsiteX23" fmla="*/ 60451 w 466373"/>
                <a:gd name="connsiteY23" fmla="*/ 139770 h 459015"/>
                <a:gd name="connsiteX24" fmla="*/ 126 w 466373"/>
                <a:gd name="connsiteY24" fmla="*/ 70 h 4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373" h="459015">
                  <a:moveTo>
                    <a:pt x="126" y="70"/>
                  </a:moveTo>
                  <a:cubicBezTo>
                    <a:pt x="-2520" y="3245"/>
                    <a:pt x="37168" y="138712"/>
                    <a:pt x="44576" y="158820"/>
                  </a:cubicBezTo>
                  <a:cubicBezTo>
                    <a:pt x="51984" y="178928"/>
                    <a:pt x="39549" y="110401"/>
                    <a:pt x="44576" y="120720"/>
                  </a:cubicBezTo>
                  <a:cubicBezTo>
                    <a:pt x="49603" y="131039"/>
                    <a:pt x="57012" y="201418"/>
                    <a:pt x="74739" y="220732"/>
                  </a:cubicBezTo>
                  <a:cubicBezTo>
                    <a:pt x="92466" y="240046"/>
                    <a:pt x="145912" y="235020"/>
                    <a:pt x="150939" y="236607"/>
                  </a:cubicBezTo>
                  <a:cubicBezTo>
                    <a:pt x="155966" y="238194"/>
                    <a:pt x="109399" y="243221"/>
                    <a:pt x="104901" y="230257"/>
                  </a:cubicBezTo>
                  <a:cubicBezTo>
                    <a:pt x="100403" y="217293"/>
                    <a:pt x="121570" y="156174"/>
                    <a:pt x="123951" y="158820"/>
                  </a:cubicBezTo>
                  <a:cubicBezTo>
                    <a:pt x="126332" y="161466"/>
                    <a:pt x="107018" y="222849"/>
                    <a:pt x="119189" y="246132"/>
                  </a:cubicBezTo>
                  <a:cubicBezTo>
                    <a:pt x="131360" y="269415"/>
                    <a:pt x="193801" y="292699"/>
                    <a:pt x="196976" y="298520"/>
                  </a:cubicBezTo>
                  <a:cubicBezTo>
                    <a:pt x="200151" y="304341"/>
                    <a:pt x="142208" y="274972"/>
                    <a:pt x="138239" y="281057"/>
                  </a:cubicBezTo>
                  <a:cubicBezTo>
                    <a:pt x="134270" y="287142"/>
                    <a:pt x="163110" y="321803"/>
                    <a:pt x="173164" y="335032"/>
                  </a:cubicBezTo>
                  <a:cubicBezTo>
                    <a:pt x="183218" y="348261"/>
                    <a:pt x="192214" y="339795"/>
                    <a:pt x="198564" y="360432"/>
                  </a:cubicBezTo>
                  <a:cubicBezTo>
                    <a:pt x="204914" y="381069"/>
                    <a:pt x="208354" y="463090"/>
                    <a:pt x="211264" y="458857"/>
                  </a:cubicBezTo>
                  <a:cubicBezTo>
                    <a:pt x="214174" y="454624"/>
                    <a:pt x="216026" y="336355"/>
                    <a:pt x="216026" y="335032"/>
                  </a:cubicBezTo>
                  <a:cubicBezTo>
                    <a:pt x="216026" y="333709"/>
                    <a:pt x="196183" y="433458"/>
                    <a:pt x="211264" y="450920"/>
                  </a:cubicBezTo>
                  <a:cubicBezTo>
                    <a:pt x="226345" y="468383"/>
                    <a:pt x="283760" y="451978"/>
                    <a:pt x="306514" y="439807"/>
                  </a:cubicBezTo>
                  <a:cubicBezTo>
                    <a:pt x="329268" y="427636"/>
                    <a:pt x="340910" y="377101"/>
                    <a:pt x="347789" y="377895"/>
                  </a:cubicBezTo>
                  <a:cubicBezTo>
                    <a:pt x="354668" y="378689"/>
                    <a:pt x="328739" y="451978"/>
                    <a:pt x="347789" y="444570"/>
                  </a:cubicBezTo>
                  <a:cubicBezTo>
                    <a:pt x="366839" y="437162"/>
                    <a:pt x="449918" y="343764"/>
                    <a:pt x="462089" y="333445"/>
                  </a:cubicBezTo>
                  <a:cubicBezTo>
                    <a:pt x="474260" y="323126"/>
                    <a:pt x="460502" y="366518"/>
                    <a:pt x="420814" y="382657"/>
                  </a:cubicBezTo>
                  <a:cubicBezTo>
                    <a:pt x="381127" y="398797"/>
                    <a:pt x="261800" y="435574"/>
                    <a:pt x="223964" y="430282"/>
                  </a:cubicBezTo>
                  <a:cubicBezTo>
                    <a:pt x="186129" y="424990"/>
                    <a:pt x="215232" y="380540"/>
                    <a:pt x="193801" y="350907"/>
                  </a:cubicBezTo>
                  <a:cubicBezTo>
                    <a:pt x="172370" y="321274"/>
                    <a:pt x="117601" y="287672"/>
                    <a:pt x="95376" y="252482"/>
                  </a:cubicBezTo>
                  <a:cubicBezTo>
                    <a:pt x="73151" y="217293"/>
                    <a:pt x="75532" y="177076"/>
                    <a:pt x="60451" y="139770"/>
                  </a:cubicBezTo>
                  <a:cubicBezTo>
                    <a:pt x="45370" y="102464"/>
                    <a:pt x="2772" y="-3105"/>
                    <a:pt x="12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D59AE068-BA34-4002-B2B9-30D0EBF195EA}"/>
                </a:ext>
              </a:extLst>
            </p:cNvPr>
            <p:cNvSpPr/>
            <p:nvPr/>
          </p:nvSpPr>
          <p:spPr>
            <a:xfrm>
              <a:off x="1423247" y="1767455"/>
              <a:ext cx="258842" cy="205556"/>
            </a:xfrm>
            <a:custGeom>
              <a:avLst/>
              <a:gdLst>
                <a:gd name="connsiteX0" fmla="*/ 2328 w 258842"/>
                <a:gd name="connsiteY0" fmla="*/ 1020 h 205556"/>
                <a:gd name="connsiteX1" fmla="*/ 178541 w 258842"/>
                <a:gd name="connsiteY1" fmla="*/ 183583 h 205556"/>
                <a:gd name="connsiteX2" fmla="*/ 257916 w 258842"/>
                <a:gd name="connsiteY2" fmla="*/ 202633 h 205556"/>
                <a:gd name="connsiteX3" fmla="*/ 218228 w 258842"/>
                <a:gd name="connsiteY3" fmla="*/ 186758 h 205556"/>
                <a:gd name="connsiteX4" fmla="*/ 162666 w 258842"/>
                <a:gd name="connsiteY4" fmla="*/ 153420 h 205556"/>
                <a:gd name="connsiteX5" fmla="*/ 81703 w 258842"/>
                <a:gd name="connsiteY5" fmla="*/ 110558 h 205556"/>
                <a:gd name="connsiteX6" fmla="*/ 2328 w 258842"/>
                <a:gd name="connsiteY6" fmla="*/ 1020 h 20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42" h="205556">
                  <a:moveTo>
                    <a:pt x="2328" y="1020"/>
                  </a:moveTo>
                  <a:cubicBezTo>
                    <a:pt x="18468" y="13191"/>
                    <a:pt x="135943" y="149981"/>
                    <a:pt x="178541" y="183583"/>
                  </a:cubicBezTo>
                  <a:cubicBezTo>
                    <a:pt x="221139" y="217185"/>
                    <a:pt x="251302" y="202104"/>
                    <a:pt x="257916" y="202633"/>
                  </a:cubicBezTo>
                  <a:cubicBezTo>
                    <a:pt x="264530" y="203162"/>
                    <a:pt x="234103" y="194960"/>
                    <a:pt x="218228" y="186758"/>
                  </a:cubicBezTo>
                  <a:cubicBezTo>
                    <a:pt x="202353" y="178556"/>
                    <a:pt x="185420" y="166120"/>
                    <a:pt x="162666" y="153420"/>
                  </a:cubicBezTo>
                  <a:cubicBezTo>
                    <a:pt x="139912" y="140720"/>
                    <a:pt x="104986" y="131989"/>
                    <a:pt x="81703" y="110558"/>
                  </a:cubicBezTo>
                  <a:cubicBezTo>
                    <a:pt x="58420" y="89127"/>
                    <a:pt x="-13812" y="-11151"/>
                    <a:pt x="2328" y="1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CE7180FF-2F2B-40D2-926E-F620F39D9144}"/>
                </a:ext>
              </a:extLst>
            </p:cNvPr>
            <p:cNvSpPr/>
            <p:nvPr/>
          </p:nvSpPr>
          <p:spPr>
            <a:xfrm>
              <a:off x="1410577" y="1701457"/>
              <a:ext cx="253275" cy="329221"/>
            </a:xfrm>
            <a:custGeom>
              <a:avLst/>
              <a:gdLst>
                <a:gd name="connsiteX0" fmla="*/ 5473 w 253275"/>
                <a:gd name="connsiteY0" fmla="*/ 343 h 329221"/>
                <a:gd name="connsiteX1" fmla="*/ 29286 w 253275"/>
                <a:gd name="connsiteY1" fmla="*/ 155918 h 329221"/>
                <a:gd name="connsiteX2" fmla="*/ 2298 w 253275"/>
                <a:gd name="connsiteY2" fmla="*/ 241643 h 329221"/>
                <a:gd name="connsiteX3" fmla="*/ 18173 w 253275"/>
                <a:gd name="connsiteY3" fmla="*/ 200368 h 329221"/>
                <a:gd name="connsiteX4" fmla="*/ 149936 w 253275"/>
                <a:gd name="connsiteY4" fmla="*/ 321018 h 329221"/>
                <a:gd name="connsiteX5" fmla="*/ 199148 w 253275"/>
                <a:gd name="connsiteY5" fmla="*/ 292443 h 329221"/>
                <a:gd name="connsiteX6" fmla="*/ 213436 w 253275"/>
                <a:gd name="connsiteY6" fmla="*/ 238468 h 329221"/>
                <a:gd name="connsiteX7" fmla="*/ 207086 w 253275"/>
                <a:gd name="connsiteY7" fmla="*/ 306731 h 329221"/>
                <a:gd name="connsiteX8" fmla="*/ 251536 w 253275"/>
                <a:gd name="connsiteY8" fmla="*/ 325781 h 329221"/>
                <a:gd name="connsiteX9" fmla="*/ 243598 w 253275"/>
                <a:gd name="connsiteY9" fmla="*/ 244818 h 329221"/>
                <a:gd name="connsiteX10" fmla="*/ 237248 w 253275"/>
                <a:gd name="connsiteY10" fmla="*/ 305143 h 329221"/>
                <a:gd name="connsiteX11" fmla="*/ 207086 w 253275"/>
                <a:gd name="connsiteY11" fmla="*/ 282918 h 329221"/>
                <a:gd name="connsiteX12" fmla="*/ 162636 w 253275"/>
                <a:gd name="connsiteY12" fmla="*/ 305143 h 329221"/>
                <a:gd name="connsiteX13" fmla="*/ 56273 w 253275"/>
                <a:gd name="connsiteY13" fmla="*/ 260693 h 329221"/>
                <a:gd name="connsiteX14" fmla="*/ 99136 w 253275"/>
                <a:gd name="connsiteY14" fmla="*/ 259106 h 329221"/>
                <a:gd name="connsiteX15" fmla="*/ 45161 w 253275"/>
                <a:gd name="connsiteY15" fmla="*/ 201956 h 329221"/>
                <a:gd name="connsiteX16" fmla="*/ 5473 w 253275"/>
                <a:gd name="connsiteY16" fmla="*/ 343 h 3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275" h="329221">
                  <a:moveTo>
                    <a:pt x="5473" y="343"/>
                  </a:moveTo>
                  <a:cubicBezTo>
                    <a:pt x="2827" y="-7330"/>
                    <a:pt x="29815" y="115701"/>
                    <a:pt x="29286" y="155918"/>
                  </a:cubicBezTo>
                  <a:cubicBezTo>
                    <a:pt x="28757" y="196135"/>
                    <a:pt x="4150" y="234235"/>
                    <a:pt x="2298" y="241643"/>
                  </a:cubicBezTo>
                  <a:cubicBezTo>
                    <a:pt x="446" y="249051"/>
                    <a:pt x="-6433" y="187139"/>
                    <a:pt x="18173" y="200368"/>
                  </a:cubicBezTo>
                  <a:cubicBezTo>
                    <a:pt x="42779" y="213597"/>
                    <a:pt x="119774" y="305672"/>
                    <a:pt x="149936" y="321018"/>
                  </a:cubicBezTo>
                  <a:cubicBezTo>
                    <a:pt x="180099" y="336364"/>
                    <a:pt x="188565" y="306201"/>
                    <a:pt x="199148" y="292443"/>
                  </a:cubicBezTo>
                  <a:cubicBezTo>
                    <a:pt x="209731" y="278685"/>
                    <a:pt x="212113" y="236087"/>
                    <a:pt x="213436" y="238468"/>
                  </a:cubicBezTo>
                  <a:cubicBezTo>
                    <a:pt x="214759" y="240849"/>
                    <a:pt x="200736" y="292179"/>
                    <a:pt x="207086" y="306731"/>
                  </a:cubicBezTo>
                  <a:cubicBezTo>
                    <a:pt x="213436" y="321283"/>
                    <a:pt x="245451" y="336100"/>
                    <a:pt x="251536" y="325781"/>
                  </a:cubicBezTo>
                  <a:cubicBezTo>
                    <a:pt x="257621" y="315462"/>
                    <a:pt x="245979" y="248258"/>
                    <a:pt x="243598" y="244818"/>
                  </a:cubicBezTo>
                  <a:cubicBezTo>
                    <a:pt x="241217" y="241378"/>
                    <a:pt x="243333" y="298793"/>
                    <a:pt x="237248" y="305143"/>
                  </a:cubicBezTo>
                  <a:cubicBezTo>
                    <a:pt x="231163" y="311493"/>
                    <a:pt x="219521" y="282918"/>
                    <a:pt x="207086" y="282918"/>
                  </a:cubicBezTo>
                  <a:cubicBezTo>
                    <a:pt x="194651" y="282918"/>
                    <a:pt x="187771" y="308847"/>
                    <a:pt x="162636" y="305143"/>
                  </a:cubicBezTo>
                  <a:cubicBezTo>
                    <a:pt x="137501" y="301439"/>
                    <a:pt x="66856" y="268366"/>
                    <a:pt x="56273" y="260693"/>
                  </a:cubicBezTo>
                  <a:cubicBezTo>
                    <a:pt x="45690" y="253020"/>
                    <a:pt x="100988" y="268895"/>
                    <a:pt x="99136" y="259106"/>
                  </a:cubicBezTo>
                  <a:cubicBezTo>
                    <a:pt x="97284" y="249317"/>
                    <a:pt x="56009" y="239791"/>
                    <a:pt x="45161" y="201956"/>
                  </a:cubicBezTo>
                  <a:cubicBezTo>
                    <a:pt x="34313" y="164121"/>
                    <a:pt x="8119" y="8016"/>
                    <a:pt x="5473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D1A92F2-8CF1-41A7-AA9B-A4F7D84BE609}"/>
                </a:ext>
              </a:extLst>
            </p:cNvPr>
            <p:cNvSpPr/>
            <p:nvPr/>
          </p:nvSpPr>
          <p:spPr>
            <a:xfrm>
              <a:off x="984180" y="1546371"/>
              <a:ext cx="215121" cy="423008"/>
            </a:xfrm>
            <a:custGeom>
              <a:avLst/>
              <a:gdLst>
                <a:gd name="connsiteX0" fmla="*/ 70 w 215121"/>
                <a:gd name="connsiteY0" fmla="*/ 1442 h 423008"/>
                <a:gd name="connsiteX1" fmla="*/ 122308 w 215121"/>
                <a:gd name="connsiteY1" fmla="*/ 242742 h 423008"/>
                <a:gd name="connsiteX2" fmla="*/ 109608 w 215121"/>
                <a:gd name="connsiteY2" fmla="*/ 191942 h 423008"/>
                <a:gd name="connsiteX3" fmla="*/ 109608 w 215121"/>
                <a:gd name="connsiteY3" fmla="*/ 142729 h 423008"/>
                <a:gd name="connsiteX4" fmla="*/ 122308 w 215121"/>
                <a:gd name="connsiteY4" fmla="*/ 230042 h 423008"/>
                <a:gd name="connsiteX5" fmla="*/ 212795 w 215121"/>
                <a:gd name="connsiteY5" fmla="*/ 418954 h 423008"/>
                <a:gd name="connsiteX6" fmla="*/ 179458 w 215121"/>
                <a:gd name="connsiteY6" fmla="*/ 347517 h 423008"/>
                <a:gd name="connsiteX7" fmla="*/ 84208 w 215121"/>
                <a:gd name="connsiteY7" fmla="*/ 207817 h 423008"/>
                <a:gd name="connsiteX8" fmla="*/ 161995 w 215121"/>
                <a:gd name="connsiteY8" fmla="*/ 347517 h 423008"/>
                <a:gd name="connsiteX9" fmla="*/ 128658 w 215121"/>
                <a:gd name="connsiteY9" fmla="*/ 233217 h 423008"/>
                <a:gd name="connsiteX10" fmla="*/ 104845 w 215121"/>
                <a:gd name="connsiteY10" fmla="*/ 145904 h 423008"/>
                <a:gd name="connsiteX11" fmla="*/ 70 w 215121"/>
                <a:gd name="connsiteY11" fmla="*/ 1442 h 4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121" h="423008">
                  <a:moveTo>
                    <a:pt x="70" y="1442"/>
                  </a:moveTo>
                  <a:cubicBezTo>
                    <a:pt x="2980" y="17582"/>
                    <a:pt x="104052" y="210992"/>
                    <a:pt x="122308" y="242742"/>
                  </a:cubicBezTo>
                  <a:cubicBezTo>
                    <a:pt x="140564" y="274492"/>
                    <a:pt x="111725" y="208611"/>
                    <a:pt x="109608" y="191942"/>
                  </a:cubicBezTo>
                  <a:cubicBezTo>
                    <a:pt x="107491" y="175273"/>
                    <a:pt x="107491" y="136379"/>
                    <a:pt x="109608" y="142729"/>
                  </a:cubicBezTo>
                  <a:cubicBezTo>
                    <a:pt x="111725" y="149079"/>
                    <a:pt x="105110" y="184005"/>
                    <a:pt x="122308" y="230042"/>
                  </a:cubicBezTo>
                  <a:cubicBezTo>
                    <a:pt x="139506" y="276079"/>
                    <a:pt x="203270" y="399375"/>
                    <a:pt x="212795" y="418954"/>
                  </a:cubicBezTo>
                  <a:cubicBezTo>
                    <a:pt x="222320" y="438533"/>
                    <a:pt x="200889" y="382706"/>
                    <a:pt x="179458" y="347517"/>
                  </a:cubicBezTo>
                  <a:cubicBezTo>
                    <a:pt x="158027" y="312328"/>
                    <a:pt x="87118" y="207817"/>
                    <a:pt x="84208" y="207817"/>
                  </a:cubicBezTo>
                  <a:cubicBezTo>
                    <a:pt x="81298" y="207817"/>
                    <a:pt x="154587" y="343284"/>
                    <a:pt x="161995" y="347517"/>
                  </a:cubicBezTo>
                  <a:cubicBezTo>
                    <a:pt x="169403" y="351750"/>
                    <a:pt x="138183" y="266819"/>
                    <a:pt x="128658" y="233217"/>
                  </a:cubicBezTo>
                  <a:cubicBezTo>
                    <a:pt x="119133" y="199615"/>
                    <a:pt x="124160" y="182681"/>
                    <a:pt x="104845" y="145904"/>
                  </a:cubicBezTo>
                  <a:cubicBezTo>
                    <a:pt x="85530" y="109127"/>
                    <a:pt x="-2840" y="-14698"/>
                    <a:pt x="70" y="1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C4FFD055-1C6B-4F1C-8BBE-C8EFB1BFE20C}"/>
                </a:ext>
              </a:extLst>
            </p:cNvPr>
            <p:cNvSpPr/>
            <p:nvPr/>
          </p:nvSpPr>
          <p:spPr>
            <a:xfrm>
              <a:off x="926991" y="1300045"/>
              <a:ext cx="268583" cy="268683"/>
            </a:xfrm>
            <a:custGeom>
              <a:avLst/>
              <a:gdLst>
                <a:gd name="connsiteX0" fmla="*/ 230297 w 268583"/>
                <a:gd name="connsiteY0" fmla="*/ 118 h 268683"/>
                <a:gd name="connsiteX1" fmla="*/ 260459 w 268583"/>
                <a:gd name="connsiteY1" fmla="*/ 158868 h 268683"/>
                <a:gd name="connsiteX2" fmla="*/ 266809 w 268583"/>
                <a:gd name="connsiteY2" fmla="*/ 212843 h 268683"/>
                <a:gd name="connsiteX3" fmla="*/ 233472 w 268583"/>
                <a:gd name="connsiteY3" fmla="*/ 182680 h 268683"/>
                <a:gd name="connsiteX4" fmla="*/ 157272 w 268583"/>
                <a:gd name="connsiteY4" fmla="*/ 263643 h 268683"/>
                <a:gd name="connsiteX5" fmla="*/ 141397 w 268583"/>
                <a:gd name="connsiteY5" fmla="*/ 260468 h 268683"/>
                <a:gd name="connsiteX6" fmla="*/ 109 w 268583"/>
                <a:gd name="connsiteY6" fmla="*/ 222368 h 268683"/>
                <a:gd name="connsiteX7" fmla="*/ 166797 w 268583"/>
                <a:gd name="connsiteY7" fmla="*/ 247768 h 268683"/>
                <a:gd name="connsiteX8" fmla="*/ 223947 w 268583"/>
                <a:gd name="connsiteY8" fmla="*/ 192205 h 268683"/>
                <a:gd name="connsiteX9" fmla="*/ 239822 w 268583"/>
                <a:gd name="connsiteY9" fmla="*/ 166805 h 268683"/>
                <a:gd name="connsiteX10" fmla="*/ 250934 w 268583"/>
                <a:gd name="connsiteY10" fmla="*/ 133468 h 268683"/>
                <a:gd name="connsiteX11" fmla="*/ 230297 w 268583"/>
                <a:gd name="connsiteY11" fmla="*/ 118 h 26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83" h="268683">
                  <a:moveTo>
                    <a:pt x="230297" y="118"/>
                  </a:moveTo>
                  <a:cubicBezTo>
                    <a:pt x="231884" y="4351"/>
                    <a:pt x="254374" y="123414"/>
                    <a:pt x="260459" y="158868"/>
                  </a:cubicBezTo>
                  <a:cubicBezTo>
                    <a:pt x="266544" y="194322"/>
                    <a:pt x="271307" y="208874"/>
                    <a:pt x="266809" y="212843"/>
                  </a:cubicBezTo>
                  <a:cubicBezTo>
                    <a:pt x="262311" y="216812"/>
                    <a:pt x="251728" y="174213"/>
                    <a:pt x="233472" y="182680"/>
                  </a:cubicBezTo>
                  <a:cubicBezTo>
                    <a:pt x="215216" y="191147"/>
                    <a:pt x="172618" y="250678"/>
                    <a:pt x="157272" y="263643"/>
                  </a:cubicBezTo>
                  <a:cubicBezTo>
                    <a:pt x="141926" y="276608"/>
                    <a:pt x="141397" y="260468"/>
                    <a:pt x="141397" y="260468"/>
                  </a:cubicBezTo>
                  <a:cubicBezTo>
                    <a:pt x="115203" y="253589"/>
                    <a:pt x="-4124" y="224485"/>
                    <a:pt x="109" y="222368"/>
                  </a:cubicBezTo>
                  <a:cubicBezTo>
                    <a:pt x="4342" y="220251"/>
                    <a:pt x="129491" y="252795"/>
                    <a:pt x="166797" y="247768"/>
                  </a:cubicBezTo>
                  <a:cubicBezTo>
                    <a:pt x="204103" y="242741"/>
                    <a:pt x="211776" y="205699"/>
                    <a:pt x="223947" y="192205"/>
                  </a:cubicBezTo>
                  <a:cubicBezTo>
                    <a:pt x="236118" y="178711"/>
                    <a:pt x="235324" y="176595"/>
                    <a:pt x="239822" y="166805"/>
                  </a:cubicBezTo>
                  <a:cubicBezTo>
                    <a:pt x="244320" y="157016"/>
                    <a:pt x="249876" y="160455"/>
                    <a:pt x="250934" y="133468"/>
                  </a:cubicBezTo>
                  <a:cubicBezTo>
                    <a:pt x="251992" y="106481"/>
                    <a:pt x="228710" y="-4115"/>
                    <a:pt x="230297" y="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4DC883DD-920F-4B4F-A8FD-C973319621B7}"/>
                </a:ext>
              </a:extLst>
            </p:cNvPr>
            <p:cNvSpPr/>
            <p:nvPr/>
          </p:nvSpPr>
          <p:spPr>
            <a:xfrm>
              <a:off x="1196659" y="1834946"/>
              <a:ext cx="86183" cy="333664"/>
            </a:xfrm>
            <a:custGeom>
              <a:avLst/>
              <a:gdLst>
                <a:gd name="connsiteX0" fmla="*/ 316 w 86183"/>
                <a:gd name="connsiteY0" fmla="*/ 204 h 333664"/>
                <a:gd name="connsiteX1" fmla="*/ 57466 w 86183"/>
                <a:gd name="connsiteY1" fmla="*/ 190704 h 333664"/>
                <a:gd name="connsiteX2" fmla="*/ 63816 w 86183"/>
                <a:gd name="connsiteY2" fmla="*/ 120854 h 333664"/>
                <a:gd name="connsiteX3" fmla="*/ 86041 w 86183"/>
                <a:gd name="connsiteY3" fmla="*/ 263729 h 333664"/>
                <a:gd name="connsiteX4" fmla="*/ 73341 w 86183"/>
                <a:gd name="connsiteY4" fmla="*/ 333579 h 333664"/>
                <a:gd name="connsiteX5" fmla="*/ 73341 w 86183"/>
                <a:gd name="connsiteY5" fmla="*/ 276429 h 333664"/>
                <a:gd name="connsiteX6" fmla="*/ 57466 w 86183"/>
                <a:gd name="connsiteY6" fmla="*/ 203404 h 333664"/>
                <a:gd name="connsiteX7" fmla="*/ 35241 w 86183"/>
                <a:gd name="connsiteY7" fmla="*/ 154192 h 333664"/>
                <a:gd name="connsiteX8" fmla="*/ 316 w 86183"/>
                <a:gd name="connsiteY8" fmla="*/ 204 h 3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83" h="333664">
                  <a:moveTo>
                    <a:pt x="316" y="204"/>
                  </a:moveTo>
                  <a:cubicBezTo>
                    <a:pt x="4020" y="6289"/>
                    <a:pt x="46883" y="170596"/>
                    <a:pt x="57466" y="190704"/>
                  </a:cubicBezTo>
                  <a:cubicBezTo>
                    <a:pt x="68049" y="210812"/>
                    <a:pt x="59054" y="108683"/>
                    <a:pt x="63816" y="120854"/>
                  </a:cubicBezTo>
                  <a:cubicBezTo>
                    <a:pt x="68578" y="133025"/>
                    <a:pt x="84454" y="228275"/>
                    <a:pt x="86041" y="263729"/>
                  </a:cubicBezTo>
                  <a:cubicBezTo>
                    <a:pt x="87628" y="299183"/>
                    <a:pt x="75458" y="331462"/>
                    <a:pt x="73341" y="333579"/>
                  </a:cubicBezTo>
                  <a:cubicBezTo>
                    <a:pt x="71224" y="335696"/>
                    <a:pt x="75987" y="298125"/>
                    <a:pt x="73341" y="276429"/>
                  </a:cubicBezTo>
                  <a:cubicBezTo>
                    <a:pt x="70695" y="254733"/>
                    <a:pt x="63816" y="223777"/>
                    <a:pt x="57466" y="203404"/>
                  </a:cubicBezTo>
                  <a:cubicBezTo>
                    <a:pt x="51116" y="183031"/>
                    <a:pt x="43972" y="182502"/>
                    <a:pt x="35241" y="154192"/>
                  </a:cubicBezTo>
                  <a:cubicBezTo>
                    <a:pt x="26510" y="125882"/>
                    <a:pt x="-3388" y="-5881"/>
                    <a:pt x="316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8EA5256A-4B08-4C10-BC18-DB8E94A63EC9}"/>
                </a:ext>
              </a:extLst>
            </p:cNvPr>
            <p:cNvSpPr/>
            <p:nvPr/>
          </p:nvSpPr>
          <p:spPr>
            <a:xfrm>
              <a:off x="1192201" y="1368419"/>
              <a:ext cx="247667" cy="413529"/>
            </a:xfrm>
            <a:custGeom>
              <a:avLst/>
              <a:gdLst>
                <a:gd name="connsiteX0" fmla="*/ 12 w 247667"/>
                <a:gd name="connsiteY0" fmla="*/ 6 h 413529"/>
                <a:gd name="connsiteX1" fmla="*/ 107962 w 247667"/>
                <a:gd name="connsiteY1" fmla="*/ 153994 h 413529"/>
                <a:gd name="connsiteX2" fmla="*/ 139712 w 247667"/>
                <a:gd name="connsiteY2" fmla="*/ 192094 h 413529"/>
                <a:gd name="connsiteX3" fmla="*/ 111137 w 247667"/>
                <a:gd name="connsiteY3" fmla="*/ 117481 h 413529"/>
                <a:gd name="connsiteX4" fmla="*/ 103199 w 247667"/>
                <a:gd name="connsiteY4" fmla="*/ 173044 h 413529"/>
                <a:gd name="connsiteX5" fmla="*/ 157174 w 247667"/>
                <a:gd name="connsiteY5" fmla="*/ 239719 h 413529"/>
                <a:gd name="connsiteX6" fmla="*/ 168287 w 247667"/>
                <a:gd name="connsiteY6" fmla="*/ 280994 h 413529"/>
                <a:gd name="connsiteX7" fmla="*/ 173049 w 247667"/>
                <a:gd name="connsiteY7" fmla="*/ 315919 h 413529"/>
                <a:gd name="connsiteX8" fmla="*/ 196862 w 247667"/>
                <a:gd name="connsiteY8" fmla="*/ 265119 h 413529"/>
                <a:gd name="connsiteX9" fmla="*/ 200037 w 247667"/>
                <a:gd name="connsiteY9" fmla="*/ 354019 h 413529"/>
                <a:gd name="connsiteX10" fmla="*/ 212737 w 247667"/>
                <a:gd name="connsiteY10" fmla="*/ 295281 h 413529"/>
                <a:gd name="connsiteX11" fmla="*/ 247662 w 247667"/>
                <a:gd name="connsiteY11" fmla="*/ 407994 h 413529"/>
                <a:gd name="connsiteX12" fmla="*/ 214324 w 247667"/>
                <a:gd name="connsiteY12" fmla="*/ 371481 h 413529"/>
                <a:gd name="connsiteX13" fmla="*/ 101612 w 247667"/>
                <a:gd name="connsiteY13" fmla="*/ 160344 h 413529"/>
                <a:gd name="connsiteX14" fmla="*/ 12 w 247667"/>
                <a:gd name="connsiteY14" fmla="*/ 6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667" h="413529">
                  <a:moveTo>
                    <a:pt x="12" y="6"/>
                  </a:moveTo>
                  <a:cubicBezTo>
                    <a:pt x="1070" y="-1052"/>
                    <a:pt x="84679" y="121979"/>
                    <a:pt x="107962" y="153994"/>
                  </a:cubicBezTo>
                  <a:cubicBezTo>
                    <a:pt x="131245" y="186009"/>
                    <a:pt x="139183" y="198179"/>
                    <a:pt x="139712" y="192094"/>
                  </a:cubicBezTo>
                  <a:cubicBezTo>
                    <a:pt x="140241" y="186009"/>
                    <a:pt x="117222" y="120656"/>
                    <a:pt x="111137" y="117481"/>
                  </a:cubicBezTo>
                  <a:cubicBezTo>
                    <a:pt x="105052" y="114306"/>
                    <a:pt x="95526" y="152671"/>
                    <a:pt x="103199" y="173044"/>
                  </a:cubicBezTo>
                  <a:cubicBezTo>
                    <a:pt x="110872" y="193417"/>
                    <a:pt x="146326" y="221727"/>
                    <a:pt x="157174" y="239719"/>
                  </a:cubicBezTo>
                  <a:cubicBezTo>
                    <a:pt x="168022" y="257711"/>
                    <a:pt x="165641" y="268294"/>
                    <a:pt x="168287" y="280994"/>
                  </a:cubicBezTo>
                  <a:cubicBezTo>
                    <a:pt x="170933" y="293694"/>
                    <a:pt x="168287" y="318565"/>
                    <a:pt x="173049" y="315919"/>
                  </a:cubicBezTo>
                  <a:cubicBezTo>
                    <a:pt x="177811" y="313273"/>
                    <a:pt x="192364" y="258769"/>
                    <a:pt x="196862" y="265119"/>
                  </a:cubicBezTo>
                  <a:cubicBezTo>
                    <a:pt x="201360" y="271469"/>
                    <a:pt x="197391" y="348992"/>
                    <a:pt x="200037" y="354019"/>
                  </a:cubicBezTo>
                  <a:cubicBezTo>
                    <a:pt x="202683" y="359046"/>
                    <a:pt x="204800" y="286285"/>
                    <a:pt x="212737" y="295281"/>
                  </a:cubicBezTo>
                  <a:cubicBezTo>
                    <a:pt x="220675" y="304277"/>
                    <a:pt x="247398" y="395294"/>
                    <a:pt x="247662" y="407994"/>
                  </a:cubicBezTo>
                  <a:cubicBezTo>
                    <a:pt x="247927" y="420694"/>
                    <a:pt x="238666" y="412756"/>
                    <a:pt x="214324" y="371481"/>
                  </a:cubicBezTo>
                  <a:cubicBezTo>
                    <a:pt x="189982" y="330206"/>
                    <a:pt x="136802" y="218288"/>
                    <a:pt x="101612" y="160344"/>
                  </a:cubicBezTo>
                  <a:cubicBezTo>
                    <a:pt x="66423" y="102400"/>
                    <a:pt x="-1046" y="1064"/>
                    <a:pt x="1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3FEBD7AD-6B32-4656-A184-834BB28B3348}"/>
                </a:ext>
              </a:extLst>
            </p:cNvPr>
            <p:cNvSpPr/>
            <p:nvPr/>
          </p:nvSpPr>
          <p:spPr>
            <a:xfrm>
              <a:off x="1057267" y="1488917"/>
              <a:ext cx="257239" cy="84462"/>
            </a:xfrm>
            <a:custGeom>
              <a:avLst/>
              <a:gdLst>
                <a:gd name="connsiteX0" fmla="*/ 8 w 257239"/>
                <a:gd name="connsiteY0" fmla="*/ 84296 h 84462"/>
                <a:gd name="connsiteX1" fmla="*/ 193683 w 257239"/>
                <a:gd name="connsiteY1" fmla="*/ 22383 h 84462"/>
                <a:gd name="connsiteX2" fmla="*/ 257183 w 257239"/>
                <a:gd name="connsiteY2" fmla="*/ 46196 h 84462"/>
                <a:gd name="connsiteX3" fmla="*/ 185746 w 257239"/>
                <a:gd name="connsiteY3" fmla="*/ 158 h 84462"/>
                <a:gd name="connsiteX4" fmla="*/ 8 w 257239"/>
                <a:gd name="connsiteY4" fmla="*/ 84296 h 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39" h="84462">
                  <a:moveTo>
                    <a:pt x="8" y="84296"/>
                  </a:moveTo>
                  <a:cubicBezTo>
                    <a:pt x="1331" y="88000"/>
                    <a:pt x="150821" y="28733"/>
                    <a:pt x="193683" y="22383"/>
                  </a:cubicBezTo>
                  <a:cubicBezTo>
                    <a:pt x="236545" y="16033"/>
                    <a:pt x="258506" y="49900"/>
                    <a:pt x="257183" y="46196"/>
                  </a:cubicBezTo>
                  <a:cubicBezTo>
                    <a:pt x="255860" y="42492"/>
                    <a:pt x="223052" y="-3017"/>
                    <a:pt x="185746" y="158"/>
                  </a:cubicBezTo>
                  <a:cubicBezTo>
                    <a:pt x="148440" y="3333"/>
                    <a:pt x="-1315" y="80592"/>
                    <a:pt x="8" y="84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E9A5ABEE-A367-4189-8311-1ACDFE62EF0E}"/>
                </a:ext>
              </a:extLst>
            </p:cNvPr>
            <p:cNvSpPr/>
            <p:nvPr/>
          </p:nvSpPr>
          <p:spPr>
            <a:xfrm>
              <a:off x="1061783" y="1551317"/>
              <a:ext cx="185346" cy="200040"/>
            </a:xfrm>
            <a:custGeom>
              <a:avLst/>
              <a:gdLst>
                <a:gd name="connsiteX0" fmla="*/ 255 w 185346"/>
                <a:gd name="connsiteY0" fmla="*/ 26658 h 200040"/>
                <a:gd name="connsiteX1" fmla="*/ 95505 w 185346"/>
                <a:gd name="connsiteY1" fmla="*/ 10783 h 200040"/>
                <a:gd name="connsiteX2" fmla="*/ 133605 w 185346"/>
                <a:gd name="connsiteY2" fmla="*/ 48883 h 200040"/>
                <a:gd name="connsiteX3" fmla="*/ 178055 w 185346"/>
                <a:gd name="connsiteY3" fmla="*/ 110796 h 200040"/>
                <a:gd name="connsiteX4" fmla="*/ 184405 w 185346"/>
                <a:gd name="connsiteY4" fmla="*/ 199696 h 200040"/>
                <a:gd name="connsiteX5" fmla="*/ 168530 w 185346"/>
                <a:gd name="connsiteY5" fmla="*/ 75871 h 200040"/>
                <a:gd name="connsiteX6" fmla="*/ 127255 w 185346"/>
                <a:gd name="connsiteY6" fmla="*/ 2846 h 200040"/>
                <a:gd name="connsiteX7" fmla="*/ 255 w 185346"/>
                <a:gd name="connsiteY7" fmla="*/ 26658 h 20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346" h="200040">
                  <a:moveTo>
                    <a:pt x="255" y="26658"/>
                  </a:moveTo>
                  <a:cubicBezTo>
                    <a:pt x="-5037" y="27981"/>
                    <a:pt x="73280" y="7079"/>
                    <a:pt x="95505" y="10783"/>
                  </a:cubicBezTo>
                  <a:cubicBezTo>
                    <a:pt x="117730" y="14487"/>
                    <a:pt x="119847" y="32214"/>
                    <a:pt x="133605" y="48883"/>
                  </a:cubicBezTo>
                  <a:cubicBezTo>
                    <a:pt x="147363" y="65552"/>
                    <a:pt x="169588" y="85661"/>
                    <a:pt x="178055" y="110796"/>
                  </a:cubicBezTo>
                  <a:cubicBezTo>
                    <a:pt x="186522" y="135931"/>
                    <a:pt x="185993" y="205517"/>
                    <a:pt x="184405" y="199696"/>
                  </a:cubicBezTo>
                  <a:cubicBezTo>
                    <a:pt x="182818" y="193875"/>
                    <a:pt x="178055" y="108679"/>
                    <a:pt x="168530" y="75871"/>
                  </a:cubicBezTo>
                  <a:cubicBezTo>
                    <a:pt x="159005" y="43063"/>
                    <a:pt x="150538" y="15811"/>
                    <a:pt x="127255" y="2846"/>
                  </a:cubicBezTo>
                  <a:cubicBezTo>
                    <a:pt x="103972" y="-10119"/>
                    <a:pt x="5547" y="25335"/>
                    <a:pt x="255" y="26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A38A084D-AFC6-4E93-9F38-C202C0747EBC}"/>
                </a:ext>
              </a:extLst>
            </p:cNvPr>
            <p:cNvSpPr/>
            <p:nvPr/>
          </p:nvSpPr>
          <p:spPr>
            <a:xfrm>
              <a:off x="1166751" y="1536700"/>
              <a:ext cx="163279" cy="86515"/>
            </a:xfrm>
            <a:custGeom>
              <a:avLst/>
              <a:gdLst>
                <a:gd name="connsiteX0" fmla="*/ 62 w 163279"/>
                <a:gd name="connsiteY0" fmla="*/ 17463 h 86515"/>
                <a:gd name="connsiteX1" fmla="*/ 136587 w 163279"/>
                <a:gd name="connsiteY1" fmla="*/ 41275 h 86515"/>
                <a:gd name="connsiteX2" fmla="*/ 161987 w 163279"/>
                <a:gd name="connsiteY2" fmla="*/ 85725 h 86515"/>
                <a:gd name="connsiteX3" fmla="*/ 115949 w 163279"/>
                <a:gd name="connsiteY3" fmla="*/ 0 h 86515"/>
                <a:gd name="connsiteX4" fmla="*/ 152462 w 163279"/>
                <a:gd name="connsiteY4" fmla="*/ 84138 h 86515"/>
                <a:gd name="connsiteX5" fmla="*/ 119124 w 163279"/>
                <a:gd name="connsiteY5" fmla="*/ 50800 h 86515"/>
                <a:gd name="connsiteX6" fmla="*/ 62 w 163279"/>
                <a:gd name="connsiteY6" fmla="*/ 17463 h 8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79" h="86515">
                  <a:moveTo>
                    <a:pt x="62" y="17463"/>
                  </a:moveTo>
                  <a:cubicBezTo>
                    <a:pt x="2972" y="15876"/>
                    <a:pt x="109599" y="29898"/>
                    <a:pt x="136587" y="41275"/>
                  </a:cubicBezTo>
                  <a:cubicBezTo>
                    <a:pt x="163575" y="52652"/>
                    <a:pt x="165427" y="92604"/>
                    <a:pt x="161987" y="85725"/>
                  </a:cubicBezTo>
                  <a:cubicBezTo>
                    <a:pt x="158547" y="78846"/>
                    <a:pt x="117536" y="264"/>
                    <a:pt x="115949" y="0"/>
                  </a:cubicBezTo>
                  <a:cubicBezTo>
                    <a:pt x="114362" y="-264"/>
                    <a:pt x="151933" y="75671"/>
                    <a:pt x="152462" y="84138"/>
                  </a:cubicBezTo>
                  <a:cubicBezTo>
                    <a:pt x="152991" y="92605"/>
                    <a:pt x="141085" y="61648"/>
                    <a:pt x="119124" y="50800"/>
                  </a:cubicBezTo>
                  <a:cubicBezTo>
                    <a:pt x="97164" y="39952"/>
                    <a:pt x="-2848" y="19050"/>
                    <a:pt x="62" y="17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FA17C4B2-5B1D-4B33-9055-FEE62CB01CB8}"/>
                </a:ext>
              </a:extLst>
            </p:cNvPr>
            <p:cNvSpPr/>
            <p:nvPr/>
          </p:nvSpPr>
          <p:spPr>
            <a:xfrm>
              <a:off x="1090413" y="1566860"/>
              <a:ext cx="119266" cy="188823"/>
            </a:xfrm>
            <a:custGeom>
              <a:avLst/>
              <a:gdLst>
                <a:gd name="connsiteX0" fmla="*/ 28775 w 119266"/>
                <a:gd name="connsiteY0" fmla="*/ 3 h 188823"/>
                <a:gd name="connsiteX1" fmla="*/ 200 w 119266"/>
                <a:gd name="connsiteY1" fmla="*/ 76203 h 188823"/>
                <a:gd name="connsiteX2" fmla="*/ 20837 w 119266"/>
                <a:gd name="connsiteY2" fmla="*/ 103190 h 188823"/>
                <a:gd name="connsiteX3" fmla="*/ 101800 w 119266"/>
                <a:gd name="connsiteY3" fmla="*/ 180978 h 188823"/>
                <a:gd name="connsiteX4" fmla="*/ 71637 w 119266"/>
                <a:gd name="connsiteY4" fmla="*/ 173040 h 188823"/>
                <a:gd name="connsiteX5" fmla="*/ 119262 w 119266"/>
                <a:gd name="connsiteY5" fmla="*/ 65090 h 188823"/>
                <a:gd name="connsiteX6" fmla="*/ 68462 w 119266"/>
                <a:gd name="connsiteY6" fmla="*/ 127003 h 188823"/>
                <a:gd name="connsiteX7" fmla="*/ 49412 w 119266"/>
                <a:gd name="connsiteY7" fmla="*/ 120653 h 188823"/>
                <a:gd name="connsiteX8" fmla="*/ 14487 w 119266"/>
                <a:gd name="connsiteY8" fmla="*/ 73028 h 188823"/>
                <a:gd name="connsiteX9" fmla="*/ 28775 w 119266"/>
                <a:gd name="connsiteY9" fmla="*/ 3 h 18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66" h="188823">
                  <a:moveTo>
                    <a:pt x="28775" y="3"/>
                  </a:moveTo>
                  <a:cubicBezTo>
                    <a:pt x="26394" y="532"/>
                    <a:pt x="1523" y="59005"/>
                    <a:pt x="200" y="76203"/>
                  </a:cubicBezTo>
                  <a:cubicBezTo>
                    <a:pt x="-1123" y="93401"/>
                    <a:pt x="3904" y="85728"/>
                    <a:pt x="20837" y="103190"/>
                  </a:cubicBezTo>
                  <a:cubicBezTo>
                    <a:pt x="37770" y="120652"/>
                    <a:pt x="93333" y="169336"/>
                    <a:pt x="101800" y="180978"/>
                  </a:cubicBezTo>
                  <a:cubicBezTo>
                    <a:pt x="110267" y="192620"/>
                    <a:pt x="68727" y="192355"/>
                    <a:pt x="71637" y="173040"/>
                  </a:cubicBezTo>
                  <a:cubicBezTo>
                    <a:pt x="74547" y="153725"/>
                    <a:pt x="119791" y="72763"/>
                    <a:pt x="119262" y="65090"/>
                  </a:cubicBezTo>
                  <a:cubicBezTo>
                    <a:pt x="118733" y="57417"/>
                    <a:pt x="80104" y="117743"/>
                    <a:pt x="68462" y="127003"/>
                  </a:cubicBezTo>
                  <a:cubicBezTo>
                    <a:pt x="56820" y="136264"/>
                    <a:pt x="58408" y="129649"/>
                    <a:pt x="49412" y="120653"/>
                  </a:cubicBezTo>
                  <a:cubicBezTo>
                    <a:pt x="40416" y="111657"/>
                    <a:pt x="20837" y="89697"/>
                    <a:pt x="14487" y="73028"/>
                  </a:cubicBezTo>
                  <a:cubicBezTo>
                    <a:pt x="8137" y="56359"/>
                    <a:pt x="31156" y="-526"/>
                    <a:pt x="2877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3EC7D81B-D7E3-46D7-95D6-0DD07219E253}"/>
                </a:ext>
              </a:extLst>
            </p:cNvPr>
            <p:cNvSpPr/>
            <p:nvPr/>
          </p:nvSpPr>
          <p:spPr>
            <a:xfrm>
              <a:off x="1085783" y="1577625"/>
              <a:ext cx="125507" cy="71887"/>
            </a:xfrm>
            <a:custGeom>
              <a:avLst/>
              <a:gdLst>
                <a:gd name="connsiteX0" fmla="*/ 67 w 125507"/>
                <a:gd name="connsiteY0" fmla="*/ 350 h 71887"/>
                <a:gd name="connsiteX1" fmla="*/ 88967 w 125507"/>
                <a:gd name="connsiteY1" fmla="*/ 17813 h 71887"/>
                <a:gd name="connsiteX2" fmla="*/ 125480 w 125507"/>
                <a:gd name="connsiteY2" fmla="*/ 71788 h 71887"/>
                <a:gd name="connsiteX3" fmla="*/ 84205 w 125507"/>
                <a:gd name="connsiteY3" fmla="*/ 32100 h 71887"/>
                <a:gd name="connsiteX4" fmla="*/ 106430 w 125507"/>
                <a:gd name="connsiteY4" fmla="*/ 67025 h 71887"/>
                <a:gd name="connsiteX5" fmla="*/ 74680 w 125507"/>
                <a:gd name="connsiteY5" fmla="*/ 30513 h 71887"/>
                <a:gd name="connsiteX6" fmla="*/ 67 w 125507"/>
                <a:gd name="connsiteY6" fmla="*/ 350 h 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07" h="71887">
                  <a:moveTo>
                    <a:pt x="67" y="350"/>
                  </a:moveTo>
                  <a:cubicBezTo>
                    <a:pt x="2448" y="-1767"/>
                    <a:pt x="68065" y="5907"/>
                    <a:pt x="88967" y="17813"/>
                  </a:cubicBezTo>
                  <a:cubicBezTo>
                    <a:pt x="109869" y="29719"/>
                    <a:pt x="126274" y="69407"/>
                    <a:pt x="125480" y="71788"/>
                  </a:cubicBezTo>
                  <a:cubicBezTo>
                    <a:pt x="124686" y="74169"/>
                    <a:pt x="87380" y="32894"/>
                    <a:pt x="84205" y="32100"/>
                  </a:cubicBezTo>
                  <a:cubicBezTo>
                    <a:pt x="81030" y="31306"/>
                    <a:pt x="108017" y="67289"/>
                    <a:pt x="106430" y="67025"/>
                  </a:cubicBezTo>
                  <a:cubicBezTo>
                    <a:pt x="104843" y="66761"/>
                    <a:pt x="90555" y="41890"/>
                    <a:pt x="74680" y="30513"/>
                  </a:cubicBezTo>
                  <a:cubicBezTo>
                    <a:pt x="58805" y="19136"/>
                    <a:pt x="-2314" y="2467"/>
                    <a:pt x="67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F819891B-EB93-45F5-A1CB-5AE7D59C63C6}"/>
                </a:ext>
              </a:extLst>
            </p:cNvPr>
            <p:cNvSpPr/>
            <p:nvPr/>
          </p:nvSpPr>
          <p:spPr>
            <a:xfrm>
              <a:off x="1168646" y="1668463"/>
              <a:ext cx="153514" cy="273181"/>
            </a:xfrm>
            <a:custGeom>
              <a:avLst/>
              <a:gdLst>
                <a:gd name="connsiteX0" fmla="*/ 18804 w 153514"/>
                <a:gd name="connsiteY0" fmla="*/ 0 h 273181"/>
                <a:gd name="connsiteX1" fmla="*/ 26742 w 153514"/>
                <a:gd name="connsiteY1" fmla="*/ 133350 h 273181"/>
                <a:gd name="connsiteX2" fmla="*/ 74367 w 153514"/>
                <a:gd name="connsiteY2" fmla="*/ 239712 h 273181"/>
                <a:gd name="connsiteX3" fmla="*/ 1342 w 153514"/>
                <a:gd name="connsiteY3" fmla="*/ 222250 h 273181"/>
                <a:gd name="connsiteX4" fmla="*/ 150567 w 153514"/>
                <a:gd name="connsiteY4" fmla="*/ 273050 h 273181"/>
                <a:gd name="connsiteX5" fmla="*/ 98179 w 153514"/>
                <a:gd name="connsiteY5" fmla="*/ 234950 h 273181"/>
                <a:gd name="connsiteX6" fmla="*/ 68017 w 153514"/>
                <a:gd name="connsiteY6" fmla="*/ 174625 h 273181"/>
                <a:gd name="connsiteX7" fmla="*/ 53729 w 153514"/>
                <a:gd name="connsiteY7" fmla="*/ 131762 h 273181"/>
                <a:gd name="connsiteX8" fmla="*/ 18804 w 153514"/>
                <a:gd name="connsiteY8" fmla="*/ 0 h 27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4" h="273181">
                  <a:moveTo>
                    <a:pt x="18804" y="0"/>
                  </a:moveTo>
                  <a:cubicBezTo>
                    <a:pt x="14306" y="265"/>
                    <a:pt x="17482" y="93398"/>
                    <a:pt x="26742" y="133350"/>
                  </a:cubicBezTo>
                  <a:cubicBezTo>
                    <a:pt x="36002" y="173302"/>
                    <a:pt x="78600" y="224895"/>
                    <a:pt x="74367" y="239712"/>
                  </a:cubicBezTo>
                  <a:cubicBezTo>
                    <a:pt x="70134" y="254529"/>
                    <a:pt x="-11358" y="216694"/>
                    <a:pt x="1342" y="222250"/>
                  </a:cubicBezTo>
                  <a:cubicBezTo>
                    <a:pt x="14042" y="227806"/>
                    <a:pt x="134428" y="270933"/>
                    <a:pt x="150567" y="273050"/>
                  </a:cubicBezTo>
                  <a:cubicBezTo>
                    <a:pt x="166706" y="275167"/>
                    <a:pt x="111937" y="251354"/>
                    <a:pt x="98179" y="234950"/>
                  </a:cubicBezTo>
                  <a:cubicBezTo>
                    <a:pt x="84421" y="218546"/>
                    <a:pt x="75425" y="191823"/>
                    <a:pt x="68017" y="174625"/>
                  </a:cubicBezTo>
                  <a:cubicBezTo>
                    <a:pt x="60609" y="157427"/>
                    <a:pt x="57169" y="154252"/>
                    <a:pt x="53729" y="131762"/>
                  </a:cubicBezTo>
                  <a:cubicBezTo>
                    <a:pt x="50289" y="109272"/>
                    <a:pt x="23302" y="-265"/>
                    <a:pt x="188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A607B1B4-1ECA-4D20-8E56-A2D4ABCC6484}"/>
                </a:ext>
              </a:extLst>
            </p:cNvPr>
            <p:cNvSpPr/>
            <p:nvPr/>
          </p:nvSpPr>
          <p:spPr>
            <a:xfrm>
              <a:off x="1159061" y="1650641"/>
              <a:ext cx="166854" cy="284707"/>
            </a:xfrm>
            <a:custGeom>
              <a:avLst/>
              <a:gdLst>
                <a:gd name="connsiteX0" fmla="*/ 1402 w 166854"/>
                <a:gd name="connsiteY0" fmla="*/ 8297 h 284707"/>
                <a:gd name="connsiteX1" fmla="*/ 68077 w 166854"/>
                <a:gd name="connsiteY1" fmla="*/ 38459 h 284707"/>
                <a:gd name="connsiteX2" fmla="*/ 68077 w 166854"/>
                <a:gd name="connsiteY2" fmla="*/ 71797 h 284707"/>
                <a:gd name="connsiteX3" fmla="*/ 99827 w 166854"/>
                <a:gd name="connsiteY3" fmla="*/ 116247 h 284707"/>
                <a:gd name="connsiteX4" fmla="*/ 56964 w 166854"/>
                <a:gd name="connsiteY4" fmla="*/ 57509 h 284707"/>
                <a:gd name="connsiteX5" fmla="*/ 80777 w 166854"/>
                <a:gd name="connsiteY5" fmla="*/ 122597 h 284707"/>
                <a:gd name="connsiteX6" fmla="*/ 120464 w 166854"/>
                <a:gd name="connsiteY6" fmla="*/ 203559 h 284707"/>
                <a:gd name="connsiteX7" fmla="*/ 164914 w 166854"/>
                <a:gd name="connsiteY7" fmla="*/ 252772 h 284707"/>
                <a:gd name="connsiteX8" fmla="*/ 156977 w 166854"/>
                <a:gd name="connsiteY8" fmla="*/ 282934 h 284707"/>
                <a:gd name="connsiteX9" fmla="*/ 139514 w 166854"/>
                <a:gd name="connsiteY9" fmla="*/ 200384 h 284707"/>
                <a:gd name="connsiteX10" fmla="*/ 1402 w 166854"/>
                <a:gd name="connsiteY10" fmla="*/ 8297 h 28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854" h="284707">
                  <a:moveTo>
                    <a:pt x="1402" y="8297"/>
                  </a:moveTo>
                  <a:cubicBezTo>
                    <a:pt x="-10504" y="-18690"/>
                    <a:pt x="56965" y="27876"/>
                    <a:pt x="68077" y="38459"/>
                  </a:cubicBezTo>
                  <a:cubicBezTo>
                    <a:pt x="79189" y="49042"/>
                    <a:pt x="62785" y="58832"/>
                    <a:pt x="68077" y="71797"/>
                  </a:cubicBezTo>
                  <a:cubicBezTo>
                    <a:pt x="73369" y="84762"/>
                    <a:pt x="101679" y="118628"/>
                    <a:pt x="99827" y="116247"/>
                  </a:cubicBezTo>
                  <a:cubicBezTo>
                    <a:pt x="97975" y="113866"/>
                    <a:pt x="60139" y="56451"/>
                    <a:pt x="56964" y="57509"/>
                  </a:cubicBezTo>
                  <a:cubicBezTo>
                    <a:pt x="53789" y="58567"/>
                    <a:pt x="70194" y="98255"/>
                    <a:pt x="80777" y="122597"/>
                  </a:cubicBezTo>
                  <a:cubicBezTo>
                    <a:pt x="91360" y="146939"/>
                    <a:pt x="106441" y="181863"/>
                    <a:pt x="120464" y="203559"/>
                  </a:cubicBezTo>
                  <a:cubicBezTo>
                    <a:pt x="134487" y="225255"/>
                    <a:pt x="158829" y="239543"/>
                    <a:pt x="164914" y="252772"/>
                  </a:cubicBezTo>
                  <a:cubicBezTo>
                    <a:pt x="170999" y="266001"/>
                    <a:pt x="161210" y="291665"/>
                    <a:pt x="156977" y="282934"/>
                  </a:cubicBezTo>
                  <a:cubicBezTo>
                    <a:pt x="152744" y="274203"/>
                    <a:pt x="162533" y="243511"/>
                    <a:pt x="139514" y="200384"/>
                  </a:cubicBezTo>
                  <a:cubicBezTo>
                    <a:pt x="116495" y="157257"/>
                    <a:pt x="13308" y="35284"/>
                    <a:pt x="1402" y="8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C8621FA1-33E5-4D5C-822D-B50276B3D1D4}"/>
                </a:ext>
              </a:extLst>
            </p:cNvPr>
            <p:cNvSpPr/>
            <p:nvPr/>
          </p:nvSpPr>
          <p:spPr>
            <a:xfrm>
              <a:off x="1128713" y="1847850"/>
              <a:ext cx="178324" cy="41174"/>
            </a:xfrm>
            <a:custGeom>
              <a:avLst/>
              <a:gdLst>
                <a:gd name="connsiteX0" fmla="*/ 0 w 178324"/>
                <a:gd name="connsiteY0" fmla="*/ 0 h 41174"/>
                <a:gd name="connsiteX1" fmla="*/ 138112 w 178324"/>
                <a:gd name="connsiteY1" fmla="*/ 39688 h 41174"/>
                <a:gd name="connsiteX2" fmla="*/ 177800 w 178324"/>
                <a:gd name="connsiteY2" fmla="*/ 31750 h 41174"/>
                <a:gd name="connsiteX3" fmla="*/ 117475 w 178324"/>
                <a:gd name="connsiteY3" fmla="*/ 22225 h 41174"/>
                <a:gd name="connsiteX4" fmla="*/ 0 w 178324"/>
                <a:gd name="connsiteY4" fmla="*/ 0 h 4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24" h="41174">
                  <a:moveTo>
                    <a:pt x="0" y="0"/>
                  </a:moveTo>
                  <a:cubicBezTo>
                    <a:pt x="54239" y="17198"/>
                    <a:pt x="108479" y="34396"/>
                    <a:pt x="138112" y="39688"/>
                  </a:cubicBezTo>
                  <a:cubicBezTo>
                    <a:pt x="167745" y="44980"/>
                    <a:pt x="181240" y="34661"/>
                    <a:pt x="177800" y="31750"/>
                  </a:cubicBezTo>
                  <a:cubicBezTo>
                    <a:pt x="174361" y="28840"/>
                    <a:pt x="117475" y="22225"/>
                    <a:pt x="117475" y="222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0FB52CAD-8600-4D78-8B31-3A58A00D3CAB}"/>
                </a:ext>
              </a:extLst>
            </p:cNvPr>
            <p:cNvSpPr/>
            <p:nvPr/>
          </p:nvSpPr>
          <p:spPr>
            <a:xfrm>
              <a:off x="1236569" y="1589078"/>
              <a:ext cx="158023" cy="302501"/>
            </a:xfrm>
            <a:custGeom>
              <a:avLst/>
              <a:gdLst>
                <a:gd name="connsiteX0" fmla="*/ 94 w 158023"/>
                <a:gd name="connsiteY0" fmla="*/ 10 h 302501"/>
                <a:gd name="connsiteX1" fmla="*/ 123919 w 158023"/>
                <a:gd name="connsiteY1" fmla="*/ 61922 h 302501"/>
                <a:gd name="connsiteX2" fmla="*/ 50894 w 158023"/>
                <a:gd name="connsiteY2" fmla="*/ 120660 h 302501"/>
                <a:gd name="connsiteX3" fmla="*/ 87406 w 158023"/>
                <a:gd name="connsiteY3" fmla="*/ 109547 h 302501"/>
                <a:gd name="connsiteX4" fmla="*/ 157256 w 158023"/>
                <a:gd name="connsiteY4" fmla="*/ 157172 h 302501"/>
                <a:gd name="connsiteX5" fmla="*/ 122331 w 158023"/>
                <a:gd name="connsiteY5" fmla="*/ 153997 h 302501"/>
                <a:gd name="connsiteX6" fmla="*/ 85819 w 158023"/>
                <a:gd name="connsiteY6" fmla="*/ 193685 h 302501"/>
                <a:gd name="connsiteX7" fmla="*/ 117569 w 158023"/>
                <a:gd name="connsiteY7" fmla="*/ 301635 h 302501"/>
                <a:gd name="connsiteX8" fmla="*/ 92169 w 158023"/>
                <a:gd name="connsiteY8" fmla="*/ 242897 h 302501"/>
                <a:gd name="connsiteX9" fmla="*/ 79469 w 158023"/>
                <a:gd name="connsiteY9" fmla="*/ 214322 h 302501"/>
                <a:gd name="connsiteX10" fmla="*/ 115981 w 158023"/>
                <a:gd name="connsiteY10" fmla="*/ 141297 h 302501"/>
                <a:gd name="connsiteX11" fmla="*/ 93756 w 158023"/>
                <a:gd name="connsiteY11" fmla="*/ 104785 h 302501"/>
                <a:gd name="connsiteX12" fmla="*/ 103281 w 158023"/>
                <a:gd name="connsiteY12" fmla="*/ 66685 h 302501"/>
                <a:gd name="connsiteX13" fmla="*/ 94 w 158023"/>
                <a:gd name="connsiteY13" fmla="*/ 10 h 30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023" h="302501">
                  <a:moveTo>
                    <a:pt x="94" y="10"/>
                  </a:moveTo>
                  <a:cubicBezTo>
                    <a:pt x="3534" y="-784"/>
                    <a:pt x="115452" y="41814"/>
                    <a:pt x="123919" y="61922"/>
                  </a:cubicBezTo>
                  <a:cubicBezTo>
                    <a:pt x="132386" y="82030"/>
                    <a:pt x="56979" y="112723"/>
                    <a:pt x="50894" y="120660"/>
                  </a:cubicBezTo>
                  <a:cubicBezTo>
                    <a:pt x="44809" y="128597"/>
                    <a:pt x="69679" y="103462"/>
                    <a:pt x="87406" y="109547"/>
                  </a:cubicBezTo>
                  <a:cubicBezTo>
                    <a:pt x="105133" y="115632"/>
                    <a:pt x="151435" y="149764"/>
                    <a:pt x="157256" y="157172"/>
                  </a:cubicBezTo>
                  <a:cubicBezTo>
                    <a:pt x="163077" y="164580"/>
                    <a:pt x="134237" y="147912"/>
                    <a:pt x="122331" y="153997"/>
                  </a:cubicBezTo>
                  <a:cubicBezTo>
                    <a:pt x="110425" y="160082"/>
                    <a:pt x="86613" y="169079"/>
                    <a:pt x="85819" y="193685"/>
                  </a:cubicBezTo>
                  <a:cubicBezTo>
                    <a:pt x="85025" y="218291"/>
                    <a:pt x="116511" y="293433"/>
                    <a:pt x="117569" y="301635"/>
                  </a:cubicBezTo>
                  <a:cubicBezTo>
                    <a:pt x="118627" y="309837"/>
                    <a:pt x="98519" y="257449"/>
                    <a:pt x="92169" y="242897"/>
                  </a:cubicBezTo>
                  <a:cubicBezTo>
                    <a:pt x="85819" y="228345"/>
                    <a:pt x="75500" y="231255"/>
                    <a:pt x="79469" y="214322"/>
                  </a:cubicBezTo>
                  <a:cubicBezTo>
                    <a:pt x="83438" y="197389"/>
                    <a:pt x="113600" y="159553"/>
                    <a:pt x="115981" y="141297"/>
                  </a:cubicBezTo>
                  <a:cubicBezTo>
                    <a:pt x="118362" y="123041"/>
                    <a:pt x="95873" y="117220"/>
                    <a:pt x="93756" y="104785"/>
                  </a:cubicBezTo>
                  <a:cubicBezTo>
                    <a:pt x="91639" y="92350"/>
                    <a:pt x="118362" y="84147"/>
                    <a:pt x="103281" y="66685"/>
                  </a:cubicBezTo>
                  <a:cubicBezTo>
                    <a:pt x="88200" y="49223"/>
                    <a:pt x="-3346" y="804"/>
                    <a:pt x="94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B3D37BCD-C4B5-4EC4-A31D-A2576EE4E08C}"/>
                </a:ext>
              </a:extLst>
            </p:cNvPr>
            <p:cNvSpPr/>
            <p:nvPr/>
          </p:nvSpPr>
          <p:spPr>
            <a:xfrm>
              <a:off x="1239835" y="1611194"/>
              <a:ext cx="53209" cy="143948"/>
            </a:xfrm>
            <a:custGeom>
              <a:avLst/>
              <a:gdLst>
                <a:gd name="connsiteX0" fmla="*/ 3 w 53209"/>
                <a:gd name="connsiteY0" fmla="*/ 119 h 143948"/>
                <a:gd name="connsiteX1" fmla="*/ 22228 w 53209"/>
                <a:gd name="connsiteY1" fmla="*/ 93781 h 143948"/>
                <a:gd name="connsiteX2" fmla="*/ 52390 w 53209"/>
                <a:gd name="connsiteY2" fmla="*/ 142994 h 143948"/>
                <a:gd name="connsiteX3" fmla="*/ 42865 w 53209"/>
                <a:gd name="connsiteY3" fmla="*/ 122356 h 143948"/>
                <a:gd name="connsiteX4" fmla="*/ 23815 w 53209"/>
                <a:gd name="connsiteY4" fmla="*/ 74731 h 143948"/>
                <a:gd name="connsiteX5" fmla="*/ 3 w 53209"/>
                <a:gd name="connsiteY5" fmla="*/ 119 h 1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09" h="143948">
                  <a:moveTo>
                    <a:pt x="3" y="119"/>
                  </a:moveTo>
                  <a:cubicBezTo>
                    <a:pt x="-262" y="3294"/>
                    <a:pt x="13497" y="69969"/>
                    <a:pt x="22228" y="93781"/>
                  </a:cubicBezTo>
                  <a:cubicBezTo>
                    <a:pt x="30959" y="117593"/>
                    <a:pt x="48951" y="138232"/>
                    <a:pt x="52390" y="142994"/>
                  </a:cubicBezTo>
                  <a:cubicBezTo>
                    <a:pt x="55830" y="147757"/>
                    <a:pt x="47627" y="133733"/>
                    <a:pt x="42865" y="122356"/>
                  </a:cubicBezTo>
                  <a:cubicBezTo>
                    <a:pt x="38103" y="110979"/>
                    <a:pt x="30165" y="91400"/>
                    <a:pt x="23815" y="74731"/>
                  </a:cubicBezTo>
                  <a:cubicBezTo>
                    <a:pt x="17465" y="58062"/>
                    <a:pt x="268" y="-3056"/>
                    <a:pt x="3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1478AE13-E1BC-432C-8D2E-B7B38B1F7D09}"/>
                </a:ext>
              </a:extLst>
            </p:cNvPr>
            <p:cNvSpPr/>
            <p:nvPr/>
          </p:nvSpPr>
          <p:spPr>
            <a:xfrm>
              <a:off x="1233430" y="1575309"/>
              <a:ext cx="76536" cy="167940"/>
            </a:xfrm>
            <a:custGeom>
              <a:avLst/>
              <a:gdLst>
                <a:gd name="connsiteX0" fmla="*/ 58 w 76536"/>
                <a:gd name="connsiteY0" fmla="*/ 1079 h 167940"/>
                <a:gd name="connsiteX1" fmla="*/ 58795 w 76536"/>
                <a:gd name="connsiteY1" fmla="*/ 80454 h 167940"/>
                <a:gd name="connsiteX2" fmla="*/ 28633 w 76536"/>
                <a:gd name="connsiteY2" fmla="*/ 167766 h 167940"/>
                <a:gd name="connsiteX3" fmla="*/ 76258 w 76536"/>
                <a:gd name="connsiteY3" fmla="*/ 101091 h 167940"/>
                <a:gd name="connsiteX4" fmla="*/ 47683 w 76536"/>
                <a:gd name="connsiteY4" fmla="*/ 37591 h 167940"/>
                <a:gd name="connsiteX5" fmla="*/ 58 w 76536"/>
                <a:gd name="connsiteY5" fmla="*/ 1079 h 16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" h="167940">
                  <a:moveTo>
                    <a:pt x="58" y="1079"/>
                  </a:moveTo>
                  <a:cubicBezTo>
                    <a:pt x="1910" y="8223"/>
                    <a:pt x="54033" y="52673"/>
                    <a:pt x="58795" y="80454"/>
                  </a:cubicBezTo>
                  <a:cubicBezTo>
                    <a:pt x="63558" y="108235"/>
                    <a:pt x="25723" y="164327"/>
                    <a:pt x="28633" y="167766"/>
                  </a:cubicBezTo>
                  <a:cubicBezTo>
                    <a:pt x="31544" y="171206"/>
                    <a:pt x="73083" y="122787"/>
                    <a:pt x="76258" y="101091"/>
                  </a:cubicBezTo>
                  <a:cubicBezTo>
                    <a:pt x="79433" y="79395"/>
                    <a:pt x="54562" y="51085"/>
                    <a:pt x="47683" y="37591"/>
                  </a:cubicBezTo>
                  <a:cubicBezTo>
                    <a:pt x="40804" y="24097"/>
                    <a:pt x="-1794" y="-6065"/>
                    <a:pt x="58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37EA031A-9FE4-46EA-90A3-9A84802633C6}"/>
                </a:ext>
              </a:extLst>
            </p:cNvPr>
            <p:cNvSpPr/>
            <p:nvPr/>
          </p:nvSpPr>
          <p:spPr>
            <a:xfrm>
              <a:off x="1322284" y="1740981"/>
              <a:ext cx="103977" cy="138981"/>
            </a:xfrm>
            <a:custGeom>
              <a:avLst/>
              <a:gdLst>
                <a:gd name="connsiteX0" fmla="*/ 58841 w 103977"/>
                <a:gd name="connsiteY0" fmla="*/ 507 h 138981"/>
                <a:gd name="connsiteX1" fmla="*/ 81066 w 103977"/>
                <a:gd name="connsiteY1" fmla="*/ 81469 h 138981"/>
                <a:gd name="connsiteX2" fmla="*/ 100116 w 103977"/>
                <a:gd name="connsiteY2" fmla="*/ 125919 h 138981"/>
                <a:gd name="connsiteX3" fmla="*/ 104 w 103977"/>
                <a:gd name="connsiteY3" fmla="*/ 76707 h 138981"/>
                <a:gd name="connsiteX4" fmla="*/ 81066 w 103977"/>
                <a:gd name="connsiteY4" fmla="*/ 138619 h 138981"/>
                <a:gd name="connsiteX5" fmla="*/ 84241 w 103977"/>
                <a:gd name="connsiteY5" fmla="*/ 100519 h 138981"/>
                <a:gd name="connsiteX6" fmla="*/ 49316 w 103977"/>
                <a:gd name="connsiteY6" fmla="*/ 64007 h 138981"/>
                <a:gd name="connsiteX7" fmla="*/ 3279 w 103977"/>
                <a:gd name="connsiteY7" fmla="*/ 71944 h 138981"/>
                <a:gd name="connsiteX8" fmla="*/ 27091 w 103977"/>
                <a:gd name="connsiteY8" fmla="*/ 46544 h 138981"/>
                <a:gd name="connsiteX9" fmla="*/ 58841 w 103977"/>
                <a:gd name="connsiteY9" fmla="*/ 507 h 1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77" h="138981">
                  <a:moveTo>
                    <a:pt x="58841" y="507"/>
                  </a:moveTo>
                  <a:cubicBezTo>
                    <a:pt x="67837" y="6328"/>
                    <a:pt x="74187" y="60567"/>
                    <a:pt x="81066" y="81469"/>
                  </a:cubicBezTo>
                  <a:cubicBezTo>
                    <a:pt x="87945" y="102371"/>
                    <a:pt x="113610" y="126713"/>
                    <a:pt x="100116" y="125919"/>
                  </a:cubicBezTo>
                  <a:cubicBezTo>
                    <a:pt x="86622" y="125125"/>
                    <a:pt x="3279" y="74590"/>
                    <a:pt x="104" y="76707"/>
                  </a:cubicBezTo>
                  <a:cubicBezTo>
                    <a:pt x="-3071" y="78824"/>
                    <a:pt x="67043" y="134650"/>
                    <a:pt x="81066" y="138619"/>
                  </a:cubicBezTo>
                  <a:cubicBezTo>
                    <a:pt x="95089" y="142588"/>
                    <a:pt x="89533" y="112954"/>
                    <a:pt x="84241" y="100519"/>
                  </a:cubicBezTo>
                  <a:cubicBezTo>
                    <a:pt x="78949" y="88084"/>
                    <a:pt x="62810" y="68770"/>
                    <a:pt x="49316" y="64007"/>
                  </a:cubicBezTo>
                  <a:cubicBezTo>
                    <a:pt x="35822" y="59244"/>
                    <a:pt x="6983" y="74855"/>
                    <a:pt x="3279" y="71944"/>
                  </a:cubicBezTo>
                  <a:cubicBezTo>
                    <a:pt x="-425" y="69034"/>
                    <a:pt x="20476" y="52365"/>
                    <a:pt x="27091" y="46544"/>
                  </a:cubicBezTo>
                  <a:cubicBezTo>
                    <a:pt x="33705" y="40723"/>
                    <a:pt x="49845" y="-5314"/>
                    <a:pt x="58841" y="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6D6F9E48-CBE8-44A6-A22A-F91D36C82A9E}"/>
                </a:ext>
              </a:extLst>
            </p:cNvPr>
            <p:cNvSpPr/>
            <p:nvPr/>
          </p:nvSpPr>
          <p:spPr>
            <a:xfrm>
              <a:off x="883928" y="1357083"/>
              <a:ext cx="373876" cy="178425"/>
            </a:xfrm>
            <a:custGeom>
              <a:avLst/>
              <a:gdLst>
                <a:gd name="connsiteX0" fmla="*/ 3485 w 373876"/>
                <a:gd name="connsiteY0" fmla="*/ 176442 h 178425"/>
                <a:gd name="connsiteX1" fmla="*/ 166997 w 373876"/>
                <a:gd name="connsiteY1" fmla="*/ 92305 h 178425"/>
                <a:gd name="connsiteX2" fmla="*/ 373372 w 373876"/>
                <a:gd name="connsiteY2" fmla="*/ 230 h 178425"/>
                <a:gd name="connsiteX3" fmla="*/ 224147 w 373876"/>
                <a:gd name="connsiteY3" fmla="*/ 66905 h 178425"/>
                <a:gd name="connsiteX4" fmla="*/ 189222 w 373876"/>
                <a:gd name="connsiteY4" fmla="*/ 93892 h 178425"/>
                <a:gd name="connsiteX5" fmla="*/ 357497 w 373876"/>
                <a:gd name="connsiteY5" fmla="*/ 31980 h 178425"/>
                <a:gd name="connsiteX6" fmla="*/ 198747 w 373876"/>
                <a:gd name="connsiteY6" fmla="*/ 133580 h 178425"/>
                <a:gd name="connsiteX7" fmla="*/ 317810 w 373876"/>
                <a:gd name="connsiteY7" fmla="*/ 141517 h 178425"/>
                <a:gd name="connsiteX8" fmla="*/ 173347 w 373876"/>
                <a:gd name="connsiteY8" fmla="*/ 160567 h 178425"/>
                <a:gd name="connsiteX9" fmla="*/ 219385 w 373876"/>
                <a:gd name="connsiteY9" fmla="*/ 103417 h 178425"/>
                <a:gd name="connsiteX10" fmla="*/ 108260 w 373876"/>
                <a:gd name="connsiteY10" fmla="*/ 170092 h 178425"/>
                <a:gd name="connsiteX11" fmla="*/ 324160 w 373876"/>
                <a:gd name="connsiteY11" fmla="*/ 4992 h 178425"/>
                <a:gd name="connsiteX12" fmla="*/ 3485 w 373876"/>
                <a:gd name="connsiteY12" fmla="*/ 176442 h 1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876" h="178425">
                  <a:moveTo>
                    <a:pt x="3485" y="176442"/>
                  </a:moveTo>
                  <a:cubicBezTo>
                    <a:pt x="-22709" y="190994"/>
                    <a:pt x="105349" y="121674"/>
                    <a:pt x="166997" y="92305"/>
                  </a:cubicBezTo>
                  <a:cubicBezTo>
                    <a:pt x="228645" y="62936"/>
                    <a:pt x="363847" y="4463"/>
                    <a:pt x="373372" y="230"/>
                  </a:cubicBezTo>
                  <a:cubicBezTo>
                    <a:pt x="382897" y="-4003"/>
                    <a:pt x="254839" y="51295"/>
                    <a:pt x="224147" y="66905"/>
                  </a:cubicBezTo>
                  <a:cubicBezTo>
                    <a:pt x="193455" y="82515"/>
                    <a:pt x="166997" y="99713"/>
                    <a:pt x="189222" y="93892"/>
                  </a:cubicBezTo>
                  <a:cubicBezTo>
                    <a:pt x="211447" y="88071"/>
                    <a:pt x="355910" y="25365"/>
                    <a:pt x="357497" y="31980"/>
                  </a:cubicBezTo>
                  <a:cubicBezTo>
                    <a:pt x="359084" y="38595"/>
                    <a:pt x="205362" y="115324"/>
                    <a:pt x="198747" y="133580"/>
                  </a:cubicBezTo>
                  <a:cubicBezTo>
                    <a:pt x="192132" y="151836"/>
                    <a:pt x="322043" y="137019"/>
                    <a:pt x="317810" y="141517"/>
                  </a:cubicBezTo>
                  <a:cubicBezTo>
                    <a:pt x="313577" y="146015"/>
                    <a:pt x="189751" y="166917"/>
                    <a:pt x="173347" y="160567"/>
                  </a:cubicBezTo>
                  <a:cubicBezTo>
                    <a:pt x="156943" y="154217"/>
                    <a:pt x="230233" y="101830"/>
                    <a:pt x="219385" y="103417"/>
                  </a:cubicBezTo>
                  <a:cubicBezTo>
                    <a:pt x="208537" y="105004"/>
                    <a:pt x="90798" y="186496"/>
                    <a:pt x="108260" y="170092"/>
                  </a:cubicBezTo>
                  <a:cubicBezTo>
                    <a:pt x="125723" y="153688"/>
                    <a:pt x="338712" y="6050"/>
                    <a:pt x="324160" y="4992"/>
                  </a:cubicBezTo>
                  <a:cubicBezTo>
                    <a:pt x="309608" y="3934"/>
                    <a:pt x="29679" y="161890"/>
                    <a:pt x="3485" y="1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899F657F-FC18-4A32-9BC1-4D8E81175C9A}"/>
                </a:ext>
              </a:extLst>
            </p:cNvPr>
            <p:cNvSpPr/>
            <p:nvPr/>
          </p:nvSpPr>
          <p:spPr>
            <a:xfrm>
              <a:off x="464306" y="1355650"/>
              <a:ext cx="565982" cy="128663"/>
            </a:xfrm>
            <a:custGeom>
              <a:avLst/>
              <a:gdLst>
                <a:gd name="connsiteX0" fmla="*/ 832 w 565982"/>
                <a:gd name="connsiteY0" fmla="*/ 75 h 128663"/>
                <a:gd name="connsiteX1" fmla="*/ 205619 w 565982"/>
                <a:gd name="connsiteY1" fmla="*/ 39763 h 128663"/>
                <a:gd name="connsiteX2" fmla="*/ 335794 w 565982"/>
                <a:gd name="connsiteY2" fmla="*/ 104850 h 128663"/>
                <a:gd name="connsiteX3" fmla="*/ 224669 w 565982"/>
                <a:gd name="connsiteY3" fmla="*/ 28650 h 128663"/>
                <a:gd name="connsiteX4" fmla="*/ 315157 w 565982"/>
                <a:gd name="connsiteY4" fmla="*/ 115963 h 128663"/>
                <a:gd name="connsiteX5" fmla="*/ 373894 w 565982"/>
                <a:gd name="connsiteY5" fmla="*/ 128663 h 128663"/>
                <a:gd name="connsiteX6" fmla="*/ 565982 w 565982"/>
                <a:gd name="connsiteY6" fmla="*/ 122313 h 128663"/>
                <a:gd name="connsiteX7" fmla="*/ 358019 w 565982"/>
                <a:gd name="connsiteY7" fmla="*/ 119138 h 128663"/>
                <a:gd name="connsiteX8" fmla="*/ 227844 w 565982"/>
                <a:gd name="connsiteY8" fmla="*/ 42938 h 128663"/>
                <a:gd name="connsiteX9" fmla="*/ 135769 w 565982"/>
                <a:gd name="connsiteY9" fmla="*/ 49288 h 128663"/>
                <a:gd name="connsiteX10" fmla="*/ 832 w 565982"/>
                <a:gd name="connsiteY10" fmla="*/ 75 h 1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982" h="128663">
                  <a:moveTo>
                    <a:pt x="832" y="75"/>
                  </a:moveTo>
                  <a:cubicBezTo>
                    <a:pt x="12474" y="-1512"/>
                    <a:pt x="149792" y="22301"/>
                    <a:pt x="205619" y="39763"/>
                  </a:cubicBezTo>
                  <a:cubicBezTo>
                    <a:pt x="261446" y="57226"/>
                    <a:pt x="332619" y="106702"/>
                    <a:pt x="335794" y="104850"/>
                  </a:cubicBezTo>
                  <a:cubicBezTo>
                    <a:pt x="338969" y="102998"/>
                    <a:pt x="228108" y="26798"/>
                    <a:pt x="224669" y="28650"/>
                  </a:cubicBezTo>
                  <a:cubicBezTo>
                    <a:pt x="221230" y="30502"/>
                    <a:pt x="290286" y="99294"/>
                    <a:pt x="315157" y="115963"/>
                  </a:cubicBezTo>
                  <a:cubicBezTo>
                    <a:pt x="340028" y="132632"/>
                    <a:pt x="332090" y="127605"/>
                    <a:pt x="373894" y="128663"/>
                  </a:cubicBezTo>
                  <a:lnTo>
                    <a:pt x="565982" y="122313"/>
                  </a:lnTo>
                  <a:cubicBezTo>
                    <a:pt x="563336" y="120726"/>
                    <a:pt x="414375" y="132367"/>
                    <a:pt x="358019" y="119138"/>
                  </a:cubicBezTo>
                  <a:cubicBezTo>
                    <a:pt x="301663" y="105909"/>
                    <a:pt x="264886" y="54580"/>
                    <a:pt x="227844" y="42938"/>
                  </a:cubicBezTo>
                  <a:cubicBezTo>
                    <a:pt x="190802" y="31296"/>
                    <a:pt x="168577" y="55373"/>
                    <a:pt x="135769" y="49288"/>
                  </a:cubicBezTo>
                  <a:cubicBezTo>
                    <a:pt x="102961" y="43203"/>
                    <a:pt x="-10810" y="1662"/>
                    <a:pt x="83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2D69FC7F-EE21-445D-8AC6-C21D975EF427}"/>
                </a:ext>
              </a:extLst>
            </p:cNvPr>
            <p:cNvSpPr/>
            <p:nvPr/>
          </p:nvSpPr>
          <p:spPr>
            <a:xfrm>
              <a:off x="358753" y="1287006"/>
              <a:ext cx="187929" cy="92906"/>
            </a:xfrm>
            <a:custGeom>
              <a:avLst/>
              <a:gdLst>
                <a:gd name="connsiteX0" fmla="*/ 22 w 187929"/>
                <a:gd name="connsiteY0" fmla="*/ 9982 h 92906"/>
                <a:gd name="connsiteX1" fmla="*/ 111147 w 187929"/>
                <a:gd name="connsiteY1" fmla="*/ 90944 h 92906"/>
                <a:gd name="connsiteX2" fmla="*/ 134960 w 187929"/>
                <a:gd name="connsiteY2" fmla="*/ 68719 h 92906"/>
                <a:gd name="connsiteX3" fmla="*/ 187347 w 187929"/>
                <a:gd name="connsiteY3" fmla="*/ 78244 h 92906"/>
                <a:gd name="connsiteX4" fmla="*/ 160360 w 187929"/>
                <a:gd name="connsiteY4" fmla="*/ 35382 h 92906"/>
                <a:gd name="connsiteX5" fmla="*/ 119085 w 187929"/>
                <a:gd name="connsiteY5" fmla="*/ 457 h 92906"/>
                <a:gd name="connsiteX6" fmla="*/ 168297 w 187929"/>
                <a:gd name="connsiteY6" fmla="*/ 60782 h 92906"/>
                <a:gd name="connsiteX7" fmla="*/ 142897 w 187929"/>
                <a:gd name="connsiteY7" fmla="*/ 68719 h 92906"/>
                <a:gd name="connsiteX8" fmla="*/ 101622 w 187929"/>
                <a:gd name="connsiteY8" fmla="*/ 83007 h 92906"/>
                <a:gd name="connsiteX9" fmla="*/ 22 w 187929"/>
                <a:gd name="connsiteY9" fmla="*/ 9982 h 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929" h="92906">
                  <a:moveTo>
                    <a:pt x="22" y="9982"/>
                  </a:moveTo>
                  <a:cubicBezTo>
                    <a:pt x="1609" y="11305"/>
                    <a:pt x="88657" y="81155"/>
                    <a:pt x="111147" y="90944"/>
                  </a:cubicBezTo>
                  <a:cubicBezTo>
                    <a:pt x="133637" y="100733"/>
                    <a:pt x="122260" y="70836"/>
                    <a:pt x="134960" y="68719"/>
                  </a:cubicBezTo>
                  <a:cubicBezTo>
                    <a:pt x="147660" y="66602"/>
                    <a:pt x="183114" y="83800"/>
                    <a:pt x="187347" y="78244"/>
                  </a:cubicBezTo>
                  <a:cubicBezTo>
                    <a:pt x="191580" y="72688"/>
                    <a:pt x="171737" y="48346"/>
                    <a:pt x="160360" y="35382"/>
                  </a:cubicBezTo>
                  <a:cubicBezTo>
                    <a:pt x="148983" y="22418"/>
                    <a:pt x="117762" y="-3776"/>
                    <a:pt x="119085" y="457"/>
                  </a:cubicBezTo>
                  <a:cubicBezTo>
                    <a:pt x="120408" y="4690"/>
                    <a:pt x="164328" y="49405"/>
                    <a:pt x="168297" y="60782"/>
                  </a:cubicBezTo>
                  <a:cubicBezTo>
                    <a:pt x="172266" y="72159"/>
                    <a:pt x="154009" y="65015"/>
                    <a:pt x="142897" y="68719"/>
                  </a:cubicBezTo>
                  <a:cubicBezTo>
                    <a:pt x="131785" y="72423"/>
                    <a:pt x="122259" y="90151"/>
                    <a:pt x="101622" y="83007"/>
                  </a:cubicBezTo>
                  <a:cubicBezTo>
                    <a:pt x="80985" y="75863"/>
                    <a:pt x="-1565" y="8659"/>
                    <a:pt x="22" y="9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BA8B5125-984B-4DBB-8E12-11346529A442}"/>
                </a:ext>
              </a:extLst>
            </p:cNvPr>
            <p:cNvSpPr/>
            <p:nvPr/>
          </p:nvSpPr>
          <p:spPr>
            <a:xfrm>
              <a:off x="333375" y="1300032"/>
              <a:ext cx="161903" cy="79582"/>
            </a:xfrm>
            <a:custGeom>
              <a:avLst/>
              <a:gdLst>
                <a:gd name="connsiteX0" fmla="*/ 0 w 161903"/>
                <a:gd name="connsiteY0" fmla="*/ 131 h 79582"/>
                <a:gd name="connsiteX1" fmla="*/ 101600 w 161903"/>
                <a:gd name="connsiteY1" fmla="*/ 49343 h 79582"/>
                <a:gd name="connsiteX2" fmla="*/ 160338 w 161903"/>
                <a:gd name="connsiteY2" fmla="*/ 79506 h 79582"/>
                <a:gd name="connsiteX3" fmla="*/ 141288 w 161903"/>
                <a:gd name="connsiteY3" fmla="*/ 57281 h 79582"/>
                <a:gd name="connsiteX4" fmla="*/ 101600 w 161903"/>
                <a:gd name="connsiteY4" fmla="*/ 35056 h 79582"/>
                <a:gd name="connsiteX5" fmla="*/ 0 w 161903"/>
                <a:gd name="connsiteY5" fmla="*/ 131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03" h="79582">
                  <a:moveTo>
                    <a:pt x="0" y="131"/>
                  </a:moveTo>
                  <a:cubicBezTo>
                    <a:pt x="0" y="2512"/>
                    <a:pt x="74877" y="36114"/>
                    <a:pt x="101600" y="49343"/>
                  </a:cubicBezTo>
                  <a:cubicBezTo>
                    <a:pt x="128323" y="62572"/>
                    <a:pt x="153723" y="78183"/>
                    <a:pt x="160338" y="79506"/>
                  </a:cubicBezTo>
                  <a:cubicBezTo>
                    <a:pt x="166953" y="80829"/>
                    <a:pt x="151078" y="64689"/>
                    <a:pt x="141288" y="57281"/>
                  </a:cubicBezTo>
                  <a:cubicBezTo>
                    <a:pt x="131498" y="49873"/>
                    <a:pt x="120915" y="41671"/>
                    <a:pt x="101600" y="35056"/>
                  </a:cubicBezTo>
                  <a:cubicBezTo>
                    <a:pt x="82285" y="28441"/>
                    <a:pt x="0" y="-2250"/>
                    <a:pt x="0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130A630-2BAE-4121-B863-B736F518F48B}"/>
                </a:ext>
              </a:extLst>
            </p:cNvPr>
            <p:cNvSpPr/>
            <p:nvPr/>
          </p:nvSpPr>
          <p:spPr>
            <a:xfrm>
              <a:off x="329788" y="1284238"/>
              <a:ext cx="204607" cy="19100"/>
            </a:xfrm>
            <a:custGeom>
              <a:avLst/>
              <a:gdLst>
                <a:gd name="connsiteX0" fmla="*/ 412 w 204607"/>
                <a:gd name="connsiteY0" fmla="*/ 9575 h 19100"/>
                <a:gd name="connsiteX1" fmla="*/ 182975 w 204607"/>
                <a:gd name="connsiteY1" fmla="*/ 50 h 19100"/>
                <a:gd name="connsiteX2" fmla="*/ 195675 w 204607"/>
                <a:gd name="connsiteY2" fmla="*/ 6400 h 19100"/>
                <a:gd name="connsiteX3" fmla="*/ 133762 w 204607"/>
                <a:gd name="connsiteY3" fmla="*/ 19100 h 19100"/>
                <a:gd name="connsiteX4" fmla="*/ 412 w 204607"/>
                <a:gd name="connsiteY4" fmla="*/ 9575 h 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07" h="19100">
                  <a:moveTo>
                    <a:pt x="412" y="9575"/>
                  </a:moveTo>
                  <a:cubicBezTo>
                    <a:pt x="8614" y="6400"/>
                    <a:pt x="150431" y="579"/>
                    <a:pt x="182975" y="50"/>
                  </a:cubicBezTo>
                  <a:cubicBezTo>
                    <a:pt x="215519" y="-479"/>
                    <a:pt x="203877" y="3225"/>
                    <a:pt x="195675" y="6400"/>
                  </a:cubicBezTo>
                  <a:cubicBezTo>
                    <a:pt x="187473" y="9575"/>
                    <a:pt x="158633" y="19100"/>
                    <a:pt x="133762" y="19100"/>
                  </a:cubicBezTo>
                  <a:cubicBezTo>
                    <a:pt x="108891" y="19100"/>
                    <a:pt x="-7790" y="12750"/>
                    <a:pt x="412" y="9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2F951F78-5AB8-4C5B-862E-1D281A20DC58}"/>
                </a:ext>
              </a:extLst>
            </p:cNvPr>
            <p:cNvSpPr/>
            <p:nvPr/>
          </p:nvSpPr>
          <p:spPr>
            <a:xfrm>
              <a:off x="338092" y="1252303"/>
              <a:ext cx="455927" cy="47861"/>
            </a:xfrm>
            <a:custGeom>
              <a:avLst/>
              <a:gdLst>
                <a:gd name="connsiteX0" fmla="*/ 46 w 455927"/>
                <a:gd name="connsiteY0" fmla="*/ 47860 h 47861"/>
                <a:gd name="connsiteX1" fmla="*/ 98471 w 455927"/>
                <a:gd name="connsiteY1" fmla="*/ 8172 h 47861"/>
                <a:gd name="connsiteX2" fmla="*/ 279446 w 455927"/>
                <a:gd name="connsiteY2" fmla="*/ 24047 h 47861"/>
                <a:gd name="connsiteX3" fmla="*/ 341358 w 455927"/>
                <a:gd name="connsiteY3" fmla="*/ 39922 h 47861"/>
                <a:gd name="connsiteX4" fmla="*/ 455658 w 455927"/>
                <a:gd name="connsiteY4" fmla="*/ 235 h 47861"/>
                <a:gd name="connsiteX5" fmla="*/ 369933 w 455927"/>
                <a:gd name="connsiteY5" fmla="*/ 24047 h 47861"/>
                <a:gd name="connsiteX6" fmla="*/ 269921 w 455927"/>
                <a:gd name="connsiteY6" fmla="*/ 36747 h 47861"/>
                <a:gd name="connsiteX7" fmla="*/ 109583 w 455927"/>
                <a:gd name="connsiteY7" fmla="*/ 9760 h 47861"/>
                <a:gd name="connsiteX8" fmla="*/ 46 w 455927"/>
                <a:gd name="connsiteY8" fmla="*/ 47860 h 4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27" h="47861">
                  <a:moveTo>
                    <a:pt x="46" y="47860"/>
                  </a:moveTo>
                  <a:cubicBezTo>
                    <a:pt x="-1806" y="47595"/>
                    <a:pt x="51904" y="12141"/>
                    <a:pt x="98471" y="8172"/>
                  </a:cubicBezTo>
                  <a:cubicBezTo>
                    <a:pt x="145038" y="4203"/>
                    <a:pt x="238965" y="18755"/>
                    <a:pt x="279446" y="24047"/>
                  </a:cubicBezTo>
                  <a:cubicBezTo>
                    <a:pt x="319927" y="29339"/>
                    <a:pt x="311989" y="43891"/>
                    <a:pt x="341358" y="39922"/>
                  </a:cubicBezTo>
                  <a:cubicBezTo>
                    <a:pt x="370727" y="35953"/>
                    <a:pt x="450896" y="2881"/>
                    <a:pt x="455658" y="235"/>
                  </a:cubicBezTo>
                  <a:cubicBezTo>
                    <a:pt x="460420" y="-2411"/>
                    <a:pt x="400889" y="17962"/>
                    <a:pt x="369933" y="24047"/>
                  </a:cubicBezTo>
                  <a:cubicBezTo>
                    <a:pt x="338977" y="30132"/>
                    <a:pt x="313313" y="39128"/>
                    <a:pt x="269921" y="36747"/>
                  </a:cubicBezTo>
                  <a:cubicBezTo>
                    <a:pt x="226529" y="34366"/>
                    <a:pt x="154827" y="8702"/>
                    <a:pt x="109583" y="9760"/>
                  </a:cubicBezTo>
                  <a:cubicBezTo>
                    <a:pt x="64339" y="10818"/>
                    <a:pt x="1898" y="48125"/>
                    <a:pt x="46" y="47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E50BAEFA-0A4F-4061-8708-F6B00B38A3AD}"/>
                </a:ext>
              </a:extLst>
            </p:cNvPr>
            <p:cNvSpPr/>
            <p:nvPr/>
          </p:nvSpPr>
          <p:spPr>
            <a:xfrm>
              <a:off x="574252" y="1329789"/>
              <a:ext cx="190189" cy="41812"/>
            </a:xfrm>
            <a:custGeom>
              <a:avLst/>
              <a:gdLst>
                <a:gd name="connsiteX0" fmla="*/ 423 w 190189"/>
                <a:gd name="connsiteY0" fmla="*/ 3711 h 41812"/>
                <a:gd name="connsiteX1" fmla="*/ 187748 w 190189"/>
                <a:gd name="connsiteY1" fmla="*/ 41811 h 41812"/>
                <a:gd name="connsiteX2" fmla="*/ 111548 w 190189"/>
                <a:gd name="connsiteY2" fmla="*/ 2124 h 41812"/>
                <a:gd name="connsiteX3" fmla="*/ 176636 w 190189"/>
                <a:gd name="connsiteY3" fmla="*/ 6886 h 41812"/>
                <a:gd name="connsiteX4" fmla="*/ 111548 w 190189"/>
                <a:gd name="connsiteY4" fmla="*/ 19586 h 41812"/>
                <a:gd name="connsiteX5" fmla="*/ 135361 w 190189"/>
                <a:gd name="connsiteY5" fmla="*/ 19586 h 41812"/>
                <a:gd name="connsiteX6" fmla="*/ 423 w 190189"/>
                <a:gd name="connsiteY6" fmla="*/ 3711 h 4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89" h="41812">
                  <a:moveTo>
                    <a:pt x="423" y="3711"/>
                  </a:moveTo>
                  <a:cubicBezTo>
                    <a:pt x="9154" y="7415"/>
                    <a:pt x="169227" y="42075"/>
                    <a:pt x="187748" y="41811"/>
                  </a:cubicBezTo>
                  <a:cubicBezTo>
                    <a:pt x="206269" y="41547"/>
                    <a:pt x="113400" y="7945"/>
                    <a:pt x="111548" y="2124"/>
                  </a:cubicBezTo>
                  <a:cubicBezTo>
                    <a:pt x="109696" y="-3697"/>
                    <a:pt x="176636" y="3976"/>
                    <a:pt x="176636" y="6886"/>
                  </a:cubicBezTo>
                  <a:cubicBezTo>
                    <a:pt x="176636" y="9796"/>
                    <a:pt x="118427" y="17469"/>
                    <a:pt x="111548" y="19586"/>
                  </a:cubicBezTo>
                  <a:cubicBezTo>
                    <a:pt x="104669" y="21703"/>
                    <a:pt x="149913" y="23290"/>
                    <a:pt x="135361" y="19586"/>
                  </a:cubicBezTo>
                  <a:cubicBezTo>
                    <a:pt x="120809" y="15882"/>
                    <a:pt x="-8308" y="7"/>
                    <a:pt x="423" y="3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6D66CA1-2F3B-41D6-9D98-8CE851A84A45}"/>
                </a:ext>
              </a:extLst>
            </p:cNvPr>
            <p:cNvSpPr/>
            <p:nvPr/>
          </p:nvSpPr>
          <p:spPr>
            <a:xfrm>
              <a:off x="688532" y="996452"/>
              <a:ext cx="466570" cy="358915"/>
            </a:xfrm>
            <a:custGeom>
              <a:avLst/>
              <a:gdLst>
                <a:gd name="connsiteX0" fmla="*/ 9968 w 466570"/>
                <a:gd name="connsiteY0" fmla="*/ 3673 h 358915"/>
                <a:gd name="connsiteX1" fmla="*/ 167131 w 466570"/>
                <a:gd name="connsiteY1" fmla="*/ 149723 h 358915"/>
                <a:gd name="connsiteX2" fmla="*/ 463993 w 466570"/>
                <a:gd name="connsiteY2" fmla="*/ 357686 h 358915"/>
                <a:gd name="connsiteX3" fmla="*/ 313181 w 466570"/>
                <a:gd name="connsiteY3" fmla="*/ 238623 h 358915"/>
                <a:gd name="connsiteX4" fmla="*/ 346518 w 466570"/>
                <a:gd name="connsiteY4" fmla="*/ 297361 h 358915"/>
                <a:gd name="connsiteX5" fmla="*/ 248093 w 466570"/>
                <a:gd name="connsiteY5" fmla="*/ 181473 h 358915"/>
                <a:gd name="connsiteX6" fmla="*/ 209993 w 466570"/>
                <a:gd name="connsiteY6" fmla="*/ 148136 h 358915"/>
                <a:gd name="connsiteX7" fmla="*/ 35368 w 466570"/>
                <a:gd name="connsiteY7" fmla="*/ 51298 h 358915"/>
                <a:gd name="connsiteX8" fmla="*/ 9968 w 466570"/>
                <a:gd name="connsiteY8" fmla="*/ 3673 h 3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570" h="358915">
                  <a:moveTo>
                    <a:pt x="9968" y="3673"/>
                  </a:moveTo>
                  <a:cubicBezTo>
                    <a:pt x="31928" y="20077"/>
                    <a:pt x="91460" y="90721"/>
                    <a:pt x="167131" y="149723"/>
                  </a:cubicBezTo>
                  <a:cubicBezTo>
                    <a:pt x="242802" y="208725"/>
                    <a:pt x="439651" y="342869"/>
                    <a:pt x="463993" y="357686"/>
                  </a:cubicBezTo>
                  <a:cubicBezTo>
                    <a:pt x="488335" y="372503"/>
                    <a:pt x="332760" y="248677"/>
                    <a:pt x="313181" y="238623"/>
                  </a:cubicBezTo>
                  <a:cubicBezTo>
                    <a:pt x="293602" y="228569"/>
                    <a:pt x="357366" y="306886"/>
                    <a:pt x="346518" y="297361"/>
                  </a:cubicBezTo>
                  <a:cubicBezTo>
                    <a:pt x="335670" y="287836"/>
                    <a:pt x="270847" y="206344"/>
                    <a:pt x="248093" y="181473"/>
                  </a:cubicBezTo>
                  <a:cubicBezTo>
                    <a:pt x="225339" y="156602"/>
                    <a:pt x="245447" y="169832"/>
                    <a:pt x="209993" y="148136"/>
                  </a:cubicBezTo>
                  <a:cubicBezTo>
                    <a:pt x="174539" y="126440"/>
                    <a:pt x="65795" y="72729"/>
                    <a:pt x="35368" y="51298"/>
                  </a:cubicBezTo>
                  <a:cubicBezTo>
                    <a:pt x="4941" y="29867"/>
                    <a:pt x="-11992" y="-12731"/>
                    <a:pt x="9968" y="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B7D589D9-9A27-4271-8ED9-600C68E20FA7}"/>
                </a:ext>
              </a:extLst>
            </p:cNvPr>
            <p:cNvSpPr/>
            <p:nvPr/>
          </p:nvSpPr>
          <p:spPr>
            <a:xfrm>
              <a:off x="844534" y="1289048"/>
              <a:ext cx="178006" cy="153622"/>
            </a:xfrm>
            <a:custGeom>
              <a:avLst/>
              <a:gdLst>
                <a:gd name="connsiteX0" fmla="*/ 16 w 178006"/>
                <a:gd name="connsiteY0" fmla="*/ 46040 h 153622"/>
                <a:gd name="connsiteX1" fmla="*/ 141304 w 178006"/>
                <a:gd name="connsiteY1" fmla="*/ 28577 h 153622"/>
                <a:gd name="connsiteX2" fmla="*/ 177816 w 178006"/>
                <a:gd name="connsiteY2" fmla="*/ 2 h 153622"/>
                <a:gd name="connsiteX3" fmla="*/ 155591 w 178006"/>
                <a:gd name="connsiteY3" fmla="*/ 30165 h 153622"/>
                <a:gd name="connsiteX4" fmla="*/ 154004 w 178006"/>
                <a:gd name="connsiteY4" fmla="*/ 57152 h 153622"/>
                <a:gd name="connsiteX5" fmla="*/ 141304 w 178006"/>
                <a:gd name="connsiteY5" fmla="*/ 147640 h 153622"/>
                <a:gd name="connsiteX6" fmla="*/ 112729 w 178006"/>
                <a:gd name="connsiteY6" fmla="*/ 144465 h 153622"/>
                <a:gd name="connsiteX7" fmla="*/ 38116 w 178006"/>
                <a:gd name="connsiteY7" fmla="*/ 139702 h 153622"/>
                <a:gd name="connsiteX8" fmla="*/ 130191 w 178006"/>
                <a:gd name="connsiteY8" fmla="*/ 111127 h 153622"/>
                <a:gd name="connsiteX9" fmla="*/ 133366 w 178006"/>
                <a:gd name="connsiteY9" fmla="*/ 73027 h 153622"/>
                <a:gd name="connsiteX10" fmla="*/ 150829 w 178006"/>
                <a:gd name="connsiteY10" fmla="*/ 19052 h 153622"/>
                <a:gd name="connsiteX11" fmla="*/ 16 w 178006"/>
                <a:gd name="connsiteY11" fmla="*/ 46040 h 15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06" h="153622">
                  <a:moveTo>
                    <a:pt x="16" y="46040"/>
                  </a:moveTo>
                  <a:cubicBezTo>
                    <a:pt x="-1571" y="47627"/>
                    <a:pt x="111671" y="36250"/>
                    <a:pt x="141304" y="28577"/>
                  </a:cubicBezTo>
                  <a:cubicBezTo>
                    <a:pt x="170937" y="20904"/>
                    <a:pt x="175435" y="-263"/>
                    <a:pt x="177816" y="2"/>
                  </a:cubicBezTo>
                  <a:cubicBezTo>
                    <a:pt x="180197" y="267"/>
                    <a:pt x="159560" y="20640"/>
                    <a:pt x="155591" y="30165"/>
                  </a:cubicBezTo>
                  <a:cubicBezTo>
                    <a:pt x="151622" y="39690"/>
                    <a:pt x="156385" y="37573"/>
                    <a:pt x="154004" y="57152"/>
                  </a:cubicBezTo>
                  <a:cubicBezTo>
                    <a:pt x="151623" y="76731"/>
                    <a:pt x="148183" y="133088"/>
                    <a:pt x="141304" y="147640"/>
                  </a:cubicBezTo>
                  <a:cubicBezTo>
                    <a:pt x="134425" y="162192"/>
                    <a:pt x="129927" y="145788"/>
                    <a:pt x="112729" y="144465"/>
                  </a:cubicBezTo>
                  <a:cubicBezTo>
                    <a:pt x="95531" y="143142"/>
                    <a:pt x="35206" y="145258"/>
                    <a:pt x="38116" y="139702"/>
                  </a:cubicBezTo>
                  <a:cubicBezTo>
                    <a:pt x="41026" y="134146"/>
                    <a:pt x="114316" y="122240"/>
                    <a:pt x="130191" y="111127"/>
                  </a:cubicBezTo>
                  <a:cubicBezTo>
                    <a:pt x="146066" y="100015"/>
                    <a:pt x="129926" y="88373"/>
                    <a:pt x="133366" y="73027"/>
                  </a:cubicBezTo>
                  <a:cubicBezTo>
                    <a:pt x="136806" y="57681"/>
                    <a:pt x="168821" y="25402"/>
                    <a:pt x="150829" y="19052"/>
                  </a:cubicBezTo>
                  <a:cubicBezTo>
                    <a:pt x="132837" y="12702"/>
                    <a:pt x="1603" y="44453"/>
                    <a:pt x="16" y="46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CBF991B8-8F52-4B71-BFFA-1B3A81182909}"/>
                </a:ext>
              </a:extLst>
            </p:cNvPr>
            <p:cNvSpPr/>
            <p:nvPr/>
          </p:nvSpPr>
          <p:spPr>
            <a:xfrm>
              <a:off x="817227" y="1348481"/>
              <a:ext cx="131521" cy="46958"/>
            </a:xfrm>
            <a:custGeom>
              <a:avLst/>
              <a:gdLst>
                <a:gd name="connsiteX0" fmla="*/ 336 w 131521"/>
                <a:gd name="connsiteY0" fmla="*/ 2482 h 46958"/>
                <a:gd name="connsiteX1" fmla="*/ 130511 w 131521"/>
                <a:gd name="connsiteY1" fmla="*/ 4069 h 46958"/>
                <a:gd name="connsiteX2" fmla="*/ 62248 w 131521"/>
                <a:gd name="connsiteY2" fmla="*/ 46932 h 46958"/>
                <a:gd name="connsiteX3" fmla="*/ 90823 w 131521"/>
                <a:gd name="connsiteY3" fmla="*/ 10419 h 46958"/>
                <a:gd name="connsiteX4" fmla="*/ 336 w 131521"/>
                <a:gd name="connsiteY4" fmla="*/ 2482 h 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1" h="46958">
                  <a:moveTo>
                    <a:pt x="336" y="2482"/>
                  </a:moveTo>
                  <a:cubicBezTo>
                    <a:pt x="6951" y="1424"/>
                    <a:pt x="120192" y="-3339"/>
                    <a:pt x="130511" y="4069"/>
                  </a:cubicBezTo>
                  <a:cubicBezTo>
                    <a:pt x="140830" y="11477"/>
                    <a:pt x="68863" y="45874"/>
                    <a:pt x="62248" y="46932"/>
                  </a:cubicBezTo>
                  <a:cubicBezTo>
                    <a:pt x="55633" y="47990"/>
                    <a:pt x="94792" y="17298"/>
                    <a:pt x="90823" y="10419"/>
                  </a:cubicBezTo>
                  <a:cubicBezTo>
                    <a:pt x="86854" y="3540"/>
                    <a:pt x="-6279" y="3540"/>
                    <a:pt x="336" y="2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3CC6A5E4-1A74-4B3B-B7B8-2F922836EFD9}"/>
                </a:ext>
              </a:extLst>
            </p:cNvPr>
            <p:cNvSpPr/>
            <p:nvPr/>
          </p:nvSpPr>
          <p:spPr>
            <a:xfrm>
              <a:off x="337701" y="703970"/>
              <a:ext cx="450596" cy="322823"/>
            </a:xfrm>
            <a:custGeom>
              <a:avLst/>
              <a:gdLst>
                <a:gd name="connsiteX0" fmla="*/ 437 w 450596"/>
                <a:gd name="connsiteY0" fmla="*/ 880 h 322823"/>
                <a:gd name="connsiteX1" fmla="*/ 195699 w 450596"/>
                <a:gd name="connsiteY1" fmla="*/ 227893 h 322823"/>
                <a:gd name="connsiteX2" fmla="*/ 290949 w 450596"/>
                <a:gd name="connsiteY2" fmla="*/ 300918 h 322823"/>
                <a:gd name="connsiteX3" fmla="*/ 389374 w 450596"/>
                <a:gd name="connsiteY3" fmla="*/ 302505 h 322823"/>
                <a:gd name="connsiteX4" fmla="*/ 449699 w 450596"/>
                <a:gd name="connsiteY4" fmla="*/ 316793 h 322823"/>
                <a:gd name="connsiteX5" fmla="*/ 414774 w 450596"/>
                <a:gd name="connsiteY5" fmla="*/ 313618 h 322823"/>
                <a:gd name="connsiteX6" fmla="*/ 278249 w 450596"/>
                <a:gd name="connsiteY6" fmla="*/ 310443 h 322823"/>
                <a:gd name="connsiteX7" fmla="*/ 146487 w 450596"/>
                <a:gd name="connsiteY7" fmla="*/ 154868 h 322823"/>
                <a:gd name="connsiteX8" fmla="*/ 437 w 450596"/>
                <a:gd name="connsiteY8" fmla="*/ 880 h 32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596" h="322823">
                  <a:moveTo>
                    <a:pt x="437" y="880"/>
                  </a:moveTo>
                  <a:cubicBezTo>
                    <a:pt x="8639" y="13051"/>
                    <a:pt x="147280" y="177887"/>
                    <a:pt x="195699" y="227893"/>
                  </a:cubicBezTo>
                  <a:cubicBezTo>
                    <a:pt x="244118" y="277899"/>
                    <a:pt x="258670" y="288483"/>
                    <a:pt x="290949" y="300918"/>
                  </a:cubicBezTo>
                  <a:cubicBezTo>
                    <a:pt x="323228" y="313353"/>
                    <a:pt x="362916" y="299859"/>
                    <a:pt x="389374" y="302505"/>
                  </a:cubicBezTo>
                  <a:cubicBezTo>
                    <a:pt x="415832" y="305151"/>
                    <a:pt x="445466" y="314941"/>
                    <a:pt x="449699" y="316793"/>
                  </a:cubicBezTo>
                  <a:cubicBezTo>
                    <a:pt x="453932" y="318645"/>
                    <a:pt x="443349" y="314676"/>
                    <a:pt x="414774" y="313618"/>
                  </a:cubicBezTo>
                  <a:cubicBezTo>
                    <a:pt x="386199" y="312560"/>
                    <a:pt x="322963" y="336901"/>
                    <a:pt x="278249" y="310443"/>
                  </a:cubicBezTo>
                  <a:cubicBezTo>
                    <a:pt x="233535" y="283985"/>
                    <a:pt x="191466" y="203816"/>
                    <a:pt x="146487" y="154868"/>
                  </a:cubicBezTo>
                  <a:cubicBezTo>
                    <a:pt x="101508" y="105920"/>
                    <a:pt x="-7765" y="-11291"/>
                    <a:pt x="437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FC42CCA-4E0E-4281-BFA1-AEC44BD54C62}"/>
                </a:ext>
              </a:extLst>
            </p:cNvPr>
            <p:cNvSpPr/>
            <p:nvPr/>
          </p:nvSpPr>
          <p:spPr>
            <a:xfrm>
              <a:off x="280674" y="664825"/>
              <a:ext cx="282889" cy="519752"/>
            </a:xfrm>
            <a:custGeom>
              <a:avLst/>
              <a:gdLst>
                <a:gd name="connsiteX0" fmla="*/ 14601 w 282889"/>
                <a:gd name="connsiteY0" fmla="*/ 338 h 519752"/>
                <a:gd name="connsiteX1" fmla="*/ 314 w 282889"/>
                <a:gd name="connsiteY1" fmla="*/ 84475 h 519752"/>
                <a:gd name="connsiteX2" fmla="*/ 27301 w 282889"/>
                <a:gd name="connsiteY2" fmla="*/ 114638 h 519752"/>
                <a:gd name="connsiteX3" fmla="*/ 184464 w 282889"/>
                <a:gd name="connsiteY3" fmla="*/ 335300 h 519752"/>
                <a:gd name="connsiteX4" fmla="*/ 205101 w 282889"/>
                <a:gd name="connsiteY4" fmla="*/ 317838 h 519752"/>
                <a:gd name="connsiteX5" fmla="*/ 244789 w 282889"/>
                <a:gd name="connsiteY5" fmla="*/ 344825 h 519752"/>
                <a:gd name="connsiteX6" fmla="*/ 265426 w 282889"/>
                <a:gd name="connsiteY6" fmla="*/ 478175 h 519752"/>
                <a:gd name="connsiteX7" fmla="*/ 282889 w 282889"/>
                <a:gd name="connsiteY7" fmla="*/ 519450 h 519752"/>
                <a:gd name="connsiteX8" fmla="*/ 265426 w 282889"/>
                <a:gd name="connsiteY8" fmla="*/ 462300 h 519752"/>
                <a:gd name="connsiteX9" fmla="*/ 208276 w 282889"/>
                <a:gd name="connsiteY9" fmla="*/ 340063 h 519752"/>
                <a:gd name="connsiteX10" fmla="*/ 152714 w 282889"/>
                <a:gd name="connsiteY10" fmla="*/ 249575 h 519752"/>
                <a:gd name="connsiteX11" fmla="*/ 44764 w 282889"/>
                <a:gd name="connsiteY11" fmla="*/ 119400 h 519752"/>
                <a:gd name="connsiteX12" fmla="*/ 14601 w 282889"/>
                <a:gd name="connsiteY12" fmla="*/ 338 h 51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889" h="519752">
                  <a:moveTo>
                    <a:pt x="14601" y="338"/>
                  </a:moveTo>
                  <a:cubicBezTo>
                    <a:pt x="7193" y="-5483"/>
                    <a:pt x="-1803" y="65425"/>
                    <a:pt x="314" y="84475"/>
                  </a:cubicBezTo>
                  <a:cubicBezTo>
                    <a:pt x="2431" y="103525"/>
                    <a:pt x="-3390" y="72834"/>
                    <a:pt x="27301" y="114638"/>
                  </a:cubicBezTo>
                  <a:cubicBezTo>
                    <a:pt x="57992" y="156442"/>
                    <a:pt x="154831" y="301433"/>
                    <a:pt x="184464" y="335300"/>
                  </a:cubicBezTo>
                  <a:cubicBezTo>
                    <a:pt x="214097" y="369167"/>
                    <a:pt x="195047" y="316251"/>
                    <a:pt x="205101" y="317838"/>
                  </a:cubicBezTo>
                  <a:cubicBezTo>
                    <a:pt x="215155" y="319425"/>
                    <a:pt x="234735" y="318102"/>
                    <a:pt x="244789" y="344825"/>
                  </a:cubicBezTo>
                  <a:cubicBezTo>
                    <a:pt x="254843" y="371548"/>
                    <a:pt x="259076" y="449071"/>
                    <a:pt x="265426" y="478175"/>
                  </a:cubicBezTo>
                  <a:cubicBezTo>
                    <a:pt x="271776" y="507279"/>
                    <a:pt x="282889" y="522096"/>
                    <a:pt x="282889" y="519450"/>
                  </a:cubicBezTo>
                  <a:cubicBezTo>
                    <a:pt x="282889" y="516804"/>
                    <a:pt x="277861" y="492198"/>
                    <a:pt x="265426" y="462300"/>
                  </a:cubicBezTo>
                  <a:cubicBezTo>
                    <a:pt x="252991" y="432402"/>
                    <a:pt x="227061" y="375517"/>
                    <a:pt x="208276" y="340063"/>
                  </a:cubicBezTo>
                  <a:cubicBezTo>
                    <a:pt x="189491" y="304609"/>
                    <a:pt x="179966" y="286352"/>
                    <a:pt x="152714" y="249575"/>
                  </a:cubicBezTo>
                  <a:cubicBezTo>
                    <a:pt x="125462" y="212798"/>
                    <a:pt x="68841" y="155648"/>
                    <a:pt x="44764" y="119400"/>
                  </a:cubicBezTo>
                  <a:cubicBezTo>
                    <a:pt x="20687" y="83152"/>
                    <a:pt x="22009" y="6159"/>
                    <a:pt x="14601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023E0E09-490D-460D-8D9A-AFCB870091CE}"/>
                </a:ext>
              </a:extLst>
            </p:cNvPr>
            <p:cNvSpPr/>
            <p:nvPr/>
          </p:nvSpPr>
          <p:spPr>
            <a:xfrm>
              <a:off x="577526" y="1162031"/>
              <a:ext cx="205303" cy="101753"/>
            </a:xfrm>
            <a:custGeom>
              <a:avLst/>
              <a:gdLst>
                <a:gd name="connsiteX0" fmla="*/ 324 w 205303"/>
                <a:gd name="connsiteY0" fmla="*/ 34944 h 101753"/>
                <a:gd name="connsiteX1" fmla="*/ 93987 w 205303"/>
                <a:gd name="connsiteY1" fmla="*/ 30182 h 101753"/>
                <a:gd name="connsiteX2" fmla="*/ 192412 w 205303"/>
                <a:gd name="connsiteY2" fmla="*/ 47644 h 101753"/>
                <a:gd name="connsiteX3" fmla="*/ 201937 w 205303"/>
                <a:gd name="connsiteY3" fmla="*/ 101619 h 101753"/>
                <a:gd name="connsiteX4" fmla="*/ 171774 w 205303"/>
                <a:gd name="connsiteY4" fmla="*/ 30182 h 101753"/>
                <a:gd name="connsiteX5" fmla="*/ 152724 w 205303"/>
                <a:gd name="connsiteY5" fmla="*/ 19 h 101753"/>
                <a:gd name="connsiteX6" fmla="*/ 127324 w 205303"/>
                <a:gd name="connsiteY6" fmla="*/ 25419 h 101753"/>
                <a:gd name="connsiteX7" fmla="*/ 324 w 205303"/>
                <a:gd name="connsiteY7" fmla="*/ 34944 h 10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03" h="101753">
                  <a:moveTo>
                    <a:pt x="324" y="34944"/>
                  </a:moveTo>
                  <a:cubicBezTo>
                    <a:pt x="-5232" y="35738"/>
                    <a:pt x="61972" y="28065"/>
                    <a:pt x="93987" y="30182"/>
                  </a:cubicBezTo>
                  <a:cubicBezTo>
                    <a:pt x="126002" y="32299"/>
                    <a:pt x="174420" y="35738"/>
                    <a:pt x="192412" y="47644"/>
                  </a:cubicBezTo>
                  <a:cubicBezTo>
                    <a:pt x="210404" y="59550"/>
                    <a:pt x="205377" y="104529"/>
                    <a:pt x="201937" y="101619"/>
                  </a:cubicBezTo>
                  <a:cubicBezTo>
                    <a:pt x="198497" y="98709"/>
                    <a:pt x="179976" y="47115"/>
                    <a:pt x="171774" y="30182"/>
                  </a:cubicBezTo>
                  <a:cubicBezTo>
                    <a:pt x="163572" y="13249"/>
                    <a:pt x="160132" y="813"/>
                    <a:pt x="152724" y="19"/>
                  </a:cubicBezTo>
                  <a:cubicBezTo>
                    <a:pt x="145316" y="-775"/>
                    <a:pt x="152195" y="22773"/>
                    <a:pt x="127324" y="25419"/>
                  </a:cubicBezTo>
                  <a:cubicBezTo>
                    <a:pt x="102453" y="28065"/>
                    <a:pt x="5880" y="34150"/>
                    <a:pt x="324" y="34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AD03A695-E254-4D96-8A49-022A1C668074}"/>
                </a:ext>
              </a:extLst>
            </p:cNvPr>
            <p:cNvSpPr/>
            <p:nvPr/>
          </p:nvSpPr>
          <p:spPr>
            <a:xfrm>
              <a:off x="55426" y="949170"/>
              <a:ext cx="192306" cy="97676"/>
            </a:xfrm>
            <a:custGeom>
              <a:avLst/>
              <a:gdLst>
                <a:gd name="connsiteX0" fmla="*/ 137 w 192306"/>
                <a:gd name="connsiteY0" fmla="*/ 155 h 97676"/>
                <a:gd name="connsiteX1" fmla="*/ 73162 w 192306"/>
                <a:gd name="connsiteY1" fmla="*/ 73180 h 97676"/>
                <a:gd name="connsiteX2" fmla="*/ 192224 w 192306"/>
                <a:gd name="connsiteY2" fmla="*/ 77943 h 97676"/>
                <a:gd name="connsiteX3" fmla="*/ 90624 w 192306"/>
                <a:gd name="connsiteY3" fmla="*/ 95405 h 97676"/>
                <a:gd name="connsiteX4" fmla="*/ 137 w 192306"/>
                <a:gd name="connsiteY4" fmla="*/ 155 h 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06" h="97676">
                  <a:moveTo>
                    <a:pt x="137" y="155"/>
                  </a:moveTo>
                  <a:cubicBezTo>
                    <a:pt x="-2773" y="-3549"/>
                    <a:pt x="41148" y="60215"/>
                    <a:pt x="73162" y="73180"/>
                  </a:cubicBezTo>
                  <a:cubicBezTo>
                    <a:pt x="105176" y="86145"/>
                    <a:pt x="189314" y="74239"/>
                    <a:pt x="192224" y="77943"/>
                  </a:cubicBezTo>
                  <a:cubicBezTo>
                    <a:pt x="195134" y="81647"/>
                    <a:pt x="120522" y="104930"/>
                    <a:pt x="90624" y="95405"/>
                  </a:cubicBezTo>
                  <a:cubicBezTo>
                    <a:pt x="60726" y="85880"/>
                    <a:pt x="3047" y="3859"/>
                    <a:pt x="137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5E0DD09F-3074-4F9E-9D41-C34F42FF4F3C}"/>
                </a:ext>
              </a:extLst>
            </p:cNvPr>
            <p:cNvSpPr/>
            <p:nvPr/>
          </p:nvSpPr>
          <p:spPr>
            <a:xfrm>
              <a:off x="250543" y="1032313"/>
              <a:ext cx="344431" cy="128188"/>
            </a:xfrm>
            <a:custGeom>
              <a:avLst/>
              <a:gdLst>
                <a:gd name="connsiteX0" fmla="*/ 282 w 344431"/>
                <a:gd name="connsiteY0" fmla="*/ 4325 h 128188"/>
                <a:gd name="connsiteX1" fmla="*/ 65370 w 344431"/>
                <a:gd name="connsiteY1" fmla="*/ 15437 h 128188"/>
                <a:gd name="connsiteX2" fmla="*/ 333657 w 344431"/>
                <a:gd name="connsiteY2" fmla="*/ 123387 h 128188"/>
                <a:gd name="connsiteX3" fmla="*/ 278095 w 344431"/>
                <a:gd name="connsiteY3" fmla="*/ 101162 h 128188"/>
                <a:gd name="connsiteX4" fmla="*/ 152682 w 344431"/>
                <a:gd name="connsiteY4" fmla="*/ 28137 h 128188"/>
                <a:gd name="connsiteX5" fmla="*/ 206657 w 344431"/>
                <a:gd name="connsiteY5" fmla="*/ 50362 h 128188"/>
                <a:gd name="connsiteX6" fmla="*/ 79657 w 344431"/>
                <a:gd name="connsiteY6" fmla="*/ 4325 h 128188"/>
                <a:gd name="connsiteX7" fmla="*/ 282 w 344431"/>
                <a:gd name="connsiteY7" fmla="*/ 4325 h 1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431" h="128188">
                  <a:moveTo>
                    <a:pt x="282" y="4325"/>
                  </a:moveTo>
                  <a:cubicBezTo>
                    <a:pt x="-2099" y="6177"/>
                    <a:pt x="9808" y="-4407"/>
                    <a:pt x="65370" y="15437"/>
                  </a:cubicBezTo>
                  <a:cubicBezTo>
                    <a:pt x="120933" y="35281"/>
                    <a:pt x="333657" y="123387"/>
                    <a:pt x="333657" y="123387"/>
                  </a:cubicBezTo>
                  <a:cubicBezTo>
                    <a:pt x="369111" y="137675"/>
                    <a:pt x="308257" y="117037"/>
                    <a:pt x="278095" y="101162"/>
                  </a:cubicBezTo>
                  <a:cubicBezTo>
                    <a:pt x="247933" y="85287"/>
                    <a:pt x="164588" y="36604"/>
                    <a:pt x="152682" y="28137"/>
                  </a:cubicBezTo>
                  <a:cubicBezTo>
                    <a:pt x="140776" y="19670"/>
                    <a:pt x="218828" y="54331"/>
                    <a:pt x="206657" y="50362"/>
                  </a:cubicBezTo>
                  <a:cubicBezTo>
                    <a:pt x="194486" y="46393"/>
                    <a:pt x="111671" y="13056"/>
                    <a:pt x="79657" y="4325"/>
                  </a:cubicBezTo>
                  <a:cubicBezTo>
                    <a:pt x="47643" y="-4406"/>
                    <a:pt x="2663" y="2473"/>
                    <a:pt x="282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E6C3E6B6-A193-4BCA-8530-88E9386CABE2}"/>
                </a:ext>
              </a:extLst>
            </p:cNvPr>
            <p:cNvSpPr/>
            <p:nvPr/>
          </p:nvSpPr>
          <p:spPr>
            <a:xfrm>
              <a:off x="47563" y="930253"/>
              <a:ext cx="197319" cy="62456"/>
            </a:xfrm>
            <a:custGeom>
              <a:avLst/>
              <a:gdLst>
                <a:gd name="connsiteX0" fmla="*/ 62 w 197319"/>
                <a:gd name="connsiteY0" fmla="*/ 15897 h 62456"/>
                <a:gd name="connsiteX1" fmla="*/ 100075 w 197319"/>
                <a:gd name="connsiteY1" fmla="*/ 60347 h 62456"/>
                <a:gd name="connsiteX2" fmla="*/ 193737 w 197319"/>
                <a:gd name="connsiteY2" fmla="*/ 52410 h 62456"/>
                <a:gd name="connsiteX3" fmla="*/ 177862 w 197319"/>
                <a:gd name="connsiteY3" fmla="*/ 27010 h 62456"/>
                <a:gd name="connsiteX4" fmla="*/ 177862 w 197319"/>
                <a:gd name="connsiteY4" fmla="*/ 6372 h 62456"/>
                <a:gd name="connsiteX5" fmla="*/ 55625 w 197319"/>
                <a:gd name="connsiteY5" fmla="*/ 22 h 62456"/>
                <a:gd name="connsiteX6" fmla="*/ 139762 w 197319"/>
                <a:gd name="connsiteY6" fmla="*/ 7960 h 62456"/>
                <a:gd name="connsiteX7" fmla="*/ 174687 w 197319"/>
                <a:gd name="connsiteY7" fmla="*/ 39710 h 62456"/>
                <a:gd name="connsiteX8" fmla="*/ 149287 w 197319"/>
                <a:gd name="connsiteY8" fmla="*/ 39710 h 62456"/>
                <a:gd name="connsiteX9" fmla="*/ 85787 w 197319"/>
                <a:gd name="connsiteY9" fmla="*/ 53997 h 62456"/>
                <a:gd name="connsiteX10" fmla="*/ 62 w 197319"/>
                <a:gd name="connsiteY10" fmla="*/ 15897 h 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19" h="62456">
                  <a:moveTo>
                    <a:pt x="62" y="15897"/>
                  </a:moveTo>
                  <a:cubicBezTo>
                    <a:pt x="2443" y="16955"/>
                    <a:pt x="67796" y="54261"/>
                    <a:pt x="100075" y="60347"/>
                  </a:cubicBezTo>
                  <a:cubicBezTo>
                    <a:pt x="132354" y="66433"/>
                    <a:pt x="180772" y="57966"/>
                    <a:pt x="193737" y="52410"/>
                  </a:cubicBezTo>
                  <a:cubicBezTo>
                    <a:pt x="206702" y="46854"/>
                    <a:pt x="180508" y="34683"/>
                    <a:pt x="177862" y="27010"/>
                  </a:cubicBezTo>
                  <a:cubicBezTo>
                    <a:pt x="175216" y="19337"/>
                    <a:pt x="198235" y="10870"/>
                    <a:pt x="177862" y="6372"/>
                  </a:cubicBezTo>
                  <a:cubicBezTo>
                    <a:pt x="157489" y="1874"/>
                    <a:pt x="61975" y="-243"/>
                    <a:pt x="55625" y="22"/>
                  </a:cubicBezTo>
                  <a:cubicBezTo>
                    <a:pt x="49275" y="287"/>
                    <a:pt x="119918" y="1345"/>
                    <a:pt x="139762" y="7960"/>
                  </a:cubicBezTo>
                  <a:cubicBezTo>
                    <a:pt x="159606" y="14575"/>
                    <a:pt x="173100" y="34418"/>
                    <a:pt x="174687" y="39710"/>
                  </a:cubicBezTo>
                  <a:cubicBezTo>
                    <a:pt x="176274" y="45002"/>
                    <a:pt x="164104" y="37329"/>
                    <a:pt x="149287" y="39710"/>
                  </a:cubicBezTo>
                  <a:cubicBezTo>
                    <a:pt x="134470" y="42091"/>
                    <a:pt x="107747" y="55849"/>
                    <a:pt x="85787" y="53997"/>
                  </a:cubicBezTo>
                  <a:cubicBezTo>
                    <a:pt x="63827" y="52145"/>
                    <a:pt x="-2319" y="14839"/>
                    <a:pt x="62" y="15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576DAFE9-E3B4-474C-AF92-824A55051C13}"/>
                </a:ext>
              </a:extLst>
            </p:cNvPr>
            <p:cNvSpPr/>
            <p:nvPr/>
          </p:nvSpPr>
          <p:spPr>
            <a:xfrm>
              <a:off x="48011" y="928684"/>
              <a:ext cx="112400" cy="65150"/>
            </a:xfrm>
            <a:custGeom>
              <a:avLst/>
              <a:gdLst>
                <a:gd name="connsiteX0" fmla="*/ 112327 w 112400"/>
                <a:gd name="connsiteY0" fmla="*/ 65091 h 65150"/>
                <a:gd name="connsiteX1" fmla="*/ 15489 w 112400"/>
                <a:gd name="connsiteY1" fmla="*/ 28579 h 65150"/>
                <a:gd name="connsiteX2" fmla="*/ 9139 w 112400"/>
                <a:gd name="connsiteY2" fmla="*/ 20641 h 65150"/>
                <a:gd name="connsiteX3" fmla="*/ 104389 w 112400"/>
                <a:gd name="connsiteY3" fmla="*/ 4 h 65150"/>
                <a:gd name="connsiteX4" fmla="*/ 32952 w 112400"/>
                <a:gd name="connsiteY4" fmla="*/ 19054 h 65150"/>
                <a:gd name="connsiteX5" fmla="*/ 112327 w 112400"/>
                <a:gd name="connsiteY5" fmla="*/ 65091 h 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00" h="65150">
                  <a:moveTo>
                    <a:pt x="112327" y="65091"/>
                  </a:moveTo>
                  <a:cubicBezTo>
                    <a:pt x="109417" y="66678"/>
                    <a:pt x="32687" y="35987"/>
                    <a:pt x="15489" y="28579"/>
                  </a:cubicBezTo>
                  <a:cubicBezTo>
                    <a:pt x="-1709" y="21171"/>
                    <a:pt x="-5678" y="25404"/>
                    <a:pt x="9139" y="20641"/>
                  </a:cubicBezTo>
                  <a:cubicBezTo>
                    <a:pt x="23956" y="15878"/>
                    <a:pt x="100420" y="268"/>
                    <a:pt x="104389" y="4"/>
                  </a:cubicBezTo>
                  <a:cubicBezTo>
                    <a:pt x="108358" y="-260"/>
                    <a:pt x="35598" y="10852"/>
                    <a:pt x="32952" y="19054"/>
                  </a:cubicBezTo>
                  <a:cubicBezTo>
                    <a:pt x="30306" y="27256"/>
                    <a:pt x="115237" y="63504"/>
                    <a:pt x="112327" y="65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B9E336BB-43CC-4145-B34D-0EBAAD615479}"/>
                </a:ext>
              </a:extLst>
            </p:cNvPr>
            <p:cNvSpPr/>
            <p:nvPr/>
          </p:nvSpPr>
          <p:spPr>
            <a:xfrm>
              <a:off x="117352" y="991161"/>
              <a:ext cx="179546" cy="18527"/>
            </a:xfrm>
            <a:custGeom>
              <a:avLst/>
              <a:gdLst>
                <a:gd name="connsiteX0" fmla="*/ 123 w 179546"/>
                <a:gd name="connsiteY0" fmla="*/ 5789 h 18527"/>
                <a:gd name="connsiteX1" fmla="*/ 85848 w 179546"/>
                <a:gd name="connsiteY1" fmla="*/ 18489 h 18527"/>
                <a:gd name="connsiteX2" fmla="*/ 179511 w 179546"/>
                <a:gd name="connsiteY2" fmla="*/ 1027 h 18527"/>
                <a:gd name="connsiteX3" fmla="*/ 96961 w 179546"/>
                <a:gd name="connsiteY3" fmla="*/ 2614 h 18527"/>
                <a:gd name="connsiteX4" fmla="*/ 104898 w 179546"/>
                <a:gd name="connsiteY4" fmla="*/ 7377 h 18527"/>
                <a:gd name="connsiteX5" fmla="*/ 123 w 179546"/>
                <a:gd name="connsiteY5" fmla="*/ 5789 h 1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546" h="18527">
                  <a:moveTo>
                    <a:pt x="123" y="5789"/>
                  </a:moveTo>
                  <a:cubicBezTo>
                    <a:pt x="-3052" y="7641"/>
                    <a:pt x="55950" y="19283"/>
                    <a:pt x="85848" y="18489"/>
                  </a:cubicBezTo>
                  <a:cubicBezTo>
                    <a:pt x="115746" y="17695"/>
                    <a:pt x="177659" y="3673"/>
                    <a:pt x="179511" y="1027"/>
                  </a:cubicBezTo>
                  <a:cubicBezTo>
                    <a:pt x="181363" y="-1619"/>
                    <a:pt x="109396" y="1556"/>
                    <a:pt x="96961" y="2614"/>
                  </a:cubicBezTo>
                  <a:cubicBezTo>
                    <a:pt x="84526" y="3672"/>
                    <a:pt x="118127" y="7112"/>
                    <a:pt x="104898" y="7377"/>
                  </a:cubicBezTo>
                  <a:cubicBezTo>
                    <a:pt x="91669" y="7642"/>
                    <a:pt x="3298" y="3937"/>
                    <a:pt x="123" y="5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8EA4CD9D-0853-4E78-BE35-683CB1F76634}"/>
                </a:ext>
              </a:extLst>
            </p:cNvPr>
            <p:cNvSpPr/>
            <p:nvPr/>
          </p:nvSpPr>
          <p:spPr>
            <a:xfrm>
              <a:off x="153852" y="924813"/>
              <a:ext cx="320814" cy="102629"/>
            </a:xfrm>
            <a:custGeom>
              <a:avLst/>
              <a:gdLst>
                <a:gd name="connsiteX0" fmla="*/ 136 w 320814"/>
                <a:gd name="connsiteY0" fmla="*/ 700 h 102629"/>
                <a:gd name="connsiteX1" fmla="*/ 152536 w 320814"/>
                <a:gd name="connsiteY1" fmla="*/ 18162 h 102629"/>
                <a:gd name="connsiteX2" fmla="*/ 217623 w 320814"/>
                <a:gd name="connsiteY2" fmla="*/ 76900 h 102629"/>
                <a:gd name="connsiteX3" fmla="*/ 162061 w 320814"/>
                <a:gd name="connsiteY3" fmla="*/ 26100 h 102629"/>
                <a:gd name="connsiteX4" fmla="*/ 204923 w 320814"/>
                <a:gd name="connsiteY4" fmla="*/ 64200 h 102629"/>
                <a:gd name="connsiteX5" fmla="*/ 244611 w 320814"/>
                <a:gd name="connsiteY5" fmla="*/ 65787 h 102629"/>
                <a:gd name="connsiteX6" fmla="*/ 320811 w 320814"/>
                <a:gd name="connsiteY6" fmla="*/ 102300 h 102629"/>
                <a:gd name="connsiteX7" fmla="*/ 241436 w 320814"/>
                <a:gd name="connsiteY7" fmla="*/ 83250 h 102629"/>
                <a:gd name="connsiteX8" fmla="*/ 204923 w 320814"/>
                <a:gd name="connsiteY8" fmla="*/ 73725 h 102629"/>
                <a:gd name="connsiteX9" fmla="*/ 181111 w 320814"/>
                <a:gd name="connsiteY9" fmla="*/ 37212 h 102629"/>
                <a:gd name="connsiteX10" fmla="*/ 136 w 320814"/>
                <a:gd name="connsiteY10" fmla="*/ 700 h 10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14" h="102629">
                  <a:moveTo>
                    <a:pt x="136" y="700"/>
                  </a:moveTo>
                  <a:cubicBezTo>
                    <a:pt x="-4626" y="-2475"/>
                    <a:pt x="116288" y="5462"/>
                    <a:pt x="152536" y="18162"/>
                  </a:cubicBezTo>
                  <a:cubicBezTo>
                    <a:pt x="188784" y="30862"/>
                    <a:pt x="216036" y="75577"/>
                    <a:pt x="217623" y="76900"/>
                  </a:cubicBezTo>
                  <a:cubicBezTo>
                    <a:pt x="219210" y="78223"/>
                    <a:pt x="164178" y="28217"/>
                    <a:pt x="162061" y="26100"/>
                  </a:cubicBezTo>
                  <a:cubicBezTo>
                    <a:pt x="159944" y="23983"/>
                    <a:pt x="191165" y="57586"/>
                    <a:pt x="204923" y="64200"/>
                  </a:cubicBezTo>
                  <a:cubicBezTo>
                    <a:pt x="218681" y="70814"/>
                    <a:pt x="225296" y="59437"/>
                    <a:pt x="244611" y="65787"/>
                  </a:cubicBezTo>
                  <a:cubicBezTo>
                    <a:pt x="263926" y="72137"/>
                    <a:pt x="321340" y="99390"/>
                    <a:pt x="320811" y="102300"/>
                  </a:cubicBezTo>
                  <a:cubicBezTo>
                    <a:pt x="320282" y="105211"/>
                    <a:pt x="260751" y="88012"/>
                    <a:pt x="241436" y="83250"/>
                  </a:cubicBezTo>
                  <a:cubicBezTo>
                    <a:pt x="222121" y="78488"/>
                    <a:pt x="214977" y="81398"/>
                    <a:pt x="204923" y="73725"/>
                  </a:cubicBezTo>
                  <a:cubicBezTo>
                    <a:pt x="194869" y="66052"/>
                    <a:pt x="214978" y="47795"/>
                    <a:pt x="181111" y="37212"/>
                  </a:cubicBezTo>
                  <a:cubicBezTo>
                    <a:pt x="147244" y="26629"/>
                    <a:pt x="4898" y="3875"/>
                    <a:pt x="136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E11C644B-6765-4B97-A253-3603FA6C68C5}"/>
                </a:ext>
              </a:extLst>
            </p:cNvPr>
            <p:cNvSpPr/>
            <p:nvPr/>
          </p:nvSpPr>
          <p:spPr>
            <a:xfrm>
              <a:off x="31188" y="972388"/>
              <a:ext cx="642510" cy="294364"/>
            </a:xfrm>
            <a:custGeom>
              <a:avLst/>
              <a:gdLst>
                <a:gd name="connsiteX0" fmla="*/ 6912 w 642510"/>
                <a:gd name="connsiteY0" fmla="*/ 750 h 294364"/>
                <a:gd name="connsiteX1" fmla="*/ 195825 w 642510"/>
                <a:gd name="connsiteY1" fmla="*/ 80125 h 294364"/>
                <a:gd name="connsiteX2" fmla="*/ 202175 w 642510"/>
                <a:gd name="connsiteY2" fmla="*/ 107112 h 294364"/>
                <a:gd name="connsiteX3" fmla="*/ 264087 w 642510"/>
                <a:gd name="connsiteY3" fmla="*/ 115050 h 294364"/>
                <a:gd name="connsiteX4" fmla="*/ 489512 w 642510"/>
                <a:gd name="connsiteY4" fmla="*/ 199187 h 294364"/>
                <a:gd name="connsiteX5" fmla="*/ 611750 w 642510"/>
                <a:gd name="connsiteY5" fmla="*/ 281737 h 294364"/>
                <a:gd name="connsiteX6" fmla="*/ 640325 w 642510"/>
                <a:gd name="connsiteY6" fmla="*/ 288087 h 294364"/>
                <a:gd name="connsiteX7" fmla="*/ 568887 w 642510"/>
                <a:gd name="connsiteY7" fmla="*/ 223000 h 294364"/>
                <a:gd name="connsiteX8" fmla="*/ 216462 w 642510"/>
                <a:gd name="connsiteY8" fmla="*/ 84887 h 294364"/>
                <a:gd name="connsiteX9" fmla="*/ 54537 w 642510"/>
                <a:gd name="connsiteY9" fmla="*/ 42025 h 294364"/>
                <a:gd name="connsiteX10" fmla="*/ 6912 w 642510"/>
                <a:gd name="connsiteY10" fmla="*/ 750 h 29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510" h="294364">
                  <a:moveTo>
                    <a:pt x="6912" y="750"/>
                  </a:moveTo>
                  <a:cubicBezTo>
                    <a:pt x="30460" y="7100"/>
                    <a:pt x="163281" y="62398"/>
                    <a:pt x="195825" y="80125"/>
                  </a:cubicBezTo>
                  <a:cubicBezTo>
                    <a:pt x="228369" y="97852"/>
                    <a:pt x="190798" y="101291"/>
                    <a:pt x="202175" y="107112"/>
                  </a:cubicBezTo>
                  <a:cubicBezTo>
                    <a:pt x="213552" y="112933"/>
                    <a:pt x="216198" y="99704"/>
                    <a:pt x="264087" y="115050"/>
                  </a:cubicBezTo>
                  <a:cubicBezTo>
                    <a:pt x="311977" y="130396"/>
                    <a:pt x="431568" y="171406"/>
                    <a:pt x="489512" y="199187"/>
                  </a:cubicBezTo>
                  <a:cubicBezTo>
                    <a:pt x="547456" y="226968"/>
                    <a:pt x="586615" y="266920"/>
                    <a:pt x="611750" y="281737"/>
                  </a:cubicBezTo>
                  <a:cubicBezTo>
                    <a:pt x="636885" y="296554"/>
                    <a:pt x="647469" y="297876"/>
                    <a:pt x="640325" y="288087"/>
                  </a:cubicBezTo>
                  <a:cubicBezTo>
                    <a:pt x="633181" y="278298"/>
                    <a:pt x="639531" y="256867"/>
                    <a:pt x="568887" y="223000"/>
                  </a:cubicBezTo>
                  <a:cubicBezTo>
                    <a:pt x="498243" y="189133"/>
                    <a:pt x="302187" y="115050"/>
                    <a:pt x="216462" y="84887"/>
                  </a:cubicBezTo>
                  <a:cubicBezTo>
                    <a:pt x="130737" y="54725"/>
                    <a:pt x="83906" y="53931"/>
                    <a:pt x="54537" y="42025"/>
                  </a:cubicBezTo>
                  <a:cubicBezTo>
                    <a:pt x="25168" y="30119"/>
                    <a:pt x="-16636" y="-5600"/>
                    <a:pt x="6912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AE02ABD4-2F3C-4BF6-ABCB-71F3D5E74FF1}"/>
                </a:ext>
              </a:extLst>
            </p:cNvPr>
            <p:cNvSpPr/>
            <p:nvPr/>
          </p:nvSpPr>
          <p:spPr>
            <a:xfrm>
              <a:off x="517424" y="953810"/>
              <a:ext cx="179500" cy="194873"/>
            </a:xfrm>
            <a:custGeom>
              <a:avLst/>
              <a:gdLst>
                <a:gd name="connsiteX0" fmla="*/ 101 w 179500"/>
                <a:gd name="connsiteY0" fmla="*/ 278 h 194873"/>
                <a:gd name="connsiteX1" fmla="*/ 119164 w 179500"/>
                <a:gd name="connsiteY1" fmla="*/ 133628 h 194873"/>
                <a:gd name="connsiteX2" fmla="*/ 173139 w 179500"/>
                <a:gd name="connsiteY2" fmla="*/ 130453 h 194873"/>
                <a:gd name="connsiteX3" fmla="*/ 165201 w 179500"/>
                <a:gd name="connsiteY3" fmla="*/ 163790 h 194873"/>
                <a:gd name="connsiteX4" fmla="*/ 177901 w 179500"/>
                <a:gd name="connsiteY4" fmla="*/ 193953 h 194873"/>
                <a:gd name="connsiteX5" fmla="*/ 122339 w 179500"/>
                <a:gd name="connsiteY5" fmla="*/ 127278 h 194873"/>
                <a:gd name="connsiteX6" fmla="*/ 98526 w 179500"/>
                <a:gd name="connsiteY6" fmla="*/ 98703 h 194873"/>
                <a:gd name="connsiteX7" fmla="*/ 101 w 179500"/>
                <a:gd name="connsiteY7" fmla="*/ 278 h 19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500" h="194873">
                  <a:moveTo>
                    <a:pt x="101" y="278"/>
                  </a:moveTo>
                  <a:cubicBezTo>
                    <a:pt x="3541" y="6099"/>
                    <a:pt x="90324" y="111932"/>
                    <a:pt x="119164" y="133628"/>
                  </a:cubicBezTo>
                  <a:cubicBezTo>
                    <a:pt x="148004" y="155324"/>
                    <a:pt x="165466" y="125426"/>
                    <a:pt x="173139" y="130453"/>
                  </a:cubicBezTo>
                  <a:cubicBezTo>
                    <a:pt x="180812" y="135480"/>
                    <a:pt x="164407" y="153207"/>
                    <a:pt x="165201" y="163790"/>
                  </a:cubicBezTo>
                  <a:cubicBezTo>
                    <a:pt x="165995" y="174373"/>
                    <a:pt x="185045" y="200038"/>
                    <a:pt x="177901" y="193953"/>
                  </a:cubicBezTo>
                  <a:cubicBezTo>
                    <a:pt x="170757" y="187868"/>
                    <a:pt x="122339" y="127278"/>
                    <a:pt x="122339" y="127278"/>
                  </a:cubicBezTo>
                  <a:cubicBezTo>
                    <a:pt x="109110" y="111403"/>
                    <a:pt x="115459" y="115901"/>
                    <a:pt x="98526" y="98703"/>
                  </a:cubicBezTo>
                  <a:cubicBezTo>
                    <a:pt x="81593" y="81505"/>
                    <a:pt x="-3339" y="-5543"/>
                    <a:pt x="101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86E5DE4B-0E40-419C-8D49-27929E8DE034}"/>
                </a:ext>
              </a:extLst>
            </p:cNvPr>
            <p:cNvSpPr/>
            <p:nvPr/>
          </p:nvSpPr>
          <p:spPr>
            <a:xfrm>
              <a:off x="290893" y="659882"/>
              <a:ext cx="82742" cy="131975"/>
            </a:xfrm>
            <a:custGeom>
              <a:avLst/>
              <a:gdLst>
                <a:gd name="connsiteX0" fmla="*/ 1207 w 82742"/>
                <a:gd name="connsiteY0" fmla="*/ 518 h 131975"/>
                <a:gd name="connsiteX1" fmla="*/ 82170 w 82742"/>
                <a:gd name="connsiteY1" fmla="*/ 129106 h 131975"/>
                <a:gd name="connsiteX2" fmla="*/ 36132 w 82742"/>
                <a:gd name="connsiteY2" fmla="*/ 84656 h 131975"/>
                <a:gd name="connsiteX3" fmla="*/ 1207 w 82742"/>
                <a:gd name="connsiteY3" fmla="*/ 518 h 13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42" h="131975">
                  <a:moveTo>
                    <a:pt x="1207" y="518"/>
                  </a:moveTo>
                  <a:cubicBezTo>
                    <a:pt x="8880" y="7926"/>
                    <a:pt x="76349" y="115083"/>
                    <a:pt x="82170" y="129106"/>
                  </a:cubicBezTo>
                  <a:cubicBezTo>
                    <a:pt x="87991" y="143129"/>
                    <a:pt x="47774" y="102118"/>
                    <a:pt x="36132" y="84656"/>
                  </a:cubicBezTo>
                  <a:cubicBezTo>
                    <a:pt x="24490" y="67194"/>
                    <a:pt x="-6466" y="-6890"/>
                    <a:pt x="1207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A8C6D7E2-F651-4189-84CD-2AB52DFD223B}"/>
                </a:ext>
              </a:extLst>
            </p:cNvPr>
            <p:cNvSpPr/>
            <p:nvPr/>
          </p:nvSpPr>
          <p:spPr>
            <a:xfrm>
              <a:off x="287116" y="650789"/>
              <a:ext cx="87040" cy="135068"/>
            </a:xfrm>
            <a:custGeom>
              <a:avLst/>
              <a:gdLst>
                <a:gd name="connsiteX0" fmla="*/ 222 w 87040"/>
                <a:gd name="connsiteY0" fmla="*/ 86 h 135068"/>
                <a:gd name="connsiteX1" fmla="*/ 58959 w 87040"/>
                <a:gd name="connsiteY1" fmla="*/ 58824 h 135068"/>
                <a:gd name="connsiteX2" fmla="*/ 74834 w 87040"/>
                <a:gd name="connsiteY2" fmla="*/ 82636 h 135068"/>
                <a:gd name="connsiteX3" fmla="*/ 78009 w 87040"/>
                <a:gd name="connsiteY3" fmla="*/ 135024 h 135068"/>
                <a:gd name="connsiteX4" fmla="*/ 82772 w 87040"/>
                <a:gd name="connsiteY4" fmla="*/ 73111 h 135068"/>
                <a:gd name="connsiteX5" fmla="*/ 222 w 87040"/>
                <a:gd name="connsiteY5" fmla="*/ 86 h 1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40" h="135068">
                  <a:moveTo>
                    <a:pt x="222" y="86"/>
                  </a:moveTo>
                  <a:cubicBezTo>
                    <a:pt x="-3747" y="-2295"/>
                    <a:pt x="46524" y="45066"/>
                    <a:pt x="58959" y="58824"/>
                  </a:cubicBezTo>
                  <a:cubicBezTo>
                    <a:pt x="71394" y="72582"/>
                    <a:pt x="71659" y="69936"/>
                    <a:pt x="74834" y="82636"/>
                  </a:cubicBezTo>
                  <a:cubicBezTo>
                    <a:pt x="78009" y="95336"/>
                    <a:pt x="76686" y="136611"/>
                    <a:pt x="78009" y="135024"/>
                  </a:cubicBezTo>
                  <a:cubicBezTo>
                    <a:pt x="79332" y="133437"/>
                    <a:pt x="94149" y="95601"/>
                    <a:pt x="82772" y="73111"/>
                  </a:cubicBezTo>
                  <a:cubicBezTo>
                    <a:pt x="71395" y="50621"/>
                    <a:pt x="4191" y="2467"/>
                    <a:pt x="222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205C58B-5F72-4B46-A7C7-D1814DE21D71}"/>
                </a:ext>
              </a:extLst>
            </p:cNvPr>
            <p:cNvSpPr/>
            <p:nvPr/>
          </p:nvSpPr>
          <p:spPr>
            <a:xfrm>
              <a:off x="286967" y="759899"/>
              <a:ext cx="122773" cy="184745"/>
            </a:xfrm>
            <a:custGeom>
              <a:avLst/>
              <a:gdLst>
                <a:gd name="connsiteX0" fmla="*/ 371 w 122773"/>
                <a:gd name="connsiteY0" fmla="*/ 514 h 184745"/>
                <a:gd name="connsiteX1" fmla="*/ 119433 w 122773"/>
                <a:gd name="connsiteY1" fmla="*/ 179901 h 184745"/>
                <a:gd name="connsiteX2" fmla="*/ 82921 w 122773"/>
                <a:gd name="connsiteY2" fmla="*/ 125926 h 184745"/>
                <a:gd name="connsiteX3" fmla="*/ 371 w 122773"/>
                <a:gd name="connsiteY3" fmla="*/ 514 h 18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73" h="184745">
                  <a:moveTo>
                    <a:pt x="371" y="514"/>
                  </a:moveTo>
                  <a:cubicBezTo>
                    <a:pt x="6456" y="9510"/>
                    <a:pt x="105675" y="158999"/>
                    <a:pt x="119433" y="179901"/>
                  </a:cubicBezTo>
                  <a:cubicBezTo>
                    <a:pt x="133191" y="200803"/>
                    <a:pt x="101177" y="148680"/>
                    <a:pt x="82921" y="125926"/>
                  </a:cubicBezTo>
                  <a:cubicBezTo>
                    <a:pt x="64665" y="103172"/>
                    <a:pt x="-5714" y="-8482"/>
                    <a:pt x="371" y="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722BF265-431F-4340-92ED-AFAFC3DC38CC}"/>
                </a:ext>
              </a:extLst>
            </p:cNvPr>
            <p:cNvSpPr/>
            <p:nvPr/>
          </p:nvSpPr>
          <p:spPr>
            <a:xfrm>
              <a:off x="724915" y="1013768"/>
              <a:ext cx="481657" cy="372397"/>
            </a:xfrm>
            <a:custGeom>
              <a:avLst/>
              <a:gdLst>
                <a:gd name="connsiteX0" fmla="*/ 48198 w 481657"/>
                <a:gd name="connsiteY0" fmla="*/ 48270 h 372397"/>
                <a:gd name="connsiteX1" fmla="*/ 240285 w 481657"/>
                <a:gd name="connsiteY1" fmla="*/ 100657 h 372397"/>
                <a:gd name="connsiteX2" fmla="*/ 370460 w 481657"/>
                <a:gd name="connsiteY2" fmla="*/ 234007 h 372397"/>
                <a:gd name="connsiteX3" fmla="*/ 308548 w 481657"/>
                <a:gd name="connsiteY3" fmla="*/ 151457 h 372397"/>
                <a:gd name="connsiteX4" fmla="*/ 389510 w 481657"/>
                <a:gd name="connsiteY4" fmla="*/ 229245 h 372397"/>
                <a:gd name="connsiteX5" fmla="*/ 438723 w 481657"/>
                <a:gd name="connsiteY5" fmla="*/ 221307 h 372397"/>
                <a:gd name="connsiteX6" fmla="*/ 437135 w 481657"/>
                <a:gd name="connsiteY6" fmla="*/ 260995 h 372397"/>
                <a:gd name="connsiteX7" fmla="*/ 481585 w 481657"/>
                <a:gd name="connsiteY7" fmla="*/ 214957 h 372397"/>
                <a:gd name="connsiteX8" fmla="*/ 448248 w 481657"/>
                <a:gd name="connsiteY8" fmla="*/ 280045 h 372397"/>
                <a:gd name="connsiteX9" fmla="*/ 475235 w 481657"/>
                <a:gd name="connsiteY9" fmla="*/ 370532 h 372397"/>
                <a:gd name="connsiteX10" fmla="*/ 433960 w 481657"/>
                <a:gd name="connsiteY10" fmla="*/ 337195 h 372397"/>
                <a:gd name="connsiteX11" fmla="*/ 402210 w 481657"/>
                <a:gd name="connsiteY11" fmla="*/ 289570 h 372397"/>
                <a:gd name="connsiteX12" fmla="*/ 440310 w 481657"/>
                <a:gd name="connsiteY12" fmla="*/ 292745 h 372397"/>
                <a:gd name="connsiteX13" fmla="*/ 430785 w 481657"/>
                <a:gd name="connsiteY13" fmla="*/ 264170 h 372397"/>
                <a:gd name="connsiteX14" fmla="*/ 402210 w 481657"/>
                <a:gd name="connsiteY14" fmla="*/ 264170 h 372397"/>
                <a:gd name="connsiteX15" fmla="*/ 364110 w 481657"/>
                <a:gd name="connsiteY15" fmla="*/ 241945 h 372397"/>
                <a:gd name="connsiteX16" fmla="*/ 367285 w 481657"/>
                <a:gd name="connsiteY16" fmla="*/ 222895 h 372397"/>
                <a:gd name="connsiteX17" fmla="*/ 252985 w 481657"/>
                <a:gd name="connsiteY17" fmla="*/ 116532 h 372397"/>
                <a:gd name="connsiteX18" fmla="*/ 16448 w 481657"/>
                <a:gd name="connsiteY18" fmla="*/ 3820 h 372397"/>
                <a:gd name="connsiteX19" fmla="*/ 48198 w 481657"/>
                <a:gd name="connsiteY19" fmla="*/ 48270 h 3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657" h="372397">
                  <a:moveTo>
                    <a:pt x="48198" y="48270"/>
                  </a:moveTo>
                  <a:cubicBezTo>
                    <a:pt x="85504" y="64409"/>
                    <a:pt x="186575" y="69701"/>
                    <a:pt x="240285" y="100657"/>
                  </a:cubicBezTo>
                  <a:cubicBezTo>
                    <a:pt x="293995" y="131613"/>
                    <a:pt x="359083" y="225540"/>
                    <a:pt x="370460" y="234007"/>
                  </a:cubicBezTo>
                  <a:cubicBezTo>
                    <a:pt x="381837" y="242474"/>
                    <a:pt x="305373" y="152251"/>
                    <a:pt x="308548" y="151457"/>
                  </a:cubicBezTo>
                  <a:cubicBezTo>
                    <a:pt x="311723" y="150663"/>
                    <a:pt x="367814" y="217603"/>
                    <a:pt x="389510" y="229245"/>
                  </a:cubicBezTo>
                  <a:cubicBezTo>
                    <a:pt x="411206" y="240887"/>
                    <a:pt x="430786" y="216015"/>
                    <a:pt x="438723" y="221307"/>
                  </a:cubicBezTo>
                  <a:cubicBezTo>
                    <a:pt x="446660" y="226599"/>
                    <a:pt x="429991" y="262053"/>
                    <a:pt x="437135" y="260995"/>
                  </a:cubicBezTo>
                  <a:cubicBezTo>
                    <a:pt x="444279" y="259937"/>
                    <a:pt x="479733" y="211782"/>
                    <a:pt x="481585" y="214957"/>
                  </a:cubicBezTo>
                  <a:cubicBezTo>
                    <a:pt x="483437" y="218132"/>
                    <a:pt x="449306" y="254116"/>
                    <a:pt x="448248" y="280045"/>
                  </a:cubicBezTo>
                  <a:cubicBezTo>
                    <a:pt x="447190" y="305974"/>
                    <a:pt x="477616" y="361007"/>
                    <a:pt x="475235" y="370532"/>
                  </a:cubicBezTo>
                  <a:cubicBezTo>
                    <a:pt x="472854" y="380057"/>
                    <a:pt x="446131" y="350689"/>
                    <a:pt x="433960" y="337195"/>
                  </a:cubicBezTo>
                  <a:cubicBezTo>
                    <a:pt x="421789" y="323701"/>
                    <a:pt x="401152" y="296978"/>
                    <a:pt x="402210" y="289570"/>
                  </a:cubicBezTo>
                  <a:cubicBezTo>
                    <a:pt x="403268" y="282162"/>
                    <a:pt x="435548" y="296978"/>
                    <a:pt x="440310" y="292745"/>
                  </a:cubicBezTo>
                  <a:cubicBezTo>
                    <a:pt x="445072" y="288512"/>
                    <a:pt x="437135" y="268932"/>
                    <a:pt x="430785" y="264170"/>
                  </a:cubicBezTo>
                  <a:cubicBezTo>
                    <a:pt x="424435" y="259408"/>
                    <a:pt x="413322" y="267874"/>
                    <a:pt x="402210" y="264170"/>
                  </a:cubicBezTo>
                  <a:cubicBezTo>
                    <a:pt x="391098" y="260466"/>
                    <a:pt x="369931" y="248824"/>
                    <a:pt x="364110" y="241945"/>
                  </a:cubicBezTo>
                  <a:cubicBezTo>
                    <a:pt x="358289" y="235066"/>
                    <a:pt x="385806" y="243797"/>
                    <a:pt x="367285" y="222895"/>
                  </a:cubicBezTo>
                  <a:cubicBezTo>
                    <a:pt x="348764" y="201993"/>
                    <a:pt x="311458" y="153045"/>
                    <a:pt x="252985" y="116532"/>
                  </a:cubicBezTo>
                  <a:cubicBezTo>
                    <a:pt x="194512" y="80020"/>
                    <a:pt x="53225" y="21018"/>
                    <a:pt x="16448" y="3820"/>
                  </a:cubicBezTo>
                  <a:cubicBezTo>
                    <a:pt x="-20329" y="-13378"/>
                    <a:pt x="10892" y="32131"/>
                    <a:pt x="48198" y="48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2D298670-71A2-496C-A02D-D46B0D8F8B68}"/>
                </a:ext>
              </a:extLst>
            </p:cNvPr>
            <p:cNvSpPr/>
            <p:nvPr/>
          </p:nvSpPr>
          <p:spPr>
            <a:xfrm>
              <a:off x="825319" y="1077908"/>
              <a:ext cx="314039" cy="228784"/>
            </a:xfrm>
            <a:custGeom>
              <a:avLst/>
              <a:gdLst>
                <a:gd name="connsiteX0" fmla="*/ 181 w 314039"/>
                <a:gd name="connsiteY0" fmla="*/ 5 h 228784"/>
                <a:gd name="connsiteX1" fmla="*/ 131944 w 314039"/>
                <a:gd name="connsiteY1" fmla="*/ 58742 h 228784"/>
                <a:gd name="connsiteX2" fmla="*/ 201794 w 314039"/>
                <a:gd name="connsiteY2" fmla="*/ 128592 h 228784"/>
                <a:gd name="connsiteX3" fmla="*/ 227194 w 314039"/>
                <a:gd name="connsiteY3" fmla="*/ 144467 h 228784"/>
                <a:gd name="connsiteX4" fmla="*/ 312919 w 314039"/>
                <a:gd name="connsiteY4" fmla="*/ 228605 h 228784"/>
                <a:gd name="connsiteX5" fmla="*/ 158931 w 314039"/>
                <a:gd name="connsiteY5" fmla="*/ 119067 h 228784"/>
                <a:gd name="connsiteX6" fmla="*/ 104956 w 314039"/>
                <a:gd name="connsiteY6" fmla="*/ 55567 h 228784"/>
                <a:gd name="connsiteX7" fmla="*/ 181 w 314039"/>
                <a:gd name="connsiteY7" fmla="*/ 5 h 22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039" h="228784">
                  <a:moveTo>
                    <a:pt x="181" y="5"/>
                  </a:moveTo>
                  <a:cubicBezTo>
                    <a:pt x="4679" y="534"/>
                    <a:pt x="98342" y="37311"/>
                    <a:pt x="131944" y="58742"/>
                  </a:cubicBezTo>
                  <a:cubicBezTo>
                    <a:pt x="165546" y="80173"/>
                    <a:pt x="185919" y="114305"/>
                    <a:pt x="201794" y="128592"/>
                  </a:cubicBezTo>
                  <a:cubicBezTo>
                    <a:pt x="217669" y="142880"/>
                    <a:pt x="208673" y="127798"/>
                    <a:pt x="227194" y="144467"/>
                  </a:cubicBezTo>
                  <a:cubicBezTo>
                    <a:pt x="245715" y="161136"/>
                    <a:pt x="324296" y="232838"/>
                    <a:pt x="312919" y="228605"/>
                  </a:cubicBezTo>
                  <a:cubicBezTo>
                    <a:pt x="301542" y="224372"/>
                    <a:pt x="193591" y="147907"/>
                    <a:pt x="158931" y="119067"/>
                  </a:cubicBezTo>
                  <a:cubicBezTo>
                    <a:pt x="124271" y="90227"/>
                    <a:pt x="133795" y="74881"/>
                    <a:pt x="104956" y="55567"/>
                  </a:cubicBezTo>
                  <a:cubicBezTo>
                    <a:pt x="76117" y="36253"/>
                    <a:pt x="-4317" y="-524"/>
                    <a:pt x="18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EE15A994-4B58-43E8-B62E-0FC2B13883A3}"/>
                </a:ext>
              </a:extLst>
            </p:cNvPr>
            <p:cNvSpPr/>
            <p:nvPr/>
          </p:nvSpPr>
          <p:spPr>
            <a:xfrm>
              <a:off x="1730194" y="2559050"/>
              <a:ext cx="270874" cy="91160"/>
            </a:xfrm>
            <a:custGeom>
              <a:avLst/>
              <a:gdLst>
                <a:gd name="connsiteX0" fmla="*/ 181 w 270874"/>
                <a:gd name="connsiteY0" fmla="*/ 0 h 91160"/>
                <a:gd name="connsiteX1" fmla="*/ 187506 w 270874"/>
                <a:gd name="connsiteY1" fmla="*/ 19050 h 91160"/>
                <a:gd name="connsiteX2" fmla="*/ 266881 w 270874"/>
                <a:gd name="connsiteY2" fmla="*/ 39688 h 91160"/>
                <a:gd name="connsiteX3" fmla="*/ 255769 w 270874"/>
                <a:gd name="connsiteY3" fmla="*/ 57150 h 91160"/>
                <a:gd name="connsiteX4" fmla="*/ 227194 w 270874"/>
                <a:gd name="connsiteY4" fmla="*/ 90488 h 91160"/>
                <a:gd name="connsiteX5" fmla="*/ 246244 w 270874"/>
                <a:gd name="connsiteY5" fmla="*/ 23813 h 91160"/>
                <a:gd name="connsiteX6" fmla="*/ 224019 w 270874"/>
                <a:gd name="connsiteY6" fmla="*/ 12700 h 91160"/>
                <a:gd name="connsiteX7" fmla="*/ 181 w 270874"/>
                <a:gd name="connsiteY7" fmla="*/ 0 h 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874" h="91160">
                  <a:moveTo>
                    <a:pt x="181" y="0"/>
                  </a:moveTo>
                  <a:cubicBezTo>
                    <a:pt x="-5905" y="1058"/>
                    <a:pt x="143056" y="12435"/>
                    <a:pt x="187506" y="19050"/>
                  </a:cubicBezTo>
                  <a:cubicBezTo>
                    <a:pt x="231956" y="25665"/>
                    <a:pt x="255504" y="33338"/>
                    <a:pt x="266881" y="39688"/>
                  </a:cubicBezTo>
                  <a:cubicBezTo>
                    <a:pt x="278258" y="46038"/>
                    <a:pt x="262384" y="48683"/>
                    <a:pt x="255769" y="57150"/>
                  </a:cubicBezTo>
                  <a:cubicBezTo>
                    <a:pt x="249154" y="65617"/>
                    <a:pt x="228781" y="96044"/>
                    <a:pt x="227194" y="90488"/>
                  </a:cubicBezTo>
                  <a:cubicBezTo>
                    <a:pt x="225607" y="84932"/>
                    <a:pt x="246773" y="36778"/>
                    <a:pt x="246244" y="23813"/>
                  </a:cubicBezTo>
                  <a:cubicBezTo>
                    <a:pt x="245715" y="10848"/>
                    <a:pt x="268998" y="15611"/>
                    <a:pt x="224019" y="12700"/>
                  </a:cubicBezTo>
                  <a:lnTo>
                    <a:pt x="1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DED0C7F-D561-4448-90C8-92B99C1E4521}"/>
                </a:ext>
              </a:extLst>
            </p:cNvPr>
            <p:cNvSpPr/>
            <p:nvPr/>
          </p:nvSpPr>
          <p:spPr>
            <a:xfrm>
              <a:off x="1735470" y="2417760"/>
              <a:ext cx="102902" cy="147818"/>
            </a:xfrm>
            <a:custGeom>
              <a:avLst/>
              <a:gdLst>
                <a:gd name="connsiteX0" fmla="*/ 102855 w 102902"/>
                <a:gd name="connsiteY0" fmla="*/ 3 h 147818"/>
                <a:gd name="connsiteX1" fmla="*/ 26655 w 102902"/>
                <a:gd name="connsiteY1" fmla="*/ 84140 h 147818"/>
                <a:gd name="connsiteX2" fmla="*/ 45705 w 102902"/>
                <a:gd name="connsiteY2" fmla="*/ 96840 h 147818"/>
                <a:gd name="connsiteX3" fmla="*/ 1255 w 102902"/>
                <a:gd name="connsiteY3" fmla="*/ 147640 h 147818"/>
                <a:gd name="connsiteX4" fmla="*/ 12368 w 102902"/>
                <a:gd name="connsiteY4" fmla="*/ 112715 h 147818"/>
                <a:gd name="connsiteX5" fmla="*/ 13955 w 102902"/>
                <a:gd name="connsiteY5" fmla="*/ 87315 h 147818"/>
                <a:gd name="connsiteX6" fmla="*/ 102855 w 102902"/>
                <a:gd name="connsiteY6" fmla="*/ 3 h 14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02" h="147818">
                  <a:moveTo>
                    <a:pt x="102855" y="3"/>
                  </a:moveTo>
                  <a:cubicBezTo>
                    <a:pt x="104972" y="-526"/>
                    <a:pt x="36180" y="68001"/>
                    <a:pt x="26655" y="84140"/>
                  </a:cubicBezTo>
                  <a:cubicBezTo>
                    <a:pt x="17130" y="100280"/>
                    <a:pt x="49938" y="86257"/>
                    <a:pt x="45705" y="96840"/>
                  </a:cubicBezTo>
                  <a:cubicBezTo>
                    <a:pt x="41472" y="107423"/>
                    <a:pt x="6811" y="144994"/>
                    <a:pt x="1255" y="147640"/>
                  </a:cubicBezTo>
                  <a:cubicBezTo>
                    <a:pt x="-4301" y="150286"/>
                    <a:pt x="10251" y="122769"/>
                    <a:pt x="12368" y="112715"/>
                  </a:cubicBezTo>
                  <a:cubicBezTo>
                    <a:pt x="14485" y="102661"/>
                    <a:pt x="-2978" y="104248"/>
                    <a:pt x="13955" y="87315"/>
                  </a:cubicBezTo>
                  <a:cubicBezTo>
                    <a:pt x="30888" y="70382"/>
                    <a:pt x="100738" y="532"/>
                    <a:pt x="10285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96F69F18-C06D-432F-BEA0-61E1201C8E5E}"/>
                </a:ext>
              </a:extLst>
            </p:cNvPr>
            <p:cNvSpPr/>
            <p:nvPr/>
          </p:nvSpPr>
          <p:spPr>
            <a:xfrm>
              <a:off x="1868418" y="2458975"/>
              <a:ext cx="87742" cy="87376"/>
            </a:xfrm>
            <a:custGeom>
              <a:avLst/>
              <a:gdLst>
                <a:gd name="connsiteX0" fmla="*/ 70 w 87742"/>
                <a:gd name="connsiteY0" fmla="*/ 63 h 87376"/>
                <a:gd name="connsiteX1" fmla="*/ 58807 w 87742"/>
                <a:gd name="connsiteY1" fmla="*/ 30225 h 87376"/>
                <a:gd name="connsiteX2" fmla="*/ 87382 w 87742"/>
                <a:gd name="connsiteY2" fmla="*/ 87375 h 87376"/>
                <a:gd name="connsiteX3" fmla="*/ 74682 w 87742"/>
                <a:gd name="connsiteY3" fmla="*/ 31813 h 87376"/>
                <a:gd name="connsiteX4" fmla="*/ 71507 w 87742"/>
                <a:gd name="connsiteY4" fmla="*/ 22288 h 87376"/>
                <a:gd name="connsiteX5" fmla="*/ 70 w 87742"/>
                <a:gd name="connsiteY5" fmla="*/ 63 h 8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742" h="87376">
                  <a:moveTo>
                    <a:pt x="70" y="63"/>
                  </a:moveTo>
                  <a:cubicBezTo>
                    <a:pt x="-2047" y="1386"/>
                    <a:pt x="44255" y="15673"/>
                    <a:pt x="58807" y="30225"/>
                  </a:cubicBezTo>
                  <a:cubicBezTo>
                    <a:pt x="73359" y="44777"/>
                    <a:pt x="84736" y="87110"/>
                    <a:pt x="87382" y="87375"/>
                  </a:cubicBezTo>
                  <a:cubicBezTo>
                    <a:pt x="90028" y="87640"/>
                    <a:pt x="77328" y="42661"/>
                    <a:pt x="74682" y="31813"/>
                  </a:cubicBezTo>
                  <a:cubicBezTo>
                    <a:pt x="72036" y="20965"/>
                    <a:pt x="82090" y="25992"/>
                    <a:pt x="71507" y="22288"/>
                  </a:cubicBezTo>
                  <a:cubicBezTo>
                    <a:pt x="60924" y="18584"/>
                    <a:pt x="2187" y="-1260"/>
                    <a:pt x="70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8E369892-A72F-4801-983E-D962A12E0323}"/>
                </a:ext>
              </a:extLst>
            </p:cNvPr>
            <p:cNvSpPr/>
            <p:nvPr/>
          </p:nvSpPr>
          <p:spPr>
            <a:xfrm>
              <a:off x="2039936" y="3426909"/>
              <a:ext cx="128504" cy="279912"/>
            </a:xfrm>
            <a:custGeom>
              <a:avLst/>
              <a:gdLst>
                <a:gd name="connsiteX0" fmla="*/ 2 w 128504"/>
                <a:gd name="connsiteY0" fmla="*/ 504 h 279912"/>
                <a:gd name="connsiteX1" fmla="*/ 115889 w 128504"/>
                <a:gd name="connsiteY1" fmla="*/ 173541 h 279912"/>
                <a:gd name="connsiteX2" fmla="*/ 125414 w 128504"/>
                <a:gd name="connsiteY2" fmla="*/ 279904 h 279912"/>
                <a:gd name="connsiteX3" fmla="*/ 115889 w 128504"/>
                <a:gd name="connsiteY3" fmla="*/ 179891 h 279912"/>
                <a:gd name="connsiteX4" fmla="*/ 114302 w 128504"/>
                <a:gd name="connsiteY4" fmla="*/ 251329 h 279912"/>
                <a:gd name="connsiteX5" fmla="*/ 112714 w 128504"/>
                <a:gd name="connsiteY5" fmla="*/ 124329 h 279912"/>
                <a:gd name="connsiteX6" fmla="*/ 2 w 128504"/>
                <a:gd name="connsiteY6" fmla="*/ 504 h 27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04" h="279912">
                  <a:moveTo>
                    <a:pt x="2" y="504"/>
                  </a:moveTo>
                  <a:cubicBezTo>
                    <a:pt x="531" y="8706"/>
                    <a:pt x="94987" y="126974"/>
                    <a:pt x="115889" y="173541"/>
                  </a:cubicBezTo>
                  <a:cubicBezTo>
                    <a:pt x="136791" y="220108"/>
                    <a:pt x="125414" y="278846"/>
                    <a:pt x="125414" y="279904"/>
                  </a:cubicBezTo>
                  <a:cubicBezTo>
                    <a:pt x="125414" y="280962"/>
                    <a:pt x="117741" y="184654"/>
                    <a:pt x="115889" y="179891"/>
                  </a:cubicBezTo>
                  <a:cubicBezTo>
                    <a:pt x="114037" y="175128"/>
                    <a:pt x="114831" y="260589"/>
                    <a:pt x="114302" y="251329"/>
                  </a:cubicBezTo>
                  <a:cubicBezTo>
                    <a:pt x="113773" y="242069"/>
                    <a:pt x="128060" y="162429"/>
                    <a:pt x="112714" y="124329"/>
                  </a:cubicBezTo>
                  <a:cubicBezTo>
                    <a:pt x="97368" y="86229"/>
                    <a:pt x="-527" y="-7698"/>
                    <a:pt x="2" y="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83BD0984-4F7F-4BFD-946E-77023FE10DF9}"/>
                </a:ext>
              </a:extLst>
            </p:cNvPr>
            <p:cNvSpPr/>
            <p:nvPr/>
          </p:nvSpPr>
          <p:spPr>
            <a:xfrm>
              <a:off x="2444645" y="3523085"/>
              <a:ext cx="190606" cy="391805"/>
            </a:xfrm>
            <a:custGeom>
              <a:avLst/>
              <a:gdLst>
                <a:gd name="connsiteX0" fmla="*/ 190605 w 190606"/>
                <a:gd name="connsiteY0" fmla="*/ 1165 h 391805"/>
                <a:gd name="connsiteX1" fmla="*/ 44555 w 190606"/>
                <a:gd name="connsiteY1" fmla="*/ 64665 h 391805"/>
                <a:gd name="connsiteX2" fmla="*/ 28680 w 190606"/>
                <a:gd name="connsiteY2" fmla="*/ 213890 h 391805"/>
                <a:gd name="connsiteX3" fmla="*/ 105 w 190606"/>
                <a:gd name="connsiteY3" fmla="*/ 269453 h 391805"/>
                <a:gd name="connsiteX4" fmla="*/ 39793 w 190606"/>
                <a:gd name="connsiteY4" fmla="*/ 388515 h 391805"/>
                <a:gd name="connsiteX5" fmla="*/ 46143 w 190606"/>
                <a:gd name="connsiteY5" fmla="*/ 332953 h 391805"/>
                <a:gd name="connsiteX6" fmla="*/ 35030 w 190606"/>
                <a:gd name="connsiteY6" fmla="*/ 75778 h 391805"/>
                <a:gd name="connsiteX7" fmla="*/ 47730 w 190606"/>
                <a:gd name="connsiteY7" fmla="*/ 28153 h 391805"/>
                <a:gd name="connsiteX8" fmla="*/ 190605 w 190606"/>
                <a:gd name="connsiteY8" fmla="*/ 1165 h 39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06" h="391805">
                  <a:moveTo>
                    <a:pt x="190605" y="1165"/>
                  </a:moveTo>
                  <a:cubicBezTo>
                    <a:pt x="190076" y="7250"/>
                    <a:pt x="71542" y="29211"/>
                    <a:pt x="44555" y="64665"/>
                  </a:cubicBezTo>
                  <a:cubicBezTo>
                    <a:pt x="17567" y="100119"/>
                    <a:pt x="36088" y="179759"/>
                    <a:pt x="28680" y="213890"/>
                  </a:cubicBezTo>
                  <a:cubicBezTo>
                    <a:pt x="21272" y="248021"/>
                    <a:pt x="-1747" y="240349"/>
                    <a:pt x="105" y="269453"/>
                  </a:cubicBezTo>
                  <a:cubicBezTo>
                    <a:pt x="1957" y="298557"/>
                    <a:pt x="32120" y="377932"/>
                    <a:pt x="39793" y="388515"/>
                  </a:cubicBezTo>
                  <a:cubicBezTo>
                    <a:pt x="47466" y="399098"/>
                    <a:pt x="46937" y="385076"/>
                    <a:pt x="46143" y="332953"/>
                  </a:cubicBezTo>
                  <a:cubicBezTo>
                    <a:pt x="45349" y="280830"/>
                    <a:pt x="34765" y="126578"/>
                    <a:pt x="35030" y="75778"/>
                  </a:cubicBezTo>
                  <a:cubicBezTo>
                    <a:pt x="35294" y="24978"/>
                    <a:pt x="22065" y="42176"/>
                    <a:pt x="47730" y="28153"/>
                  </a:cubicBezTo>
                  <a:cubicBezTo>
                    <a:pt x="73395" y="14130"/>
                    <a:pt x="191134" y="-4920"/>
                    <a:pt x="190605" y="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0D995B3F-60F9-4F0B-BAD1-3E3D49A91D02}"/>
                </a:ext>
              </a:extLst>
            </p:cNvPr>
            <p:cNvSpPr/>
            <p:nvPr/>
          </p:nvSpPr>
          <p:spPr>
            <a:xfrm>
              <a:off x="2470107" y="3563935"/>
              <a:ext cx="121639" cy="115899"/>
            </a:xfrm>
            <a:custGeom>
              <a:avLst/>
              <a:gdLst>
                <a:gd name="connsiteX0" fmla="*/ 58781 w 121639"/>
                <a:gd name="connsiteY0" fmla="*/ 3 h 115899"/>
                <a:gd name="connsiteX1" fmla="*/ 120693 w 121639"/>
                <a:gd name="connsiteY1" fmla="*/ 76203 h 115899"/>
                <a:gd name="connsiteX2" fmla="*/ 43 w 121639"/>
                <a:gd name="connsiteY2" fmla="*/ 115890 h 115899"/>
                <a:gd name="connsiteX3" fmla="*/ 106406 w 121639"/>
                <a:gd name="connsiteY3" fmla="*/ 79378 h 115899"/>
                <a:gd name="connsiteX4" fmla="*/ 58781 w 121639"/>
                <a:gd name="connsiteY4" fmla="*/ 3 h 11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39" h="115899">
                  <a:moveTo>
                    <a:pt x="58781" y="3"/>
                  </a:moveTo>
                  <a:cubicBezTo>
                    <a:pt x="61162" y="-526"/>
                    <a:pt x="130483" y="56889"/>
                    <a:pt x="120693" y="76203"/>
                  </a:cubicBezTo>
                  <a:cubicBezTo>
                    <a:pt x="110903" y="95517"/>
                    <a:pt x="2424" y="115361"/>
                    <a:pt x="43" y="115890"/>
                  </a:cubicBezTo>
                  <a:cubicBezTo>
                    <a:pt x="-2338" y="116419"/>
                    <a:pt x="94235" y="95253"/>
                    <a:pt x="106406" y="79378"/>
                  </a:cubicBezTo>
                  <a:cubicBezTo>
                    <a:pt x="118577" y="63503"/>
                    <a:pt x="56400" y="532"/>
                    <a:pt x="5878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9A173B30-62D5-45A5-BC9E-B155C7923AFF}"/>
                </a:ext>
              </a:extLst>
            </p:cNvPr>
            <p:cNvSpPr/>
            <p:nvPr/>
          </p:nvSpPr>
          <p:spPr>
            <a:xfrm>
              <a:off x="2283526" y="3803650"/>
              <a:ext cx="177399" cy="441300"/>
            </a:xfrm>
            <a:custGeom>
              <a:avLst/>
              <a:gdLst>
                <a:gd name="connsiteX0" fmla="*/ 177099 w 177399"/>
                <a:gd name="connsiteY0" fmla="*/ 0 h 441300"/>
                <a:gd name="connsiteX1" fmla="*/ 121537 w 177399"/>
                <a:gd name="connsiteY1" fmla="*/ 100013 h 441300"/>
                <a:gd name="connsiteX2" fmla="*/ 42162 w 177399"/>
                <a:gd name="connsiteY2" fmla="*/ 179388 h 441300"/>
                <a:gd name="connsiteX3" fmla="*/ 5649 w 177399"/>
                <a:gd name="connsiteY3" fmla="*/ 231775 h 441300"/>
                <a:gd name="connsiteX4" fmla="*/ 2474 w 177399"/>
                <a:gd name="connsiteY4" fmla="*/ 436563 h 441300"/>
                <a:gd name="connsiteX5" fmla="*/ 2474 w 177399"/>
                <a:gd name="connsiteY5" fmla="*/ 361950 h 441300"/>
                <a:gd name="connsiteX6" fmla="*/ 34224 w 177399"/>
                <a:gd name="connsiteY6" fmla="*/ 204788 h 441300"/>
                <a:gd name="connsiteX7" fmla="*/ 123124 w 177399"/>
                <a:gd name="connsiteY7" fmla="*/ 71438 h 441300"/>
                <a:gd name="connsiteX8" fmla="*/ 142174 w 177399"/>
                <a:gd name="connsiteY8" fmla="*/ 98425 h 441300"/>
                <a:gd name="connsiteX9" fmla="*/ 177099 w 177399"/>
                <a:gd name="connsiteY9" fmla="*/ 0 h 4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399" h="441300">
                  <a:moveTo>
                    <a:pt x="177099" y="0"/>
                  </a:moveTo>
                  <a:cubicBezTo>
                    <a:pt x="173660" y="265"/>
                    <a:pt x="144026" y="70115"/>
                    <a:pt x="121537" y="100013"/>
                  </a:cubicBezTo>
                  <a:cubicBezTo>
                    <a:pt x="99047" y="129911"/>
                    <a:pt x="61477" y="157428"/>
                    <a:pt x="42162" y="179388"/>
                  </a:cubicBezTo>
                  <a:cubicBezTo>
                    <a:pt x="22847" y="201348"/>
                    <a:pt x="12264" y="188912"/>
                    <a:pt x="5649" y="231775"/>
                  </a:cubicBezTo>
                  <a:cubicBezTo>
                    <a:pt x="-966" y="274638"/>
                    <a:pt x="3003" y="414867"/>
                    <a:pt x="2474" y="436563"/>
                  </a:cubicBezTo>
                  <a:cubicBezTo>
                    <a:pt x="1945" y="458259"/>
                    <a:pt x="-2818" y="400579"/>
                    <a:pt x="2474" y="361950"/>
                  </a:cubicBezTo>
                  <a:cubicBezTo>
                    <a:pt x="7766" y="323321"/>
                    <a:pt x="14116" y="253207"/>
                    <a:pt x="34224" y="204788"/>
                  </a:cubicBezTo>
                  <a:cubicBezTo>
                    <a:pt x="54332" y="156369"/>
                    <a:pt x="105132" y="89165"/>
                    <a:pt x="123124" y="71438"/>
                  </a:cubicBezTo>
                  <a:cubicBezTo>
                    <a:pt x="141116" y="53711"/>
                    <a:pt x="130797" y="109008"/>
                    <a:pt x="142174" y="98425"/>
                  </a:cubicBezTo>
                  <a:cubicBezTo>
                    <a:pt x="153551" y="87842"/>
                    <a:pt x="180538" y="-265"/>
                    <a:pt x="177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9ACC9C2B-A1C0-4508-95E3-8280EDF96750}"/>
                </a:ext>
              </a:extLst>
            </p:cNvPr>
            <p:cNvSpPr/>
            <p:nvPr/>
          </p:nvSpPr>
          <p:spPr>
            <a:xfrm>
              <a:off x="2330318" y="4049595"/>
              <a:ext cx="163684" cy="256400"/>
            </a:xfrm>
            <a:custGeom>
              <a:avLst/>
              <a:gdLst>
                <a:gd name="connsiteX0" fmla="*/ 132 w 163684"/>
                <a:gd name="connsiteY0" fmla="*/ 1705 h 256400"/>
                <a:gd name="connsiteX1" fmla="*/ 50932 w 163684"/>
                <a:gd name="connsiteY1" fmla="*/ 95368 h 256400"/>
                <a:gd name="connsiteX2" fmla="*/ 47757 w 163684"/>
                <a:gd name="connsiteY2" fmla="*/ 254118 h 256400"/>
                <a:gd name="connsiteX3" fmla="*/ 54107 w 163684"/>
                <a:gd name="connsiteY3" fmla="*/ 182680 h 256400"/>
                <a:gd name="connsiteX4" fmla="*/ 163645 w 163684"/>
                <a:gd name="connsiteY4" fmla="*/ 90605 h 256400"/>
                <a:gd name="connsiteX5" fmla="*/ 66807 w 163684"/>
                <a:gd name="connsiteY5" fmla="*/ 128705 h 256400"/>
                <a:gd name="connsiteX6" fmla="*/ 68395 w 163684"/>
                <a:gd name="connsiteY6" fmla="*/ 42980 h 256400"/>
                <a:gd name="connsiteX7" fmla="*/ 132 w 163684"/>
                <a:gd name="connsiteY7" fmla="*/ 1705 h 25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84" h="256400">
                  <a:moveTo>
                    <a:pt x="132" y="1705"/>
                  </a:moveTo>
                  <a:cubicBezTo>
                    <a:pt x="-2779" y="10436"/>
                    <a:pt x="42995" y="53299"/>
                    <a:pt x="50932" y="95368"/>
                  </a:cubicBezTo>
                  <a:cubicBezTo>
                    <a:pt x="58870" y="137437"/>
                    <a:pt x="47228" y="239566"/>
                    <a:pt x="47757" y="254118"/>
                  </a:cubicBezTo>
                  <a:cubicBezTo>
                    <a:pt x="48286" y="268670"/>
                    <a:pt x="34792" y="209932"/>
                    <a:pt x="54107" y="182680"/>
                  </a:cubicBezTo>
                  <a:cubicBezTo>
                    <a:pt x="73422" y="155428"/>
                    <a:pt x="161528" y="99601"/>
                    <a:pt x="163645" y="90605"/>
                  </a:cubicBezTo>
                  <a:cubicBezTo>
                    <a:pt x="165762" y="81609"/>
                    <a:pt x="82682" y="136642"/>
                    <a:pt x="66807" y="128705"/>
                  </a:cubicBezTo>
                  <a:cubicBezTo>
                    <a:pt x="50932" y="120768"/>
                    <a:pt x="78449" y="66528"/>
                    <a:pt x="68395" y="42980"/>
                  </a:cubicBezTo>
                  <a:cubicBezTo>
                    <a:pt x="58341" y="19432"/>
                    <a:pt x="3043" y="-7026"/>
                    <a:pt x="132" y="1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A265FB2B-4576-48FC-81A4-153C8664C2A3}"/>
                </a:ext>
              </a:extLst>
            </p:cNvPr>
            <p:cNvSpPr/>
            <p:nvPr/>
          </p:nvSpPr>
          <p:spPr>
            <a:xfrm>
              <a:off x="2302913" y="4033758"/>
              <a:ext cx="115156" cy="297093"/>
            </a:xfrm>
            <a:custGeom>
              <a:avLst/>
              <a:gdLst>
                <a:gd name="connsiteX0" fmla="*/ 29125 w 115156"/>
                <a:gd name="connsiteY0" fmla="*/ 80 h 297093"/>
                <a:gd name="connsiteX1" fmla="*/ 35475 w 115156"/>
                <a:gd name="connsiteY1" fmla="*/ 98505 h 297093"/>
                <a:gd name="connsiteX2" fmla="*/ 14837 w 115156"/>
                <a:gd name="connsiteY2" fmla="*/ 146130 h 297093"/>
                <a:gd name="connsiteX3" fmla="*/ 45000 w 115156"/>
                <a:gd name="connsiteY3" fmla="*/ 219155 h 297093"/>
                <a:gd name="connsiteX4" fmla="*/ 114850 w 115156"/>
                <a:gd name="connsiteY4" fmla="*/ 296942 h 297093"/>
                <a:gd name="connsiteX5" fmla="*/ 14837 w 115156"/>
                <a:gd name="connsiteY5" fmla="*/ 198517 h 297093"/>
                <a:gd name="connsiteX6" fmla="*/ 51350 w 115156"/>
                <a:gd name="connsiteY6" fmla="*/ 269955 h 297093"/>
                <a:gd name="connsiteX7" fmla="*/ 2137 w 115156"/>
                <a:gd name="connsiteY7" fmla="*/ 173117 h 297093"/>
                <a:gd name="connsiteX8" fmla="*/ 11662 w 115156"/>
                <a:gd name="connsiteY8" fmla="*/ 115967 h 297093"/>
                <a:gd name="connsiteX9" fmla="*/ 29125 w 115156"/>
                <a:gd name="connsiteY9" fmla="*/ 80 h 29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156" h="297093">
                  <a:moveTo>
                    <a:pt x="29125" y="80"/>
                  </a:moveTo>
                  <a:cubicBezTo>
                    <a:pt x="33094" y="-2830"/>
                    <a:pt x="37856" y="74163"/>
                    <a:pt x="35475" y="98505"/>
                  </a:cubicBezTo>
                  <a:cubicBezTo>
                    <a:pt x="33094" y="122847"/>
                    <a:pt x="13249" y="126022"/>
                    <a:pt x="14837" y="146130"/>
                  </a:cubicBezTo>
                  <a:cubicBezTo>
                    <a:pt x="16424" y="166238"/>
                    <a:pt x="28331" y="194020"/>
                    <a:pt x="45000" y="219155"/>
                  </a:cubicBezTo>
                  <a:cubicBezTo>
                    <a:pt x="61669" y="244290"/>
                    <a:pt x="119877" y="300382"/>
                    <a:pt x="114850" y="296942"/>
                  </a:cubicBezTo>
                  <a:cubicBezTo>
                    <a:pt x="109823" y="293502"/>
                    <a:pt x="25420" y="203015"/>
                    <a:pt x="14837" y="198517"/>
                  </a:cubicBezTo>
                  <a:cubicBezTo>
                    <a:pt x="4254" y="194019"/>
                    <a:pt x="53467" y="274188"/>
                    <a:pt x="51350" y="269955"/>
                  </a:cubicBezTo>
                  <a:cubicBezTo>
                    <a:pt x="49233" y="265722"/>
                    <a:pt x="8752" y="198782"/>
                    <a:pt x="2137" y="173117"/>
                  </a:cubicBezTo>
                  <a:cubicBezTo>
                    <a:pt x="-4478" y="147452"/>
                    <a:pt x="5841" y="137927"/>
                    <a:pt x="11662" y="115967"/>
                  </a:cubicBezTo>
                  <a:cubicBezTo>
                    <a:pt x="17483" y="94007"/>
                    <a:pt x="25156" y="2990"/>
                    <a:pt x="29125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B194FE89-3544-41D8-925D-DCF6B1F0F88E}"/>
                </a:ext>
              </a:extLst>
            </p:cNvPr>
            <p:cNvSpPr/>
            <p:nvPr/>
          </p:nvSpPr>
          <p:spPr>
            <a:xfrm>
              <a:off x="2360608" y="3717921"/>
              <a:ext cx="225765" cy="421270"/>
            </a:xfrm>
            <a:custGeom>
              <a:avLst/>
              <a:gdLst>
                <a:gd name="connsiteX0" fmla="*/ 157167 w 225765"/>
                <a:gd name="connsiteY0" fmla="*/ 4 h 421270"/>
                <a:gd name="connsiteX1" fmla="*/ 220667 w 225765"/>
                <a:gd name="connsiteY1" fmla="*/ 393704 h 421270"/>
                <a:gd name="connsiteX2" fmla="*/ 215905 w 225765"/>
                <a:gd name="connsiteY2" fmla="*/ 338142 h 421270"/>
                <a:gd name="connsiteX3" fmla="*/ 168280 w 225765"/>
                <a:gd name="connsiteY3" fmla="*/ 173042 h 421270"/>
                <a:gd name="connsiteX4" fmla="*/ 195267 w 225765"/>
                <a:gd name="connsiteY4" fmla="*/ 306392 h 421270"/>
                <a:gd name="connsiteX5" fmla="*/ 192092 w 225765"/>
                <a:gd name="connsiteY5" fmla="*/ 398467 h 421270"/>
                <a:gd name="connsiteX6" fmla="*/ 141292 w 225765"/>
                <a:gd name="connsiteY6" fmla="*/ 393704 h 421270"/>
                <a:gd name="connsiteX7" fmla="*/ 149230 w 225765"/>
                <a:gd name="connsiteY7" fmla="*/ 344492 h 421270"/>
                <a:gd name="connsiteX8" fmla="*/ 136530 w 225765"/>
                <a:gd name="connsiteY8" fmla="*/ 265117 h 421270"/>
                <a:gd name="connsiteX9" fmla="*/ 111130 w 225765"/>
                <a:gd name="connsiteY9" fmla="*/ 190504 h 421270"/>
                <a:gd name="connsiteX10" fmla="*/ 5 w 225765"/>
                <a:gd name="connsiteY10" fmla="*/ 300042 h 421270"/>
                <a:gd name="connsiteX11" fmla="*/ 115892 w 225765"/>
                <a:gd name="connsiteY11" fmla="*/ 207967 h 421270"/>
                <a:gd name="connsiteX12" fmla="*/ 158755 w 225765"/>
                <a:gd name="connsiteY12" fmla="*/ 387354 h 421270"/>
                <a:gd name="connsiteX13" fmla="*/ 177805 w 225765"/>
                <a:gd name="connsiteY13" fmla="*/ 385767 h 421270"/>
                <a:gd name="connsiteX14" fmla="*/ 157167 w 225765"/>
                <a:gd name="connsiteY14" fmla="*/ 4 h 42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765" h="421270">
                  <a:moveTo>
                    <a:pt x="157167" y="4"/>
                  </a:moveTo>
                  <a:cubicBezTo>
                    <a:pt x="164310" y="1327"/>
                    <a:pt x="210877" y="337348"/>
                    <a:pt x="220667" y="393704"/>
                  </a:cubicBezTo>
                  <a:cubicBezTo>
                    <a:pt x="230457" y="450060"/>
                    <a:pt x="224636" y="374919"/>
                    <a:pt x="215905" y="338142"/>
                  </a:cubicBezTo>
                  <a:cubicBezTo>
                    <a:pt x="207174" y="301365"/>
                    <a:pt x="171720" y="178334"/>
                    <a:pt x="168280" y="173042"/>
                  </a:cubicBezTo>
                  <a:cubicBezTo>
                    <a:pt x="164840" y="167750"/>
                    <a:pt x="191298" y="268821"/>
                    <a:pt x="195267" y="306392"/>
                  </a:cubicBezTo>
                  <a:cubicBezTo>
                    <a:pt x="199236" y="343963"/>
                    <a:pt x="201088" y="383915"/>
                    <a:pt x="192092" y="398467"/>
                  </a:cubicBezTo>
                  <a:cubicBezTo>
                    <a:pt x="183096" y="413019"/>
                    <a:pt x="148436" y="402700"/>
                    <a:pt x="141292" y="393704"/>
                  </a:cubicBezTo>
                  <a:cubicBezTo>
                    <a:pt x="134148" y="384708"/>
                    <a:pt x="150024" y="365923"/>
                    <a:pt x="149230" y="344492"/>
                  </a:cubicBezTo>
                  <a:cubicBezTo>
                    <a:pt x="148436" y="323061"/>
                    <a:pt x="142880" y="290782"/>
                    <a:pt x="136530" y="265117"/>
                  </a:cubicBezTo>
                  <a:cubicBezTo>
                    <a:pt x="130180" y="239452"/>
                    <a:pt x="133884" y="184683"/>
                    <a:pt x="111130" y="190504"/>
                  </a:cubicBezTo>
                  <a:cubicBezTo>
                    <a:pt x="88376" y="196325"/>
                    <a:pt x="-789" y="297132"/>
                    <a:pt x="5" y="300042"/>
                  </a:cubicBezTo>
                  <a:cubicBezTo>
                    <a:pt x="799" y="302952"/>
                    <a:pt x="89434" y="193415"/>
                    <a:pt x="115892" y="207967"/>
                  </a:cubicBezTo>
                  <a:cubicBezTo>
                    <a:pt x="142350" y="222519"/>
                    <a:pt x="148436" y="357721"/>
                    <a:pt x="158755" y="387354"/>
                  </a:cubicBezTo>
                  <a:cubicBezTo>
                    <a:pt x="169074" y="416987"/>
                    <a:pt x="176218" y="446621"/>
                    <a:pt x="177805" y="385767"/>
                  </a:cubicBezTo>
                  <a:cubicBezTo>
                    <a:pt x="179392" y="324913"/>
                    <a:pt x="150024" y="-1319"/>
                    <a:pt x="1571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F2E22CFD-9D35-4C1C-9C98-D4D198285E1E}"/>
                </a:ext>
              </a:extLst>
            </p:cNvPr>
            <p:cNvSpPr/>
            <p:nvPr/>
          </p:nvSpPr>
          <p:spPr>
            <a:xfrm>
              <a:off x="2617747" y="3635142"/>
              <a:ext cx="114542" cy="463633"/>
            </a:xfrm>
            <a:custGeom>
              <a:avLst/>
              <a:gdLst>
                <a:gd name="connsiteX0" fmla="*/ 79416 w 114542"/>
                <a:gd name="connsiteY0" fmla="*/ 233 h 463633"/>
                <a:gd name="connsiteX1" fmla="*/ 92116 w 114542"/>
                <a:gd name="connsiteY1" fmla="*/ 105008 h 463633"/>
                <a:gd name="connsiteX2" fmla="*/ 66716 w 114542"/>
                <a:gd name="connsiteY2" fmla="*/ 144696 h 463633"/>
                <a:gd name="connsiteX3" fmla="*/ 11153 w 114542"/>
                <a:gd name="connsiteY3" fmla="*/ 162158 h 463633"/>
                <a:gd name="connsiteX4" fmla="*/ 65128 w 114542"/>
                <a:gd name="connsiteY4" fmla="*/ 187558 h 463633"/>
                <a:gd name="connsiteX5" fmla="*/ 114341 w 114542"/>
                <a:gd name="connsiteY5" fmla="*/ 238358 h 463633"/>
                <a:gd name="connsiteX6" fmla="*/ 46078 w 114542"/>
                <a:gd name="connsiteY6" fmla="*/ 276458 h 463633"/>
                <a:gd name="connsiteX7" fmla="*/ 41316 w 114542"/>
                <a:gd name="connsiteY7" fmla="*/ 317733 h 463633"/>
                <a:gd name="connsiteX8" fmla="*/ 27028 w 114542"/>
                <a:gd name="connsiteY8" fmla="*/ 409808 h 463633"/>
                <a:gd name="connsiteX9" fmla="*/ 41 w 114542"/>
                <a:gd name="connsiteY9" fmla="*/ 462196 h 463633"/>
                <a:gd name="connsiteX10" fmla="*/ 22266 w 114542"/>
                <a:gd name="connsiteY10" fmla="*/ 354246 h 463633"/>
                <a:gd name="connsiteX11" fmla="*/ 73066 w 114542"/>
                <a:gd name="connsiteY11" fmla="*/ 198671 h 463633"/>
                <a:gd name="connsiteX12" fmla="*/ 92116 w 114542"/>
                <a:gd name="connsiteY12" fmla="*/ 136758 h 463633"/>
                <a:gd name="connsiteX13" fmla="*/ 79416 w 114542"/>
                <a:gd name="connsiteY13" fmla="*/ 233 h 46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542" h="463633">
                  <a:moveTo>
                    <a:pt x="79416" y="233"/>
                  </a:moveTo>
                  <a:cubicBezTo>
                    <a:pt x="79416" y="-5059"/>
                    <a:pt x="94233" y="80931"/>
                    <a:pt x="92116" y="105008"/>
                  </a:cubicBezTo>
                  <a:cubicBezTo>
                    <a:pt x="89999" y="129085"/>
                    <a:pt x="80210" y="135171"/>
                    <a:pt x="66716" y="144696"/>
                  </a:cubicBezTo>
                  <a:cubicBezTo>
                    <a:pt x="53222" y="154221"/>
                    <a:pt x="11418" y="155014"/>
                    <a:pt x="11153" y="162158"/>
                  </a:cubicBezTo>
                  <a:cubicBezTo>
                    <a:pt x="10888" y="169302"/>
                    <a:pt x="47930" y="174858"/>
                    <a:pt x="65128" y="187558"/>
                  </a:cubicBezTo>
                  <a:cubicBezTo>
                    <a:pt x="82326" y="200258"/>
                    <a:pt x="117516" y="223541"/>
                    <a:pt x="114341" y="238358"/>
                  </a:cubicBezTo>
                  <a:cubicBezTo>
                    <a:pt x="111166" y="253175"/>
                    <a:pt x="58249" y="263229"/>
                    <a:pt x="46078" y="276458"/>
                  </a:cubicBezTo>
                  <a:cubicBezTo>
                    <a:pt x="33907" y="289687"/>
                    <a:pt x="44491" y="295508"/>
                    <a:pt x="41316" y="317733"/>
                  </a:cubicBezTo>
                  <a:cubicBezTo>
                    <a:pt x="38141" y="339958"/>
                    <a:pt x="33907" y="385731"/>
                    <a:pt x="27028" y="409808"/>
                  </a:cubicBezTo>
                  <a:cubicBezTo>
                    <a:pt x="20149" y="433885"/>
                    <a:pt x="835" y="471456"/>
                    <a:pt x="41" y="462196"/>
                  </a:cubicBezTo>
                  <a:cubicBezTo>
                    <a:pt x="-753" y="452936"/>
                    <a:pt x="10095" y="398167"/>
                    <a:pt x="22266" y="354246"/>
                  </a:cubicBezTo>
                  <a:cubicBezTo>
                    <a:pt x="34437" y="310325"/>
                    <a:pt x="61424" y="234919"/>
                    <a:pt x="73066" y="198671"/>
                  </a:cubicBezTo>
                  <a:cubicBezTo>
                    <a:pt x="84708" y="162423"/>
                    <a:pt x="90793" y="162687"/>
                    <a:pt x="92116" y="136758"/>
                  </a:cubicBezTo>
                  <a:cubicBezTo>
                    <a:pt x="93439" y="110829"/>
                    <a:pt x="79416" y="5525"/>
                    <a:pt x="79416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27D4F5C8-E457-4E5E-86B6-663B45D50938}"/>
                </a:ext>
              </a:extLst>
            </p:cNvPr>
            <p:cNvSpPr/>
            <p:nvPr/>
          </p:nvSpPr>
          <p:spPr>
            <a:xfrm>
              <a:off x="2397125" y="3957529"/>
              <a:ext cx="131974" cy="176027"/>
            </a:xfrm>
            <a:custGeom>
              <a:avLst/>
              <a:gdLst>
                <a:gd name="connsiteX0" fmla="*/ 46038 w 131974"/>
                <a:gd name="connsiteY0" fmla="*/ 109 h 176027"/>
                <a:gd name="connsiteX1" fmla="*/ 87313 w 131974"/>
                <a:gd name="connsiteY1" fmla="*/ 120759 h 176027"/>
                <a:gd name="connsiteX2" fmla="*/ 131763 w 131974"/>
                <a:gd name="connsiteY2" fmla="*/ 174734 h 176027"/>
                <a:gd name="connsiteX3" fmla="*/ 68263 w 131974"/>
                <a:gd name="connsiteY3" fmla="*/ 160446 h 176027"/>
                <a:gd name="connsiteX4" fmla="*/ 0 w 131974"/>
                <a:gd name="connsiteY4" fmla="*/ 146159 h 176027"/>
                <a:gd name="connsiteX5" fmla="*/ 79375 w 131974"/>
                <a:gd name="connsiteY5" fmla="*/ 158859 h 176027"/>
                <a:gd name="connsiteX6" fmla="*/ 47625 w 131974"/>
                <a:gd name="connsiteY6" fmla="*/ 100121 h 176027"/>
                <a:gd name="connsiteX7" fmla="*/ 46038 w 131974"/>
                <a:gd name="connsiteY7" fmla="*/ 109 h 17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974" h="176027">
                  <a:moveTo>
                    <a:pt x="46038" y="109"/>
                  </a:moveTo>
                  <a:cubicBezTo>
                    <a:pt x="52653" y="3549"/>
                    <a:pt x="73026" y="91655"/>
                    <a:pt x="87313" y="120759"/>
                  </a:cubicBezTo>
                  <a:cubicBezTo>
                    <a:pt x="101600" y="149863"/>
                    <a:pt x="134938" y="168119"/>
                    <a:pt x="131763" y="174734"/>
                  </a:cubicBezTo>
                  <a:cubicBezTo>
                    <a:pt x="128588" y="181349"/>
                    <a:pt x="68263" y="160446"/>
                    <a:pt x="68263" y="160446"/>
                  </a:cubicBezTo>
                  <a:lnTo>
                    <a:pt x="0" y="146159"/>
                  </a:lnTo>
                  <a:cubicBezTo>
                    <a:pt x="1852" y="145895"/>
                    <a:pt x="71438" y="166532"/>
                    <a:pt x="79375" y="158859"/>
                  </a:cubicBezTo>
                  <a:cubicBezTo>
                    <a:pt x="87313" y="151186"/>
                    <a:pt x="55033" y="125257"/>
                    <a:pt x="47625" y="100121"/>
                  </a:cubicBezTo>
                  <a:cubicBezTo>
                    <a:pt x="40217" y="74985"/>
                    <a:pt x="39423" y="-3331"/>
                    <a:pt x="46038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E81EA21F-2359-49D5-BB4C-3C83500AF0F2}"/>
                </a:ext>
              </a:extLst>
            </p:cNvPr>
            <p:cNvSpPr/>
            <p:nvPr/>
          </p:nvSpPr>
          <p:spPr>
            <a:xfrm>
              <a:off x="2668363" y="3835370"/>
              <a:ext cx="211392" cy="219265"/>
            </a:xfrm>
            <a:custGeom>
              <a:avLst/>
              <a:gdLst>
                <a:gd name="connsiteX0" fmla="*/ 211362 w 211392"/>
                <a:gd name="connsiteY0" fmla="*/ 23843 h 219265"/>
                <a:gd name="connsiteX1" fmla="*/ 63725 w 211392"/>
                <a:gd name="connsiteY1" fmla="*/ 112743 h 219265"/>
                <a:gd name="connsiteX2" fmla="*/ 1812 w 211392"/>
                <a:gd name="connsiteY2" fmla="*/ 219105 h 219265"/>
                <a:gd name="connsiteX3" fmla="*/ 19275 w 211392"/>
                <a:gd name="connsiteY3" fmla="*/ 133380 h 219265"/>
                <a:gd name="connsiteX4" fmla="*/ 47850 w 211392"/>
                <a:gd name="connsiteY4" fmla="*/ 30 h 219265"/>
                <a:gd name="connsiteX5" fmla="*/ 38325 w 211392"/>
                <a:gd name="connsiteY5" fmla="*/ 120680 h 219265"/>
                <a:gd name="connsiteX6" fmla="*/ 76425 w 211392"/>
                <a:gd name="connsiteY6" fmla="*/ 85755 h 219265"/>
                <a:gd name="connsiteX7" fmla="*/ 211362 w 211392"/>
                <a:gd name="connsiteY7" fmla="*/ 23843 h 21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392" h="219265">
                  <a:moveTo>
                    <a:pt x="211362" y="23843"/>
                  </a:moveTo>
                  <a:cubicBezTo>
                    <a:pt x="209245" y="28341"/>
                    <a:pt x="98650" y="80199"/>
                    <a:pt x="63725" y="112743"/>
                  </a:cubicBezTo>
                  <a:cubicBezTo>
                    <a:pt x="28800" y="145287"/>
                    <a:pt x="9220" y="215666"/>
                    <a:pt x="1812" y="219105"/>
                  </a:cubicBezTo>
                  <a:cubicBezTo>
                    <a:pt x="-5596" y="222545"/>
                    <a:pt x="11602" y="169892"/>
                    <a:pt x="19275" y="133380"/>
                  </a:cubicBezTo>
                  <a:cubicBezTo>
                    <a:pt x="26948" y="96868"/>
                    <a:pt x="44675" y="2147"/>
                    <a:pt x="47850" y="30"/>
                  </a:cubicBezTo>
                  <a:cubicBezTo>
                    <a:pt x="51025" y="-2087"/>
                    <a:pt x="33562" y="106392"/>
                    <a:pt x="38325" y="120680"/>
                  </a:cubicBezTo>
                  <a:cubicBezTo>
                    <a:pt x="43088" y="134968"/>
                    <a:pt x="49173" y="102424"/>
                    <a:pt x="76425" y="85755"/>
                  </a:cubicBezTo>
                  <a:cubicBezTo>
                    <a:pt x="103677" y="69086"/>
                    <a:pt x="213479" y="19345"/>
                    <a:pt x="211362" y="23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D50A6901-5FC9-466C-8003-F2931F0A8481}"/>
                </a:ext>
              </a:extLst>
            </p:cNvPr>
            <p:cNvSpPr/>
            <p:nvPr/>
          </p:nvSpPr>
          <p:spPr>
            <a:xfrm>
              <a:off x="2740653" y="3833762"/>
              <a:ext cx="162901" cy="359278"/>
            </a:xfrm>
            <a:custGeom>
              <a:avLst/>
              <a:gdLst>
                <a:gd name="connsiteX0" fmla="*/ 162885 w 162901"/>
                <a:gd name="connsiteY0" fmla="*/ 52438 h 359278"/>
                <a:gd name="connsiteX1" fmla="*/ 99385 w 162901"/>
                <a:gd name="connsiteY1" fmla="*/ 130226 h 359278"/>
                <a:gd name="connsiteX2" fmla="*/ 2547 w 162901"/>
                <a:gd name="connsiteY2" fmla="*/ 357238 h 359278"/>
                <a:gd name="connsiteX3" fmla="*/ 32710 w 162901"/>
                <a:gd name="connsiteY3" fmla="*/ 235001 h 359278"/>
                <a:gd name="connsiteX4" fmla="*/ 81922 w 162901"/>
                <a:gd name="connsiteY4" fmla="*/ 114351 h 359278"/>
                <a:gd name="connsiteX5" fmla="*/ 46997 w 162901"/>
                <a:gd name="connsiteY5" fmla="*/ 233413 h 359278"/>
                <a:gd name="connsiteX6" fmla="*/ 80335 w 162901"/>
                <a:gd name="connsiteY6" fmla="*/ 6401 h 359278"/>
                <a:gd name="connsiteX7" fmla="*/ 85097 w 162901"/>
                <a:gd name="connsiteY7" fmla="*/ 63551 h 359278"/>
                <a:gd name="connsiteX8" fmla="*/ 105735 w 162901"/>
                <a:gd name="connsiteY8" fmla="*/ 74663 h 359278"/>
                <a:gd name="connsiteX9" fmla="*/ 162885 w 162901"/>
                <a:gd name="connsiteY9" fmla="*/ 52438 h 35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901" h="359278">
                  <a:moveTo>
                    <a:pt x="162885" y="52438"/>
                  </a:moveTo>
                  <a:cubicBezTo>
                    <a:pt x="161827" y="61698"/>
                    <a:pt x="126108" y="79426"/>
                    <a:pt x="99385" y="130226"/>
                  </a:cubicBezTo>
                  <a:cubicBezTo>
                    <a:pt x="72662" y="181026"/>
                    <a:pt x="13659" y="339776"/>
                    <a:pt x="2547" y="357238"/>
                  </a:cubicBezTo>
                  <a:cubicBezTo>
                    <a:pt x="-8565" y="374700"/>
                    <a:pt x="19481" y="275482"/>
                    <a:pt x="32710" y="235001"/>
                  </a:cubicBezTo>
                  <a:cubicBezTo>
                    <a:pt x="45939" y="194520"/>
                    <a:pt x="79541" y="114616"/>
                    <a:pt x="81922" y="114351"/>
                  </a:cubicBezTo>
                  <a:cubicBezTo>
                    <a:pt x="84303" y="114086"/>
                    <a:pt x="47261" y="251405"/>
                    <a:pt x="46997" y="233413"/>
                  </a:cubicBezTo>
                  <a:cubicBezTo>
                    <a:pt x="46733" y="215421"/>
                    <a:pt x="73985" y="34711"/>
                    <a:pt x="80335" y="6401"/>
                  </a:cubicBezTo>
                  <a:cubicBezTo>
                    <a:pt x="86685" y="-21909"/>
                    <a:pt x="80864" y="52174"/>
                    <a:pt x="85097" y="63551"/>
                  </a:cubicBezTo>
                  <a:cubicBezTo>
                    <a:pt x="89330" y="74928"/>
                    <a:pt x="98591" y="74928"/>
                    <a:pt x="105735" y="74663"/>
                  </a:cubicBezTo>
                  <a:cubicBezTo>
                    <a:pt x="112879" y="74398"/>
                    <a:pt x="163943" y="43178"/>
                    <a:pt x="162885" y="5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AA0BD127-EC3B-43D1-B17B-4865159B55EC}"/>
                </a:ext>
              </a:extLst>
            </p:cNvPr>
            <p:cNvSpPr/>
            <p:nvPr/>
          </p:nvSpPr>
          <p:spPr>
            <a:xfrm>
              <a:off x="2429357" y="4060667"/>
              <a:ext cx="269912" cy="336892"/>
            </a:xfrm>
            <a:custGeom>
              <a:avLst/>
              <a:gdLst>
                <a:gd name="connsiteX0" fmla="*/ 269393 w 269912"/>
                <a:gd name="connsiteY0" fmla="*/ 158 h 336892"/>
                <a:gd name="connsiteX1" fmla="*/ 210656 w 269912"/>
                <a:gd name="connsiteY1" fmla="*/ 70008 h 336892"/>
                <a:gd name="connsiteX2" fmla="*/ 201131 w 269912"/>
                <a:gd name="connsiteY2" fmla="*/ 158908 h 336892"/>
                <a:gd name="connsiteX3" fmla="*/ 221768 w 269912"/>
                <a:gd name="connsiteY3" fmla="*/ 73183 h 336892"/>
                <a:gd name="connsiteX4" fmla="*/ 223356 w 269912"/>
                <a:gd name="connsiteY4" fmla="*/ 46196 h 336892"/>
                <a:gd name="connsiteX5" fmla="*/ 128106 w 269912"/>
                <a:gd name="connsiteY5" fmla="*/ 87471 h 336892"/>
                <a:gd name="connsiteX6" fmla="*/ 56668 w 269912"/>
                <a:gd name="connsiteY6" fmla="*/ 130333 h 336892"/>
                <a:gd name="connsiteX7" fmla="*/ 26506 w 269912"/>
                <a:gd name="connsiteY7" fmla="*/ 331946 h 336892"/>
                <a:gd name="connsiteX8" fmla="*/ 21743 w 269912"/>
                <a:gd name="connsiteY8" fmla="*/ 266858 h 336892"/>
                <a:gd name="connsiteX9" fmla="*/ 9043 w 269912"/>
                <a:gd name="connsiteY9" fmla="*/ 174783 h 336892"/>
                <a:gd name="connsiteX10" fmla="*/ 172556 w 269912"/>
                <a:gd name="connsiteY10" fmla="*/ 54133 h 336892"/>
                <a:gd name="connsiteX11" fmla="*/ 269393 w 269912"/>
                <a:gd name="connsiteY11" fmla="*/ 158 h 3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12" h="336892">
                  <a:moveTo>
                    <a:pt x="269393" y="158"/>
                  </a:moveTo>
                  <a:cubicBezTo>
                    <a:pt x="275743" y="2804"/>
                    <a:pt x="222033" y="43550"/>
                    <a:pt x="210656" y="70008"/>
                  </a:cubicBezTo>
                  <a:cubicBezTo>
                    <a:pt x="199279" y="96466"/>
                    <a:pt x="199279" y="158379"/>
                    <a:pt x="201131" y="158908"/>
                  </a:cubicBezTo>
                  <a:cubicBezTo>
                    <a:pt x="202983" y="159437"/>
                    <a:pt x="218064" y="91968"/>
                    <a:pt x="221768" y="73183"/>
                  </a:cubicBezTo>
                  <a:cubicBezTo>
                    <a:pt x="225472" y="54398"/>
                    <a:pt x="238966" y="43815"/>
                    <a:pt x="223356" y="46196"/>
                  </a:cubicBezTo>
                  <a:cubicBezTo>
                    <a:pt x="207746" y="48577"/>
                    <a:pt x="155887" y="73448"/>
                    <a:pt x="128106" y="87471"/>
                  </a:cubicBezTo>
                  <a:cubicBezTo>
                    <a:pt x="100325" y="101494"/>
                    <a:pt x="73601" y="89587"/>
                    <a:pt x="56668" y="130333"/>
                  </a:cubicBezTo>
                  <a:cubicBezTo>
                    <a:pt x="39735" y="171079"/>
                    <a:pt x="32327" y="309192"/>
                    <a:pt x="26506" y="331946"/>
                  </a:cubicBezTo>
                  <a:cubicBezTo>
                    <a:pt x="20685" y="354700"/>
                    <a:pt x="24653" y="293052"/>
                    <a:pt x="21743" y="266858"/>
                  </a:cubicBezTo>
                  <a:cubicBezTo>
                    <a:pt x="18832" y="240664"/>
                    <a:pt x="-16092" y="210237"/>
                    <a:pt x="9043" y="174783"/>
                  </a:cubicBezTo>
                  <a:cubicBezTo>
                    <a:pt x="34178" y="139329"/>
                    <a:pt x="122021" y="79797"/>
                    <a:pt x="172556" y="54133"/>
                  </a:cubicBezTo>
                  <a:cubicBezTo>
                    <a:pt x="223091" y="28469"/>
                    <a:pt x="263043" y="-2488"/>
                    <a:pt x="269393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BC8B6813-4FD6-455C-A6FF-CE5046C6E413}"/>
                </a:ext>
              </a:extLst>
            </p:cNvPr>
            <p:cNvSpPr/>
            <p:nvPr/>
          </p:nvSpPr>
          <p:spPr>
            <a:xfrm>
              <a:off x="2739911" y="3990934"/>
              <a:ext cx="113215" cy="683379"/>
            </a:xfrm>
            <a:custGeom>
              <a:avLst/>
              <a:gdLst>
                <a:gd name="connsiteX0" fmla="*/ 112827 w 113215"/>
                <a:gd name="connsiteY0" fmla="*/ 41 h 683379"/>
                <a:gd name="connsiteX1" fmla="*/ 63614 w 113215"/>
                <a:gd name="connsiteY1" fmla="*/ 169904 h 683379"/>
                <a:gd name="connsiteX2" fmla="*/ 58852 w 113215"/>
                <a:gd name="connsiteY2" fmla="*/ 128629 h 683379"/>
                <a:gd name="connsiteX3" fmla="*/ 46152 w 113215"/>
                <a:gd name="connsiteY3" fmla="*/ 208004 h 683379"/>
                <a:gd name="connsiteX4" fmla="*/ 11227 w 113215"/>
                <a:gd name="connsiteY4" fmla="*/ 223879 h 683379"/>
                <a:gd name="connsiteX5" fmla="*/ 6464 w 113215"/>
                <a:gd name="connsiteY5" fmla="*/ 249279 h 683379"/>
                <a:gd name="connsiteX6" fmla="*/ 17577 w 113215"/>
                <a:gd name="connsiteY6" fmla="*/ 669966 h 683379"/>
                <a:gd name="connsiteX7" fmla="*/ 22339 w 113215"/>
                <a:gd name="connsiteY7" fmla="*/ 552491 h 683379"/>
                <a:gd name="connsiteX8" fmla="*/ 114 w 113215"/>
                <a:gd name="connsiteY8" fmla="*/ 285791 h 683379"/>
                <a:gd name="connsiteX9" fmla="*/ 33452 w 113215"/>
                <a:gd name="connsiteY9" fmla="*/ 187366 h 683379"/>
                <a:gd name="connsiteX10" fmla="*/ 112827 w 113215"/>
                <a:gd name="connsiteY10" fmla="*/ 41 h 68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215" h="683379">
                  <a:moveTo>
                    <a:pt x="112827" y="41"/>
                  </a:moveTo>
                  <a:cubicBezTo>
                    <a:pt x="117854" y="-2869"/>
                    <a:pt x="72610" y="148473"/>
                    <a:pt x="63614" y="169904"/>
                  </a:cubicBezTo>
                  <a:cubicBezTo>
                    <a:pt x="54618" y="191335"/>
                    <a:pt x="61762" y="122279"/>
                    <a:pt x="58852" y="128629"/>
                  </a:cubicBezTo>
                  <a:cubicBezTo>
                    <a:pt x="55942" y="134979"/>
                    <a:pt x="54089" y="192129"/>
                    <a:pt x="46152" y="208004"/>
                  </a:cubicBezTo>
                  <a:cubicBezTo>
                    <a:pt x="38215" y="223879"/>
                    <a:pt x="17842" y="217000"/>
                    <a:pt x="11227" y="223879"/>
                  </a:cubicBezTo>
                  <a:cubicBezTo>
                    <a:pt x="4612" y="230758"/>
                    <a:pt x="5406" y="174931"/>
                    <a:pt x="6464" y="249279"/>
                  </a:cubicBezTo>
                  <a:cubicBezTo>
                    <a:pt x="7522" y="323627"/>
                    <a:pt x="14931" y="619431"/>
                    <a:pt x="17577" y="669966"/>
                  </a:cubicBezTo>
                  <a:cubicBezTo>
                    <a:pt x="20223" y="720501"/>
                    <a:pt x="25249" y="616520"/>
                    <a:pt x="22339" y="552491"/>
                  </a:cubicBezTo>
                  <a:cubicBezTo>
                    <a:pt x="19429" y="488462"/>
                    <a:pt x="-1738" y="346645"/>
                    <a:pt x="114" y="285791"/>
                  </a:cubicBezTo>
                  <a:cubicBezTo>
                    <a:pt x="1966" y="224937"/>
                    <a:pt x="12550" y="228905"/>
                    <a:pt x="33452" y="187366"/>
                  </a:cubicBezTo>
                  <a:cubicBezTo>
                    <a:pt x="54354" y="145827"/>
                    <a:pt x="107800" y="2951"/>
                    <a:pt x="112827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D1861EA3-9999-418E-BF82-34DE57A8480C}"/>
                </a:ext>
              </a:extLst>
            </p:cNvPr>
            <p:cNvSpPr/>
            <p:nvPr/>
          </p:nvSpPr>
          <p:spPr>
            <a:xfrm>
              <a:off x="2387538" y="4302039"/>
              <a:ext cx="23717" cy="648025"/>
            </a:xfrm>
            <a:custGeom>
              <a:avLst/>
              <a:gdLst>
                <a:gd name="connsiteX0" fmla="*/ 14350 w 23717"/>
                <a:gd name="connsiteY0" fmla="*/ 8024 h 648025"/>
                <a:gd name="connsiteX1" fmla="*/ 62 w 23717"/>
                <a:gd name="connsiteY1" fmla="*/ 422361 h 648025"/>
                <a:gd name="connsiteX2" fmla="*/ 20700 w 23717"/>
                <a:gd name="connsiteY2" fmla="*/ 638261 h 648025"/>
                <a:gd name="connsiteX3" fmla="*/ 22287 w 23717"/>
                <a:gd name="connsiteY3" fmla="*/ 589049 h 648025"/>
                <a:gd name="connsiteX4" fmla="*/ 8000 w 23717"/>
                <a:gd name="connsiteY4" fmla="*/ 393786 h 648025"/>
                <a:gd name="connsiteX5" fmla="*/ 4825 w 23717"/>
                <a:gd name="connsiteY5" fmla="*/ 441411 h 648025"/>
                <a:gd name="connsiteX6" fmla="*/ 8000 w 23717"/>
                <a:gd name="connsiteY6" fmla="*/ 271549 h 648025"/>
                <a:gd name="connsiteX7" fmla="*/ 15937 w 23717"/>
                <a:gd name="connsiteY7" fmla="*/ 155661 h 648025"/>
                <a:gd name="connsiteX8" fmla="*/ 14350 w 23717"/>
                <a:gd name="connsiteY8" fmla="*/ 8024 h 64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17" h="648025">
                  <a:moveTo>
                    <a:pt x="14350" y="8024"/>
                  </a:moveTo>
                  <a:cubicBezTo>
                    <a:pt x="11704" y="52474"/>
                    <a:pt x="-996" y="317322"/>
                    <a:pt x="62" y="422361"/>
                  </a:cubicBezTo>
                  <a:cubicBezTo>
                    <a:pt x="1120" y="527400"/>
                    <a:pt x="16996" y="610480"/>
                    <a:pt x="20700" y="638261"/>
                  </a:cubicBezTo>
                  <a:cubicBezTo>
                    <a:pt x="24404" y="666042"/>
                    <a:pt x="24404" y="629795"/>
                    <a:pt x="22287" y="589049"/>
                  </a:cubicBezTo>
                  <a:cubicBezTo>
                    <a:pt x="20170" y="548303"/>
                    <a:pt x="10910" y="418392"/>
                    <a:pt x="8000" y="393786"/>
                  </a:cubicBezTo>
                  <a:cubicBezTo>
                    <a:pt x="5090" y="369180"/>
                    <a:pt x="4825" y="461784"/>
                    <a:pt x="4825" y="441411"/>
                  </a:cubicBezTo>
                  <a:cubicBezTo>
                    <a:pt x="4825" y="421038"/>
                    <a:pt x="6148" y="319174"/>
                    <a:pt x="8000" y="271549"/>
                  </a:cubicBezTo>
                  <a:cubicBezTo>
                    <a:pt x="9852" y="223924"/>
                    <a:pt x="11704" y="194819"/>
                    <a:pt x="15937" y="155661"/>
                  </a:cubicBezTo>
                  <a:cubicBezTo>
                    <a:pt x="20170" y="116503"/>
                    <a:pt x="16996" y="-36426"/>
                    <a:pt x="14350" y="80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CDB5BB3C-2140-4DB3-93DB-816B2D4EAE56}"/>
                </a:ext>
              </a:extLst>
            </p:cNvPr>
            <p:cNvSpPr/>
            <p:nvPr/>
          </p:nvSpPr>
          <p:spPr>
            <a:xfrm>
              <a:off x="2417684" y="4222469"/>
              <a:ext cx="33579" cy="753941"/>
            </a:xfrm>
            <a:custGeom>
              <a:avLst/>
              <a:gdLst>
                <a:gd name="connsiteX0" fmla="*/ 3254 w 33579"/>
                <a:gd name="connsiteY0" fmla="*/ 6631 h 753941"/>
                <a:gd name="connsiteX1" fmla="*/ 6429 w 33579"/>
                <a:gd name="connsiteY1" fmla="*/ 100294 h 753941"/>
                <a:gd name="connsiteX2" fmla="*/ 14366 w 33579"/>
                <a:gd name="connsiteY2" fmla="*/ 414619 h 753941"/>
                <a:gd name="connsiteX3" fmla="*/ 14366 w 33579"/>
                <a:gd name="connsiteY3" fmla="*/ 357469 h 753941"/>
                <a:gd name="connsiteX4" fmla="*/ 27066 w 33579"/>
                <a:gd name="connsiteY4" fmla="*/ 203481 h 753941"/>
                <a:gd name="connsiteX5" fmla="*/ 15954 w 33579"/>
                <a:gd name="connsiteY5" fmla="*/ 287619 h 753941"/>
                <a:gd name="connsiteX6" fmla="*/ 9604 w 33579"/>
                <a:gd name="connsiteY6" fmla="*/ 490819 h 753941"/>
                <a:gd name="connsiteX7" fmla="*/ 33416 w 33579"/>
                <a:gd name="connsiteY7" fmla="*/ 406681 h 753941"/>
                <a:gd name="connsiteX8" fmla="*/ 19129 w 33579"/>
                <a:gd name="connsiteY8" fmla="*/ 508281 h 753941"/>
                <a:gd name="connsiteX9" fmla="*/ 79 w 33579"/>
                <a:gd name="connsiteY9" fmla="*/ 744819 h 753941"/>
                <a:gd name="connsiteX10" fmla="*/ 12779 w 33579"/>
                <a:gd name="connsiteY10" fmla="*/ 660681 h 753941"/>
                <a:gd name="connsiteX11" fmla="*/ 23891 w 33579"/>
                <a:gd name="connsiteY11" fmla="*/ 252694 h 753941"/>
                <a:gd name="connsiteX12" fmla="*/ 3254 w 33579"/>
                <a:gd name="connsiteY12" fmla="*/ 6631 h 7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79" h="753941">
                  <a:moveTo>
                    <a:pt x="3254" y="6631"/>
                  </a:moveTo>
                  <a:cubicBezTo>
                    <a:pt x="344" y="-18769"/>
                    <a:pt x="4577" y="32296"/>
                    <a:pt x="6429" y="100294"/>
                  </a:cubicBezTo>
                  <a:cubicBezTo>
                    <a:pt x="8281" y="168292"/>
                    <a:pt x="13043" y="371757"/>
                    <a:pt x="14366" y="414619"/>
                  </a:cubicBezTo>
                  <a:cubicBezTo>
                    <a:pt x="15689" y="457481"/>
                    <a:pt x="12249" y="392659"/>
                    <a:pt x="14366" y="357469"/>
                  </a:cubicBezTo>
                  <a:cubicBezTo>
                    <a:pt x="16483" y="322279"/>
                    <a:pt x="26801" y="215123"/>
                    <a:pt x="27066" y="203481"/>
                  </a:cubicBezTo>
                  <a:cubicBezTo>
                    <a:pt x="27331" y="191839"/>
                    <a:pt x="18864" y="239729"/>
                    <a:pt x="15954" y="287619"/>
                  </a:cubicBezTo>
                  <a:cubicBezTo>
                    <a:pt x="13044" y="335509"/>
                    <a:pt x="6694" y="470975"/>
                    <a:pt x="9604" y="490819"/>
                  </a:cubicBezTo>
                  <a:cubicBezTo>
                    <a:pt x="12514" y="510663"/>
                    <a:pt x="31829" y="403771"/>
                    <a:pt x="33416" y="406681"/>
                  </a:cubicBezTo>
                  <a:cubicBezTo>
                    <a:pt x="35003" y="409591"/>
                    <a:pt x="24685" y="451925"/>
                    <a:pt x="19129" y="508281"/>
                  </a:cubicBezTo>
                  <a:cubicBezTo>
                    <a:pt x="13573" y="564637"/>
                    <a:pt x="1137" y="719419"/>
                    <a:pt x="79" y="744819"/>
                  </a:cubicBezTo>
                  <a:cubicBezTo>
                    <a:pt x="-979" y="770219"/>
                    <a:pt x="8810" y="742702"/>
                    <a:pt x="12779" y="660681"/>
                  </a:cubicBezTo>
                  <a:cubicBezTo>
                    <a:pt x="16748" y="578660"/>
                    <a:pt x="24156" y="358792"/>
                    <a:pt x="23891" y="252694"/>
                  </a:cubicBezTo>
                  <a:cubicBezTo>
                    <a:pt x="23626" y="146596"/>
                    <a:pt x="6164" y="32031"/>
                    <a:pt x="3254" y="6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25D2727-1E62-411B-8A50-95E2F68DCE73}"/>
                </a:ext>
              </a:extLst>
            </p:cNvPr>
            <p:cNvSpPr/>
            <p:nvPr/>
          </p:nvSpPr>
          <p:spPr>
            <a:xfrm>
              <a:off x="2385916" y="4703006"/>
              <a:ext cx="116002" cy="461169"/>
            </a:xfrm>
            <a:custGeom>
              <a:avLst/>
              <a:gdLst>
                <a:gd name="connsiteX0" fmla="*/ 17559 w 116002"/>
                <a:gd name="connsiteY0" fmla="*/ 757 h 461169"/>
                <a:gd name="connsiteX1" fmla="*/ 11209 w 116002"/>
                <a:gd name="connsiteY1" fmla="*/ 300794 h 461169"/>
                <a:gd name="connsiteX2" fmla="*/ 65184 w 116002"/>
                <a:gd name="connsiteY2" fmla="*/ 354769 h 461169"/>
                <a:gd name="connsiteX3" fmla="*/ 111222 w 116002"/>
                <a:gd name="connsiteY3" fmla="*/ 386519 h 461169"/>
                <a:gd name="connsiteX4" fmla="*/ 104872 w 116002"/>
                <a:gd name="connsiteY4" fmla="*/ 461132 h 461169"/>
                <a:gd name="connsiteX5" fmla="*/ 115984 w 116002"/>
                <a:gd name="connsiteY5" fmla="*/ 396044 h 461169"/>
                <a:gd name="connsiteX6" fmla="*/ 101697 w 116002"/>
                <a:gd name="connsiteY6" fmla="*/ 353182 h 461169"/>
                <a:gd name="connsiteX7" fmla="*/ 17559 w 116002"/>
                <a:gd name="connsiteY7" fmla="*/ 334132 h 461169"/>
                <a:gd name="connsiteX8" fmla="*/ 97 w 116002"/>
                <a:gd name="connsiteY8" fmla="*/ 180144 h 461169"/>
                <a:gd name="connsiteX9" fmla="*/ 20734 w 116002"/>
                <a:gd name="connsiteY9" fmla="*/ 213482 h 461169"/>
                <a:gd name="connsiteX10" fmla="*/ 17559 w 116002"/>
                <a:gd name="connsiteY10" fmla="*/ 757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02" h="461169">
                  <a:moveTo>
                    <a:pt x="17559" y="757"/>
                  </a:moveTo>
                  <a:cubicBezTo>
                    <a:pt x="15972" y="15309"/>
                    <a:pt x="3271" y="241792"/>
                    <a:pt x="11209" y="300794"/>
                  </a:cubicBezTo>
                  <a:cubicBezTo>
                    <a:pt x="19147" y="359796"/>
                    <a:pt x="48515" y="340482"/>
                    <a:pt x="65184" y="354769"/>
                  </a:cubicBezTo>
                  <a:cubicBezTo>
                    <a:pt x="81853" y="369056"/>
                    <a:pt x="104607" y="368792"/>
                    <a:pt x="111222" y="386519"/>
                  </a:cubicBezTo>
                  <a:cubicBezTo>
                    <a:pt x="117837" y="404246"/>
                    <a:pt x="104078" y="459545"/>
                    <a:pt x="104872" y="461132"/>
                  </a:cubicBezTo>
                  <a:cubicBezTo>
                    <a:pt x="105666" y="462720"/>
                    <a:pt x="116513" y="414036"/>
                    <a:pt x="115984" y="396044"/>
                  </a:cubicBezTo>
                  <a:cubicBezTo>
                    <a:pt x="115455" y="378052"/>
                    <a:pt x="118101" y="363501"/>
                    <a:pt x="101697" y="353182"/>
                  </a:cubicBezTo>
                  <a:cubicBezTo>
                    <a:pt x="85293" y="342863"/>
                    <a:pt x="34492" y="362972"/>
                    <a:pt x="17559" y="334132"/>
                  </a:cubicBezTo>
                  <a:cubicBezTo>
                    <a:pt x="626" y="305292"/>
                    <a:pt x="-432" y="200252"/>
                    <a:pt x="97" y="180144"/>
                  </a:cubicBezTo>
                  <a:cubicBezTo>
                    <a:pt x="626" y="160036"/>
                    <a:pt x="17294" y="241263"/>
                    <a:pt x="20734" y="213482"/>
                  </a:cubicBezTo>
                  <a:cubicBezTo>
                    <a:pt x="24174" y="185701"/>
                    <a:pt x="19146" y="-13795"/>
                    <a:pt x="17559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BE5D423E-48A0-4BD9-91FF-794782973927}"/>
                </a:ext>
              </a:extLst>
            </p:cNvPr>
            <p:cNvSpPr/>
            <p:nvPr/>
          </p:nvSpPr>
          <p:spPr>
            <a:xfrm>
              <a:off x="2454681" y="4327515"/>
              <a:ext cx="40872" cy="656958"/>
            </a:xfrm>
            <a:custGeom>
              <a:avLst/>
              <a:gdLst>
                <a:gd name="connsiteX0" fmla="*/ 40869 w 40872"/>
                <a:gd name="connsiteY0" fmla="*/ 9535 h 656958"/>
                <a:gd name="connsiteX1" fmla="*/ 23407 w 40872"/>
                <a:gd name="connsiteY1" fmla="*/ 327035 h 656958"/>
                <a:gd name="connsiteX2" fmla="*/ 37694 w 40872"/>
                <a:gd name="connsiteY2" fmla="*/ 261948 h 656958"/>
                <a:gd name="connsiteX3" fmla="*/ 23407 w 40872"/>
                <a:gd name="connsiteY3" fmla="*/ 323860 h 656958"/>
                <a:gd name="connsiteX4" fmla="*/ 4357 w 40872"/>
                <a:gd name="connsiteY4" fmla="*/ 458798 h 656958"/>
                <a:gd name="connsiteX5" fmla="*/ 1182 w 40872"/>
                <a:gd name="connsiteY5" fmla="*/ 490548 h 656958"/>
                <a:gd name="connsiteX6" fmla="*/ 20232 w 40872"/>
                <a:gd name="connsiteY6" fmla="*/ 515948 h 656958"/>
                <a:gd name="connsiteX7" fmla="*/ 2769 w 40872"/>
                <a:gd name="connsiteY7" fmla="*/ 655648 h 656958"/>
                <a:gd name="connsiteX8" fmla="*/ 24994 w 40872"/>
                <a:gd name="connsiteY8" fmla="*/ 579448 h 656958"/>
                <a:gd name="connsiteX9" fmla="*/ 5944 w 40872"/>
                <a:gd name="connsiteY9" fmla="*/ 471498 h 656958"/>
                <a:gd name="connsiteX10" fmla="*/ 17057 w 40872"/>
                <a:gd name="connsiteY10" fmla="*/ 303223 h 656958"/>
                <a:gd name="connsiteX11" fmla="*/ 4357 w 40872"/>
                <a:gd name="connsiteY11" fmla="*/ 306398 h 656958"/>
                <a:gd name="connsiteX12" fmla="*/ 21819 w 40872"/>
                <a:gd name="connsiteY12" fmla="*/ 250835 h 656958"/>
                <a:gd name="connsiteX13" fmla="*/ 24994 w 40872"/>
                <a:gd name="connsiteY13" fmla="*/ 95260 h 656958"/>
                <a:gd name="connsiteX14" fmla="*/ 40869 w 40872"/>
                <a:gd name="connsiteY14" fmla="*/ 9535 h 65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72" h="656958">
                  <a:moveTo>
                    <a:pt x="40869" y="9535"/>
                  </a:moveTo>
                  <a:cubicBezTo>
                    <a:pt x="40605" y="48164"/>
                    <a:pt x="23936" y="284966"/>
                    <a:pt x="23407" y="327035"/>
                  </a:cubicBezTo>
                  <a:cubicBezTo>
                    <a:pt x="22878" y="369104"/>
                    <a:pt x="37694" y="262477"/>
                    <a:pt x="37694" y="261948"/>
                  </a:cubicBezTo>
                  <a:cubicBezTo>
                    <a:pt x="37694" y="261419"/>
                    <a:pt x="28963" y="291052"/>
                    <a:pt x="23407" y="323860"/>
                  </a:cubicBezTo>
                  <a:cubicBezTo>
                    <a:pt x="17851" y="356668"/>
                    <a:pt x="8061" y="431017"/>
                    <a:pt x="4357" y="458798"/>
                  </a:cubicBezTo>
                  <a:cubicBezTo>
                    <a:pt x="653" y="486579"/>
                    <a:pt x="-1464" y="481023"/>
                    <a:pt x="1182" y="490548"/>
                  </a:cubicBezTo>
                  <a:cubicBezTo>
                    <a:pt x="3828" y="500073"/>
                    <a:pt x="19968" y="488431"/>
                    <a:pt x="20232" y="515948"/>
                  </a:cubicBezTo>
                  <a:cubicBezTo>
                    <a:pt x="20496" y="543465"/>
                    <a:pt x="1975" y="645065"/>
                    <a:pt x="2769" y="655648"/>
                  </a:cubicBezTo>
                  <a:cubicBezTo>
                    <a:pt x="3563" y="666231"/>
                    <a:pt x="24465" y="610140"/>
                    <a:pt x="24994" y="579448"/>
                  </a:cubicBezTo>
                  <a:cubicBezTo>
                    <a:pt x="25523" y="548756"/>
                    <a:pt x="7267" y="517535"/>
                    <a:pt x="5944" y="471498"/>
                  </a:cubicBezTo>
                  <a:cubicBezTo>
                    <a:pt x="4621" y="425461"/>
                    <a:pt x="17321" y="330740"/>
                    <a:pt x="17057" y="303223"/>
                  </a:cubicBezTo>
                  <a:cubicBezTo>
                    <a:pt x="16793" y="275706"/>
                    <a:pt x="3563" y="315129"/>
                    <a:pt x="4357" y="306398"/>
                  </a:cubicBezTo>
                  <a:cubicBezTo>
                    <a:pt x="5151" y="297667"/>
                    <a:pt x="18379" y="286025"/>
                    <a:pt x="21819" y="250835"/>
                  </a:cubicBezTo>
                  <a:cubicBezTo>
                    <a:pt x="25259" y="215645"/>
                    <a:pt x="23671" y="130714"/>
                    <a:pt x="24994" y="95260"/>
                  </a:cubicBezTo>
                  <a:cubicBezTo>
                    <a:pt x="26317" y="59806"/>
                    <a:pt x="41133" y="-29094"/>
                    <a:pt x="40869" y="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A7E6AEEF-3449-4FF3-98A0-76AB1C8ECC26}"/>
                </a:ext>
              </a:extLst>
            </p:cNvPr>
            <p:cNvSpPr/>
            <p:nvPr/>
          </p:nvSpPr>
          <p:spPr>
            <a:xfrm>
              <a:off x="2495487" y="4306819"/>
              <a:ext cx="141115" cy="624502"/>
            </a:xfrm>
            <a:custGeom>
              <a:avLst/>
              <a:gdLst>
                <a:gd name="connsiteX0" fmla="*/ 63 w 141115"/>
                <a:gd name="connsiteY0" fmla="*/ 69 h 624502"/>
                <a:gd name="connsiteX1" fmla="*/ 69913 w 141115"/>
                <a:gd name="connsiteY1" fmla="*/ 155644 h 624502"/>
                <a:gd name="connsiteX2" fmla="*/ 31813 w 141115"/>
                <a:gd name="connsiteY2" fmla="*/ 136594 h 624502"/>
                <a:gd name="connsiteX3" fmla="*/ 60388 w 141115"/>
                <a:gd name="connsiteY3" fmla="*/ 201681 h 624502"/>
                <a:gd name="connsiteX4" fmla="*/ 23876 w 141115"/>
                <a:gd name="connsiteY4" fmla="*/ 342969 h 624502"/>
                <a:gd name="connsiteX5" fmla="*/ 69913 w 141115"/>
                <a:gd name="connsiteY5" fmla="*/ 263594 h 624502"/>
                <a:gd name="connsiteX6" fmla="*/ 85788 w 141115"/>
                <a:gd name="connsiteY6" fmla="*/ 304869 h 624502"/>
                <a:gd name="connsiteX7" fmla="*/ 71501 w 141115"/>
                <a:gd name="connsiteY7" fmla="*/ 350906 h 624502"/>
                <a:gd name="connsiteX8" fmla="*/ 139763 w 141115"/>
                <a:gd name="connsiteY8" fmla="*/ 620781 h 624502"/>
                <a:gd name="connsiteX9" fmla="*/ 114363 w 141115"/>
                <a:gd name="connsiteY9" fmla="*/ 495369 h 624502"/>
                <a:gd name="connsiteX10" fmla="*/ 82613 w 141115"/>
                <a:gd name="connsiteY10" fmla="*/ 315981 h 624502"/>
                <a:gd name="connsiteX11" fmla="*/ 52451 w 141115"/>
                <a:gd name="connsiteY11" fmla="*/ 211206 h 624502"/>
                <a:gd name="connsiteX12" fmla="*/ 57213 w 141115"/>
                <a:gd name="connsiteY12" fmla="*/ 136594 h 624502"/>
                <a:gd name="connsiteX13" fmla="*/ 63 w 141115"/>
                <a:gd name="connsiteY13" fmla="*/ 69 h 6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15" h="624502">
                  <a:moveTo>
                    <a:pt x="63" y="69"/>
                  </a:moveTo>
                  <a:cubicBezTo>
                    <a:pt x="2180" y="3244"/>
                    <a:pt x="64621" y="132890"/>
                    <a:pt x="69913" y="155644"/>
                  </a:cubicBezTo>
                  <a:cubicBezTo>
                    <a:pt x="75205" y="178398"/>
                    <a:pt x="33400" y="128921"/>
                    <a:pt x="31813" y="136594"/>
                  </a:cubicBezTo>
                  <a:cubicBezTo>
                    <a:pt x="30226" y="144267"/>
                    <a:pt x="61711" y="167285"/>
                    <a:pt x="60388" y="201681"/>
                  </a:cubicBezTo>
                  <a:cubicBezTo>
                    <a:pt x="59065" y="236077"/>
                    <a:pt x="22289" y="332650"/>
                    <a:pt x="23876" y="342969"/>
                  </a:cubicBezTo>
                  <a:cubicBezTo>
                    <a:pt x="25464" y="353288"/>
                    <a:pt x="59594" y="269944"/>
                    <a:pt x="69913" y="263594"/>
                  </a:cubicBezTo>
                  <a:cubicBezTo>
                    <a:pt x="80232" y="257244"/>
                    <a:pt x="85523" y="290317"/>
                    <a:pt x="85788" y="304869"/>
                  </a:cubicBezTo>
                  <a:cubicBezTo>
                    <a:pt x="86053" y="319421"/>
                    <a:pt x="62505" y="298254"/>
                    <a:pt x="71501" y="350906"/>
                  </a:cubicBezTo>
                  <a:cubicBezTo>
                    <a:pt x="80497" y="403558"/>
                    <a:pt x="132619" y="596704"/>
                    <a:pt x="139763" y="620781"/>
                  </a:cubicBezTo>
                  <a:cubicBezTo>
                    <a:pt x="146907" y="644858"/>
                    <a:pt x="123888" y="546169"/>
                    <a:pt x="114363" y="495369"/>
                  </a:cubicBezTo>
                  <a:cubicBezTo>
                    <a:pt x="104838" y="444569"/>
                    <a:pt x="92932" y="363342"/>
                    <a:pt x="82613" y="315981"/>
                  </a:cubicBezTo>
                  <a:cubicBezTo>
                    <a:pt x="72294" y="268621"/>
                    <a:pt x="56684" y="241104"/>
                    <a:pt x="52451" y="211206"/>
                  </a:cubicBezTo>
                  <a:cubicBezTo>
                    <a:pt x="48218" y="181308"/>
                    <a:pt x="64886" y="169667"/>
                    <a:pt x="57213" y="136594"/>
                  </a:cubicBezTo>
                  <a:cubicBezTo>
                    <a:pt x="49540" y="103521"/>
                    <a:pt x="-2054" y="-3106"/>
                    <a:pt x="63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851904EA-AF33-4E6A-AF8D-D4D3C712451F}"/>
                </a:ext>
              </a:extLst>
            </p:cNvPr>
            <p:cNvSpPr/>
            <p:nvPr/>
          </p:nvSpPr>
          <p:spPr>
            <a:xfrm>
              <a:off x="2470148" y="4644851"/>
              <a:ext cx="128897" cy="345760"/>
            </a:xfrm>
            <a:custGeom>
              <a:avLst/>
              <a:gdLst>
                <a:gd name="connsiteX0" fmla="*/ 55565 w 128897"/>
                <a:gd name="connsiteY0" fmla="*/ 1762 h 345760"/>
                <a:gd name="connsiteX1" fmla="*/ 123827 w 128897"/>
                <a:gd name="connsiteY1" fmla="*/ 320849 h 345760"/>
                <a:gd name="connsiteX2" fmla="*/ 2 w 128897"/>
                <a:gd name="connsiteY2" fmla="*/ 324024 h 345760"/>
                <a:gd name="connsiteX3" fmla="*/ 120652 w 128897"/>
                <a:gd name="connsiteY3" fmla="*/ 316087 h 345760"/>
                <a:gd name="connsiteX4" fmla="*/ 112715 w 128897"/>
                <a:gd name="connsiteY4" fmla="*/ 197024 h 345760"/>
                <a:gd name="connsiteX5" fmla="*/ 55565 w 128897"/>
                <a:gd name="connsiteY5" fmla="*/ 1762 h 34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97" h="345760">
                  <a:moveTo>
                    <a:pt x="55565" y="1762"/>
                  </a:moveTo>
                  <a:cubicBezTo>
                    <a:pt x="57417" y="22400"/>
                    <a:pt x="133088" y="267139"/>
                    <a:pt x="123827" y="320849"/>
                  </a:cubicBezTo>
                  <a:cubicBezTo>
                    <a:pt x="114566" y="374559"/>
                    <a:pt x="531" y="324818"/>
                    <a:pt x="2" y="324024"/>
                  </a:cubicBezTo>
                  <a:cubicBezTo>
                    <a:pt x="-527" y="323230"/>
                    <a:pt x="101867" y="337254"/>
                    <a:pt x="120652" y="316087"/>
                  </a:cubicBezTo>
                  <a:cubicBezTo>
                    <a:pt x="139438" y="294920"/>
                    <a:pt x="121446" y="246501"/>
                    <a:pt x="112715" y="197024"/>
                  </a:cubicBezTo>
                  <a:cubicBezTo>
                    <a:pt x="103984" y="147547"/>
                    <a:pt x="53713" y="-18876"/>
                    <a:pt x="55565" y="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56AFF9CA-3161-442C-8646-88B33D006D35}"/>
                </a:ext>
              </a:extLst>
            </p:cNvPr>
            <p:cNvSpPr/>
            <p:nvPr/>
          </p:nvSpPr>
          <p:spPr>
            <a:xfrm>
              <a:off x="2406275" y="4646739"/>
              <a:ext cx="149887" cy="374555"/>
            </a:xfrm>
            <a:custGeom>
              <a:avLst/>
              <a:gdLst>
                <a:gd name="connsiteX0" fmla="*/ 119438 w 149887"/>
                <a:gd name="connsiteY0" fmla="*/ 1461 h 374555"/>
                <a:gd name="connsiteX1" fmla="*/ 52763 w 149887"/>
                <a:gd name="connsiteY1" fmla="*/ 290386 h 374555"/>
                <a:gd name="connsiteX2" fmla="*/ 375 w 149887"/>
                <a:gd name="connsiteY2" fmla="*/ 352299 h 374555"/>
                <a:gd name="connsiteX3" fmla="*/ 79750 w 149887"/>
                <a:gd name="connsiteY3" fmla="*/ 357061 h 374555"/>
                <a:gd name="connsiteX4" fmla="*/ 149600 w 149887"/>
                <a:gd name="connsiteY4" fmla="*/ 374524 h 374555"/>
                <a:gd name="connsiteX5" fmla="*/ 52763 w 149887"/>
                <a:gd name="connsiteY5" fmla="*/ 352299 h 374555"/>
                <a:gd name="connsiteX6" fmla="*/ 52763 w 149887"/>
                <a:gd name="connsiteY6" fmla="*/ 338011 h 374555"/>
                <a:gd name="connsiteX7" fmla="*/ 62288 w 149887"/>
                <a:gd name="connsiteY7" fmla="*/ 184024 h 374555"/>
                <a:gd name="connsiteX8" fmla="*/ 119438 w 149887"/>
                <a:gd name="connsiteY8" fmla="*/ 1461 h 37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87" h="374555">
                  <a:moveTo>
                    <a:pt x="119438" y="1461"/>
                  </a:moveTo>
                  <a:cubicBezTo>
                    <a:pt x="117850" y="19188"/>
                    <a:pt x="72607" y="231913"/>
                    <a:pt x="52763" y="290386"/>
                  </a:cubicBezTo>
                  <a:cubicBezTo>
                    <a:pt x="32919" y="348859"/>
                    <a:pt x="-4123" y="341187"/>
                    <a:pt x="375" y="352299"/>
                  </a:cubicBezTo>
                  <a:cubicBezTo>
                    <a:pt x="4873" y="363411"/>
                    <a:pt x="54879" y="353357"/>
                    <a:pt x="79750" y="357061"/>
                  </a:cubicBezTo>
                  <a:cubicBezTo>
                    <a:pt x="104621" y="360765"/>
                    <a:pt x="154098" y="375318"/>
                    <a:pt x="149600" y="374524"/>
                  </a:cubicBezTo>
                  <a:cubicBezTo>
                    <a:pt x="145102" y="373730"/>
                    <a:pt x="68902" y="358385"/>
                    <a:pt x="52763" y="352299"/>
                  </a:cubicBezTo>
                  <a:cubicBezTo>
                    <a:pt x="36623" y="346214"/>
                    <a:pt x="51176" y="366057"/>
                    <a:pt x="52763" y="338011"/>
                  </a:cubicBezTo>
                  <a:cubicBezTo>
                    <a:pt x="54350" y="309965"/>
                    <a:pt x="51176" y="235882"/>
                    <a:pt x="62288" y="184024"/>
                  </a:cubicBezTo>
                  <a:cubicBezTo>
                    <a:pt x="73400" y="132166"/>
                    <a:pt x="121026" y="-16266"/>
                    <a:pt x="119438" y="1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AEA2B758-38E9-4135-9B78-493B4F50F611}"/>
                </a:ext>
              </a:extLst>
            </p:cNvPr>
            <p:cNvSpPr/>
            <p:nvPr/>
          </p:nvSpPr>
          <p:spPr>
            <a:xfrm>
              <a:off x="2480629" y="4881558"/>
              <a:ext cx="184006" cy="306458"/>
            </a:xfrm>
            <a:custGeom>
              <a:avLst/>
              <a:gdLst>
                <a:gd name="connsiteX0" fmla="*/ 86359 w 184006"/>
                <a:gd name="connsiteY0" fmla="*/ 90492 h 306458"/>
                <a:gd name="connsiteX1" fmla="*/ 65721 w 184006"/>
                <a:gd name="connsiteY1" fmla="*/ 161930 h 306458"/>
                <a:gd name="connsiteX2" fmla="*/ 132396 w 184006"/>
                <a:gd name="connsiteY2" fmla="*/ 241305 h 306458"/>
                <a:gd name="connsiteX3" fmla="*/ 2221 w 184006"/>
                <a:gd name="connsiteY3" fmla="*/ 292105 h 306458"/>
                <a:gd name="connsiteX4" fmla="*/ 99059 w 184006"/>
                <a:gd name="connsiteY4" fmla="*/ 273055 h 306458"/>
                <a:gd name="connsiteX5" fmla="*/ 180021 w 184006"/>
                <a:gd name="connsiteY5" fmla="*/ 222255 h 306458"/>
                <a:gd name="connsiteX6" fmla="*/ 170496 w 184006"/>
                <a:gd name="connsiteY6" fmla="*/ 130180 h 306458"/>
                <a:gd name="connsiteX7" fmla="*/ 160971 w 184006"/>
                <a:gd name="connsiteY7" fmla="*/ 53980 h 306458"/>
                <a:gd name="connsiteX8" fmla="*/ 102234 w 184006"/>
                <a:gd name="connsiteY8" fmla="*/ 5 h 306458"/>
                <a:gd name="connsiteX9" fmla="*/ 151446 w 184006"/>
                <a:gd name="connsiteY9" fmla="*/ 50805 h 306458"/>
                <a:gd name="connsiteX10" fmla="*/ 157796 w 184006"/>
                <a:gd name="connsiteY10" fmla="*/ 61917 h 306458"/>
                <a:gd name="connsiteX11" fmla="*/ 170496 w 184006"/>
                <a:gd name="connsiteY11" fmla="*/ 211142 h 306458"/>
                <a:gd name="connsiteX12" fmla="*/ 156209 w 184006"/>
                <a:gd name="connsiteY12" fmla="*/ 244480 h 306458"/>
                <a:gd name="connsiteX13" fmla="*/ 634 w 184006"/>
                <a:gd name="connsiteY13" fmla="*/ 306392 h 306458"/>
                <a:gd name="connsiteX14" fmla="*/ 100646 w 184006"/>
                <a:gd name="connsiteY14" fmla="*/ 255592 h 306458"/>
                <a:gd name="connsiteX15" fmla="*/ 86359 w 184006"/>
                <a:gd name="connsiteY15" fmla="*/ 214317 h 306458"/>
                <a:gd name="connsiteX16" fmla="*/ 68896 w 184006"/>
                <a:gd name="connsiteY16" fmla="*/ 188917 h 306458"/>
                <a:gd name="connsiteX17" fmla="*/ 86359 w 184006"/>
                <a:gd name="connsiteY17" fmla="*/ 90492 h 30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006" h="306458">
                  <a:moveTo>
                    <a:pt x="86359" y="90492"/>
                  </a:moveTo>
                  <a:cubicBezTo>
                    <a:pt x="85830" y="85994"/>
                    <a:pt x="58048" y="136794"/>
                    <a:pt x="65721" y="161930"/>
                  </a:cubicBezTo>
                  <a:cubicBezTo>
                    <a:pt x="73394" y="187066"/>
                    <a:pt x="142979" y="219609"/>
                    <a:pt x="132396" y="241305"/>
                  </a:cubicBezTo>
                  <a:cubicBezTo>
                    <a:pt x="121813" y="263001"/>
                    <a:pt x="7777" y="286813"/>
                    <a:pt x="2221" y="292105"/>
                  </a:cubicBezTo>
                  <a:cubicBezTo>
                    <a:pt x="-3335" y="297397"/>
                    <a:pt x="69426" y="284697"/>
                    <a:pt x="99059" y="273055"/>
                  </a:cubicBezTo>
                  <a:cubicBezTo>
                    <a:pt x="128692" y="261413"/>
                    <a:pt x="168115" y="246067"/>
                    <a:pt x="180021" y="222255"/>
                  </a:cubicBezTo>
                  <a:cubicBezTo>
                    <a:pt x="191927" y="198443"/>
                    <a:pt x="173671" y="158226"/>
                    <a:pt x="170496" y="130180"/>
                  </a:cubicBezTo>
                  <a:cubicBezTo>
                    <a:pt x="167321" y="102134"/>
                    <a:pt x="172348" y="75676"/>
                    <a:pt x="160971" y="53980"/>
                  </a:cubicBezTo>
                  <a:cubicBezTo>
                    <a:pt x="149594" y="32284"/>
                    <a:pt x="103821" y="534"/>
                    <a:pt x="102234" y="5"/>
                  </a:cubicBezTo>
                  <a:cubicBezTo>
                    <a:pt x="100647" y="-524"/>
                    <a:pt x="142186" y="40486"/>
                    <a:pt x="151446" y="50805"/>
                  </a:cubicBezTo>
                  <a:cubicBezTo>
                    <a:pt x="160706" y="61124"/>
                    <a:pt x="154621" y="35194"/>
                    <a:pt x="157796" y="61917"/>
                  </a:cubicBezTo>
                  <a:cubicBezTo>
                    <a:pt x="160971" y="88640"/>
                    <a:pt x="170760" y="180715"/>
                    <a:pt x="170496" y="211142"/>
                  </a:cubicBezTo>
                  <a:cubicBezTo>
                    <a:pt x="170232" y="241569"/>
                    <a:pt x="184519" y="228605"/>
                    <a:pt x="156209" y="244480"/>
                  </a:cubicBezTo>
                  <a:cubicBezTo>
                    <a:pt x="127899" y="260355"/>
                    <a:pt x="9894" y="304540"/>
                    <a:pt x="634" y="306392"/>
                  </a:cubicBezTo>
                  <a:cubicBezTo>
                    <a:pt x="-8626" y="308244"/>
                    <a:pt x="86358" y="270938"/>
                    <a:pt x="100646" y="255592"/>
                  </a:cubicBezTo>
                  <a:cubicBezTo>
                    <a:pt x="114934" y="240246"/>
                    <a:pt x="91651" y="225430"/>
                    <a:pt x="86359" y="214317"/>
                  </a:cubicBezTo>
                  <a:cubicBezTo>
                    <a:pt x="81067" y="203205"/>
                    <a:pt x="68632" y="205056"/>
                    <a:pt x="68896" y="188917"/>
                  </a:cubicBezTo>
                  <a:cubicBezTo>
                    <a:pt x="69160" y="172778"/>
                    <a:pt x="86888" y="94990"/>
                    <a:pt x="86359" y="90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F83FC509-B019-4867-8D73-827E27593AFE}"/>
                </a:ext>
              </a:extLst>
            </p:cNvPr>
            <p:cNvSpPr/>
            <p:nvPr/>
          </p:nvSpPr>
          <p:spPr>
            <a:xfrm>
              <a:off x="4053196" y="3584728"/>
              <a:ext cx="921392" cy="109551"/>
            </a:xfrm>
            <a:custGeom>
              <a:avLst/>
              <a:gdLst>
                <a:gd name="connsiteX0" fmla="*/ 1279 w 921392"/>
                <a:gd name="connsiteY0" fmla="*/ 96685 h 109551"/>
                <a:gd name="connsiteX1" fmla="*/ 475942 w 921392"/>
                <a:gd name="connsiteY1" fmla="*/ 90335 h 109551"/>
                <a:gd name="connsiteX2" fmla="*/ 633104 w 921392"/>
                <a:gd name="connsiteY2" fmla="*/ 74460 h 109551"/>
                <a:gd name="connsiteX3" fmla="*/ 915679 w 921392"/>
                <a:gd name="connsiteY3" fmla="*/ 1435 h 109551"/>
                <a:gd name="connsiteX4" fmla="*/ 807729 w 921392"/>
                <a:gd name="connsiteY4" fmla="*/ 28422 h 109551"/>
                <a:gd name="connsiteX5" fmla="*/ 628342 w 921392"/>
                <a:gd name="connsiteY5" fmla="*/ 58585 h 109551"/>
                <a:gd name="connsiteX6" fmla="*/ 447367 w 921392"/>
                <a:gd name="connsiteY6" fmla="*/ 88747 h 109551"/>
                <a:gd name="connsiteX7" fmla="*/ 339417 w 921392"/>
                <a:gd name="connsiteY7" fmla="*/ 109385 h 109551"/>
                <a:gd name="connsiteX8" fmla="*/ 1279 w 921392"/>
                <a:gd name="connsiteY8" fmla="*/ 96685 h 1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392" h="109551">
                  <a:moveTo>
                    <a:pt x="1279" y="96685"/>
                  </a:moveTo>
                  <a:cubicBezTo>
                    <a:pt x="24033" y="93510"/>
                    <a:pt x="370638" y="94039"/>
                    <a:pt x="475942" y="90335"/>
                  </a:cubicBezTo>
                  <a:cubicBezTo>
                    <a:pt x="581246" y="86631"/>
                    <a:pt x="559815" y="89277"/>
                    <a:pt x="633104" y="74460"/>
                  </a:cubicBezTo>
                  <a:cubicBezTo>
                    <a:pt x="706394" y="59643"/>
                    <a:pt x="886575" y="9108"/>
                    <a:pt x="915679" y="1435"/>
                  </a:cubicBezTo>
                  <a:cubicBezTo>
                    <a:pt x="944783" y="-6238"/>
                    <a:pt x="855618" y="18897"/>
                    <a:pt x="807729" y="28422"/>
                  </a:cubicBezTo>
                  <a:cubicBezTo>
                    <a:pt x="759840" y="37947"/>
                    <a:pt x="628342" y="58585"/>
                    <a:pt x="628342" y="58585"/>
                  </a:cubicBezTo>
                  <a:lnTo>
                    <a:pt x="447367" y="88747"/>
                  </a:lnTo>
                  <a:cubicBezTo>
                    <a:pt x="399213" y="97214"/>
                    <a:pt x="412971" y="111237"/>
                    <a:pt x="339417" y="109385"/>
                  </a:cubicBezTo>
                  <a:cubicBezTo>
                    <a:pt x="265863" y="107533"/>
                    <a:pt x="-21475" y="99860"/>
                    <a:pt x="1279" y="96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CFFF08FE-2753-442F-9372-08F4B7CE2FBD}"/>
                </a:ext>
              </a:extLst>
            </p:cNvPr>
            <p:cNvSpPr/>
            <p:nvPr/>
          </p:nvSpPr>
          <p:spPr>
            <a:xfrm>
              <a:off x="4883049" y="3463371"/>
              <a:ext cx="846251" cy="130729"/>
            </a:xfrm>
            <a:custGeom>
              <a:avLst/>
              <a:gdLst>
                <a:gd name="connsiteX0" fmla="*/ 101 w 846251"/>
                <a:gd name="connsiteY0" fmla="*/ 89454 h 130729"/>
                <a:gd name="connsiteX1" fmla="*/ 230289 w 846251"/>
                <a:gd name="connsiteY1" fmla="*/ 130729 h 130729"/>
                <a:gd name="connsiteX2" fmla="*/ 428726 w 846251"/>
                <a:gd name="connsiteY2" fmla="*/ 89454 h 130729"/>
                <a:gd name="connsiteX3" fmla="*/ 635101 w 846251"/>
                <a:gd name="connsiteY3" fmla="*/ 18017 h 130729"/>
                <a:gd name="connsiteX4" fmla="*/ 846239 w 846251"/>
                <a:gd name="connsiteY4" fmla="*/ 18017 h 130729"/>
                <a:gd name="connsiteX5" fmla="*/ 644626 w 846251"/>
                <a:gd name="connsiteY5" fmla="*/ 554 h 130729"/>
                <a:gd name="connsiteX6" fmla="*/ 500164 w 846251"/>
                <a:gd name="connsiteY6" fmla="*/ 41829 h 130729"/>
                <a:gd name="connsiteX7" fmla="*/ 258864 w 846251"/>
                <a:gd name="connsiteY7" fmla="*/ 108504 h 130729"/>
                <a:gd name="connsiteX8" fmla="*/ 101 w 846251"/>
                <a:gd name="connsiteY8" fmla="*/ 89454 h 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51" h="130729">
                  <a:moveTo>
                    <a:pt x="101" y="89454"/>
                  </a:moveTo>
                  <a:cubicBezTo>
                    <a:pt x="-4661" y="93158"/>
                    <a:pt x="158852" y="130729"/>
                    <a:pt x="230289" y="130729"/>
                  </a:cubicBezTo>
                  <a:cubicBezTo>
                    <a:pt x="301726" y="130729"/>
                    <a:pt x="361257" y="108239"/>
                    <a:pt x="428726" y="89454"/>
                  </a:cubicBezTo>
                  <a:cubicBezTo>
                    <a:pt x="496195" y="70669"/>
                    <a:pt x="565516" y="29923"/>
                    <a:pt x="635101" y="18017"/>
                  </a:cubicBezTo>
                  <a:cubicBezTo>
                    <a:pt x="704686" y="6111"/>
                    <a:pt x="844652" y="20927"/>
                    <a:pt x="846239" y="18017"/>
                  </a:cubicBezTo>
                  <a:cubicBezTo>
                    <a:pt x="847826" y="15107"/>
                    <a:pt x="702305" y="-3415"/>
                    <a:pt x="644626" y="554"/>
                  </a:cubicBezTo>
                  <a:cubicBezTo>
                    <a:pt x="586947" y="4523"/>
                    <a:pt x="500164" y="41829"/>
                    <a:pt x="500164" y="41829"/>
                  </a:cubicBezTo>
                  <a:cubicBezTo>
                    <a:pt x="435870" y="59821"/>
                    <a:pt x="349087" y="100567"/>
                    <a:pt x="258864" y="108504"/>
                  </a:cubicBezTo>
                  <a:cubicBezTo>
                    <a:pt x="168641" y="116441"/>
                    <a:pt x="4863" y="85750"/>
                    <a:pt x="101" y="89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03678A9D-578E-4201-B04C-A25BC8DC0F6A}"/>
                </a:ext>
              </a:extLst>
            </p:cNvPr>
            <p:cNvSpPr/>
            <p:nvPr/>
          </p:nvSpPr>
          <p:spPr>
            <a:xfrm>
              <a:off x="5597710" y="3396517"/>
              <a:ext cx="538923" cy="104882"/>
            </a:xfrm>
            <a:custGeom>
              <a:avLst/>
              <a:gdLst>
                <a:gd name="connsiteX0" fmla="*/ 1403 w 538923"/>
                <a:gd name="connsiteY0" fmla="*/ 95983 h 104882"/>
                <a:gd name="connsiteX1" fmla="*/ 134753 w 538923"/>
                <a:gd name="connsiteY1" fmla="*/ 102333 h 104882"/>
                <a:gd name="connsiteX2" fmla="*/ 228415 w 538923"/>
                <a:gd name="connsiteY2" fmla="*/ 54708 h 104882"/>
                <a:gd name="connsiteX3" fmla="*/ 526865 w 538923"/>
                <a:gd name="connsiteY3" fmla="*/ 2321 h 104882"/>
                <a:gd name="connsiteX4" fmla="*/ 464953 w 538923"/>
                <a:gd name="connsiteY4" fmla="*/ 10258 h 104882"/>
                <a:gd name="connsiteX5" fmla="*/ 320490 w 538923"/>
                <a:gd name="connsiteY5" fmla="*/ 19783 h 104882"/>
                <a:gd name="connsiteX6" fmla="*/ 225240 w 538923"/>
                <a:gd name="connsiteY6" fmla="*/ 75346 h 104882"/>
                <a:gd name="connsiteX7" fmla="*/ 1403 w 538923"/>
                <a:gd name="connsiteY7" fmla="*/ 95983 h 1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23" h="104882">
                  <a:moveTo>
                    <a:pt x="1403" y="95983"/>
                  </a:moveTo>
                  <a:cubicBezTo>
                    <a:pt x="-13678" y="100481"/>
                    <a:pt x="96918" y="109212"/>
                    <a:pt x="134753" y="102333"/>
                  </a:cubicBezTo>
                  <a:cubicBezTo>
                    <a:pt x="172588" y="95454"/>
                    <a:pt x="163063" y="71377"/>
                    <a:pt x="228415" y="54708"/>
                  </a:cubicBezTo>
                  <a:cubicBezTo>
                    <a:pt x="293767" y="38039"/>
                    <a:pt x="487442" y="9729"/>
                    <a:pt x="526865" y="2321"/>
                  </a:cubicBezTo>
                  <a:cubicBezTo>
                    <a:pt x="566288" y="-5087"/>
                    <a:pt x="499349" y="7348"/>
                    <a:pt x="464953" y="10258"/>
                  </a:cubicBezTo>
                  <a:cubicBezTo>
                    <a:pt x="430557" y="13168"/>
                    <a:pt x="360442" y="8935"/>
                    <a:pt x="320490" y="19783"/>
                  </a:cubicBezTo>
                  <a:cubicBezTo>
                    <a:pt x="280538" y="30631"/>
                    <a:pt x="272865" y="63175"/>
                    <a:pt x="225240" y="75346"/>
                  </a:cubicBezTo>
                  <a:cubicBezTo>
                    <a:pt x="177615" y="87517"/>
                    <a:pt x="16484" y="91485"/>
                    <a:pt x="1403" y="95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06AEC9F3-F3A3-4743-95B9-473B43AAA8D9}"/>
                </a:ext>
              </a:extLst>
            </p:cNvPr>
            <p:cNvSpPr/>
            <p:nvPr/>
          </p:nvSpPr>
          <p:spPr>
            <a:xfrm>
              <a:off x="4945442" y="3751572"/>
              <a:ext cx="933674" cy="354181"/>
            </a:xfrm>
            <a:custGeom>
              <a:avLst/>
              <a:gdLst>
                <a:gd name="connsiteX0" fmla="*/ 1208 w 933674"/>
                <a:gd name="connsiteY0" fmla="*/ 337828 h 354181"/>
                <a:gd name="connsiteX1" fmla="*/ 199646 w 933674"/>
                <a:gd name="connsiteY1" fmla="*/ 348941 h 354181"/>
                <a:gd name="connsiteX2" fmla="*/ 390146 w 933674"/>
                <a:gd name="connsiteY2" fmla="*/ 240991 h 354181"/>
                <a:gd name="connsiteX3" fmla="*/ 893383 w 933674"/>
                <a:gd name="connsiteY3" fmla="*/ 74303 h 354181"/>
                <a:gd name="connsiteX4" fmla="*/ 902908 w 933674"/>
                <a:gd name="connsiteY4" fmla="*/ 2866 h 354181"/>
                <a:gd name="connsiteX5" fmla="*/ 901321 w 933674"/>
                <a:gd name="connsiteY5" fmla="*/ 17153 h 354181"/>
                <a:gd name="connsiteX6" fmla="*/ 909258 w 933674"/>
                <a:gd name="connsiteY6" fmla="*/ 45728 h 354181"/>
                <a:gd name="connsiteX7" fmla="*/ 894971 w 933674"/>
                <a:gd name="connsiteY7" fmla="*/ 56841 h 354181"/>
                <a:gd name="connsiteX8" fmla="*/ 521908 w 933674"/>
                <a:gd name="connsiteY8" fmla="*/ 169553 h 354181"/>
                <a:gd name="connsiteX9" fmla="*/ 361571 w 933674"/>
                <a:gd name="connsiteY9" fmla="*/ 233053 h 354181"/>
                <a:gd name="connsiteX10" fmla="*/ 296483 w 933674"/>
                <a:gd name="connsiteY10" fmla="*/ 342591 h 354181"/>
                <a:gd name="connsiteX11" fmla="*/ 1208 w 933674"/>
                <a:gd name="connsiteY11" fmla="*/ 337828 h 3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674" h="354181">
                  <a:moveTo>
                    <a:pt x="1208" y="337828"/>
                  </a:moveTo>
                  <a:cubicBezTo>
                    <a:pt x="-14931" y="338886"/>
                    <a:pt x="134823" y="365080"/>
                    <a:pt x="199646" y="348941"/>
                  </a:cubicBezTo>
                  <a:cubicBezTo>
                    <a:pt x="264469" y="332802"/>
                    <a:pt x="274523" y="286764"/>
                    <a:pt x="390146" y="240991"/>
                  </a:cubicBezTo>
                  <a:cubicBezTo>
                    <a:pt x="505769" y="195218"/>
                    <a:pt x="807923" y="113990"/>
                    <a:pt x="893383" y="74303"/>
                  </a:cubicBezTo>
                  <a:cubicBezTo>
                    <a:pt x="978843" y="34615"/>
                    <a:pt x="901585" y="12391"/>
                    <a:pt x="902908" y="2866"/>
                  </a:cubicBezTo>
                  <a:cubicBezTo>
                    <a:pt x="904231" y="-6659"/>
                    <a:pt x="900263" y="10009"/>
                    <a:pt x="901321" y="17153"/>
                  </a:cubicBezTo>
                  <a:cubicBezTo>
                    <a:pt x="902379" y="24297"/>
                    <a:pt x="910316" y="39113"/>
                    <a:pt x="909258" y="45728"/>
                  </a:cubicBezTo>
                  <a:cubicBezTo>
                    <a:pt x="908200" y="52343"/>
                    <a:pt x="959529" y="36204"/>
                    <a:pt x="894971" y="56841"/>
                  </a:cubicBezTo>
                  <a:cubicBezTo>
                    <a:pt x="830413" y="77478"/>
                    <a:pt x="610808" y="140184"/>
                    <a:pt x="521908" y="169553"/>
                  </a:cubicBezTo>
                  <a:cubicBezTo>
                    <a:pt x="433008" y="198922"/>
                    <a:pt x="399142" y="204213"/>
                    <a:pt x="361571" y="233053"/>
                  </a:cubicBezTo>
                  <a:cubicBezTo>
                    <a:pt x="324000" y="261893"/>
                    <a:pt x="356543" y="327510"/>
                    <a:pt x="296483" y="342591"/>
                  </a:cubicBezTo>
                  <a:cubicBezTo>
                    <a:pt x="236423" y="357672"/>
                    <a:pt x="17347" y="336770"/>
                    <a:pt x="1208" y="337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90451FE8-CAF6-484C-BBCF-5670FFA7A04E}"/>
                </a:ext>
              </a:extLst>
            </p:cNvPr>
            <p:cNvSpPr/>
            <p:nvPr/>
          </p:nvSpPr>
          <p:spPr>
            <a:xfrm>
              <a:off x="5793361" y="3706510"/>
              <a:ext cx="468756" cy="100025"/>
            </a:xfrm>
            <a:custGeom>
              <a:avLst/>
              <a:gdLst>
                <a:gd name="connsiteX0" fmla="*/ 1014 w 468756"/>
                <a:gd name="connsiteY0" fmla="*/ 33640 h 100025"/>
                <a:gd name="connsiteX1" fmla="*/ 150239 w 468756"/>
                <a:gd name="connsiteY1" fmla="*/ 97140 h 100025"/>
                <a:gd name="connsiteX2" fmla="*/ 367727 w 468756"/>
                <a:gd name="connsiteY2" fmla="*/ 87615 h 100025"/>
                <a:gd name="connsiteX3" fmla="*/ 275652 w 468756"/>
                <a:gd name="connsiteY3" fmla="*/ 73328 h 100025"/>
                <a:gd name="connsiteX4" fmla="*/ 77214 w 468756"/>
                <a:gd name="connsiteY4" fmla="*/ 303 h 100025"/>
                <a:gd name="connsiteX5" fmla="*/ 237552 w 468756"/>
                <a:gd name="connsiteY5" fmla="*/ 47928 h 100025"/>
                <a:gd name="connsiteX6" fmla="*/ 324864 w 468756"/>
                <a:gd name="connsiteY6" fmla="*/ 63803 h 100025"/>
                <a:gd name="connsiteX7" fmla="*/ 467739 w 468756"/>
                <a:gd name="connsiteY7" fmla="*/ 33640 h 100025"/>
                <a:gd name="connsiteX8" fmla="*/ 378839 w 468756"/>
                <a:gd name="connsiteY8" fmla="*/ 38403 h 100025"/>
                <a:gd name="connsiteX9" fmla="*/ 194689 w 468756"/>
                <a:gd name="connsiteY9" fmla="*/ 65390 h 100025"/>
                <a:gd name="connsiteX10" fmla="*/ 88327 w 468756"/>
                <a:gd name="connsiteY10" fmla="*/ 86028 h 100025"/>
                <a:gd name="connsiteX11" fmla="*/ 1014 w 468756"/>
                <a:gd name="connsiteY11" fmla="*/ 33640 h 1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756" h="100025">
                  <a:moveTo>
                    <a:pt x="1014" y="33640"/>
                  </a:moveTo>
                  <a:cubicBezTo>
                    <a:pt x="11332" y="35492"/>
                    <a:pt x="89120" y="88144"/>
                    <a:pt x="150239" y="97140"/>
                  </a:cubicBezTo>
                  <a:cubicBezTo>
                    <a:pt x="211358" y="106136"/>
                    <a:pt x="346825" y="91584"/>
                    <a:pt x="367727" y="87615"/>
                  </a:cubicBezTo>
                  <a:cubicBezTo>
                    <a:pt x="388629" y="83646"/>
                    <a:pt x="324071" y="87880"/>
                    <a:pt x="275652" y="73328"/>
                  </a:cubicBezTo>
                  <a:cubicBezTo>
                    <a:pt x="227233" y="58776"/>
                    <a:pt x="83564" y="4536"/>
                    <a:pt x="77214" y="303"/>
                  </a:cubicBezTo>
                  <a:cubicBezTo>
                    <a:pt x="70864" y="-3930"/>
                    <a:pt x="196277" y="37345"/>
                    <a:pt x="237552" y="47928"/>
                  </a:cubicBezTo>
                  <a:cubicBezTo>
                    <a:pt x="278827" y="58511"/>
                    <a:pt x="286500" y="66184"/>
                    <a:pt x="324864" y="63803"/>
                  </a:cubicBezTo>
                  <a:cubicBezTo>
                    <a:pt x="363228" y="61422"/>
                    <a:pt x="458743" y="37873"/>
                    <a:pt x="467739" y="33640"/>
                  </a:cubicBezTo>
                  <a:cubicBezTo>
                    <a:pt x="476735" y="29407"/>
                    <a:pt x="424347" y="33111"/>
                    <a:pt x="378839" y="38403"/>
                  </a:cubicBezTo>
                  <a:cubicBezTo>
                    <a:pt x="333331" y="43695"/>
                    <a:pt x="243108" y="57453"/>
                    <a:pt x="194689" y="65390"/>
                  </a:cubicBezTo>
                  <a:cubicBezTo>
                    <a:pt x="146270" y="73327"/>
                    <a:pt x="114785" y="88145"/>
                    <a:pt x="88327" y="86028"/>
                  </a:cubicBezTo>
                  <a:cubicBezTo>
                    <a:pt x="61869" y="83911"/>
                    <a:pt x="-9304" y="31788"/>
                    <a:pt x="1014" y="33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1110CEC-6692-454E-904F-4336C82C4E55}"/>
                </a:ext>
              </a:extLst>
            </p:cNvPr>
            <p:cNvSpPr/>
            <p:nvPr/>
          </p:nvSpPr>
          <p:spPr>
            <a:xfrm>
              <a:off x="5976771" y="3641161"/>
              <a:ext cx="251327" cy="76009"/>
            </a:xfrm>
            <a:custGeom>
              <a:avLst/>
              <a:gdLst>
                <a:gd name="connsiteX0" fmla="*/ 167 w 251327"/>
                <a:gd name="connsiteY0" fmla="*/ 72002 h 76009"/>
                <a:gd name="connsiteX1" fmla="*/ 135104 w 251327"/>
                <a:gd name="connsiteY1" fmla="*/ 67239 h 76009"/>
                <a:gd name="connsiteX2" fmla="*/ 250992 w 251327"/>
                <a:gd name="connsiteY2" fmla="*/ 564 h 76009"/>
                <a:gd name="connsiteX3" fmla="*/ 163679 w 251327"/>
                <a:gd name="connsiteY3" fmla="*/ 37077 h 76009"/>
                <a:gd name="connsiteX4" fmla="*/ 167 w 251327"/>
                <a:gd name="connsiteY4" fmla="*/ 72002 h 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27" h="76009">
                  <a:moveTo>
                    <a:pt x="167" y="72002"/>
                  </a:moveTo>
                  <a:cubicBezTo>
                    <a:pt x="-4596" y="77029"/>
                    <a:pt x="93300" y="79145"/>
                    <a:pt x="135104" y="67239"/>
                  </a:cubicBezTo>
                  <a:cubicBezTo>
                    <a:pt x="176908" y="55333"/>
                    <a:pt x="246230" y="5591"/>
                    <a:pt x="250992" y="564"/>
                  </a:cubicBezTo>
                  <a:cubicBezTo>
                    <a:pt x="255755" y="-4463"/>
                    <a:pt x="208923" y="25435"/>
                    <a:pt x="163679" y="37077"/>
                  </a:cubicBezTo>
                  <a:cubicBezTo>
                    <a:pt x="118435" y="48719"/>
                    <a:pt x="4930" y="66975"/>
                    <a:pt x="167" y="72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5355D94F-C29A-4FFD-A438-7DF9501E01BA}"/>
                </a:ext>
              </a:extLst>
            </p:cNvPr>
            <p:cNvSpPr/>
            <p:nvPr/>
          </p:nvSpPr>
          <p:spPr>
            <a:xfrm>
              <a:off x="5059121" y="3591613"/>
              <a:ext cx="601975" cy="184848"/>
            </a:xfrm>
            <a:custGeom>
              <a:avLst/>
              <a:gdLst>
                <a:gd name="connsiteX0" fmla="*/ 8179 w 601975"/>
                <a:gd name="connsiteY0" fmla="*/ 183462 h 184848"/>
                <a:gd name="connsiteX1" fmla="*/ 158992 w 601975"/>
                <a:gd name="connsiteY1" fmla="*/ 77100 h 184848"/>
                <a:gd name="connsiteX2" fmla="*/ 581267 w 601975"/>
                <a:gd name="connsiteY2" fmla="*/ 5662 h 184848"/>
                <a:gd name="connsiteX3" fmla="*/ 522529 w 601975"/>
                <a:gd name="connsiteY3" fmla="*/ 5662 h 184848"/>
                <a:gd name="connsiteX4" fmla="*/ 397117 w 601975"/>
                <a:gd name="connsiteY4" fmla="*/ 15187 h 184848"/>
                <a:gd name="connsiteX5" fmla="*/ 127242 w 601975"/>
                <a:gd name="connsiteY5" fmla="*/ 99325 h 184848"/>
                <a:gd name="connsiteX6" fmla="*/ 30404 w 601975"/>
                <a:gd name="connsiteY6" fmla="*/ 137425 h 184848"/>
                <a:gd name="connsiteX7" fmla="*/ 8179 w 601975"/>
                <a:gd name="connsiteY7" fmla="*/ 183462 h 1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75" h="184848">
                  <a:moveTo>
                    <a:pt x="8179" y="183462"/>
                  </a:moveTo>
                  <a:cubicBezTo>
                    <a:pt x="29610" y="173408"/>
                    <a:pt x="63478" y="106733"/>
                    <a:pt x="158992" y="77100"/>
                  </a:cubicBezTo>
                  <a:cubicBezTo>
                    <a:pt x="254506" y="47467"/>
                    <a:pt x="520678" y="17568"/>
                    <a:pt x="581267" y="5662"/>
                  </a:cubicBezTo>
                  <a:cubicBezTo>
                    <a:pt x="641856" y="-6244"/>
                    <a:pt x="553221" y="4074"/>
                    <a:pt x="522529" y="5662"/>
                  </a:cubicBezTo>
                  <a:cubicBezTo>
                    <a:pt x="491837" y="7249"/>
                    <a:pt x="462998" y="-423"/>
                    <a:pt x="397117" y="15187"/>
                  </a:cubicBezTo>
                  <a:cubicBezTo>
                    <a:pt x="331236" y="30797"/>
                    <a:pt x="188361" y="78952"/>
                    <a:pt x="127242" y="99325"/>
                  </a:cubicBezTo>
                  <a:cubicBezTo>
                    <a:pt x="66123" y="119698"/>
                    <a:pt x="48660" y="128958"/>
                    <a:pt x="30404" y="137425"/>
                  </a:cubicBezTo>
                  <a:cubicBezTo>
                    <a:pt x="12148" y="145892"/>
                    <a:pt x="-13252" y="193516"/>
                    <a:pt x="8179" y="183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EC44B660-47EC-4A52-BFE8-5F98F313718A}"/>
                </a:ext>
              </a:extLst>
            </p:cNvPr>
            <p:cNvSpPr/>
            <p:nvPr/>
          </p:nvSpPr>
          <p:spPr>
            <a:xfrm>
              <a:off x="5427614" y="3530354"/>
              <a:ext cx="445579" cy="30473"/>
            </a:xfrm>
            <a:custGeom>
              <a:avLst/>
              <a:gdLst>
                <a:gd name="connsiteX0" fmla="*/ 49 w 445579"/>
                <a:gd name="connsiteY0" fmla="*/ 16121 h 30473"/>
                <a:gd name="connsiteX1" fmla="*/ 195311 w 445579"/>
                <a:gd name="connsiteY1" fmla="*/ 246 h 30473"/>
                <a:gd name="connsiteX2" fmla="*/ 438199 w 445579"/>
                <a:gd name="connsiteY2" fmla="*/ 30409 h 30473"/>
                <a:gd name="connsiteX3" fmla="*/ 376286 w 445579"/>
                <a:gd name="connsiteY3" fmla="*/ 8184 h 30473"/>
                <a:gd name="connsiteX4" fmla="*/ 309611 w 445579"/>
                <a:gd name="connsiteY4" fmla="*/ 5009 h 30473"/>
                <a:gd name="connsiteX5" fmla="*/ 212774 w 445579"/>
                <a:gd name="connsiteY5" fmla="*/ 16121 h 30473"/>
                <a:gd name="connsiteX6" fmla="*/ 49 w 445579"/>
                <a:gd name="connsiteY6" fmla="*/ 16121 h 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579" h="30473">
                  <a:moveTo>
                    <a:pt x="49" y="16121"/>
                  </a:moveTo>
                  <a:cubicBezTo>
                    <a:pt x="-2861" y="13475"/>
                    <a:pt x="122286" y="-2135"/>
                    <a:pt x="195311" y="246"/>
                  </a:cubicBezTo>
                  <a:cubicBezTo>
                    <a:pt x="268336" y="2627"/>
                    <a:pt x="408037" y="29086"/>
                    <a:pt x="438199" y="30409"/>
                  </a:cubicBezTo>
                  <a:cubicBezTo>
                    <a:pt x="468361" y="31732"/>
                    <a:pt x="397717" y="12417"/>
                    <a:pt x="376286" y="8184"/>
                  </a:cubicBezTo>
                  <a:cubicBezTo>
                    <a:pt x="354855" y="3951"/>
                    <a:pt x="336863" y="3686"/>
                    <a:pt x="309611" y="5009"/>
                  </a:cubicBezTo>
                  <a:cubicBezTo>
                    <a:pt x="282359" y="6332"/>
                    <a:pt x="260399" y="16650"/>
                    <a:pt x="212774" y="16121"/>
                  </a:cubicBezTo>
                  <a:cubicBezTo>
                    <a:pt x="165149" y="15592"/>
                    <a:pt x="2959" y="18767"/>
                    <a:pt x="49" y="16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EF90EC82-89A3-4CFE-96DE-A21B89C945FA}"/>
                </a:ext>
              </a:extLst>
            </p:cNvPr>
            <p:cNvSpPr/>
            <p:nvPr/>
          </p:nvSpPr>
          <p:spPr>
            <a:xfrm>
              <a:off x="5988050" y="3523652"/>
              <a:ext cx="237958" cy="114979"/>
            </a:xfrm>
            <a:custGeom>
              <a:avLst/>
              <a:gdLst>
                <a:gd name="connsiteX0" fmla="*/ 0 w 237958"/>
                <a:gd name="connsiteY0" fmla="*/ 46636 h 114979"/>
                <a:gd name="connsiteX1" fmla="*/ 106363 w 237958"/>
                <a:gd name="connsiteY1" fmla="*/ 62511 h 114979"/>
                <a:gd name="connsiteX2" fmla="*/ 234950 w 237958"/>
                <a:gd name="connsiteY2" fmla="*/ 598 h 114979"/>
                <a:gd name="connsiteX3" fmla="*/ 195263 w 237958"/>
                <a:gd name="connsiteY3" fmla="*/ 32348 h 114979"/>
                <a:gd name="connsiteX4" fmla="*/ 173038 w 237958"/>
                <a:gd name="connsiteY4" fmla="*/ 52986 h 114979"/>
                <a:gd name="connsiteX5" fmla="*/ 187325 w 237958"/>
                <a:gd name="connsiteY5" fmla="*/ 114898 h 114979"/>
                <a:gd name="connsiteX6" fmla="*/ 163513 w 237958"/>
                <a:gd name="connsiteY6" fmla="*/ 38698 h 114979"/>
                <a:gd name="connsiteX7" fmla="*/ 111125 w 237958"/>
                <a:gd name="connsiteY7" fmla="*/ 43461 h 114979"/>
                <a:gd name="connsiteX8" fmla="*/ 0 w 237958"/>
                <a:gd name="connsiteY8" fmla="*/ 46636 h 1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958" h="114979">
                  <a:moveTo>
                    <a:pt x="0" y="46636"/>
                  </a:moveTo>
                  <a:cubicBezTo>
                    <a:pt x="33602" y="58410"/>
                    <a:pt x="67205" y="70184"/>
                    <a:pt x="106363" y="62511"/>
                  </a:cubicBezTo>
                  <a:cubicBezTo>
                    <a:pt x="145521" y="54838"/>
                    <a:pt x="220134" y="5625"/>
                    <a:pt x="234950" y="598"/>
                  </a:cubicBezTo>
                  <a:cubicBezTo>
                    <a:pt x="249766" y="-4429"/>
                    <a:pt x="205582" y="23617"/>
                    <a:pt x="195263" y="32348"/>
                  </a:cubicBezTo>
                  <a:cubicBezTo>
                    <a:pt x="184944" y="41079"/>
                    <a:pt x="174361" y="39228"/>
                    <a:pt x="173038" y="52986"/>
                  </a:cubicBezTo>
                  <a:cubicBezTo>
                    <a:pt x="171715" y="66744"/>
                    <a:pt x="188912" y="117279"/>
                    <a:pt x="187325" y="114898"/>
                  </a:cubicBezTo>
                  <a:cubicBezTo>
                    <a:pt x="185738" y="112517"/>
                    <a:pt x="176213" y="50604"/>
                    <a:pt x="163513" y="38698"/>
                  </a:cubicBezTo>
                  <a:cubicBezTo>
                    <a:pt x="150813" y="26792"/>
                    <a:pt x="111125" y="43461"/>
                    <a:pt x="111125" y="43461"/>
                  </a:cubicBezTo>
                  <a:lnTo>
                    <a:pt x="0" y="466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71EF574E-DD48-412F-B570-2E8644EA3AFE}"/>
                </a:ext>
              </a:extLst>
            </p:cNvPr>
            <p:cNvSpPr/>
            <p:nvPr/>
          </p:nvSpPr>
          <p:spPr>
            <a:xfrm>
              <a:off x="4096067" y="3442449"/>
              <a:ext cx="958631" cy="348637"/>
            </a:xfrm>
            <a:custGeom>
              <a:avLst/>
              <a:gdLst>
                <a:gd name="connsiteX0" fmla="*/ 45721 w 958631"/>
                <a:gd name="connsiteY0" fmla="*/ 348501 h 348637"/>
                <a:gd name="connsiteX1" fmla="*/ 6033 w 958631"/>
                <a:gd name="connsiteY1" fmla="*/ 242139 h 348637"/>
                <a:gd name="connsiteX2" fmla="*/ 193358 w 958631"/>
                <a:gd name="connsiteY2" fmla="*/ 188164 h 348637"/>
                <a:gd name="connsiteX3" fmla="*/ 434658 w 958631"/>
                <a:gd name="connsiteY3" fmla="*/ 189751 h 348637"/>
                <a:gd name="connsiteX4" fmla="*/ 190183 w 958631"/>
                <a:gd name="connsiteY4" fmla="*/ 191339 h 348637"/>
                <a:gd name="connsiteX5" fmla="*/ 450533 w 958631"/>
                <a:gd name="connsiteY5" fmla="*/ 186576 h 348637"/>
                <a:gd name="connsiteX6" fmla="*/ 456883 w 958631"/>
                <a:gd name="connsiteY6" fmla="*/ 111964 h 348637"/>
                <a:gd name="connsiteX7" fmla="*/ 428308 w 958631"/>
                <a:gd name="connsiteY7" fmla="*/ 202451 h 348637"/>
                <a:gd name="connsiteX8" fmla="*/ 455296 w 958631"/>
                <a:gd name="connsiteY8" fmla="*/ 143714 h 348637"/>
                <a:gd name="connsiteX9" fmla="*/ 618808 w 958631"/>
                <a:gd name="connsiteY9" fmla="*/ 145301 h 348637"/>
                <a:gd name="connsiteX10" fmla="*/ 729933 w 958631"/>
                <a:gd name="connsiteY10" fmla="*/ 2426 h 348637"/>
                <a:gd name="connsiteX11" fmla="*/ 706121 w 958631"/>
                <a:gd name="connsiteY11" fmla="*/ 51639 h 348637"/>
                <a:gd name="connsiteX12" fmla="*/ 650558 w 958631"/>
                <a:gd name="connsiteY12" fmla="*/ 167526 h 348637"/>
                <a:gd name="connsiteX13" fmla="*/ 720408 w 958631"/>
                <a:gd name="connsiteY13" fmla="*/ 43701 h 348637"/>
                <a:gd name="connsiteX14" fmla="*/ 723583 w 958631"/>
                <a:gd name="connsiteY14" fmla="*/ 142126 h 348637"/>
                <a:gd name="connsiteX15" fmla="*/ 774383 w 958631"/>
                <a:gd name="connsiteY15" fmla="*/ 123076 h 348637"/>
                <a:gd name="connsiteX16" fmla="*/ 958533 w 958631"/>
                <a:gd name="connsiteY16" fmla="*/ 151651 h 348637"/>
                <a:gd name="connsiteX17" fmla="*/ 796608 w 958631"/>
                <a:gd name="connsiteY17" fmla="*/ 150064 h 348637"/>
                <a:gd name="connsiteX18" fmla="*/ 575946 w 958631"/>
                <a:gd name="connsiteY18" fmla="*/ 135776 h 348637"/>
                <a:gd name="connsiteX19" fmla="*/ 437833 w 958631"/>
                <a:gd name="connsiteY19" fmla="*/ 162764 h 348637"/>
                <a:gd name="connsiteX20" fmla="*/ 369571 w 958631"/>
                <a:gd name="connsiteY20" fmla="*/ 167526 h 348637"/>
                <a:gd name="connsiteX21" fmla="*/ 142558 w 958631"/>
                <a:gd name="connsiteY21" fmla="*/ 189751 h 348637"/>
                <a:gd name="connsiteX22" fmla="*/ 42546 w 958631"/>
                <a:gd name="connsiteY22" fmla="*/ 218326 h 348637"/>
                <a:gd name="connsiteX23" fmla="*/ 45721 w 958631"/>
                <a:gd name="connsiteY23" fmla="*/ 348501 h 3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8631" h="348637">
                  <a:moveTo>
                    <a:pt x="45721" y="348501"/>
                  </a:moveTo>
                  <a:cubicBezTo>
                    <a:pt x="39636" y="352470"/>
                    <a:pt x="-18573" y="268862"/>
                    <a:pt x="6033" y="242139"/>
                  </a:cubicBezTo>
                  <a:cubicBezTo>
                    <a:pt x="30639" y="215416"/>
                    <a:pt x="121921" y="196895"/>
                    <a:pt x="193358" y="188164"/>
                  </a:cubicBezTo>
                  <a:cubicBezTo>
                    <a:pt x="264796" y="179433"/>
                    <a:pt x="435187" y="189222"/>
                    <a:pt x="434658" y="189751"/>
                  </a:cubicBezTo>
                  <a:cubicBezTo>
                    <a:pt x="434129" y="190280"/>
                    <a:pt x="187537" y="191868"/>
                    <a:pt x="190183" y="191339"/>
                  </a:cubicBezTo>
                  <a:cubicBezTo>
                    <a:pt x="192829" y="190810"/>
                    <a:pt x="406083" y="199805"/>
                    <a:pt x="450533" y="186576"/>
                  </a:cubicBezTo>
                  <a:cubicBezTo>
                    <a:pt x="494983" y="173347"/>
                    <a:pt x="460587" y="109318"/>
                    <a:pt x="456883" y="111964"/>
                  </a:cubicBezTo>
                  <a:cubicBezTo>
                    <a:pt x="453179" y="114610"/>
                    <a:pt x="428572" y="197159"/>
                    <a:pt x="428308" y="202451"/>
                  </a:cubicBezTo>
                  <a:cubicBezTo>
                    <a:pt x="428044" y="207743"/>
                    <a:pt x="423546" y="153239"/>
                    <a:pt x="455296" y="143714"/>
                  </a:cubicBezTo>
                  <a:cubicBezTo>
                    <a:pt x="487046" y="134189"/>
                    <a:pt x="573035" y="168849"/>
                    <a:pt x="618808" y="145301"/>
                  </a:cubicBezTo>
                  <a:cubicBezTo>
                    <a:pt x="664581" y="121753"/>
                    <a:pt x="715381" y="18036"/>
                    <a:pt x="729933" y="2426"/>
                  </a:cubicBezTo>
                  <a:cubicBezTo>
                    <a:pt x="744485" y="-13184"/>
                    <a:pt x="706121" y="51639"/>
                    <a:pt x="706121" y="51639"/>
                  </a:cubicBezTo>
                  <a:cubicBezTo>
                    <a:pt x="692892" y="79156"/>
                    <a:pt x="648177" y="168849"/>
                    <a:pt x="650558" y="167526"/>
                  </a:cubicBezTo>
                  <a:cubicBezTo>
                    <a:pt x="652939" y="166203"/>
                    <a:pt x="708237" y="47934"/>
                    <a:pt x="720408" y="43701"/>
                  </a:cubicBezTo>
                  <a:cubicBezTo>
                    <a:pt x="732579" y="39468"/>
                    <a:pt x="714587" y="128897"/>
                    <a:pt x="723583" y="142126"/>
                  </a:cubicBezTo>
                  <a:cubicBezTo>
                    <a:pt x="732579" y="155355"/>
                    <a:pt x="735225" y="121489"/>
                    <a:pt x="774383" y="123076"/>
                  </a:cubicBezTo>
                  <a:cubicBezTo>
                    <a:pt x="813541" y="124663"/>
                    <a:pt x="954829" y="147153"/>
                    <a:pt x="958533" y="151651"/>
                  </a:cubicBezTo>
                  <a:cubicBezTo>
                    <a:pt x="962237" y="156149"/>
                    <a:pt x="860372" y="152710"/>
                    <a:pt x="796608" y="150064"/>
                  </a:cubicBezTo>
                  <a:cubicBezTo>
                    <a:pt x="732844" y="147418"/>
                    <a:pt x="635742" y="133659"/>
                    <a:pt x="575946" y="135776"/>
                  </a:cubicBezTo>
                  <a:cubicBezTo>
                    <a:pt x="516150" y="137893"/>
                    <a:pt x="472229" y="157472"/>
                    <a:pt x="437833" y="162764"/>
                  </a:cubicBezTo>
                  <a:cubicBezTo>
                    <a:pt x="403437" y="168056"/>
                    <a:pt x="369571" y="167526"/>
                    <a:pt x="369571" y="167526"/>
                  </a:cubicBezTo>
                  <a:cubicBezTo>
                    <a:pt x="320359" y="172024"/>
                    <a:pt x="197062" y="181284"/>
                    <a:pt x="142558" y="189751"/>
                  </a:cubicBezTo>
                  <a:cubicBezTo>
                    <a:pt x="88054" y="198218"/>
                    <a:pt x="62125" y="196630"/>
                    <a:pt x="42546" y="218326"/>
                  </a:cubicBezTo>
                  <a:cubicBezTo>
                    <a:pt x="22967" y="240022"/>
                    <a:pt x="51806" y="344532"/>
                    <a:pt x="45721" y="348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FA38D0F-E498-48A1-A3F8-59DE9F5DF17E}"/>
                </a:ext>
              </a:extLst>
            </p:cNvPr>
            <p:cNvSpPr/>
            <p:nvPr/>
          </p:nvSpPr>
          <p:spPr>
            <a:xfrm>
              <a:off x="4031675" y="3598863"/>
              <a:ext cx="451446" cy="177919"/>
            </a:xfrm>
            <a:custGeom>
              <a:avLst/>
              <a:gdLst>
                <a:gd name="connsiteX0" fmla="*/ 575 w 451446"/>
                <a:gd name="connsiteY0" fmla="*/ 177800 h 177919"/>
                <a:gd name="connsiteX1" fmla="*/ 40263 w 451446"/>
                <a:gd name="connsiteY1" fmla="*/ 71437 h 177919"/>
                <a:gd name="connsiteX2" fmla="*/ 175200 w 451446"/>
                <a:gd name="connsiteY2" fmla="*/ 15875 h 177919"/>
                <a:gd name="connsiteX3" fmla="*/ 451425 w 451446"/>
                <a:gd name="connsiteY3" fmla="*/ 49212 h 177919"/>
                <a:gd name="connsiteX4" fmla="*/ 189488 w 451446"/>
                <a:gd name="connsiteY4" fmla="*/ 0 h 177919"/>
                <a:gd name="connsiteX5" fmla="*/ 62488 w 451446"/>
                <a:gd name="connsiteY5" fmla="*/ 49212 h 177919"/>
                <a:gd name="connsiteX6" fmla="*/ 575 w 451446"/>
                <a:gd name="connsiteY6" fmla="*/ 177800 h 17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446" h="177919">
                  <a:moveTo>
                    <a:pt x="575" y="177800"/>
                  </a:moveTo>
                  <a:cubicBezTo>
                    <a:pt x="-3129" y="181504"/>
                    <a:pt x="11159" y="98424"/>
                    <a:pt x="40263" y="71437"/>
                  </a:cubicBezTo>
                  <a:cubicBezTo>
                    <a:pt x="69367" y="44449"/>
                    <a:pt x="106673" y="19579"/>
                    <a:pt x="175200" y="15875"/>
                  </a:cubicBezTo>
                  <a:cubicBezTo>
                    <a:pt x="243727" y="12171"/>
                    <a:pt x="449044" y="51858"/>
                    <a:pt x="451425" y="49212"/>
                  </a:cubicBezTo>
                  <a:cubicBezTo>
                    <a:pt x="453806" y="46566"/>
                    <a:pt x="254311" y="0"/>
                    <a:pt x="189488" y="0"/>
                  </a:cubicBezTo>
                  <a:cubicBezTo>
                    <a:pt x="124665" y="0"/>
                    <a:pt x="91857" y="24077"/>
                    <a:pt x="62488" y="49212"/>
                  </a:cubicBezTo>
                  <a:cubicBezTo>
                    <a:pt x="33119" y="74347"/>
                    <a:pt x="4279" y="174096"/>
                    <a:pt x="575" y="177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2E41D12A-95AA-4E59-BE0C-A963B019D06D}"/>
                </a:ext>
              </a:extLst>
            </p:cNvPr>
            <p:cNvSpPr/>
            <p:nvPr/>
          </p:nvSpPr>
          <p:spPr>
            <a:xfrm>
              <a:off x="4914848" y="3598830"/>
              <a:ext cx="180469" cy="306403"/>
            </a:xfrm>
            <a:custGeom>
              <a:avLst/>
              <a:gdLst>
                <a:gd name="connsiteX0" fmla="*/ 52 w 180469"/>
                <a:gd name="connsiteY0" fmla="*/ 33 h 306403"/>
                <a:gd name="connsiteX1" fmla="*/ 160390 w 180469"/>
                <a:gd name="connsiteY1" fmla="*/ 15908 h 306403"/>
                <a:gd name="connsiteX2" fmla="*/ 130227 w 180469"/>
                <a:gd name="connsiteY2" fmla="*/ 19083 h 306403"/>
                <a:gd name="connsiteX3" fmla="*/ 98477 w 180469"/>
                <a:gd name="connsiteY3" fmla="*/ 101633 h 306403"/>
                <a:gd name="connsiteX4" fmla="*/ 46090 w 180469"/>
                <a:gd name="connsiteY4" fmla="*/ 298483 h 306403"/>
                <a:gd name="connsiteX5" fmla="*/ 57202 w 180469"/>
                <a:gd name="connsiteY5" fmla="*/ 249270 h 306403"/>
                <a:gd name="connsiteX6" fmla="*/ 77840 w 180469"/>
                <a:gd name="connsiteY6" fmla="*/ 79408 h 306403"/>
                <a:gd name="connsiteX7" fmla="*/ 79427 w 180469"/>
                <a:gd name="connsiteY7" fmla="*/ 133383 h 306403"/>
                <a:gd name="connsiteX8" fmla="*/ 179440 w 180469"/>
                <a:gd name="connsiteY8" fmla="*/ 20670 h 306403"/>
                <a:gd name="connsiteX9" fmla="*/ 52 w 180469"/>
                <a:gd name="connsiteY9" fmla="*/ 33 h 3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469" h="306403">
                  <a:moveTo>
                    <a:pt x="52" y="33"/>
                  </a:moveTo>
                  <a:cubicBezTo>
                    <a:pt x="-3123" y="-761"/>
                    <a:pt x="138694" y="12733"/>
                    <a:pt x="160390" y="15908"/>
                  </a:cubicBezTo>
                  <a:cubicBezTo>
                    <a:pt x="182086" y="19083"/>
                    <a:pt x="140546" y="4796"/>
                    <a:pt x="130227" y="19083"/>
                  </a:cubicBezTo>
                  <a:cubicBezTo>
                    <a:pt x="119908" y="33370"/>
                    <a:pt x="112500" y="55066"/>
                    <a:pt x="98477" y="101633"/>
                  </a:cubicBezTo>
                  <a:cubicBezTo>
                    <a:pt x="84454" y="148200"/>
                    <a:pt x="52969" y="273877"/>
                    <a:pt x="46090" y="298483"/>
                  </a:cubicBezTo>
                  <a:cubicBezTo>
                    <a:pt x="39211" y="323089"/>
                    <a:pt x="51910" y="285783"/>
                    <a:pt x="57202" y="249270"/>
                  </a:cubicBezTo>
                  <a:cubicBezTo>
                    <a:pt x="62494" y="212757"/>
                    <a:pt x="74136" y="98722"/>
                    <a:pt x="77840" y="79408"/>
                  </a:cubicBezTo>
                  <a:cubicBezTo>
                    <a:pt x="81544" y="60094"/>
                    <a:pt x="62494" y="143173"/>
                    <a:pt x="79427" y="133383"/>
                  </a:cubicBezTo>
                  <a:cubicBezTo>
                    <a:pt x="96360" y="123593"/>
                    <a:pt x="191346" y="39720"/>
                    <a:pt x="179440" y="20670"/>
                  </a:cubicBezTo>
                  <a:cubicBezTo>
                    <a:pt x="167534" y="1620"/>
                    <a:pt x="3227" y="827"/>
                    <a:pt x="5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8E46BB25-C546-44B4-91C3-BC9AF80968EC}"/>
                </a:ext>
              </a:extLst>
            </p:cNvPr>
            <p:cNvSpPr/>
            <p:nvPr/>
          </p:nvSpPr>
          <p:spPr>
            <a:xfrm>
              <a:off x="3992538" y="3678624"/>
              <a:ext cx="276306" cy="153664"/>
            </a:xfrm>
            <a:custGeom>
              <a:avLst/>
              <a:gdLst>
                <a:gd name="connsiteX0" fmla="*/ 25 w 276306"/>
                <a:gd name="connsiteY0" fmla="*/ 153601 h 153664"/>
                <a:gd name="connsiteX1" fmla="*/ 204812 w 276306"/>
                <a:gd name="connsiteY1" fmla="*/ 23426 h 153664"/>
                <a:gd name="connsiteX2" fmla="*/ 250850 w 276306"/>
                <a:gd name="connsiteY2" fmla="*/ 50414 h 153664"/>
                <a:gd name="connsiteX3" fmla="*/ 238150 w 276306"/>
                <a:gd name="connsiteY3" fmla="*/ 120264 h 153664"/>
                <a:gd name="connsiteX4" fmla="*/ 266725 w 276306"/>
                <a:gd name="connsiteY4" fmla="*/ 71051 h 153664"/>
                <a:gd name="connsiteX5" fmla="*/ 273075 w 276306"/>
                <a:gd name="connsiteY5" fmla="*/ 37714 h 153664"/>
                <a:gd name="connsiteX6" fmla="*/ 219100 w 276306"/>
                <a:gd name="connsiteY6" fmla="*/ 4376 h 153664"/>
                <a:gd name="connsiteX7" fmla="*/ 25 w 276306"/>
                <a:gd name="connsiteY7" fmla="*/ 153601 h 15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06" h="153664">
                  <a:moveTo>
                    <a:pt x="25" y="153601"/>
                  </a:moveTo>
                  <a:cubicBezTo>
                    <a:pt x="-2356" y="156776"/>
                    <a:pt x="163008" y="40624"/>
                    <a:pt x="204812" y="23426"/>
                  </a:cubicBezTo>
                  <a:cubicBezTo>
                    <a:pt x="246616" y="6228"/>
                    <a:pt x="245294" y="34274"/>
                    <a:pt x="250850" y="50414"/>
                  </a:cubicBezTo>
                  <a:cubicBezTo>
                    <a:pt x="256406" y="66554"/>
                    <a:pt x="235504" y="116824"/>
                    <a:pt x="238150" y="120264"/>
                  </a:cubicBezTo>
                  <a:cubicBezTo>
                    <a:pt x="240796" y="123704"/>
                    <a:pt x="260904" y="84809"/>
                    <a:pt x="266725" y="71051"/>
                  </a:cubicBezTo>
                  <a:cubicBezTo>
                    <a:pt x="272546" y="57293"/>
                    <a:pt x="281013" y="48826"/>
                    <a:pt x="273075" y="37714"/>
                  </a:cubicBezTo>
                  <a:cubicBezTo>
                    <a:pt x="265138" y="26601"/>
                    <a:pt x="261962" y="-13086"/>
                    <a:pt x="219100" y="4376"/>
                  </a:cubicBezTo>
                  <a:cubicBezTo>
                    <a:pt x="176238" y="21838"/>
                    <a:pt x="2406" y="150426"/>
                    <a:pt x="25" y="153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5B6D207F-61FA-44A4-B1BE-D563283070E4}"/>
                </a:ext>
              </a:extLst>
            </p:cNvPr>
            <p:cNvSpPr/>
            <p:nvPr/>
          </p:nvSpPr>
          <p:spPr>
            <a:xfrm>
              <a:off x="4304164" y="3670636"/>
              <a:ext cx="175505" cy="245731"/>
            </a:xfrm>
            <a:custGeom>
              <a:avLst/>
              <a:gdLst>
                <a:gd name="connsiteX0" fmla="*/ 4311 w 175505"/>
                <a:gd name="connsiteY0" fmla="*/ 2839 h 245731"/>
                <a:gd name="connsiteX1" fmla="*/ 7486 w 175505"/>
                <a:gd name="connsiteY1" fmla="*/ 142539 h 245731"/>
                <a:gd name="connsiteX2" fmla="*/ 58286 w 175505"/>
                <a:gd name="connsiteY2" fmla="*/ 148889 h 245731"/>
                <a:gd name="connsiteX3" fmla="*/ 147186 w 175505"/>
                <a:gd name="connsiteY3" fmla="*/ 183814 h 245731"/>
                <a:gd name="connsiteX4" fmla="*/ 51936 w 175505"/>
                <a:gd name="connsiteY4" fmla="*/ 245727 h 245731"/>
                <a:gd name="connsiteX5" fmla="*/ 174174 w 175505"/>
                <a:gd name="connsiteY5" fmla="*/ 186989 h 245731"/>
                <a:gd name="connsiteX6" fmla="*/ 112261 w 175505"/>
                <a:gd name="connsiteY6" fmla="*/ 155239 h 245731"/>
                <a:gd name="connsiteX7" fmla="*/ 39236 w 175505"/>
                <a:gd name="connsiteY7" fmla="*/ 136189 h 245731"/>
                <a:gd name="connsiteX8" fmla="*/ 2724 w 175505"/>
                <a:gd name="connsiteY8" fmla="*/ 53639 h 245731"/>
                <a:gd name="connsiteX9" fmla="*/ 4311 w 175505"/>
                <a:gd name="connsiteY9" fmla="*/ 2839 h 2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05" h="245731">
                  <a:moveTo>
                    <a:pt x="4311" y="2839"/>
                  </a:moveTo>
                  <a:cubicBezTo>
                    <a:pt x="5105" y="17656"/>
                    <a:pt x="-1510" y="118197"/>
                    <a:pt x="7486" y="142539"/>
                  </a:cubicBezTo>
                  <a:cubicBezTo>
                    <a:pt x="16482" y="166881"/>
                    <a:pt x="35003" y="142010"/>
                    <a:pt x="58286" y="148889"/>
                  </a:cubicBezTo>
                  <a:cubicBezTo>
                    <a:pt x="81569" y="155768"/>
                    <a:pt x="148244" y="167674"/>
                    <a:pt x="147186" y="183814"/>
                  </a:cubicBezTo>
                  <a:cubicBezTo>
                    <a:pt x="146128" y="199954"/>
                    <a:pt x="47438" y="245198"/>
                    <a:pt x="51936" y="245727"/>
                  </a:cubicBezTo>
                  <a:cubicBezTo>
                    <a:pt x="56434" y="246256"/>
                    <a:pt x="164120" y="202070"/>
                    <a:pt x="174174" y="186989"/>
                  </a:cubicBezTo>
                  <a:cubicBezTo>
                    <a:pt x="184228" y="171908"/>
                    <a:pt x="134751" y="163706"/>
                    <a:pt x="112261" y="155239"/>
                  </a:cubicBezTo>
                  <a:cubicBezTo>
                    <a:pt x="89771" y="146772"/>
                    <a:pt x="57492" y="153122"/>
                    <a:pt x="39236" y="136189"/>
                  </a:cubicBezTo>
                  <a:cubicBezTo>
                    <a:pt x="20980" y="119256"/>
                    <a:pt x="9338" y="72160"/>
                    <a:pt x="2724" y="53639"/>
                  </a:cubicBezTo>
                  <a:cubicBezTo>
                    <a:pt x="-3890" y="35118"/>
                    <a:pt x="3517" y="-11978"/>
                    <a:pt x="4311" y="2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680D0A22-A3E3-4CBF-8254-6E695C1F8D51}"/>
                </a:ext>
              </a:extLst>
            </p:cNvPr>
            <p:cNvSpPr/>
            <p:nvPr/>
          </p:nvSpPr>
          <p:spPr>
            <a:xfrm>
              <a:off x="4370248" y="3671494"/>
              <a:ext cx="127150" cy="222644"/>
            </a:xfrm>
            <a:custGeom>
              <a:avLst/>
              <a:gdLst>
                <a:gd name="connsiteX0" fmla="*/ 140 w 127150"/>
                <a:gd name="connsiteY0" fmla="*/ 394 h 222644"/>
                <a:gd name="connsiteX1" fmla="*/ 17602 w 127150"/>
                <a:gd name="connsiteY1" fmla="*/ 111519 h 222644"/>
                <a:gd name="connsiteX2" fmla="*/ 123965 w 127150"/>
                <a:gd name="connsiteY2" fmla="*/ 146444 h 222644"/>
                <a:gd name="connsiteX3" fmla="*/ 47765 w 127150"/>
                <a:gd name="connsiteY3" fmla="*/ 222644 h 222644"/>
                <a:gd name="connsiteX4" fmla="*/ 127140 w 127150"/>
                <a:gd name="connsiteY4" fmla="*/ 133744 h 222644"/>
                <a:gd name="connsiteX5" fmla="*/ 41415 w 127150"/>
                <a:gd name="connsiteY5" fmla="*/ 111519 h 222644"/>
                <a:gd name="connsiteX6" fmla="*/ 11252 w 127150"/>
                <a:gd name="connsiteY6" fmla="*/ 75006 h 222644"/>
                <a:gd name="connsiteX7" fmla="*/ 140 w 127150"/>
                <a:gd name="connsiteY7" fmla="*/ 394 h 2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50" h="222644">
                  <a:moveTo>
                    <a:pt x="140" y="394"/>
                  </a:moveTo>
                  <a:cubicBezTo>
                    <a:pt x="1198" y="6480"/>
                    <a:pt x="-3035" y="87177"/>
                    <a:pt x="17602" y="111519"/>
                  </a:cubicBezTo>
                  <a:cubicBezTo>
                    <a:pt x="38239" y="135861"/>
                    <a:pt x="118938" y="127923"/>
                    <a:pt x="123965" y="146444"/>
                  </a:cubicBezTo>
                  <a:cubicBezTo>
                    <a:pt x="128992" y="164965"/>
                    <a:pt x="47765" y="222644"/>
                    <a:pt x="47765" y="222644"/>
                  </a:cubicBezTo>
                  <a:cubicBezTo>
                    <a:pt x="48294" y="220527"/>
                    <a:pt x="128198" y="152265"/>
                    <a:pt x="127140" y="133744"/>
                  </a:cubicBezTo>
                  <a:cubicBezTo>
                    <a:pt x="126082" y="115223"/>
                    <a:pt x="60730" y="121309"/>
                    <a:pt x="41415" y="111519"/>
                  </a:cubicBezTo>
                  <a:cubicBezTo>
                    <a:pt x="22100" y="101729"/>
                    <a:pt x="18396" y="89558"/>
                    <a:pt x="11252" y="75006"/>
                  </a:cubicBezTo>
                  <a:cubicBezTo>
                    <a:pt x="4108" y="60454"/>
                    <a:pt x="-918" y="-5692"/>
                    <a:pt x="140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3724EA02-A48E-403A-80AF-24C9CE1086ED}"/>
                </a:ext>
              </a:extLst>
            </p:cNvPr>
            <p:cNvSpPr/>
            <p:nvPr/>
          </p:nvSpPr>
          <p:spPr>
            <a:xfrm>
              <a:off x="4729145" y="3712970"/>
              <a:ext cx="277861" cy="214622"/>
            </a:xfrm>
            <a:custGeom>
              <a:avLst/>
              <a:gdLst>
                <a:gd name="connsiteX0" fmla="*/ 18 w 277861"/>
                <a:gd name="connsiteY0" fmla="*/ 214505 h 214622"/>
                <a:gd name="connsiteX1" fmla="*/ 139718 w 277861"/>
                <a:gd name="connsiteY1" fmla="*/ 165293 h 214622"/>
                <a:gd name="connsiteX2" fmla="*/ 219093 w 277861"/>
                <a:gd name="connsiteY2" fmla="*/ 160530 h 214622"/>
                <a:gd name="connsiteX3" fmla="*/ 219093 w 277861"/>
                <a:gd name="connsiteY3" fmla="*/ 109730 h 214622"/>
                <a:gd name="connsiteX4" fmla="*/ 277830 w 277861"/>
                <a:gd name="connsiteY4" fmla="*/ 193 h 214622"/>
                <a:gd name="connsiteX5" fmla="*/ 227030 w 277861"/>
                <a:gd name="connsiteY5" fmla="*/ 84330 h 214622"/>
                <a:gd name="connsiteX6" fmla="*/ 206393 w 277861"/>
                <a:gd name="connsiteY6" fmla="*/ 131955 h 214622"/>
                <a:gd name="connsiteX7" fmla="*/ 130193 w 277861"/>
                <a:gd name="connsiteY7" fmla="*/ 149418 h 214622"/>
                <a:gd name="connsiteX8" fmla="*/ 18 w 277861"/>
                <a:gd name="connsiteY8" fmla="*/ 214505 h 21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61" h="214622">
                  <a:moveTo>
                    <a:pt x="18" y="214505"/>
                  </a:moveTo>
                  <a:cubicBezTo>
                    <a:pt x="1606" y="217151"/>
                    <a:pt x="103206" y="174289"/>
                    <a:pt x="139718" y="165293"/>
                  </a:cubicBezTo>
                  <a:cubicBezTo>
                    <a:pt x="176230" y="156297"/>
                    <a:pt x="205864" y="169790"/>
                    <a:pt x="219093" y="160530"/>
                  </a:cubicBezTo>
                  <a:cubicBezTo>
                    <a:pt x="232322" y="151270"/>
                    <a:pt x="209304" y="136453"/>
                    <a:pt x="219093" y="109730"/>
                  </a:cubicBezTo>
                  <a:cubicBezTo>
                    <a:pt x="228883" y="83007"/>
                    <a:pt x="276507" y="4426"/>
                    <a:pt x="277830" y="193"/>
                  </a:cubicBezTo>
                  <a:cubicBezTo>
                    <a:pt x="279153" y="-4040"/>
                    <a:pt x="238936" y="62370"/>
                    <a:pt x="227030" y="84330"/>
                  </a:cubicBezTo>
                  <a:cubicBezTo>
                    <a:pt x="215124" y="106290"/>
                    <a:pt x="222532" y="121107"/>
                    <a:pt x="206393" y="131955"/>
                  </a:cubicBezTo>
                  <a:cubicBezTo>
                    <a:pt x="190254" y="142803"/>
                    <a:pt x="161149" y="138041"/>
                    <a:pt x="130193" y="149418"/>
                  </a:cubicBezTo>
                  <a:cubicBezTo>
                    <a:pt x="99237" y="160795"/>
                    <a:pt x="-1570" y="211859"/>
                    <a:pt x="18" y="214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7D086453-DFD4-4FFC-BC6A-D83AFAFC1731}"/>
                </a:ext>
              </a:extLst>
            </p:cNvPr>
            <p:cNvSpPr/>
            <p:nvPr/>
          </p:nvSpPr>
          <p:spPr>
            <a:xfrm>
              <a:off x="4751603" y="3578209"/>
              <a:ext cx="44277" cy="234168"/>
            </a:xfrm>
            <a:custGeom>
              <a:avLst/>
              <a:gdLst>
                <a:gd name="connsiteX0" fmla="*/ 44235 w 44277"/>
                <a:gd name="connsiteY0" fmla="*/ 16 h 234168"/>
                <a:gd name="connsiteX1" fmla="*/ 9310 w 44277"/>
                <a:gd name="connsiteY1" fmla="*/ 100029 h 234168"/>
                <a:gd name="connsiteX2" fmla="*/ 4547 w 44277"/>
                <a:gd name="connsiteY2" fmla="*/ 142891 h 234168"/>
                <a:gd name="connsiteX3" fmla="*/ 14072 w 44277"/>
                <a:gd name="connsiteY3" fmla="*/ 233379 h 234168"/>
                <a:gd name="connsiteX4" fmla="*/ 10897 w 44277"/>
                <a:gd name="connsiteY4" fmla="*/ 182579 h 234168"/>
                <a:gd name="connsiteX5" fmla="*/ 1372 w 44277"/>
                <a:gd name="connsiteY5" fmla="*/ 107966 h 234168"/>
                <a:gd name="connsiteX6" fmla="*/ 44235 w 44277"/>
                <a:gd name="connsiteY6" fmla="*/ 16 h 23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77" h="234168">
                  <a:moveTo>
                    <a:pt x="44235" y="16"/>
                  </a:moveTo>
                  <a:cubicBezTo>
                    <a:pt x="45558" y="-1307"/>
                    <a:pt x="15925" y="76217"/>
                    <a:pt x="9310" y="100029"/>
                  </a:cubicBezTo>
                  <a:cubicBezTo>
                    <a:pt x="2695" y="123841"/>
                    <a:pt x="3753" y="120666"/>
                    <a:pt x="4547" y="142891"/>
                  </a:cubicBezTo>
                  <a:cubicBezTo>
                    <a:pt x="5341" y="165116"/>
                    <a:pt x="13014" y="226764"/>
                    <a:pt x="14072" y="233379"/>
                  </a:cubicBezTo>
                  <a:cubicBezTo>
                    <a:pt x="15130" y="239994"/>
                    <a:pt x="13014" y="203481"/>
                    <a:pt x="10897" y="182579"/>
                  </a:cubicBezTo>
                  <a:cubicBezTo>
                    <a:pt x="8780" y="161677"/>
                    <a:pt x="-4184" y="136806"/>
                    <a:pt x="1372" y="107966"/>
                  </a:cubicBezTo>
                  <a:cubicBezTo>
                    <a:pt x="6928" y="79126"/>
                    <a:pt x="42912" y="1339"/>
                    <a:pt x="4423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205080C4-10BA-49AA-8412-1314654F4A1D}"/>
                </a:ext>
              </a:extLst>
            </p:cNvPr>
            <p:cNvSpPr/>
            <p:nvPr/>
          </p:nvSpPr>
          <p:spPr>
            <a:xfrm>
              <a:off x="4837560" y="3598824"/>
              <a:ext cx="144070" cy="230304"/>
            </a:xfrm>
            <a:custGeom>
              <a:avLst/>
              <a:gdLst>
                <a:gd name="connsiteX0" fmla="*/ 144015 w 144070"/>
                <a:gd name="connsiteY0" fmla="*/ 39 h 230304"/>
                <a:gd name="connsiteX1" fmla="*/ 1140 w 144070"/>
                <a:gd name="connsiteY1" fmla="*/ 50839 h 230304"/>
                <a:gd name="connsiteX2" fmla="*/ 74165 w 144070"/>
                <a:gd name="connsiteY2" fmla="*/ 34964 h 230304"/>
                <a:gd name="connsiteX3" fmla="*/ 21778 w 144070"/>
                <a:gd name="connsiteY3" fmla="*/ 74651 h 230304"/>
                <a:gd name="connsiteX4" fmla="*/ 51940 w 144070"/>
                <a:gd name="connsiteY4" fmla="*/ 79414 h 230304"/>
                <a:gd name="connsiteX5" fmla="*/ 40828 w 144070"/>
                <a:gd name="connsiteY5" fmla="*/ 122276 h 230304"/>
                <a:gd name="connsiteX6" fmla="*/ 61465 w 144070"/>
                <a:gd name="connsiteY6" fmla="*/ 131801 h 230304"/>
                <a:gd name="connsiteX7" fmla="*/ 23365 w 144070"/>
                <a:gd name="connsiteY7" fmla="*/ 163551 h 230304"/>
                <a:gd name="connsiteX8" fmla="*/ 13840 w 144070"/>
                <a:gd name="connsiteY8" fmla="*/ 230226 h 230304"/>
                <a:gd name="connsiteX9" fmla="*/ 36065 w 144070"/>
                <a:gd name="connsiteY9" fmla="*/ 149264 h 230304"/>
                <a:gd name="connsiteX10" fmla="*/ 18603 w 144070"/>
                <a:gd name="connsiteY10" fmla="*/ 60364 h 230304"/>
                <a:gd name="connsiteX11" fmla="*/ 144015 w 144070"/>
                <a:gd name="connsiteY11" fmla="*/ 39 h 2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70" h="230304">
                  <a:moveTo>
                    <a:pt x="144015" y="39"/>
                  </a:moveTo>
                  <a:cubicBezTo>
                    <a:pt x="141105" y="-1548"/>
                    <a:pt x="12782" y="45018"/>
                    <a:pt x="1140" y="50839"/>
                  </a:cubicBezTo>
                  <a:cubicBezTo>
                    <a:pt x="-10502" y="56660"/>
                    <a:pt x="70725" y="30995"/>
                    <a:pt x="74165" y="34964"/>
                  </a:cubicBezTo>
                  <a:cubicBezTo>
                    <a:pt x="77605" y="38933"/>
                    <a:pt x="25482" y="67243"/>
                    <a:pt x="21778" y="74651"/>
                  </a:cubicBezTo>
                  <a:cubicBezTo>
                    <a:pt x="18074" y="82059"/>
                    <a:pt x="48765" y="71476"/>
                    <a:pt x="51940" y="79414"/>
                  </a:cubicBezTo>
                  <a:cubicBezTo>
                    <a:pt x="55115" y="87352"/>
                    <a:pt x="39240" y="113545"/>
                    <a:pt x="40828" y="122276"/>
                  </a:cubicBezTo>
                  <a:cubicBezTo>
                    <a:pt x="42416" y="131007"/>
                    <a:pt x="64375" y="124922"/>
                    <a:pt x="61465" y="131801"/>
                  </a:cubicBezTo>
                  <a:cubicBezTo>
                    <a:pt x="58554" y="138680"/>
                    <a:pt x="31302" y="147147"/>
                    <a:pt x="23365" y="163551"/>
                  </a:cubicBezTo>
                  <a:cubicBezTo>
                    <a:pt x="15427" y="179955"/>
                    <a:pt x="11723" y="232607"/>
                    <a:pt x="13840" y="230226"/>
                  </a:cubicBezTo>
                  <a:cubicBezTo>
                    <a:pt x="15957" y="227845"/>
                    <a:pt x="35271" y="177574"/>
                    <a:pt x="36065" y="149264"/>
                  </a:cubicBezTo>
                  <a:cubicBezTo>
                    <a:pt x="36859" y="120954"/>
                    <a:pt x="2199" y="84970"/>
                    <a:pt x="18603" y="60364"/>
                  </a:cubicBezTo>
                  <a:cubicBezTo>
                    <a:pt x="35007" y="35758"/>
                    <a:pt x="146925" y="1626"/>
                    <a:pt x="14401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4922D130-9111-4D07-B457-0A5208413C75}"/>
                </a:ext>
              </a:extLst>
            </p:cNvPr>
            <p:cNvSpPr/>
            <p:nvPr/>
          </p:nvSpPr>
          <p:spPr>
            <a:xfrm>
              <a:off x="4762446" y="3665506"/>
              <a:ext cx="73197" cy="203252"/>
            </a:xfrm>
            <a:custGeom>
              <a:avLst/>
              <a:gdLst>
                <a:gd name="connsiteX0" fmla="*/ 54 w 73197"/>
                <a:gd name="connsiteY0" fmla="*/ 32 h 203252"/>
                <a:gd name="connsiteX1" fmla="*/ 60379 w 73197"/>
                <a:gd name="connsiteY1" fmla="*/ 49244 h 203252"/>
                <a:gd name="connsiteX2" fmla="*/ 11167 w 73197"/>
                <a:gd name="connsiteY2" fmla="*/ 150844 h 203252"/>
                <a:gd name="connsiteX3" fmla="*/ 50854 w 73197"/>
                <a:gd name="connsiteY3" fmla="*/ 120682 h 203252"/>
                <a:gd name="connsiteX4" fmla="*/ 50854 w 73197"/>
                <a:gd name="connsiteY4" fmla="*/ 203232 h 203252"/>
                <a:gd name="connsiteX5" fmla="*/ 73079 w 73197"/>
                <a:gd name="connsiteY5" fmla="*/ 128619 h 203252"/>
                <a:gd name="connsiteX6" fmla="*/ 39742 w 73197"/>
                <a:gd name="connsiteY6" fmla="*/ 119094 h 203252"/>
                <a:gd name="connsiteX7" fmla="*/ 73079 w 73197"/>
                <a:gd name="connsiteY7" fmla="*/ 55594 h 203252"/>
                <a:gd name="connsiteX8" fmla="*/ 54 w 73197"/>
                <a:gd name="connsiteY8" fmla="*/ 32 h 20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97" h="203252">
                  <a:moveTo>
                    <a:pt x="54" y="32"/>
                  </a:moveTo>
                  <a:cubicBezTo>
                    <a:pt x="-2063" y="-1026"/>
                    <a:pt x="58527" y="24109"/>
                    <a:pt x="60379" y="49244"/>
                  </a:cubicBezTo>
                  <a:cubicBezTo>
                    <a:pt x="62231" y="74379"/>
                    <a:pt x="12754" y="138938"/>
                    <a:pt x="11167" y="150844"/>
                  </a:cubicBezTo>
                  <a:cubicBezTo>
                    <a:pt x="9580" y="162750"/>
                    <a:pt x="44239" y="111951"/>
                    <a:pt x="50854" y="120682"/>
                  </a:cubicBezTo>
                  <a:cubicBezTo>
                    <a:pt x="57469" y="129413"/>
                    <a:pt x="47150" y="201909"/>
                    <a:pt x="50854" y="203232"/>
                  </a:cubicBezTo>
                  <a:cubicBezTo>
                    <a:pt x="54558" y="204555"/>
                    <a:pt x="74931" y="142642"/>
                    <a:pt x="73079" y="128619"/>
                  </a:cubicBezTo>
                  <a:cubicBezTo>
                    <a:pt x="71227" y="114596"/>
                    <a:pt x="39742" y="131265"/>
                    <a:pt x="39742" y="119094"/>
                  </a:cubicBezTo>
                  <a:cubicBezTo>
                    <a:pt x="39742" y="106923"/>
                    <a:pt x="74931" y="74379"/>
                    <a:pt x="73079" y="55594"/>
                  </a:cubicBezTo>
                  <a:cubicBezTo>
                    <a:pt x="71227" y="36809"/>
                    <a:pt x="2171" y="1090"/>
                    <a:pt x="54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7685C697-AF0C-45BB-BE7E-CF0B824F6EEA}"/>
                </a:ext>
              </a:extLst>
            </p:cNvPr>
            <p:cNvSpPr/>
            <p:nvPr/>
          </p:nvSpPr>
          <p:spPr>
            <a:xfrm>
              <a:off x="4711522" y="3673316"/>
              <a:ext cx="96925" cy="273980"/>
            </a:xfrm>
            <a:custGeom>
              <a:avLst/>
              <a:gdLst>
                <a:gd name="connsiteX0" fmla="*/ 178 w 96925"/>
                <a:gd name="connsiteY0" fmla="*/ 159 h 273980"/>
                <a:gd name="connsiteX1" fmla="*/ 71616 w 96925"/>
                <a:gd name="connsiteY1" fmla="*/ 44609 h 273980"/>
                <a:gd name="connsiteX2" fmla="*/ 71616 w 96925"/>
                <a:gd name="connsiteY2" fmla="*/ 96997 h 273980"/>
                <a:gd name="connsiteX3" fmla="*/ 36691 w 96925"/>
                <a:gd name="connsiteY3" fmla="*/ 146209 h 273980"/>
                <a:gd name="connsiteX4" fmla="*/ 27166 w 96925"/>
                <a:gd name="connsiteY4" fmla="*/ 273209 h 273980"/>
                <a:gd name="connsiteX5" fmla="*/ 46216 w 96925"/>
                <a:gd name="connsiteY5" fmla="*/ 195422 h 273980"/>
                <a:gd name="connsiteX6" fmla="*/ 62091 w 96925"/>
                <a:gd name="connsiteY6" fmla="*/ 112872 h 273980"/>
                <a:gd name="connsiteX7" fmla="*/ 95428 w 96925"/>
                <a:gd name="connsiteY7" fmla="*/ 60484 h 273980"/>
                <a:gd name="connsiteX8" fmla="*/ 178 w 96925"/>
                <a:gd name="connsiteY8" fmla="*/ 159 h 2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25" h="273980">
                  <a:moveTo>
                    <a:pt x="178" y="159"/>
                  </a:moveTo>
                  <a:cubicBezTo>
                    <a:pt x="-3791" y="-2487"/>
                    <a:pt x="59710" y="28469"/>
                    <a:pt x="71616" y="44609"/>
                  </a:cubicBezTo>
                  <a:cubicBezTo>
                    <a:pt x="83522" y="60749"/>
                    <a:pt x="77437" y="80064"/>
                    <a:pt x="71616" y="96997"/>
                  </a:cubicBezTo>
                  <a:cubicBezTo>
                    <a:pt x="65795" y="113930"/>
                    <a:pt x="44099" y="116840"/>
                    <a:pt x="36691" y="146209"/>
                  </a:cubicBezTo>
                  <a:cubicBezTo>
                    <a:pt x="29283" y="175578"/>
                    <a:pt x="25578" y="265007"/>
                    <a:pt x="27166" y="273209"/>
                  </a:cubicBezTo>
                  <a:cubicBezTo>
                    <a:pt x="28754" y="281411"/>
                    <a:pt x="40395" y="222145"/>
                    <a:pt x="46216" y="195422"/>
                  </a:cubicBezTo>
                  <a:cubicBezTo>
                    <a:pt x="52037" y="168699"/>
                    <a:pt x="53889" y="135362"/>
                    <a:pt x="62091" y="112872"/>
                  </a:cubicBezTo>
                  <a:cubicBezTo>
                    <a:pt x="70293" y="90382"/>
                    <a:pt x="104424" y="79799"/>
                    <a:pt x="95428" y="60484"/>
                  </a:cubicBezTo>
                  <a:cubicBezTo>
                    <a:pt x="86432" y="41169"/>
                    <a:pt x="4147" y="2805"/>
                    <a:pt x="178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BE22339B-D9AF-4ACF-BBE2-4BBC5797D13B}"/>
                </a:ext>
              </a:extLst>
            </p:cNvPr>
            <p:cNvSpPr/>
            <p:nvPr/>
          </p:nvSpPr>
          <p:spPr>
            <a:xfrm>
              <a:off x="4268720" y="3579324"/>
              <a:ext cx="465784" cy="324536"/>
            </a:xfrm>
            <a:custGeom>
              <a:avLst/>
              <a:gdLst>
                <a:gd name="connsiteX0" fmla="*/ 449330 w 465784"/>
                <a:gd name="connsiteY0" fmla="*/ 489 h 324536"/>
                <a:gd name="connsiteX1" fmla="*/ 427105 w 465784"/>
                <a:gd name="connsiteY1" fmla="*/ 173526 h 324536"/>
                <a:gd name="connsiteX2" fmla="*/ 462030 w 465784"/>
                <a:gd name="connsiteY2" fmla="*/ 211626 h 324536"/>
                <a:gd name="connsiteX3" fmla="*/ 455680 w 465784"/>
                <a:gd name="connsiteY3" fmla="*/ 184639 h 324536"/>
                <a:gd name="connsiteX4" fmla="*/ 381068 w 465784"/>
                <a:gd name="connsiteY4" fmla="*/ 192576 h 324536"/>
                <a:gd name="connsiteX5" fmla="*/ 192155 w 465784"/>
                <a:gd name="connsiteY5" fmla="*/ 319576 h 324536"/>
                <a:gd name="connsiteX6" fmla="*/ 398530 w 465784"/>
                <a:gd name="connsiteY6" fmla="*/ 187814 h 324536"/>
                <a:gd name="connsiteX7" fmla="*/ 204855 w 465784"/>
                <a:gd name="connsiteY7" fmla="*/ 306876 h 324536"/>
                <a:gd name="connsiteX8" fmla="*/ 139768 w 465784"/>
                <a:gd name="connsiteY8" fmla="*/ 324339 h 324536"/>
                <a:gd name="connsiteX9" fmla="*/ 68 w 465784"/>
                <a:gd name="connsiteY9" fmla="*/ 316401 h 324536"/>
                <a:gd name="connsiteX10" fmla="*/ 158818 w 465784"/>
                <a:gd name="connsiteY10" fmla="*/ 317989 h 324536"/>
                <a:gd name="connsiteX11" fmla="*/ 266768 w 465784"/>
                <a:gd name="connsiteY11" fmla="*/ 251314 h 324536"/>
                <a:gd name="connsiteX12" fmla="*/ 415993 w 465784"/>
                <a:gd name="connsiteY12" fmla="*/ 168764 h 324536"/>
                <a:gd name="connsiteX13" fmla="*/ 420755 w 465784"/>
                <a:gd name="connsiteY13" fmla="*/ 122726 h 324536"/>
                <a:gd name="connsiteX14" fmla="*/ 449330 w 465784"/>
                <a:gd name="connsiteY14" fmla="*/ 489 h 3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5784" h="324536">
                  <a:moveTo>
                    <a:pt x="449330" y="489"/>
                  </a:moveTo>
                  <a:cubicBezTo>
                    <a:pt x="450388" y="8956"/>
                    <a:pt x="424988" y="138337"/>
                    <a:pt x="427105" y="173526"/>
                  </a:cubicBezTo>
                  <a:cubicBezTo>
                    <a:pt x="429222" y="208716"/>
                    <a:pt x="457268" y="209774"/>
                    <a:pt x="462030" y="211626"/>
                  </a:cubicBezTo>
                  <a:cubicBezTo>
                    <a:pt x="466792" y="213478"/>
                    <a:pt x="469174" y="187814"/>
                    <a:pt x="455680" y="184639"/>
                  </a:cubicBezTo>
                  <a:cubicBezTo>
                    <a:pt x="442186" y="181464"/>
                    <a:pt x="424989" y="170087"/>
                    <a:pt x="381068" y="192576"/>
                  </a:cubicBezTo>
                  <a:cubicBezTo>
                    <a:pt x="337147" y="215065"/>
                    <a:pt x="189245" y="320370"/>
                    <a:pt x="192155" y="319576"/>
                  </a:cubicBezTo>
                  <a:cubicBezTo>
                    <a:pt x="195065" y="318782"/>
                    <a:pt x="396413" y="189931"/>
                    <a:pt x="398530" y="187814"/>
                  </a:cubicBezTo>
                  <a:cubicBezTo>
                    <a:pt x="400647" y="185697"/>
                    <a:pt x="247982" y="284122"/>
                    <a:pt x="204855" y="306876"/>
                  </a:cubicBezTo>
                  <a:cubicBezTo>
                    <a:pt x="161728" y="329630"/>
                    <a:pt x="173899" y="322752"/>
                    <a:pt x="139768" y="324339"/>
                  </a:cubicBezTo>
                  <a:cubicBezTo>
                    <a:pt x="105637" y="325926"/>
                    <a:pt x="-3107" y="317459"/>
                    <a:pt x="68" y="316401"/>
                  </a:cubicBezTo>
                  <a:cubicBezTo>
                    <a:pt x="3243" y="315343"/>
                    <a:pt x="114368" y="328837"/>
                    <a:pt x="158818" y="317989"/>
                  </a:cubicBezTo>
                  <a:cubicBezTo>
                    <a:pt x="203268" y="307141"/>
                    <a:pt x="223905" y="276185"/>
                    <a:pt x="266768" y="251314"/>
                  </a:cubicBezTo>
                  <a:cubicBezTo>
                    <a:pt x="309630" y="226443"/>
                    <a:pt x="390329" y="190195"/>
                    <a:pt x="415993" y="168764"/>
                  </a:cubicBezTo>
                  <a:cubicBezTo>
                    <a:pt x="441657" y="147333"/>
                    <a:pt x="413876" y="149713"/>
                    <a:pt x="420755" y="122726"/>
                  </a:cubicBezTo>
                  <a:cubicBezTo>
                    <a:pt x="427634" y="95739"/>
                    <a:pt x="448272" y="-7978"/>
                    <a:pt x="449330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6B7295B5-677D-48C0-91EA-C3B1C59FD83A}"/>
                </a:ext>
              </a:extLst>
            </p:cNvPr>
            <p:cNvSpPr/>
            <p:nvPr/>
          </p:nvSpPr>
          <p:spPr>
            <a:xfrm>
              <a:off x="4522762" y="3690889"/>
              <a:ext cx="200083" cy="251027"/>
            </a:xfrm>
            <a:custGeom>
              <a:avLst/>
              <a:gdLst>
                <a:gd name="connsiteX0" fmla="*/ 193701 w 200083"/>
                <a:gd name="connsiteY0" fmla="*/ 49 h 251027"/>
                <a:gd name="connsiteX1" fmla="*/ 185763 w 200083"/>
                <a:gd name="connsiteY1" fmla="*/ 90536 h 251027"/>
                <a:gd name="connsiteX2" fmla="*/ 200051 w 200083"/>
                <a:gd name="connsiteY2" fmla="*/ 249286 h 251027"/>
                <a:gd name="connsiteX3" fmla="*/ 181001 w 200083"/>
                <a:gd name="connsiteY3" fmla="*/ 174674 h 251027"/>
                <a:gd name="connsiteX4" fmla="*/ 155601 w 200083"/>
                <a:gd name="connsiteY4" fmla="*/ 166736 h 251027"/>
                <a:gd name="connsiteX5" fmla="*/ 26 w 200083"/>
                <a:gd name="connsiteY5" fmla="*/ 222299 h 251027"/>
                <a:gd name="connsiteX6" fmla="*/ 168301 w 200083"/>
                <a:gd name="connsiteY6" fmla="*/ 146099 h 251027"/>
                <a:gd name="connsiteX7" fmla="*/ 168301 w 200083"/>
                <a:gd name="connsiteY7" fmla="*/ 101649 h 251027"/>
                <a:gd name="connsiteX8" fmla="*/ 193701 w 200083"/>
                <a:gd name="connsiteY8" fmla="*/ 49 h 2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83" h="251027">
                  <a:moveTo>
                    <a:pt x="193701" y="49"/>
                  </a:moveTo>
                  <a:cubicBezTo>
                    <a:pt x="196611" y="-1803"/>
                    <a:pt x="184705" y="48997"/>
                    <a:pt x="185763" y="90536"/>
                  </a:cubicBezTo>
                  <a:cubicBezTo>
                    <a:pt x="186821" y="132075"/>
                    <a:pt x="200845" y="235263"/>
                    <a:pt x="200051" y="249286"/>
                  </a:cubicBezTo>
                  <a:cubicBezTo>
                    <a:pt x="199257" y="263309"/>
                    <a:pt x="188409" y="188432"/>
                    <a:pt x="181001" y="174674"/>
                  </a:cubicBezTo>
                  <a:cubicBezTo>
                    <a:pt x="173593" y="160916"/>
                    <a:pt x="185764" y="158798"/>
                    <a:pt x="155601" y="166736"/>
                  </a:cubicBezTo>
                  <a:cubicBezTo>
                    <a:pt x="125438" y="174674"/>
                    <a:pt x="-2091" y="225739"/>
                    <a:pt x="26" y="222299"/>
                  </a:cubicBezTo>
                  <a:cubicBezTo>
                    <a:pt x="2143" y="218860"/>
                    <a:pt x="140255" y="166207"/>
                    <a:pt x="168301" y="146099"/>
                  </a:cubicBezTo>
                  <a:cubicBezTo>
                    <a:pt x="196347" y="125991"/>
                    <a:pt x="166978" y="123874"/>
                    <a:pt x="168301" y="101649"/>
                  </a:cubicBezTo>
                  <a:cubicBezTo>
                    <a:pt x="169624" y="79424"/>
                    <a:pt x="190791" y="1901"/>
                    <a:pt x="193701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4FDF2BAC-8BD7-4F9B-B73D-79AFEECCFAA6}"/>
                </a:ext>
              </a:extLst>
            </p:cNvPr>
            <p:cNvSpPr/>
            <p:nvPr/>
          </p:nvSpPr>
          <p:spPr>
            <a:xfrm>
              <a:off x="4299186" y="3857316"/>
              <a:ext cx="161627" cy="227552"/>
            </a:xfrm>
            <a:custGeom>
              <a:avLst/>
              <a:gdLst>
                <a:gd name="connsiteX0" fmla="*/ 74377 w 161627"/>
                <a:gd name="connsiteY0" fmla="*/ 309 h 227552"/>
                <a:gd name="connsiteX1" fmla="*/ 4527 w 161627"/>
                <a:gd name="connsiteY1" fmla="*/ 84447 h 227552"/>
                <a:gd name="connsiteX2" fmla="*/ 23577 w 161627"/>
                <a:gd name="connsiteY2" fmla="*/ 113022 h 227552"/>
                <a:gd name="connsiteX3" fmla="*/ 158514 w 161627"/>
                <a:gd name="connsiteY3" fmla="*/ 225734 h 227552"/>
                <a:gd name="connsiteX4" fmla="*/ 110889 w 161627"/>
                <a:gd name="connsiteY4" fmla="*/ 178109 h 227552"/>
                <a:gd name="connsiteX5" fmla="*/ 25164 w 161627"/>
                <a:gd name="connsiteY5" fmla="*/ 117784 h 227552"/>
                <a:gd name="connsiteX6" fmla="*/ 74377 w 161627"/>
                <a:gd name="connsiteY6" fmla="*/ 309 h 2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27" h="227552">
                  <a:moveTo>
                    <a:pt x="74377" y="309"/>
                  </a:moveTo>
                  <a:cubicBezTo>
                    <a:pt x="70938" y="-5247"/>
                    <a:pt x="12994" y="65662"/>
                    <a:pt x="4527" y="84447"/>
                  </a:cubicBezTo>
                  <a:cubicBezTo>
                    <a:pt x="-3940" y="103232"/>
                    <a:pt x="-2087" y="89474"/>
                    <a:pt x="23577" y="113022"/>
                  </a:cubicBezTo>
                  <a:cubicBezTo>
                    <a:pt x="49241" y="136570"/>
                    <a:pt x="143962" y="214886"/>
                    <a:pt x="158514" y="225734"/>
                  </a:cubicBezTo>
                  <a:cubicBezTo>
                    <a:pt x="173066" y="236582"/>
                    <a:pt x="133114" y="196101"/>
                    <a:pt x="110889" y="178109"/>
                  </a:cubicBezTo>
                  <a:cubicBezTo>
                    <a:pt x="88664" y="160117"/>
                    <a:pt x="29662" y="146094"/>
                    <a:pt x="25164" y="117784"/>
                  </a:cubicBezTo>
                  <a:cubicBezTo>
                    <a:pt x="20666" y="89474"/>
                    <a:pt x="77816" y="5865"/>
                    <a:pt x="74377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1923C60D-4FE2-4353-B547-BC0BE9DED2C5}"/>
                </a:ext>
              </a:extLst>
            </p:cNvPr>
            <p:cNvSpPr/>
            <p:nvPr/>
          </p:nvSpPr>
          <p:spPr>
            <a:xfrm>
              <a:off x="4319273" y="3861995"/>
              <a:ext cx="343390" cy="84531"/>
            </a:xfrm>
            <a:custGeom>
              <a:avLst/>
              <a:gdLst>
                <a:gd name="connsiteX0" fmla="*/ 315 w 343390"/>
                <a:gd name="connsiteY0" fmla="*/ 84530 h 84531"/>
                <a:gd name="connsiteX1" fmla="*/ 98740 w 343390"/>
                <a:gd name="connsiteY1" fmla="*/ 36905 h 84531"/>
                <a:gd name="connsiteX2" fmla="*/ 208277 w 343390"/>
                <a:gd name="connsiteY2" fmla="*/ 5155 h 84531"/>
                <a:gd name="connsiteX3" fmla="*/ 243202 w 343390"/>
                <a:gd name="connsiteY3" fmla="*/ 3568 h 84531"/>
                <a:gd name="connsiteX4" fmla="*/ 343215 w 343390"/>
                <a:gd name="connsiteY4" fmla="*/ 40080 h 84531"/>
                <a:gd name="connsiteX5" fmla="*/ 265427 w 343390"/>
                <a:gd name="connsiteY5" fmla="*/ 5155 h 84531"/>
                <a:gd name="connsiteX6" fmla="*/ 189227 w 343390"/>
                <a:gd name="connsiteY6" fmla="*/ 14680 h 84531"/>
                <a:gd name="connsiteX7" fmla="*/ 132077 w 343390"/>
                <a:gd name="connsiteY7" fmla="*/ 35318 h 84531"/>
                <a:gd name="connsiteX8" fmla="*/ 315 w 343390"/>
                <a:gd name="connsiteY8" fmla="*/ 84530 h 8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390" h="84531">
                  <a:moveTo>
                    <a:pt x="315" y="84530"/>
                  </a:moveTo>
                  <a:cubicBezTo>
                    <a:pt x="-5241" y="84795"/>
                    <a:pt x="64080" y="50134"/>
                    <a:pt x="98740" y="36905"/>
                  </a:cubicBezTo>
                  <a:cubicBezTo>
                    <a:pt x="133400" y="23676"/>
                    <a:pt x="184200" y="10711"/>
                    <a:pt x="208277" y="5155"/>
                  </a:cubicBezTo>
                  <a:cubicBezTo>
                    <a:pt x="232354" y="-401"/>
                    <a:pt x="220712" y="-2253"/>
                    <a:pt x="243202" y="3568"/>
                  </a:cubicBezTo>
                  <a:cubicBezTo>
                    <a:pt x="265692" y="9389"/>
                    <a:pt x="339511" y="39816"/>
                    <a:pt x="343215" y="40080"/>
                  </a:cubicBezTo>
                  <a:cubicBezTo>
                    <a:pt x="346919" y="40344"/>
                    <a:pt x="291092" y="9388"/>
                    <a:pt x="265427" y="5155"/>
                  </a:cubicBezTo>
                  <a:cubicBezTo>
                    <a:pt x="239762" y="922"/>
                    <a:pt x="211452" y="9653"/>
                    <a:pt x="189227" y="14680"/>
                  </a:cubicBezTo>
                  <a:cubicBezTo>
                    <a:pt x="167002" y="19707"/>
                    <a:pt x="161446" y="26587"/>
                    <a:pt x="132077" y="35318"/>
                  </a:cubicBezTo>
                  <a:cubicBezTo>
                    <a:pt x="102708" y="44049"/>
                    <a:pt x="5871" y="84265"/>
                    <a:pt x="315" y="84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E0DC5304-EEC2-4CF1-9242-666817B0E90A}"/>
                </a:ext>
              </a:extLst>
            </p:cNvPr>
            <p:cNvSpPr/>
            <p:nvPr/>
          </p:nvSpPr>
          <p:spPr>
            <a:xfrm>
              <a:off x="4480958" y="3887562"/>
              <a:ext cx="193191" cy="89165"/>
            </a:xfrm>
            <a:custGeom>
              <a:avLst/>
              <a:gdLst>
                <a:gd name="connsiteX0" fmla="*/ 555 w 193191"/>
                <a:gd name="connsiteY0" fmla="*/ 226 h 89165"/>
                <a:gd name="connsiteX1" fmla="*/ 91042 w 193191"/>
                <a:gd name="connsiteY1" fmla="*/ 19276 h 89165"/>
                <a:gd name="connsiteX2" fmla="*/ 114855 w 193191"/>
                <a:gd name="connsiteY2" fmla="*/ 47851 h 89165"/>
                <a:gd name="connsiteX3" fmla="*/ 106917 w 193191"/>
                <a:gd name="connsiteY3" fmla="*/ 71663 h 89165"/>
                <a:gd name="connsiteX4" fmla="*/ 192642 w 193191"/>
                <a:gd name="connsiteY4" fmla="*/ 89126 h 89165"/>
                <a:gd name="connsiteX5" fmla="*/ 143430 w 193191"/>
                <a:gd name="connsiteY5" fmla="*/ 66901 h 89165"/>
                <a:gd name="connsiteX6" fmla="*/ 138667 w 193191"/>
                <a:gd name="connsiteY6" fmla="*/ 31976 h 89165"/>
                <a:gd name="connsiteX7" fmla="*/ 555 w 193191"/>
                <a:gd name="connsiteY7" fmla="*/ 226 h 8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91" h="89165">
                  <a:moveTo>
                    <a:pt x="555" y="226"/>
                  </a:moveTo>
                  <a:cubicBezTo>
                    <a:pt x="-7382" y="-1891"/>
                    <a:pt x="71992" y="11339"/>
                    <a:pt x="91042" y="19276"/>
                  </a:cubicBezTo>
                  <a:cubicBezTo>
                    <a:pt x="110092" y="27213"/>
                    <a:pt x="112209" y="39120"/>
                    <a:pt x="114855" y="47851"/>
                  </a:cubicBezTo>
                  <a:cubicBezTo>
                    <a:pt x="117501" y="56582"/>
                    <a:pt x="93953" y="64784"/>
                    <a:pt x="106917" y="71663"/>
                  </a:cubicBezTo>
                  <a:cubicBezTo>
                    <a:pt x="119881" y="78542"/>
                    <a:pt x="186557" y="89920"/>
                    <a:pt x="192642" y="89126"/>
                  </a:cubicBezTo>
                  <a:cubicBezTo>
                    <a:pt x="198728" y="88332"/>
                    <a:pt x="152426" y="76426"/>
                    <a:pt x="143430" y="66901"/>
                  </a:cubicBezTo>
                  <a:cubicBezTo>
                    <a:pt x="134434" y="57376"/>
                    <a:pt x="161950" y="43088"/>
                    <a:pt x="138667" y="31976"/>
                  </a:cubicBezTo>
                  <a:cubicBezTo>
                    <a:pt x="115384" y="20864"/>
                    <a:pt x="8492" y="2343"/>
                    <a:pt x="555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7D641070-C463-47F1-8EED-3634FED3D333}"/>
                </a:ext>
              </a:extLst>
            </p:cNvPr>
            <p:cNvSpPr/>
            <p:nvPr/>
          </p:nvSpPr>
          <p:spPr>
            <a:xfrm>
              <a:off x="4452921" y="3960585"/>
              <a:ext cx="269159" cy="124164"/>
            </a:xfrm>
            <a:custGeom>
              <a:avLst/>
              <a:gdLst>
                <a:gd name="connsiteX0" fmla="*/ 17 w 269159"/>
                <a:gd name="connsiteY0" fmla="*/ 124053 h 124164"/>
                <a:gd name="connsiteX1" fmla="*/ 147654 w 269159"/>
                <a:gd name="connsiteY1" fmla="*/ 70078 h 124164"/>
                <a:gd name="connsiteX2" fmla="*/ 268304 w 269159"/>
                <a:gd name="connsiteY2" fmla="*/ 3403 h 124164"/>
                <a:gd name="connsiteX3" fmla="*/ 198454 w 269159"/>
                <a:gd name="connsiteY3" fmla="*/ 14515 h 124164"/>
                <a:gd name="connsiteX4" fmla="*/ 138129 w 269159"/>
                <a:gd name="connsiteY4" fmla="*/ 55790 h 124164"/>
                <a:gd name="connsiteX5" fmla="*/ 17 w 269159"/>
                <a:gd name="connsiteY5" fmla="*/ 124053 h 1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159" h="124164">
                  <a:moveTo>
                    <a:pt x="17" y="124053"/>
                  </a:moveTo>
                  <a:cubicBezTo>
                    <a:pt x="1604" y="126434"/>
                    <a:pt x="102940" y="90186"/>
                    <a:pt x="147654" y="70078"/>
                  </a:cubicBezTo>
                  <a:cubicBezTo>
                    <a:pt x="192368" y="49970"/>
                    <a:pt x="259837" y="12664"/>
                    <a:pt x="268304" y="3403"/>
                  </a:cubicBezTo>
                  <a:cubicBezTo>
                    <a:pt x="276771" y="-5858"/>
                    <a:pt x="220150" y="5784"/>
                    <a:pt x="198454" y="14515"/>
                  </a:cubicBezTo>
                  <a:cubicBezTo>
                    <a:pt x="176758" y="23246"/>
                    <a:pt x="168027" y="43355"/>
                    <a:pt x="138129" y="55790"/>
                  </a:cubicBezTo>
                  <a:cubicBezTo>
                    <a:pt x="108231" y="68225"/>
                    <a:pt x="-1570" y="121672"/>
                    <a:pt x="17" y="124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A388EFF1-2DBA-4E17-BBE8-DA814DF0C7A0}"/>
                </a:ext>
              </a:extLst>
            </p:cNvPr>
            <p:cNvSpPr/>
            <p:nvPr/>
          </p:nvSpPr>
          <p:spPr>
            <a:xfrm>
              <a:off x="4660887" y="3860203"/>
              <a:ext cx="45598" cy="121816"/>
            </a:xfrm>
            <a:custGeom>
              <a:avLst/>
              <a:gdLst>
                <a:gd name="connsiteX0" fmla="*/ 13 w 45598"/>
                <a:gd name="connsiteY0" fmla="*/ 597 h 121816"/>
                <a:gd name="connsiteX1" fmla="*/ 42876 w 45598"/>
                <a:gd name="connsiteY1" fmla="*/ 76797 h 121816"/>
                <a:gd name="connsiteX2" fmla="*/ 38113 w 45598"/>
                <a:gd name="connsiteY2" fmla="*/ 121247 h 121816"/>
                <a:gd name="connsiteX3" fmla="*/ 13 w 45598"/>
                <a:gd name="connsiteY3" fmla="*/ 597 h 12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98" h="121816">
                  <a:moveTo>
                    <a:pt x="13" y="597"/>
                  </a:moveTo>
                  <a:cubicBezTo>
                    <a:pt x="807" y="-6811"/>
                    <a:pt x="36526" y="56689"/>
                    <a:pt x="42876" y="76797"/>
                  </a:cubicBezTo>
                  <a:cubicBezTo>
                    <a:pt x="49226" y="96905"/>
                    <a:pt x="43140" y="126274"/>
                    <a:pt x="38113" y="121247"/>
                  </a:cubicBezTo>
                  <a:cubicBezTo>
                    <a:pt x="33086" y="116220"/>
                    <a:pt x="-781" y="8005"/>
                    <a:pt x="13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EE8D88BC-2217-4D91-800E-04D55242A9C3}"/>
                </a:ext>
              </a:extLst>
            </p:cNvPr>
            <p:cNvSpPr/>
            <p:nvPr/>
          </p:nvSpPr>
          <p:spPr>
            <a:xfrm>
              <a:off x="4479893" y="4011371"/>
              <a:ext cx="558738" cy="120685"/>
            </a:xfrm>
            <a:custGeom>
              <a:avLst/>
              <a:gdLst>
                <a:gd name="connsiteX0" fmla="*/ 32 w 558738"/>
                <a:gd name="connsiteY0" fmla="*/ 101842 h 120685"/>
                <a:gd name="connsiteX1" fmla="*/ 128620 w 558738"/>
                <a:gd name="connsiteY1" fmla="*/ 44692 h 120685"/>
                <a:gd name="connsiteX2" fmla="*/ 219107 w 558738"/>
                <a:gd name="connsiteY2" fmla="*/ 1829 h 120685"/>
                <a:gd name="connsiteX3" fmla="*/ 261970 w 558738"/>
                <a:gd name="connsiteY3" fmla="*/ 20879 h 120685"/>
                <a:gd name="connsiteX4" fmla="*/ 327057 w 558738"/>
                <a:gd name="connsiteY4" fmla="*/ 57392 h 120685"/>
                <a:gd name="connsiteX5" fmla="*/ 457232 w 558738"/>
                <a:gd name="connsiteY5" fmla="*/ 111367 h 120685"/>
                <a:gd name="connsiteX6" fmla="*/ 557245 w 558738"/>
                <a:gd name="connsiteY6" fmla="*/ 117717 h 120685"/>
                <a:gd name="connsiteX7" fmla="*/ 379445 w 558738"/>
                <a:gd name="connsiteY7" fmla="*/ 79617 h 120685"/>
                <a:gd name="connsiteX8" fmla="*/ 477870 w 558738"/>
                <a:gd name="connsiteY8" fmla="*/ 105017 h 120685"/>
                <a:gd name="connsiteX9" fmla="*/ 323882 w 558738"/>
                <a:gd name="connsiteY9" fmla="*/ 46279 h 120685"/>
                <a:gd name="connsiteX10" fmla="*/ 236570 w 558738"/>
                <a:gd name="connsiteY10" fmla="*/ 242 h 120685"/>
                <a:gd name="connsiteX11" fmla="*/ 142907 w 558738"/>
                <a:gd name="connsiteY11" fmla="*/ 30404 h 120685"/>
                <a:gd name="connsiteX12" fmla="*/ 32 w 558738"/>
                <a:gd name="connsiteY12" fmla="*/ 101842 h 1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738" h="120685">
                  <a:moveTo>
                    <a:pt x="32" y="101842"/>
                  </a:moveTo>
                  <a:cubicBezTo>
                    <a:pt x="-2349" y="104223"/>
                    <a:pt x="128620" y="44692"/>
                    <a:pt x="128620" y="44692"/>
                  </a:cubicBezTo>
                  <a:cubicBezTo>
                    <a:pt x="165132" y="28023"/>
                    <a:pt x="196882" y="5798"/>
                    <a:pt x="219107" y="1829"/>
                  </a:cubicBezTo>
                  <a:cubicBezTo>
                    <a:pt x="241332" y="-2140"/>
                    <a:pt x="243978" y="11619"/>
                    <a:pt x="261970" y="20879"/>
                  </a:cubicBezTo>
                  <a:cubicBezTo>
                    <a:pt x="279962" y="30139"/>
                    <a:pt x="294513" y="42311"/>
                    <a:pt x="327057" y="57392"/>
                  </a:cubicBezTo>
                  <a:cubicBezTo>
                    <a:pt x="359601" y="72473"/>
                    <a:pt x="418867" y="101313"/>
                    <a:pt x="457232" y="111367"/>
                  </a:cubicBezTo>
                  <a:cubicBezTo>
                    <a:pt x="495597" y="121421"/>
                    <a:pt x="570209" y="123009"/>
                    <a:pt x="557245" y="117717"/>
                  </a:cubicBezTo>
                  <a:cubicBezTo>
                    <a:pt x="544281" y="112425"/>
                    <a:pt x="392674" y="81734"/>
                    <a:pt x="379445" y="79617"/>
                  </a:cubicBezTo>
                  <a:cubicBezTo>
                    <a:pt x="366216" y="77500"/>
                    <a:pt x="487131" y="110573"/>
                    <a:pt x="477870" y="105017"/>
                  </a:cubicBezTo>
                  <a:cubicBezTo>
                    <a:pt x="468610" y="99461"/>
                    <a:pt x="364099" y="63741"/>
                    <a:pt x="323882" y="46279"/>
                  </a:cubicBezTo>
                  <a:cubicBezTo>
                    <a:pt x="283665" y="28817"/>
                    <a:pt x="266732" y="2888"/>
                    <a:pt x="236570" y="242"/>
                  </a:cubicBezTo>
                  <a:cubicBezTo>
                    <a:pt x="206408" y="-2404"/>
                    <a:pt x="181272" y="17175"/>
                    <a:pt x="142907" y="30404"/>
                  </a:cubicBezTo>
                  <a:cubicBezTo>
                    <a:pt x="104542" y="43633"/>
                    <a:pt x="2413" y="99461"/>
                    <a:pt x="32" y="101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88415A9B-F706-404E-9682-333C6806977A}"/>
                </a:ext>
              </a:extLst>
            </p:cNvPr>
            <p:cNvSpPr/>
            <p:nvPr/>
          </p:nvSpPr>
          <p:spPr>
            <a:xfrm>
              <a:off x="4685518" y="3963563"/>
              <a:ext cx="231777" cy="93098"/>
            </a:xfrm>
            <a:custGeom>
              <a:avLst/>
              <a:gdLst>
                <a:gd name="connsiteX0" fmla="*/ 5545 w 231777"/>
                <a:gd name="connsiteY0" fmla="*/ 425 h 93098"/>
                <a:gd name="connsiteX1" fmla="*/ 224620 w 231777"/>
                <a:gd name="connsiteY1" fmla="*/ 89325 h 93098"/>
                <a:gd name="connsiteX2" fmla="*/ 181757 w 231777"/>
                <a:gd name="connsiteY2" fmla="*/ 25825 h 93098"/>
                <a:gd name="connsiteX3" fmla="*/ 213507 w 231777"/>
                <a:gd name="connsiteY3" fmla="*/ 73450 h 93098"/>
                <a:gd name="connsiteX4" fmla="*/ 221445 w 231777"/>
                <a:gd name="connsiteY4" fmla="*/ 90912 h 93098"/>
                <a:gd name="connsiteX5" fmla="*/ 191282 w 231777"/>
                <a:gd name="connsiteY5" fmla="*/ 89325 h 93098"/>
                <a:gd name="connsiteX6" fmla="*/ 121432 w 231777"/>
                <a:gd name="connsiteY6" fmla="*/ 59162 h 93098"/>
                <a:gd name="connsiteX7" fmla="*/ 194457 w 231777"/>
                <a:gd name="connsiteY7" fmla="*/ 79800 h 93098"/>
                <a:gd name="connsiteX8" fmla="*/ 73807 w 231777"/>
                <a:gd name="connsiteY8" fmla="*/ 55987 h 93098"/>
                <a:gd name="connsiteX9" fmla="*/ 5545 w 231777"/>
                <a:gd name="connsiteY9" fmla="*/ 425 h 9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77" h="93098">
                  <a:moveTo>
                    <a:pt x="5545" y="425"/>
                  </a:moveTo>
                  <a:cubicBezTo>
                    <a:pt x="30680" y="5981"/>
                    <a:pt x="195251" y="85092"/>
                    <a:pt x="224620" y="89325"/>
                  </a:cubicBezTo>
                  <a:cubicBezTo>
                    <a:pt x="253989" y="93558"/>
                    <a:pt x="183609" y="28471"/>
                    <a:pt x="181757" y="25825"/>
                  </a:cubicBezTo>
                  <a:cubicBezTo>
                    <a:pt x="179905" y="23179"/>
                    <a:pt x="206892" y="62602"/>
                    <a:pt x="213507" y="73450"/>
                  </a:cubicBezTo>
                  <a:cubicBezTo>
                    <a:pt x="220122" y="84298"/>
                    <a:pt x="225149" y="88266"/>
                    <a:pt x="221445" y="90912"/>
                  </a:cubicBezTo>
                  <a:cubicBezTo>
                    <a:pt x="217741" y="93558"/>
                    <a:pt x="207951" y="94617"/>
                    <a:pt x="191282" y="89325"/>
                  </a:cubicBezTo>
                  <a:cubicBezTo>
                    <a:pt x="174613" y="84033"/>
                    <a:pt x="120903" y="60749"/>
                    <a:pt x="121432" y="59162"/>
                  </a:cubicBezTo>
                  <a:cubicBezTo>
                    <a:pt x="121961" y="57575"/>
                    <a:pt x="202395" y="80329"/>
                    <a:pt x="194457" y="79800"/>
                  </a:cubicBezTo>
                  <a:cubicBezTo>
                    <a:pt x="186520" y="79271"/>
                    <a:pt x="100265" y="66570"/>
                    <a:pt x="73807" y="55987"/>
                  </a:cubicBezTo>
                  <a:cubicBezTo>
                    <a:pt x="47349" y="45404"/>
                    <a:pt x="-19590" y="-5131"/>
                    <a:pt x="5545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C65E051F-1B06-4F81-893D-62A11CE73536}"/>
                </a:ext>
              </a:extLst>
            </p:cNvPr>
            <p:cNvSpPr/>
            <p:nvPr/>
          </p:nvSpPr>
          <p:spPr>
            <a:xfrm>
              <a:off x="4768420" y="3779781"/>
              <a:ext cx="70423" cy="221789"/>
            </a:xfrm>
            <a:custGeom>
              <a:avLst/>
              <a:gdLst>
                <a:gd name="connsiteX0" fmla="*/ 70280 w 70423"/>
                <a:gd name="connsiteY0" fmla="*/ 57 h 221789"/>
                <a:gd name="connsiteX1" fmla="*/ 33768 w 70423"/>
                <a:gd name="connsiteY1" fmla="*/ 54032 h 221789"/>
                <a:gd name="connsiteX2" fmla="*/ 3605 w 70423"/>
                <a:gd name="connsiteY2" fmla="*/ 144519 h 221789"/>
                <a:gd name="connsiteX3" fmla="*/ 5193 w 70423"/>
                <a:gd name="connsiteY3" fmla="*/ 76257 h 221789"/>
                <a:gd name="connsiteX4" fmla="*/ 430 w 70423"/>
                <a:gd name="connsiteY4" fmla="*/ 206432 h 221789"/>
                <a:gd name="connsiteX5" fmla="*/ 17893 w 70423"/>
                <a:gd name="connsiteY5" fmla="*/ 154044 h 221789"/>
                <a:gd name="connsiteX6" fmla="*/ 17893 w 70423"/>
                <a:gd name="connsiteY6" fmla="*/ 220719 h 221789"/>
                <a:gd name="connsiteX7" fmla="*/ 24243 w 70423"/>
                <a:gd name="connsiteY7" fmla="*/ 88957 h 221789"/>
                <a:gd name="connsiteX8" fmla="*/ 19480 w 70423"/>
                <a:gd name="connsiteY8" fmla="*/ 63557 h 221789"/>
                <a:gd name="connsiteX9" fmla="*/ 70280 w 70423"/>
                <a:gd name="connsiteY9" fmla="*/ 57 h 22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23" h="221789">
                  <a:moveTo>
                    <a:pt x="70280" y="57"/>
                  </a:moveTo>
                  <a:cubicBezTo>
                    <a:pt x="72661" y="-1530"/>
                    <a:pt x="44880" y="29955"/>
                    <a:pt x="33768" y="54032"/>
                  </a:cubicBezTo>
                  <a:cubicBezTo>
                    <a:pt x="22656" y="78109"/>
                    <a:pt x="8367" y="140815"/>
                    <a:pt x="3605" y="144519"/>
                  </a:cubicBezTo>
                  <a:cubicBezTo>
                    <a:pt x="-1157" y="148223"/>
                    <a:pt x="5722" y="65938"/>
                    <a:pt x="5193" y="76257"/>
                  </a:cubicBezTo>
                  <a:cubicBezTo>
                    <a:pt x="4664" y="86576"/>
                    <a:pt x="-1687" y="193467"/>
                    <a:pt x="430" y="206432"/>
                  </a:cubicBezTo>
                  <a:cubicBezTo>
                    <a:pt x="2547" y="219397"/>
                    <a:pt x="14983" y="151663"/>
                    <a:pt x="17893" y="154044"/>
                  </a:cubicBezTo>
                  <a:cubicBezTo>
                    <a:pt x="20803" y="156425"/>
                    <a:pt x="16835" y="231567"/>
                    <a:pt x="17893" y="220719"/>
                  </a:cubicBezTo>
                  <a:cubicBezTo>
                    <a:pt x="18951" y="209871"/>
                    <a:pt x="23978" y="115151"/>
                    <a:pt x="24243" y="88957"/>
                  </a:cubicBezTo>
                  <a:cubicBezTo>
                    <a:pt x="24507" y="62763"/>
                    <a:pt x="12336" y="75463"/>
                    <a:pt x="19480" y="63557"/>
                  </a:cubicBezTo>
                  <a:cubicBezTo>
                    <a:pt x="26624" y="51651"/>
                    <a:pt x="67899" y="1644"/>
                    <a:pt x="7028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C5A0DEFC-7922-43B2-ADEF-12F98CFEE99E}"/>
                </a:ext>
              </a:extLst>
            </p:cNvPr>
            <p:cNvSpPr/>
            <p:nvPr/>
          </p:nvSpPr>
          <p:spPr>
            <a:xfrm>
              <a:off x="4500313" y="4040111"/>
              <a:ext cx="82401" cy="200802"/>
            </a:xfrm>
            <a:custGeom>
              <a:avLst/>
              <a:gdLst>
                <a:gd name="connsiteX0" fmla="*/ 20887 w 82401"/>
                <a:gd name="connsiteY0" fmla="*/ 77 h 200802"/>
                <a:gd name="connsiteX1" fmla="*/ 250 w 82401"/>
                <a:gd name="connsiteY1" fmla="*/ 82627 h 200802"/>
                <a:gd name="connsiteX2" fmla="*/ 14537 w 82401"/>
                <a:gd name="connsiteY2" fmla="*/ 117552 h 200802"/>
                <a:gd name="connsiteX3" fmla="*/ 81212 w 82401"/>
                <a:gd name="connsiteY3" fmla="*/ 200102 h 200802"/>
                <a:gd name="connsiteX4" fmla="*/ 55812 w 82401"/>
                <a:gd name="connsiteY4" fmla="*/ 152477 h 200802"/>
                <a:gd name="connsiteX5" fmla="*/ 36762 w 82401"/>
                <a:gd name="connsiteY5" fmla="*/ 69927 h 200802"/>
                <a:gd name="connsiteX6" fmla="*/ 19300 w 82401"/>
                <a:gd name="connsiteY6" fmla="*/ 98502 h 200802"/>
                <a:gd name="connsiteX7" fmla="*/ 20887 w 82401"/>
                <a:gd name="connsiteY7" fmla="*/ 77 h 20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01" h="200802">
                  <a:moveTo>
                    <a:pt x="20887" y="77"/>
                  </a:moveTo>
                  <a:cubicBezTo>
                    <a:pt x="17712" y="-2569"/>
                    <a:pt x="1308" y="63048"/>
                    <a:pt x="250" y="82627"/>
                  </a:cubicBezTo>
                  <a:cubicBezTo>
                    <a:pt x="-808" y="102206"/>
                    <a:pt x="1043" y="97973"/>
                    <a:pt x="14537" y="117552"/>
                  </a:cubicBezTo>
                  <a:cubicBezTo>
                    <a:pt x="28031" y="137131"/>
                    <a:pt x="74333" y="194281"/>
                    <a:pt x="81212" y="200102"/>
                  </a:cubicBezTo>
                  <a:cubicBezTo>
                    <a:pt x="88091" y="205923"/>
                    <a:pt x="63220" y="174173"/>
                    <a:pt x="55812" y="152477"/>
                  </a:cubicBezTo>
                  <a:cubicBezTo>
                    <a:pt x="48404" y="130781"/>
                    <a:pt x="42847" y="78923"/>
                    <a:pt x="36762" y="69927"/>
                  </a:cubicBezTo>
                  <a:cubicBezTo>
                    <a:pt x="30677" y="60931"/>
                    <a:pt x="22739" y="106439"/>
                    <a:pt x="19300" y="98502"/>
                  </a:cubicBezTo>
                  <a:cubicBezTo>
                    <a:pt x="15861" y="90565"/>
                    <a:pt x="24062" y="2723"/>
                    <a:pt x="20887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A4019DD9-91DE-41AF-83C4-19EC419F5693}"/>
                </a:ext>
              </a:extLst>
            </p:cNvPr>
            <p:cNvSpPr/>
            <p:nvPr/>
          </p:nvSpPr>
          <p:spPr>
            <a:xfrm>
              <a:off x="4530435" y="4120242"/>
              <a:ext cx="496035" cy="96171"/>
            </a:xfrm>
            <a:custGeom>
              <a:avLst/>
              <a:gdLst>
                <a:gd name="connsiteX0" fmla="*/ 1878 w 496035"/>
                <a:gd name="connsiteY0" fmla="*/ 62821 h 96171"/>
                <a:gd name="connsiteX1" fmla="*/ 117765 w 496035"/>
                <a:gd name="connsiteY1" fmla="*/ 81871 h 96171"/>
                <a:gd name="connsiteX2" fmla="*/ 124115 w 496035"/>
                <a:gd name="connsiteY2" fmla="*/ 59646 h 96171"/>
                <a:gd name="connsiteX3" fmla="*/ 327315 w 496035"/>
                <a:gd name="connsiteY3" fmla="*/ 29483 h 96171"/>
                <a:gd name="connsiteX4" fmla="*/ 257465 w 496035"/>
                <a:gd name="connsiteY4" fmla="*/ 26308 h 96171"/>
                <a:gd name="connsiteX5" fmla="*/ 365415 w 496035"/>
                <a:gd name="connsiteY5" fmla="*/ 7258 h 96171"/>
                <a:gd name="connsiteX6" fmla="*/ 495590 w 496035"/>
                <a:gd name="connsiteY6" fmla="*/ 32658 h 96171"/>
                <a:gd name="connsiteX7" fmla="*/ 405103 w 496035"/>
                <a:gd name="connsiteY7" fmla="*/ 4083 h 96171"/>
                <a:gd name="connsiteX8" fmla="*/ 325728 w 496035"/>
                <a:gd name="connsiteY8" fmla="*/ 4083 h 96171"/>
                <a:gd name="connsiteX9" fmla="*/ 216190 w 496035"/>
                <a:gd name="connsiteY9" fmla="*/ 40596 h 96171"/>
                <a:gd name="connsiteX10" fmla="*/ 135228 w 496035"/>
                <a:gd name="connsiteY10" fmla="*/ 83458 h 96171"/>
                <a:gd name="connsiteX11" fmla="*/ 113003 w 496035"/>
                <a:gd name="connsiteY11" fmla="*/ 96158 h 96171"/>
                <a:gd name="connsiteX12" fmla="*/ 51090 w 496035"/>
                <a:gd name="connsiteY12" fmla="*/ 81871 h 96171"/>
                <a:gd name="connsiteX13" fmla="*/ 1878 w 496035"/>
                <a:gd name="connsiteY13" fmla="*/ 62821 h 9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035" h="96171">
                  <a:moveTo>
                    <a:pt x="1878" y="62821"/>
                  </a:moveTo>
                  <a:cubicBezTo>
                    <a:pt x="12990" y="62821"/>
                    <a:pt x="97392" y="82400"/>
                    <a:pt x="117765" y="81871"/>
                  </a:cubicBezTo>
                  <a:cubicBezTo>
                    <a:pt x="138138" y="81342"/>
                    <a:pt x="89190" y="68377"/>
                    <a:pt x="124115" y="59646"/>
                  </a:cubicBezTo>
                  <a:cubicBezTo>
                    <a:pt x="159040" y="50915"/>
                    <a:pt x="305090" y="35039"/>
                    <a:pt x="327315" y="29483"/>
                  </a:cubicBezTo>
                  <a:cubicBezTo>
                    <a:pt x="349540" y="23927"/>
                    <a:pt x="251115" y="30012"/>
                    <a:pt x="257465" y="26308"/>
                  </a:cubicBezTo>
                  <a:cubicBezTo>
                    <a:pt x="263815" y="22604"/>
                    <a:pt x="325728" y="6200"/>
                    <a:pt x="365415" y="7258"/>
                  </a:cubicBezTo>
                  <a:cubicBezTo>
                    <a:pt x="405102" y="8316"/>
                    <a:pt x="488976" y="33187"/>
                    <a:pt x="495590" y="32658"/>
                  </a:cubicBezTo>
                  <a:cubicBezTo>
                    <a:pt x="502204" y="32129"/>
                    <a:pt x="433413" y="8845"/>
                    <a:pt x="405103" y="4083"/>
                  </a:cubicBezTo>
                  <a:cubicBezTo>
                    <a:pt x="376793" y="-679"/>
                    <a:pt x="357214" y="-2003"/>
                    <a:pt x="325728" y="4083"/>
                  </a:cubicBezTo>
                  <a:cubicBezTo>
                    <a:pt x="294243" y="10168"/>
                    <a:pt x="247940" y="27367"/>
                    <a:pt x="216190" y="40596"/>
                  </a:cubicBezTo>
                  <a:cubicBezTo>
                    <a:pt x="184440" y="53825"/>
                    <a:pt x="152426" y="74198"/>
                    <a:pt x="135228" y="83458"/>
                  </a:cubicBezTo>
                  <a:cubicBezTo>
                    <a:pt x="118030" y="92718"/>
                    <a:pt x="127026" y="96422"/>
                    <a:pt x="113003" y="96158"/>
                  </a:cubicBezTo>
                  <a:cubicBezTo>
                    <a:pt x="98980" y="95894"/>
                    <a:pt x="70405" y="87163"/>
                    <a:pt x="51090" y="81871"/>
                  </a:cubicBezTo>
                  <a:cubicBezTo>
                    <a:pt x="31775" y="76579"/>
                    <a:pt x="-9234" y="62821"/>
                    <a:pt x="1878" y="6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B84B3ED6-EE0A-4B02-B78B-57C66952C09A}"/>
                </a:ext>
              </a:extLst>
            </p:cNvPr>
            <p:cNvSpPr/>
            <p:nvPr/>
          </p:nvSpPr>
          <p:spPr>
            <a:xfrm>
              <a:off x="4543361" y="4081271"/>
              <a:ext cx="269984" cy="87978"/>
            </a:xfrm>
            <a:custGeom>
              <a:avLst/>
              <a:gdLst>
                <a:gd name="connsiteX0" fmla="*/ 64 w 269984"/>
                <a:gd name="connsiteY0" fmla="*/ 46229 h 87978"/>
                <a:gd name="connsiteX1" fmla="*/ 115952 w 269984"/>
                <a:gd name="connsiteY1" fmla="*/ 11304 h 87978"/>
                <a:gd name="connsiteX2" fmla="*/ 238189 w 269984"/>
                <a:gd name="connsiteY2" fmla="*/ 36704 h 87978"/>
                <a:gd name="connsiteX3" fmla="*/ 154052 w 269984"/>
                <a:gd name="connsiteY3" fmla="*/ 16067 h 87978"/>
                <a:gd name="connsiteX4" fmla="*/ 269939 w 269984"/>
                <a:gd name="connsiteY4" fmla="*/ 36704 h 87978"/>
                <a:gd name="connsiteX5" fmla="*/ 138177 w 269984"/>
                <a:gd name="connsiteY5" fmla="*/ 47817 h 87978"/>
                <a:gd name="connsiteX6" fmla="*/ 115952 w 269984"/>
                <a:gd name="connsiteY6" fmla="*/ 49404 h 87978"/>
                <a:gd name="connsiteX7" fmla="*/ 109602 w 269984"/>
                <a:gd name="connsiteY7" fmla="*/ 60517 h 87978"/>
                <a:gd name="connsiteX8" fmla="*/ 157227 w 269984"/>
                <a:gd name="connsiteY8" fmla="*/ 87504 h 87978"/>
                <a:gd name="connsiteX9" fmla="*/ 87377 w 269984"/>
                <a:gd name="connsiteY9" fmla="*/ 77979 h 87978"/>
                <a:gd name="connsiteX10" fmla="*/ 103252 w 269984"/>
                <a:gd name="connsiteY10" fmla="*/ 81154 h 87978"/>
                <a:gd name="connsiteX11" fmla="*/ 96902 w 269984"/>
                <a:gd name="connsiteY11" fmla="*/ 50992 h 87978"/>
                <a:gd name="connsiteX12" fmla="*/ 255652 w 269984"/>
                <a:gd name="connsiteY12" fmla="*/ 22417 h 87978"/>
                <a:gd name="connsiteX13" fmla="*/ 131827 w 269984"/>
                <a:gd name="connsiteY13" fmla="*/ 192 h 87978"/>
                <a:gd name="connsiteX14" fmla="*/ 64 w 269984"/>
                <a:gd name="connsiteY14" fmla="*/ 46229 h 8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9984" h="87978">
                  <a:moveTo>
                    <a:pt x="64" y="46229"/>
                  </a:moveTo>
                  <a:cubicBezTo>
                    <a:pt x="-2582" y="48081"/>
                    <a:pt x="76265" y="12891"/>
                    <a:pt x="115952" y="11304"/>
                  </a:cubicBezTo>
                  <a:cubicBezTo>
                    <a:pt x="155639" y="9717"/>
                    <a:pt x="231839" y="35910"/>
                    <a:pt x="238189" y="36704"/>
                  </a:cubicBezTo>
                  <a:cubicBezTo>
                    <a:pt x="244539" y="37498"/>
                    <a:pt x="148760" y="16067"/>
                    <a:pt x="154052" y="16067"/>
                  </a:cubicBezTo>
                  <a:cubicBezTo>
                    <a:pt x="159344" y="16067"/>
                    <a:pt x="272585" y="31412"/>
                    <a:pt x="269939" y="36704"/>
                  </a:cubicBezTo>
                  <a:cubicBezTo>
                    <a:pt x="267293" y="41996"/>
                    <a:pt x="163841" y="45700"/>
                    <a:pt x="138177" y="47817"/>
                  </a:cubicBezTo>
                  <a:cubicBezTo>
                    <a:pt x="112513" y="49934"/>
                    <a:pt x="120714" y="47287"/>
                    <a:pt x="115952" y="49404"/>
                  </a:cubicBezTo>
                  <a:cubicBezTo>
                    <a:pt x="111190" y="51521"/>
                    <a:pt x="102723" y="54167"/>
                    <a:pt x="109602" y="60517"/>
                  </a:cubicBezTo>
                  <a:cubicBezTo>
                    <a:pt x="116481" y="66867"/>
                    <a:pt x="160931" y="84594"/>
                    <a:pt x="157227" y="87504"/>
                  </a:cubicBezTo>
                  <a:cubicBezTo>
                    <a:pt x="153523" y="90414"/>
                    <a:pt x="96373" y="79037"/>
                    <a:pt x="87377" y="77979"/>
                  </a:cubicBezTo>
                  <a:cubicBezTo>
                    <a:pt x="78381" y="76921"/>
                    <a:pt x="101665" y="85652"/>
                    <a:pt x="103252" y="81154"/>
                  </a:cubicBezTo>
                  <a:cubicBezTo>
                    <a:pt x="104839" y="76656"/>
                    <a:pt x="71502" y="60781"/>
                    <a:pt x="96902" y="50992"/>
                  </a:cubicBezTo>
                  <a:cubicBezTo>
                    <a:pt x="122302" y="41203"/>
                    <a:pt x="249831" y="30884"/>
                    <a:pt x="255652" y="22417"/>
                  </a:cubicBezTo>
                  <a:cubicBezTo>
                    <a:pt x="261473" y="13950"/>
                    <a:pt x="172044" y="-1925"/>
                    <a:pt x="131827" y="192"/>
                  </a:cubicBezTo>
                  <a:cubicBezTo>
                    <a:pt x="91610" y="2309"/>
                    <a:pt x="2710" y="44377"/>
                    <a:pt x="64" y="46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601CF057-3B08-49B3-9EF8-7228AF111F68}"/>
                </a:ext>
              </a:extLst>
            </p:cNvPr>
            <p:cNvSpPr/>
            <p:nvPr/>
          </p:nvSpPr>
          <p:spPr>
            <a:xfrm>
              <a:off x="4163882" y="3785504"/>
              <a:ext cx="233719" cy="131236"/>
            </a:xfrm>
            <a:custGeom>
              <a:avLst/>
              <a:gdLst>
                <a:gd name="connsiteX0" fmla="*/ 131 w 233719"/>
                <a:gd name="connsiteY0" fmla="*/ 684 h 131236"/>
                <a:gd name="connsiteX1" fmla="*/ 158881 w 233719"/>
                <a:gd name="connsiteY1" fmla="*/ 76884 h 131236"/>
                <a:gd name="connsiteX2" fmla="*/ 206506 w 233719"/>
                <a:gd name="connsiteY2" fmla="*/ 130859 h 131236"/>
                <a:gd name="connsiteX3" fmla="*/ 162056 w 233719"/>
                <a:gd name="connsiteY3" fmla="*/ 49896 h 131236"/>
                <a:gd name="connsiteX4" fmla="*/ 233493 w 233719"/>
                <a:gd name="connsiteY4" fmla="*/ 92759 h 131236"/>
                <a:gd name="connsiteX5" fmla="*/ 133481 w 233719"/>
                <a:gd name="connsiteY5" fmla="*/ 41959 h 131236"/>
                <a:gd name="connsiteX6" fmla="*/ 131 w 233719"/>
                <a:gd name="connsiteY6" fmla="*/ 684 h 13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19" h="131236">
                  <a:moveTo>
                    <a:pt x="131" y="684"/>
                  </a:moveTo>
                  <a:cubicBezTo>
                    <a:pt x="4364" y="6505"/>
                    <a:pt x="124485" y="55188"/>
                    <a:pt x="158881" y="76884"/>
                  </a:cubicBezTo>
                  <a:cubicBezTo>
                    <a:pt x="193277" y="98580"/>
                    <a:pt x="205977" y="135357"/>
                    <a:pt x="206506" y="130859"/>
                  </a:cubicBezTo>
                  <a:cubicBezTo>
                    <a:pt x="207035" y="126361"/>
                    <a:pt x="157558" y="56246"/>
                    <a:pt x="162056" y="49896"/>
                  </a:cubicBezTo>
                  <a:cubicBezTo>
                    <a:pt x="166554" y="43546"/>
                    <a:pt x="238255" y="94082"/>
                    <a:pt x="233493" y="92759"/>
                  </a:cubicBezTo>
                  <a:cubicBezTo>
                    <a:pt x="228731" y="91436"/>
                    <a:pt x="171581" y="56246"/>
                    <a:pt x="133481" y="41959"/>
                  </a:cubicBezTo>
                  <a:cubicBezTo>
                    <a:pt x="95381" y="27672"/>
                    <a:pt x="-4102" y="-5137"/>
                    <a:pt x="131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DB501C64-D5F3-40A8-8D37-E028EEB95A4F}"/>
                </a:ext>
              </a:extLst>
            </p:cNvPr>
            <p:cNvSpPr/>
            <p:nvPr/>
          </p:nvSpPr>
          <p:spPr>
            <a:xfrm>
              <a:off x="4106123" y="3781968"/>
              <a:ext cx="217041" cy="222276"/>
            </a:xfrm>
            <a:custGeom>
              <a:avLst/>
              <a:gdLst>
                <a:gd name="connsiteX0" fmla="*/ 216640 w 217041"/>
                <a:gd name="connsiteY0" fmla="*/ 2632 h 222276"/>
                <a:gd name="connsiteX1" fmla="*/ 76940 w 217041"/>
                <a:gd name="connsiteY1" fmla="*/ 39145 h 222276"/>
                <a:gd name="connsiteX2" fmla="*/ 2327 w 217041"/>
                <a:gd name="connsiteY2" fmla="*/ 218532 h 222276"/>
                <a:gd name="connsiteX3" fmla="*/ 19790 w 217041"/>
                <a:gd name="connsiteY3" fmla="*/ 155032 h 222276"/>
                <a:gd name="connsiteX4" fmla="*/ 29315 w 217041"/>
                <a:gd name="connsiteY4" fmla="*/ 85182 h 222276"/>
                <a:gd name="connsiteX5" fmla="*/ 216640 w 217041"/>
                <a:gd name="connsiteY5" fmla="*/ 2632 h 22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041" h="222276">
                  <a:moveTo>
                    <a:pt x="216640" y="2632"/>
                  </a:moveTo>
                  <a:cubicBezTo>
                    <a:pt x="224577" y="-5041"/>
                    <a:pt x="112659" y="3162"/>
                    <a:pt x="76940" y="39145"/>
                  </a:cubicBezTo>
                  <a:cubicBezTo>
                    <a:pt x="41221" y="75128"/>
                    <a:pt x="11852" y="199217"/>
                    <a:pt x="2327" y="218532"/>
                  </a:cubicBezTo>
                  <a:cubicBezTo>
                    <a:pt x="-7198" y="237847"/>
                    <a:pt x="15292" y="177257"/>
                    <a:pt x="19790" y="155032"/>
                  </a:cubicBezTo>
                  <a:cubicBezTo>
                    <a:pt x="24288" y="132807"/>
                    <a:pt x="2063" y="112699"/>
                    <a:pt x="29315" y="85182"/>
                  </a:cubicBezTo>
                  <a:cubicBezTo>
                    <a:pt x="56567" y="57665"/>
                    <a:pt x="208703" y="10305"/>
                    <a:pt x="216640" y="2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F7C0D573-792D-47E0-A9CC-615E13B9AF73}"/>
                </a:ext>
              </a:extLst>
            </p:cNvPr>
            <p:cNvSpPr/>
            <p:nvPr/>
          </p:nvSpPr>
          <p:spPr>
            <a:xfrm>
              <a:off x="4049707" y="3743275"/>
              <a:ext cx="171458" cy="306522"/>
            </a:xfrm>
            <a:custGeom>
              <a:avLst/>
              <a:gdLst>
                <a:gd name="connsiteX0" fmla="*/ 171456 w 171458"/>
                <a:gd name="connsiteY0" fmla="*/ 50 h 306522"/>
                <a:gd name="connsiteX1" fmla="*/ 61918 w 171458"/>
                <a:gd name="connsiteY1" fmla="*/ 57200 h 306522"/>
                <a:gd name="connsiteX2" fmla="*/ 23818 w 171458"/>
                <a:gd name="connsiteY2" fmla="*/ 57200 h 306522"/>
                <a:gd name="connsiteX3" fmla="*/ 55568 w 171458"/>
                <a:gd name="connsiteY3" fmla="*/ 57200 h 306522"/>
                <a:gd name="connsiteX4" fmla="*/ 41281 w 171458"/>
                <a:gd name="connsiteY4" fmla="*/ 90538 h 306522"/>
                <a:gd name="connsiteX5" fmla="*/ 6 w 171458"/>
                <a:gd name="connsiteY5" fmla="*/ 104825 h 306522"/>
                <a:gd name="connsiteX6" fmla="*/ 44456 w 171458"/>
                <a:gd name="connsiteY6" fmla="*/ 104825 h 306522"/>
                <a:gd name="connsiteX7" fmla="*/ 31756 w 171458"/>
                <a:gd name="connsiteY7" fmla="*/ 149275 h 306522"/>
                <a:gd name="connsiteX8" fmla="*/ 31756 w 171458"/>
                <a:gd name="connsiteY8" fmla="*/ 209600 h 306522"/>
                <a:gd name="connsiteX9" fmla="*/ 60331 w 171458"/>
                <a:gd name="connsiteY9" fmla="*/ 306438 h 306522"/>
                <a:gd name="connsiteX10" fmla="*/ 50806 w 171458"/>
                <a:gd name="connsiteY10" fmla="*/ 225475 h 306522"/>
                <a:gd name="connsiteX11" fmla="*/ 41281 w 171458"/>
                <a:gd name="connsiteY11" fmla="*/ 166738 h 306522"/>
                <a:gd name="connsiteX12" fmla="*/ 34931 w 171458"/>
                <a:gd name="connsiteY12" fmla="*/ 138163 h 306522"/>
                <a:gd name="connsiteX13" fmla="*/ 58743 w 171458"/>
                <a:gd name="connsiteY13" fmla="*/ 68313 h 306522"/>
                <a:gd name="connsiteX14" fmla="*/ 171456 w 171458"/>
                <a:gd name="connsiteY14" fmla="*/ 50 h 30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8" h="306522">
                  <a:moveTo>
                    <a:pt x="171456" y="50"/>
                  </a:moveTo>
                  <a:cubicBezTo>
                    <a:pt x="171985" y="-1802"/>
                    <a:pt x="86524" y="47675"/>
                    <a:pt x="61918" y="57200"/>
                  </a:cubicBezTo>
                  <a:cubicBezTo>
                    <a:pt x="37312" y="66725"/>
                    <a:pt x="24876" y="57200"/>
                    <a:pt x="23818" y="57200"/>
                  </a:cubicBezTo>
                  <a:cubicBezTo>
                    <a:pt x="22760" y="57200"/>
                    <a:pt x="52658" y="51644"/>
                    <a:pt x="55568" y="57200"/>
                  </a:cubicBezTo>
                  <a:cubicBezTo>
                    <a:pt x="58478" y="62756"/>
                    <a:pt x="50541" y="82601"/>
                    <a:pt x="41281" y="90538"/>
                  </a:cubicBezTo>
                  <a:cubicBezTo>
                    <a:pt x="32021" y="98475"/>
                    <a:pt x="-523" y="102444"/>
                    <a:pt x="6" y="104825"/>
                  </a:cubicBezTo>
                  <a:cubicBezTo>
                    <a:pt x="535" y="107206"/>
                    <a:pt x="39164" y="97417"/>
                    <a:pt x="44456" y="104825"/>
                  </a:cubicBezTo>
                  <a:cubicBezTo>
                    <a:pt x="49748" y="112233"/>
                    <a:pt x="33873" y="131813"/>
                    <a:pt x="31756" y="149275"/>
                  </a:cubicBezTo>
                  <a:cubicBezTo>
                    <a:pt x="29639" y="166737"/>
                    <a:pt x="26994" y="183406"/>
                    <a:pt x="31756" y="209600"/>
                  </a:cubicBezTo>
                  <a:cubicBezTo>
                    <a:pt x="36518" y="235794"/>
                    <a:pt x="57156" y="303792"/>
                    <a:pt x="60331" y="306438"/>
                  </a:cubicBezTo>
                  <a:cubicBezTo>
                    <a:pt x="63506" y="309084"/>
                    <a:pt x="53981" y="248758"/>
                    <a:pt x="50806" y="225475"/>
                  </a:cubicBezTo>
                  <a:cubicBezTo>
                    <a:pt x="47631" y="202192"/>
                    <a:pt x="43927" y="181290"/>
                    <a:pt x="41281" y="166738"/>
                  </a:cubicBezTo>
                  <a:cubicBezTo>
                    <a:pt x="38635" y="152186"/>
                    <a:pt x="32021" y="154567"/>
                    <a:pt x="34931" y="138163"/>
                  </a:cubicBezTo>
                  <a:cubicBezTo>
                    <a:pt x="37841" y="121759"/>
                    <a:pt x="35724" y="89480"/>
                    <a:pt x="58743" y="68313"/>
                  </a:cubicBezTo>
                  <a:cubicBezTo>
                    <a:pt x="81762" y="47146"/>
                    <a:pt x="170927" y="1902"/>
                    <a:pt x="171456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B73A0B06-F0F0-4E9F-AE5C-3CAA9FA84E1C}"/>
                </a:ext>
              </a:extLst>
            </p:cNvPr>
            <p:cNvSpPr/>
            <p:nvPr/>
          </p:nvSpPr>
          <p:spPr>
            <a:xfrm>
              <a:off x="4293393" y="4202811"/>
              <a:ext cx="273845" cy="323693"/>
            </a:xfrm>
            <a:custGeom>
              <a:avLst/>
              <a:gdLst>
                <a:gd name="connsiteX0" fmla="*/ 273845 w 273845"/>
                <a:gd name="connsiteY0" fmla="*/ 889 h 323693"/>
                <a:gd name="connsiteX1" fmla="*/ 178595 w 273845"/>
                <a:gd name="connsiteY1" fmla="*/ 127889 h 323693"/>
                <a:gd name="connsiteX2" fmla="*/ 143670 w 273845"/>
                <a:gd name="connsiteY2" fmla="*/ 280289 h 323693"/>
                <a:gd name="connsiteX3" fmla="*/ 146845 w 273845"/>
                <a:gd name="connsiteY3" fmla="*/ 310452 h 323693"/>
                <a:gd name="connsiteX4" fmla="*/ 134145 w 273845"/>
                <a:gd name="connsiteY4" fmla="*/ 281877 h 323693"/>
                <a:gd name="connsiteX5" fmla="*/ 72232 w 273845"/>
                <a:gd name="connsiteY5" fmla="*/ 292989 h 323693"/>
                <a:gd name="connsiteX6" fmla="*/ 795 w 273845"/>
                <a:gd name="connsiteY6" fmla="*/ 323152 h 323693"/>
                <a:gd name="connsiteX7" fmla="*/ 121445 w 273845"/>
                <a:gd name="connsiteY7" fmla="*/ 264414 h 323693"/>
                <a:gd name="connsiteX8" fmla="*/ 142082 w 273845"/>
                <a:gd name="connsiteY8" fmla="*/ 194564 h 323693"/>
                <a:gd name="connsiteX9" fmla="*/ 180182 w 273845"/>
                <a:gd name="connsiteY9" fmla="*/ 77089 h 323693"/>
                <a:gd name="connsiteX10" fmla="*/ 273845 w 273845"/>
                <a:gd name="connsiteY10" fmla="*/ 889 h 32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845" h="323693">
                  <a:moveTo>
                    <a:pt x="273845" y="889"/>
                  </a:moveTo>
                  <a:cubicBezTo>
                    <a:pt x="273580" y="9356"/>
                    <a:pt x="200291" y="81322"/>
                    <a:pt x="178595" y="127889"/>
                  </a:cubicBezTo>
                  <a:cubicBezTo>
                    <a:pt x="156899" y="174456"/>
                    <a:pt x="148962" y="249862"/>
                    <a:pt x="143670" y="280289"/>
                  </a:cubicBezTo>
                  <a:cubicBezTo>
                    <a:pt x="138378" y="310716"/>
                    <a:pt x="148432" y="310187"/>
                    <a:pt x="146845" y="310452"/>
                  </a:cubicBezTo>
                  <a:cubicBezTo>
                    <a:pt x="145257" y="310717"/>
                    <a:pt x="146580" y="284787"/>
                    <a:pt x="134145" y="281877"/>
                  </a:cubicBezTo>
                  <a:cubicBezTo>
                    <a:pt x="121710" y="278967"/>
                    <a:pt x="94457" y="286110"/>
                    <a:pt x="72232" y="292989"/>
                  </a:cubicBezTo>
                  <a:cubicBezTo>
                    <a:pt x="50007" y="299868"/>
                    <a:pt x="-7407" y="327915"/>
                    <a:pt x="795" y="323152"/>
                  </a:cubicBezTo>
                  <a:cubicBezTo>
                    <a:pt x="8997" y="318390"/>
                    <a:pt x="97897" y="285845"/>
                    <a:pt x="121445" y="264414"/>
                  </a:cubicBezTo>
                  <a:cubicBezTo>
                    <a:pt x="144993" y="242983"/>
                    <a:pt x="132293" y="225785"/>
                    <a:pt x="142082" y="194564"/>
                  </a:cubicBezTo>
                  <a:cubicBezTo>
                    <a:pt x="151871" y="163343"/>
                    <a:pt x="155576" y="107781"/>
                    <a:pt x="180182" y="77089"/>
                  </a:cubicBezTo>
                  <a:cubicBezTo>
                    <a:pt x="204788" y="46397"/>
                    <a:pt x="274110" y="-7578"/>
                    <a:pt x="273845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36E16C25-AAE6-47FF-AB90-506B10BA3643}"/>
                </a:ext>
              </a:extLst>
            </p:cNvPr>
            <p:cNvSpPr/>
            <p:nvPr/>
          </p:nvSpPr>
          <p:spPr>
            <a:xfrm>
              <a:off x="4179003" y="3859835"/>
              <a:ext cx="204176" cy="203123"/>
            </a:xfrm>
            <a:custGeom>
              <a:avLst/>
              <a:gdLst>
                <a:gd name="connsiteX0" fmla="*/ 204085 w 204176"/>
                <a:gd name="connsiteY0" fmla="*/ 78753 h 203123"/>
                <a:gd name="connsiteX1" fmla="*/ 37397 w 204176"/>
                <a:gd name="connsiteY1" fmla="*/ 199403 h 203123"/>
                <a:gd name="connsiteX2" fmla="*/ 45335 w 204176"/>
                <a:gd name="connsiteY2" fmla="*/ 167653 h 203123"/>
                <a:gd name="connsiteX3" fmla="*/ 38985 w 204176"/>
                <a:gd name="connsiteY3" fmla="*/ 120028 h 203123"/>
                <a:gd name="connsiteX4" fmla="*/ 100897 w 204176"/>
                <a:gd name="connsiteY4" fmla="*/ 4140 h 203123"/>
                <a:gd name="connsiteX5" fmla="*/ 85022 w 204176"/>
                <a:gd name="connsiteY5" fmla="*/ 32715 h 203123"/>
                <a:gd name="connsiteX6" fmla="*/ 31047 w 204176"/>
                <a:gd name="connsiteY6" fmla="*/ 99390 h 203123"/>
                <a:gd name="connsiteX7" fmla="*/ 15172 w 204176"/>
                <a:gd name="connsiteY7" fmla="*/ 147015 h 203123"/>
                <a:gd name="connsiteX8" fmla="*/ 11997 w 204176"/>
                <a:gd name="connsiteY8" fmla="*/ 186703 h 203123"/>
                <a:gd name="connsiteX9" fmla="*/ 204085 w 204176"/>
                <a:gd name="connsiteY9" fmla="*/ 78753 h 20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76" h="203123">
                  <a:moveTo>
                    <a:pt x="204085" y="78753"/>
                  </a:moveTo>
                  <a:cubicBezTo>
                    <a:pt x="208318" y="80870"/>
                    <a:pt x="63855" y="184586"/>
                    <a:pt x="37397" y="199403"/>
                  </a:cubicBezTo>
                  <a:cubicBezTo>
                    <a:pt x="10939" y="214220"/>
                    <a:pt x="45070" y="180882"/>
                    <a:pt x="45335" y="167653"/>
                  </a:cubicBezTo>
                  <a:cubicBezTo>
                    <a:pt x="45600" y="154424"/>
                    <a:pt x="29725" y="147280"/>
                    <a:pt x="38985" y="120028"/>
                  </a:cubicBezTo>
                  <a:cubicBezTo>
                    <a:pt x="48245" y="92776"/>
                    <a:pt x="93224" y="18692"/>
                    <a:pt x="100897" y="4140"/>
                  </a:cubicBezTo>
                  <a:cubicBezTo>
                    <a:pt x="108570" y="-10412"/>
                    <a:pt x="96664" y="16840"/>
                    <a:pt x="85022" y="32715"/>
                  </a:cubicBezTo>
                  <a:cubicBezTo>
                    <a:pt x="73380" y="48590"/>
                    <a:pt x="42689" y="80340"/>
                    <a:pt x="31047" y="99390"/>
                  </a:cubicBezTo>
                  <a:cubicBezTo>
                    <a:pt x="19405" y="118440"/>
                    <a:pt x="18347" y="132463"/>
                    <a:pt x="15172" y="147015"/>
                  </a:cubicBezTo>
                  <a:cubicBezTo>
                    <a:pt x="11997" y="161567"/>
                    <a:pt x="-15255" y="196228"/>
                    <a:pt x="11997" y="186703"/>
                  </a:cubicBezTo>
                  <a:cubicBezTo>
                    <a:pt x="39249" y="177178"/>
                    <a:pt x="199852" y="76636"/>
                    <a:pt x="204085" y="78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44006DD6-BEA2-47AC-AC74-C9653C3D1EE6}"/>
                </a:ext>
              </a:extLst>
            </p:cNvPr>
            <p:cNvSpPr/>
            <p:nvPr/>
          </p:nvSpPr>
          <p:spPr>
            <a:xfrm>
              <a:off x="4160806" y="4014776"/>
              <a:ext cx="52672" cy="197044"/>
            </a:xfrm>
            <a:custGeom>
              <a:avLst/>
              <a:gdLst>
                <a:gd name="connsiteX0" fmla="*/ 32 w 52672"/>
                <a:gd name="connsiteY0" fmla="*/ 12 h 197044"/>
                <a:gd name="connsiteX1" fmla="*/ 15907 w 52672"/>
                <a:gd name="connsiteY1" fmla="*/ 107962 h 197044"/>
                <a:gd name="connsiteX2" fmla="*/ 15907 w 52672"/>
                <a:gd name="connsiteY2" fmla="*/ 196862 h 197044"/>
                <a:gd name="connsiteX3" fmla="*/ 20669 w 52672"/>
                <a:gd name="connsiteY3" fmla="*/ 130187 h 197044"/>
                <a:gd name="connsiteX4" fmla="*/ 23844 w 52672"/>
                <a:gd name="connsiteY4" fmla="*/ 96849 h 197044"/>
                <a:gd name="connsiteX5" fmla="*/ 34957 w 52672"/>
                <a:gd name="connsiteY5" fmla="*/ 166699 h 197044"/>
                <a:gd name="connsiteX6" fmla="*/ 52419 w 52672"/>
                <a:gd name="connsiteY6" fmla="*/ 17474 h 197044"/>
                <a:gd name="connsiteX7" fmla="*/ 20669 w 52672"/>
                <a:gd name="connsiteY7" fmla="*/ 100024 h 197044"/>
                <a:gd name="connsiteX8" fmla="*/ 32 w 52672"/>
                <a:gd name="connsiteY8" fmla="*/ 12 h 1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72" h="197044">
                  <a:moveTo>
                    <a:pt x="32" y="12"/>
                  </a:moveTo>
                  <a:cubicBezTo>
                    <a:pt x="-762" y="1335"/>
                    <a:pt x="13261" y="75154"/>
                    <a:pt x="15907" y="107962"/>
                  </a:cubicBezTo>
                  <a:cubicBezTo>
                    <a:pt x="18553" y="140770"/>
                    <a:pt x="15113" y="193158"/>
                    <a:pt x="15907" y="196862"/>
                  </a:cubicBezTo>
                  <a:cubicBezTo>
                    <a:pt x="16701" y="200566"/>
                    <a:pt x="19346" y="146856"/>
                    <a:pt x="20669" y="130187"/>
                  </a:cubicBezTo>
                  <a:cubicBezTo>
                    <a:pt x="21992" y="113518"/>
                    <a:pt x="21463" y="90764"/>
                    <a:pt x="23844" y="96849"/>
                  </a:cubicBezTo>
                  <a:cubicBezTo>
                    <a:pt x="26225" y="102934"/>
                    <a:pt x="30195" y="179928"/>
                    <a:pt x="34957" y="166699"/>
                  </a:cubicBezTo>
                  <a:cubicBezTo>
                    <a:pt x="39719" y="153470"/>
                    <a:pt x="54800" y="28586"/>
                    <a:pt x="52419" y="17474"/>
                  </a:cubicBezTo>
                  <a:cubicBezTo>
                    <a:pt x="50038" y="6362"/>
                    <a:pt x="29136" y="101082"/>
                    <a:pt x="20669" y="100024"/>
                  </a:cubicBezTo>
                  <a:cubicBezTo>
                    <a:pt x="12202" y="98966"/>
                    <a:pt x="826" y="-1311"/>
                    <a:pt x="3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1E62F4F-CD07-43A3-8BEC-3FF7AEC131EB}"/>
                </a:ext>
              </a:extLst>
            </p:cNvPr>
            <p:cNvSpPr/>
            <p:nvPr/>
          </p:nvSpPr>
          <p:spPr>
            <a:xfrm>
              <a:off x="4092058" y="4083048"/>
              <a:ext cx="102792" cy="427351"/>
            </a:xfrm>
            <a:custGeom>
              <a:avLst/>
              <a:gdLst>
                <a:gd name="connsiteX0" fmla="*/ 17980 w 102792"/>
                <a:gd name="connsiteY0" fmla="*/ 2 h 427351"/>
                <a:gd name="connsiteX1" fmla="*/ 517 w 102792"/>
                <a:gd name="connsiteY1" fmla="*/ 117477 h 427351"/>
                <a:gd name="connsiteX2" fmla="*/ 41792 w 102792"/>
                <a:gd name="connsiteY2" fmla="*/ 261940 h 427351"/>
                <a:gd name="connsiteX3" fmla="*/ 49730 w 102792"/>
                <a:gd name="connsiteY3" fmla="*/ 311152 h 427351"/>
                <a:gd name="connsiteX4" fmla="*/ 102117 w 102792"/>
                <a:gd name="connsiteY4" fmla="*/ 427040 h 427351"/>
                <a:gd name="connsiteX5" fmla="*/ 76717 w 102792"/>
                <a:gd name="connsiteY5" fmla="*/ 339727 h 427351"/>
                <a:gd name="connsiteX6" fmla="*/ 37030 w 102792"/>
                <a:gd name="connsiteY6" fmla="*/ 179390 h 427351"/>
                <a:gd name="connsiteX7" fmla="*/ 8455 w 102792"/>
                <a:gd name="connsiteY7" fmla="*/ 114302 h 427351"/>
                <a:gd name="connsiteX8" fmla="*/ 17980 w 102792"/>
                <a:gd name="connsiteY8" fmla="*/ 2 h 4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792" h="427351">
                  <a:moveTo>
                    <a:pt x="17980" y="2"/>
                  </a:moveTo>
                  <a:cubicBezTo>
                    <a:pt x="16657" y="531"/>
                    <a:pt x="-3452" y="73821"/>
                    <a:pt x="517" y="117477"/>
                  </a:cubicBezTo>
                  <a:cubicBezTo>
                    <a:pt x="4486" y="161133"/>
                    <a:pt x="33590" y="229661"/>
                    <a:pt x="41792" y="261940"/>
                  </a:cubicBezTo>
                  <a:cubicBezTo>
                    <a:pt x="49994" y="294219"/>
                    <a:pt x="39676" y="283635"/>
                    <a:pt x="49730" y="311152"/>
                  </a:cubicBezTo>
                  <a:cubicBezTo>
                    <a:pt x="59784" y="338669"/>
                    <a:pt x="97619" y="422278"/>
                    <a:pt x="102117" y="427040"/>
                  </a:cubicBezTo>
                  <a:cubicBezTo>
                    <a:pt x="106615" y="431802"/>
                    <a:pt x="87565" y="381002"/>
                    <a:pt x="76717" y="339727"/>
                  </a:cubicBezTo>
                  <a:cubicBezTo>
                    <a:pt x="65869" y="298452"/>
                    <a:pt x="48407" y="216961"/>
                    <a:pt x="37030" y="179390"/>
                  </a:cubicBezTo>
                  <a:cubicBezTo>
                    <a:pt x="25653" y="141819"/>
                    <a:pt x="12953" y="140231"/>
                    <a:pt x="8455" y="114302"/>
                  </a:cubicBezTo>
                  <a:cubicBezTo>
                    <a:pt x="3957" y="88373"/>
                    <a:pt x="19303" y="-527"/>
                    <a:pt x="1798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A352CB8C-A068-4924-BD97-9D5E59638BCA}"/>
                </a:ext>
              </a:extLst>
            </p:cNvPr>
            <p:cNvSpPr/>
            <p:nvPr/>
          </p:nvSpPr>
          <p:spPr>
            <a:xfrm>
              <a:off x="4030653" y="4013135"/>
              <a:ext cx="165427" cy="508712"/>
            </a:xfrm>
            <a:custGeom>
              <a:avLst/>
              <a:gdLst>
                <a:gd name="connsiteX0" fmla="*/ 49222 w 165427"/>
                <a:gd name="connsiteY0" fmla="*/ 65 h 508712"/>
                <a:gd name="connsiteX1" fmla="*/ 26997 w 165427"/>
                <a:gd name="connsiteY1" fmla="*/ 130240 h 508712"/>
                <a:gd name="connsiteX2" fmla="*/ 52397 w 165427"/>
                <a:gd name="connsiteY2" fmla="*/ 328678 h 508712"/>
                <a:gd name="connsiteX3" fmla="*/ 34935 w 165427"/>
                <a:gd name="connsiteY3" fmla="*/ 231840 h 508712"/>
                <a:gd name="connsiteX4" fmla="*/ 7947 w 165427"/>
                <a:gd name="connsiteY4" fmla="*/ 108015 h 508712"/>
                <a:gd name="connsiteX5" fmla="*/ 36522 w 165427"/>
                <a:gd name="connsiteY5" fmla="*/ 317565 h 508712"/>
                <a:gd name="connsiteX6" fmla="*/ 66685 w 165427"/>
                <a:gd name="connsiteY6" fmla="*/ 398528 h 508712"/>
                <a:gd name="connsiteX7" fmla="*/ 165110 w 165427"/>
                <a:gd name="connsiteY7" fmla="*/ 508065 h 508712"/>
                <a:gd name="connsiteX8" fmla="*/ 96847 w 165427"/>
                <a:gd name="connsiteY8" fmla="*/ 436628 h 508712"/>
                <a:gd name="connsiteX9" fmla="*/ 61922 w 165427"/>
                <a:gd name="connsiteY9" fmla="*/ 290578 h 508712"/>
                <a:gd name="connsiteX10" fmla="*/ 10 w 165427"/>
                <a:gd name="connsiteY10" fmla="*/ 146115 h 508712"/>
                <a:gd name="connsiteX11" fmla="*/ 49222 w 165427"/>
                <a:gd name="connsiteY11" fmla="*/ 65 h 5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427" h="508712">
                  <a:moveTo>
                    <a:pt x="49222" y="65"/>
                  </a:moveTo>
                  <a:cubicBezTo>
                    <a:pt x="53720" y="-2581"/>
                    <a:pt x="26468" y="75471"/>
                    <a:pt x="26997" y="130240"/>
                  </a:cubicBezTo>
                  <a:cubicBezTo>
                    <a:pt x="27526" y="185009"/>
                    <a:pt x="51074" y="311745"/>
                    <a:pt x="52397" y="328678"/>
                  </a:cubicBezTo>
                  <a:cubicBezTo>
                    <a:pt x="53720" y="345611"/>
                    <a:pt x="42343" y="268617"/>
                    <a:pt x="34935" y="231840"/>
                  </a:cubicBezTo>
                  <a:cubicBezTo>
                    <a:pt x="27527" y="195063"/>
                    <a:pt x="7683" y="93728"/>
                    <a:pt x="7947" y="108015"/>
                  </a:cubicBezTo>
                  <a:cubicBezTo>
                    <a:pt x="8211" y="122302"/>
                    <a:pt x="26732" y="269146"/>
                    <a:pt x="36522" y="317565"/>
                  </a:cubicBezTo>
                  <a:cubicBezTo>
                    <a:pt x="46312" y="365984"/>
                    <a:pt x="45254" y="366778"/>
                    <a:pt x="66685" y="398528"/>
                  </a:cubicBezTo>
                  <a:cubicBezTo>
                    <a:pt x="88116" y="430278"/>
                    <a:pt x="160083" y="501715"/>
                    <a:pt x="165110" y="508065"/>
                  </a:cubicBezTo>
                  <a:cubicBezTo>
                    <a:pt x="170137" y="514415"/>
                    <a:pt x="114045" y="472876"/>
                    <a:pt x="96847" y="436628"/>
                  </a:cubicBezTo>
                  <a:cubicBezTo>
                    <a:pt x="79649" y="400380"/>
                    <a:pt x="78061" y="338997"/>
                    <a:pt x="61922" y="290578"/>
                  </a:cubicBezTo>
                  <a:cubicBezTo>
                    <a:pt x="45783" y="242159"/>
                    <a:pt x="804" y="194534"/>
                    <a:pt x="10" y="146115"/>
                  </a:cubicBezTo>
                  <a:cubicBezTo>
                    <a:pt x="-784" y="97696"/>
                    <a:pt x="44724" y="2711"/>
                    <a:pt x="49222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E4070A4A-9170-4A42-9BC1-AD20454CDCC9}"/>
                </a:ext>
              </a:extLst>
            </p:cNvPr>
            <p:cNvSpPr/>
            <p:nvPr/>
          </p:nvSpPr>
          <p:spPr>
            <a:xfrm>
              <a:off x="4078138" y="4430513"/>
              <a:ext cx="365279" cy="113152"/>
            </a:xfrm>
            <a:custGeom>
              <a:avLst/>
              <a:gdLst>
                <a:gd name="connsiteX0" fmla="*/ 1737 w 365279"/>
                <a:gd name="connsiteY0" fmla="*/ 200 h 113152"/>
                <a:gd name="connsiteX1" fmla="*/ 200175 w 365279"/>
                <a:gd name="connsiteY1" fmla="*/ 93862 h 113152"/>
                <a:gd name="connsiteX2" fmla="*/ 365275 w 365279"/>
                <a:gd name="connsiteY2" fmla="*/ 103387 h 113152"/>
                <a:gd name="connsiteX3" fmla="*/ 195412 w 365279"/>
                <a:gd name="connsiteY3" fmla="*/ 85925 h 113152"/>
                <a:gd name="connsiteX4" fmla="*/ 135087 w 365279"/>
                <a:gd name="connsiteY4" fmla="*/ 111325 h 113152"/>
                <a:gd name="connsiteX5" fmla="*/ 179537 w 365279"/>
                <a:gd name="connsiteY5" fmla="*/ 106562 h 113152"/>
                <a:gd name="connsiteX6" fmla="*/ 108100 w 365279"/>
                <a:gd name="connsiteY6" fmla="*/ 70050 h 113152"/>
                <a:gd name="connsiteX7" fmla="*/ 1737 w 365279"/>
                <a:gd name="connsiteY7" fmla="*/ 200 h 11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79" h="113152">
                  <a:moveTo>
                    <a:pt x="1737" y="200"/>
                  </a:moveTo>
                  <a:cubicBezTo>
                    <a:pt x="17083" y="4169"/>
                    <a:pt x="139585" y="76664"/>
                    <a:pt x="200175" y="93862"/>
                  </a:cubicBezTo>
                  <a:cubicBezTo>
                    <a:pt x="260765" y="111060"/>
                    <a:pt x="366069" y="104710"/>
                    <a:pt x="365275" y="103387"/>
                  </a:cubicBezTo>
                  <a:cubicBezTo>
                    <a:pt x="364481" y="102064"/>
                    <a:pt x="233777" y="84602"/>
                    <a:pt x="195412" y="85925"/>
                  </a:cubicBezTo>
                  <a:cubicBezTo>
                    <a:pt x="157047" y="87248"/>
                    <a:pt x="137733" y="107885"/>
                    <a:pt x="135087" y="111325"/>
                  </a:cubicBezTo>
                  <a:cubicBezTo>
                    <a:pt x="132441" y="114765"/>
                    <a:pt x="184035" y="113441"/>
                    <a:pt x="179537" y="106562"/>
                  </a:cubicBezTo>
                  <a:cubicBezTo>
                    <a:pt x="175039" y="99683"/>
                    <a:pt x="139321" y="87777"/>
                    <a:pt x="108100" y="70050"/>
                  </a:cubicBezTo>
                  <a:cubicBezTo>
                    <a:pt x="76879" y="52323"/>
                    <a:pt x="-13609" y="-3769"/>
                    <a:pt x="1737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780825CE-4B8D-4B3E-A241-7A0978CE8F1E}"/>
                </a:ext>
              </a:extLst>
            </p:cNvPr>
            <p:cNvSpPr/>
            <p:nvPr/>
          </p:nvSpPr>
          <p:spPr>
            <a:xfrm>
              <a:off x="4289972" y="4044927"/>
              <a:ext cx="165203" cy="222246"/>
            </a:xfrm>
            <a:custGeom>
              <a:avLst/>
              <a:gdLst>
                <a:gd name="connsiteX0" fmla="*/ 62953 w 165203"/>
                <a:gd name="connsiteY0" fmla="*/ 23 h 222246"/>
                <a:gd name="connsiteX1" fmla="*/ 37553 w 165203"/>
                <a:gd name="connsiteY1" fmla="*/ 68286 h 222246"/>
                <a:gd name="connsiteX2" fmla="*/ 131216 w 165203"/>
                <a:gd name="connsiteY2" fmla="*/ 92098 h 222246"/>
                <a:gd name="connsiteX3" fmla="*/ 162966 w 165203"/>
                <a:gd name="connsiteY3" fmla="*/ 220686 h 222246"/>
                <a:gd name="connsiteX4" fmla="*/ 156616 w 165203"/>
                <a:gd name="connsiteY4" fmla="*/ 160361 h 222246"/>
                <a:gd name="connsiteX5" fmla="*/ 108991 w 165203"/>
                <a:gd name="connsiteY5" fmla="*/ 114323 h 222246"/>
                <a:gd name="connsiteX6" fmla="*/ 1041 w 165203"/>
                <a:gd name="connsiteY6" fmla="*/ 76223 h 222246"/>
                <a:gd name="connsiteX7" fmla="*/ 62953 w 165203"/>
                <a:gd name="connsiteY7" fmla="*/ 23 h 22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203" h="222246">
                  <a:moveTo>
                    <a:pt x="62953" y="23"/>
                  </a:moveTo>
                  <a:cubicBezTo>
                    <a:pt x="69038" y="-1300"/>
                    <a:pt x="26176" y="52940"/>
                    <a:pt x="37553" y="68286"/>
                  </a:cubicBezTo>
                  <a:cubicBezTo>
                    <a:pt x="48930" y="83632"/>
                    <a:pt x="110314" y="66698"/>
                    <a:pt x="131216" y="92098"/>
                  </a:cubicBezTo>
                  <a:cubicBezTo>
                    <a:pt x="152118" y="117498"/>
                    <a:pt x="158733" y="209309"/>
                    <a:pt x="162966" y="220686"/>
                  </a:cubicBezTo>
                  <a:cubicBezTo>
                    <a:pt x="167199" y="232063"/>
                    <a:pt x="165612" y="178088"/>
                    <a:pt x="156616" y="160361"/>
                  </a:cubicBezTo>
                  <a:cubicBezTo>
                    <a:pt x="147620" y="142634"/>
                    <a:pt x="134920" y="128346"/>
                    <a:pt x="108991" y="114323"/>
                  </a:cubicBezTo>
                  <a:cubicBezTo>
                    <a:pt x="83062" y="100300"/>
                    <a:pt x="11095" y="93156"/>
                    <a:pt x="1041" y="76223"/>
                  </a:cubicBezTo>
                  <a:cubicBezTo>
                    <a:pt x="-9013" y="59290"/>
                    <a:pt x="56868" y="1346"/>
                    <a:pt x="62953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CBD354D6-1B7F-4B81-8F53-7872CF5D854A}"/>
                </a:ext>
              </a:extLst>
            </p:cNvPr>
            <p:cNvSpPr/>
            <p:nvPr/>
          </p:nvSpPr>
          <p:spPr>
            <a:xfrm>
              <a:off x="4147153" y="4189591"/>
              <a:ext cx="253846" cy="200652"/>
            </a:xfrm>
            <a:custGeom>
              <a:avLst/>
              <a:gdLst>
                <a:gd name="connsiteX0" fmla="*/ 985 w 253846"/>
                <a:gd name="connsiteY0" fmla="*/ 79197 h 200652"/>
                <a:gd name="connsiteX1" fmla="*/ 47022 w 253846"/>
                <a:gd name="connsiteY1" fmla="*/ 2997 h 200652"/>
                <a:gd name="connsiteX2" fmla="*/ 162910 w 253846"/>
                <a:gd name="connsiteY2" fmla="*/ 15697 h 200652"/>
                <a:gd name="connsiteX3" fmla="*/ 253397 w 253846"/>
                <a:gd name="connsiteY3" fmla="*/ 18872 h 200652"/>
                <a:gd name="connsiteX4" fmla="*/ 124810 w 253846"/>
                <a:gd name="connsiteY4" fmla="*/ 45859 h 200652"/>
                <a:gd name="connsiteX5" fmla="*/ 153385 w 253846"/>
                <a:gd name="connsiteY5" fmla="*/ 101422 h 200652"/>
                <a:gd name="connsiteX6" fmla="*/ 102585 w 253846"/>
                <a:gd name="connsiteY6" fmla="*/ 152222 h 200652"/>
                <a:gd name="connsiteX7" fmla="*/ 70835 w 253846"/>
                <a:gd name="connsiteY7" fmla="*/ 196672 h 200652"/>
                <a:gd name="connsiteX8" fmla="*/ 150210 w 253846"/>
                <a:gd name="connsiteY8" fmla="*/ 45859 h 200652"/>
                <a:gd name="connsiteX9" fmla="*/ 196247 w 253846"/>
                <a:gd name="connsiteY9" fmla="*/ 10934 h 200652"/>
                <a:gd name="connsiteX10" fmla="*/ 123222 w 253846"/>
                <a:gd name="connsiteY10" fmla="*/ 7759 h 200652"/>
                <a:gd name="connsiteX11" fmla="*/ 85122 w 253846"/>
                <a:gd name="connsiteY11" fmla="*/ 25222 h 200652"/>
                <a:gd name="connsiteX12" fmla="*/ 985 w 253846"/>
                <a:gd name="connsiteY12" fmla="*/ 79197 h 20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46" h="200652">
                  <a:moveTo>
                    <a:pt x="985" y="79197"/>
                  </a:moveTo>
                  <a:cubicBezTo>
                    <a:pt x="-5365" y="75493"/>
                    <a:pt x="20035" y="13580"/>
                    <a:pt x="47022" y="2997"/>
                  </a:cubicBezTo>
                  <a:cubicBezTo>
                    <a:pt x="74009" y="-7586"/>
                    <a:pt x="128514" y="13051"/>
                    <a:pt x="162910" y="15697"/>
                  </a:cubicBezTo>
                  <a:cubicBezTo>
                    <a:pt x="197306" y="18343"/>
                    <a:pt x="259747" y="13845"/>
                    <a:pt x="253397" y="18872"/>
                  </a:cubicBezTo>
                  <a:cubicBezTo>
                    <a:pt x="247047" y="23899"/>
                    <a:pt x="141479" y="32101"/>
                    <a:pt x="124810" y="45859"/>
                  </a:cubicBezTo>
                  <a:cubicBezTo>
                    <a:pt x="108141" y="59617"/>
                    <a:pt x="157089" y="83695"/>
                    <a:pt x="153385" y="101422"/>
                  </a:cubicBezTo>
                  <a:cubicBezTo>
                    <a:pt x="149681" y="119149"/>
                    <a:pt x="116343" y="136347"/>
                    <a:pt x="102585" y="152222"/>
                  </a:cubicBezTo>
                  <a:cubicBezTo>
                    <a:pt x="88827" y="168097"/>
                    <a:pt x="62898" y="214399"/>
                    <a:pt x="70835" y="196672"/>
                  </a:cubicBezTo>
                  <a:cubicBezTo>
                    <a:pt x="78773" y="178945"/>
                    <a:pt x="129308" y="76815"/>
                    <a:pt x="150210" y="45859"/>
                  </a:cubicBezTo>
                  <a:cubicBezTo>
                    <a:pt x="171112" y="14903"/>
                    <a:pt x="200745" y="17284"/>
                    <a:pt x="196247" y="10934"/>
                  </a:cubicBezTo>
                  <a:cubicBezTo>
                    <a:pt x="191749" y="4584"/>
                    <a:pt x="141743" y="5378"/>
                    <a:pt x="123222" y="7759"/>
                  </a:cubicBezTo>
                  <a:cubicBezTo>
                    <a:pt x="104701" y="10140"/>
                    <a:pt x="104701" y="18343"/>
                    <a:pt x="85122" y="25222"/>
                  </a:cubicBezTo>
                  <a:cubicBezTo>
                    <a:pt x="65543" y="32101"/>
                    <a:pt x="7335" y="82901"/>
                    <a:pt x="985" y="79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C3D58AF8-61AA-41F9-92CD-3C434DDB6D10}"/>
                </a:ext>
              </a:extLst>
            </p:cNvPr>
            <p:cNvSpPr/>
            <p:nvPr/>
          </p:nvSpPr>
          <p:spPr>
            <a:xfrm>
              <a:off x="3525185" y="3724874"/>
              <a:ext cx="577013" cy="705101"/>
            </a:xfrm>
            <a:custGeom>
              <a:avLst/>
              <a:gdLst>
                <a:gd name="connsiteX0" fmla="*/ 576915 w 577013"/>
                <a:gd name="connsiteY0" fmla="*/ 989 h 705101"/>
                <a:gd name="connsiteX1" fmla="*/ 341965 w 577013"/>
                <a:gd name="connsiteY1" fmla="*/ 231176 h 705101"/>
                <a:gd name="connsiteX2" fmla="*/ 13353 w 577013"/>
                <a:gd name="connsiteY2" fmla="*/ 685201 h 705101"/>
                <a:gd name="connsiteX3" fmla="*/ 78440 w 577013"/>
                <a:gd name="connsiteY3" fmla="*/ 597889 h 705101"/>
                <a:gd name="connsiteX4" fmla="*/ 213378 w 577013"/>
                <a:gd name="connsiteY4" fmla="*/ 359764 h 705101"/>
                <a:gd name="connsiteX5" fmla="*/ 234015 w 577013"/>
                <a:gd name="connsiteY5" fmla="*/ 375639 h 705101"/>
                <a:gd name="connsiteX6" fmla="*/ 307040 w 577013"/>
                <a:gd name="connsiteY6" fmla="*/ 231176 h 705101"/>
                <a:gd name="connsiteX7" fmla="*/ 327678 w 577013"/>
                <a:gd name="connsiteY7" fmla="*/ 256576 h 705101"/>
                <a:gd name="connsiteX8" fmla="*/ 370540 w 577013"/>
                <a:gd name="connsiteY8" fmla="*/ 151801 h 705101"/>
                <a:gd name="connsiteX9" fmla="*/ 576915 w 577013"/>
                <a:gd name="connsiteY9" fmla="*/ 989 h 70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013" h="705101">
                  <a:moveTo>
                    <a:pt x="576915" y="989"/>
                  </a:moveTo>
                  <a:cubicBezTo>
                    <a:pt x="572153" y="14218"/>
                    <a:pt x="435892" y="117141"/>
                    <a:pt x="341965" y="231176"/>
                  </a:cubicBezTo>
                  <a:cubicBezTo>
                    <a:pt x="248038" y="345211"/>
                    <a:pt x="57274" y="624082"/>
                    <a:pt x="13353" y="685201"/>
                  </a:cubicBezTo>
                  <a:cubicBezTo>
                    <a:pt x="-30568" y="746320"/>
                    <a:pt x="45103" y="652128"/>
                    <a:pt x="78440" y="597889"/>
                  </a:cubicBezTo>
                  <a:cubicBezTo>
                    <a:pt x="111777" y="543650"/>
                    <a:pt x="187449" y="396806"/>
                    <a:pt x="213378" y="359764"/>
                  </a:cubicBezTo>
                  <a:cubicBezTo>
                    <a:pt x="239307" y="322722"/>
                    <a:pt x="218405" y="397070"/>
                    <a:pt x="234015" y="375639"/>
                  </a:cubicBezTo>
                  <a:cubicBezTo>
                    <a:pt x="249625" y="354208"/>
                    <a:pt x="291430" y="251020"/>
                    <a:pt x="307040" y="231176"/>
                  </a:cubicBezTo>
                  <a:cubicBezTo>
                    <a:pt x="322650" y="211332"/>
                    <a:pt x="317095" y="269805"/>
                    <a:pt x="327678" y="256576"/>
                  </a:cubicBezTo>
                  <a:cubicBezTo>
                    <a:pt x="338261" y="243347"/>
                    <a:pt x="327942" y="192811"/>
                    <a:pt x="370540" y="151801"/>
                  </a:cubicBezTo>
                  <a:cubicBezTo>
                    <a:pt x="413138" y="110791"/>
                    <a:pt x="581677" y="-12240"/>
                    <a:pt x="576915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9ACE65AC-E2DE-4BC4-AC62-DACC6BC527FD}"/>
                </a:ext>
              </a:extLst>
            </p:cNvPr>
            <p:cNvSpPr/>
            <p:nvPr/>
          </p:nvSpPr>
          <p:spPr>
            <a:xfrm>
              <a:off x="3546458" y="3911330"/>
              <a:ext cx="358062" cy="461655"/>
            </a:xfrm>
            <a:custGeom>
              <a:avLst/>
              <a:gdLst>
                <a:gd name="connsiteX0" fmla="*/ 357205 w 358062"/>
                <a:gd name="connsiteY0" fmla="*/ 270 h 461655"/>
                <a:gd name="connsiteX1" fmla="*/ 176230 w 358062"/>
                <a:gd name="connsiteY1" fmla="*/ 87583 h 461655"/>
                <a:gd name="connsiteX2" fmla="*/ 227030 w 358062"/>
                <a:gd name="connsiteY2" fmla="*/ 100283 h 461655"/>
                <a:gd name="connsiteX3" fmla="*/ 115905 w 358062"/>
                <a:gd name="connsiteY3" fmla="*/ 132033 h 461655"/>
                <a:gd name="connsiteX4" fmla="*/ 215917 w 358062"/>
                <a:gd name="connsiteY4" fmla="*/ 147908 h 461655"/>
                <a:gd name="connsiteX5" fmla="*/ 146067 w 358062"/>
                <a:gd name="connsiteY5" fmla="*/ 165370 h 461655"/>
                <a:gd name="connsiteX6" fmla="*/ 109555 w 358062"/>
                <a:gd name="connsiteY6" fmla="*/ 189183 h 461655"/>
                <a:gd name="connsiteX7" fmla="*/ 136542 w 358062"/>
                <a:gd name="connsiteY7" fmla="*/ 192358 h 461655"/>
                <a:gd name="connsiteX8" fmla="*/ 95267 w 358062"/>
                <a:gd name="connsiteY8" fmla="*/ 208233 h 461655"/>
                <a:gd name="connsiteX9" fmla="*/ 60342 w 358062"/>
                <a:gd name="connsiteY9" fmla="*/ 281258 h 461655"/>
                <a:gd name="connsiteX10" fmla="*/ 17 w 358062"/>
                <a:gd name="connsiteY10" fmla="*/ 460645 h 461655"/>
                <a:gd name="connsiteX11" fmla="*/ 55580 w 358062"/>
                <a:gd name="connsiteY11" fmla="*/ 344758 h 461655"/>
                <a:gd name="connsiteX12" fmla="*/ 176230 w 358062"/>
                <a:gd name="connsiteY12" fmla="*/ 151083 h 461655"/>
                <a:gd name="connsiteX13" fmla="*/ 219092 w 358062"/>
                <a:gd name="connsiteY13" fmla="*/ 97108 h 461655"/>
                <a:gd name="connsiteX14" fmla="*/ 244492 w 358062"/>
                <a:gd name="connsiteY14" fmla="*/ 60595 h 461655"/>
                <a:gd name="connsiteX15" fmla="*/ 357205 w 358062"/>
                <a:gd name="connsiteY15" fmla="*/ 270 h 4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62" h="461655">
                  <a:moveTo>
                    <a:pt x="357205" y="270"/>
                  </a:moveTo>
                  <a:cubicBezTo>
                    <a:pt x="345828" y="4768"/>
                    <a:pt x="197926" y="70914"/>
                    <a:pt x="176230" y="87583"/>
                  </a:cubicBezTo>
                  <a:cubicBezTo>
                    <a:pt x="154534" y="104252"/>
                    <a:pt x="237084" y="92875"/>
                    <a:pt x="227030" y="100283"/>
                  </a:cubicBezTo>
                  <a:cubicBezTo>
                    <a:pt x="216976" y="107691"/>
                    <a:pt x="117757" y="124096"/>
                    <a:pt x="115905" y="132033"/>
                  </a:cubicBezTo>
                  <a:cubicBezTo>
                    <a:pt x="114053" y="139971"/>
                    <a:pt x="210890" y="142352"/>
                    <a:pt x="215917" y="147908"/>
                  </a:cubicBezTo>
                  <a:cubicBezTo>
                    <a:pt x="220944" y="153464"/>
                    <a:pt x="163794" y="158491"/>
                    <a:pt x="146067" y="165370"/>
                  </a:cubicBezTo>
                  <a:cubicBezTo>
                    <a:pt x="128340" y="172249"/>
                    <a:pt x="111142" y="184685"/>
                    <a:pt x="109555" y="189183"/>
                  </a:cubicBezTo>
                  <a:cubicBezTo>
                    <a:pt x="107967" y="193681"/>
                    <a:pt x="138923" y="189183"/>
                    <a:pt x="136542" y="192358"/>
                  </a:cubicBezTo>
                  <a:cubicBezTo>
                    <a:pt x="134161" y="195533"/>
                    <a:pt x="107967" y="193416"/>
                    <a:pt x="95267" y="208233"/>
                  </a:cubicBezTo>
                  <a:cubicBezTo>
                    <a:pt x="82567" y="223050"/>
                    <a:pt x="76217" y="239189"/>
                    <a:pt x="60342" y="281258"/>
                  </a:cubicBezTo>
                  <a:cubicBezTo>
                    <a:pt x="44467" y="323327"/>
                    <a:pt x="811" y="450062"/>
                    <a:pt x="17" y="460645"/>
                  </a:cubicBezTo>
                  <a:cubicBezTo>
                    <a:pt x="-777" y="471228"/>
                    <a:pt x="26211" y="396352"/>
                    <a:pt x="55580" y="344758"/>
                  </a:cubicBezTo>
                  <a:cubicBezTo>
                    <a:pt x="84949" y="293164"/>
                    <a:pt x="148978" y="192358"/>
                    <a:pt x="176230" y="151083"/>
                  </a:cubicBezTo>
                  <a:cubicBezTo>
                    <a:pt x="203482" y="109808"/>
                    <a:pt x="207715" y="112189"/>
                    <a:pt x="219092" y="97108"/>
                  </a:cubicBezTo>
                  <a:cubicBezTo>
                    <a:pt x="230469" y="82027"/>
                    <a:pt x="225707" y="72501"/>
                    <a:pt x="244492" y="60595"/>
                  </a:cubicBezTo>
                  <a:cubicBezTo>
                    <a:pt x="263277" y="48689"/>
                    <a:pt x="368582" y="-4228"/>
                    <a:pt x="357205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D4D20B69-2809-433E-8F29-F3DBF506B4E6}"/>
                </a:ext>
              </a:extLst>
            </p:cNvPr>
            <p:cNvSpPr/>
            <p:nvPr/>
          </p:nvSpPr>
          <p:spPr>
            <a:xfrm>
              <a:off x="3248696" y="4340471"/>
              <a:ext cx="346510" cy="413324"/>
            </a:xfrm>
            <a:custGeom>
              <a:avLst/>
              <a:gdLst>
                <a:gd name="connsiteX0" fmla="*/ 335879 w 346510"/>
                <a:gd name="connsiteY0" fmla="*/ 20392 h 413324"/>
                <a:gd name="connsiteX1" fmla="*/ 12029 w 346510"/>
                <a:gd name="connsiteY1" fmla="*/ 395042 h 413324"/>
                <a:gd name="connsiteX2" fmla="*/ 86642 w 346510"/>
                <a:gd name="connsiteY2" fmla="*/ 326779 h 413324"/>
                <a:gd name="connsiteX3" fmla="*/ 251742 w 346510"/>
                <a:gd name="connsiteY3" fmla="*/ 79129 h 413324"/>
                <a:gd name="connsiteX4" fmla="*/ 335879 w 346510"/>
                <a:gd name="connsiteY4" fmla="*/ 20392 h 4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10" h="413324">
                  <a:moveTo>
                    <a:pt x="335879" y="20392"/>
                  </a:moveTo>
                  <a:cubicBezTo>
                    <a:pt x="295927" y="73044"/>
                    <a:pt x="53568" y="343978"/>
                    <a:pt x="12029" y="395042"/>
                  </a:cubicBezTo>
                  <a:cubicBezTo>
                    <a:pt x="-29510" y="446106"/>
                    <a:pt x="46690" y="379431"/>
                    <a:pt x="86642" y="326779"/>
                  </a:cubicBezTo>
                  <a:cubicBezTo>
                    <a:pt x="126594" y="274127"/>
                    <a:pt x="210203" y="130458"/>
                    <a:pt x="251742" y="79129"/>
                  </a:cubicBezTo>
                  <a:cubicBezTo>
                    <a:pt x="293281" y="27800"/>
                    <a:pt x="375831" y="-32260"/>
                    <a:pt x="335879" y="20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8754EA9E-9BCD-4686-B7E4-5083D3290DF7}"/>
                </a:ext>
              </a:extLst>
            </p:cNvPr>
            <p:cNvSpPr/>
            <p:nvPr/>
          </p:nvSpPr>
          <p:spPr>
            <a:xfrm>
              <a:off x="3129982" y="4277839"/>
              <a:ext cx="446557" cy="454779"/>
            </a:xfrm>
            <a:custGeom>
              <a:avLst/>
              <a:gdLst>
                <a:gd name="connsiteX0" fmla="*/ 568 w 446557"/>
                <a:gd name="connsiteY0" fmla="*/ 454499 h 454779"/>
                <a:gd name="connsiteX1" fmla="*/ 148206 w 446557"/>
                <a:gd name="connsiteY1" fmla="*/ 327499 h 454779"/>
                <a:gd name="connsiteX2" fmla="*/ 189481 w 446557"/>
                <a:gd name="connsiteY2" fmla="*/ 327499 h 454779"/>
                <a:gd name="connsiteX3" fmla="*/ 205356 w 446557"/>
                <a:gd name="connsiteY3" fmla="*/ 257649 h 454779"/>
                <a:gd name="connsiteX4" fmla="*/ 268856 w 446557"/>
                <a:gd name="connsiteY4" fmla="*/ 244949 h 454779"/>
                <a:gd name="connsiteX5" fmla="*/ 322831 w 446557"/>
                <a:gd name="connsiteY5" fmla="*/ 170336 h 454779"/>
                <a:gd name="connsiteX6" fmla="*/ 329181 w 446557"/>
                <a:gd name="connsiteY6" fmla="*/ 122711 h 454779"/>
                <a:gd name="connsiteX7" fmla="*/ 445068 w 446557"/>
                <a:gd name="connsiteY7" fmla="*/ 2061 h 454779"/>
                <a:gd name="connsiteX8" fmla="*/ 386331 w 446557"/>
                <a:gd name="connsiteY8" fmla="*/ 62386 h 454779"/>
                <a:gd name="connsiteX9" fmla="*/ 264093 w 446557"/>
                <a:gd name="connsiteY9" fmla="*/ 257649 h 454779"/>
                <a:gd name="connsiteX10" fmla="*/ 208531 w 446557"/>
                <a:gd name="connsiteY10" fmla="*/ 287811 h 454779"/>
                <a:gd name="connsiteX11" fmla="*/ 568 w 446557"/>
                <a:gd name="connsiteY11" fmla="*/ 454499 h 4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557" h="454779">
                  <a:moveTo>
                    <a:pt x="568" y="454499"/>
                  </a:moveTo>
                  <a:cubicBezTo>
                    <a:pt x="-9486" y="461114"/>
                    <a:pt x="116721" y="348666"/>
                    <a:pt x="148206" y="327499"/>
                  </a:cubicBezTo>
                  <a:cubicBezTo>
                    <a:pt x="179691" y="306332"/>
                    <a:pt x="179956" y="339141"/>
                    <a:pt x="189481" y="327499"/>
                  </a:cubicBezTo>
                  <a:cubicBezTo>
                    <a:pt x="199006" y="315857"/>
                    <a:pt x="192127" y="271407"/>
                    <a:pt x="205356" y="257649"/>
                  </a:cubicBezTo>
                  <a:cubicBezTo>
                    <a:pt x="218585" y="243891"/>
                    <a:pt x="249277" y="259501"/>
                    <a:pt x="268856" y="244949"/>
                  </a:cubicBezTo>
                  <a:cubicBezTo>
                    <a:pt x="288435" y="230397"/>
                    <a:pt x="312777" y="190709"/>
                    <a:pt x="322831" y="170336"/>
                  </a:cubicBezTo>
                  <a:cubicBezTo>
                    <a:pt x="332885" y="149963"/>
                    <a:pt x="308808" y="150757"/>
                    <a:pt x="329181" y="122711"/>
                  </a:cubicBezTo>
                  <a:cubicBezTo>
                    <a:pt x="349554" y="94665"/>
                    <a:pt x="435543" y="12115"/>
                    <a:pt x="445068" y="2061"/>
                  </a:cubicBezTo>
                  <a:cubicBezTo>
                    <a:pt x="454593" y="-7993"/>
                    <a:pt x="416493" y="19788"/>
                    <a:pt x="386331" y="62386"/>
                  </a:cubicBezTo>
                  <a:cubicBezTo>
                    <a:pt x="356169" y="104984"/>
                    <a:pt x="293726" y="220078"/>
                    <a:pt x="264093" y="257649"/>
                  </a:cubicBezTo>
                  <a:cubicBezTo>
                    <a:pt x="234460" y="295220"/>
                    <a:pt x="255891" y="251563"/>
                    <a:pt x="208531" y="287811"/>
                  </a:cubicBezTo>
                  <a:cubicBezTo>
                    <a:pt x="161171" y="324059"/>
                    <a:pt x="10622" y="447884"/>
                    <a:pt x="568" y="454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B03CF59C-8A31-4E3E-948E-F40EC3292217}"/>
                </a:ext>
              </a:extLst>
            </p:cNvPr>
            <p:cNvSpPr/>
            <p:nvPr/>
          </p:nvSpPr>
          <p:spPr>
            <a:xfrm>
              <a:off x="2827156" y="4689899"/>
              <a:ext cx="154945" cy="354258"/>
            </a:xfrm>
            <a:custGeom>
              <a:avLst/>
              <a:gdLst>
                <a:gd name="connsiteX0" fmla="*/ 9707 w 154945"/>
                <a:gd name="connsiteY0" fmla="*/ 7514 h 354258"/>
                <a:gd name="connsiteX1" fmla="*/ 147819 w 154945"/>
                <a:gd name="connsiteY1" fmla="*/ 339301 h 354258"/>
                <a:gd name="connsiteX2" fmla="*/ 127182 w 154945"/>
                <a:gd name="connsiteY2" fmla="*/ 283739 h 354258"/>
                <a:gd name="connsiteX3" fmla="*/ 58919 w 154945"/>
                <a:gd name="connsiteY3" fmla="*/ 163089 h 354258"/>
                <a:gd name="connsiteX4" fmla="*/ 16057 w 154945"/>
                <a:gd name="connsiteY4" fmla="*/ 110701 h 354258"/>
                <a:gd name="connsiteX5" fmla="*/ 9707 w 154945"/>
                <a:gd name="connsiteY5" fmla="*/ 7514 h 35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945" h="354258">
                  <a:moveTo>
                    <a:pt x="9707" y="7514"/>
                  </a:moveTo>
                  <a:cubicBezTo>
                    <a:pt x="31667" y="45614"/>
                    <a:pt x="128240" y="293264"/>
                    <a:pt x="147819" y="339301"/>
                  </a:cubicBezTo>
                  <a:cubicBezTo>
                    <a:pt x="167398" y="385339"/>
                    <a:pt x="141999" y="313108"/>
                    <a:pt x="127182" y="283739"/>
                  </a:cubicBezTo>
                  <a:cubicBezTo>
                    <a:pt x="112365" y="254370"/>
                    <a:pt x="77440" y="191929"/>
                    <a:pt x="58919" y="163089"/>
                  </a:cubicBezTo>
                  <a:cubicBezTo>
                    <a:pt x="40398" y="134249"/>
                    <a:pt x="23201" y="133984"/>
                    <a:pt x="16057" y="110701"/>
                  </a:cubicBezTo>
                  <a:cubicBezTo>
                    <a:pt x="8913" y="87418"/>
                    <a:pt x="-12253" y="-30586"/>
                    <a:pt x="9707" y="7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DCD2CFB6-3913-4083-828E-9471AF957FDF}"/>
                </a:ext>
              </a:extLst>
            </p:cNvPr>
            <p:cNvSpPr/>
            <p:nvPr/>
          </p:nvSpPr>
          <p:spPr>
            <a:xfrm>
              <a:off x="2982754" y="4278136"/>
              <a:ext cx="36158" cy="399769"/>
            </a:xfrm>
            <a:custGeom>
              <a:avLst/>
              <a:gdLst>
                <a:gd name="connsiteX0" fmla="*/ 159 w 36158"/>
                <a:gd name="connsiteY0" fmla="*/ 8114 h 399769"/>
                <a:gd name="connsiteX1" fmla="*/ 16034 w 36158"/>
                <a:gd name="connsiteY1" fmla="*/ 397052 h 399769"/>
                <a:gd name="connsiteX2" fmla="*/ 17621 w 36158"/>
                <a:gd name="connsiteY2" fmla="*/ 189089 h 399769"/>
                <a:gd name="connsiteX3" fmla="*/ 35084 w 36158"/>
                <a:gd name="connsiteY3" fmla="*/ 352602 h 399769"/>
                <a:gd name="connsiteX4" fmla="*/ 33496 w 36158"/>
                <a:gd name="connsiteY4" fmla="*/ 201789 h 399769"/>
                <a:gd name="connsiteX5" fmla="*/ 27146 w 36158"/>
                <a:gd name="connsiteY5" fmla="*/ 136702 h 399769"/>
                <a:gd name="connsiteX6" fmla="*/ 159 w 36158"/>
                <a:gd name="connsiteY6" fmla="*/ 8114 h 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58" h="399769">
                  <a:moveTo>
                    <a:pt x="159" y="8114"/>
                  </a:moveTo>
                  <a:cubicBezTo>
                    <a:pt x="-1693" y="51506"/>
                    <a:pt x="13124" y="366890"/>
                    <a:pt x="16034" y="397052"/>
                  </a:cubicBezTo>
                  <a:cubicBezTo>
                    <a:pt x="18944" y="427215"/>
                    <a:pt x="14446" y="196497"/>
                    <a:pt x="17621" y="189089"/>
                  </a:cubicBezTo>
                  <a:cubicBezTo>
                    <a:pt x="20796" y="181681"/>
                    <a:pt x="32438" y="350485"/>
                    <a:pt x="35084" y="352602"/>
                  </a:cubicBezTo>
                  <a:cubicBezTo>
                    <a:pt x="37730" y="354719"/>
                    <a:pt x="34819" y="237772"/>
                    <a:pt x="33496" y="201789"/>
                  </a:cubicBezTo>
                  <a:cubicBezTo>
                    <a:pt x="32173" y="165806"/>
                    <a:pt x="32702" y="165277"/>
                    <a:pt x="27146" y="136702"/>
                  </a:cubicBezTo>
                  <a:cubicBezTo>
                    <a:pt x="21590" y="108127"/>
                    <a:pt x="2011" y="-35278"/>
                    <a:pt x="159" y="8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49348073-92AD-42B2-A7ED-6C99922A1237}"/>
                </a:ext>
              </a:extLst>
            </p:cNvPr>
            <p:cNvSpPr/>
            <p:nvPr/>
          </p:nvSpPr>
          <p:spPr>
            <a:xfrm>
              <a:off x="3003469" y="4297442"/>
              <a:ext cx="391283" cy="359075"/>
            </a:xfrm>
            <a:custGeom>
              <a:avLst/>
              <a:gdLst>
                <a:gd name="connsiteX0" fmla="*/ 381081 w 391283"/>
                <a:gd name="connsiteY0" fmla="*/ 7858 h 359075"/>
                <a:gd name="connsiteX1" fmla="*/ 4844 w 391283"/>
                <a:gd name="connsiteY1" fmla="*/ 353933 h 359075"/>
                <a:gd name="connsiteX2" fmla="*/ 160419 w 391283"/>
                <a:gd name="connsiteY2" fmla="*/ 223758 h 359075"/>
                <a:gd name="connsiteX3" fmla="*/ 52469 w 391283"/>
                <a:gd name="connsiteY3" fmla="*/ 344408 h 359075"/>
                <a:gd name="connsiteX4" fmla="*/ 217569 w 391283"/>
                <a:gd name="connsiteY4" fmla="*/ 195183 h 359075"/>
                <a:gd name="connsiteX5" fmla="*/ 185819 w 391283"/>
                <a:gd name="connsiteY5" fmla="*/ 207883 h 359075"/>
                <a:gd name="connsiteX6" fmla="*/ 276306 w 391283"/>
                <a:gd name="connsiteY6" fmla="*/ 118983 h 359075"/>
                <a:gd name="connsiteX7" fmla="*/ 381081 w 391283"/>
                <a:gd name="connsiteY7" fmla="*/ 7858 h 35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283" h="359075">
                  <a:moveTo>
                    <a:pt x="381081" y="7858"/>
                  </a:moveTo>
                  <a:cubicBezTo>
                    <a:pt x="335837" y="47016"/>
                    <a:pt x="41621" y="317950"/>
                    <a:pt x="4844" y="353933"/>
                  </a:cubicBezTo>
                  <a:cubicBezTo>
                    <a:pt x="-31933" y="389916"/>
                    <a:pt x="152481" y="225346"/>
                    <a:pt x="160419" y="223758"/>
                  </a:cubicBezTo>
                  <a:cubicBezTo>
                    <a:pt x="168357" y="222170"/>
                    <a:pt x="42944" y="349171"/>
                    <a:pt x="52469" y="344408"/>
                  </a:cubicBezTo>
                  <a:cubicBezTo>
                    <a:pt x="61994" y="339645"/>
                    <a:pt x="195344" y="217937"/>
                    <a:pt x="217569" y="195183"/>
                  </a:cubicBezTo>
                  <a:cubicBezTo>
                    <a:pt x="239794" y="172429"/>
                    <a:pt x="176030" y="220583"/>
                    <a:pt x="185819" y="207883"/>
                  </a:cubicBezTo>
                  <a:cubicBezTo>
                    <a:pt x="195608" y="195183"/>
                    <a:pt x="244292" y="150997"/>
                    <a:pt x="276306" y="118983"/>
                  </a:cubicBezTo>
                  <a:cubicBezTo>
                    <a:pt x="308320" y="86969"/>
                    <a:pt x="426325" y="-31300"/>
                    <a:pt x="381081" y="7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FCE925D5-F94B-4F8D-89BB-9E7DD1362145}"/>
                </a:ext>
              </a:extLst>
            </p:cNvPr>
            <p:cNvSpPr/>
            <p:nvPr/>
          </p:nvSpPr>
          <p:spPr>
            <a:xfrm>
              <a:off x="2905812" y="4281224"/>
              <a:ext cx="120617" cy="545027"/>
            </a:xfrm>
            <a:custGeom>
              <a:avLst/>
              <a:gdLst>
                <a:gd name="connsiteX0" fmla="*/ 16776 w 120617"/>
                <a:gd name="connsiteY0" fmla="*/ 264 h 545027"/>
                <a:gd name="connsiteX1" fmla="*/ 40588 w 120617"/>
                <a:gd name="connsiteY1" fmla="*/ 455876 h 545027"/>
                <a:gd name="connsiteX2" fmla="*/ 27888 w 120617"/>
                <a:gd name="connsiteY2" fmla="*/ 509851 h 545027"/>
                <a:gd name="connsiteX3" fmla="*/ 901 w 120617"/>
                <a:gd name="connsiteY3" fmla="*/ 544776 h 545027"/>
                <a:gd name="connsiteX4" fmla="*/ 64401 w 120617"/>
                <a:gd name="connsiteY4" fmla="*/ 492389 h 545027"/>
                <a:gd name="connsiteX5" fmla="*/ 119963 w 120617"/>
                <a:gd name="connsiteY5" fmla="*/ 482864 h 545027"/>
                <a:gd name="connsiteX6" fmla="*/ 94563 w 120617"/>
                <a:gd name="connsiteY6" fmla="*/ 470164 h 545027"/>
                <a:gd name="connsiteX7" fmla="*/ 89801 w 120617"/>
                <a:gd name="connsiteY7" fmla="*/ 381264 h 545027"/>
                <a:gd name="connsiteX8" fmla="*/ 73926 w 120617"/>
                <a:gd name="connsiteY8" fmla="*/ 6614 h 545027"/>
                <a:gd name="connsiteX9" fmla="*/ 80276 w 120617"/>
                <a:gd name="connsiteY9" fmla="*/ 460639 h 545027"/>
                <a:gd name="connsiteX10" fmla="*/ 45351 w 120617"/>
                <a:gd name="connsiteY10" fmla="*/ 460639 h 545027"/>
                <a:gd name="connsiteX11" fmla="*/ 45351 w 120617"/>
                <a:gd name="connsiteY11" fmla="*/ 390789 h 545027"/>
                <a:gd name="connsiteX12" fmla="*/ 16776 w 120617"/>
                <a:gd name="connsiteY12" fmla="*/ 264 h 5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17" h="545027">
                  <a:moveTo>
                    <a:pt x="16776" y="264"/>
                  </a:moveTo>
                  <a:cubicBezTo>
                    <a:pt x="15982" y="11112"/>
                    <a:pt x="38736" y="370945"/>
                    <a:pt x="40588" y="455876"/>
                  </a:cubicBezTo>
                  <a:cubicBezTo>
                    <a:pt x="42440" y="540807"/>
                    <a:pt x="34503" y="495034"/>
                    <a:pt x="27888" y="509851"/>
                  </a:cubicBezTo>
                  <a:cubicBezTo>
                    <a:pt x="21273" y="524668"/>
                    <a:pt x="-5184" y="547686"/>
                    <a:pt x="901" y="544776"/>
                  </a:cubicBezTo>
                  <a:cubicBezTo>
                    <a:pt x="6986" y="541866"/>
                    <a:pt x="44557" y="502708"/>
                    <a:pt x="64401" y="492389"/>
                  </a:cubicBezTo>
                  <a:cubicBezTo>
                    <a:pt x="84245" y="482070"/>
                    <a:pt x="114936" y="486568"/>
                    <a:pt x="119963" y="482864"/>
                  </a:cubicBezTo>
                  <a:cubicBezTo>
                    <a:pt x="124990" y="479160"/>
                    <a:pt x="99590" y="487097"/>
                    <a:pt x="94563" y="470164"/>
                  </a:cubicBezTo>
                  <a:cubicBezTo>
                    <a:pt x="89536" y="453231"/>
                    <a:pt x="93240" y="458522"/>
                    <a:pt x="89801" y="381264"/>
                  </a:cubicBezTo>
                  <a:cubicBezTo>
                    <a:pt x="86362" y="304006"/>
                    <a:pt x="75513" y="-6615"/>
                    <a:pt x="73926" y="6614"/>
                  </a:cubicBezTo>
                  <a:cubicBezTo>
                    <a:pt x="72339" y="19843"/>
                    <a:pt x="85038" y="384968"/>
                    <a:pt x="80276" y="460639"/>
                  </a:cubicBezTo>
                  <a:cubicBezTo>
                    <a:pt x="75514" y="536310"/>
                    <a:pt x="51172" y="472281"/>
                    <a:pt x="45351" y="460639"/>
                  </a:cubicBezTo>
                  <a:cubicBezTo>
                    <a:pt x="39530" y="448997"/>
                    <a:pt x="47997" y="465666"/>
                    <a:pt x="45351" y="390789"/>
                  </a:cubicBezTo>
                  <a:cubicBezTo>
                    <a:pt x="42705" y="315912"/>
                    <a:pt x="17570" y="-10584"/>
                    <a:pt x="16776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99920454-B720-42BE-9863-361378F171DA}"/>
                </a:ext>
              </a:extLst>
            </p:cNvPr>
            <p:cNvSpPr/>
            <p:nvPr/>
          </p:nvSpPr>
          <p:spPr>
            <a:xfrm>
              <a:off x="3011488" y="4632157"/>
              <a:ext cx="104491" cy="133519"/>
            </a:xfrm>
            <a:custGeom>
              <a:avLst/>
              <a:gdLst>
                <a:gd name="connsiteX0" fmla="*/ 38100 w 104491"/>
                <a:gd name="connsiteY0" fmla="*/ 168 h 133519"/>
                <a:gd name="connsiteX1" fmla="*/ 101600 w 104491"/>
                <a:gd name="connsiteY1" fmla="*/ 73193 h 133519"/>
                <a:gd name="connsiteX2" fmla="*/ 84137 w 104491"/>
                <a:gd name="connsiteY2" fmla="*/ 90656 h 133519"/>
                <a:gd name="connsiteX3" fmla="*/ 0 w 104491"/>
                <a:gd name="connsiteY3" fmla="*/ 133518 h 133519"/>
                <a:gd name="connsiteX4" fmla="*/ 84137 w 104491"/>
                <a:gd name="connsiteY4" fmla="*/ 92243 h 133519"/>
                <a:gd name="connsiteX5" fmla="*/ 61912 w 104491"/>
                <a:gd name="connsiteY5" fmla="*/ 54143 h 133519"/>
                <a:gd name="connsiteX6" fmla="*/ 38100 w 104491"/>
                <a:gd name="connsiteY6" fmla="*/ 168 h 13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491" h="133519">
                  <a:moveTo>
                    <a:pt x="38100" y="168"/>
                  </a:moveTo>
                  <a:cubicBezTo>
                    <a:pt x="44715" y="3343"/>
                    <a:pt x="93927" y="58112"/>
                    <a:pt x="101600" y="73193"/>
                  </a:cubicBezTo>
                  <a:cubicBezTo>
                    <a:pt x="109273" y="88274"/>
                    <a:pt x="101070" y="80602"/>
                    <a:pt x="84137" y="90656"/>
                  </a:cubicBezTo>
                  <a:cubicBezTo>
                    <a:pt x="67204" y="100710"/>
                    <a:pt x="0" y="133254"/>
                    <a:pt x="0" y="133518"/>
                  </a:cubicBezTo>
                  <a:cubicBezTo>
                    <a:pt x="0" y="133782"/>
                    <a:pt x="73818" y="105472"/>
                    <a:pt x="84137" y="92243"/>
                  </a:cubicBezTo>
                  <a:cubicBezTo>
                    <a:pt x="94456" y="79014"/>
                    <a:pt x="66675" y="68695"/>
                    <a:pt x="61912" y="54143"/>
                  </a:cubicBezTo>
                  <a:cubicBezTo>
                    <a:pt x="57149" y="39591"/>
                    <a:pt x="31485" y="-3007"/>
                    <a:pt x="3810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E7F55669-DB2D-4E1A-B7E6-0ADF4D96C738}"/>
                </a:ext>
              </a:extLst>
            </p:cNvPr>
            <p:cNvSpPr/>
            <p:nvPr/>
          </p:nvSpPr>
          <p:spPr>
            <a:xfrm>
              <a:off x="3017659" y="4584626"/>
              <a:ext cx="68613" cy="160543"/>
            </a:xfrm>
            <a:custGeom>
              <a:avLst/>
              <a:gdLst>
                <a:gd name="connsiteX0" fmla="*/ 3354 w 68613"/>
                <a:gd name="connsiteY0" fmla="*/ 74 h 160543"/>
                <a:gd name="connsiteX1" fmla="*/ 19229 w 68613"/>
                <a:gd name="connsiteY1" fmla="*/ 101674 h 160543"/>
                <a:gd name="connsiteX2" fmla="*/ 68441 w 68613"/>
                <a:gd name="connsiteY2" fmla="*/ 128662 h 160543"/>
                <a:gd name="connsiteX3" fmla="*/ 179 w 68613"/>
                <a:gd name="connsiteY3" fmla="*/ 160412 h 160543"/>
                <a:gd name="connsiteX4" fmla="*/ 47804 w 68613"/>
                <a:gd name="connsiteY4" fmla="*/ 115962 h 160543"/>
                <a:gd name="connsiteX5" fmla="*/ 23991 w 68613"/>
                <a:gd name="connsiteY5" fmla="*/ 85799 h 160543"/>
                <a:gd name="connsiteX6" fmla="*/ 3354 w 68613"/>
                <a:gd name="connsiteY6" fmla="*/ 74 h 16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3" h="160543">
                  <a:moveTo>
                    <a:pt x="3354" y="74"/>
                  </a:moveTo>
                  <a:cubicBezTo>
                    <a:pt x="2560" y="2720"/>
                    <a:pt x="8381" y="80243"/>
                    <a:pt x="19229" y="101674"/>
                  </a:cubicBezTo>
                  <a:cubicBezTo>
                    <a:pt x="30077" y="123105"/>
                    <a:pt x="71616" y="118872"/>
                    <a:pt x="68441" y="128662"/>
                  </a:cubicBezTo>
                  <a:cubicBezTo>
                    <a:pt x="65266" y="138452"/>
                    <a:pt x="3619" y="162529"/>
                    <a:pt x="179" y="160412"/>
                  </a:cubicBezTo>
                  <a:cubicBezTo>
                    <a:pt x="-3261" y="158295"/>
                    <a:pt x="43835" y="128397"/>
                    <a:pt x="47804" y="115962"/>
                  </a:cubicBezTo>
                  <a:cubicBezTo>
                    <a:pt x="51773" y="103527"/>
                    <a:pt x="30870" y="105643"/>
                    <a:pt x="23991" y="85799"/>
                  </a:cubicBezTo>
                  <a:cubicBezTo>
                    <a:pt x="17112" y="65955"/>
                    <a:pt x="4148" y="-2572"/>
                    <a:pt x="3354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E8028901-F846-4539-95B5-AD64ECD5B4B2}"/>
                </a:ext>
              </a:extLst>
            </p:cNvPr>
            <p:cNvSpPr/>
            <p:nvPr/>
          </p:nvSpPr>
          <p:spPr>
            <a:xfrm>
              <a:off x="3084390" y="4625940"/>
              <a:ext cx="167076" cy="385798"/>
            </a:xfrm>
            <a:custGeom>
              <a:avLst/>
              <a:gdLst>
                <a:gd name="connsiteX0" fmla="*/ 155698 w 167076"/>
                <a:gd name="connsiteY0" fmla="*/ 35 h 385798"/>
                <a:gd name="connsiteX1" fmla="*/ 166810 w 167076"/>
                <a:gd name="connsiteY1" fmla="*/ 109573 h 385798"/>
                <a:gd name="connsiteX2" fmla="*/ 142998 w 167076"/>
                <a:gd name="connsiteY2" fmla="*/ 52423 h 385798"/>
                <a:gd name="connsiteX3" fmla="*/ 120773 w 167076"/>
                <a:gd name="connsiteY3" fmla="*/ 144498 h 385798"/>
                <a:gd name="connsiteX4" fmla="*/ 104898 w 167076"/>
                <a:gd name="connsiteY4" fmla="*/ 96873 h 385798"/>
                <a:gd name="connsiteX5" fmla="*/ 87435 w 167076"/>
                <a:gd name="connsiteY5" fmla="*/ 209585 h 385798"/>
                <a:gd name="connsiteX6" fmla="*/ 77910 w 167076"/>
                <a:gd name="connsiteY6" fmla="*/ 150848 h 385798"/>
                <a:gd name="connsiteX7" fmla="*/ 57273 w 167076"/>
                <a:gd name="connsiteY7" fmla="*/ 276260 h 385798"/>
                <a:gd name="connsiteX8" fmla="*/ 35048 w 167076"/>
                <a:gd name="connsiteY8" fmla="*/ 214348 h 385798"/>
                <a:gd name="connsiteX9" fmla="*/ 11235 w 167076"/>
                <a:gd name="connsiteY9" fmla="*/ 296898 h 385798"/>
                <a:gd name="connsiteX10" fmla="*/ 3298 w 167076"/>
                <a:gd name="connsiteY10" fmla="*/ 255623 h 385798"/>
                <a:gd name="connsiteX11" fmla="*/ 1710 w 167076"/>
                <a:gd name="connsiteY11" fmla="*/ 385798 h 385798"/>
                <a:gd name="connsiteX12" fmla="*/ 27110 w 167076"/>
                <a:gd name="connsiteY12" fmla="*/ 255623 h 385798"/>
                <a:gd name="connsiteX13" fmla="*/ 47748 w 167076"/>
                <a:gd name="connsiteY13" fmla="*/ 287373 h 385798"/>
                <a:gd name="connsiteX14" fmla="*/ 95373 w 167076"/>
                <a:gd name="connsiteY14" fmla="*/ 130210 h 385798"/>
                <a:gd name="connsiteX15" fmla="*/ 96960 w 167076"/>
                <a:gd name="connsiteY15" fmla="*/ 185773 h 385798"/>
                <a:gd name="connsiteX16" fmla="*/ 154110 w 167076"/>
                <a:gd name="connsiteY16" fmla="*/ 98460 h 385798"/>
                <a:gd name="connsiteX17" fmla="*/ 155698 w 167076"/>
                <a:gd name="connsiteY17" fmla="*/ 35 h 38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76" h="385798">
                  <a:moveTo>
                    <a:pt x="155698" y="35"/>
                  </a:moveTo>
                  <a:cubicBezTo>
                    <a:pt x="157815" y="1887"/>
                    <a:pt x="168927" y="100842"/>
                    <a:pt x="166810" y="109573"/>
                  </a:cubicBezTo>
                  <a:cubicBezTo>
                    <a:pt x="164693" y="118304"/>
                    <a:pt x="150671" y="46602"/>
                    <a:pt x="142998" y="52423"/>
                  </a:cubicBezTo>
                  <a:cubicBezTo>
                    <a:pt x="135325" y="58244"/>
                    <a:pt x="127123" y="137090"/>
                    <a:pt x="120773" y="144498"/>
                  </a:cubicBezTo>
                  <a:cubicBezTo>
                    <a:pt x="114423" y="151906"/>
                    <a:pt x="110454" y="86025"/>
                    <a:pt x="104898" y="96873"/>
                  </a:cubicBezTo>
                  <a:cubicBezTo>
                    <a:pt x="99342" y="107721"/>
                    <a:pt x="91933" y="200589"/>
                    <a:pt x="87435" y="209585"/>
                  </a:cubicBezTo>
                  <a:cubicBezTo>
                    <a:pt x="82937" y="218581"/>
                    <a:pt x="82937" y="139736"/>
                    <a:pt x="77910" y="150848"/>
                  </a:cubicBezTo>
                  <a:cubicBezTo>
                    <a:pt x="72883" y="161960"/>
                    <a:pt x="64417" y="265677"/>
                    <a:pt x="57273" y="276260"/>
                  </a:cubicBezTo>
                  <a:cubicBezTo>
                    <a:pt x="50129" y="286843"/>
                    <a:pt x="42721" y="210908"/>
                    <a:pt x="35048" y="214348"/>
                  </a:cubicBezTo>
                  <a:cubicBezTo>
                    <a:pt x="27375" y="217788"/>
                    <a:pt x="16527" y="290019"/>
                    <a:pt x="11235" y="296898"/>
                  </a:cubicBezTo>
                  <a:cubicBezTo>
                    <a:pt x="5943" y="303777"/>
                    <a:pt x="4885" y="240806"/>
                    <a:pt x="3298" y="255623"/>
                  </a:cubicBezTo>
                  <a:cubicBezTo>
                    <a:pt x="1711" y="270440"/>
                    <a:pt x="-2259" y="385798"/>
                    <a:pt x="1710" y="385798"/>
                  </a:cubicBezTo>
                  <a:cubicBezTo>
                    <a:pt x="5679" y="385798"/>
                    <a:pt x="19437" y="272027"/>
                    <a:pt x="27110" y="255623"/>
                  </a:cubicBezTo>
                  <a:cubicBezTo>
                    <a:pt x="34783" y="239219"/>
                    <a:pt x="36371" y="308275"/>
                    <a:pt x="47748" y="287373"/>
                  </a:cubicBezTo>
                  <a:cubicBezTo>
                    <a:pt x="59125" y="266471"/>
                    <a:pt x="87171" y="147143"/>
                    <a:pt x="95373" y="130210"/>
                  </a:cubicBezTo>
                  <a:cubicBezTo>
                    <a:pt x="103575" y="113277"/>
                    <a:pt x="87171" y="191065"/>
                    <a:pt x="96960" y="185773"/>
                  </a:cubicBezTo>
                  <a:cubicBezTo>
                    <a:pt x="106749" y="180481"/>
                    <a:pt x="145379" y="127829"/>
                    <a:pt x="154110" y="98460"/>
                  </a:cubicBezTo>
                  <a:cubicBezTo>
                    <a:pt x="162841" y="69091"/>
                    <a:pt x="153581" y="-1817"/>
                    <a:pt x="1556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90705D78-D708-4829-9205-126826FFC91D}"/>
                </a:ext>
              </a:extLst>
            </p:cNvPr>
            <p:cNvSpPr/>
            <p:nvPr/>
          </p:nvSpPr>
          <p:spPr>
            <a:xfrm>
              <a:off x="2581271" y="4206649"/>
              <a:ext cx="52543" cy="433094"/>
            </a:xfrm>
            <a:custGeom>
              <a:avLst/>
              <a:gdLst>
                <a:gd name="connsiteX0" fmla="*/ 52392 w 52543"/>
                <a:gd name="connsiteY0" fmla="*/ 226 h 433094"/>
                <a:gd name="connsiteX1" fmla="*/ 15879 w 52543"/>
                <a:gd name="connsiteY1" fmla="*/ 151039 h 433094"/>
                <a:gd name="connsiteX2" fmla="*/ 14292 w 52543"/>
                <a:gd name="connsiteY2" fmla="*/ 351064 h 433094"/>
                <a:gd name="connsiteX3" fmla="*/ 14292 w 52543"/>
                <a:gd name="connsiteY3" fmla="*/ 305026 h 433094"/>
                <a:gd name="connsiteX4" fmla="*/ 44454 w 52543"/>
                <a:gd name="connsiteY4" fmla="*/ 432026 h 433094"/>
                <a:gd name="connsiteX5" fmla="*/ 36517 w 52543"/>
                <a:gd name="connsiteY5" fmla="*/ 355826 h 433094"/>
                <a:gd name="connsiteX6" fmla="*/ 4 w 52543"/>
                <a:gd name="connsiteY6" fmla="*/ 184376 h 433094"/>
                <a:gd name="connsiteX7" fmla="*/ 52392 w 52543"/>
                <a:gd name="connsiteY7" fmla="*/ 226 h 4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43" h="433094">
                  <a:moveTo>
                    <a:pt x="52392" y="226"/>
                  </a:moveTo>
                  <a:cubicBezTo>
                    <a:pt x="55038" y="-5330"/>
                    <a:pt x="22229" y="92566"/>
                    <a:pt x="15879" y="151039"/>
                  </a:cubicBezTo>
                  <a:cubicBezTo>
                    <a:pt x="9529" y="209512"/>
                    <a:pt x="14556" y="325400"/>
                    <a:pt x="14292" y="351064"/>
                  </a:cubicBezTo>
                  <a:cubicBezTo>
                    <a:pt x="14028" y="376728"/>
                    <a:pt x="9265" y="291532"/>
                    <a:pt x="14292" y="305026"/>
                  </a:cubicBezTo>
                  <a:cubicBezTo>
                    <a:pt x="19319" y="318520"/>
                    <a:pt x="40750" y="423559"/>
                    <a:pt x="44454" y="432026"/>
                  </a:cubicBezTo>
                  <a:cubicBezTo>
                    <a:pt x="48158" y="440493"/>
                    <a:pt x="43925" y="397101"/>
                    <a:pt x="36517" y="355826"/>
                  </a:cubicBezTo>
                  <a:cubicBezTo>
                    <a:pt x="29109" y="314551"/>
                    <a:pt x="533" y="239409"/>
                    <a:pt x="4" y="184376"/>
                  </a:cubicBezTo>
                  <a:cubicBezTo>
                    <a:pt x="-525" y="129343"/>
                    <a:pt x="49746" y="5782"/>
                    <a:pt x="52392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1C585332-A91F-49A2-84B8-D23C9974FAB2}"/>
                </a:ext>
              </a:extLst>
            </p:cNvPr>
            <p:cNvSpPr/>
            <p:nvPr/>
          </p:nvSpPr>
          <p:spPr>
            <a:xfrm>
              <a:off x="2596997" y="4122660"/>
              <a:ext cx="108139" cy="276989"/>
            </a:xfrm>
            <a:custGeom>
              <a:avLst/>
              <a:gdLst>
                <a:gd name="connsiteX0" fmla="*/ 87466 w 108139"/>
                <a:gd name="connsiteY0" fmla="*/ 78 h 276989"/>
                <a:gd name="connsiteX1" fmla="*/ 43016 w 108139"/>
                <a:gd name="connsiteY1" fmla="*/ 152478 h 276989"/>
                <a:gd name="connsiteX2" fmla="*/ 54128 w 108139"/>
                <a:gd name="connsiteY2" fmla="*/ 269953 h 276989"/>
                <a:gd name="connsiteX3" fmla="*/ 55716 w 108139"/>
                <a:gd name="connsiteY3" fmla="*/ 215978 h 276989"/>
                <a:gd name="connsiteX4" fmla="*/ 108103 w 108139"/>
                <a:gd name="connsiteY4" fmla="*/ 114378 h 276989"/>
                <a:gd name="connsiteX5" fmla="*/ 63653 w 108139"/>
                <a:gd name="connsiteY5" fmla="*/ 181053 h 276989"/>
                <a:gd name="connsiteX6" fmla="*/ 46191 w 108139"/>
                <a:gd name="connsiteY6" fmla="*/ 276303 h 276989"/>
                <a:gd name="connsiteX7" fmla="*/ 35078 w 108139"/>
                <a:gd name="connsiteY7" fmla="*/ 223915 h 276989"/>
                <a:gd name="connsiteX8" fmla="*/ 153 w 108139"/>
                <a:gd name="connsiteY8" fmla="*/ 223915 h 276989"/>
                <a:gd name="connsiteX9" fmla="*/ 22378 w 108139"/>
                <a:gd name="connsiteY9" fmla="*/ 196928 h 276989"/>
                <a:gd name="connsiteX10" fmla="*/ 23966 w 108139"/>
                <a:gd name="connsiteY10" fmla="*/ 173115 h 276989"/>
                <a:gd name="connsiteX11" fmla="*/ 87466 w 108139"/>
                <a:gd name="connsiteY11" fmla="*/ 78 h 2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139" h="276989">
                  <a:moveTo>
                    <a:pt x="87466" y="78"/>
                  </a:moveTo>
                  <a:cubicBezTo>
                    <a:pt x="90641" y="-3362"/>
                    <a:pt x="48572" y="107499"/>
                    <a:pt x="43016" y="152478"/>
                  </a:cubicBezTo>
                  <a:cubicBezTo>
                    <a:pt x="37460" y="197457"/>
                    <a:pt x="52011" y="259370"/>
                    <a:pt x="54128" y="269953"/>
                  </a:cubicBezTo>
                  <a:cubicBezTo>
                    <a:pt x="56245" y="280536"/>
                    <a:pt x="46720" y="241907"/>
                    <a:pt x="55716" y="215978"/>
                  </a:cubicBezTo>
                  <a:cubicBezTo>
                    <a:pt x="64712" y="190049"/>
                    <a:pt x="106780" y="120199"/>
                    <a:pt x="108103" y="114378"/>
                  </a:cubicBezTo>
                  <a:cubicBezTo>
                    <a:pt x="109426" y="108557"/>
                    <a:pt x="73972" y="154065"/>
                    <a:pt x="63653" y="181053"/>
                  </a:cubicBezTo>
                  <a:cubicBezTo>
                    <a:pt x="53334" y="208041"/>
                    <a:pt x="50953" y="269159"/>
                    <a:pt x="46191" y="276303"/>
                  </a:cubicBezTo>
                  <a:cubicBezTo>
                    <a:pt x="41429" y="283447"/>
                    <a:pt x="42751" y="232646"/>
                    <a:pt x="35078" y="223915"/>
                  </a:cubicBezTo>
                  <a:cubicBezTo>
                    <a:pt x="27405" y="215184"/>
                    <a:pt x="2270" y="228413"/>
                    <a:pt x="153" y="223915"/>
                  </a:cubicBezTo>
                  <a:cubicBezTo>
                    <a:pt x="-1964" y="219417"/>
                    <a:pt x="18409" y="205395"/>
                    <a:pt x="22378" y="196928"/>
                  </a:cubicBezTo>
                  <a:cubicBezTo>
                    <a:pt x="26347" y="188461"/>
                    <a:pt x="13912" y="199838"/>
                    <a:pt x="23966" y="173115"/>
                  </a:cubicBezTo>
                  <a:cubicBezTo>
                    <a:pt x="34020" y="146392"/>
                    <a:pt x="84291" y="3518"/>
                    <a:pt x="87466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66A821C9-9B53-49FF-A37B-A2AEB943C03A}"/>
                </a:ext>
              </a:extLst>
            </p:cNvPr>
            <p:cNvSpPr/>
            <p:nvPr/>
          </p:nvSpPr>
          <p:spPr>
            <a:xfrm>
              <a:off x="2647512" y="4252434"/>
              <a:ext cx="84701" cy="378304"/>
            </a:xfrm>
            <a:custGeom>
              <a:avLst/>
              <a:gdLst>
                <a:gd name="connsiteX0" fmla="*/ 84576 w 84701"/>
                <a:gd name="connsiteY0" fmla="*/ 479 h 378304"/>
                <a:gd name="connsiteX1" fmla="*/ 51238 w 84701"/>
                <a:gd name="connsiteY1" fmla="*/ 267179 h 378304"/>
                <a:gd name="connsiteX2" fmla="*/ 63938 w 84701"/>
                <a:gd name="connsiteY2" fmla="*/ 316391 h 378304"/>
                <a:gd name="connsiteX3" fmla="*/ 13138 w 84701"/>
                <a:gd name="connsiteY3" fmla="*/ 217966 h 378304"/>
                <a:gd name="connsiteX4" fmla="*/ 438 w 84701"/>
                <a:gd name="connsiteY4" fmla="*/ 378304 h 378304"/>
                <a:gd name="connsiteX5" fmla="*/ 24251 w 84701"/>
                <a:gd name="connsiteY5" fmla="*/ 217966 h 378304"/>
                <a:gd name="connsiteX6" fmla="*/ 36951 w 84701"/>
                <a:gd name="connsiteY6" fmla="*/ 202091 h 378304"/>
                <a:gd name="connsiteX7" fmla="*/ 84576 w 84701"/>
                <a:gd name="connsiteY7" fmla="*/ 479 h 3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01" h="378304">
                  <a:moveTo>
                    <a:pt x="84576" y="479"/>
                  </a:moveTo>
                  <a:cubicBezTo>
                    <a:pt x="86957" y="11327"/>
                    <a:pt x="54678" y="214527"/>
                    <a:pt x="51238" y="267179"/>
                  </a:cubicBezTo>
                  <a:cubicBezTo>
                    <a:pt x="47798" y="319831"/>
                    <a:pt x="70288" y="324593"/>
                    <a:pt x="63938" y="316391"/>
                  </a:cubicBezTo>
                  <a:cubicBezTo>
                    <a:pt x="57588" y="308189"/>
                    <a:pt x="23721" y="207647"/>
                    <a:pt x="13138" y="217966"/>
                  </a:cubicBezTo>
                  <a:cubicBezTo>
                    <a:pt x="2555" y="228285"/>
                    <a:pt x="-1414" y="378304"/>
                    <a:pt x="438" y="378304"/>
                  </a:cubicBezTo>
                  <a:cubicBezTo>
                    <a:pt x="2290" y="378304"/>
                    <a:pt x="18166" y="247335"/>
                    <a:pt x="24251" y="217966"/>
                  </a:cubicBezTo>
                  <a:cubicBezTo>
                    <a:pt x="30336" y="188597"/>
                    <a:pt x="23987" y="238074"/>
                    <a:pt x="36951" y="202091"/>
                  </a:cubicBezTo>
                  <a:cubicBezTo>
                    <a:pt x="49915" y="166108"/>
                    <a:pt x="82195" y="-10369"/>
                    <a:pt x="84576" y="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221BB789-0016-4EE2-A9FD-91EF38C1E8DD}"/>
                </a:ext>
              </a:extLst>
            </p:cNvPr>
            <p:cNvSpPr/>
            <p:nvPr/>
          </p:nvSpPr>
          <p:spPr>
            <a:xfrm>
              <a:off x="2705078" y="4418262"/>
              <a:ext cx="75704" cy="544442"/>
            </a:xfrm>
            <a:custGeom>
              <a:avLst/>
              <a:gdLst>
                <a:gd name="connsiteX0" fmla="*/ 25422 w 75704"/>
                <a:gd name="connsiteY0" fmla="*/ 1338 h 544442"/>
                <a:gd name="connsiteX1" fmla="*/ 22 w 75704"/>
                <a:gd name="connsiteY1" fmla="*/ 183901 h 544442"/>
                <a:gd name="connsiteX2" fmla="*/ 20660 w 75704"/>
                <a:gd name="connsiteY2" fmla="*/ 363288 h 544442"/>
                <a:gd name="connsiteX3" fmla="*/ 4785 w 75704"/>
                <a:gd name="connsiteY3" fmla="*/ 229938 h 544442"/>
                <a:gd name="connsiteX4" fmla="*/ 23835 w 75704"/>
                <a:gd name="connsiteY4" fmla="*/ 336301 h 544442"/>
                <a:gd name="connsiteX5" fmla="*/ 74635 w 75704"/>
                <a:gd name="connsiteY5" fmla="*/ 541088 h 544442"/>
                <a:gd name="connsiteX6" fmla="*/ 55585 w 75704"/>
                <a:gd name="connsiteY6" fmla="*/ 450601 h 544442"/>
                <a:gd name="connsiteX7" fmla="*/ 22247 w 75704"/>
                <a:gd name="connsiteY7" fmla="*/ 282326 h 544442"/>
                <a:gd name="connsiteX8" fmla="*/ 25422 w 75704"/>
                <a:gd name="connsiteY8" fmla="*/ 1338 h 54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704" h="544442">
                  <a:moveTo>
                    <a:pt x="25422" y="1338"/>
                  </a:moveTo>
                  <a:cubicBezTo>
                    <a:pt x="21718" y="-15066"/>
                    <a:pt x="816" y="123576"/>
                    <a:pt x="22" y="183901"/>
                  </a:cubicBezTo>
                  <a:cubicBezTo>
                    <a:pt x="-772" y="244226"/>
                    <a:pt x="19866" y="355615"/>
                    <a:pt x="20660" y="363288"/>
                  </a:cubicBezTo>
                  <a:cubicBezTo>
                    <a:pt x="21454" y="370961"/>
                    <a:pt x="4256" y="234436"/>
                    <a:pt x="4785" y="229938"/>
                  </a:cubicBezTo>
                  <a:cubicBezTo>
                    <a:pt x="5314" y="225440"/>
                    <a:pt x="12193" y="284443"/>
                    <a:pt x="23835" y="336301"/>
                  </a:cubicBezTo>
                  <a:cubicBezTo>
                    <a:pt x="35477" y="388159"/>
                    <a:pt x="69343" y="522038"/>
                    <a:pt x="74635" y="541088"/>
                  </a:cubicBezTo>
                  <a:cubicBezTo>
                    <a:pt x="79927" y="560138"/>
                    <a:pt x="64316" y="493728"/>
                    <a:pt x="55585" y="450601"/>
                  </a:cubicBezTo>
                  <a:cubicBezTo>
                    <a:pt x="46854" y="407474"/>
                    <a:pt x="28597" y="351647"/>
                    <a:pt x="22247" y="282326"/>
                  </a:cubicBezTo>
                  <a:cubicBezTo>
                    <a:pt x="15897" y="213005"/>
                    <a:pt x="29126" y="17742"/>
                    <a:pt x="25422" y="1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D8C71B34-97A4-4A7F-AB17-425B3CDF0A02}"/>
                </a:ext>
              </a:extLst>
            </p:cNvPr>
            <p:cNvSpPr/>
            <p:nvPr/>
          </p:nvSpPr>
          <p:spPr>
            <a:xfrm>
              <a:off x="2645703" y="4544245"/>
              <a:ext cx="209620" cy="863825"/>
            </a:xfrm>
            <a:custGeom>
              <a:avLst/>
              <a:gdLst>
                <a:gd name="connsiteX0" fmla="*/ 61514 w 209620"/>
                <a:gd name="connsiteY0" fmla="*/ 238 h 863825"/>
                <a:gd name="connsiteX1" fmla="*/ 19180 w 209620"/>
                <a:gd name="connsiteY1" fmla="*/ 220372 h 863825"/>
                <a:gd name="connsiteX2" fmla="*/ 130 w 209620"/>
                <a:gd name="connsiteY2" fmla="*/ 262705 h 863825"/>
                <a:gd name="connsiteX3" fmla="*/ 27647 w 209620"/>
                <a:gd name="connsiteY3" fmla="*/ 207672 h 863825"/>
                <a:gd name="connsiteX4" fmla="*/ 14947 w 209620"/>
                <a:gd name="connsiteY4" fmla="*/ 313505 h 863825"/>
                <a:gd name="connsiteX5" fmla="*/ 31880 w 209620"/>
                <a:gd name="connsiteY5" fmla="*/ 283872 h 863825"/>
                <a:gd name="connsiteX6" fmla="*/ 59397 w 209620"/>
                <a:gd name="connsiteY6" fmla="*/ 372772 h 863825"/>
                <a:gd name="connsiteX7" fmla="*/ 105964 w 209620"/>
                <a:gd name="connsiteY7" fmla="*/ 578088 h 863825"/>
                <a:gd name="connsiteX8" fmla="*/ 207564 w 209620"/>
                <a:gd name="connsiteY8" fmla="*/ 853255 h 863825"/>
                <a:gd name="connsiteX9" fmla="*/ 163114 w 209620"/>
                <a:gd name="connsiteY9" fmla="*/ 753772 h 863825"/>
                <a:gd name="connsiteX10" fmla="*/ 33997 w 209620"/>
                <a:gd name="connsiteY10" fmla="*/ 266938 h 863825"/>
                <a:gd name="connsiteX11" fmla="*/ 61514 w 209620"/>
                <a:gd name="connsiteY11" fmla="*/ 238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0" h="863825">
                  <a:moveTo>
                    <a:pt x="61514" y="238"/>
                  </a:moveTo>
                  <a:cubicBezTo>
                    <a:pt x="59044" y="-7523"/>
                    <a:pt x="29411" y="176628"/>
                    <a:pt x="19180" y="220372"/>
                  </a:cubicBezTo>
                  <a:cubicBezTo>
                    <a:pt x="8949" y="264116"/>
                    <a:pt x="-1281" y="264822"/>
                    <a:pt x="130" y="262705"/>
                  </a:cubicBezTo>
                  <a:cubicBezTo>
                    <a:pt x="1541" y="260588"/>
                    <a:pt x="25178" y="199205"/>
                    <a:pt x="27647" y="207672"/>
                  </a:cubicBezTo>
                  <a:cubicBezTo>
                    <a:pt x="30116" y="216139"/>
                    <a:pt x="14242" y="300805"/>
                    <a:pt x="14947" y="313505"/>
                  </a:cubicBezTo>
                  <a:cubicBezTo>
                    <a:pt x="15652" y="326205"/>
                    <a:pt x="24472" y="273994"/>
                    <a:pt x="31880" y="283872"/>
                  </a:cubicBezTo>
                  <a:cubicBezTo>
                    <a:pt x="39288" y="293750"/>
                    <a:pt x="47050" y="323736"/>
                    <a:pt x="59397" y="372772"/>
                  </a:cubicBezTo>
                  <a:cubicBezTo>
                    <a:pt x="71744" y="421808"/>
                    <a:pt x="81270" y="498008"/>
                    <a:pt x="105964" y="578088"/>
                  </a:cubicBezTo>
                  <a:cubicBezTo>
                    <a:pt x="130658" y="658168"/>
                    <a:pt x="198039" y="823974"/>
                    <a:pt x="207564" y="853255"/>
                  </a:cubicBezTo>
                  <a:cubicBezTo>
                    <a:pt x="217089" y="882536"/>
                    <a:pt x="192042" y="851492"/>
                    <a:pt x="163114" y="753772"/>
                  </a:cubicBezTo>
                  <a:cubicBezTo>
                    <a:pt x="134186" y="656053"/>
                    <a:pt x="50578" y="385824"/>
                    <a:pt x="33997" y="266938"/>
                  </a:cubicBezTo>
                  <a:cubicBezTo>
                    <a:pt x="17416" y="148052"/>
                    <a:pt x="63984" y="7999"/>
                    <a:pt x="61514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3FFD496A-472C-4AEB-9A22-81CDEF788C51}"/>
                </a:ext>
              </a:extLst>
            </p:cNvPr>
            <p:cNvSpPr/>
            <p:nvPr/>
          </p:nvSpPr>
          <p:spPr>
            <a:xfrm>
              <a:off x="2626588" y="4606523"/>
              <a:ext cx="232989" cy="769786"/>
            </a:xfrm>
            <a:custGeom>
              <a:avLst/>
              <a:gdLst>
                <a:gd name="connsiteX0" fmla="*/ 2312 w 232989"/>
                <a:gd name="connsiteY0" fmla="*/ 5165 h 769786"/>
                <a:gd name="connsiteX1" fmla="*/ 84862 w 232989"/>
                <a:gd name="connsiteY1" fmla="*/ 386165 h 769786"/>
                <a:gd name="connsiteX2" fmla="*/ 83275 w 232989"/>
                <a:gd name="connsiteY2" fmla="*/ 260752 h 769786"/>
                <a:gd name="connsiteX3" fmla="*/ 110262 w 232989"/>
                <a:gd name="connsiteY3" fmla="*/ 435377 h 769786"/>
                <a:gd name="connsiteX4" fmla="*/ 172175 w 232989"/>
                <a:gd name="connsiteY4" fmla="*/ 632227 h 769786"/>
                <a:gd name="connsiteX5" fmla="*/ 159475 w 232989"/>
                <a:gd name="connsiteY5" fmla="*/ 573490 h 769786"/>
                <a:gd name="connsiteX6" fmla="*/ 230912 w 232989"/>
                <a:gd name="connsiteY6" fmla="*/ 768752 h 769786"/>
                <a:gd name="connsiteX7" fmla="*/ 197575 w 232989"/>
                <a:gd name="connsiteY7" fmla="*/ 629052 h 769786"/>
                <a:gd name="connsiteX8" fmla="*/ 37237 w 232989"/>
                <a:gd name="connsiteY8" fmla="*/ 195665 h 769786"/>
                <a:gd name="connsiteX9" fmla="*/ 2312 w 232989"/>
                <a:gd name="connsiteY9" fmla="*/ 5165 h 7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989" h="769786">
                  <a:moveTo>
                    <a:pt x="2312" y="5165"/>
                  </a:moveTo>
                  <a:cubicBezTo>
                    <a:pt x="10249" y="36915"/>
                    <a:pt x="71368" y="343567"/>
                    <a:pt x="84862" y="386165"/>
                  </a:cubicBezTo>
                  <a:cubicBezTo>
                    <a:pt x="98356" y="428763"/>
                    <a:pt x="79042" y="252550"/>
                    <a:pt x="83275" y="260752"/>
                  </a:cubicBezTo>
                  <a:cubicBezTo>
                    <a:pt x="87508" y="268954"/>
                    <a:pt x="95445" y="373465"/>
                    <a:pt x="110262" y="435377"/>
                  </a:cubicBezTo>
                  <a:cubicBezTo>
                    <a:pt x="125079" y="497289"/>
                    <a:pt x="163973" y="609208"/>
                    <a:pt x="172175" y="632227"/>
                  </a:cubicBezTo>
                  <a:cubicBezTo>
                    <a:pt x="180377" y="655246"/>
                    <a:pt x="149686" y="550736"/>
                    <a:pt x="159475" y="573490"/>
                  </a:cubicBezTo>
                  <a:cubicBezTo>
                    <a:pt x="169264" y="596244"/>
                    <a:pt x="224562" y="759492"/>
                    <a:pt x="230912" y="768752"/>
                  </a:cubicBezTo>
                  <a:cubicBezTo>
                    <a:pt x="237262" y="778012"/>
                    <a:pt x="229854" y="724566"/>
                    <a:pt x="197575" y="629052"/>
                  </a:cubicBezTo>
                  <a:cubicBezTo>
                    <a:pt x="165296" y="533538"/>
                    <a:pt x="67399" y="297000"/>
                    <a:pt x="37237" y="195665"/>
                  </a:cubicBezTo>
                  <a:cubicBezTo>
                    <a:pt x="7075" y="94330"/>
                    <a:pt x="-5625" y="-26585"/>
                    <a:pt x="2312" y="5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069BB1F9-319C-4406-B678-A2793E00FCC9}"/>
                </a:ext>
              </a:extLst>
            </p:cNvPr>
            <p:cNvSpPr/>
            <p:nvPr/>
          </p:nvSpPr>
          <p:spPr>
            <a:xfrm>
              <a:off x="3187893" y="4360333"/>
              <a:ext cx="873990" cy="1243137"/>
            </a:xfrm>
            <a:custGeom>
              <a:avLst/>
              <a:gdLst>
                <a:gd name="connsiteX0" fmla="*/ 873990 w 873990"/>
                <a:gd name="connsiteY0" fmla="*/ 0 h 1243137"/>
                <a:gd name="connsiteX1" fmla="*/ 666557 w 873990"/>
                <a:gd name="connsiteY1" fmla="*/ 254000 h 1243137"/>
                <a:gd name="connsiteX2" fmla="*/ 607290 w 873990"/>
                <a:gd name="connsiteY2" fmla="*/ 325967 h 1243137"/>
                <a:gd name="connsiteX3" fmla="*/ 469707 w 873990"/>
                <a:gd name="connsiteY3" fmla="*/ 491067 h 1243137"/>
                <a:gd name="connsiteX4" fmla="*/ 266507 w 873990"/>
                <a:gd name="connsiteY4" fmla="*/ 677334 h 1243137"/>
                <a:gd name="connsiteX5" fmla="*/ 20974 w 873990"/>
                <a:gd name="connsiteY5" fmla="*/ 1098550 h 1243137"/>
                <a:gd name="connsiteX6" fmla="*/ 23090 w 873990"/>
                <a:gd name="connsiteY6" fmla="*/ 1227667 h 1243137"/>
                <a:gd name="connsiteX7" fmla="*/ 31557 w 873990"/>
                <a:gd name="connsiteY7" fmla="*/ 1157817 h 1243137"/>
                <a:gd name="connsiteX8" fmla="*/ 423140 w 873990"/>
                <a:gd name="connsiteY8" fmla="*/ 488950 h 1243137"/>
                <a:gd name="connsiteX9" fmla="*/ 469707 w 873990"/>
                <a:gd name="connsiteY9" fmla="*/ 459317 h 1243137"/>
                <a:gd name="connsiteX10" fmla="*/ 670790 w 873990"/>
                <a:gd name="connsiteY10" fmla="*/ 211667 h 1243137"/>
                <a:gd name="connsiteX11" fmla="*/ 873990 w 873990"/>
                <a:gd name="connsiteY11" fmla="*/ 0 h 1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990" h="1243137">
                  <a:moveTo>
                    <a:pt x="873990" y="0"/>
                  </a:moveTo>
                  <a:lnTo>
                    <a:pt x="666557" y="254000"/>
                  </a:lnTo>
                  <a:lnTo>
                    <a:pt x="607290" y="325967"/>
                  </a:lnTo>
                  <a:cubicBezTo>
                    <a:pt x="574482" y="365478"/>
                    <a:pt x="526504" y="432506"/>
                    <a:pt x="469707" y="491067"/>
                  </a:cubicBezTo>
                  <a:cubicBezTo>
                    <a:pt x="412910" y="549628"/>
                    <a:pt x="341296" y="576087"/>
                    <a:pt x="266507" y="677334"/>
                  </a:cubicBezTo>
                  <a:cubicBezTo>
                    <a:pt x="191718" y="778581"/>
                    <a:pt x="61543" y="1006828"/>
                    <a:pt x="20974" y="1098550"/>
                  </a:cubicBezTo>
                  <a:cubicBezTo>
                    <a:pt x="-19596" y="1190272"/>
                    <a:pt x="21326" y="1217789"/>
                    <a:pt x="23090" y="1227667"/>
                  </a:cubicBezTo>
                  <a:cubicBezTo>
                    <a:pt x="24854" y="1237545"/>
                    <a:pt x="-35118" y="1280936"/>
                    <a:pt x="31557" y="1157817"/>
                  </a:cubicBezTo>
                  <a:cubicBezTo>
                    <a:pt x="98232" y="1034698"/>
                    <a:pt x="350115" y="605367"/>
                    <a:pt x="423140" y="488950"/>
                  </a:cubicBezTo>
                  <a:cubicBezTo>
                    <a:pt x="496165" y="372533"/>
                    <a:pt x="428432" y="505531"/>
                    <a:pt x="469707" y="459317"/>
                  </a:cubicBezTo>
                  <a:cubicBezTo>
                    <a:pt x="510982" y="413103"/>
                    <a:pt x="603057" y="282223"/>
                    <a:pt x="670790" y="211667"/>
                  </a:cubicBezTo>
                  <a:cubicBezTo>
                    <a:pt x="738523" y="141111"/>
                    <a:pt x="807315" y="88547"/>
                    <a:pt x="873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29C94B2D-C635-451F-B8DE-779BC6F92545}"/>
                </a:ext>
              </a:extLst>
            </p:cNvPr>
            <p:cNvSpPr/>
            <p:nvPr/>
          </p:nvSpPr>
          <p:spPr>
            <a:xfrm>
              <a:off x="3678641" y="4338911"/>
              <a:ext cx="460036" cy="485478"/>
            </a:xfrm>
            <a:custGeom>
              <a:avLst/>
              <a:gdLst>
                <a:gd name="connsiteX0" fmla="*/ 374776 w 460036"/>
                <a:gd name="connsiteY0" fmla="*/ 256 h 485478"/>
                <a:gd name="connsiteX1" fmla="*/ 419226 w 460036"/>
                <a:gd name="connsiteY1" fmla="*/ 186522 h 485478"/>
                <a:gd name="connsiteX2" fmla="*/ 459442 w 460036"/>
                <a:gd name="connsiteY2" fmla="*/ 216156 h 485478"/>
                <a:gd name="connsiteX3" fmla="*/ 387476 w 460036"/>
                <a:gd name="connsiteY3" fmla="*/ 197106 h 485478"/>
                <a:gd name="connsiteX4" fmla="*/ 144059 w 460036"/>
                <a:gd name="connsiteY4" fmla="*/ 349506 h 485478"/>
                <a:gd name="connsiteX5" fmla="*/ 126 w 460036"/>
                <a:gd name="connsiteY5" fmla="*/ 484972 h 485478"/>
                <a:gd name="connsiteX6" fmla="*/ 120776 w 460036"/>
                <a:gd name="connsiteY6" fmla="*/ 391839 h 485478"/>
                <a:gd name="connsiteX7" fmla="*/ 230842 w 460036"/>
                <a:gd name="connsiteY7" fmla="*/ 294472 h 485478"/>
                <a:gd name="connsiteX8" fmla="*/ 283759 w 460036"/>
                <a:gd name="connsiteY8" fmla="*/ 224622 h 485478"/>
                <a:gd name="connsiteX9" fmla="*/ 442509 w 460036"/>
                <a:gd name="connsiteY9" fmla="*/ 201339 h 485478"/>
                <a:gd name="connsiteX10" fmla="*/ 423459 w 460036"/>
                <a:gd name="connsiteY10" fmla="*/ 146306 h 485478"/>
                <a:gd name="connsiteX11" fmla="*/ 374776 w 460036"/>
                <a:gd name="connsiteY11" fmla="*/ 256 h 4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036" h="485478">
                  <a:moveTo>
                    <a:pt x="374776" y="256"/>
                  </a:moveTo>
                  <a:cubicBezTo>
                    <a:pt x="374071" y="6959"/>
                    <a:pt x="405115" y="150539"/>
                    <a:pt x="419226" y="186522"/>
                  </a:cubicBezTo>
                  <a:cubicBezTo>
                    <a:pt x="433337" y="222505"/>
                    <a:pt x="464734" y="214392"/>
                    <a:pt x="459442" y="216156"/>
                  </a:cubicBezTo>
                  <a:cubicBezTo>
                    <a:pt x="454150" y="217920"/>
                    <a:pt x="440040" y="174881"/>
                    <a:pt x="387476" y="197106"/>
                  </a:cubicBezTo>
                  <a:cubicBezTo>
                    <a:pt x="334912" y="219331"/>
                    <a:pt x="208617" y="301528"/>
                    <a:pt x="144059" y="349506"/>
                  </a:cubicBezTo>
                  <a:cubicBezTo>
                    <a:pt x="79501" y="397484"/>
                    <a:pt x="4006" y="477917"/>
                    <a:pt x="126" y="484972"/>
                  </a:cubicBezTo>
                  <a:cubicBezTo>
                    <a:pt x="-3754" y="492027"/>
                    <a:pt x="82323" y="423589"/>
                    <a:pt x="120776" y="391839"/>
                  </a:cubicBezTo>
                  <a:cubicBezTo>
                    <a:pt x="159229" y="360089"/>
                    <a:pt x="203678" y="322342"/>
                    <a:pt x="230842" y="294472"/>
                  </a:cubicBezTo>
                  <a:cubicBezTo>
                    <a:pt x="258006" y="266602"/>
                    <a:pt x="248481" y="240144"/>
                    <a:pt x="283759" y="224622"/>
                  </a:cubicBezTo>
                  <a:cubicBezTo>
                    <a:pt x="319037" y="209100"/>
                    <a:pt x="419226" y="214392"/>
                    <a:pt x="442509" y="201339"/>
                  </a:cubicBezTo>
                  <a:cubicBezTo>
                    <a:pt x="465792" y="188286"/>
                    <a:pt x="433689" y="172411"/>
                    <a:pt x="423459" y="146306"/>
                  </a:cubicBezTo>
                  <a:cubicBezTo>
                    <a:pt x="413229" y="120201"/>
                    <a:pt x="375481" y="-6447"/>
                    <a:pt x="374776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459495ED-2D3E-4AE1-8019-0083AD853FF1}"/>
                </a:ext>
              </a:extLst>
            </p:cNvPr>
            <p:cNvSpPr/>
            <p:nvPr/>
          </p:nvSpPr>
          <p:spPr>
            <a:xfrm>
              <a:off x="2946400" y="4991087"/>
              <a:ext cx="145222" cy="566574"/>
            </a:xfrm>
            <a:custGeom>
              <a:avLst/>
              <a:gdLst>
                <a:gd name="connsiteX0" fmla="*/ 0 w 145222"/>
                <a:gd name="connsiteY0" fmla="*/ 13 h 566574"/>
                <a:gd name="connsiteX1" fmla="*/ 67733 w 145222"/>
                <a:gd name="connsiteY1" fmla="*/ 237080 h 566574"/>
                <a:gd name="connsiteX2" fmla="*/ 44450 w 145222"/>
                <a:gd name="connsiteY2" fmla="*/ 190513 h 566574"/>
                <a:gd name="connsiteX3" fmla="*/ 61383 w 145222"/>
                <a:gd name="connsiteY3" fmla="*/ 304813 h 566574"/>
                <a:gd name="connsiteX4" fmla="*/ 57150 w 145222"/>
                <a:gd name="connsiteY4" fmla="*/ 361963 h 566574"/>
                <a:gd name="connsiteX5" fmla="*/ 135467 w 145222"/>
                <a:gd name="connsiteY5" fmla="*/ 433930 h 566574"/>
                <a:gd name="connsiteX6" fmla="*/ 110067 w 145222"/>
                <a:gd name="connsiteY6" fmla="*/ 463563 h 566574"/>
                <a:gd name="connsiteX7" fmla="*/ 131233 w 145222"/>
                <a:gd name="connsiteY7" fmla="*/ 541880 h 566574"/>
                <a:gd name="connsiteX8" fmla="*/ 143933 w 145222"/>
                <a:gd name="connsiteY8" fmla="*/ 565163 h 566574"/>
                <a:gd name="connsiteX9" fmla="*/ 99483 w 145222"/>
                <a:gd name="connsiteY9" fmla="*/ 508013 h 566574"/>
                <a:gd name="connsiteX10" fmla="*/ 101600 w 145222"/>
                <a:gd name="connsiteY10" fmla="*/ 332330 h 566574"/>
                <a:gd name="connsiteX11" fmla="*/ 67733 w 145222"/>
                <a:gd name="connsiteY11" fmla="*/ 226496 h 566574"/>
                <a:gd name="connsiteX12" fmla="*/ 0 w 145222"/>
                <a:gd name="connsiteY12" fmla="*/ 13 h 5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22" h="566574">
                  <a:moveTo>
                    <a:pt x="0" y="13"/>
                  </a:moveTo>
                  <a:cubicBezTo>
                    <a:pt x="0" y="1777"/>
                    <a:pt x="60325" y="205330"/>
                    <a:pt x="67733" y="237080"/>
                  </a:cubicBezTo>
                  <a:cubicBezTo>
                    <a:pt x="75141" y="268830"/>
                    <a:pt x="45508" y="179224"/>
                    <a:pt x="44450" y="190513"/>
                  </a:cubicBezTo>
                  <a:cubicBezTo>
                    <a:pt x="43392" y="201802"/>
                    <a:pt x="59266" y="276238"/>
                    <a:pt x="61383" y="304813"/>
                  </a:cubicBezTo>
                  <a:cubicBezTo>
                    <a:pt x="63500" y="333388"/>
                    <a:pt x="44803" y="340444"/>
                    <a:pt x="57150" y="361963"/>
                  </a:cubicBezTo>
                  <a:cubicBezTo>
                    <a:pt x="69497" y="383483"/>
                    <a:pt x="126648" y="416997"/>
                    <a:pt x="135467" y="433930"/>
                  </a:cubicBezTo>
                  <a:cubicBezTo>
                    <a:pt x="144287" y="450863"/>
                    <a:pt x="110773" y="445571"/>
                    <a:pt x="110067" y="463563"/>
                  </a:cubicBezTo>
                  <a:cubicBezTo>
                    <a:pt x="109361" y="481555"/>
                    <a:pt x="125589" y="524947"/>
                    <a:pt x="131233" y="541880"/>
                  </a:cubicBezTo>
                  <a:cubicBezTo>
                    <a:pt x="136877" y="558813"/>
                    <a:pt x="149225" y="570807"/>
                    <a:pt x="143933" y="565163"/>
                  </a:cubicBezTo>
                  <a:cubicBezTo>
                    <a:pt x="138641" y="559519"/>
                    <a:pt x="106539" y="546819"/>
                    <a:pt x="99483" y="508013"/>
                  </a:cubicBezTo>
                  <a:cubicBezTo>
                    <a:pt x="92427" y="469207"/>
                    <a:pt x="106892" y="379249"/>
                    <a:pt x="101600" y="332330"/>
                  </a:cubicBezTo>
                  <a:cubicBezTo>
                    <a:pt x="96308" y="285411"/>
                    <a:pt x="83961" y="284352"/>
                    <a:pt x="67733" y="226496"/>
                  </a:cubicBezTo>
                  <a:cubicBezTo>
                    <a:pt x="51505" y="168640"/>
                    <a:pt x="0" y="-1751"/>
                    <a:pt x="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45110CC5-1344-43B9-91DC-366DE346D682}"/>
                </a:ext>
              </a:extLst>
            </p:cNvPr>
            <p:cNvSpPr/>
            <p:nvPr/>
          </p:nvSpPr>
          <p:spPr>
            <a:xfrm>
              <a:off x="3142250" y="4525822"/>
              <a:ext cx="376376" cy="656938"/>
            </a:xfrm>
            <a:custGeom>
              <a:avLst/>
              <a:gdLst>
                <a:gd name="connsiteX0" fmla="*/ 371417 w 376376"/>
                <a:gd name="connsiteY0" fmla="*/ 3845 h 656938"/>
                <a:gd name="connsiteX1" fmla="*/ 132233 w 376376"/>
                <a:gd name="connsiteY1" fmla="*/ 336161 h 656938"/>
                <a:gd name="connsiteX2" fmla="*/ 1000 w 376376"/>
                <a:gd name="connsiteY2" fmla="*/ 653661 h 656938"/>
                <a:gd name="connsiteX3" fmla="*/ 75083 w 376376"/>
                <a:gd name="connsiteY3" fmla="*/ 494911 h 656938"/>
                <a:gd name="connsiteX4" fmla="*/ 136467 w 376376"/>
                <a:gd name="connsiteY4" fmla="*/ 389078 h 656938"/>
                <a:gd name="connsiteX5" fmla="*/ 138583 w 376376"/>
                <a:gd name="connsiteY5" fmla="*/ 444111 h 656938"/>
                <a:gd name="connsiteX6" fmla="*/ 280400 w 376376"/>
                <a:gd name="connsiteY6" fmla="*/ 173178 h 656938"/>
                <a:gd name="connsiteX7" fmla="*/ 371417 w 376376"/>
                <a:gd name="connsiteY7" fmla="*/ 3845 h 65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76" h="656938">
                  <a:moveTo>
                    <a:pt x="371417" y="3845"/>
                  </a:moveTo>
                  <a:cubicBezTo>
                    <a:pt x="346723" y="31009"/>
                    <a:pt x="193969" y="227858"/>
                    <a:pt x="132233" y="336161"/>
                  </a:cubicBezTo>
                  <a:cubicBezTo>
                    <a:pt x="70497" y="444464"/>
                    <a:pt x="10525" y="627203"/>
                    <a:pt x="1000" y="653661"/>
                  </a:cubicBezTo>
                  <a:cubicBezTo>
                    <a:pt x="-8525" y="680119"/>
                    <a:pt x="52505" y="539008"/>
                    <a:pt x="75083" y="494911"/>
                  </a:cubicBezTo>
                  <a:cubicBezTo>
                    <a:pt x="97661" y="450814"/>
                    <a:pt x="125884" y="397545"/>
                    <a:pt x="136467" y="389078"/>
                  </a:cubicBezTo>
                  <a:cubicBezTo>
                    <a:pt x="147050" y="380611"/>
                    <a:pt x="114594" y="480094"/>
                    <a:pt x="138583" y="444111"/>
                  </a:cubicBezTo>
                  <a:cubicBezTo>
                    <a:pt x="162572" y="408128"/>
                    <a:pt x="238067" y="246556"/>
                    <a:pt x="280400" y="173178"/>
                  </a:cubicBezTo>
                  <a:cubicBezTo>
                    <a:pt x="322733" y="99800"/>
                    <a:pt x="396111" y="-23319"/>
                    <a:pt x="371417" y="3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16DBEAC0-B962-4461-83F8-716635701D46}"/>
                </a:ext>
              </a:extLst>
            </p:cNvPr>
            <p:cNvSpPr/>
            <p:nvPr/>
          </p:nvSpPr>
          <p:spPr>
            <a:xfrm>
              <a:off x="2774930" y="4719781"/>
              <a:ext cx="196143" cy="400551"/>
            </a:xfrm>
            <a:custGeom>
              <a:avLst/>
              <a:gdLst>
                <a:gd name="connsiteX0" fmla="*/ 20 w 196143"/>
                <a:gd name="connsiteY0" fmla="*/ 386 h 400551"/>
                <a:gd name="connsiteX1" fmla="*/ 36003 w 196143"/>
                <a:gd name="connsiteY1" fmla="*/ 150669 h 400551"/>
                <a:gd name="connsiteX2" fmla="*/ 194753 w 196143"/>
                <a:gd name="connsiteY2" fmla="*/ 398319 h 400551"/>
                <a:gd name="connsiteX3" fmla="*/ 116437 w 196143"/>
                <a:gd name="connsiteY3" fmla="*/ 277669 h 400551"/>
                <a:gd name="connsiteX4" fmla="*/ 171470 w 196143"/>
                <a:gd name="connsiteY4" fmla="*/ 364452 h 400551"/>
                <a:gd name="connsiteX5" fmla="*/ 38120 w 196143"/>
                <a:gd name="connsiteY5" fmla="*/ 193002 h 400551"/>
                <a:gd name="connsiteX6" fmla="*/ 20 w 196143"/>
                <a:gd name="connsiteY6" fmla="*/ 386 h 40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143" h="400551">
                  <a:moveTo>
                    <a:pt x="20" y="386"/>
                  </a:moveTo>
                  <a:cubicBezTo>
                    <a:pt x="-333" y="-6669"/>
                    <a:pt x="3548" y="84347"/>
                    <a:pt x="36003" y="150669"/>
                  </a:cubicBezTo>
                  <a:cubicBezTo>
                    <a:pt x="68459" y="216991"/>
                    <a:pt x="181347" y="377152"/>
                    <a:pt x="194753" y="398319"/>
                  </a:cubicBezTo>
                  <a:cubicBezTo>
                    <a:pt x="208159" y="419486"/>
                    <a:pt x="120317" y="283313"/>
                    <a:pt x="116437" y="277669"/>
                  </a:cubicBezTo>
                  <a:cubicBezTo>
                    <a:pt x="112557" y="272025"/>
                    <a:pt x="184523" y="378563"/>
                    <a:pt x="171470" y="364452"/>
                  </a:cubicBezTo>
                  <a:cubicBezTo>
                    <a:pt x="158417" y="350341"/>
                    <a:pt x="62814" y="257207"/>
                    <a:pt x="38120" y="193002"/>
                  </a:cubicBezTo>
                  <a:cubicBezTo>
                    <a:pt x="13426" y="128797"/>
                    <a:pt x="373" y="7441"/>
                    <a:pt x="2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ABFBCDE1-DB8A-4069-9B91-8F8D62E6F5D1}"/>
                </a:ext>
              </a:extLst>
            </p:cNvPr>
            <p:cNvSpPr/>
            <p:nvPr/>
          </p:nvSpPr>
          <p:spPr>
            <a:xfrm>
              <a:off x="3471030" y="4378197"/>
              <a:ext cx="425709" cy="548066"/>
            </a:xfrm>
            <a:custGeom>
              <a:avLst/>
              <a:gdLst>
                <a:gd name="connsiteX0" fmla="*/ 423637 w 425709"/>
                <a:gd name="connsiteY0" fmla="*/ 1186 h 548066"/>
                <a:gd name="connsiteX1" fmla="*/ 264887 w 425709"/>
                <a:gd name="connsiteY1" fmla="*/ 164170 h 548066"/>
                <a:gd name="connsiteX2" fmla="*/ 6653 w 425709"/>
                <a:gd name="connsiteY2" fmla="*/ 536703 h 548066"/>
                <a:gd name="connsiteX3" fmla="*/ 82853 w 425709"/>
                <a:gd name="connsiteY3" fmla="*/ 432986 h 548066"/>
                <a:gd name="connsiteX4" fmla="*/ 154820 w 425709"/>
                <a:gd name="connsiteY4" fmla="*/ 238253 h 548066"/>
                <a:gd name="connsiteX5" fmla="*/ 423637 w 425709"/>
                <a:gd name="connsiteY5" fmla="*/ 1186 h 54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709" h="548066">
                  <a:moveTo>
                    <a:pt x="423637" y="1186"/>
                  </a:moveTo>
                  <a:cubicBezTo>
                    <a:pt x="441981" y="-11161"/>
                    <a:pt x="334384" y="74917"/>
                    <a:pt x="264887" y="164170"/>
                  </a:cubicBezTo>
                  <a:cubicBezTo>
                    <a:pt x="195390" y="253423"/>
                    <a:pt x="36992" y="491900"/>
                    <a:pt x="6653" y="536703"/>
                  </a:cubicBezTo>
                  <a:cubicBezTo>
                    <a:pt x="-23686" y="581506"/>
                    <a:pt x="58159" y="482728"/>
                    <a:pt x="82853" y="432986"/>
                  </a:cubicBezTo>
                  <a:cubicBezTo>
                    <a:pt x="107547" y="383244"/>
                    <a:pt x="101550" y="303517"/>
                    <a:pt x="154820" y="238253"/>
                  </a:cubicBezTo>
                  <a:cubicBezTo>
                    <a:pt x="208090" y="172989"/>
                    <a:pt x="405293" y="13533"/>
                    <a:pt x="423637" y="1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8BEB8F21-54DF-455B-B0A8-8FF49582053C}"/>
                </a:ext>
              </a:extLst>
            </p:cNvPr>
            <p:cNvSpPr/>
            <p:nvPr/>
          </p:nvSpPr>
          <p:spPr>
            <a:xfrm>
              <a:off x="3175065" y="4486471"/>
              <a:ext cx="470004" cy="951261"/>
            </a:xfrm>
            <a:custGeom>
              <a:avLst/>
              <a:gdLst>
                <a:gd name="connsiteX0" fmla="*/ 469835 w 470004"/>
                <a:gd name="connsiteY0" fmla="*/ 862 h 951261"/>
                <a:gd name="connsiteX1" fmla="*/ 283568 w 470004"/>
                <a:gd name="connsiteY1" fmla="*/ 244279 h 951261"/>
                <a:gd name="connsiteX2" fmla="*/ 359768 w 470004"/>
                <a:gd name="connsiteY2" fmla="*/ 136329 h 951261"/>
                <a:gd name="connsiteX3" fmla="*/ 241235 w 470004"/>
                <a:gd name="connsiteY3" fmla="*/ 339529 h 951261"/>
                <a:gd name="connsiteX4" fmla="*/ 169268 w 470004"/>
                <a:gd name="connsiteY4" fmla="*/ 517329 h 951261"/>
                <a:gd name="connsiteX5" fmla="*/ 304735 w 470004"/>
                <a:gd name="connsiteY5" fmla="*/ 176546 h 951261"/>
                <a:gd name="connsiteX6" fmla="*/ 177735 w 470004"/>
                <a:gd name="connsiteY6" fmla="*/ 413612 h 951261"/>
                <a:gd name="connsiteX7" fmla="*/ 12635 w 470004"/>
                <a:gd name="connsiteY7" fmla="*/ 834829 h 951261"/>
                <a:gd name="connsiteX8" fmla="*/ 14752 w 470004"/>
                <a:gd name="connsiteY8" fmla="*/ 951246 h 951261"/>
                <a:gd name="connsiteX9" fmla="*/ 42268 w 470004"/>
                <a:gd name="connsiteY9" fmla="*/ 841179 h 951261"/>
                <a:gd name="connsiteX10" fmla="*/ 101535 w 470004"/>
                <a:gd name="connsiteY10" fmla="*/ 612579 h 951261"/>
                <a:gd name="connsiteX11" fmla="*/ 135402 w 470004"/>
                <a:gd name="connsiteY11" fmla="*/ 566012 h 951261"/>
                <a:gd name="connsiteX12" fmla="*/ 245468 w 470004"/>
                <a:gd name="connsiteY12" fmla="*/ 345879 h 951261"/>
                <a:gd name="connsiteX13" fmla="*/ 469835 w 470004"/>
                <a:gd name="connsiteY13" fmla="*/ 862 h 95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004" h="951261">
                  <a:moveTo>
                    <a:pt x="469835" y="862"/>
                  </a:moveTo>
                  <a:cubicBezTo>
                    <a:pt x="476185" y="-16071"/>
                    <a:pt x="301912" y="221701"/>
                    <a:pt x="283568" y="244279"/>
                  </a:cubicBezTo>
                  <a:cubicBezTo>
                    <a:pt x="265223" y="266857"/>
                    <a:pt x="366823" y="120454"/>
                    <a:pt x="359768" y="136329"/>
                  </a:cubicBezTo>
                  <a:cubicBezTo>
                    <a:pt x="352713" y="152204"/>
                    <a:pt x="272985" y="276029"/>
                    <a:pt x="241235" y="339529"/>
                  </a:cubicBezTo>
                  <a:cubicBezTo>
                    <a:pt x="209485" y="403029"/>
                    <a:pt x="158685" y="544493"/>
                    <a:pt x="169268" y="517329"/>
                  </a:cubicBezTo>
                  <a:cubicBezTo>
                    <a:pt x="179851" y="490165"/>
                    <a:pt x="303324" y="193832"/>
                    <a:pt x="304735" y="176546"/>
                  </a:cubicBezTo>
                  <a:cubicBezTo>
                    <a:pt x="306146" y="159260"/>
                    <a:pt x="226418" y="303898"/>
                    <a:pt x="177735" y="413612"/>
                  </a:cubicBezTo>
                  <a:cubicBezTo>
                    <a:pt x="129052" y="523326"/>
                    <a:pt x="39799" y="745223"/>
                    <a:pt x="12635" y="834829"/>
                  </a:cubicBezTo>
                  <a:cubicBezTo>
                    <a:pt x="-14529" y="924435"/>
                    <a:pt x="9813" y="950188"/>
                    <a:pt x="14752" y="951246"/>
                  </a:cubicBezTo>
                  <a:cubicBezTo>
                    <a:pt x="19691" y="952304"/>
                    <a:pt x="27804" y="897623"/>
                    <a:pt x="42268" y="841179"/>
                  </a:cubicBezTo>
                  <a:cubicBezTo>
                    <a:pt x="56732" y="784735"/>
                    <a:pt x="86013" y="658440"/>
                    <a:pt x="101535" y="612579"/>
                  </a:cubicBezTo>
                  <a:cubicBezTo>
                    <a:pt x="117057" y="566718"/>
                    <a:pt x="111413" y="610462"/>
                    <a:pt x="135402" y="566012"/>
                  </a:cubicBezTo>
                  <a:cubicBezTo>
                    <a:pt x="159391" y="521562"/>
                    <a:pt x="189376" y="433015"/>
                    <a:pt x="245468" y="345879"/>
                  </a:cubicBezTo>
                  <a:cubicBezTo>
                    <a:pt x="301560" y="258743"/>
                    <a:pt x="463485" y="17795"/>
                    <a:pt x="469835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82193D68-AAFD-4B15-8CF9-0F29E79C5CC2}"/>
                </a:ext>
              </a:extLst>
            </p:cNvPr>
            <p:cNvSpPr/>
            <p:nvPr/>
          </p:nvSpPr>
          <p:spPr>
            <a:xfrm>
              <a:off x="2755011" y="4902502"/>
              <a:ext cx="185084" cy="421865"/>
            </a:xfrm>
            <a:custGeom>
              <a:avLst/>
              <a:gdLst>
                <a:gd name="connsiteX0" fmla="*/ 9356 w 185084"/>
                <a:gd name="connsiteY0" fmla="*/ 8165 h 421865"/>
                <a:gd name="connsiteX1" fmla="*/ 28406 w 185084"/>
                <a:gd name="connsiteY1" fmla="*/ 58965 h 421865"/>
                <a:gd name="connsiteX2" fmla="*/ 178689 w 185084"/>
                <a:gd name="connsiteY2" fmla="*/ 262165 h 421865"/>
                <a:gd name="connsiteX3" fmla="*/ 159639 w 185084"/>
                <a:gd name="connsiteY3" fmla="*/ 336248 h 421865"/>
                <a:gd name="connsiteX4" fmla="*/ 180806 w 185084"/>
                <a:gd name="connsiteY4" fmla="*/ 240998 h 421865"/>
                <a:gd name="connsiteX5" fmla="*/ 70739 w 185084"/>
                <a:gd name="connsiteY5" fmla="*/ 86481 h 421865"/>
                <a:gd name="connsiteX6" fmla="*/ 155406 w 185084"/>
                <a:gd name="connsiteY6" fmla="*/ 279098 h 421865"/>
                <a:gd name="connsiteX7" fmla="*/ 146939 w 185084"/>
                <a:gd name="connsiteY7" fmla="*/ 327781 h 421865"/>
                <a:gd name="connsiteX8" fmla="*/ 58039 w 185084"/>
                <a:gd name="connsiteY8" fmla="*/ 194431 h 421865"/>
                <a:gd name="connsiteX9" fmla="*/ 104606 w 185084"/>
                <a:gd name="connsiteY9" fmla="*/ 323548 h 421865"/>
                <a:gd name="connsiteX10" fmla="*/ 170222 w 185084"/>
                <a:gd name="connsiteY10" fmla="*/ 420915 h 421865"/>
                <a:gd name="connsiteX11" fmla="*/ 138472 w 185084"/>
                <a:gd name="connsiteY11" fmla="*/ 264281 h 421865"/>
                <a:gd name="connsiteX12" fmla="*/ 136356 w 185084"/>
                <a:gd name="connsiteY12" fmla="*/ 202898 h 421865"/>
                <a:gd name="connsiteX13" fmla="*/ 9356 w 185084"/>
                <a:gd name="connsiteY13" fmla="*/ 8165 h 42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084" h="421865">
                  <a:moveTo>
                    <a:pt x="9356" y="8165"/>
                  </a:moveTo>
                  <a:cubicBezTo>
                    <a:pt x="-8636" y="-15824"/>
                    <a:pt x="184" y="16632"/>
                    <a:pt x="28406" y="58965"/>
                  </a:cubicBezTo>
                  <a:cubicBezTo>
                    <a:pt x="56628" y="101298"/>
                    <a:pt x="156817" y="215951"/>
                    <a:pt x="178689" y="262165"/>
                  </a:cubicBezTo>
                  <a:cubicBezTo>
                    <a:pt x="200561" y="308379"/>
                    <a:pt x="159286" y="339776"/>
                    <a:pt x="159639" y="336248"/>
                  </a:cubicBezTo>
                  <a:cubicBezTo>
                    <a:pt x="159992" y="332720"/>
                    <a:pt x="195623" y="282626"/>
                    <a:pt x="180806" y="240998"/>
                  </a:cubicBezTo>
                  <a:cubicBezTo>
                    <a:pt x="165989" y="199370"/>
                    <a:pt x="74972" y="80131"/>
                    <a:pt x="70739" y="86481"/>
                  </a:cubicBezTo>
                  <a:cubicBezTo>
                    <a:pt x="66506" y="92831"/>
                    <a:pt x="142706" y="238881"/>
                    <a:pt x="155406" y="279098"/>
                  </a:cubicBezTo>
                  <a:cubicBezTo>
                    <a:pt x="168106" y="319315"/>
                    <a:pt x="163167" y="341892"/>
                    <a:pt x="146939" y="327781"/>
                  </a:cubicBezTo>
                  <a:cubicBezTo>
                    <a:pt x="130711" y="313670"/>
                    <a:pt x="65094" y="195136"/>
                    <a:pt x="58039" y="194431"/>
                  </a:cubicBezTo>
                  <a:cubicBezTo>
                    <a:pt x="50984" y="193726"/>
                    <a:pt x="85909" y="285801"/>
                    <a:pt x="104606" y="323548"/>
                  </a:cubicBezTo>
                  <a:cubicBezTo>
                    <a:pt x="123303" y="361295"/>
                    <a:pt x="164578" y="430793"/>
                    <a:pt x="170222" y="420915"/>
                  </a:cubicBezTo>
                  <a:cubicBezTo>
                    <a:pt x="175866" y="411037"/>
                    <a:pt x="144116" y="300617"/>
                    <a:pt x="138472" y="264281"/>
                  </a:cubicBezTo>
                  <a:cubicBezTo>
                    <a:pt x="132828" y="227945"/>
                    <a:pt x="157170" y="242762"/>
                    <a:pt x="136356" y="202898"/>
                  </a:cubicBezTo>
                  <a:cubicBezTo>
                    <a:pt x="115542" y="163034"/>
                    <a:pt x="27348" y="32154"/>
                    <a:pt x="9356" y="8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1C9D412C-C7E3-4165-9E5F-8A2EA238F91A}"/>
                </a:ext>
              </a:extLst>
            </p:cNvPr>
            <p:cNvSpPr/>
            <p:nvPr/>
          </p:nvSpPr>
          <p:spPr>
            <a:xfrm>
              <a:off x="3543298" y="3972955"/>
              <a:ext cx="427616" cy="628678"/>
            </a:xfrm>
            <a:custGeom>
              <a:avLst/>
              <a:gdLst>
                <a:gd name="connsiteX0" fmla="*/ 16935 w 427616"/>
                <a:gd name="connsiteY0" fmla="*/ 508028 h 628678"/>
                <a:gd name="connsiteX1" fmla="*/ 264585 w 427616"/>
                <a:gd name="connsiteY1" fmla="*/ 127028 h 628678"/>
                <a:gd name="connsiteX2" fmla="*/ 184152 w 427616"/>
                <a:gd name="connsiteY2" fmla="*/ 338695 h 628678"/>
                <a:gd name="connsiteX3" fmla="*/ 427569 w 427616"/>
                <a:gd name="connsiteY3" fmla="*/ 28 h 628678"/>
                <a:gd name="connsiteX4" fmla="*/ 203202 w 427616"/>
                <a:gd name="connsiteY4" fmla="*/ 359862 h 628678"/>
                <a:gd name="connsiteX5" fmla="*/ 2 w 427616"/>
                <a:gd name="connsiteY5" fmla="*/ 628678 h 628678"/>
                <a:gd name="connsiteX6" fmla="*/ 198969 w 427616"/>
                <a:gd name="connsiteY6" fmla="*/ 359862 h 628678"/>
                <a:gd name="connsiteX7" fmla="*/ 162985 w 427616"/>
                <a:gd name="connsiteY7" fmla="*/ 368328 h 628678"/>
                <a:gd name="connsiteX8" fmla="*/ 228602 w 427616"/>
                <a:gd name="connsiteY8" fmla="*/ 196878 h 628678"/>
                <a:gd name="connsiteX9" fmla="*/ 16935 w 427616"/>
                <a:gd name="connsiteY9" fmla="*/ 508028 h 62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616" h="628678">
                  <a:moveTo>
                    <a:pt x="16935" y="508028"/>
                  </a:moveTo>
                  <a:cubicBezTo>
                    <a:pt x="22932" y="496386"/>
                    <a:pt x="236716" y="155250"/>
                    <a:pt x="264585" y="127028"/>
                  </a:cubicBezTo>
                  <a:cubicBezTo>
                    <a:pt x="292454" y="98806"/>
                    <a:pt x="156988" y="359862"/>
                    <a:pt x="184152" y="338695"/>
                  </a:cubicBezTo>
                  <a:cubicBezTo>
                    <a:pt x="211316" y="317528"/>
                    <a:pt x="424394" y="-3500"/>
                    <a:pt x="427569" y="28"/>
                  </a:cubicBezTo>
                  <a:cubicBezTo>
                    <a:pt x="430744" y="3556"/>
                    <a:pt x="274463" y="255087"/>
                    <a:pt x="203202" y="359862"/>
                  </a:cubicBezTo>
                  <a:cubicBezTo>
                    <a:pt x="131941" y="464637"/>
                    <a:pt x="707" y="628678"/>
                    <a:pt x="2" y="628678"/>
                  </a:cubicBezTo>
                  <a:cubicBezTo>
                    <a:pt x="-703" y="628678"/>
                    <a:pt x="171805" y="403253"/>
                    <a:pt x="198969" y="359862"/>
                  </a:cubicBezTo>
                  <a:cubicBezTo>
                    <a:pt x="226133" y="316471"/>
                    <a:pt x="158046" y="395492"/>
                    <a:pt x="162985" y="368328"/>
                  </a:cubicBezTo>
                  <a:cubicBezTo>
                    <a:pt x="167924" y="341164"/>
                    <a:pt x="250827" y="168303"/>
                    <a:pt x="228602" y="196878"/>
                  </a:cubicBezTo>
                  <a:cubicBezTo>
                    <a:pt x="206377" y="225453"/>
                    <a:pt x="10938" y="519670"/>
                    <a:pt x="16935" y="508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8E3D22AA-0EDB-4BE0-B3F1-CF136A54780C}"/>
                </a:ext>
              </a:extLst>
            </p:cNvPr>
            <p:cNvSpPr/>
            <p:nvPr/>
          </p:nvSpPr>
          <p:spPr>
            <a:xfrm>
              <a:off x="3671690" y="4194724"/>
              <a:ext cx="202517" cy="339091"/>
            </a:xfrm>
            <a:custGeom>
              <a:avLst/>
              <a:gdLst>
                <a:gd name="connsiteX0" fmla="*/ 199693 w 202517"/>
                <a:gd name="connsiteY0" fmla="*/ 2626 h 339091"/>
                <a:gd name="connsiteX1" fmla="*/ 2843 w 202517"/>
                <a:gd name="connsiteY1" fmla="*/ 337059 h 339091"/>
                <a:gd name="connsiteX2" fmla="*/ 85393 w 202517"/>
                <a:gd name="connsiteY2" fmla="*/ 144443 h 339091"/>
                <a:gd name="connsiteX3" fmla="*/ 119260 w 202517"/>
                <a:gd name="connsiteY3" fmla="*/ 178309 h 339091"/>
                <a:gd name="connsiteX4" fmla="*/ 199693 w 202517"/>
                <a:gd name="connsiteY4" fmla="*/ 2626 h 3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17" h="339091">
                  <a:moveTo>
                    <a:pt x="199693" y="2626"/>
                  </a:moveTo>
                  <a:cubicBezTo>
                    <a:pt x="180290" y="29084"/>
                    <a:pt x="21893" y="313423"/>
                    <a:pt x="2843" y="337059"/>
                  </a:cubicBezTo>
                  <a:cubicBezTo>
                    <a:pt x="-16207" y="360695"/>
                    <a:pt x="65990" y="170901"/>
                    <a:pt x="85393" y="144443"/>
                  </a:cubicBezTo>
                  <a:cubicBezTo>
                    <a:pt x="104796" y="117985"/>
                    <a:pt x="105854" y="198770"/>
                    <a:pt x="119260" y="178309"/>
                  </a:cubicBezTo>
                  <a:cubicBezTo>
                    <a:pt x="132666" y="157848"/>
                    <a:pt x="219096" y="-23832"/>
                    <a:pt x="199693" y="2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DE16B310-C290-4EE7-B3B8-7DE2077BD849}"/>
                </a:ext>
              </a:extLst>
            </p:cNvPr>
            <p:cNvSpPr/>
            <p:nvPr/>
          </p:nvSpPr>
          <p:spPr>
            <a:xfrm>
              <a:off x="4390674" y="4501821"/>
              <a:ext cx="39252" cy="194475"/>
            </a:xfrm>
            <a:custGeom>
              <a:avLst/>
              <a:gdLst>
                <a:gd name="connsiteX0" fmla="*/ 25751 w 39252"/>
                <a:gd name="connsiteY0" fmla="*/ 329 h 194475"/>
                <a:gd name="connsiteX1" fmla="*/ 38451 w 39252"/>
                <a:gd name="connsiteY1" fmla="*/ 194004 h 194475"/>
                <a:gd name="connsiteX2" fmla="*/ 351 w 39252"/>
                <a:gd name="connsiteY2" fmla="*/ 57479 h 194475"/>
                <a:gd name="connsiteX3" fmla="*/ 19401 w 39252"/>
                <a:gd name="connsiteY3" fmla="*/ 144792 h 194475"/>
                <a:gd name="connsiteX4" fmla="*/ 25751 w 39252"/>
                <a:gd name="connsiteY4" fmla="*/ 329 h 1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2" h="194475">
                  <a:moveTo>
                    <a:pt x="25751" y="329"/>
                  </a:moveTo>
                  <a:cubicBezTo>
                    <a:pt x="28926" y="8531"/>
                    <a:pt x="42684" y="184479"/>
                    <a:pt x="38451" y="194004"/>
                  </a:cubicBezTo>
                  <a:cubicBezTo>
                    <a:pt x="34218" y="203529"/>
                    <a:pt x="3526" y="65681"/>
                    <a:pt x="351" y="57479"/>
                  </a:cubicBezTo>
                  <a:cubicBezTo>
                    <a:pt x="-2824" y="49277"/>
                    <a:pt x="16491" y="150084"/>
                    <a:pt x="19401" y="144792"/>
                  </a:cubicBezTo>
                  <a:cubicBezTo>
                    <a:pt x="22311" y="139500"/>
                    <a:pt x="22576" y="-7873"/>
                    <a:pt x="25751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0771B3AE-2F28-4C82-9D28-BDF3859BF98B}"/>
                </a:ext>
              </a:extLst>
            </p:cNvPr>
            <p:cNvSpPr/>
            <p:nvPr/>
          </p:nvSpPr>
          <p:spPr>
            <a:xfrm>
              <a:off x="4176327" y="4666475"/>
              <a:ext cx="341868" cy="280293"/>
            </a:xfrm>
            <a:custGeom>
              <a:avLst/>
              <a:gdLst>
                <a:gd name="connsiteX0" fmla="*/ 240098 w 341868"/>
                <a:gd name="connsiteY0" fmla="*/ 775 h 280293"/>
                <a:gd name="connsiteX1" fmla="*/ 184536 w 341868"/>
                <a:gd name="connsiteY1" fmla="*/ 100788 h 280293"/>
                <a:gd name="connsiteX2" fmla="*/ 176598 w 341868"/>
                <a:gd name="connsiteY2" fmla="*/ 226200 h 280293"/>
                <a:gd name="connsiteX3" fmla="*/ 173423 w 341868"/>
                <a:gd name="connsiteY3" fmla="*/ 119838 h 280293"/>
                <a:gd name="connsiteX4" fmla="*/ 162311 w 341868"/>
                <a:gd name="connsiteY4" fmla="*/ 207150 h 280293"/>
                <a:gd name="connsiteX5" fmla="*/ 386 w 341868"/>
                <a:gd name="connsiteY5" fmla="*/ 243663 h 280293"/>
                <a:gd name="connsiteX6" fmla="*/ 124211 w 341868"/>
                <a:gd name="connsiteY6" fmla="*/ 232550 h 280293"/>
                <a:gd name="connsiteX7" fmla="*/ 341698 w 341868"/>
                <a:gd name="connsiteY7" fmla="*/ 229375 h 280293"/>
                <a:gd name="connsiteX8" fmla="*/ 159136 w 341868"/>
                <a:gd name="connsiteY8" fmla="*/ 253188 h 280293"/>
                <a:gd name="connsiteX9" fmla="*/ 79761 w 341868"/>
                <a:gd name="connsiteY9" fmla="*/ 280175 h 280293"/>
                <a:gd name="connsiteX10" fmla="*/ 14673 w 341868"/>
                <a:gd name="connsiteY10" fmla="*/ 262713 h 280293"/>
                <a:gd name="connsiteX11" fmla="*/ 101986 w 341868"/>
                <a:gd name="connsiteY11" fmla="*/ 254775 h 280293"/>
                <a:gd name="connsiteX12" fmla="*/ 144848 w 341868"/>
                <a:gd name="connsiteY12" fmla="*/ 197625 h 280293"/>
                <a:gd name="connsiteX13" fmla="*/ 154373 w 341868"/>
                <a:gd name="connsiteY13" fmla="*/ 154763 h 280293"/>
                <a:gd name="connsiteX14" fmla="*/ 240098 w 341868"/>
                <a:gd name="connsiteY14" fmla="*/ 775 h 2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1868" h="280293">
                  <a:moveTo>
                    <a:pt x="240098" y="775"/>
                  </a:moveTo>
                  <a:cubicBezTo>
                    <a:pt x="245125" y="-8221"/>
                    <a:pt x="195119" y="63217"/>
                    <a:pt x="184536" y="100788"/>
                  </a:cubicBezTo>
                  <a:cubicBezTo>
                    <a:pt x="173953" y="138359"/>
                    <a:pt x="178450" y="223025"/>
                    <a:pt x="176598" y="226200"/>
                  </a:cubicBezTo>
                  <a:cubicBezTo>
                    <a:pt x="174746" y="229375"/>
                    <a:pt x="175804" y="123013"/>
                    <a:pt x="173423" y="119838"/>
                  </a:cubicBezTo>
                  <a:cubicBezTo>
                    <a:pt x="171042" y="116663"/>
                    <a:pt x="191150" y="186513"/>
                    <a:pt x="162311" y="207150"/>
                  </a:cubicBezTo>
                  <a:cubicBezTo>
                    <a:pt x="133472" y="227787"/>
                    <a:pt x="6736" y="239430"/>
                    <a:pt x="386" y="243663"/>
                  </a:cubicBezTo>
                  <a:cubicBezTo>
                    <a:pt x="-5964" y="247896"/>
                    <a:pt x="67326" y="234931"/>
                    <a:pt x="124211" y="232550"/>
                  </a:cubicBezTo>
                  <a:cubicBezTo>
                    <a:pt x="181096" y="230169"/>
                    <a:pt x="335877" y="225935"/>
                    <a:pt x="341698" y="229375"/>
                  </a:cubicBezTo>
                  <a:cubicBezTo>
                    <a:pt x="347519" y="232815"/>
                    <a:pt x="202792" y="244721"/>
                    <a:pt x="159136" y="253188"/>
                  </a:cubicBezTo>
                  <a:cubicBezTo>
                    <a:pt x="115480" y="261655"/>
                    <a:pt x="103838" y="278588"/>
                    <a:pt x="79761" y="280175"/>
                  </a:cubicBezTo>
                  <a:cubicBezTo>
                    <a:pt x="55684" y="281763"/>
                    <a:pt x="10969" y="266946"/>
                    <a:pt x="14673" y="262713"/>
                  </a:cubicBezTo>
                  <a:cubicBezTo>
                    <a:pt x="18377" y="258480"/>
                    <a:pt x="80290" y="265623"/>
                    <a:pt x="101986" y="254775"/>
                  </a:cubicBezTo>
                  <a:cubicBezTo>
                    <a:pt x="123682" y="243927"/>
                    <a:pt x="136117" y="214294"/>
                    <a:pt x="144848" y="197625"/>
                  </a:cubicBezTo>
                  <a:cubicBezTo>
                    <a:pt x="153579" y="180956"/>
                    <a:pt x="140085" y="185190"/>
                    <a:pt x="154373" y="154763"/>
                  </a:cubicBezTo>
                  <a:cubicBezTo>
                    <a:pt x="168660" y="124336"/>
                    <a:pt x="235071" y="9771"/>
                    <a:pt x="240098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D343C631-7CE6-4364-80A6-67BE01FC45DB}"/>
                </a:ext>
              </a:extLst>
            </p:cNvPr>
            <p:cNvSpPr/>
            <p:nvPr/>
          </p:nvSpPr>
          <p:spPr>
            <a:xfrm>
              <a:off x="4062870" y="4666164"/>
              <a:ext cx="333989" cy="112312"/>
            </a:xfrm>
            <a:custGeom>
              <a:avLst/>
              <a:gdLst>
                <a:gd name="connsiteX0" fmla="*/ 1130 w 333989"/>
                <a:gd name="connsiteY0" fmla="*/ 112211 h 112312"/>
                <a:gd name="connsiteX1" fmla="*/ 147180 w 333989"/>
                <a:gd name="connsiteY1" fmla="*/ 10611 h 112312"/>
                <a:gd name="connsiteX2" fmla="*/ 232905 w 333989"/>
                <a:gd name="connsiteY2" fmla="*/ 29661 h 112312"/>
                <a:gd name="connsiteX3" fmla="*/ 332918 w 333989"/>
                <a:gd name="connsiteY3" fmla="*/ 85224 h 112312"/>
                <a:gd name="connsiteX4" fmla="*/ 282118 w 333989"/>
                <a:gd name="connsiteY4" fmla="*/ 53474 h 112312"/>
                <a:gd name="connsiteX5" fmla="*/ 224968 w 333989"/>
                <a:gd name="connsiteY5" fmla="*/ 10611 h 112312"/>
                <a:gd name="connsiteX6" fmla="*/ 136068 w 333989"/>
                <a:gd name="connsiteY6" fmla="*/ 1086 h 112312"/>
                <a:gd name="connsiteX7" fmla="*/ 80505 w 333989"/>
                <a:gd name="connsiteY7" fmla="*/ 29661 h 112312"/>
                <a:gd name="connsiteX8" fmla="*/ 1130 w 333989"/>
                <a:gd name="connsiteY8" fmla="*/ 112211 h 1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89" h="112312">
                  <a:moveTo>
                    <a:pt x="1130" y="112211"/>
                  </a:moveTo>
                  <a:cubicBezTo>
                    <a:pt x="12243" y="109036"/>
                    <a:pt x="108551" y="24369"/>
                    <a:pt x="147180" y="10611"/>
                  </a:cubicBezTo>
                  <a:cubicBezTo>
                    <a:pt x="185809" y="-3147"/>
                    <a:pt x="201949" y="17226"/>
                    <a:pt x="232905" y="29661"/>
                  </a:cubicBezTo>
                  <a:cubicBezTo>
                    <a:pt x="263861" y="42096"/>
                    <a:pt x="324716" y="81255"/>
                    <a:pt x="332918" y="85224"/>
                  </a:cubicBezTo>
                  <a:cubicBezTo>
                    <a:pt x="341120" y="89193"/>
                    <a:pt x="300110" y="65909"/>
                    <a:pt x="282118" y="53474"/>
                  </a:cubicBezTo>
                  <a:cubicBezTo>
                    <a:pt x="264126" y="41038"/>
                    <a:pt x="249310" y="19342"/>
                    <a:pt x="224968" y="10611"/>
                  </a:cubicBezTo>
                  <a:cubicBezTo>
                    <a:pt x="200626" y="1880"/>
                    <a:pt x="160145" y="-2089"/>
                    <a:pt x="136068" y="1086"/>
                  </a:cubicBezTo>
                  <a:cubicBezTo>
                    <a:pt x="111991" y="4261"/>
                    <a:pt x="96909" y="16432"/>
                    <a:pt x="80505" y="29661"/>
                  </a:cubicBezTo>
                  <a:cubicBezTo>
                    <a:pt x="64101" y="42890"/>
                    <a:pt x="-9983" y="115386"/>
                    <a:pt x="1130" y="11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5E4ED6B5-910C-4EBF-9663-12B403A4ED89}"/>
                </a:ext>
              </a:extLst>
            </p:cNvPr>
            <p:cNvSpPr/>
            <p:nvPr/>
          </p:nvSpPr>
          <p:spPr>
            <a:xfrm>
              <a:off x="3898101" y="4533778"/>
              <a:ext cx="499579" cy="308098"/>
            </a:xfrm>
            <a:custGeom>
              <a:avLst/>
              <a:gdLst>
                <a:gd name="connsiteX0" fmla="*/ 499274 w 499579"/>
                <a:gd name="connsiteY0" fmla="*/ 122 h 308098"/>
                <a:gd name="connsiteX1" fmla="*/ 397674 w 499579"/>
                <a:gd name="connsiteY1" fmla="*/ 101722 h 308098"/>
                <a:gd name="connsiteX2" fmla="*/ 286549 w 499579"/>
                <a:gd name="connsiteY2" fmla="*/ 95372 h 308098"/>
                <a:gd name="connsiteX3" fmla="*/ 799 w 499579"/>
                <a:gd name="connsiteY3" fmla="*/ 308097 h 308098"/>
                <a:gd name="connsiteX4" fmla="*/ 199237 w 499579"/>
                <a:gd name="connsiteY4" fmla="*/ 92197 h 308098"/>
                <a:gd name="connsiteX5" fmla="*/ 146849 w 499579"/>
                <a:gd name="connsiteY5" fmla="*/ 173160 h 308098"/>
                <a:gd name="connsiteX6" fmla="*/ 364337 w 499579"/>
                <a:gd name="connsiteY6" fmla="*/ 82672 h 308098"/>
                <a:gd name="connsiteX7" fmla="*/ 499274 w 499579"/>
                <a:gd name="connsiteY7" fmla="*/ 122 h 30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579" h="308098">
                  <a:moveTo>
                    <a:pt x="499274" y="122"/>
                  </a:moveTo>
                  <a:cubicBezTo>
                    <a:pt x="504830" y="3297"/>
                    <a:pt x="433128" y="85847"/>
                    <a:pt x="397674" y="101722"/>
                  </a:cubicBezTo>
                  <a:cubicBezTo>
                    <a:pt x="362220" y="117597"/>
                    <a:pt x="352695" y="60976"/>
                    <a:pt x="286549" y="95372"/>
                  </a:cubicBezTo>
                  <a:cubicBezTo>
                    <a:pt x="220403" y="129768"/>
                    <a:pt x="15351" y="308626"/>
                    <a:pt x="799" y="308097"/>
                  </a:cubicBezTo>
                  <a:cubicBezTo>
                    <a:pt x="-13753" y="307568"/>
                    <a:pt x="174895" y="114686"/>
                    <a:pt x="199237" y="92197"/>
                  </a:cubicBezTo>
                  <a:cubicBezTo>
                    <a:pt x="223579" y="69708"/>
                    <a:pt x="119332" y="174747"/>
                    <a:pt x="146849" y="173160"/>
                  </a:cubicBezTo>
                  <a:cubicBezTo>
                    <a:pt x="174366" y="171573"/>
                    <a:pt x="307451" y="108866"/>
                    <a:pt x="364337" y="82672"/>
                  </a:cubicBezTo>
                  <a:cubicBezTo>
                    <a:pt x="421223" y="56478"/>
                    <a:pt x="493718" y="-3053"/>
                    <a:pt x="499274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A2F00780-E663-47B8-9F2C-902DDD3C6A06}"/>
                </a:ext>
              </a:extLst>
            </p:cNvPr>
            <p:cNvSpPr/>
            <p:nvPr/>
          </p:nvSpPr>
          <p:spPr>
            <a:xfrm>
              <a:off x="4316153" y="4571967"/>
              <a:ext cx="83492" cy="169912"/>
            </a:xfrm>
            <a:custGeom>
              <a:avLst/>
              <a:gdLst>
                <a:gd name="connsiteX0" fmla="*/ 260 w 83492"/>
                <a:gd name="connsiteY0" fmla="*/ 33 h 169912"/>
                <a:gd name="connsiteX1" fmla="*/ 79635 w 83492"/>
                <a:gd name="connsiteY1" fmla="*/ 49246 h 169912"/>
                <a:gd name="connsiteX2" fmla="*/ 55822 w 83492"/>
                <a:gd name="connsiteY2" fmla="*/ 73058 h 169912"/>
                <a:gd name="connsiteX3" fmla="*/ 70110 w 83492"/>
                <a:gd name="connsiteY3" fmla="*/ 104808 h 169912"/>
                <a:gd name="connsiteX4" fmla="*/ 24072 w 83492"/>
                <a:gd name="connsiteY4" fmla="*/ 169896 h 169912"/>
                <a:gd name="connsiteX5" fmla="*/ 82810 w 83492"/>
                <a:gd name="connsiteY5" fmla="*/ 98458 h 169912"/>
                <a:gd name="connsiteX6" fmla="*/ 54235 w 83492"/>
                <a:gd name="connsiteY6" fmla="*/ 57183 h 169912"/>
                <a:gd name="connsiteX7" fmla="*/ 260 w 83492"/>
                <a:gd name="connsiteY7" fmla="*/ 33 h 16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92" h="169912">
                  <a:moveTo>
                    <a:pt x="260" y="33"/>
                  </a:moveTo>
                  <a:cubicBezTo>
                    <a:pt x="4493" y="-1290"/>
                    <a:pt x="70375" y="37075"/>
                    <a:pt x="79635" y="49246"/>
                  </a:cubicBezTo>
                  <a:cubicBezTo>
                    <a:pt x="88895" y="61417"/>
                    <a:pt x="57410" y="63798"/>
                    <a:pt x="55822" y="73058"/>
                  </a:cubicBezTo>
                  <a:cubicBezTo>
                    <a:pt x="54235" y="82318"/>
                    <a:pt x="75402" y="88668"/>
                    <a:pt x="70110" y="104808"/>
                  </a:cubicBezTo>
                  <a:cubicBezTo>
                    <a:pt x="64818" y="120948"/>
                    <a:pt x="21955" y="170954"/>
                    <a:pt x="24072" y="169896"/>
                  </a:cubicBezTo>
                  <a:cubicBezTo>
                    <a:pt x="26189" y="168838"/>
                    <a:pt x="77783" y="117243"/>
                    <a:pt x="82810" y="98458"/>
                  </a:cubicBezTo>
                  <a:cubicBezTo>
                    <a:pt x="87837" y="79673"/>
                    <a:pt x="63760" y="69354"/>
                    <a:pt x="54235" y="57183"/>
                  </a:cubicBezTo>
                  <a:cubicBezTo>
                    <a:pt x="44710" y="45012"/>
                    <a:pt x="-3973" y="1356"/>
                    <a:pt x="26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F3A6644E-9E7F-4D91-89B2-E4E1C70979E9}"/>
                </a:ext>
              </a:extLst>
            </p:cNvPr>
            <p:cNvSpPr/>
            <p:nvPr/>
          </p:nvSpPr>
          <p:spPr>
            <a:xfrm>
              <a:off x="4197324" y="4633896"/>
              <a:ext cx="198887" cy="87330"/>
            </a:xfrm>
            <a:custGeom>
              <a:avLst/>
              <a:gdLst>
                <a:gd name="connsiteX0" fmla="*/ 26 w 198887"/>
                <a:gd name="connsiteY0" fmla="*/ 41292 h 87330"/>
                <a:gd name="connsiteX1" fmla="*/ 152426 w 198887"/>
                <a:gd name="connsiteY1" fmla="*/ 6367 h 87330"/>
                <a:gd name="connsiteX2" fmla="*/ 182589 w 198887"/>
                <a:gd name="connsiteY2" fmla="*/ 27004 h 87330"/>
                <a:gd name="connsiteX3" fmla="*/ 152426 w 198887"/>
                <a:gd name="connsiteY3" fmla="*/ 87329 h 87330"/>
                <a:gd name="connsiteX4" fmla="*/ 198464 w 198887"/>
                <a:gd name="connsiteY4" fmla="*/ 25417 h 87330"/>
                <a:gd name="connsiteX5" fmla="*/ 165126 w 198887"/>
                <a:gd name="connsiteY5" fmla="*/ 17 h 87330"/>
                <a:gd name="connsiteX6" fmla="*/ 26 w 198887"/>
                <a:gd name="connsiteY6" fmla="*/ 41292 h 8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87" h="87330">
                  <a:moveTo>
                    <a:pt x="26" y="41292"/>
                  </a:moveTo>
                  <a:cubicBezTo>
                    <a:pt x="-2091" y="42350"/>
                    <a:pt x="121999" y="8748"/>
                    <a:pt x="152426" y="6367"/>
                  </a:cubicBezTo>
                  <a:cubicBezTo>
                    <a:pt x="182853" y="3986"/>
                    <a:pt x="182589" y="13510"/>
                    <a:pt x="182589" y="27004"/>
                  </a:cubicBezTo>
                  <a:cubicBezTo>
                    <a:pt x="182589" y="40498"/>
                    <a:pt x="149780" y="87593"/>
                    <a:pt x="152426" y="87329"/>
                  </a:cubicBezTo>
                  <a:cubicBezTo>
                    <a:pt x="155072" y="87065"/>
                    <a:pt x="196347" y="39969"/>
                    <a:pt x="198464" y="25417"/>
                  </a:cubicBezTo>
                  <a:cubicBezTo>
                    <a:pt x="200581" y="10865"/>
                    <a:pt x="195553" y="-512"/>
                    <a:pt x="165126" y="17"/>
                  </a:cubicBezTo>
                  <a:cubicBezTo>
                    <a:pt x="134699" y="546"/>
                    <a:pt x="2143" y="40234"/>
                    <a:pt x="26" y="41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5A37938-B1DF-49BA-8E96-9B7BCEDBBEC9}"/>
                </a:ext>
              </a:extLst>
            </p:cNvPr>
            <p:cNvSpPr/>
            <p:nvPr/>
          </p:nvSpPr>
          <p:spPr>
            <a:xfrm>
              <a:off x="4310023" y="4546131"/>
              <a:ext cx="47993" cy="180238"/>
            </a:xfrm>
            <a:custGeom>
              <a:avLst/>
              <a:gdLst>
                <a:gd name="connsiteX0" fmla="*/ 31790 w 47993"/>
                <a:gd name="connsiteY0" fmla="*/ 469 h 180238"/>
                <a:gd name="connsiteX1" fmla="*/ 7977 w 47993"/>
                <a:gd name="connsiteY1" fmla="*/ 78257 h 180238"/>
                <a:gd name="connsiteX2" fmla="*/ 47665 w 47993"/>
                <a:gd name="connsiteY2" fmla="*/ 176682 h 180238"/>
                <a:gd name="connsiteX3" fmla="*/ 25440 w 47993"/>
                <a:gd name="connsiteY3" fmla="*/ 154457 h 180238"/>
                <a:gd name="connsiteX4" fmla="*/ 40 w 47993"/>
                <a:gd name="connsiteY4" fmla="*/ 114769 h 180238"/>
                <a:gd name="connsiteX5" fmla="*/ 31790 w 47993"/>
                <a:gd name="connsiteY5" fmla="*/ 469 h 1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93" h="180238">
                  <a:moveTo>
                    <a:pt x="31790" y="469"/>
                  </a:moveTo>
                  <a:cubicBezTo>
                    <a:pt x="33113" y="-5616"/>
                    <a:pt x="5331" y="48888"/>
                    <a:pt x="7977" y="78257"/>
                  </a:cubicBezTo>
                  <a:cubicBezTo>
                    <a:pt x="10623" y="107626"/>
                    <a:pt x="44755" y="163982"/>
                    <a:pt x="47665" y="176682"/>
                  </a:cubicBezTo>
                  <a:cubicBezTo>
                    <a:pt x="50576" y="189382"/>
                    <a:pt x="33377" y="164776"/>
                    <a:pt x="25440" y="154457"/>
                  </a:cubicBezTo>
                  <a:cubicBezTo>
                    <a:pt x="17503" y="144138"/>
                    <a:pt x="1363" y="137259"/>
                    <a:pt x="40" y="114769"/>
                  </a:cubicBezTo>
                  <a:cubicBezTo>
                    <a:pt x="-1283" y="92279"/>
                    <a:pt x="30467" y="6554"/>
                    <a:pt x="31790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6A18AE1E-2B14-4855-82DD-2DD34B8D2EF0}"/>
                </a:ext>
              </a:extLst>
            </p:cNvPr>
            <p:cNvSpPr/>
            <p:nvPr/>
          </p:nvSpPr>
          <p:spPr>
            <a:xfrm>
              <a:off x="4073497" y="4475080"/>
              <a:ext cx="309830" cy="120812"/>
            </a:xfrm>
            <a:custGeom>
              <a:avLst/>
              <a:gdLst>
                <a:gd name="connsiteX0" fmla="*/ 28 w 309830"/>
                <a:gd name="connsiteY0" fmla="*/ 83 h 120812"/>
                <a:gd name="connsiteX1" fmla="*/ 128616 w 309830"/>
                <a:gd name="connsiteY1" fmla="*/ 58820 h 120812"/>
                <a:gd name="connsiteX2" fmla="*/ 223866 w 309830"/>
                <a:gd name="connsiteY2" fmla="*/ 71520 h 120812"/>
                <a:gd name="connsiteX3" fmla="*/ 309591 w 309830"/>
                <a:gd name="connsiteY3" fmla="*/ 120733 h 120812"/>
                <a:gd name="connsiteX4" fmla="*/ 196878 w 309830"/>
                <a:gd name="connsiteY4" fmla="*/ 58820 h 120812"/>
                <a:gd name="connsiteX5" fmla="*/ 117503 w 309830"/>
                <a:gd name="connsiteY5" fmla="*/ 46120 h 120812"/>
                <a:gd name="connsiteX6" fmla="*/ 28 w 309830"/>
                <a:gd name="connsiteY6" fmla="*/ 83 h 12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830" h="120812">
                  <a:moveTo>
                    <a:pt x="28" y="83"/>
                  </a:moveTo>
                  <a:cubicBezTo>
                    <a:pt x="1880" y="2200"/>
                    <a:pt x="91310" y="46914"/>
                    <a:pt x="128616" y="58820"/>
                  </a:cubicBezTo>
                  <a:cubicBezTo>
                    <a:pt x="165922" y="70726"/>
                    <a:pt x="193704" y="61201"/>
                    <a:pt x="223866" y="71520"/>
                  </a:cubicBezTo>
                  <a:cubicBezTo>
                    <a:pt x="254028" y="81839"/>
                    <a:pt x="314089" y="122850"/>
                    <a:pt x="309591" y="120733"/>
                  </a:cubicBezTo>
                  <a:cubicBezTo>
                    <a:pt x="305093" y="118616"/>
                    <a:pt x="228893" y="71255"/>
                    <a:pt x="196878" y="58820"/>
                  </a:cubicBezTo>
                  <a:cubicBezTo>
                    <a:pt x="164863" y="46385"/>
                    <a:pt x="147930" y="55380"/>
                    <a:pt x="117503" y="46120"/>
                  </a:cubicBezTo>
                  <a:cubicBezTo>
                    <a:pt x="87076" y="36860"/>
                    <a:pt x="-1824" y="-2034"/>
                    <a:pt x="2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7F4AC3EC-CFD2-476F-8EA0-45272A356C72}"/>
                </a:ext>
              </a:extLst>
            </p:cNvPr>
            <p:cNvSpPr/>
            <p:nvPr/>
          </p:nvSpPr>
          <p:spPr>
            <a:xfrm>
              <a:off x="3435271" y="4860871"/>
              <a:ext cx="466960" cy="373257"/>
            </a:xfrm>
            <a:custGeom>
              <a:avLst/>
              <a:gdLst>
                <a:gd name="connsiteX0" fmla="*/ 466804 w 466960"/>
                <a:gd name="connsiteY0" fmla="*/ 54 h 373257"/>
                <a:gd name="connsiteX1" fmla="*/ 296942 w 466960"/>
                <a:gd name="connsiteY1" fmla="*/ 60379 h 373257"/>
                <a:gd name="connsiteX2" fmla="*/ 79 w 466960"/>
                <a:gd name="connsiteY2" fmla="*/ 373117 h 373257"/>
                <a:gd name="connsiteX3" fmla="*/ 266779 w 466960"/>
                <a:gd name="connsiteY3" fmla="*/ 101654 h 373257"/>
                <a:gd name="connsiteX4" fmla="*/ 220742 w 466960"/>
                <a:gd name="connsiteY4" fmla="*/ 193729 h 373257"/>
                <a:gd name="connsiteX5" fmla="*/ 325517 w 466960"/>
                <a:gd name="connsiteY5" fmla="*/ 52442 h 373257"/>
                <a:gd name="connsiteX6" fmla="*/ 466804 w 466960"/>
                <a:gd name="connsiteY6" fmla="*/ 54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960" h="373257">
                  <a:moveTo>
                    <a:pt x="466804" y="54"/>
                  </a:moveTo>
                  <a:cubicBezTo>
                    <a:pt x="462042" y="1377"/>
                    <a:pt x="374729" y="-1798"/>
                    <a:pt x="296942" y="60379"/>
                  </a:cubicBezTo>
                  <a:cubicBezTo>
                    <a:pt x="219154" y="122556"/>
                    <a:pt x="5106" y="366238"/>
                    <a:pt x="79" y="373117"/>
                  </a:cubicBezTo>
                  <a:cubicBezTo>
                    <a:pt x="-4948" y="379996"/>
                    <a:pt x="230002" y="131552"/>
                    <a:pt x="266779" y="101654"/>
                  </a:cubicBezTo>
                  <a:cubicBezTo>
                    <a:pt x="303556" y="71756"/>
                    <a:pt x="210952" y="201931"/>
                    <a:pt x="220742" y="193729"/>
                  </a:cubicBezTo>
                  <a:cubicBezTo>
                    <a:pt x="230532" y="185527"/>
                    <a:pt x="284771" y="83134"/>
                    <a:pt x="325517" y="52442"/>
                  </a:cubicBezTo>
                  <a:cubicBezTo>
                    <a:pt x="366263" y="21750"/>
                    <a:pt x="471566" y="-1269"/>
                    <a:pt x="466804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8051BECA-B075-4ED2-84DE-88DE49765000}"/>
                </a:ext>
              </a:extLst>
            </p:cNvPr>
            <p:cNvSpPr/>
            <p:nvPr/>
          </p:nvSpPr>
          <p:spPr>
            <a:xfrm>
              <a:off x="3272127" y="5250707"/>
              <a:ext cx="178622" cy="335243"/>
            </a:xfrm>
            <a:custGeom>
              <a:avLst/>
              <a:gdLst>
                <a:gd name="connsiteX0" fmla="*/ 177511 w 178622"/>
                <a:gd name="connsiteY0" fmla="*/ 2331 h 335243"/>
                <a:gd name="connsiteX1" fmla="*/ 26698 w 178622"/>
                <a:gd name="connsiteY1" fmla="*/ 243631 h 335243"/>
                <a:gd name="connsiteX2" fmla="*/ 6061 w 178622"/>
                <a:gd name="connsiteY2" fmla="*/ 329356 h 335243"/>
                <a:gd name="connsiteX3" fmla="*/ 94961 w 178622"/>
                <a:gd name="connsiteY3" fmla="*/ 97581 h 335243"/>
                <a:gd name="connsiteX4" fmla="*/ 94961 w 178622"/>
                <a:gd name="connsiteY4" fmla="*/ 119806 h 335243"/>
                <a:gd name="connsiteX5" fmla="*/ 177511 w 178622"/>
                <a:gd name="connsiteY5" fmla="*/ 2331 h 33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622" h="335243">
                  <a:moveTo>
                    <a:pt x="177511" y="2331"/>
                  </a:moveTo>
                  <a:cubicBezTo>
                    <a:pt x="166134" y="22969"/>
                    <a:pt x="55273" y="189127"/>
                    <a:pt x="26698" y="243631"/>
                  </a:cubicBezTo>
                  <a:cubicBezTo>
                    <a:pt x="-1877" y="298135"/>
                    <a:pt x="-5316" y="353698"/>
                    <a:pt x="6061" y="329356"/>
                  </a:cubicBezTo>
                  <a:cubicBezTo>
                    <a:pt x="17438" y="305014"/>
                    <a:pt x="80144" y="132506"/>
                    <a:pt x="94961" y="97581"/>
                  </a:cubicBezTo>
                  <a:cubicBezTo>
                    <a:pt x="109778" y="62656"/>
                    <a:pt x="80409" y="135152"/>
                    <a:pt x="94961" y="119806"/>
                  </a:cubicBezTo>
                  <a:cubicBezTo>
                    <a:pt x="109513" y="104460"/>
                    <a:pt x="188888" y="-18307"/>
                    <a:pt x="177511" y="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3361CAB-B9C5-4671-A209-B0AB92CBC0E1}"/>
                </a:ext>
              </a:extLst>
            </p:cNvPr>
            <p:cNvSpPr/>
            <p:nvPr/>
          </p:nvSpPr>
          <p:spPr>
            <a:xfrm>
              <a:off x="3262255" y="4992384"/>
              <a:ext cx="517689" cy="633304"/>
            </a:xfrm>
            <a:custGeom>
              <a:avLst/>
              <a:gdLst>
                <a:gd name="connsiteX0" fmla="*/ 517583 w 517689"/>
                <a:gd name="connsiteY0" fmla="*/ 304 h 633304"/>
                <a:gd name="connsiteX1" fmla="*/ 235008 w 517689"/>
                <a:gd name="connsiteY1" fmla="*/ 247954 h 633304"/>
                <a:gd name="connsiteX2" fmla="*/ 327083 w 517689"/>
                <a:gd name="connsiteY2" fmla="*/ 166991 h 633304"/>
                <a:gd name="connsiteX3" fmla="*/ 158808 w 517689"/>
                <a:gd name="connsiteY3" fmla="*/ 406704 h 633304"/>
                <a:gd name="connsiteX4" fmla="*/ 241358 w 517689"/>
                <a:gd name="connsiteY4" fmla="*/ 279704 h 633304"/>
                <a:gd name="connsiteX5" fmla="*/ 165158 w 517689"/>
                <a:gd name="connsiteY5" fmla="*/ 390829 h 633304"/>
                <a:gd name="connsiteX6" fmla="*/ 95308 w 517689"/>
                <a:gd name="connsiteY6" fmla="*/ 498779 h 633304"/>
                <a:gd name="connsiteX7" fmla="*/ 79433 w 517689"/>
                <a:gd name="connsiteY7" fmla="*/ 632129 h 633304"/>
                <a:gd name="connsiteX8" fmla="*/ 58 w 517689"/>
                <a:gd name="connsiteY8" fmla="*/ 565454 h 633304"/>
                <a:gd name="connsiteX9" fmla="*/ 66733 w 517689"/>
                <a:gd name="connsiteY9" fmla="*/ 592441 h 633304"/>
                <a:gd name="connsiteX10" fmla="*/ 76258 w 517689"/>
                <a:gd name="connsiteY10" fmla="*/ 517829 h 633304"/>
                <a:gd name="connsiteX11" fmla="*/ 198495 w 517689"/>
                <a:gd name="connsiteY11" fmla="*/ 306691 h 633304"/>
                <a:gd name="connsiteX12" fmla="*/ 517583 w 517689"/>
                <a:gd name="connsiteY12" fmla="*/ 304 h 63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89" h="633304">
                  <a:moveTo>
                    <a:pt x="517583" y="304"/>
                  </a:moveTo>
                  <a:cubicBezTo>
                    <a:pt x="523668" y="-9485"/>
                    <a:pt x="266758" y="220173"/>
                    <a:pt x="235008" y="247954"/>
                  </a:cubicBezTo>
                  <a:cubicBezTo>
                    <a:pt x="203258" y="275735"/>
                    <a:pt x="339783" y="140533"/>
                    <a:pt x="327083" y="166991"/>
                  </a:cubicBezTo>
                  <a:cubicBezTo>
                    <a:pt x="314383" y="193449"/>
                    <a:pt x="173095" y="387919"/>
                    <a:pt x="158808" y="406704"/>
                  </a:cubicBezTo>
                  <a:cubicBezTo>
                    <a:pt x="144521" y="425489"/>
                    <a:pt x="240300" y="282350"/>
                    <a:pt x="241358" y="279704"/>
                  </a:cubicBezTo>
                  <a:cubicBezTo>
                    <a:pt x="242416" y="277058"/>
                    <a:pt x="189500" y="354317"/>
                    <a:pt x="165158" y="390829"/>
                  </a:cubicBezTo>
                  <a:cubicBezTo>
                    <a:pt x="140816" y="427342"/>
                    <a:pt x="109595" y="458562"/>
                    <a:pt x="95308" y="498779"/>
                  </a:cubicBezTo>
                  <a:cubicBezTo>
                    <a:pt x="81021" y="538996"/>
                    <a:pt x="95308" y="621017"/>
                    <a:pt x="79433" y="632129"/>
                  </a:cubicBezTo>
                  <a:cubicBezTo>
                    <a:pt x="63558" y="643242"/>
                    <a:pt x="2175" y="572069"/>
                    <a:pt x="58" y="565454"/>
                  </a:cubicBezTo>
                  <a:cubicBezTo>
                    <a:pt x="-2059" y="558839"/>
                    <a:pt x="54033" y="600378"/>
                    <a:pt x="66733" y="592441"/>
                  </a:cubicBezTo>
                  <a:cubicBezTo>
                    <a:pt x="79433" y="584504"/>
                    <a:pt x="54298" y="565454"/>
                    <a:pt x="76258" y="517829"/>
                  </a:cubicBezTo>
                  <a:cubicBezTo>
                    <a:pt x="98218" y="470204"/>
                    <a:pt x="125735" y="391622"/>
                    <a:pt x="198495" y="306691"/>
                  </a:cubicBezTo>
                  <a:cubicBezTo>
                    <a:pt x="271255" y="221760"/>
                    <a:pt x="511498" y="10093"/>
                    <a:pt x="517583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517D1C47-DC9B-4011-898C-FD676FAAB23A}"/>
                </a:ext>
              </a:extLst>
            </p:cNvPr>
            <p:cNvSpPr/>
            <p:nvPr/>
          </p:nvSpPr>
          <p:spPr>
            <a:xfrm>
              <a:off x="3762256" y="4730520"/>
              <a:ext cx="352028" cy="286360"/>
            </a:xfrm>
            <a:custGeom>
              <a:avLst/>
              <a:gdLst>
                <a:gd name="connsiteX0" fmla="*/ 349369 w 352028"/>
                <a:gd name="connsiteY0" fmla="*/ 3405 h 286360"/>
                <a:gd name="connsiteX1" fmla="*/ 93782 w 352028"/>
                <a:gd name="connsiteY1" fmla="*/ 184380 h 286360"/>
                <a:gd name="connsiteX2" fmla="*/ 182682 w 352028"/>
                <a:gd name="connsiteY2" fmla="*/ 133580 h 286360"/>
                <a:gd name="connsiteX3" fmla="*/ 119 w 352028"/>
                <a:gd name="connsiteY3" fmla="*/ 285980 h 286360"/>
                <a:gd name="connsiteX4" fmla="*/ 214432 w 352028"/>
                <a:gd name="connsiteY4" fmla="*/ 81193 h 286360"/>
                <a:gd name="connsiteX5" fmla="*/ 349369 w 352028"/>
                <a:gd name="connsiteY5" fmla="*/ 3405 h 2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28" h="286360">
                  <a:moveTo>
                    <a:pt x="349369" y="3405"/>
                  </a:moveTo>
                  <a:cubicBezTo>
                    <a:pt x="329261" y="20603"/>
                    <a:pt x="121563" y="162684"/>
                    <a:pt x="93782" y="184380"/>
                  </a:cubicBezTo>
                  <a:cubicBezTo>
                    <a:pt x="66001" y="206076"/>
                    <a:pt x="198292" y="116647"/>
                    <a:pt x="182682" y="133580"/>
                  </a:cubicBezTo>
                  <a:cubicBezTo>
                    <a:pt x="167071" y="150513"/>
                    <a:pt x="-5172" y="294711"/>
                    <a:pt x="119" y="285980"/>
                  </a:cubicBezTo>
                  <a:cubicBezTo>
                    <a:pt x="5410" y="277249"/>
                    <a:pt x="158076" y="124849"/>
                    <a:pt x="214432" y="81193"/>
                  </a:cubicBezTo>
                  <a:cubicBezTo>
                    <a:pt x="270788" y="37537"/>
                    <a:pt x="369477" y="-13793"/>
                    <a:pt x="349369" y="3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98E79C83-5FE2-4F73-AC8C-74399BBB0FAE}"/>
                </a:ext>
              </a:extLst>
            </p:cNvPr>
            <p:cNvSpPr/>
            <p:nvPr/>
          </p:nvSpPr>
          <p:spPr>
            <a:xfrm>
              <a:off x="3363910" y="5132351"/>
              <a:ext cx="314072" cy="493859"/>
            </a:xfrm>
            <a:custGeom>
              <a:avLst/>
              <a:gdLst>
                <a:gd name="connsiteX0" fmla="*/ 57153 w 314072"/>
                <a:gd name="connsiteY0" fmla="*/ 330237 h 493859"/>
                <a:gd name="connsiteX1" fmla="*/ 285753 w 314072"/>
                <a:gd name="connsiteY1" fmla="*/ 34962 h 493859"/>
                <a:gd name="connsiteX2" fmla="*/ 212728 w 314072"/>
                <a:gd name="connsiteY2" fmla="*/ 131799 h 493859"/>
                <a:gd name="connsiteX3" fmla="*/ 165103 w 314072"/>
                <a:gd name="connsiteY3" fmla="*/ 282612 h 493859"/>
                <a:gd name="connsiteX4" fmla="*/ 157165 w 314072"/>
                <a:gd name="connsiteY4" fmla="*/ 352462 h 493859"/>
                <a:gd name="connsiteX5" fmla="*/ 128590 w 314072"/>
                <a:gd name="connsiteY5" fmla="*/ 355637 h 493859"/>
                <a:gd name="connsiteX6" fmla="*/ 84140 w 314072"/>
                <a:gd name="connsiteY6" fmla="*/ 408024 h 493859"/>
                <a:gd name="connsiteX7" fmla="*/ 3 w 314072"/>
                <a:gd name="connsiteY7" fmla="*/ 493749 h 493859"/>
                <a:gd name="connsiteX8" fmla="*/ 87315 w 314072"/>
                <a:gd name="connsiteY8" fmla="*/ 388974 h 493859"/>
                <a:gd name="connsiteX9" fmla="*/ 241303 w 314072"/>
                <a:gd name="connsiteY9" fmla="*/ 149262 h 493859"/>
                <a:gd name="connsiteX10" fmla="*/ 312740 w 314072"/>
                <a:gd name="connsiteY10" fmla="*/ 37 h 493859"/>
                <a:gd name="connsiteX11" fmla="*/ 184153 w 314072"/>
                <a:gd name="connsiteY11" fmla="*/ 136562 h 493859"/>
                <a:gd name="connsiteX12" fmla="*/ 57153 w 314072"/>
                <a:gd name="connsiteY12" fmla="*/ 330237 h 49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072" h="493859">
                  <a:moveTo>
                    <a:pt x="57153" y="330237"/>
                  </a:moveTo>
                  <a:cubicBezTo>
                    <a:pt x="74086" y="313304"/>
                    <a:pt x="259824" y="68035"/>
                    <a:pt x="285753" y="34962"/>
                  </a:cubicBezTo>
                  <a:cubicBezTo>
                    <a:pt x="311682" y="1889"/>
                    <a:pt x="232836" y="90524"/>
                    <a:pt x="212728" y="131799"/>
                  </a:cubicBezTo>
                  <a:cubicBezTo>
                    <a:pt x="192620" y="173074"/>
                    <a:pt x="174363" y="245835"/>
                    <a:pt x="165103" y="282612"/>
                  </a:cubicBezTo>
                  <a:cubicBezTo>
                    <a:pt x="155843" y="319389"/>
                    <a:pt x="163251" y="340291"/>
                    <a:pt x="157165" y="352462"/>
                  </a:cubicBezTo>
                  <a:cubicBezTo>
                    <a:pt x="151080" y="364633"/>
                    <a:pt x="140761" y="346377"/>
                    <a:pt x="128590" y="355637"/>
                  </a:cubicBezTo>
                  <a:cubicBezTo>
                    <a:pt x="116419" y="364897"/>
                    <a:pt x="105571" y="385005"/>
                    <a:pt x="84140" y="408024"/>
                  </a:cubicBezTo>
                  <a:cubicBezTo>
                    <a:pt x="62709" y="431043"/>
                    <a:pt x="-526" y="496924"/>
                    <a:pt x="3" y="493749"/>
                  </a:cubicBezTo>
                  <a:cubicBezTo>
                    <a:pt x="532" y="490574"/>
                    <a:pt x="47098" y="446389"/>
                    <a:pt x="87315" y="388974"/>
                  </a:cubicBezTo>
                  <a:cubicBezTo>
                    <a:pt x="127532" y="331560"/>
                    <a:pt x="203732" y="214085"/>
                    <a:pt x="241303" y="149262"/>
                  </a:cubicBezTo>
                  <a:cubicBezTo>
                    <a:pt x="278874" y="84439"/>
                    <a:pt x="322265" y="2154"/>
                    <a:pt x="312740" y="37"/>
                  </a:cubicBezTo>
                  <a:cubicBezTo>
                    <a:pt x="303215" y="-2080"/>
                    <a:pt x="221724" y="85497"/>
                    <a:pt x="184153" y="136562"/>
                  </a:cubicBezTo>
                  <a:cubicBezTo>
                    <a:pt x="146582" y="187627"/>
                    <a:pt x="40220" y="347170"/>
                    <a:pt x="57153" y="330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FD4875E8-68F6-47A4-A978-18103C05FE62}"/>
                </a:ext>
              </a:extLst>
            </p:cNvPr>
            <p:cNvSpPr/>
            <p:nvPr/>
          </p:nvSpPr>
          <p:spPr>
            <a:xfrm>
              <a:off x="3831859" y="4890657"/>
              <a:ext cx="267516" cy="176660"/>
            </a:xfrm>
            <a:custGeom>
              <a:avLst/>
              <a:gdLst>
                <a:gd name="connsiteX0" fmla="*/ 3541 w 267516"/>
                <a:gd name="connsiteY0" fmla="*/ 141718 h 176660"/>
                <a:gd name="connsiteX1" fmla="*/ 130541 w 267516"/>
                <a:gd name="connsiteY1" fmla="*/ 13131 h 176660"/>
                <a:gd name="connsiteX2" fmla="*/ 143241 w 267516"/>
                <a:gd name="connsiteY2" fmla="*/ 35356 h 176660"/>
                <a:gd name="connsiteX3" fmla="*/ 192454 w 267516"/>
                <a:gd name="connsiteY3" fmla="*/ 94093 h 176660"/>
                <a:gd name="connsiteX4" fmla="*/ 267066 w 267516"/>
                <a:gd name="connsiteY4" fmla="*/ 176643 h 176660"/>
                <a:gd name="connsiteX5" fmla="*/ 219441 w 267516"/>
                <a:gd name="connsiteY5" fmla="*/ 100443 h 176660"/>
                <a:gd name="connsiteX6" fmla="*/ 135304 w 267516"/>
                <a:gd name="connsiteY6" fmla="*/ 431 h 176660"/>
                <a:gd name="connsiteX7" fmla="*/ 44816 w 267516"/>
                <a:gd name="connsiteY7" fmla="*/ 67106 h 176660"/>
                <a:gd name="connsiteX8" fmla="*/ 3541 w 267516"/>
                <a:gd name="connsiteY8" fmla="*/ 141718 h 17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516" h="176660">
                  <a:moveTo>
                    <a:pt x="3541" y="141718"/>
                  </a:moveTo>
                  <a:cubicBezTo>
                    <a:pt x="17828" y="132722"/>
                    <a:pt x="107258" y="30858"/>
                    <a:pt x="130541" y="13131"/>
                  </a:cubicBezTo>
                  <a:cubicBezTo>
                    <a:pt x="153824" y="-4596"/>
                    <a:pt x="132922" y="21862"/>
                    <a:pt x="143241" y="35356"/>
                  </a:cubicBezTo>
                  <a:cubicBezTo>
                    <a:pt x="153560" y="48850"/>
                    <a:pt x="171817" y="70545"/>
                    <a:pt x="192454" y="94093"/>
                  </a:cubicBezTo>
                  <a:cubicBezTo>
                    <a:pt x="213091" y="117641"/>
                    <a:pt x="262568" y="175585"/>
                    <a:pt x="267066" y="176643"/>
                  </a:cubicBezTo>
                  <a:cubicBezTo>
                    <a:pt x="271564" y="177701"/>
                    <a:pt x="241401" y="129812"/>
                    <a:pt x="219441" y="100443"/>
                  </a:cubicBezTo>
                  <a:cubicBezTo>
                    <a:pt x="197481" y="71074"/>
                    <a:pt x="164408" y="5987"/>
                    <a:pt x="135304" y="431"/>
                  </a:cubicBezTo>
                  <a:cubicBezTo>
                    <a:pt x="106200" y="-5125"/>
                    <a:pt x="68364" y="44352"/>
                    <a:pt x="44816" y="67106"/>
                  </a:cubicBezTo>
                  <a:cubicBezTo>
                    <a:pt x="21268" y="89860"/>
                    <a:pt x="-10746" y="150714"/>
                    <a:pt x="3541" y="141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BD2E3A23-372C-4445-A68B-060BE9CD4797}"/>
                </a:ext>
              </a:extLst>
            </p:cNvPr>
            <p:cNvSpPr/>
            <p:nvPr/>
          </p:nvSpPr>
          <p:spPr>
            <a:xfrm>
              <a:off x="3975092" y="4874685"/>
              <a:ext cx="443673" cy="83122"/>
            </a:xfrm>
            <a:custGeom>
              <a:avLst/>
              <a:gdLst>
                <a:gd name="connsiteX0" fmla="*/ 8 w 443673"/>
                <a:gd name="connsiteY0" fmla="*/ 528 h 83122"/>
                <a:gd name="connsiteX1" fmla="*/ 84146 w 443673"/>
                <a:gd name="connsiteY1" fmla="*/ 32278 h 83122"/>
                <a:gd name="connsiteX2" fmla="*/ 117483 w 443673"/>
                <a:gd name="connsiteY2" fmla="*/ 65615 h 83122"/>
                <a:gd name="connsiteX3" fmla="*/ 438158 w 443673"/>
                <a:gd name="connsiteY3" fmla="*/ 83078 h 83122"/>
                <a:gd name="connsiteX4" fmla="*/ 309571 w 443673"/>
                <a:gd name="connsiteY4" fmla="*/ 70378 h 83122"/>
                <a:gd name="connsiteX5" fmla="*/ 169871 w 443673"/>
                <a:gd name="connsiteY5" fmla="*/ 62440 h 83122"/>
                <a:gd name="connsiteX6" fmla="*/ 79383 w 443673"/>
                <a:gd name="connsiteY6" fmla="*/ 59265 h 83122"/>
                <a:gd name="connsiteX7" fmla="*/ 8 w 443673"/>
                <a:gd name="connsiteY7" fmla="*/ 528 h 8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673" h="83122">
                  <a:moveTo>
                    <a:pt x="8" y="528"/>
                  </a:moveTo>
                  <a:cubicBezTo>
                    <a:pt x="802" y="-3970"/>
                    <a:pt x="64567" y="21430"/>
                    <a:pt x="84146" y="32278"/>
                  </a:cubicBezTo>
                  <a:cubicBezTo>
                    <a:pt x="103725" y="43126"/>
                    <a:pt x="58481" y="57148"/>
                    <a:pt x="117483" y="65615"/>
                  </a:cubicBezTo>
                  <a:cubicBezTo>
                    <a:pt x="176485" y="74082"/>
                    <a:pt x="406143" y="82284"/>
                    <a:pt x="438158" y="83078"/>
                  </a:cubicBezTo>
                  <a:cubicBezTo>
                    <a:pt x="470173" y="83872"/>
                    <a:pt x="354285" y="73818"/>
                    <a:pt x="309571" y="70378"/>
                  </a:cubicBezTo>
                  <a:cubicBezTo>
                    <a:pt x="264857" y="66938"/>
                    <a:pt x="208236" y="64292"/>
                    <a:pt x="169871" y="62440"/>
                  </a:cubicBezTo>
                  <a:cubicBezTo>
                    <a:pt x="131506" y="60588"/>
                    <a:pt x="103725" y="68261"/>
                    <a:pt x="79383" y="59265"/>
                  </a:cubicBezTo>
                  <a:cubicBezTo>
                    <a:pt x="55041" y="50269"/>
                    <a:pt x="-786" y="5026"/>
                    <a:pt x="8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8EAF7499-4512-4679-9171-003907CC73D8}"/>
                </a:ext>
              </a:extLst>
            </p:cNvPr>
            <p:cNvSpPr/>
            <p:nvPr/>
          </p:nvSpPr>
          <p:spPr>
            <a:xfrm>
              <a:off x="3973206" y="4717428"/>
              <a:ext cx="212587" cy="156197"/>
            </a:xfrm>
            <a:custGeom>
              <a:avLst/>
              <a:gdLst>
                <a:gd name="connsiteX0" fmla="*/ 307 w 212587"/>
                <a:gd name="connsiteY0" fmla="*/ 156197 h 156197"/>
                <a:gd name="connsiteX1" fmla="*/ 81269 w 212587"/>
                <a:gd name="connsiteY1" fmla="*/ 114922 h 156197"/>
                <a:gd name="connsiteX2" fmla="*/ 205094 w 212587"/>
                <a:gd name="connsiteY2" fmla="*/ 2210 h 156197"/>
                <a:gd name="connsiteX3" fmla="*/ 193982 w 212587"/>
                <a:gd name="connsiteY3" fmla="*/ 45072 h 156197"/>
                <a:gd name="connsiteX4" fmla="*/ 154294 w 212587"/>
                <a:gd name="connsiteY4" fmla="*/ 105397 h 156197"/>
                <a:gd name="connsiteX5" fmla="*/ 160644 w 212587"/>
                <a:gd name="connsiteY5" fmla="*/ 102222 h 156197"/>
                <a:gd name="connsiteX6" fmla="*/ 200332 w 212587"/>
                <a:gd name="connsiteY6" fmla="*/ 40310 h 156197"/>
                <a:gd name="connsiteX7" fmla="*/ 109844 w 212587"/>
                <a:gd name="connsiteY7" fmla="*/ 114922 h 156197"/>
                <a:gd name="connsiteX8" fmla="*/ 307 w 212587"/>
                <a:gd name="connsiteY8" fmla="*/ 156197 h 1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87" h="156197">
                  <a:moveTo>
                    <a:pt x="307" y="156197"/>
                  </a:moveTo>
                  <a:cubicBezTo>
                    <a:pt x="-4455" y="156197"/>
                    <a:pt x="47138" y="140586"/>
                    <a:pt x="81269" y="114922"/>
                  </a:cubicBezTo>
                  <a:cubicBezTo>
                    <a:pt x="115400" y="89257"/>
                    <a:pt x="186309" y="13852"/>
                    <a:pt x="205094" y="2210"/>
                  </a:cubicBezTo>
                  <a:cubicBezTo>
                    <a:pt x="223879" y="-9432"/>
                    <a:pt x="202449" y="27874"/>
                    <a:pt x="193982" y="45072"/>
                  </a:cubicBezTo>
                  <a:cubicBezTo>
                    <a:pt x="185515" y="62270"/>
                    <a:pt x="159850" y="95872"/>
                    <a:pt x="154294" y="105397"/>
                  </a:cubicBezTo>
                  <a:cubicBezTo>
                    <a:pt x="148738" y="114922"/>
                    <a:pt x="152971" y="113070"/>
                    <a:pt x="160644" y="102222"/>
                  </a:cubicBezTo>
                  <a:cubicBezTo>
                    <a:pt x="168317" y="91374"/>
                    <a:pt x="208799" y="38193"/>
                    <a:pt x="200332" y="40310"/>
                  </a:cubicBezTo>
                  <a:cubicBezTo>
                    <a:pt x="191865" y="42427"/>
                    <a:pt x="139742" y="95872"/>
                    <a:pt x="109844" y="114922"/>
                  </a:cubicBezTo>
                  <a:cubicBezTo>
                    <a:pt x="79946" y="133972"/>
                    <a:pt x="5069" y="156197"/>
                    <a:pt x="307" y="156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84E8D591-9A95-4650-BE7D-44479F56B8A9}"/>
                </a:ext>
              </a:extLst>
            </p:cNvPr>
            <p:cNvSpPr/>
            <p:nvPr/>
          </p:nvSpPr>
          <p:spPr>
            <a:xfrm>
              <a:off x="3910175" y="4663895"/>
              <a:ext cx="326284" cy="237715"/>
            </a:xfrm>
            <a:custGeom>
              <a:avLst/>
              <a:gdLst>
                <a:gd name="connsiteX0" fmla="*/ 9363 w 326284"/>
                <a:gd name="connsiteY0" fmla="*/ 230368 h 237715"/>
                <a:gd name="connsiteX1" fmla="*/ 241138 w 326284"/>
                <a:gd name="connsiteY1" fmla="*/ 49393 h 237715"/>
                <a:gd name="connsiteX2" fmla="*/ 323688 w 326284"/>
                <a:gd name="connsiteY2" fmla="*/ 180 h 237715"/>
                <a:gd name="connsiteX3" fmla="*/ 304638 w 326284"/>
                <a:gd name="connsiteY3" fmla="*/ 35105 h 237715"/>
                <a:gd name="connsiteX4" fmla="*/ 295113 w 326284"/>
                <a:gd name="connsiteY4" fmla="*/ 93843 h 237715"/>
                <a:gd name="connsiteX5" fmla="*/ 272888 w 326284"/>
                <a:gd name="connsiteY5" fmla="*/ 152580 h 237715"/>
                <a:gd name="connsiteX6" fmla="*/ 293525 w 326284"/>
                <a:gd name="connsiteY6" fmla="*/ 41455 h 237715"/>
                <a:gd name="connsiteX7" fmla="*/ 215738 w 326284"/>
                <a:gd name="connsiteY7" fmla="*/ 92255 h 237715"/>
                <a:gd name="connsiteX8" fmla="*/ 157000 w 326284"/>
                <a:gd name="connsiteY8" fmla="*/ 131943 h 237715"/>
                <a:gd name="connsiteX9" fmla="*/ 56988 w 326284"/>
                <a:gd name="connsiteY9" fmla="*/ 197030 h 237715"/>
                <a:gd name="connsiteX10" fmla="*/ 9363 w 326284"/>
                <a:gd name="connsiteY10" fmla="*/ 230368 h 2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284" h="237715">
                  <a:moveTo>
                    <a:pt x="9363" y="230368"/>
                  </a:moveTo>
                  <a:cubicBezTo>
                    <a:pt x="40055" y="205762"/>
                    <a:pt x="188751" y="87758"/>
                    <a:pt x="241138" y="49393"/>
                  </a:cubicBezTo>
                  <a:cubicBezTo>
                    <a:pt x="293526" y="11028"/>
                    <a:pt x="313105" y="2561"/>
                    <a:pt x="323688" y="180"/>
                  </a:cubicBezTo>
                  <a:cubicBezTo>
                    <a:pt x="334271" y="-2201"/>
                    <a:pt x="309400" y="19495"/>
                    <a:pt x="304638" y="35105"/>
                  </a:cubicBezTo>
                  <a:cubicBezTo>
                    <a:pt x="299876" y="50715"/>
                    <a:pt x="300405" y="74264"/>
                    <a:pt x="295113" y="93843"/>
                  </a:cubicBezTo>
                  <a:cubicBezTo>
                    <a:pt x="289821" y="113422"/>
                    <a:pt x="273153" y="161311"/>
                    <a:pt x="272888" y="152580"/>
                  </a:cubicBezTo>
                  <a:cubicBezTo>
                    <a:pt x="272623" y="143849"/>
                    <a:pt x="303050" y="51509"/>
                    <a:pt x="293525" y="41455"/>
                  </a:cubicBezTo>
                  <a:cubicBezTo>
                    <a:pt x="284000" y="31401"/>
                    <a:pt x="215738" y="92255"/>
                    <a:pt x="215738" y="92255"/>
                  </a:cubicBezTo>
                  <a:cubicBezTo>
                    <a:pt x="192984" y="107336"/>
                    <a:pt x="157000" y="131943"/>
                    <a:pt x="157000" y="131943"/>
                  </a:cubicBezTo>
                  <a:cubicBezTo>
                    <a:pt x="130542" y="149406"/>
                    <a:pt x="82917" y="183007"/>
                    <a:pt x="56988" y="197030"/>
                  </a:cubicBezTo>
                  <a:cubicBezTo>
                    <a:pt x="31059" y="211053"/>
                    <a:pt x="-21329" y="254974"/>
                    <a:pt x="9363" y="230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DBEC11B-B3D7-44DE-AF81-4363A8F2C439}"/>
                </a:ext>
              </a:extLst>
            </p:cNvPr>
            <p:cNvSpPr/>
            <p:nvPr/>
          </p:nvSpPr>
          <p:spPr>
            <a:xfrm>
              <a:off x="3520895" y="4982296"/>
              <a:ext cx="419212" cy="589621"/>
            </a:xfrm>
            <a:custGeom>
              <a:avLst/>
              <a:gdLst>
                <a:gd name="connsiteX0" fmla="*/ 1768 w 419212"/>
                <a:gd name="connsiteY0" fmla="*/ 588242 h 589621"/>
                <a:gd name="connsiteX1" fmla="*/ 71618 w 419212"/>
                <a:gd name="connsiteY1" fmla="*/ 399329 h 589621"/>
                <a:gd name="connsiteX2" fmla="*/ 252593 w 419212"/>
                <a:gd name="connsiteY2" fmla="*/ 58017 h 589621"/>
                <a:gd name="connsiteX3" fmla="*/ 227193 w 419212"/>
                <a:gd name="connsiteY3" fmla="*/ 169142 h 589621"/>
                <a:gd name="connsiteX4" fmla="*/ 257355 w 419212"/>
                <a:gd name="connsiteY4" fmla="*/ 65954 h 589621"/>
                <a:gd name="connsiteX5" fmla="*/ 354193 w 419212"/>
                <a:gd name="connsiteY5" fmla="*/ 54842 h 589621"/>
                <a:gd name="connsiteX6" fmla="*/ 271643 w 419212"/>
                <a:gd name="connsiteY6" fmla="*/ 31029 h 589621"/>
                <a:gd name="connsiteX7" fmla="*/ 417693 w 419212"/>
                <a:gd name="connsiteY7" fmla="*/ 42142 h 589621"/>
                <a:gd name="connsiteX8" fmla="*/ 346255 w 419212"/>
                <a:gd name="connsiteY8" fmla="*/ 5629 h 589621"/>
                <a:gd name="connsiteX9" fmla="*/ 319268 w 419212"/>
                <a:gd name="connsiteY9" fmla="*/ 4042 h 589621"/>
                <a:gd name="connsiteX10" fmla="*/ 295455 w 419212"/>
                <a:gd name="connsiteY10" fmla="*/ 43729 h 589621"/>
                <a:gd name="connsiteX11" fmla="*/ 260530 w 419212"/>
                <a:gd name="connsiteY11" fmla="*/ 102467 h 589621"/>
                <a:gd name="connsiteX12" fmla="*/ 181155 w 419212"/>
                <a:gd name="connsiteY12" fmla="*/ 285029 h 589621"/>
                <a:gd name="connsiteX13" fmla="*/ 235130 w 419212"/>
                <a:gd name="connsiteY13" fmla="*/ 75479 h 589621"/>
                <a:gd name="connsiteX14" fmla="*/ 135118 w 419212"/>
                <a:gd name="connsiteY14" fmla="*/ 307254 h 589621"/>
                <a:gd name="connsiteX15" fmla="*/ 1768 w 419212"/>
                <a:gd name="connsiteY15" fmla="*/ 588242 h 58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212" h="589621">
                  <a:moveTo>
                    <a:pt x="1768" y="588242"/>
                  </a:moveTo>
                  <a:cubicBezTo>
                    <a:pt x="-8815" y="603588"/>
                    <a:pt x="29814" y="487700"/>
                    <a:pt x="71618" y="399329"/>
                  </a:cubicBezTo>
                  <a:cubicBezTo>
                    <a:pt x="113422" y="310958"/>
                    <a:pt x="226664" y="96381"/>
                    <a:pt x="252593" y="58017"/>
                  </a:cubicBezTo>
                  <a:cubicBezTo>
                    <a:pt x="278522" y="19653"/>
                    <a:pt x="226399" y="167819"/>
                    <a:pt x="227193" y="169142"/>
                  </a:cubicBezTo>
                  <a:cubicBezTo>
                    <a:pt x="227987" y="170465"/>
                    <a:pt x="236189" y="85004"/>
                    <a:pt x="257355" y="65954"/>
                  </a:cubicBezTo>
                  <a:cubicBezTo>
                    <a:pt x="278521" y="46904"/>
                    <a:pt x="351812" y="60663"/>
                    <a:pt x="354193" y="54842"/>
                  </a:cubicBezTo>
                  <a:cubicBezTo>
                    <a:pt x="356574" y="49021"/>
                    <a:pt x="261060" y="33146"/>
                    <a:pt x="271643" y="31029"/>
                  </a:cubicBezTo>
                  <a:cubicBezTo>
                    <a:pt x="282226" y="28912"/>
                    <a:pt x="405258" y="46375"/>
                    <a:pt x="417693" y="42142"/>
                  </a:cubicBezTo>
                  <a:cubicBezTo>
                    <a:pt x="430128" y="37909"/>
                    <a:pt x="362659" y="11979"/>
                    <a:pt x="346255" y="5629"/>
                  </a:cubicBezTo>
                  <a:cubicBezTo>
                    <a:pt x="329851" y="-721"/>
                    <a:pt x="327735" y="-2308"/>
                    <a:pt x="319268" y="4042"/>
                  </a:cubicBezTo>
                  <a:cubicBezTo>
                    <a:pt x="310801" y="10392"/>
                    <a:pt x="305245" y="27325"/>
                    <a:pt x="295455" y="43729"/>
                  </a:cubicBezTo>
                  <a:cubicBezTo>
                    <a:pt x="285665" y="60133"/>
                    <a:pt x="279580" y="62250"/>
                    <a:pt x="260530" y="102467"/>
                  </a:cubicBezTo>
                  <a:cubicBezTo>
                    <a:pt x="241480" y="142684"/>
                    <a:pt x="185388" y="289527"/>
                    <a:pt x="181155" y="285029"/>
                  </a:cubicBezTo>
                  <a:cubicBezTo>
                    <a:pt x="176922" y="280531"/>
                    <a:pt x="242803" y="71775"/>
                    <a:pt x="235130" y="75479"/>
                  </a:cubicBezTo>
                  <a:cubicBezTo>
                    <a:pt x="227457" y="79183"/>
                    <a:pt x="176657" y="218089"/>
                    <a:pt x="135118" y="307254"/>
                  </a:cubicBezTo>
                  <a:cubicBezTo>
                    <a:pt x="93579" y="396419"/>
                    <a:pt x="12351" y="572896"/>
                    <a:pt x="1768" y="588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E2657E4A-3294-4076-BBAE-8B27C0257F7A}"/>
                </a:ext>
              </a:extLst>
            </p:cNvPr>
            <p:cNvSpPr/>
            <p:nvPr/>
          </p:nvSpPr>
          <p:spPr>
            <a:xfrm>
              <a:off x="3495790" y="4992023"/>
              <a:ext cx="328520" cy="577691"/>
            </a:xfrm>
            <a:custGeom>
              <a:avLst/>
              <a:gdLst>
                <a:gd name="connsiteX0" fmla="*/ 328498 w 328520"/>
                <a:gd name="connsiteY0" fmla="*/ 2252 h 577691"/>
                <a:gd name="connsiteX1" fmla="*/ 209435 w 328520"/>
                <a:gd name="connsiteY1" fmla="*/ 129252 h 577691"/>
                <a:gd name="connsiteX2" fmla="*/ 34810 w 328520"/>
                <a:gd name="connsiteY2" fmla="*/ 495965 h 577691"/>
                <a:gd name="connsiteX3" fmla="*/ 14173 w 328520"/>
                <a:gd name="connsiteY3" fmla="*/ 548352 h 577691"/>
                <a:gd name="connsiteX4" fmla="*/ 199910 w 328520"/>
                <a:gd name="connsiteY4" fmla="*/ 126077 h 577691"/>
                <a:gd name="connsiteX5" fmla="*/ 198323 w 328520"/>
                <a:gd name="connsiteY5" fmla="*/ 127665 h 577691"/>
                <a:gd name="connsiteX6" fmla="*/ 218960 w 328520"/>
                <a:gd name="connsiteY6" fmla="*/ 54640 h 577691"/>
                <a:gd name="connsiteX7" fmla="*/ 328498 w 328520"/>
                <a:gd name="connsiteY7" fmla="*/ 2252 h 57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520" h="577691">
                  <a:moveTo>
                    <a:pt x="328498" y="2252"/>
                  </a:moveTo>
                  <a:cubicBezTo>
                    <a:pt x="326911" y="14687"/>
                    <a:pt x="258383" y="46967"/>
                    <a:pt x="209435" y="129252"/>
                  </a:cubicBezTo>
                  <a:cubicBezTo>
                    <a:pt x="160487" y="211537"/>
                    <a:pt x="67354" y="426115"/>
                    <a:pt x="34810" y="495965"/>
                  </a:cubicBezTo>
                  <a:cubicBezTo>
                    <a:pt x="2266" y="565815"/>
                    <a:pt x="-13344" y="610000"/>
                    <a:pt x="14173" y="548352"/>
                  </a:cubicBezTo>
                  <a:cubicBezTo>
                    <a:pt x="41690" y="486704"/>
                    <a:pt x="169218" y="196192"/>
                    <a:pt x="199910" y="126077"/>
                  </a:cubicBezTo>
                  <a:cubicBezTo>
                    <a:pt x="230602" y="55962"/>
                    <a:pt x="195148" y="139571"/>
                    <a:pt x="198323" y="127665"/>
                  </a:cubicBezTo>
                  <a:cubicBezTo>
                    <a:pt x="201498" y="115759"/>
                    <a:pt x="191972" y="77394"/>
                    <a:pt x="218960" y="54640"/>
                  </a:cubicBezTo>
                  <a:cubicBezTo>
                    <a:pt x="245947" y="31886"/>
                    <a:pt x="330085" y="-10183"/>
                    <a:pt x="328498" y="2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14659337-2A4C-4103-B76D-63857EE9DFB7}"/>
                </a:ext>
              </a:extLst>
            </p:cNvPr>
            <p:cNvSpPr/>
            <p:nvPr/>
          </p:nvSpPr>
          <p:spPr>
            <a:xfrm>
              <a:off x="2868959" y="5391713"/>
              <a:ext cx="710003" cy="787642"/>
            </a:xfrm>
            <a:custGeom>
              <a:avLst/>
              <a:gdLst>
                <a:gd name="connsiteX0" fmla="*/ 1241 w 710003"/>
                <a:gd name="connsiteY0" fmla="*/ 1025 h 787642"/>
                <a:gd name="connsiteX1" fmla="*/ 172691 w 710003"/>
                <a:gd name="connsiteY1" fmla="*/ 334400 h 787642"/>
                <a:gd name="connsiteX2" fmla="*/ 67916 w 710003"/>
                <a:gd name="connsiteY2" fmla="*/ 137550 h 787642"/>
                <a:gd name="connsiteX3" fmla="*/ 234604 w 710003"/>
                <a:gd name="connsiteY3" fmla="*/ 436000 h 787642"/>
                <a:gd name="connsiteX4" fmla="*/ 315566 w 710003"/>
                <a:gd name="connsiteY4" fmla="*/ 594750 h 787642"/>
                <a:gd name="connsiteX5" fmla="*/ 279054 w 710003"/>
                <a:gd name="connsiteY5" fmla="*/ 480450 h 787642"/>
                <a:gd name="connsiteX6" fmla="*/ 212379 w 710003"/>
                <a:gd name="connsiteY6" fmla="*/ 309000 h 787642"/>
                <a:gd name="connsiteX7" fmla="*/ 286991 w 710003"/>
                <a:gd name="connsiteY7" fmla="*/ 458225 h 787642"/>
                <a:gd name="connsiteX8" fmla="*/ 329854 w 710003"/>
                <a:gd name="connsiteY8" fmla="*/ 512200 h 787642"/>
                <a:gd name="connsiteX9" fmla="*/ 298104 w 710003"/>
                <a:gd name="connsiteY9" fmla="*/ 531250 h 787642"/>
                <a:gd name="connsiteX10" fmla="*/ 320329 w 710003"/>
                <a:gd name="connsiteY10" fmla="*/ 518550 h 787642"/>
                <a:gd name="connsiteX11" fmla="*/ 696566 w 710003"/>
                <a:gd name="connsiteY11" fmla="*/ 780487 h 787642"/>
                <a:gd name="connsiteX12" fmla="*/ 621954 w 710003"/>
                <a:gd name="connsiteY12" fmla="*/ 707462 h 787642"/>
                <a:gd name="connsiteX13" fmla="*/ 580679 w 710003"/>
                <a:gd name="connsiteY13" fmla="*/ 640787 h 787642"/>
                <a:gd name="connsiteX14" fmla="*/ 469554 w 710003"/>
                <a:gd name="connsiteY14" fmla="*/ 609037 h 787642"/>
                <a:gd name="connsiteX15" fmla="*/ 274291 w 710003"/>
                <a:gd name="connsiteY15" fmla="*/ 399487 h 787642"/>
                <a:gd name="connsiteX16" fmla="*/ 252066 w 710003"/>
                <a:gd name="connsiteY16" fmla="*/ 413775 h 787642"/>
                <a:gd name="connsiteX17" fmla="*/ 102841 w 710003"/>
                <a:gd name="connsiteY17" fmla="*/ 235975 h 787642"/>
                <a:gd name="connsiteX18" fmla="*/ 1241 w 710003"/>
                <a:gd name="connsiteY18" fmla="*/ 1025 h 7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0003" h="787642">
                  <a:moveTo>
                    <a:pt x="1241" y="1025"/>
                  </a:moveTo>
                  <a:cubicBezTo>
                    <a:pt x="12883" y="17429"/>
                    <a:pt x="161579" y="311646"/>
                    <a:pt x="172691" y="334400"/>
                  </a:cubicBezTo>
                  <a:cubicBezTo>
                    <a:pt x="183803" y="357154"/>
                    <a:pt x="57597" y="120617"/>
                    <a:pt x="67916" y="137550"/>
                  </a:cubicBezTo>
                  <a:cubicBezTo>
                    <a:pt x="78235" y="154483"/>
                    <a:pt x="193329" y="359800"/>
                    <a:pt x="234604" y="436000"/>
                  </a:cubicBezTo>
                  <a:cubicBezTo>
                    <a:pt x="275879" y="512200"/>
                    <a:pt x="308158" y="587342"/>
                    <a:pt x="315566" y="594750"/>
                  </a:cubicBezTo>
                  <a:cubicBezTo>
                    <a:pt x="322974" y="602158"/>
                    <a:pt x="296252" y="528075"/>
                    <a:pt x="279054" y="480450"/>
                  </a:cubicBezTo>
                  <a:cubicBezTo>
                    <a:pt x="261856" y="432825"/>
                    <a:pt x="211056" y="312704"/>
                    <a:pt x="212379" y="309000"/>
                  </a:cubicBezTo>
                  <a:cubicBezTo>
                    <a:pt x="213702" y="305296"/>
                    <a:pt x="267412" y="424358"/>
                    <a:pt x="286991" y="458225"/>
                  </a:cubicBezTo>
                  <a:cubicBezTo>
                    <a:pt x="306570" y="492092"/>
                    <a:pt x="328002" y="500029"/>
                    <a:pt x="329854" y="512200"/>
                  </a:cubicBezTo>
                  <a:cubicBezTo>
                    <a:pt x="331706" y="524371"/>
                    <a:pt x="299692" y="530192"/>
                    <a:pt x="298104" y="531250"/>
                  </a:cubicBezTo>
                  <a:cubicBezTo>
                    <a:pt x="296516" y="532308"/>
                    <a:pt x="253919" y="477011"/>
                    <a:pt x="320329" y="518550"/>
                  </a:cubicBezTo>
                  <a:cubicBezTo>
                    <a:pt x="386739" y="560089"/>
                    <a:pt x="646295" y="749002"/>
                    <a:pt x="696566" y="780487"/>
                  </a:cubicBezTo>
                  <a:cubicBezTo>
                    <a:pt x="746837" y="811972"/>
                    <a:pt x="641269" y="730745"/>
                    <a:pt x="621954" y="707462"/>
                  </a:cubicBezTo>
                  <a:cubicBezTo>
                    <a:pt x="602640" y="684179"/>
                    <a:pt x="606079" y="657191"/>
                    <a:pt x="580679" y="640787"/>
                  </a:cubicBezTo>
                  <a:cubicBezTo>
                    <a:pt x="555279" y="624383"/>
                    <a:pt x="520619" y="649254"/>
                    <a:pt x="469554" y="609037"/>
                  </a:cubicBezTo>
                  <a:cubicBezTo>
                    <a:pt x="418489" y="568820"/>
                    <a:pt x="310539" y="432031"/>
                    <a:pt x="274291" y="399487"/>
                  </a:cubicBezTo>
                  <a:cubicBezTo>
                    <a:pt x="238043" y="366943"/>
                    <a:pt x="280641" y="441027"/>
                    <a:pt x="252066" y="413775"/>
                  </a:cubicBezTo>
                  <a:cubicBezTo>
                    <a:pt x="223491" y="386523"/>
                    <a:pt x="143058" y="302386"/>
                    <a:pt x="102841" y="235975"/>
                  </a:cubicBezTo>
                  <a:cubicBezTo>
                    <a:pt x="62624" y="169564"/>
                    <a:pt x="-10401" y="-15379"/>
                    <a:pt x="1241" y="1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F0E89C6E-743A-4CB2-9F07-402039A7FBA5}"/>
                </a:ext>
              </a:extLst>
            </p:cNvPr>
            <p:cNvSpPr/>
            <p:nvPr/>
          </p:nvSpPr>
          <p:spPr>
            <a:xfrm>
              <a:off x="2879357" y="5262560"/>
              <a:ext cx="167056" cy="315930"/>
            </a:xfrm>
            <a:custGeom>
              <a:avLst/>
              <a:gdLst>
                <a:gd name="connsiteX0" fmla="*/ 368 w 167056"/>
                <a:gd name="connsiteY0" fmla="*/ 3 h 315930"/>
                <a:gd name="connsiteX1" fmla="*/ 146418 w 167056"/>
                <a:gd name="connsiteY1" fmla="*/ 244478 h 315930"/>
                <a:gd name="connsiteX2" fmla="*/ 79743 w 167056"/>
                <a:gd name="connsiteY2" fmla="*/ 123828 h 315930"/>
                <a:gd name="connsiteX3" fmla="*/ 167056 w 167056"/>
                <a:gd name="connsiteY3" fmla="*/ 315915 h 315930"/>
                <a:gd name="connsiteX4" fmla="*/ 78156 w 167056"/>
                <a:gd name="connsiteY4" fmla="*/ 134940 h 315930"/>
                <a:gd name="connsiteX5" fmla="*/ 103556 w 167056"/>
                <a:gd name="connsiteY5" fmla="*/ 238128 h 315930"/>
                <a:gd name="connsiteX6" fmla="*/ 368 w 167056"/>
                <a:gd name="connsiteY6" fmla="*/ 3 h 3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56" h="315930">
                  <a:moveTo>
                    <a:pt x="368" y="3"/>
                  </a:moveTo>
                  <a:cubicBezTo>
                    <a:pt x="7512" y="1061"/>
                    <a:pt x="133189" y="223840"/>
                    <a:pt x="146418" y="244478"/>
                  </a:cubicBezTo>
                  <a:cubicBezTo>
                    <a:pt x="159647" y="265116"/>
                    <a:pt x="76303" y="111922"/>
                    <a:pt x="79743" y="123828"/>
                  </a:cubicBezTo>
                  <a:cubicBezTo>
                    <a:pt x="83183" y="135734"/>
                    <a:pt x="167320" y="314063"/>
                    <a:pt x="167056" y="315915"/>
                  </a:cubicBezTo>
                  <a:cubicBezTo>
                    <a:pt x="166792" y="317767"/>
                    <a:pt x="88739" y="147905"/>
                    <a:pt x="78156" y="134940"/>
                  </a:cubicBezTo>
                  <a:cubicBezTo>
                    <a:pt x="67573" y="121976"/>
                    <a:pt x="114933" y="258766"/>
                    <a:pt x="103556" y="238128"/>
                  </a:cubicBezTo>
                  <a:cubicBezTo>
                    <a:pt x="92179" y="217491"/>
                    <a:pt x="-6776" y="-1055"/>
                    <a:pt x="36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9D787E7B-E32E-44D8-9AC3-64EAEA44301B}"/>
                </a:ext>
              </a:extLst>
            </p:cNvPr>
            <p:cNvSpPr/>
            <p:nvPr/>
          </p:nvSpPr>
          <p:spPr>
            <a:xfrm>
              <a:off x="2907332" y="5454437"/>
              <a:ext cx="440183" cy="431152"/>
            </a:xfrm>
            <a:custGeom>
              <a:avLst/>
              <a:gdLst>
                <a:gd name="connsiteX0" fmla="*/ 968 w 440183"/>
                <a:gd name="connsiteY0" fmla="*/ 213 h 431152"/>
                <a:gd name="connsiteX1" fmla="*/ 212106 w 440183"/>
                <a:gd name="connsiteY1" fmla="*/ 238338 h 431152"/>
                <a:gd name="connsiteX2" fmla="*/ 159718 w 440183"/>
                <a:gd name="connsiteY2" fmla="*/ 208176 h 431152"/>
                <a:gd name="connsiteX3" fmla="*/ 275606 w 440183"/>
                <a:gd name="connsiteY3" fmla="*/ 303426 h 431152"/>
                <a:gd name="connsiteX4" fmla="*/ 239093 w 440183"/>
                <a:gd name="connsiteY4" fmla="*/ 298663 h 431152"/>
                <a:gd name="connsiteX5" fmla="*/ 439118 w 440183"/>
                <a:gd name="connsiteY5" fmla="*/ 430426 h 431152"/>
                <a:gd name="connsiteX6" fmla="*/ 310531 w 440183"/>
                <a:gd name="connsiteY6" fmla="*/ 344701 h 431152"/>
                <a:gd name="connsiteX7" fmla="*/ 140668 w 440183"/>
                <a:gd name="connsiteY7" fmla="*/ 198651 h 431152"/>
                <a:gd name="connsiteX8" fmla="*/ 968 w 440183"/>
                <a:gd name="connsiteY8" fmla="*/ 213 h 43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183" h="431152">
                  <a:moveTo>
                    <a:pt x="968" y="213"/>
                  </a:moveTo>
                  <a:cubicBezTo>
                    <a:pt x="12874" y="6828"/>
                    <a:pt x="185648" y="203678"/>
                    <a:pt x="212106" y="238338"/>
                  </a:cubicBezTo>
                  <a:cubicBezTo>
                    <a:pt x="238564" y="272998"/>
                    <a:pt x="149135" y="197328"/>
                    <a:pt x="159718" y="208176"/>
                  </a:cubicBezTo>
                  <a:cubicBezTo>
                    <a:pt x="170301" y="219024"/>
                    <a:pt x="262377" y="288345"/>
                    <a:pt x="275606" y="303426"/>
                  </a:cubicBezTo>
                  <a:cubicBezTo>
                    <a:pt x="288835" y="318507"/>
                    <a:pt x="211841" y="277496"/>
                    <a:pt x="239093" y="298663"/>
                  </a:cubicBezTo>
                  <a:cubicBezTo>
                    <a:pt x="266345" y="319830"/>
                    <a:pt x="427212" y="422753"/>
                    <a:pt x="439118" y="430426"/>
                  </a:cubicBezTo>
                  <a:cubicBezTo>
                    <a:pt x="451024" y="438099"/>
                    <a:pt x="360273" y="383330"/>
                    <a:pt x="310531" y="344701"/>
                  </a:cubicBezTo>
                  <a:cubicBezTo>
                    <a:pt x="260789" y="306072"/>
                    <a:pt x="191468" y="254478"/>
                    <a:pt x="140668" y="198651"/>
                  </a:cubicBezTo>
                  <a:cubicBezTo>
                    <a:pt x="89868" y="142824"/>
                    <a:pt x="-10938" y="-6402"/>
                    <a:pt x="968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E2E076CA-7B4A-46D1-BFCD-9D068C3E50DE}"/>
                </a:ext>
              </a:extLst>
            </p:cNvPr>
            <p:cNvSpPr/>
            <p:nvPr/>
          </p:nvSpPr>
          <p:spPr>
            <a:xfrm>
              <a:off x="3096387" y="4731612"/>
              <a:ext cx="220458" cy="556316"/>
            </a:xfrm>
            <a:custGeom>
              <a:avLst/>
              <a:gdLst>
                <a:gd name="connsiteX0" fmla="*/ 219901 w 220458"/>
                <a:gd name="connsiteY0" fmla="*/ 3901 h 556316"/>
                <a:gd name="connsiteX1" fmla="*/ 59563 w 220458"/>
                <a:gd name="connsiteY1" fmla="*/ 207101 h 556316"/>
                <a:gd name="connsiteX2" fmla="*/ 13526 w 220458"/>
                <a:gd name="connsiteY2" fmla="*/ 540476 h 556316"/>
                <a:gd name="connsiteX3" fmla="*/ 10351 w 220458"/>
                <a:gd name="connsiteY3" fmla="*/ 486501 h 556316"/>
                <a:gd name="connsiteX4" fmla="*/ 2413 w 220458"/>
                <a:gd name="connsiteY4" fmla="*/ 343626 h 556316"/>
                <a:gd name="connsiteX5" fmla="*/ 57976 w 220458"/>
                <a:gd name="connsiteY5" fmla="*/ 154713 h 556316"/>
                <a:gd name="connsiteX6" fmla="*/ 10351 w 220458"/>
                <a:gd name="connsiteY6" fmla="*/ 311876 h 556316"/>
                <a:gd name="connsiteX7" fmla="*/ 108776 w 220458"/>
                <a:gd name="connsiteY7" fmla="*/ 91213 h 556316"/>
                <a:gd name="connsiteX8" fmla="*/ 219901 w 220458"/>
                <a:gd name="connsiteY8" fmla="*/ 3901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58" h="556316">
                  <a:moveTo>
                    <a:pt x="219901" y="3901"/>
                  </a:moveTo>
                  <a:cubicBezTo>
                    <a:pt x="211699" y="23216"/>
                    <a:pt x="93959" y="117672"/>
                    <a:pt x="59563" y="207101"/>
                  </a:cubicBezTo>
                  <a:cubicBezTo>
                    <a:pt x="25167" y="296530"/>
                    <a:pt x="21728" y="493909"/>
                    <a:pt x="13526" y="540476"/>
                  </a:cubicBezTo>
                  <a:cubicBezTo>
                    <a:pt x="5324" y="587043"/>
                    <a:pt x="12203" y="519309"/>
                    <a:pt x="10351" y="486501"/>
                  </a:cubicBezTo>
                  <a:cubicBezTo>
                    <a:pt x="8499" y="453693"/>
                    <a:pt x="-5524" y="398924"/>
                    <a:pt x="2413" y="343626"/>
                  </a:cubicBezTo>
                  <a:cubicBezTo>
                    <a:pt x="10350" y="288328"/>
                    <a:pt x="56653" y="160005"/>
                    <a:pt x="57976" y="154713"/>
                  </a:cubicBezTo>
                  <a:cubicBezTo>
                    <a:pt x="59299" y="149421"/>
                    <a:pt x="1884" y="322459"/>
                    <a:pt x="10351" y="311876"/>
                  </a:cubicBezTo>
                  <a:cubicBezTo>
                    <a:pt x="18818" y="301293"/>
                    <a:pt x="73851" y="141749"/>
                    <a:pt x="108776" y="91213"/>
                  </a:cubicBezTo>
                  <a:cubicBezTo>
                    <a:pt x="143701" y="40678"/>
                    <a:pt x="228103" y="-15414"/>
                    <a:pt x="219901" y="39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3DD15ECB-1DF1-4F03-95E7-5F4E96B7A7DC}"/>
                </a:ext>
              </a:extLst>
            </p:cNvPr>
            <p:cNvSpPr/>
            <p:nvPr/>
          </p:nvSpPr>
          <p:spPr>
            <a:xfrm>
              <a:off x="2956907" y="4976716"/>
              <a:ext cx="154721" cy="224755"/>
            </a:xfrm>
            <a:custGeom>
              <a:avLst/>
              <a:gdLst>
                <a:gd name="connsiteX0" fmla="*/ 154593 w 154721"/>
                <a:gd name="connsiteY0" fmla="*/ 97 h 224755"/>
                <a:gd name="connsiteX1" fmla="*/ 116493 w 154721"/>
                <a:gd name="connsiteY1" fmla="*/ 122334 h 224755"/>
                <a:gd name="connsiteX2" fmla="*/ 145068 w 154721"/>
                <a:gd name="connsiteY2" fmla="*/ 223934 h 224755"/>
                <a:gd name="connsiteX3" fmla="*/ 122843 w 154721"/>
                <a:gd name="connsiteY3" fmla="*/ 171547 h 224755"/>
                <a:gd name="connsiteX4" fmla="*/ 45056 w 154721"/>
                <a:gd name="connsiteY4" fmla="*/ 195359 h 224755"/>
                <a:gd name="connsiteX5" fmla="*/ 606 w 154721"/>
                <a:gd name="connsiteY5" fmla="*/ 222347 h 224755"/>
                <a:gd name="connsiteX6" fmla="*/ 24418 w 154721"/>
                <a:gd name="connsiteY6" fmla="*/ 208059 h 224755"/>
                <a:gd name="connsiteX7" fmla="*/ 94268 w 154721"/>
                <a:gd name="connsiteY7" fmla="*/ 173134 h 224755"/>
                <a:gd name="connsiteX8" fmla="*/ 100618 w 154721"/>
                <a:gd name="connsiteY8" fmla="*/ 142972 h 224755"/>
                <a:gd name="connsiteX9" fmla="*/ 154593 w 154721"/>
                <a:gd name="connsiteY9" fmla="*/ 97 h 2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721" h="224755">
                  <a:moveTo>
                    <a:pt x="154593" y="97"/>
                  </a:moveTo>
                  <a:cubicBezTo>
                    <a:pt x="157239" y="-3343"/>
                    <a:pt x="118080" y="85028"/>
                    <a:pt x="116493" y="122334"/>
                  </a:cubicBezTo>
                  <a:cubicBezTo>
                    <a:pt x="114906" y="159640"/>
                    <a:pt x="144010" y="215732"/>
                    <a:pt x="145068" y="223934"/>
                  </a:cubicBezTo>
                  <a:cubicBezTo>
                    <a:pt x="146126" y="232136"/>
                    <a:pt x="139512" y="176310"/>
                    <a:pt x="122843" y="171547"/>
                  </a:cubicBezTo>
                  <a:cubicBezTo>
                    <a:pt x="106174" y="166785"/>
                    <a:pt x="65429" y="186892"/>
                    <a:pt x="45056" y="195359"/>
                  </a:cubicBezTo>
                  <a:cubicBezTo>
                    <a:pt x="24683" y="203826"/>
                    <a:pt x="4046" y="220230"/>
                    <a:pt x="606" y="222347"/>
                  </a:cubicBezTo>
                  <a:cubicBezTo>
                    <a:pt x="-2834" y="224464"/>
                    <a:pt x="8808" y="216261"/>
                    <a:pt x="24418" y="208059"/>
                  </a:cubicBezTo>
                  <a:cubicBezTo>
                    <a:pt x="40028" y="199857"/>
                    <a:pt x="81568" y="183982"/>
                    <a:pt x="94268" y="173134"/>
                  </a:cubicBezTo>
                  <a:cubicBezTo>
                    <a:pt x="106968" y="162286"/>
                    <a:pt x="85272" y="175780"/>
                    <a:pt x="100618" y="142972"/>
                  </a:cubicBezTo>
                  <a:cubicBezTo>
                    <a:pt x="115964" y="110164"/>
                    <a:pt x="151947" y="3537"/>
                    <a:pt x="154593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CCF2D5B5-F4C1-4734-B05C-E12843F98D15}"/>
                </a:ext>
              </a:extLst>
            </p:cNvPr>
            <p:cNvSpPr/>
            <p:nvPr/>
          </p:nvSpPr>
          <p:spPr>
            <a:xfrm>
              <a:off x="2952679" y="5053699"/>
              <a:ext cx="151600" cy="146252"/>
            </a:xfrm>
            <a:custGeom>
              <a:avLst/>
              <a:gdLst>
                <a:gd name="connsiteX0" fmla="*/ 71 w 151600"/>
                <a:gd name="connsiteY0" fmla="*/ 145364 h 146252"/>
                <a:gd name="connsiteX1" fmla="*/ 52459 w 151600"/>
                <a:gd name="connsiteY1" fmla="*/ 34239 h 146252"/>
                <a:gd name="connsiteX2" fmla="*/ 54046 w 151600"/>
                <a:gd name="connsiteY2" fmla="*/ 27889 h 146252"/>
                <a:gd name="connsiteX3" fmla="*/ 88971 w 151600"/>
                <a:gd name="connsiteY3" fmla="*/ 73926 h 146252"/>
                <a:gd name="connsiteX4" fmla="*/ 63571 w 151600"/>
                <a:gd name="connsiteY4" fmla="*/ 2489 h 146252"/>
                <a:gd name="connsiteX5" fmla="*/ 150884 w 151600"/>
                <a:gd name="connsiteY5" fmla="*/ 15189 h 146252"/>
                <a:gd name="connsiteX6" fmla="*/ 103259 w 151600"/>
                <a:gd name="connsiteY6" fmla="*/ 4076 h 146252"/>
                <a:gd name="connsiteX7" fmla="*/ 71509 w 151600"/>
                <a:gd name="connsiteY7" fmla="*/ 32651 h 146252"/>
                <a:gd name="connsiteX8" fmla="*/ 65159 w 151600"/>
                <a:gd name="connsiteY8" fmla="*/ 85039 h 146252"/>
                <a:gd name="connsiteX9" fmla="*/ 71 w 151600"/>
                <a:gd name="connsiteY9" fmla="*/ 145364 h 14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00" h="146252">
                  <a:moveTo>
                    <a:pt x="71" y="145364"/>
                  </a:moveTo>
                  <a:cubicBezTo>
                    <a:pt x="-2046" y="136897"/>
                    <a:pt x="43463" y="53818"/>
                    <a:pt x="52459" y="34239"/>
                  </a:cubicBezTo>
                  <a:cubicBezTo>
                    <a:pt x="61455" y="14660"/>
                    <a:pt x="47961" y="21275"/>
                    <a:pt x="54046" y="27889"/>
                  </a:cubicBezTo>
                  <a:cubicBezTo>
                    <a:pt x="60131" y="34503"/>
                    <a:pt x="87384" y="78159"/>
                    <a:pt x="88971" y="73926"/>
                  </a:cubicBezTo>
                  <a:cubicBezTo>
                    <a:pt x="90558" y="69693"/>
                    <a:pt x="53252" y="12278"/>
                    <a:pt x="63571" y="2489"/>
                  </a:cubicBezTo>
                  <a:cubicBezTo>
                    <a:pt x="73890" y="-7300"/>
                    <a:pt x="144269" y="14925"/>
                    <a:pt x="150884" y="15189"/>
                  </a:cubicBezTo>
                  <a:cubicBezTo>
                    <a:pt x="157499" y="15453"/>
                    <a:pt x="116488" y="1166"/>
                    <a:pt x="103259" y="4076"/>
                  </a:cubicBezTo>
                  <a:cubicBezTo>
                    <a:pt x="90030" y="6986"/>
                    <a:pt x="77859" y="19157"/>
                    <a:pt x="71509" y="32651"/>
                  </a:cubicBezTo>
                  <a:cubicBezTo>
                    <a:pt x="65159" y="46145"/>
                    <a:pt x="77065" y="70752"/>
                    <a:pt x="65159" y="85039"/>
                  </a:cubicBezTo>
                  <a:cubicBezTo>
                    <a:pt x="53253" y="99326"/>
                    <a:pt x="2188" y="153831"/>
                    <a:pt x="71" y="145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77111765-D738-49A6-95AE-118126271FCE}"/>
                </a:ext>
              </a:extLst>
            </p:cNvPr>
            <p:cNvSpPr/>
            <p:nvPr/>
          </p:nvSpPr>
          <p:spPr>
            <a:xfrm>
              <a:off x="3069137" y="5186304"/>
              <a:ext cx="159210" cy="425543"/>
            </a:xfrm>
            <a:custGeom>
              <a:avLst/>
              <a:gdLst>
                <a:gd name="connsiteX0" fmla="*/ 2676 w 159210"/>
                <a:gd name="connsiteY0" fmla="*/ 59 h 425543"/>
                <a:gd name="connsiteX1" fmla="*/ 4263 w 159210"/>
                <a:gd name="connsiteY1" fmla="*/ 69909 h 425543"/>
                <a:gd name="connsiteX2" fmla="*/ 48713 w 159210"/>
                <a:gd name="connsiteY2" fmla="*/ 144521 h 425543"/>
                <a:gd name="connsiteX3" fmla="*/ 48713 w 159210"/>
                <a:gd name="connsiteY3" fmla="*/ 225484 h 425543"/>
                <a:gd name="connsiteX4" fmla="*/ 56651 w 159210"/>
                <a:gd name="connsiteY4" fmla="*/ 266759 h 425543"/>
                <a:gd name="connsiteX5" fmla="*/ 115388 w 159210"/>
                <a:gd name="connsiteY5" fmla="*/ 352484 h 425543"/>
                <a:gd name="connsiteX6" fmla="*/ 158251 w 159210"/>
                <a:gd name="connsiteY6" fmla="*/ 425509 h 425543"/>
                <a:gd name="connsiteX7" fmla="*/ 139201 w 159210"/>
                <a:gd name="connsiteY7" fmla="*/ 360421 h 425543"/>
                <a:gd name="connsiteX8" fmla="*/ 72526 w 159210"/>
                <a:gd name="connsiteY8" fmla="*/ 246121 h 425543"/>
                <a:gd name="connsiteX9" fmla="*/ 99513 w 159210"/>
                <a:gd name="connsiteY9" fmla="*/ 331846 h 425543"/>
                <a:gd name="connsiteX10" fmla="*/ 23313 w 159210"/>
                <a:gd name="connsiteY10" fmla="*/ 111184 h 425543"/>
                <a:gd name="connsiteX11" fmla="*/ 12201 w 159210"/>
                <a:gd name="connsiteY11" fmla="*/ 58796 h 425543"/>
                <a:gd name="connsiteX12" fmla="*/ 2676 w 159210"/>
                <a:gd name="connsiteY12" fmla="*/ 59 h 4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210" h="425543">
                  <a:moveTo>
                    <a:pt x="2676" y="59"/>
                  </a:moveTo>
                  <a:cubicBezTo>
                    <a:pt x="1353" y="1911"/>
                    <a:pt x="-3410" y="45832"/>
                    <a:pt x="4263" y="69909"/>
                  </a:cubicBezTo>
                  <a:cubicBezTo>
                    <a:pt x="11936" y="93986"/>
                    <a:pt x="41305" y="118592"/>
                    <a:pt x="48713" y="144521"/>
                  </a:cubicBezTo>
                  <a:cubicBezTo>
                    <a:pt x="56121" y="170450"/>
                    <a:pt x="47390" y="205111"/>
                    <a:pt x="48713" y="225484"/>
                  </a:cubicBezTo>
                  <a:cubicBezTo>
                    <a:pt x="50036" y="245857"/>
                    <a:pt x="45539" y="245592"/>
                    <a:pt x="56651" y="266759"/>
                  </a:cubicBezTo>
                  <a:cubicBezTo>
                    <a:pt x="67764" y="287926"/>
                    <a:pt x="98455" y="326026"/>
                    <a:pt x="115388" y="352484"/>
                  </a:cubicBezTo>
                  <a:cubicBezTo>
                    <a:pt x="132321" y="378942"/>
                    <a:pt x="154282" y="424186"/>
                    <a:pt x="158251" y="425509"/>
                  </a:cubicBezTo>
                  <a:cubicBezTo>
                    <a:pt x="162220" y="426832"/>
                    <a:pt x="153489" y="390319"/>
                    <a:pt x="139201" y="360421"/>
                  </a:cubicBezTo>
                  <a:cubicBezTo>
                    <a:pt x="124914" y="330523"/>
                    <a:pt x="79141" y="250883"/>
                    <a:pt x="72526" y="246121"/>
                  </a:cubicBezTo>
                  <a:cubicBezTo>
                    <a:pt x="65911" y="241359"/>
                    <a:pt x="107715" y="354335"/>
                    <a:pt x="99513" y="331846"/>
                  </a:cubicBezTo>
                  <a:cubicBezTo>
                    <a:pt x="91311" y="309357"/>
                    <a:pt x="37865" y="156692"/>
                    <a:pt x="23313" y="111184"/>
                  </a:cubicBezTo>
                  <a:cubicBezTo>
                    <a:pt x="8761" y="65676"/>
                    <a:pt x="14053" y="77582"/>
                    <a:pt x="12201" y="58796"/>
                  </a:cubicBezTo>
                  <a:cubicBezTo>
                    <a:pt x="10349" y="40011"/>
                    <a:pt x="3999" y="-1793"/>
                    <a:pt x="2676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827E51CC-68CA-421B-86F0-022BC5C3CECE}"/>
                </a:ext>
              </a:extLst>
            </p:cNvPr>
            <p:cNvSpPr/>
            <p:nvPr/>
          </p:nvSpPr>
          <p:spPr>
            <a:xfrm>
              <a:off x="3046400" y="5165500"/>
              <a:ext cx="169155" cy="435976"/>
            </a:xfrm>
            <a:custGeom>
              <a:avLst/>
              <a:gdLst>
                <a:gd name="connsiteX0" fmla="*/ 25413 w 169155"/>
                <a:gd name="connsiteY0" fmla="*/ 225 h 435976"/>
                <a:gd name="connsiteX1" fmla="*/ 38113 w 169155"/>
                <a:gd name="connsiteY1" fmla="*/ 106588 h 435976"/>
                <a:gd name="connsiteX2" fmla="*/ 13 w 169155"/>
                <a:gd name="connsiteY2" fmla="*/ 133575 h 435976"/>
                <a:gd name="connsiteX3" fmla="*/ 42875 w 169155"/>
                <a:gd name="connsiteY3" fmla="*/ 122463 h 435976"/>
                <a:gd name="connsiteX4" fmla="*/ 65100 w 169155"/>
                <a:gd name="connsiteY4" fmla="*/ 147863 h 435976"/>
                <a:gd name="connsiteX5" fmla="*/ 20650 w 169155"/>
                <a:gd name="connsiteY5" fmla="*/ 179613 h 435976"/>
                <a:gd name="connsiteX6" fmla="*/ 42875 w 169155"/>
                <a:gd name="connsiteY6" fmla="*/ 189138 h 435976"/>
                <a:gd name="connsiteX7" fmla="*/ 60338 w 169155"/>
                <a:gd name="connsiteY7" fmla="*/ 203425 h 435976"/>
                <a:gd name="connsiteX8" fmla="*/ 63513 w 169155"/>
                <a:gd name="connsiteY8" fmla="*/ 238350 h 435976"/>
                <a:gd name="connsiteX9" fmla="*/ 74625 w 169155"/>
                <a:gd name="connsiteY9" fmla="*/ 282800 h 435976"/>
                <a:gd name="connsiteX10" fmla="*/ 115900 w 169155"/>
                <a:gd name="connsiteY10" fmla="*/ 319313 h 435976"/>
                <a:gd name="connsiteX11" fmla="*/ 122250 w 169155"/>
                <a:gd name="connsiteY11" fmla="*/ 355825 h 435976"/>
                <a:gd name="connsiteX12" fmla="*/ 115900 w 169155"/>
                <a:gd name="connsiteY12" fmla="*/ 435200 h 435976"/>
                <a:gd name="connsiteX13" fmla="*/ 34938 w 169155"/>
                <a:gd name="connsiteY13" fmla="*/ 397100 h 435976"/>
                <a:gd name="connsiteX14" fmla="*/ 165113 w 169155"/>
                <a:gd name="connsiteY14" fmla="*/ 411388 h 435976"/>
                <a:gd name="connsiteX15" fmla="*/ 130188 w 169155"/>
                <a:gd name="connsiteY15" fmla="*/ 360588 h 435976"/>
                <a:gd name="connsiteX16" fmla="*/ 69863 w 169155"/>
                <a:gd name="connsiteY16" fmla="*/ 138338 h 435976"/>
                <a:gd name="connsiteX17" fmla="*/ 25413 w 169155"/>
                <a:gd name="connsiteY17" fmla="*/ 225 h 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155" h="435976">
                  <a:moveTo>
                    <a:pt x="25413" y="225"/>
                  </a:moveTo>
                  <a:cubicBezTo>
                    <a:pt x="20121" y="-5067"/>
                    <a:pt x="42346" y="84363"/>
                    <a:pt x="38113" y="106588"/>
                  </a:cubicBezTo>
                  <a:cubicBezTo>
                    <a:pt x="33880" y="128813"/>
                    <a:pt x="-781" y="130929"/>
                    <a:pt x="13" y="133575"/>
                  </a:cubicBezTo>
                  <a:cubicBezTo>
                    <a:pt x="807" y="136221"/>
                    <a:pt x="32027" y="120082"/>
                    <a:pt x="42875" y="122463"/>
                  </a:cubicBezTo>
                  <a:cubicBezTo>
                    <a:pt x="53723" y="124844"/>
                    <a:pt x="68804" y="138338"/>
                    <a:pt x="65100" y="147863"/>
                  </a:cubicBezTo>
                  <a:cubicBezTo>
                    <a:pt x="61396" y="157388"/>
                    <a:pt x="24354" y="172734"/>
                    <a:pt x="20650" y="179613"/>
                  </a:cubicBezTo>
                  <a:cubicBezTo>
                    <a:pt x="16946" y="186492"/>
                    <a:pt x="36260" y="185169"/>
                    <a:pt x="42875" y="189138"/>
                  </a:cubicBezTo>
                  <a:cubicBezTo>
                    <a:pt x="49490" y="193107"/>
                    <a:pt x="56898" y="195223"/>
                    <a:pt x="60338" y="203425"/>
                  </a:cubicBezTo>
                  <a:cubicBezTo>
                    <a:pt x="63778" y="211627"/>
                    <a:pt x="61132" y="225121"/>
                    <a:pt x="63513" y="238350"/>
                  </a:cubicBezTo>
                  <a:cubicBezTo>
                    <a:pt x="65894" y="251579"/>
                    <a:pt x="65894" y="269306"/>
                    <a:pt x="74625" y="282800"/>
                  </a:cubicBezTo>
                  <a:cubicBezTo>
                    <a:pt x="83356" y="296294"/>
                    <a:pt x="107963" y="307142"/>
                    <a:pt x="115900" y="319313"/>
                  </a:cubicBezTo>
                  <a:cubicBezTo>
                    <a:pt x="123837" y="331484"/>
                    <a:pt x="122250" y="336511"/>
                    <a:pt x="122250" y="355825"/>
                  </a:cubicBezTo>
                  <a:cubicBezTo>
                    <a:pt x="122250" y="375139"/>
                    <a:pt x="130452" y="428321"/>
                    <a:pt x="115900" y="435200"/>
                  </a:cubicBezTo>
                  <a:cubicBezTo>
                    <a:pt x="101348" y="442079"/>
                    <a:pt x="26736" y="401069"/>
                    <a:pt x="34938" y="397100"/>
                  </a:cubicBezTo>
                  <a:cubicBezTo>
                    <a:pt x="43140" y="393131"/>
                    <a:pt x="149238" y="417473"/>
                    <a:pt x="165113" y="411388"/>
                  </a:cubicBezTo>
                  <a:cubicBezTo>
                    <a:pt x="180988" y="405303"/>
                    <a:pt x="146063" y="406096"/>
                    <a:pt x="130188" y="360588"/>
                  </a:cubicBezTo>
                  <a:cubicBezTo>
                    <a:pt x="114313" y="315080"/>
                    <a:pt x="85473" y="199457"/>
                    <a:pt x="69863" y="138338"/>
                  </a:cubicBezTo>
                  <a:cubicBezTo>
                    <a:pt x="54253" y="77219"/>
                    <a:pt x="30705" y="5517"/>
                    <a:pt x="25413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FF7B65A1-AEF7-4AE3-B385-82C070C57FC9}"/>
                </a:ext>
              </a:extLst>
            </p:cNvPr>
            <p:cNvSpPr/>
            <p:nvPr/>
          </p:nvSpPr>
          <p:spPr>
            <a:xfrm>
              <a:off x="3373421" y="5476661"/>
              <a:ext cx="102465" cy="330443"/>
            </a:xfrm>
            <a:custGeom>
              <a:avLst/>
              <a:gdLst>
                <a:gd name="connsiteX0" fmla="*/ 90504 w 102465"/>
                <a:gd name="connsiteY0" fmla="*/ 214 h 330443"/>
                <a:gd name="connsiteX1" fmla="*/ 101617 w 102465"/>
                <a:gd name="connsiteY1" fmla="*/ 143089 h 330443"/>
                <a:gd name="connsiteX2" fmla="*/ 63517 w 102465"/>
                <a:gd name="connsiteY2" fmla="*/ 206589 h 330443"/>
                <a:gd name="connsiteX3" fmla="*/ 17 w 102465"/>
                <a:gd name="connsiteY3" fmla="*/ 330414 h 330443"/>
                <a:gd name="connsiteX4" fmla="*/ 69867 w 102465"/>
                <a:gd name="connsiteY4" fmla="*/ 217702 h 330443"/>
                <a:gd name="connsiteX5" fmla="*/ 93679 w 102465"/>
                <a:gd name="connsiteY5" fmla="*/ 154202 h 330443"/>
                <a:gd name="connsiteX6" fmla="*/ 96854 w 102465"/>
                <a:gd name="connsiteY6" fmla="*/ 178014 h 330443"/>
                <a:gd name="connsiteX7" fmla="*/ 90504 w 102465"/>
                <a:gd name="connsiteY7" fmla="*/ 214 h 3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5" h="330443">
                  <a:moveTo>
                    <a:pt x="90504" y="214"/>
                  </a:moveTo>
                  <a:cubicBezTo>
                    <a:pt x="91298" y="-5607"/>
                    <a:pt x="106115" y="108693"/>
                    <a:pt x="101617" y="143089"/>
                  </a:cubicBezTo>
                  <a:cubicBezTo>
                    <a:pt x="97119" y="177485"/>
                    <a:pt x="80450" y="175368"/>
                    <a:pt x="63517" y="206589"/>
                  </a:cubicBezTo>
                  <a:cubicBezTo>
                    <a:pt x="46584" y="237810"/>
                    <a:pt x="-1041" y="328562"/>
                    <a:pt x="17" y="330414"/>
                  </a:cubicBezTo>
                  <a:cubicBezTo>
                    <a:pt x="1075" y="332266"/>
                    <a:pt x="54257" y="247071"/>
                    <a:pt x="69867" y="217702"/>
                  </a:cubicBezTo>
                  <a:cubicBezTo>
                    <a:pt x="85477" y="188333"/>
                    <a:pt x="89181" y="160817"/>
                    <a:pt x="93679" y="154202"/>
                  </a:cubicBezTo>
                  <a:cubicBezTo>
                    <a:pt x="98177" y="147587"/>
                    <a:pt x="98177" y="200504"/>
                    <a:pt x="96854" y="178014"/>
                  </a:cubicBezTo>
                  <a:cubicBezTo>
                    <a:pt x="95531" y="155524"/>
                    <a:pt x="89710" y="6035"/>
                    <a:pt x="90504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4B613E7F-EBF0-4787-9E4F-03D9D65376F2}"/>
                </a:ext>
              </a:extLst>
            </p:cNvPr>
            <p:cNvSpPr/>
            <p:nvPr/>
          </p:nvSpPr>
          <p:spPr>
            <a:xfrm>
              <a:off x="3349618" y="5499284"/>
              <a:ext cx="200230" cy="269701"/>
            </a:xfrm>
            <a:custGeom>
              <a:avLst/>
              <a:gdLst>
                <a:gd name="connsiteX0" fmla="*/ 79382 w 200230"/>
                <a:gd name="connsiteY0" fmla="*/ 1404 h 269701"/>
                <a:gd name="connsiteX1" fmla="*/ 41282 w 200230"/>
                <a:gd name="connsiteY1" fmla="*/ 182379 h 269701"/>
                <a:gd name="connsiteX2" fmla="*/ 7 w 200230"/>
                <a:gd name="connsiteY2" fmla="*/ 269691 h 269701"/>
                <a:gd name="connsiteX3" fmla="*/ 39695 w 200230"/>
                <a:gd name="connsiteY3" fmla="*/ 177616 h 269701"/>
                <a:gd name="connsiteX4" fmla="*/ 200032 w 200230"/>
                <a:gd name="connsiteY4" fmla="*/ 106179 h 269701"/>
                <a:gd name="connsiteX5" fmla="*/ 74620 w 200230"/>
                <a:gd name="connsiteY5" fmla="*/ 129991 h 269701"/>
                <a:gd name="connsiteX6" fmla="*/ 158757 w 200230"/>
                <a:gd name="connsiteY6" fmla="*/ 103004 h 269701"/>
                <a:gd name="connsiteX7" fmla="*/ 87320 w 200230"/>
                <a:gd name="connsiteY7" fmla="*/ 96654 h 269701"/>
                <a:gd name="connsiteX8" fmla="*/ 79382 w 200230"/>
                <a:gd name="connsiteY8" fmla="*/ 1404 h 2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30" h="269701">
                  <a:moveTo>
                    <a:pt x="79382" y="1404"/>
                  </a:moveTo>
                  <a:cubicBezTo>
                    <a:pt x="71709" y="15692"/>
                    <a:pt x="54511" y="137665"/>
                    <a:pt x="41282" y="182379"/>
                  </a:cubicBezTo>
                  <a:cubicBezTo>
                    <a:pt x="28053" y="227093"/>
                    <a:pt x="271" y="270485"/>
                    <a:pt x="7" y="269691"/>
                  </a:cubicBezTo>
                  <a:cubicBezTo>
                    <a:pt x="-258" y="268897"/>
                    <a:pt x="6357" y="204868"/>
                    <a:pt x="39695" y="177616"/>
                  </a:cubicBezTo>
                  <a:cubicBezTo>
                    <a:pt x="73032" y="150364"/>
                    <a:pt x="194211" y="114116"/>
                    <a:pt x="200032" y="106179"/>
                  </a:cubicBezTo>
                  <a:cubicBezTo>
                    <a:pt x="205853" y="98242"/>
                    <a:pt x="81499" y="130520"/>
                    <a:pt x="74620" y="129991"/>
                  </a:cubicBezTo>
                  <a:cubicBezTo>
                    <a:pt x="67741" y="129462"/>
                    <a:pt x="156640" y="108560"/>
                    <a:pt x="158757" y="103004"/>
                  </a:cubicBezTo>
                  <a:cubicBezTo>
                    <a:pt x="160874" y="97448"/>
                    <a:pt x="99755" y="106973"/>
                    <a:pt x="87320" y="96654"/>
                  </a:cubicBezTo>
                  <a:cubicBezTo>
                    <a:pt x="74885" y="86335"/>
                    <a:pt x="87055" y="-12884"/>
                    <a:pt x="7938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678CE78C-BE82-4388-AEEF-CD423622478B}"/>
                </a:ext>
              </a:extLst>
            </p:cNvPr>
            <p:cNvSpPr/>
            <p:nvPr/>
          </p:nvSpPr>
          <p:spPr>
            <a:xfrm>
              <a:off x="3183028" y="5541653"/>
              <a:ext cx="200443" cy="330769"/>
            </a:xfrm>
            <a:custGeom>
              <a:avLst/>
              <a:gdLst>
                <a:gd name="connsiteX0" fmla="*/ 1497 w 200443"/>
                <a:gd name="connsiteY0" fmla="*/ 1897 h 330769"/>
                <a:gd name="connsiteX1" fmla="*/ 47535 w 200443"/>
                <a:gd name="connsiteY1" fmla="*/ 71747 h 330769"/>
                <a:gd name="connsiteX2" fmla="*/ 77697 w 200443"/>
                <a:gd name="connsiteY2" fmla="*/ 82860 h 330769"/>
                <a:gd name="connsiteX3" fmla="*/ 106272 w 200443"/>
                <a:gd name="connsiteY3" fmla="*/ 144772 h 330769"/>
                <a:gd name="connsiteX4" fmla="*/ 111035 w 200443"/>
                <a:gd name="connsiteY4" fmla="*/ 193985 h 330769"/>
                <a:gd name="connsiteX5" fmla="*/ 182472 w 200443"/>
                <a:gd name="connsiteY5" fmla="*/ 260660 h 330769"/>
                <a:gd name="connsiteX6" fmla="*/ 168185 w 200443"/>
                <a:gd name="connsiteY6" fmla="*/ 328922 h 330769"/>
                <a:gd name="connsiteX7" fmla="*/ 199935 w 200443"/>
                <a:gd name="connsiteY7" fmla="*/ 182872 h 330769"/>
                <a:gd name="connsiteX8" fmla="*/ 138022 w 200443"/>
                <a:gd name="connsiteY8" fmla="*/ 211447 h 330769"/>
                <a:gd name="connsiteX9" fmla="*/ 107860 w 200443"/>
                <a:gd name="connsiteY9" fmla="*/ 157472 h 330769"/>
                <a:gd name="connsiteX10" fmla="*/ 1497 w 200443"/>
                <a:gd name="connsiteY10" fmla="*/ 1897 h 33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443" h="330769">
                  <a:moveTo>
                    <a:pt x="1497" y="1897"/>
                  </a:moveTo>
                  <a:cubicBezTo>
                    <a:pt x="-8557" y="-12390"/>
                    <a:pt x="34835" y="58253"/>
                    <a:pt x="47535" y="71747"/>
                  </a:cubicBezTo>
                  <a:cubicBezTo>
                    <a:pt x="60235" y="85241"/>
                    <a:pt x="67908" y="70689"/>
                    <a:pt x="77697" y="82860"/>
                  </a:cubicBezTo>
                  <a:cubicBezTo>
                    <a:pt x="87487" y="95031"/>
                    <a:pt x="100716" y="126251"/>
                    <a:pt x="106272" y="144772"/>
                  </a:cubicBezTo>
                  <a:cubicBezTo>
                    <a:pt x="111828" y="163293"/>
                    <a:pt x="98335" y="174670"/>
                    <a:pt x="111035" y="193985"/>
                  </a:cubicBezTo>
                  <a:cubicBezTo>
                    <a:pt x="123735" y="213300"/>
                    <a:pt x="172947" y="238170"/>
                    <a:pt x="182472" y="260660"/>
                  </a:cubicBezTo>
                  <a:cubicBezTo>
                    <a:pt x="191997" y="283150"/>
                    <a:pt x="165275" y="341887"/>
                    <a:pt x="168185" y="328922"/>
                  </a:cubicBezTo>
                  <a:cubicBezTo>
                    <a:pt x="171096" y="315957"/>
                    <a:pt x="204962" y="202451"/>
                    <a:pt x="199935" y="182872"/>
                  </a:cubicBezTo>
                  <a:cubicBezTo>
                    <a:pt x="194908" y="163293"/>
                    <a:pt x="153368" y="215680"/>
                    <a:pt x="138022" y="211447"/>
                  </a:cubicBezTo>
                  <a:cubicBezTo>
                    <a:pt x="122676" y="207214"/>
                    <a:pt x="130614" y="187105"/>
                    <a:pt x="107860" y="157472"/>
                  </a:cubicBezTo>
                  <a:cubicBezTo>
                    <a:pt x="85106" y="127839"/>
                    <a:pt x="11551" y="16184"/>
                    <a:pt x="1497" y="1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B33E469-844E-45F8-8E6F-58DAD4DD69C8}"/>
                </a:ext>
              </a:extLst>
            </p:cNvPr>
            <p:cNvSpPr/>
            <p:nvPr/>
          </p:nvSpPr>
          <p:spPr>
            <a:xfrm>
              <a:off x="2877891" y="5355414"/>
              <a:ext cx="505232" cy="524767"/>
            </a:xfrm>
            <a:custGeom>
              <a:avLst/>
              <a:gdLst>
                <a:gd name="connsiteX0" fmla="*/ 3422 w 505232"/>
                <a:gd name="connsiteY0" fmla="*/ 2399 h 524767"/>
                <a:gd name="connsiteX1" fmla="*/ 259009 w 505232"/>
                <a:gd name="connsiteY1" fmla="*/ 286561 h 524767"/>
                <a:gd name="connsiteX2" fmla="*/ 379659 w 505232"/>
                <a:gd name="connsiteY2" fmla="*/ 338949 h 524767"/>
                <a:gd name="connsiteX3" fmla="*/ 379659 w 505232"/>
                <a:gd name="connsiteY3" fmla="*/ 288149 h 524767"/>
                <a:gd name="connsiteX4" fmla="*/ 371722 w 505232"/>
                <a:gd name="connsiteY4" fmla="*/ 408799 h 524767"/>
                <a:gd name="connsiteX5" fmla="*/ 360609 w 505232"/>
                <a:gd name="connsiteY5" fmla="*/ 465949 h 524767"/>
                <a:gd name="connsiteX6" fmla="*/ 505072 w 505232"/>
                <a:gd name="connsiteY6" fmla="*/ 519924 h 524767"/>
                <a:gd name="connsiteX7" fmla="*/ 328859 w 505232"/>
                <a:gd name="connsiteY7" fmla="*/ 335774 h 524767"/>
                <a:gd name="connsiteX8" fmla="*/ 125659 w 505232"/>
                <a:gd name="connsiteY8" fmla="*/ 159561 h 524767"/>
                <a:gd name="connsiteX9" fmla="*/ 3422 w 505232"/>
                <a:gd name="connsiteY9" fmla="*/ 2399 h 52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232" h="524767">
                  <a:moveTo>
                    <a:pt x="3422" y="2399"/>
                  </a:moveTo>
                  <a:cubicBezTo>
                    <a:pt x="25647" y="23566"/>
                    <a:pt x="196303" y="230469"/>
                    <a:pt x="259009" y="286561"/>
                  </a:cubicBezTo>
                  <a:cubicBezTo>
                    <a:pt x="321715" y="342653"/>
                    <a:pt x="359551" y="338684"/>
                    <a:pt x="379659" y="338949"/>
                  </a:cubicBezTo>
                  <a:cubicBezTo>
                    <a:pt x="399767" y="339214"/>
                    <a:pt x="380982" y="276507"/>
                    <a:pt x="379659" y="288149"/>
                  </a:cubicBezTo>
                  <a:cubicBezTo>
                    <a:pt x="378336" y="299791"/>
                    <a:pt x="374897" y="379166"/>
                    <a:pt x="371722" y="408799"/>
                  </a:cubicBezTo>
                  <a:cubicBezTo>
                    <a:pt x="368547" y="438432"/>
                    <a:pt x="338384" y="447428"/>
                    <a:pt x="360609" y="465949"/>
                  </a:cubicBezTo>
                  <a:cubicBezTo>
                    <a:pt x="382834" y="484470"/>
                    <a:pt x="510364" y="541620"/>
                    <a:pt x="505072" y="519924"/>
                  </a:cubicBezTo>
                  <a:cubicBezTo>
                    <a:pt x="499780" y="498228"/>
                    <a:pt x="392095" y="395835"/>
                    <a:pt x="328859" y="335774"/>
                  </a:cubicBezTo>
                  <a:cubicBezTo>
                    <a:pt x="265624" y="275714"/>
                    <a:pt x="178840" y="213536"/>
                    <a:pt x="125659" y="159561"/>
                  </a:cubicBezTo>
                  <a:cubicBezTo>
                    <a:pt x="72478" y="105586"/>
                    <a:pt x="-18803" y="-18768"/>
                    <a:pt x="3422" y="2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EC54340A-6257-45B4-8F9E-E40B64404D98}"/>
                </a:ext>
              </a:extLst>
            </p:cNvPr>
            <p:cNvSpPr/>
            <p:nvPr/>
          </p:nvSpPr>
          <p:spPr>
            <a:xfrm>
              <a:off x="3323611" y="5824094"/>
              <a:ext cx="281346" cy="73490"/>
            </a:xfrm>
            <a:custGeom>
              <a:avLst/>
              <a:gdLst>
                <a:gd name="connsiteX0" fmla="*/ 614 w 281346"/>
                <a:gd name="connsiteY0" fmla="*/ 444 h 73490"/>
                <a:gd name="connsiteX1" fmla="*/ 280014 w 281346"/>
                <a:gd name="connsiteY1" fmla="*/ 73469 h 73490"/>
                <a:gd name="connsiteX2" fmla="*/ 110152 w 281346"/>
                <a:gd name="connsiteY2" fmla="*/ 8381 h 73490"/>
                <a:gd name="connsiteX3" fmla="*/ 202227 w 281346"/>
                <a:gd name="connsiteY3" fmla="*/ 41719 h 73490"/>
                <a:gd name="connsiteX4" fmla="*/ 614 w 281346"/>
                <a:gd name="connsiteY4" fmla="*/ 444 h 7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6" h="73490">
                  <a:moveTo>
                    <a:pt x="614" y="444"/>
                  </a:moveTo>
                  <a:cubicBezTo>
                    <a:pt x="13578" y="5736"/>
                    <a:pt x="261758" y="72146"/>
                    <a:pt x="280014" y="73469"/>
                  </a:cubicBezTo>
                  <a:cubicBezTo>
                    <a:pt x="298270" y="74792"/>
                    <a:pt x="123116" y="13673"/>
                    <a:pt x="110152" y="8381"/>
                  </a:cubicBezTo>
                  <a:cubicBezTo>
                    <a:pt x="97188" y="3089"/>
                    <a:pt x="220483" y="44629"/>
                    <a:pt x="202227" y="41719"/>
                  </a:cubicBezTo>
                  <a:cubicBezTo>
                    <a:pt x="183971" y="38809"/>
                    <a:pt x="-12350" y="-4848"/>
                    <a:pt x="614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9CDF4555-B490-4F00-8DD3-3410751BF2B5}"/>
                </a:ext>
              </a:extLst>
            </p:cNvPr>
            <p:cNvSpPr/>
            <p:nvPr/>
          </p:nvSpPr>
          <p:spPr>
            <a:xfrm>
              <a:off x="3462133" y="5514954"/>
              <a:ext cx="36342" cy="404376"/>
            </a:xfrm>
            <a:custGeom>
              <a:avLst/>
              <a:gdLst>
                <a:gd name="connsiteX0" fmla="*/ 14492 w 36342"/>
                <a:gd name="connsiteY0" fmla="*/ 21 h 404376"/>
                <a:gd name="connsiteX1" fmla="*/ 19255 w 36342"/>
                <a:gd name="connsiteY1" fmla="*/ 109559 h 404376"/>
                <a:gd name="connsiteX2" fmla="*/ 205 w 36342"/>
                <a:gd name="connsiteY2" fmla="*/ 154009 h 404376"/>
                <a:gd name="connsiteX3" fmla="*/ 33542 w 36342"/>
                <a:gd name="connsiteY3" fmla="*/ 400071 h 404376"/>
                <a:gd name="connsiteX4" fmla="*/ 31955 w 36342"/>
                <a:gd name="connsiteY4" fmla="*/ 301646 h 404376"/>
                <a:gd name="connsiteX5" fmla="*/ 11317 w 36342"/>
                <a:gd name="connsiteY5" fmla="*/ 185759 h 404376"/>
                <a:gd name="connsiteX6" fmla="*/ 24017 w 36342"/>
                <a:gd name="connsiteY6" fmla="*/ 119084 h 404376"/>
                <a:gd name="connsiteX7" fmla="*/ 14492 w 36342"/>
                <a:gd name="connsiteY7" fmla="*/ 21 h 40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42" h="404376">
                  <a:moveTo>
                    <a:pt x="14492" y="21"/>
                  </a:moveTo>
                  <a:cubicBezTo>
                    <a:pt x="13698" y="-1567"/>
                    <a:pt x="21636" y="83894"/>
                    <a:pt x="19255" y="109559"/>
                  </a:cubicBezTo>
                  <a:cubicBezTo>
                    <a:pt x="16874" y="135224"/>
                    <a:pt x="-2176" y="105590"/>
                    <a:pt x="205" y="154009"/>
                  </a:cubicBezTo>
                  <a:cubicBezTo>
                    <a:pt x="2586" y="202428"/>
                    <a:pt x="28250" y="375465"/>
                    <a:pt x="33542" y="400071"/>
                  </a:cubicBezTo>
                  <a:cubicBezTo>
                    <a:pt x="38834" y="424677"/>
                    <a:pt x="35659" y="337365"/>
                    <a:pt x="31955" y="301646"/>
                  </a:cubicBezTo>
                  <a:cubicBezTo>
                    <a:pt x="28251" y="265927"/>
                    <a:pt x="12640" y="216186"/>
                    <a:pt x="11317" y="185759"/>
                  </a:cubicBezTo>
                  <a:cubicBezTo>
                    <a:pt x="9994" y="155332"/>
                    <a:pt x="24546" y="152421"/>
                    <a:pt x="24017" y="119084"/>
                  </a:cubicBezTo>
                  <a:cubicBezTo>
                    <a:pt x="23488" y="85747"/>
                    <a:pt x="15286" y="1609"/>
                    <a:pt x="14492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DA6D1558-8EDD-42ED-A03A-B9FAD98E54B1}"/>
                </a:ext>
              </a:extLst>
            </p:cNvPr>
            <p:cNvSpPr/>
            <p:nvPr/>
          </p:nvSpPr>
          <p:spPr>
            <a:xfrm>
              <a:off x="3441637" y="5478178"/>
              <a:ext cx="125640" cy="422614"/>
            </a:xfrm>
            <a:custGeom>
              <a:avLst/>
              <a:gdLst>
                <a:gd name="connsiteX0" fmla="*/ 63 w 125640"/>
                <a:gd name="connsiteY0" fmla="*/ 285 h 422614"/>
                <a:gd name="connsiteX1" fmla="*/ 88963 w 125640"/>
                <a:gd name="connsiteY1" fmla="*/ 90772 h 422614"/>
                <a:gd name="connsiteX2" fmla="*/ 63563 w 125640"/>
                <a:gd name="connsiteY2" fmla="*/ 157447 h 422614"/>
                <a:gd name="connsiteX3" fmla="*/ 60388 w 125640"/>
                <a:gd name="connsiteY3" fmla="*/ 214597 h 422614"/>
                <a:gd name="connsiteX4" fmla="*/ 81026 w 125640"/>
                <a:gd name="connsiteY4" fmla="*/ 276510 h 422614"/>
                <a:gd name="connsiteX5" fmla="*/ 125476 w 125640"/>
                <a:gd name="connsiteY5" fmla="*/ 422560 h 422614"/>
                <a:gd name="connsiteX6" fmla="*/ 63563 w 125640"/>
                <a:gd name="connsiteY6" fmla="*/ 259047 h 422614"/>
                <a:gd name="connsiteX7" fmla="*/ 76263 w 125640"/>
                <a:gd name="connsiteY7" fmla="*/ 217772 h 422614"/>
                <a:gd name="connsiteX8" fmla="*/ 95313 w 125640"/>
                <a:gd name="connsiteY8" fmla="*/ 157447 h 422614"/>
                <a:gd name="connsiteX9" fmla="*/ 104838 w 125640"/>
                <a:gd name="connsiteY9" fmla="*/ 122522 h 422614"/>
                <a:gd name="connsiteX10" fmla="*/ 63 w 125640"/>
                <a:gd name="connsiteY10" fmla="*/ 285 h 42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640" h="422614">
                  <a:moveTo>
                    <a:pt x="63" y="285"/>
                  </a:moveTo>
                  <a:cubicBezTo>
                    <a:pt x="-2583" y="-5007"/>
                    <a:pt x="78380" y="64578"/>
                    <a:pt x="88963" y="90772"/>
                  </a:cubicBezTo>
                  <a:cubicBezTo>
                    <a:pt x="99546" y="116966"/>
                    <a:pt x="68325" y="136810"/>
                    <a:pt x="63563" y="157447"/>
                  </a:cubicBezTo>
                  <a:cubicBezTo>
                    <a:pt x="58801" y="178084"/>
                    <a:pt x="57477" y="194753"/>
                    <a:pt x="60388" y="214597"/>
                  </a:cubicBezTo>
                  <a:cubicBezTo>
                    <a:pt x="63299" y="234441"/>
                    <a:pt x="70178" y="241850"/>
                    <a:pt x="81026" y="276510"/>
                  </a:cubicBezTo>
                  <a:cubicBezTo>
                    <a:pt x="91874" y="311170"/>
                    <a:pt x="128386" y="425470"/>
                    <a:pt x="125476" y="422560"/>
                  </a:cubicBezTo>
                  <a:cubicBezTo>
                    <a:pt x="122566" y="419650"/>
                    <a:pt x="71765" y="293178"/>
                    <a:pt x="63563" y="259047"/>
                  </a:cubicBezTo>
                  <a:cubicBezTo>
                    <a:pt x="55361" y="224916"/>
                    <a:pt x="70971" y="234705"/>
                    <a:pt x="76263" y="217772"/>
                  </a:cubicBezTo>
                  <a:cubicBezTo>
                    <a:pt x="81555" y="200839"/>
                    <a:pt x="90551" y="173322"/>
                    <a:pt x="95313" y="157447"/>
                  </a:cubicBezTo>
                  <a:cubicBezTo>
                    <a:pt x="100075" y="141572"/>
                    <a:pt x="118861" y="148716"/>
                    <a:pt x="104838" y="122522"/>
                  </a:cubicBezTo>
                  <a:cubicBezTo>
                    <a:pt x="90815" y="96328"/>
                    <a:pt x="2709" y="5577"/>
                    <a:pt x="63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4E7F30E3-3E21-4CAD-8874-605D1C74E868}"/>
                </a:ext>
              </a:extLst>
            </p:cNvPr>
            <p:cNvSpPr/>
            <p:nvPr/>
          </p:nvSpPr>
          <p:spPr>
            <a:xfrm>
              <a:off x="3245111" y="5885330"/>
              <a:ext cx="607601" cy="113753"/>
            </a:xfrm>
            <a:custGeom>
              <a:avLst/>
              <a:gdLst>
                <a:gd name="connsiteX0" fmla="*/ 1327 w 607601"/>
                <a:gd name="connsiteY0" fmla="*/ 10645 h 113753"/>
                <a:gd name="connsiteX1" fmla="*/ 191827 w 607601"/>
                <a:gd name="connsiteY1" fmla="*/ 39220 h 113753"/>
                <a:gd name="connsiteX2" fmla="*/ 210877 w 607601"/>
                <a:gd name="connsiteY2" fmla="*/ 28108 h 113753"/>
                <a:gd name="connsiteX3" fmla="*/ 425189 w 607601"/>
                <a:gd name="connsiteY3" fmla="*/ 77320 h 113753"/>
                <a:gd name="connsiteX4" fmla="*/ 479164 w 607601"/>
                <a:gd name="connsiteY4" fmla="*/ 86845 h 113753"/>
                <a:gd name="connsiteX5" fmla="*/ 268027 w 607601"/>
                <a:gd name="connsiteY5" fmla="*/ 82083 h 113753"/>
                <a:gd name="connsiteX6" fmla="*/ 606164 w 607601"/>
                <a:gd name="connsiteY6" fmla="*/ 110658 h 113753"/>
                <a:gd name="connsiteX7" fmla="*/ 385502 w 607601"/>
                <a:gd name="connsiteY7" fmla="*/ 110658 h 113753"/>
                <a:gd name="connsiteX8" fmla="*/ 280727 w 607601"/>
                <a:gd name="connsiteY8" fmla="*/ 90020 h 113753"/>
                <a:gd name="connsiteX9" fmla="*/ 193414 w 607601"/>
                <a:gd name="connsiteY9" fmla="*/ 45570 h 113753"/>
                <a:gd name="connsiteX10" fmla="*/ 110864 w 607601"/>
                <a:gd name="connsiteY10" fmla="*/ 5883 h 113753"/>
                <a:gd name="connsiteX11" fmla="*/ 1327 w 607601"/>
                <a:gd name="connsiteY11" fmla="*/ 10645 h 1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601" h="113753">
                  <a:moveTo>
                    <a:pt x="1327" y="10645"/>
                  </a:moveTo>
                  <a:cubicBezTo>
                    <a:pt x="14821" y="16201"/>
                    <a:pt x="156902" y="36310"/>
                    <a:pt x="191827" y="39220"/>
                  </a:cubicBezTo>
                  <a:cubicBezTo>
                    <a:pt x="226752" y="42131"/>
                    <a:pt x="171983" y="21758"/>
                    <a:pt x="210877" y="28108"/>
                  </a:cubicBezTo>
                  <a:cubicBezTo>
                    <a:pt x="249771" y="34458"/>
                    <a:pt x="380475" y="67531"/>
                    <a:pt x="425189" y="77320"/>
                  </a:cubicBezTo>
                  <a:cubicBezTo>
                    <a:pt x="469903" y="87109"/>
                    <a:pt x="479164" y="86845"/>
                    <a:pt x="479164" y="86845"/>
                  </a:cubicBezTo>
                  <a:cubicBezTo>
                    <a:pt x="452970" y="87639"/>
                    <a:pt x="246860" y="78114"/>
                    <a:pt x="268027" y="82083"/>
                  </a:cubicBezTo>
                  <a:cubicBezTo>
                    <a:pt x="289194" y="86052"/>
                    <a:pt x="586585" y="105896"/>
                    <a:pt x="606164" y="110658"/>
                  </a:cubicBezTo>
                  <a:cubicBezTo>
                    <a:pt x="625743" y="115420"/>
                    <a:pt x="439741" y="114098"/>
                    <a:pt x="385502" y="110658"/>
                  </a:cubicBezTo>
                  <a:cubicBezTo>
                    <a:pt x="331263" y="107218"/>
                    <a:pt x="312742" y="100868"/>
                    <a:pt x="280727" y="90020"/>
                  </a:cubicBezTo>
                  <a:cubicBezTo>
                    <a:pt x="248712" y="79172"/>
                    <a:pt x="221725" y="59593"/>
                    <a:pt x="193414" y="45570"/>
                  </a:cubicBezTo>
                  <a:cubicBezTo>
                    <a:pt x="165103" y="31547"/>
                    <a:pt x="140762" y="19112"/>
                    <a:pt x="110864" y="5883"/>
                  </a:cubicBezTo>
                  <a:cubicBezTo>
                    <a:pt x="80966" y="-7346"/>
                    <a:pt x="-12167" y="5089"/>
                    <a:pt x="1327" y="1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37392DB8-BEDC-4C9B-8986-1B6834FBC2E5}"/>
                </a:ext>
              </a:extLst>
            </p:cNvPr>
            <p:cNvSpPr/>
            <p:nvPr/>
          </p:nvSpPr>
          <p:spPr>
            <a:xfrm>
              <a:off x="3300596" y="5952825"/>
              <a:ext cx="453884" cy="258076"/>
            </a:xfrm>
            <a:custGeom>
              <a:avLst/>
              <a:gdLst>
                <a:gd name="connsiteX0" fmla="*/ 63317 w 453884"/>
                <a:gd name="connsiteY0" fmla="*/ 14588 h 258076"/>
                <a:gd name="connsiteX1" fmla="*/ 149042 w 453884"/>
                <a:gd name="connsiteY1" fmla="*/ 24113 h 258076"/>
                <a:gd name="connsiteX2" fmla="*/ 176029 w 453884"/>
                <a:gd name="connsiteY2" fmla="*/ 44750 h 258076"/>
                <a:gd name="connsiteX3" fmla="*/ 241117 w 453884"/>
                <a:gd name="connsiteY3" fmla="*/ 55863 h 258076"/>
                <a:gd name="connsiteX4" fmla="*/ 434792 w 453884"/>
                <a:gd name="connsiteY4" fmla="*/ 151113 h 258076"/>
                <a:gd name="connsiteX5" fmla="*/ 439554 w 453884"/>
                <a:gd name="connsiteY5" fmla="*/ 119363 h 258076"/>
                <a:gd name="connsiteX6" fmla="*/ 371292 w 453884"/>
                <a:gd name="connsiteY6" fmla="*/ 189213 h 258076"/>
                <a:gd name="connsiteX7" fmla="*/ 341129 w 453884"/>
                <a:gd name="connsiteY7" fmla="*/ 255888 h 258076"/>
                <a:gd name="connsiteX8" fmla="*/ 277629 w 453884"/>
                <a:gd name="connsiteY8" fmla="*/ 236838 h 258076"/>
                <a:gd name="connsiteX9" fmla="*/ 231592 w 453884"/>
                <a:gd name="connsiteY9" fmla="*/ 186038 h 258076"/>
                <a:gd name="connsiteX10" fmla="*/ 345892 w 453884"/>
                <a:gd name="connsiteY10" fmla="*/ 220963 h 258076"/>
                <a:gd name="connsiteX11" fmla="*/ 436379 w 453884"/>
                <a:gd name="connsiteY11" fmla="*/ 128888 h 258076"/>
                <a:gd name="connsiteX12" fmla="*/ 314142 w 453884"/>
                <a:gd name="connsiteY12" fmla="*/ 71738 h 258076"/>
                <a:gd name="connsiteX13" fmla="*/ 14104 w 453884"/>
                <a:gd name="connsiteY13" fmla="*/ 3475 h 258076"/>
                <a:gd name="connsiteX14" fmla="*/ 63317 w 453884"/>
                <a:gd name="connsiteY14" fmla="*/ 14588 h 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884" h="258076">
                  <a:moveTo>
                    <a:pt x="63317" y="14588"/>
                  </a:moveTo>
                  <a:cubicBezTo>
                    <a:pt x="85807" y="18028"/>
                    <a:pt x="130257" y="19086"/>
                    <a:pt x="149042" y="24113"/>
                  </a:cubicBezTo>
                  <a:cubicBezTo>
                    <a:pt x="167827" y="29140"/>
                    <a:pt x="160683" y="39458"/>
                    <a:pt x="176029" y="44750"/>
                  </a:cubicBezTo>
                  <a:cubicBezTo>
                    <a:pt x="191375" y="50042"/>
                    <a:pt x="197990" y="38136"/>
                    <a:pt x="241117" y="55863"/>
                  </a:cubicBezTo>
                  <a:cubicBezTo>
                    <a:pt x="284244" y="73590"/>
                    <a:pt x="401719" y="140530"/>
                    <a:pt x="434792" y="151113"/>
                  </a:cubicBezTo>
                  <a:cubicBezTo>
                    <a:pt x="467865" y="161696"/>
                    <a:pt x="450137" y="113013"/>
                    <a:pt x="439554" y="119363"/>
                  </a:cubicBezTo>
                  <a:cubicBezTo>
                    <a:pt x="428971" y="125713"/>
                    <a:pt x="387696" y="166459"/>
                    <a:pt x="371292" y="189213"/>
                  </a:cubicBezTo>
                  <a:cubicBezTo>
                    <a:pt x="354888" y="211967"/>
                    <a:pt x="356740" y="247951"/>
                    <a:pt x="341129" y="255888"/>
                  </a:cubicBezTo>
                  <a:cubicBezTo>
                    <a:pt x="325519" y="263826"/>
                    <a:pt x="295885" y="248480"/>
                    <a:pt x="277629" y="236838"/>
                  </a:cubicBezTo>
                  <a:cubicBezTo>
                    <a:pt x="259373" y="225196"/>
                    <a:pt x="220215" y="188684"/>
                    <a:pt x="231592" y="186038"/>
                  </a:cubicBezTo>
                  <a:cubicBezTo>
                    <a:pt x="242969" y="183392"/>
                    <a:pt x="311761" y="230488"/>
                    <a:pt x="345892" y="220963"/>
                  </a:cubicBezTo>
                  <a:cubicBezTo>
                    <a:pt x="380023" y="211438"/>
                    <a:pt x="441671" y="153759"/>
                    <a:pt x="436379" y="128888"/>
                  </a:cubicBezTo>
                  <a:cubicBezTo>
                    <a:pt x="431087" y="104017"/>
                    <a:pt x="384521" y="92640"/>
                    <a:pt x="314142" y="71738"/>
                  </a:cubicBezTo>
                  <a:cubicBezTo>
                    <a:pt x="243763" y="50836"/>
                    <a:pt x="58025" y="14587"/>
                    <a:pt x="14104" y="3475"/>
                  </a:cubicBezTo>
                  <a:cubicBezTo>
                    <a:pt x="-29817" y="-7637"/>
                    <a:pt x="40827" y="11148"/>
                    <a:pt x="63317" y="14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4B0350FD-901A-403D-8507-3BE66D6714AD}"/>
                </a:ext>
              </a:extLst>
            </p:cNvPr>
            <p:cNvSpPr/>
            <p:nvPr/>
          </p:nvSpPr>
          <p:spPr>
            <a:xfrm>
              <a:off x="3608246" y="5898550"/>
              <a:ext cx="171309" cy="325575"/>
            </a:xfrm>
            <a:custGeom>
              <a:avLst/>
              <a:gdLst>
                <a:gd name="connsiteX0" fmla="*/ 133492 w 171309"/>
                <a:gd name="connsiteY0" fmla="*/ 2188 h 325575"/>
                <a:gd name="connsiteX1" fmla="*/ 133492 w 171309"/>
                <a:gd name="connsiteY1" fmla="*/ 160938 h 325575"/>
                <a:gd name="connsiteX2" fmla="*/ 142 w 171309"/>
                <a:gd name="connsiteY2" fmla="*/ 324450 h 325575"/>
                <a:gd name="connsiteX3" fmla="*/ 106504 w 171309"/>
                <a:gd name="connsiteY3" fmla="*/ 237138 h 325575"/>
                <a:gd name="connsiteX4" fmla="*/ 46179 w 171309"/>
                <a:gd name="connsiteY4" fmla="*/ 318100 h 325575"/>
                <a:gd name="connsiteX5" fmla="*/ 163654 w 171309"/>
                <a:gd name="connsiteY5" fmla="*/ 170463 h 325575"/>
                <a:gd name="connsiteX6" fmla="*/ 158892 w 171309"/>
                <a:gd name="connsiteY6" fmla="*/ 111725 h 325575"/>
                <a:gd name="connsiteX7" fmla="*/ 150954 w 171309"/>
                <a:gd name="connsiteY7" fmla="*/ 133950 h 325575"/>
                <a:gd name="connsiteX8" fmla="*/ 155717 w 171309"/>
                <a:gd name="connsiteY8" fmla="*/ 72038 h 325575"/>
                <a:gd name="connsiteX9" fmla="*/ 133492 w 171309"/>
                <a:gd name="connsiteY9" fmla="*/ 2188 h 3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309" h="325575">
                  <a:moveTo>
                    <a:pt x="133492" y="2188"/>
                  </a:moveTo>
                  <a:cubicBezTo>
                    <a:pt x="129788" y="17005"/>
                    <a:pt x="155717" y="107228"/>
                    <a:pt x="133492" y="160938"/>
                  </a:cubicBezTo>
                  <a:cubicBezTo>
                    <a:pt x="111267" y="214648"/>
                    <a:pt x="4640" y="311750"/>
                    <a:pt x="142" y="324450"/>
                  </a:cubicBezTo>
                  <a:cubicBezTo>
                    <a:pt x="-4356" y="337150"/>
                    <a:pt x="98831" y="238196"/>
                    <a:pt x="106504" y="237138"/>
                  </a:cubicBezTo>
                  <a:cubicBezTo>
                    <a:pt x="114177" y="236080"/>
                    <a:pt x="36654" y="329213"/>
                    <a:pt x="46179" y="318100"/>
                  </a:cubicBezTo>
                  <a:cubicBezTo>
                    <a:pt x="55704" y="306988"/>
                    <a:pt x="144869" y="204859"/>
                    <a:pt x="163654" y="170463"/>
                  </a:cubicBezTo>
                  <a:cubicBezTo>
                    <a:pt x="182439" y="136067"/>
                    <a:pt x="161009" y="117811"/>
                    <a:pt x="158892" y="111725"/>
                  </a:cubicBezTo>
                  <a:cubicBezTo>
                    <a:pt x="156775" y="105639"/>
                    <a:pt x="151483" y="140564"/>
                    <a:pt x="150954" y="133950"/>
                  </a:cubicBezTo>
                  <a:cubicBezTo>
                    <a:pt x="150425" y="127336"/>
                    <a:pt x="159156" y="92146"/>
                    <a:pt x="155717" y="72038"/>
                  </a:cubicBezTo>
                  <a:cubicBezTo>
                    <a:pt x="152278" y="51930"/>
                    <a:pt x="137196" y="-12629"/>
                    <a:pt x="133492" y="2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4D935F5A-C1C2-4F44-878F-3EAB78BA10DD}"/>
                </a:ext>
              </a:extLst>
            </p:cNvPr>
            <p:cNvSpPr/>
            <p:nvPr/>
          </p:nvSpPr>
          <p:spPr>
            <a:xfrm>
              <a:off x="3986114" y="4931835"/>
              <a:ext cx="414248" cy="216436"/>
            </a:xfrm>
            <a:custGeom>
              <a:avLst/>
              <a:gdLst>
                <a:gd name="connsiteX0" fmla="*/ 6449 w 414248"/>
                <a:gd name="connsiteY0" fmla="*/ 528 h 216436"/>
                <a:gd name="connsiteX1" fmla="*/ 208061 w 414248"/>
                <a:gd name="connsiteY1" fmla="*/ 41803 h 216436"/>
                <a:gd name="connsiteX2" fmla="*/ 408086 w 414248"/>
                <a:gd name="connsiteY2" fmla="*/ 41803 h 216436"/>
                <a:gd name="connsiteX3" fmla="*/ 350936 w 414248"/>
                <a:gd name="connsiteY3" fmla="*/ 51328 h 216436"/>
                <a:gd name="connsiteX4" fmla="*/ 227111 w 414248"/>
                <a:gd name="connsiteY4" fmla="*/ 173565 h 216436"/>
                <a:gd name="connsiteX5" fmla="*/ 282674 w 414248"/>
                <a:gd name="connsiteY5" fmla="*/ 100540 h 216436"/>
                <a:gd name="connsiteX6" fmla="*/ 257274 w 414248"/>
                <a:gd name="connsiteY6" fmla="*/ 78315 h 216436"/>
                <a:gd name="connsiteX7" fmla="*/ 393799 w 414248"/>
                <a:gd name="connsiteY7" fmla="*/ 37040 h 216436"/>
                <a:gd name="connsiteX8" fmla="*/ 279499 w 414248"/>
                <a:gd name="connsiteY8" fmla="*/ 44978 h 216436"/>
                <a:gd name="connsiteX9" fmla="*/ 136624 w 414248"/>
                <a:gd name="connsiteY9" fmla="*/ 52915 h 216436"/>
                <a:gd name="connsiteX10" fmla="*/ 168374 w 414248"/>
                <a:gd name="connsiteY10" fmla="*/ 113240 h 216436"/>
                <a:gd name="connsiteX11" fmla="*/ 235049 w 414248"/>
                <a:gd name="connsiteY11" fmla="*/ 176740 h 216436"/>
                <a:gd name="connsiteX12" fmla="*/ 349349 w 414248"/>
                <a:gd name="connsiteY12" fmla="*/ 216428 h 216436"/>
                <a:gd name="connsiteX13" fmla="*/ 230286 w 414248"/>
                <a:gd name="connsiteY13" fmla="*/ 173565 h 216436"/>
                <a:gd name="connsiteX14" fmla="*/ 147736 w 414248"/>
                <a:gd name="connsiteY14" fmla="*/ 116415 h 216436"/>
                <a:gd name="connsiteX15" fmla="*/ 193774 w 414248"/>
                <a:gd name="connsiteY15" fmla="*/ 198965 h 216436"/>
                <a:gd name="connsiteX16" fmla="*/ 136624 w 414248"/>
                <a:gd name="connsiteY16" fmla="*/ 146578 h 216436"/>
                <a:gd name="connsiteX17" fmla="*/ 65186 w 414248"/>
                <a:gd name="connsiteY17" fmla="*/ 56090 h 216436"/>
                <a:gd name="connsiteX18" fmla="*/ 96936 w 414248"/>
                <a:gd name="connsiteY18" fmla="*/ 87840 h 216436"/>
                <a:gd name="connsiteX19" fmla="*/ 154086 w 414248"/>
                <a:gd name="connsiteY19" fmla="*/ 108478 h 216436"/>
                <a:gd name="connsiteX20" fmla="*/ 127099 w 414248"/>
                <a:gd name="connsiteY20" fmla="*/ 92603 h 216436"/>
                <a:gd name="connsiteX21" fmla="*/ 54074 w 414248"/>
                <a:gd name="connsiteY21" fmla="*/ 75140 h 216436"/>
                <a:gd name="connsiteX22" fmla="*/ 6449 w 414248"/>
                <a:gd name="connsiteY22" fmla="*/ 528 h 21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4248" h="216436">
                  <a:moveTo>
                    <a:pt x="6449" y="528"/>
                  </a:moveTo>
                  <a:cubicBezTo>
                    <a:pt x="32114" y="-5028"/>
                    <a:pt x="141122" y="34924"/>
                    <a:pt x="208061" y="41803"/>
                  </a:cubicBezTo>
                  <a:cubicBezTo>
                    <a:pt x="275000" y="48682"/>
                    <a:pt x="384273" y="40215"/>
                    <a:pt x="408086" y="41803"/>
                  </a:cubicBezTo>
                  <a:cubicBezTo>
                    <a:pt x="431899" y="43391"/>
                    <a:pt x="381098" y="29368"/>
                    <a:pt x="350936" y="51328"/>
                  </a:cubicBezTo>
                  <a:cubicBezTo>
                    <a:pt x="320774" y="73288"/>
                    <a:pt x="238488" y="165363"/>
                    <a:pt x="227111" y="173565"/>
                  </a:cubicBezTo>
                  <a:cubicBezTo>
                    <a:pt x="215734" y="181767"/>
                    <a:pt x="277647" y="116415"/>
                    <a:pt x="282674" y="100540"/>
                  </a:cubicBezTo>
                  <a:cubicBezTo>
                    <a:pt x="287701" y="84665"/>
                    <a:pt x="238753" y="88898"/>
                    <a:pt x="257274" y="78315"/>
                  </a:cubicBezTo>
                  <a:cubicBezTo>
                    <a:pt x="275795" y="67732"/>
                    <a:pt x="390095" y="42596"/>
                    <a:pt x="393799" y="37040"/>
                  </a:cubicBezTo>
                  <a:cubicBezTo>
                    <a:pt x="397503" y="31484"/>
                    <a:pt x="279499" y="44978"/>
                    <a:pt x="279499" y="44978"/>
                  </a:cubicBezTo>
                  <a:cubicBezTo>
                    <a:pt x="236637" y="47624"/>
                    <a:pt x="155145" y="41538"/>
                    <a:pt x="136624" y="52915"/>
                  </a:cubicBezTo>
                  <a:cubicBezTo>
                    <a:pt x="118103" y="64292"/>
                    <a:pt x="151970" y="92603"/>
                    <a:pt x="168374" y="113240"/>
                  </a:cubicBezTo>
                  <a:cubicBezTo>
                    <a:pt x="184778" y="133877"/>
                    <a:pt x="204887" y="159542"/>
                    <a:pt x="235049" y="176740"/>
                  </a:cubicBezTo>
                  <a:cubicBezTo>
                    <a:pt x="265211" y="193938"/>
                    <a:pt x="350143" y="216957"/>
                    <a:pt x="349349" y="216428"/>
                  </a:cubicBezTo>
                  <a:cubicBezTo>
                    <a:pt x="348555" y="215899"/>
                    <a:pt x="263888" y="190234"/>
                    <a:pt x="230286" y="173565"/>
                  </a:cubicBezTo>
                  <a:cubicBezTo>
                    <a:pt x="196684" y="156896"/>
                    <a:pt x="153821" y="112182"/>
                    <a:pt x="147736" y="116415"/>
                  </a:cubicBezTo>
                  <a:cubicBezTo>
                    <a:pt x="141651" y="120648"/>
                    <a:pt x="195626" y="193938"/>
                    <a:pt x="193774" y="198965"/>
                  </a:cubicBezTo>
                  <a:cubicBezTo>
                    <a:pt x="191922" y="203992"/>
                    <a:pt x="158055" y="170390"/>
                    <a:pt x="136624" y="146578"/>
                  </a:cubicBezTo>
                  <a:cubicBezTo>
                    <a:pt x="115193" y="122766"/>
                    <a:pt x="71801" y="65880"/>
                    <a:pt x="65186" y="56090"/>
                  </a:cubicBezTo>
                  <a:cubicBezTo>
                    <a:pt x="58571" y="46300"/>
                    <a:pt x="82119" y="79109"/>
                    <a:pt x="96936" y="87840"/>
                  </a:cubicBezTo>
                  <a:cubicBezTo>
                    <a:pt x="111753" y="96571"/>
                    <a:pt x="149059" y="107684"/>
                    <a:pt x="154086" y="108478"/>
                  </a:cubicBezTo>
                  <a:cubicBezTo>
                    <a:pt x="159113" y="109272"/>
                    <a:pt x="143768" y="98159"/>
                    <a:pt x="127099" y="92603"/>
                  </a:cubicBezTo>
                  <a:cubicBezTo>
                    <a:pt x="110430" y="87047"/>
                    <a:pt x="69155" y="87575"/>
                    <a:pt x="54074" y="75140"/>
                  </a:cubicBezTo>
                  <a:cubicBezTo>
                    <a:pt x="38993" y="62705"/>
                    <a:pt x="-19216" y="6084"/>
                    <a:pt x="6449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1318B4BB-A09B-489E-A895-4BA1E48E8E79}"/>
                </a:ext>
              </a:extLst>
            </p:cNvPr>
            <p:cNvSpPr/>
            <p:nvPr/>
          </p:nvSpPr>
          <p:spPr>
            <a:xfrm>
              <a:off x="3828269" y="5118066"/>
              <a:ext cx="286551" cy="410469"/>
            </a:xfrm>
            <a:custGeom>
              <a:avLst/>
              <a:gdLst>
                <a:gd name="connsiteX0" fmla="*/ 286531 w 286551"/>
                <a:gd name="connsiteY0" fmla="*/ 34 h 410469"/>
                <a:gd name="connsiteX1" fmla="*/ 124606 w 286551"/>
                <a:gd name="connsiteY1" fmla="*/ 44484 h 410469"/>
                <a:gd name="connsiteX2" fmla="*/ 46819 w 286551"/>
                <a:gd name="connsiteY2" fmla="*/ 133384 h 410469"/>
                <a:gd name="connsiteX3" fmla="*/ 59519 w 286551"/>
                <a:gd name="connsiteY3" fmla="*/ 128622 h 410469"/>
                <a:gd name="connsiteX4" fmla="*/ 59519 w 286551"/>
                <a:gd name="connsiteY4" fmla="*/ 149259 h 410469"/>
                <a:gd name="connsiteX5" fmla="*/ 45231 w 286551"/>
                <a:gd name="connsiteY5" fmla="*/ 146084 h 410469"/>
                <a:gd name="connsiteX6" fmla="*/ 51581 w 286551"/>
                <a:gd name="connsiteY6" fmla="*/ 341347 h 410469"/>
                <a:gd name="connsiteX7" fmla="*/ 26181 w 286551"/>
                <a:gd name="connsiteY7" fmla="*/ 176247 h 410469"/>
                <a:gd name="connsiteX8" fmla="*/ 13481 w 286551"/>
                <a:gd name="connsiteY8" fmla="*/ 209584 h 410469"/>
                <a:gd name="connsiteX9" fmla="*/ 13481 w 286551"/>
                <a:gd name="connsiteY9" fmla="*/ 258797 h 410469"/>
                <a:gd name="connsiteX10" fmla="*/ 29356 w 286551"/>
                <a:gd name="connsiteY10" fmla="*/ 328647 h 410469"/>
                <a:gd name="connsiteX11" fmla="*/ 130956 w 286551"/>
                <a:gd name="connsiteY11" fmla="*/ 408022 h 410469"/>
                <a:gd name="connsiteX12" fmla="*/ 89681 w 286551"/>
                <a:gd name="connsiteY12" fmla="*/ 382622 h 410469"/>
                <a:gd name="connsiteX13" fmla="*/ 781 w 286551"/>
                <a:gd name="connsiteY13" fmla="*/ 306422 h 410469"/>
                <a:gd name="connsiteX14" fmla="*/ 49994 w 286551"/>
                <a:gd name="connsiteY14" fmla="*/ 103222 h 410469"/>
                <a:gd name="connsiteX15" fmla="*/ 113494 w 286551"/>
                <a:gd name="connsiteY15" fmla="*/ 38134 h 410469"/>
                <a:gd name="connsiteX16" fmla="*/ 286531 w 286551"/>
                <a:gd name="connsiteY16" fmla="*/ 34 h 4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551" h="410469">
                  <a:moveTo>
                    <a:pt x="286531" y="34"/>
                  </a:moveTo>
                  <a:cubicBezTo>
                    <a:pt x="288383" y="1092"/>
                    <a:pt x="164558" y="22259"/>
                    <a:pt x="124606" y="44484"/>
                  </a:cubicBezTo>
                  <a:cubicBezTo>
                    <a:pt x="84654" y="66709"/>
                    <a:pt x="57667" y="119361"/>
                    <a:pt x="46819" y="133384"/>
                  </a:cubicBezTo>
                  <a:cubicBezTo>
                    <a:pt x="35971" y="147407"/>
                    <a:pt x="57402" y="125976"/>
                    <a:pt x="59519" y="128622"/>
                  </a:cubicBezTo>
                  <a:cubicBezTo>
                    <a:pt x="61636" y="131268"/>
                    <a:pt x="61900" y="146349"/>
                    <a:pt x="59519" y="149259"/>
                  </a:cubicBezTo>
                  <a:cubicBezTo>
                    <a:pt x="57138" y="152169"/>
                    <a:pt x="46554" y="114069"/>
                    <a:pt x="45231" y="146084"/>
                  </a:cubicBezTo>
                  <a:cubicBezTo>
                    <a:pt x="43908" y="178099"/>
                    <a:pt x="54756" y="336320"/>
                    <a:pt x="51581" y="341347"/>
                  </a:cubicBezTo>
                  <a:cubicBezTo>
                    <a:pt x="48406" y="346374"/>
                    <a:pt x="32531" y="198208"/>
                    <a:pt x="26181" y="176247"/>
                  </a:cubicBezTo>
                  <a:cubicBezTo>
                    <a:pt x="19831" y="154287"/>
                    <a:pt x="15598" y="195826"/>
                    <a:pt x="13481" y="209584"/>
                  </a:cubicBezTo>
                  <a:cubicBezTo>
                    <a:pt x="11364" y="223342"/>
                    <a:pt x="10835" y="238953"/>
                    <a:pt x="13481" y="258797"/>
                  </a:cubicBezTo>
                  <a:cubicBezTo>
                    <a:pt x="16127" y="278641"/>
                    <a:pt x="9777" y="303776"/>
                    <a:pt x="29356" y="328647"/>
                  </a:cubicBezTo>
                  <a:cubicBezTo>
                    <a:pt x="48935" y="353518"/>
                    <a:pt x="120902" y="399026"/>
                    <a:pt x="130956" y="408022"/>
                  </a:cubicBezTo>
                  <a:cubicBezTo>
                    <a:pt x="141010" y="417018"/>
                    <a:pt x="111377" y="399555"/>
                    <a:pt x="89681" y="382622"/>
                  </a:cubicBezTo>
                  <a:cubicBezTo>
                    <a:pt x="67985" y="365689"/>
                    <a:pt x="7395" y="352989"/>
                    <a:pt x="781" y="306422"/>
                  </a:cubicBezTo>
                  <a:cubicBezTo>
                    <a:pt x="-5834" y="259855"/>
                    <a:pt x="31208" y="147937"/>
                    <a:pt x="49994" y="103222"/>
                  </a:cubicBezTo>
                  <a:cubicBezTo>
                    <a:pt x="68779" y="58507"/>
                    <a:pt x="81744" y="53480"/>
                    <a:pt x="113494" y="38134"/>
                  </a:cubicBezTo>
                  <a:cubicBezTo>
                    <a:pt x="145244" y="22788"/>
                    <a:pt x="284679" y="-1024"/>
                    <a:pt x="28653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05173BD9-81DE-4A9D-A38A-5242D6A9BC9D}"/>
                </a:ext>
              </a:extLst>
            </p:cNvPr>
            <p:cNvSpPr/>
            <p:nvPr/>
          </p:nvSpPr>
          <p:spPr>
            <a:xfrm>
              <a:off x="4127296" y="5126029"/>
              <a:ext cx="308806" cy="71571"/>
            </a:xfrm>
            <a:custGeom>
              <a:avLst/>
              <a:gdLst>
                <a:gd name="connsiteX0" fmla="*/ 204 w 308806"/>
                <a:gd name="connsiteY0" fmla="*/ 9 h 71571"/>
                <a:gd name="connsiteX1" fmla="*/ 190704 w 308806"/>
                <a:gd name="connsiteY1" fmla="*/ 58746 h 71571"/>
                <a:gd name="connsiteX2" fmla="*/ 270079 w 308806"/>
                <a:gd name="connsiteY2" fmla="*/ 53984 h 71571"/>
                <a:gd name="connsiteX3" fmla="*/ 308179 w 308806"/>
                <a:gd name="connsiteY3" fmla="*/ 71446 h 71571"/>
                <a:gd name="connsiteX4" fmla="*/ 241504 w 308806"/>
                <a:gd name="connsiteY4" fmla="*/ 61921 h 71571"/>
                <a:gd name="connsiteX5" fmla="*/ 155779 w 308806"/>
                <a:gd name="connsiteY5" fmla="*/ 63509 h 71571"/>
                <a:gd name="connsiteX6" fmla="*/ 204 w 308806"/>
                <a:gd name="connsiteY6" fmla="*/ 9 h 7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806" h="71571">
                  <a:moveTo>
                    <a:pt x="204" y="9"/>
                  </a:moveTo>
                  <a:cubicBezTo>
                    <a:pt x="6025" y="-785"/>
                    <a:pt x="145725" y="49750"/>
                    <a:pt x="190704" y="58746"/>
                  </a:cubicBezTo>
                  <a:cubicBezTo>
                    <a:pt x="235683" y="67742"/>
                    <a:pt x="250500" y="51867"/>
                    <a:pt x="270079" y="53984"/>
                  </a:cubicBezTo>
                  <a:cubicBezTo>
                    <a:pt x="289658" y="56101"/>
                    <a:pt x="312941" y="70123"/>
                    <a:pt x="308179" y="71446"/>
                  </a:cubicBezTo>
                  <a:cubicBezTo>
                    <a:pt x="303417" y="72769"/>
                    <a:pt x="266904" y="63244"/>
                    <a:pt x="241504" y="61921"/>
                  </a:cubicBezTo>
                  <a:cubicBezTo>
                    <a:pt x="216104" y="60598"/>
                    <a:pt x="197318" y="71182"/>
                    <a:pt x="155779" y="63509"/>
                  </a:cubicBezTo>
                  <a:cubicBezTo>
                    <a:pt x="114240" y="55836"/>
                    <a:pt x="-5617" y="803"/>
                    <a:pt x="20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C01ED9B1-0E99-49CA-9CE1-71EC82D0283C}"/>
                </a:ext>
              </a:extLst>
            </p:cNvPr>
            <p:cNvSpPr/>
            <p:nvPr/>
          </p:nvSpPr>
          <p:spPr>
            <a:xfrm>
              <a:off x="3784598" y="5074402"/>
              <a:ext cx="361505" cy="465668"/>
            </a:xfrm>
            <a:custGeom>
              <a:avLst/>
              <a:gdLst>
                <a:gd name="connsiteX0" fmla="*/ 301627 w 361505"/>
                <a:gd name="connsiteY0" fmla="*/ 113548 h 465668"/>
                <a:gd name="connsiteX1" fmla="*/ 344490 w 361505"/>
                <a:gd name="connsiteY1" fmla="*/ 18298 h 465668"/>
                <a:gd name="connsiteX2" fmla="*/ 273052 w 361505"/>
                <a:gd name="connsiteY2" fmla="*/ 21473 h 465668"/>
                <a:gd name="connsiteX3" fmla="*/ 150815 w 361505"/>
                <a:gd name="connsiteY3" fmla="*/ 59573 h 465668"/>
                <a:gd name="connsiteX4" fmla="*/ 49215 w 361505"/>
                <a:gd name="connsiteY4" fmla="*/ 165936 h 465668"/>
                <a:gd name="connsiteX5" fmla="*/ 42865 w 361505"/>
                <a:gd name="connsiteY5" fmla="*/ 189748 h 465668"/>
                <a:gd name="connsiteX6" fmla="*/ 173040 w 361505"/>
                <a:gd name="connsiteY6" fmla="*/ 54811 h 465668"/>
                <a:gd name="connsiteX7" fmla="*/ 30165 w 361505"/>
                <a:gd name="connsiteY7" fmla="*/ 210386 h 465668"/>
                <a:gd name="connsiteX8" fmla="*/ 26990 w 361505"/>
                <a:gd name="connsiteY8" fmla="*/ 262773 h 465668"/>
                <a:gd name="connsiteX9" fmla="*/ 23815 w 361505"/>
                <a:gd name="connsiteY9" fmla="*/ 362786 h 465668"/>
                <a:gd name="connsiteX10" fmla="*/ 2 w 361505"/>
                <a:gd name="connsiteY10" fmla="*/ 373898 h 465668"/>
                <a:gd name="connsiteX11" fmla="*/ 25402 w 361505"/>
                <a:gd name="connsiteY11" fmla="*/ 308811 h 465668"/>
                <a:gd name="connsiteX12" fmla="*/ 31752 w 361505"/>
                <a:gd name="connsiteY12" fmla="*/ 307223 h 465668"/>
                <a:gd name="connsiteX13" fmla="*/ 34927 w 361505"/>
                <a:gd name="connsiteY13" fmla="*/ 358023 h 465668"/>
                <a:gd name="connsiteX14" fmla="*/ 42865 w 361505"/>
                <a:gd name="connsiteY14" fmla="*/ 389773 h 465668"/>
                <a:gd name="connsiteX15" fmla="*/ 73027 w 361505"/>
                <a:gd name="connsiteY15" fmla="*/ 434223 h 465668"/>
                <a:gd name="connsiteX16" fmla="*/ 107952 w 361505"/>
                <a:gd name="connsiteY16" fmla="*/ 458036 h 465668"/>
                <a:gd name="connsiteX17" fmla="*/ 184152 w 361505"/>
                <a:gd name="connsiteY17" fmla="*/ 458036 h 465668"/>
                <a:gd name="connsiteX18" fmla="*/ 71440 w 361505"/>
                <a:gd name="connsiteY18" fmla="*/ 437398 h 465668"/>
                <a:gd name="connsiteX19" fmla="*/ 52390 w 361505"/>
                <a:gd name="connsiteY19" fmla="*/ 154823 h 465668"/>
                <a:gd name="connsiteX20" fmla="*/ 176215 w 361505"/>
                <a:gd name="connsiteY20" fmla="*/ 59573 h 465668"/>
                <a:gd name="connsiteX21" fmla="*/ 357190 w 361505"/>
                <a:gd name="connsiteY21" fmla="*/ 836 h 465668"/>
                <a:gd name="connsiteX22" fmla="*/ 301627 w 361505"/>
                <a:gd name="connsiteY22" fmla="*/ 113548 h 46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505" h="465668">
                  <a:moveTo>
                    <a:pt x="301627" y="113548"/>
                  </a:moveTo>
                  <a:cubicBezTo>
                    <a:pt x="299510" y="116458"/>
                    <a:pt x="349253" y="33644"/>
                    <a:pt x="344490" y="18298"/>
                  </a:cubicBezTo>
                  <a:cubicBezTo>
                    <a:pt x="339727" y="2952"/>
                    <a:pt x="305331" y="14594"/>
                    <a:pt x="273052" y="21473"/>
                  </a:cubicBezTo>
                  <a:cubicBezTo>
                    <a:pt x="240773" y="28352"/>
                    <a:pt x="188121" y="35496"/>
                    <a:pt x="150815" y="59573"/>
                  </a:cubicBezTo>
                  <a:cubicBezTo>
                    <a:pt x="113509" y="83650"/>
                    <a:pt x="67207" y="144240"/>
                    <a:pt x="49215" y="165936"/>
                  </a:cubicBezTo>
                  <a:cubicBezTo>
                    <a:pt x="31223" y="187632"/>
                    <a:pt x="22228" y="208269"/>
                    <a:pt x="42865" y="189748"/>
                  </a:cubicBezTo>
                  <a:cubicBezTo>
                    <a:pt x="63502" y="171227"/>
                    <a:pt x="175157" y="51371"/>
                    <a:pt x="173040" y="54811"/>
                  </a:cubicBezTo>
                  <a:cubicBezTo>
                    <a:pt x="170923" y="58251"/>
                    <a:pt x="54507" y="175726"/>
                    <a:pt x="30165" y="210386"/>
                  </a:cubicBezTo>
                  <a:cubicBezTo>
                    <a:pt x="5823" y="245046"/>
                    <a:pt x="28048" y="237373"/>
                    <a:pt x="26990" y="262773"/>
                  </a:cubicBezTo>
                  <a:cubicBezTo>
                    <a:pt x="25932" y="288173"/>
                    <a:pt x="28313" y="344265"/>
                    <a:pt x="23815" y="362786"/>
                  </a:cubicBezTo>
                  <a:cubicBezTo>
                    <a:pt x="19317" y="381307"/>
                    <a:pt x="-262" y="382894"/>
                    <a:pt x="2" y="373898"/>
                  </a:cubicBezTo>
                  <a:cubicBezTo>
                    <a:pt x="266" y="364902"/>
                    <a:pt x="20110" y="319924"/>
                    <a:pt x="25402" y="308811"/>
                  </a:cubicBezTo>
                  <a:cubicBezTo>
                    <a:pt x="30694" y="297699"/>
                    <a:pt x="30164" y="299021"/>
                    <a:pt x="31752" y="307223"/>
                  </a:cubicBezTo>
                  <a:cubicBezTo>
                    <a:pt x="33340" y="315425"/>
                    <a:pt x="33075" y="344265"/>
                    <a:pt x="34927" y="358023"/>
                  </a:cubicBezTo>
                  <a:cubicBezTo>
                    <a:pt x="36779" y="371781"/>
                    <a:pt x="36515" y="377073"/>
                    <a:pt x="42865" y="389773"/>
                  </a:cubicBezTo>
                  <a:cubicBezTo>
                    <a:pt x="49215" y="402473"/>
                    <a:pt x="62179" y="422846"/>
                    <a:pt x="73027" y="434223"/>
                  </a:cubicBezTo>
                  <a:cubicBezTo>
                    <a:pt x="83875" y="445600"/>
                    <a:pt x="89431" y="454067"/>
                    <a:pt x="107952" y="458036"/>
                  </a:cubicBezTo>
                  <a:cubicBezTo>
                    <a:pt x="126473" y="462005"/>
                    <a:pt x="190237" y="461476"/>
                    <a:pt x="184152" y="458036"/>
                  </a:cubicBezTo>
                  <a:cubicBezTo>
                    <a:pt x="178067" y="454596"/>
                    <a:pt x="93400" y="487933"/>
                    <a:pt x="71440" y="437398"/>
                  </a:cubicBezTo>
                  <a:cubicBezTo>
                    <a:pt x="49480" y="386863"/>
                    <a:pt x="34927" y="217794"/>
                    <a:pt x="52390" y="154823"/>
                  </a:cubicBezTo>
                  <a:cubicBezTo>
                    <a:pt x="69852" y="91852"/>
                    <a:pt x="125415" y="85237"/>
                    <a:pt x="176215" y="59573"/>
                  </a:cubicBezTo>
                  <a:cubicBezTo>
                    <a:pt x="227015" y="33909"/>
                    <a:pt x="334171" y="-6308"/>
                    <a:pt x="357190" y="836"/>
                  </a:cubicBezTo>
                  <a:cubicBezTo>
                    <a:pt x="380209" y="7980"/>
                    <a:pt x="303744" y="110638"/>
                    <a:pt x="301627" y="113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B755262-0920-4D64-A5F6-C4592DBADDB4}"/>
                </a:ext>
              </a:extLst>
            </p:cNvPr>
            <p:cNvSpPr/>
            <p:nvPr/>
          </p:nvSpPr>
          <p:spPr>
            <a:xfrm>
              <a:off x="3966775" y="5509992"/>
              <a:ext cx="283380" cy="235507"/>
            </a:xfrm>
            <a:custGeom>
              <a:avLst/>
              <a:gdLst>
                <a:gd name="connsiteX0" fmla="*/ 3563 w 283380"/>
                <a:gd name="connsiteY0" fmla="*/ 221 h 235507"/>
                <a:gd name="connsiteX1" fmla="*/ 24200 w 283380"/>
                <a:gd name="connsiteY1" fmla="*/ 224058 h 235507"/>
                <a:gd name="connsiteX2" fmla="*/ 38488 w 283380"/>
                <a:gd name="connsiteY2" fmla="*/ 201833 h 235507"/>
                <a:gd name="connsiteX3" fmla="*/ 73413 w 283380"/>
                <a:gd name="connsiteY3" fmla="*/ 192308 h 235507"/>
                <a:gd name="connsiteX4" fmla="*/ 282963 w 283380"/>
                <a:gd name="connsiteY4" fmla="*/ 228821 h 235507"/>
                <a:gd name="connsiteX5" fmla="*/ 124213 w 283380"/>
                <a:gd name="connsiteY5" fmla="*/ 197071 h 235507"/>
                <a:gd name="connsiteX6" fmla="*/ 14675 w 283380"/>
                <a:gd name="connsiteY6" fmla="*/ 230408 h 235507"/>
                <a:gd name="connsiteX7" fmla="*/ 1975 w 283380"/>
                <a:gd name="connsiteY7" fmla="*/ 182783 h 235507"/>
                <a:gd name="connsiteX8" fmla="*/ 3563 w 283380"/>
                <a:gd name="connsiteY8" fmla="*/ 221 h 2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380" h="235507">
                  <a:moveTo>
                    <a:pt x="3563" y="221"/>
                  </a:moveTo>
                  <a:cubicBezTo>
                    <a:pt x="7267" y="7100"/>
                    <a:pt x="18379" y="190456"/>
                    <a:pt x="24200" y="224058"/>
                  </a:cubicBezTo>
                  <a:cubicBezTo>
                    <a:pt x="30021" y="257660"/>
                    <a:pt x="30286" y="207125"/>
                    <a:pt x="38488" y="201833"/>
                  </a:cubicBezTo>
                  <a:cubicBezTo>
                    <a:pt x="46690" y="196541"/>
                    <a:pt x="32667" y="187810"/>
                    <a:pt x="73413" y="192308"/>
                  </a:cubicBezTo>
                  <a:cubicBezTo>
                    <a:pt x="114159" y="196806"/>
                    <a:pt x="274496" y="228027"/>
                    <a:pt x="282963" y="228821"/>
                  </a:cubicBezTo>
                  <a:cubicBezTo>
                    <a:pt x="291430" y="229615"/>
                    <a:pt x="168928" y="196807"/>
                    <a:pt x="124213" y="197071"/>
                  </a:cubicBezTo>
                  <a:cubicBezTo>
                    <a:pt x="79498" y="197336"/>
                    <a:pt x="35048" y="232789"/>
                    <a:pt x="14675" y="230408"/>
                  </a:cubicBezTo>
                  <a:cubicBezTo>
                    <a:pt x="-5698" y="228027"/>
                    <a:pt x="652" y="216914"/>
                    <a:pt x="1975" y="182783"/>
                  </a:cubicBezTo>
                  <a:cubicBezTo>
                    <a:pt x="3298" y="148652"/>
                    <a:pt x="-141" y="-6658"/>
                    <a:pt x="3563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CB382E7C-6DD6-406F-B20A-23E9DCD53264}"/>
                </a:ext>
              </a:extLst>
            </p:cNvPr>
            <p:cNvSpPr/>
            <p:nvPr/>
          </p:nvSpPr>
          <p:spPr>
            <a:xfrm>
              <a:off x="3836962" y="5454650"/>
              <a:ext cx="198641" cy="417628"/>
            </a:xfrm>
            <a:custGeom>
              <a:avLst/>
              <a:gdLst>
                <a:gd name="connsiteX0" fmla="*/ 26 w 198641"/>
                <a:gd name="connsiteY0" fmla="*/ 0 h 417628"/>
                <a:gd name="connsiteX1" fmla="*/ 111151 w 198641"/>
                <a:gd name="connsiteY1" fmla="*/ 115888 h 417628"/>
                <a:gd name="connsiteX2" fmla="*/ 93688 w 198641"/>
                <a:gd name="connsiteY2" fmla="*/ 165100 h 417628"/>
                <a:gd name="connsiteX3" fmla="*/ 96863 w 198641"/>
                <a:gd name="connsiteY3" fmla="*/ 266700 h 417628"/>
                <a:gd name="connsiteX4" fmla="*/ 109563 w 198641"/>
                <a:gd name="connsiteY4" fmla="*/ 295275 h 417628"/>
                <a:gd name="connsiteX5" fmla="*/ 133376 w 198641"/>
                <a:gd name="connsiteY5" fmla="*/ 360363 h 417628"/>
                <a:gd name="connsiteX6" fmla="*/ 198463 w 198641"/>
                <a:gd name="connsiteY6" fmla="*/ 417513 h 417628"/>
                <a:gd name="connsiteX7" fmla="*/ 150838 w 198641"/>
                <a:gd name="connsiteY7" fmla="*/ 371475 h 417628"/>
                <a:gd name="connsiteX8" fmla="*/ 95276 w 198641"/>
                <a:gd name="connsiteY8" fmla="*/ 254000 h 417628"/>
                <a:gd name="connsiteX9" fmla="*/ 117501 w 198641"/>
                <a:gd name="connsiteY9" fmla="*/ 142875 h 417628"/>
                <a:gd name="connsiteX10" fmla="*/ 122263 w 198641"/>
                <a:gd name="connsiteY10" fmla="*/ 114300 h 417628"/>
                <a:gd name="connsiteX11" fmla="*/ 26 w 198641"/>
                <a:gd name="connsiteY11" fmla="*/ 0 h 4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41" h="417628">
                  <a:moveTo>
                    <a:pt x="26" y="0"/>
                  </a:moveTo>
                  <a:cubicBezTo>
                    <a:pt x="-1826" y="265"/>
                    <a:pt x="95541" y="88371"/>
                    <a:pt x="111151" y="115888"/>
                  </a:cubicBezTo>
                  <a:cubicBezTo>
                    <a:pt x="126761" y="143405"/>
                    <a:pt x="96069" y="139965"/>
                    <a:pt x="93688" y="165100"/>
                  </a:cubicBezTo>
                  <a:cubicBezTo>
                    <a:pt x="91307" y="190235"/>
                    <a:pt x="94217" y="245004"/>
                    <a:pt x="96863" y="266700"/>
                  </a:cubicBezTo>
                  <a:cubicBezTo>
                    <a:pt x="99509" y="288396"/>
                    <a:pt x="103478" y="279665"/>
                    <a:pt x="109563" y="295275"/>
                  </a:cubicBezTo>
                  <a:cubicBezTo>
                    <a:pt x="115648" y="310885"/>
                    <a:pt x="118559" y="339990"/>
                    <a:pt x="133376" y="360363"/>
                  </a:cubicBezTo>
                  <a:cubicBezTo>
                    <a:pt x="148193" y="380736"/>
                    <a:pt x="195553" y="415661"/>
                    <a:pt x="198463" y="417513"/>
                  </a:cubicBezTo>
                  <a:cubicBezTo>
                    <a:pt x="201373" y="419365"/>
                    <a:pt x="168036" y="398727"/>
                    <a:pt x="150838" y="371475"/>
                  </a:cubicBezTo>
                  <a:cubicBezTo>
                    <a:pt x="133640" y="344223"/>
                    <a:pt x="100832" y="292100"/>
                    <a:pt x="95276" y="254000"/>
                  </a:cubicBezTo>
                  <a:cubicBezTo>
                    <a:pt x="89720" y="215900"/>
                    <a:pt x="113003" y="166158"/>
                    <a:pt x="117501" y="142875"/>
                  </a:cubicBezTo>
                  <a:cubicBezTo>
                    <a:pt x="121999" y="119592"/>
                    <a:pt x="139461" y="137054"/>
                    <a:pt x="122263" y="114300"/>
                  </a:cubicBezTo>
                  <a:cubicBezTo>
                    <a:pt x="105065" y="91546"/>
                    <a:pt x="1878" y="-265"/>
                    <a:pt x="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C4F99727-217A-41BF-9AE9-8C07C9E5C8D6}"/>
                </a:ext>
              </a:extLst>
            </p:cNvPr>
            <p:cNvSpPr/>
            <p:nvPr/>
          </p:nvSpPr>
          <p:spPr>
            <a:xfrm>
              <a:off x="3757514" y="5457749"/>
              <a:ext cx="173395" cy="530360"/>
            </a:xfrm>
            <a:custGeom>
              <a:avLst/>
              <a:gdLst>
                <a:gd name="connsiteX0" fmla="*/ 52486 w 173395"/>
                <a:gd name="connsiteY0" fmla="*/ 76 h 530360"/>
                <a:gd name="connsiteX1" fmla="*/ 157261 w 173395"/>
                <a:gd name="connsiteY1" fmla="*/ 119139 h 530360"/>
                <a:gd name="connsiteX2" fmla="*/ 154086 w 173395"/>
                <a:gd name="connsiteY2" fmla="*/ 150889 h 530360"/>
                <a:gd name="connsiteX3" fmla="*/ 155674 w 173395"/>
                <a:gd name="connsiteY3" fmla="*/ 247726 h 530360"/>
                <a:gd name="connsiteX4" fmla="*/ 173136 w 173395"/>
                <a:gd name="connsiteY4" fmla="*/ 136601 h 530360"/>
                <a:gd name="connsiteX5" fmla="*/ 165199 w 173395"/>
                <a:gd name="connsiteY5" fmla="*/ 130251 h 530360"/>
                <a:gd name="connsiteX6" fmla="*/ 152499 w 173395"/>
                <a:gd name="connsiteY6" fmla="*/ 279476 h 530360"/>
                <a:gd name="connsiteX7" fmla="*/ 133449 w 173395"/>
                <a:gd name="connsiteY7" fmla="*/ 312814 h 530360"/>
                <a:gd name="connsiteX8" fmla="*/ 109636 w 173395"/>
                <a:gd name="connsiteY8" fmla="*/ 331864 h 530360"/>
                <a:gd name="connsiteX9" fmla="*/ 76299 w 173395"/>
                <a:gd name="connsiteY9" fmla="*/ 354089 h 530360"/>
                <a:gd name="connsiteX10" fmla="*/ 20736 w 173395"/>
                <a:gd name="connsiteY10" fmla="*/ 460451 h 530360"/>
                <a:gd name="connsiteX11" fmla="*/ 3274 w 173395"/>
                <a:gd name="connsiteY11" fmla="*/ 416001 h 530360"/>
                <a:gd name="connsiteX12" fmla="*/ 12799 w 173395"/>
                <a:gd name="connsiteY12" fmla="*/ 530301 h 530360"/>
                <a:gd name="connsiteX13" fmla="*/ 123924 w 173395"/>
                <a:gd name="connsiteY13" fmla="*/ 398539 h 530360"/>
                <a:gd name="connsiteX14" fmla="*/ 108049 w 173395"/>
                <a:gd name="connsiteY14" fmla="*/ 381076 h 530360"/>
                <a:gd name="connsiteX15" fmla="*/ 65186 w 173395"/>
                <a:gd name="connsiteY15" fmla="*/ 452514 h 530360"/>
                <a:gd name="connsiteX16" fmla="*/ 33436 w 173395"/>
                <a:gd name="connsiteY16" fmla="*/ 469976 h 530360"/>
                <a:gd name="connsiteX17" fmla="*/ 125511 w 173395"/>
                <a:gd name="connsiteY17" fmla="*/ 342976 h 530360"/>
                <a:gd name="connsiteX18" fmla="*/ 155674 w 173395"/>
                <a:gd name="connsiteY18" fmla="*/ 147714 h 530360"/>
                <a:gd name="connsiteX19" fmla="*/ 155674 w 173395"/>
                <a:gd name="connsiteY19" fmla="*/ 138189 h 530360"/>
                <a:gd name="connsiteX20" fmla="*/ 52486 w 173395"/>
                <a:gd name="connsiteY20" fmla="*/ 76 h 53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395" h="530360">
                  <a:moveTo>
                    <a:pt x="52486" y="76"/>
                  </a:moveTo>
                  <a:cubicBezTo>
                    <a:pt x="52751" y="-3099"/>
                    <a:pt x="140328" y="94004"/>
                    <a:pt x="157261" y="119139"/>
                  </a:cubicBezTo>
                  <a:cubicBezTo>
                    <a:pt x="174194" y="144274"/>
                    <a:pt x="154351" y="129458"/>
                    <a:pt x="154086" y="150889"/>
                  </a:cubicBezTo>
                  <a:cubicBezTo>
                    <a:pt x="153822" y="172320"/>
                    <a:pt x="152499" y="250107"/>
                    <a:pt x="155674" y="247726"/>
                  </a:cubicBezTo>
                  <a:cubicBezTo>
                    <a:pt x="158849" y="245345"/>
                    <a:pt x="171549" y="156180"/>
                    <a:pt x="173136" y="136601"/>
                  </a:cubicBezTo>
                  <a:cubicBezTo>
                    <a:pt x="174723" y="117022"/>
                    <a:pt x="168638" y="106439"/>
                    <a:pt x="165199" y="130251"/>
                  </a:cubicBezTo>
                  <a:cubicBezTo>
                    <a:pt x="161760" y="154063"/>
                    <a:pt x="157791" y="249049"/>
                    <a:pt x="152499" y="279476"/>
                  </a:cubicBezTo>
                  <a:cubicBezTo>
                    <a:pt x="147207" y="309903"/>
                    <a:pt x="140593" y="304083"/>
                    <a:pt x="133449" y="312814"/>
                  </a:cubicBezTo>
                  <a:cubicBezTo>
                    <a:pt x="126305" y="321545"/>
                    <a:pt x="119161" y="324985"/>
                    <a:pt x="109636" y="331864"/>
                  </a:cubicBezTo>
                  <a:cubicBezTo>
                    <a:pt x="100111" y="338743"/>
                    <a:pt x="91116" y="332658"/>
                    <a:pt x="76299" y="354089"/>
                  </a:cubicBezTo>
                  <a:cubicBezTo>
                    <a:pt x="61482" y="375520"/>
                    <a:pt x="32907" y="450132"/>
                    <a:pt x="20736" y="460451"/>
                  </a:cubicBezTo>
                  <a:cubicBezTo>
                    <a:pt x="8565" y="470770"/>
                    <a:pt x="4597" y="404359"/>
                    <a:pt x="3274" y="416001"/>
                  </a:cubicBezTo>
                  <a:cubicBezTo>
                    <a:pt x="1951" y="427643"/>
                    <a:pt x="-7309" y="533211"/>
                    <a:pt x="12799" y="530301"/>
                  </a:cubicBezTo>
                  <a:cubicBezTo>
                    <a:pt x="32907" y="527391"/>
                    <a:pt x="108049" y="423410"/>
                    <a:pt x="123924" y="398539"/>
                  </a:cubicBezTo>
                  <a:cubicBezTo>
                    <a:pt x="139799" y="373668"/>
                    <a:pt x="117839" y="372080"/>
                    <a:pt x="108049" y="381076"/>
                  </a:cubicBezTo>
                  <a:cubicBezTo>
                    <a:pt x="98259" y="390072"/>
                    <a:pt x="77621" y="437697"/>
                    <a:pt x="65186" y="452514"/>
                  </a:cubicBezTo>
                  <a:cubicBezTo>
                    <a:pt x="52751" y="467331"/>
                    <a:pt x="23382" y="488232"/>
                    <a:pt x="33436" y="469976"/>
                  </a:cubicBezTo>
                  <a:cubicBezTo>
                    <a:pt x="43490" y="451720"/>
                    <a:pt x="105138" y="396686"/>
                    <a:pt x="125511" y="342976"/>
                  </a:cubicBezTo>
                  <a:cubicBezTo>
                    <a:pt x="145884" y="289266"/>
                    <a:pt x="150647" y="181845"/>
                    <a:pt x="155674" y="147714"/>
                  </a:cubicBezTo>
                  <a:cubicBezTo>
                    <a:pt x="160701" y="113583"/>
                    <a:pt x="170755" y="160943"/>
                    <a:pt x="155674" y="138189"/>
                  </a:cubicBezTo>
                  <a:cubicBezTo>
                    <a:pt x="140593" y="115435"/>
                    <a:pt x="52221" y="3251"/>
                    <a:pt x="5248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7AEE4A87-2FFC-40D4-9B89-B82DDE2349C0}"/>
                </a:ext>
              </a:extLst>
            </p:cNvPr>
            <p:cNvSpPr/>
            <p:nvPr/>
          </p:nvSpPr>
          <p:spPr>
            <a:xfrm>
              <a:off x="3820724" y="5767183"/>
              <a:ext cx="282033" cy="122632"/>
            </a:xfrm>
            <a:custGeom>
              <a:avLst/>
              <a:gdLst>
                <a:gd name="connsiteX0" fmla="*/ 389 w 282033"/>
                <a:gd name="connsiteY0" fmla="*/ 49417 h 122632"/>
                <a:gd name="connsiteX1" fmla="*/ 105164 w 282033"/>
                <a:gd name="connsiteY1" fmla="*/ 205 h 122632"/>
                <a:gd name="connsiteX2" fmla="*/ 160726 w 282033"/>
                <a:gd name="connsiteY2" fmla="*/ 33542 h 122632"/>
                <a:gd name="connsiteX3" fmla="*/ 89289 w 282033"/>
                <a:gd name="connsiteY3" fmla="*/ 74817 h 122632"/>
                <a:gd name="connsiteX4" fmla="*/ 217876 w 282033"/>
                <a:gd name="connsiteY4" fmla="*/ 71642 h 122632"/>
                <a:gd name="connsiteX5" fmla="*/ 275026 w 282033"/>
                <a:gd name="connsiteY5" fmla="*/ 60530 h 122632"/>
                <a:gd name="connsiteX6" fmla="*/ 62301 w 282033"/>
                <a:gd name="connsiteY6" fmla="*/ 122442 h 122632"/>
                <a:gd name="connsiteX7" fmla="*/ 148026 w 282033"/>
                <a:gd name="connsiteY7" fmla="*/ 77992 h 122632"/>
                <a:gd name="connsiteX8" fmla="*/ 130564 w 282033"/>
                <a:gd name="connsiteY8" fmla="*/ 25605 h 122632"/>
                <a:gd name="connsiteX9" fmla="*/ 98814 w 282033"/>
                <a:gd name="connsiteY9" fmla="*/ 20842 h 122632"/>
                <a:gd name="connsiteX10" fmla="*/ 70239 w 282033"/>
                <a:gd name="connsiteY10" fmla="*/ 44655 h 122632"/>
                <a:gd name="connsiteX11" fmla="*/ 389 w 282033"/>
                <a:gd name="connsiteY11" fmla="*/ 49417 h 12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33" h="122632">
                  <a:moveTo>
                    <a:pt x="389" y="49417"/>
                  </a:moveTo>
                  <a:cubicBezTo>
                    <a:pt x="6210" y="42009"/>
                    <a:pt x="78441" y="2851"/>
                    <a:pt x="105164" y="205"/>
                  </a:cubicBezTo>
                  <a:cubicBezTo>
                    <a:pt x="131887" y="-2441"/>
                    <a:pt x="163372" y="21107"/>
                    <a:pt x="160726" y="33542"/>
                  </a:cubicBezTo>
                  <a:cubicBezTo>
                    <a:pt x="158080" y="45977"/>
                    <a:pt x="79764" y="68467"/>
                    <a:pt x="89289" y="74817"/>
                  </a:cubicBezTo>
                  <a:cubicBezTo>
                    <a:pt x="98814" y="81167"/>
                    <a:pt x="186920" y="74023"/>
                    <a:pt x="217876" y="71642"/>
                  </a:cubicBezTo>
                  <a:cubicBezTo>
                    <a:pt x="248832" y="69261"/>
                    <a:pt x="300955" y="52063"/>
                    <a:pt x="275026" y="60530"/>
                  </a:cubicBezTo>
                  <a:cubicBezTo>
                    <a:pt x="249097" y="68997"/>
                    <a:pt x="83468" y="119532"/>
                    <a:pt x="62301" y="122442"/>
                  </a:cubicBezTo>
                  <a:cubicBezTo>
                    <a:pt x="41134" y="125352"/>
                    <a:pt x="136649" y="94132"/>
                    <a:pt x="148026" y="77992"/>
                  </a:cubicBezTo>
                  <a:cubicBezTo>
                    <a:pt x="159403" y="61853"/>
                    <a:pt x="138766" y="35130"/>
                    <a:pt x="130564" y="25605"/>
                  </a:cubicBezTo>
                  <a:cubicBezTo>
                    <a:pt x="122362" y="16080"/>
                    <a:pt x="108868" y="17667"/>
                    <a:pt x="98814" y="20842"/>
                  </a:cubicBezTo>
                  <a:cubicBezTo>
                    <a:pt x="88760" y="24017"/>
                    <a:pt x="84791" y="40951"/>
                    <a:pt x="70239" y="44655"/>
                  </a:cubicBezTo>
                  <a:cubicBezTo>
                    <a:pt x="55687" y="48359"/>
                    <a:pt x="-5432" y="56825"/>
                    <a:pt x="389" y="49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FEEA4C3F-8B20-46AF-A7B3-45E141BD5DAE}"/>
                </a:ext>
              </a:extLst>
            </p:cNvPr>
            <p:cNvSpPr/>
            <p:nvPr/>
          </p:nvSpPr>
          <p:spPr>
            <a:xfrm>
              <a:off x="4308462" y="4878946"/>
              <a:ext cx="475728" cy="212756"/>
            </a:xfrm>
            <a:custGeom>
              <a:avLst/>
              <a:gdLst>
                <a:gd name="connsiteX0" fmla="*/ 13 w 475728"/>
                <a:gd name="connsiteY0" fmla="*/ 8967 h 212756"/>
                <a:gd name="connsiteX1" fmla="*/ 152413 w 475728"/>
                <a:gd name="connsiteY1" fmla="*/ 2617 h 212756"/>
                <a:gd name="connsiteX2" fmla="*/ 277826 w 475728"/>
                <a:gd name="connsiteY2" fmla="*/ 55004 h 212756"/>
                <a:gd name="connsiteX3" fmla="*/ 288938 w 475728"/>
                <a:gd name="connsiteY3" fmla="*/ 51829 h 212756"/>
                <a:gd name="connsiteX4" fmla="*/ 350851 w 475728"/>
                <a:gd name="connsiteY4" fmla="*/ 53417 h 212756"/>
                <a:gd name="connsiteX5" fmla="*/ 325451 w 475728"/>
                <a:gd name="connsiteY5" fmla="*/ 61354 h 212756"/>
                <a:gd name="connsiteX6" fmla="*/ 347676 w 475728"/>
                <a:gd name="connsiteY6" fmla="*/ 59767 h 212756"/>
                <a:gd name="connsiteX7" fmla="*/ 425463 w 475728"/>
                <a:gd name="connsiteY7" fmla="*/ 70879 h 212756"/>
                <a:gd name="connsiteX8" fmla="*/ 450863 w 475728"/>
                <a:gd name="connsiteY8" fmla="*/ 150254 h 212756"/>
                <a:gd name="connsiteX9" fmla="*/ 474676 w 475728"/>
                <a:gd name="connsiteY9" fmla="*/ 210579 h 212756"/>
                <a:gd name="connsiteX10" fmla="*/ 465151 w 475728"/>
                <a:gd name="connsiteY10" fmla="*/ 193117 h 212756"/>
                <a:gd name="connsiteX11" fmla="*/ 409588 w 475728"/>
                <a:gd name="connsiteY11" fmla="*/ 132792 h 212756"/>
                <a:gd name="connsiteX12" fmla="*/ 298463 w 475728"/>
                <a:gd name="connsiteY12" fmla="*/ 72467 h 212756"/>
                <a:gd name="connsiteX13" fmla="*/ 144476 w 475728"/>
                <a:gd name="connsiteY13" fmla="*/ 18492 h 212756"/>
                <a:gd name="connsiteX14" fmla="*/ 13 w 475728"/>
                <a:gd name="connsiteY14" fmla="*/ 8967 h 2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5728" h="212756">
                  <a:moveTo>
                    <a:pt x="13" y="8967"/>
                  </a:moveTo>
                  <a:cubicBezTo>
                    <a:pt x="1336" y="6321"/>
                    <a:pt x="106111" y="-5056"/>
                    <a:pt x="152413" y="2617"/>
                  </a:cubicBezTo>
                  <a:cubicBezTo>
                    <a:pt x="198715" y="10290"/>
                    <a:pt x="255072" y="46802"/>
                    <a:pt x="277826" y="55004"/>
                  </a:cubicBezTo>
                  <a:cubicBezTo>
                    <a:pt x="300580" y="63206"/>
                    <a:pt x="288938" y="51829"/>
                    <a:pt x="288938" y="51829"/>
                  </a:cubicBezTo>
                  <a:cubicBezTo>
                    <a:pt x="301109" y="51565"/>
                    <a:pt x="344766" y="51830"/>
                    <a:pt x="350851" y="53417"/>
                  </a:cubicBezTo>
                  <a:cubicBezTo>
                    <a:pt x="356936" y="55004"/>
                    <a:pt x="325980" y="60296"/>
                    <a:pt x="325451" y="61354"/>
                  </a:cubicBezTo>
                  <a:cubicBezTo>
                    <a:pt x="324922" y="62412"/>
                    <a:pt x="331007" y="58180"/>
                    <a:pt x="347676" y="59767"/>
                  </a:cubicBezTo>
                  <a:cubicBezTo>
                    <a:pt x="364345" y="61354"/>
                    <a:pt x="408265" y="55798"/>
                    <a:pt x="425463" y="70879"/>
                  </a:cubicBezTo>
                  <a:cubicBezTo>
                    <a:pt x="442661" y="85960"/>
                    <a:pt x="442661" y="126971"/>
                    <a:pt x="450863" y="150254"/>
                  </a:cubicBezTo>
                  <a:cubicBezTo>
                    <a:pt x="459065" y="173537"/>
                    <a:pt x="472295" y="203435"/>
                    <a:pt x="474676" y="210579"/>
                  </a:cubicBezTo>
                  <a:cubicBezTo>
                    <a:pt x="477057" y="217723"/>
                    <a:pt x="475999" y="206081"/>
                    <a:pt x="465151" y="193117"/>
                  </a:cubicBezTo>
                  <a:cubicBezTo>
                    <a:pt x="454303" y="180153"/>
                    <a:pt x="437369" y="152900"/>
                    <a:pt x="409588" y="132792"/>
                  </a:cubicBezTo>
                  <a:cubicBezTo>
                    <a:pt x="381807" y="112684"/>
                    <a:pt x="342648" y="91517"/>
                    <a:pt x="298463" y="72467"/>
                  </a:cubicBezTo>
                  <a:cubicBezTo>
                    <a:pt x="254278" y="53417"/>
                    <a:pt x="194482" y="28546"/>
                    <a:pt x="144476" y="18492"/>
                  </a:cubicBezTo>
                  <a:cubicBezTo>
                    <a:pt x="94470" y="8438"/>
                    <a:pt x="-1310" y="11613"/>
                    <a:pt x="13" y="8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8C6A0A89-621A-4BD4-96BF-7F8A467787CC}"/>
                </a:ext>
              </a:extLst>
            </p:cNvPr>
            <p:cNvSpPr/>
            <p:nvPr/>
          </p:nvSpPr>
          <p:spPr>
            <a:xfrm>
              <a:off x="4266846" y="5019616"/>
              <a:ext cx="519493" cy="514759"/>
            </a:xfrm>
            <a:custGeom>
              <a:avLst/>
              <a:gdLst>
                <a:gd name="connsiteX0" fmla="*/ 519467 w 519493"/>
                <a:gd name="connsiteY0" fmla="*/ 59 h 514759"/>
                <a:gd name="connsiteX1" fmla="*/ 379767 w 519493"/>
                <a:gd name="connsiteY1" fmla="*/ 119122 h 514759"/>
                <a:gd name="connsiteX2" fmla="*/ 368654 w 519493"/>
                <a:gd name="connsiteY2" fmla="*/ 214372 h 514759"/>
                <a:gd name="connsiteX3" fmla="*/ 368654 w 519493"/>
                <a:gd name="connsiteY3" fmla="*/ 158809 h 514759"/>
                <a:gd name="connsiteX4" fmla="*/ 395642 w 519493"/>
                <a:gd name="connsiteY4" fmla="*/ 92134 h 514759"/>
                <a:gd name="connsiteX5" fmla="*/ 336904 w 519493"/>
                <a:gd name="connsiteY5" fmla="*/ 206434 h 514759"/>
                <a:gd name="connsiteX6" fmla="*/ 308329 w 519493"/>
                <a:gd name="connsiteY6" fmla="*/ 235009 h 514759"/>
                <a:gd name="connsiteX7" fmla="*/ 308329 w 519493"/>
                <a:gd name="connsiteY7" fmla="*/ 415984 h 514759"/>
                <a:gd name="connsiteX8" fmla="*/ 295629 w 519493"/>
                <a:gd name="connsiteY8" fmla="*/ 342959 h 514759"/>
                <a:gd name="connsiteX9" fmla="*/ 203554 w 519493"/>
                <a:gd name="connsiteY9" fmla="*/ 257234 h 514759"/>
                <a:gd name="connsiteX10" fmla="*/ 206729 w 519493"/>
                <a:gd name="connsiteY10" fmla="*/ 336609 h 514759"/>
                <a:gd name="connsiteX11" fmla="*/ 208317 w 519493"/>
                <a:gd name="connsiteY11" fmla="*/ 363597 h 514759"/>
                <a:gd name="connsiteX12" fmla="*/ 155929 w 519493"/>
                <a:gd name="connsiteY12" fmla="*/ 381059 h 514759"/>
                <a:gd name="connsiteX13" fmla="*/ 354 w 519493"/>
                <a:gd name="connsiteY13" fmla="*/ 514409 h 514759"/>
                <a:gd name="connsiteX14" fmla="*/ 114654 w 519493"/>
                <a:gd name="connsiteY14" fmla="*/ 417572 h 514759"/>
                <a:gd name="connsiteX15" fmla="*/ 155929 w 519493"/>
                <a:gd name="connsiteY15" fmla="*/ 346134 h 514759"/>
                <a:gd name="connsiteX16" fmla="*/ 197204 w 519493"/>
                <a:gd name="connsiteY16" fmla="*/ 220722 h 514759"/>
                <a:gd name="connsiteX17" fmla="*/ 243242 w 519493"/>
                <a:gd name="connsiteY17" fmla="*/ 325497 h 514759"/>
                <a:gd name="connsiteX18" fmla="*/ 290867 w 519493"/>
                <a:gd name="connsiteY18" fmla="*/ 339784 h 514759"/>
                <a:gd name="connsiteX19" fmla="*/ 343254 w 519493"/>
                <a:gd name="connsiteY19" fmla="*/ 368359 h 514759"/>
                <a:gd name="connsiteX20" fmla="*/ 362304 w 519493"/>
                <a:gd name="connsiteY20" fmla="*/ 263584 h 514759"/>
                <a:gd name="connsiteX21" fmla="*/ 316267 w 519493"/>
                <a:gd name="connsiteY21" fmla="*/ 365184 h 514759"/>
                <a:gd name="connsiteX22" fmla="*/ 390879 w 519493"/>
                <a:gd name="connsiteY22" fmla="*/ 134997 h 514759"/>
                <a:gd name="connsiteX23" fmla="*/ 519467 w 519493"/>
                <a:gd name="connsiteY23" fmla="*/ 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493" h="514759">
                  <a:moveTo>
                    <a:pt x="519467" y="59"/>
                  </a:moveTo>
                  <a:cubicBezTo>
                    <a:pt x="517615" y="-2587"/>
                    <a:pt x="404902" y="83403"/>
                    <a:pt x="379767" y="119122"/>
                  </a:cubicBezTo>
                  <a:cubicBezTo>
                    <a:pt x="354631" y="154841"/>
                    <a:pt x="370506" y="207758"/>
                    <a:pt x="368654" y="214372"/>
                  </a:cubicBezTo>
                  <a:cubicBezTo>
                    <a:pt x="366802" y="220987"/>
                    <a:pt x="364156" y="179182"/>
                    <a:pt x="368654" y="158809"/>
                  </a:cubicBezTo>
                  <a:cubicBezTo>
                    <a:pt x="373152" y="138436"/>
                    <a:pt x="400934" y="84197"/>
                    <a:pt x="395642" y="92134"/>
                  </a:cubicBezTo>
                  <a:cubicBezTo>
                    <a:pt x="390350" y="100071"/>
                    <a:pt x="351456" y="182622"/>
                    <a:pt x="336904" y="206434"/>
                  </a:cubicBezTo>
                  <a:cubicBezTo>
                    <a:pt x="322352" y="230246"/>
                    <a:pt x="313091" y="200084"/>
                    <a:pt x="308329" y="235009"/>
                  </a:cubicBezTo>
                  <a:cubicBezTo>
                    <a:pt x="303566" y="269934"/>
                    <a:pt x="308329" y="415984"/>
                    <a:pt x="308329" y="415984"/>
                  </a:cubicBezTo>
                  <a:cubicBezTo>
                    <a:pt x="306212" y="433976"/>
                    <a:pt x="313092" y="369417"/>
                    <a:pt x="295629" y="342959"/>
                  </a:cubicBezTo>
                  <a:cubicBezTo>
                    <a:pt x="278166" y="316501"/>
                    <a:pt x="218371" y="258292"/>
                    <a:pt x="203554" y="257234"/>
                  </a:cubicBezTo>
                  <a:cubicBezTo>
                    <a:pt x="188737" y="256176"/>
                    <a:pt x="205935" y="318882"/>
                    <a:pt x="206729" y="336609"/>
                  </a:cubicBezTo>
                  <a:cubicBezTo>
                    <a:pt x="207523" y="354336"/>
                    <a:pt x="216784" y="356189"/>
                    <a:pt x="208317" y="363597"/>
                  </a:cubicBezTo>
                  <a:cubicBezTo>
                    <a:pt x="199850" y="371005"/>
                    <a:pt x="190589" y="355924"/>
                    <a:pt x="155929" y="381059"/>
                  </a:cubicBezTo>
                  <a:cubicBezTo>
                    <a:pt x="121268" y="406194"/>
                    <a:pt x="7233" y="508324"/>
                    <a:pt x="354" y="514409"/>
                  </a:cubicBezTo>
                  <a:cubicBezTo>
                    <a:pt x="-6525" y="520494"/>
                    <a:pt x="88725" y="445618"/>
                    <a:pt x="114654" y="417572"/>
                  </a:cubicBezTo>
                  <a:cubicBezTo>
                    <a:pt x="140583" y="389526"/>
                    <a:pt x="142171" y="378942"/>
                    <a:pt x="155929" y="346134"/>
                  </a:cubicBezTo>
                  <a:cubicBezTo>
                    <a:pt x="169687" y="313326"/>
                    <a:pt x="182652" y="224161"/>
                    <a:pt x="197204" y="220722"/>
                  </a:cubicBezTo>
                  <a:cubicBezTo>
                    <a:pt x="211756" y="217283"/>
                    <a:pt x="227632" y="305653"/>
                    <a:pt x="243242" y="325497"/>
                  </a:cubicBezTo>
                  <a:cubicBezTo>
                    <a:pt x="258852" y="345341"/>
                    <a:pt x="274198" y="332640"/>
                    <a:pt x="290867" y="339784"/>
                  </a:cubicBezTo>
                  <a:cubicBezTo>
                    <a:pt x="307536" y="346928"/>
                    <a:pt x="331348" y="381059"/>
                    <a:pt x="343254" y="368359"/>
                  </a:cubicBezTo>
                  <a:cubicBezTo>
                    <a:pt x="355160" y="355659"/>
                    <a:pt x="366802" y="264113"/>
                    <a:pt x="362304" y="263584"/>
                  </a:cubicBezTo>
                  <a:cubicBezTo>
                    <a:pt x="357806" y="263055"/>
                    <a:pt x="311505" y="386615"/>
                    <a:pt x="316267" y="365184"/>
                  </a:cubicBezTo>
                  <a:cubicBezTo>
                    <a:pt x="321029" y="343753"/>
                    <a:pt x="357542" y="198232"/>
                    <a:pt x="390879" y="134997"/>
                  </a:cubicBezTo>
                  <a:cubicBezTo>
                    <a:pt x="424216" y="71762"/>
                    <a:pt x="521319" y="2705"/>
                    <a:pt x="5194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3B3E0500-E29B-4226-92C9-8C65526674A5}"/>
                </a:ext>
              </a:extLst>
            </p:cNvPr>
            <p:cNvSpPr/>
            <p:nvPr/>
          </p:nvSpPr>
          <p:spPr>
            <a:xfrm>
              <a:off x="3889204" y="5178937"/>
              <a:ext cx="455653" cy="195527"/>
            </a:xfrm>
            <a:custGeom>
              <a:avLst/>
              <a:gdLst>
                <a:gd name="connsiteX0" fmla="*/ 3346 w 455653"/>
                <a:gd name="connsiteY0" fmla="*/ 102676 h 195527"/>
                <a:gd name="connsiteX1" fmla="*/ 238296 w 455653"/>
                <a:gd name="connsiteY1" fmla="*/ 7426 h 195527"/>
                <a:gd name="connsiteX2" fmla="*/ 289096 w 455653"/>
                <a:gd name="connsiteY2" fmla="*/ 9013 h 195527"/>
                <a:gd name="connsiteX3" fmla="*/ 204959 w 455653"/>
                <a:gd name="connsiteY3" fmla="*/ 31238 h 195527"/>
                <a:gd name="connsiteX4" fmla="*/ 255759 w 455653"/>
                <a:gd name="connsiteY4" fmla="*/ 99501 h 195527"/>
                <a:gd name="connsiteX5" fmla="*/ 454196 w 455653"/>
                <a:gd name="connsiteY5" fmla="*/ 194751 h 195527"/>
                <a:gd name="connsiteX6" fmla="*/ 351009 w 455653"/>
                <a:gd name="connsiteY6" fmla="*/ 147126 h 195527"/>
                <a:gd name="connsiteX7" fmla="*/ 185909 w 455653"/>
                <a:gd name="connsiteY7" fmla="*/ 72513 h 195527"/>
                <a:gd name="connsiteX8" fmla="*/ 106534 w 455653"/>
                <a:gd name="connsiteY8" fmla="*/ 62988 h 195527"/>
                <a:gd name="connsiteX9" fmla="*/ 3346 w 455653"/>
                <a:gd name="connsiteY9" fmla="*/ 102676 h 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653" h="195527">
                  <a:moveTo>
                    <a:pt x="3346" y="102676"/>
                  </a:moveTo>
                  <a:cubicBezTo>
                    <a:pt x="25306" y="93416"/>
                    <a:pt x="190671" y="23037"/>
                    <a:pt x="238296" y="7426"/>
                  </a:cubicBezTo>
                  <a:cubicBezTo>
                    <a:pt x="285921" y="-8185"/>
                    <a:pt x="294652" y="5044"/>
                    <a:pt x="289096" y="9013"/>
                  </a:cubicBezTo>
                  <a:cubicBezTo>
                    <a:pt x="283540" y="12982"/>
                    <a:pt x="210515" y="16157"/>
                    <a:pt x="204959" y="31238"/>
                  </a:cubicBezTo>
                  <a:cubicBezTo>
                    <a:pt x="199403" y="46319"/>
                    <a:pt x="214220" y="72249"/>
                    <a:pt x="255759" y="99501"/>
                  </a:cubicBezTo>
                  <a:cubicBezTo>
                    <a:pt x="297299" y="126753"/>
                    <a:pt x="438321" y="186814"/>
                    <a:pt x="454196" y="194751"/>
                  </a:cubicBezTo>
                  <a:cubicBezTo>
                    <a:pt x="470071" y="202688"/>
                    <a:pt x="351009" y="147126"/>
                    <a:pt x="351009" y="147126"/>
                  </a:cubicBezTo>
                  <a:cubicBezTo>
                    <a:pt x="306295" y="126753"/>
                    <a:pt x="226655" y="86536"/>
                    <a:pt x="185909" y="72513"/>
                  </a:cubicBezTo>
                  <a:cubicBezTo>
                    <a:pt x="145163" y="58490"/>
                    <a:pt x="139607" y="60342"/>
                    <a:pt x="106534" y="62988"/>
                  </a:cubicBezTo>
                  <a:cubicBezTo>
                    <a:pt x="73461" y="65634"/>
                    <a:pt x="-18614" y="111936"/>
                    <a:pt x="3346" y="102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23F9FD8A-FA57-4673-B977-44C772F3BF8A}"/>
                </a:ext>
              </a:extLst>
            </p:cNvPr>
            <p:cNvSpPr/>
            <p:nvPr/>
          </p:nvSpPr>
          <p:spPr>
            <a:xfrm>
              <a:off x="4076683" y="5341929"/>
              <a:ext cx="161644" cy="221659"/>
            </a:xfrm>
            <a:custGeom>
              <a:avLst/>
              <a:gdLst>
                <a:gd name="connsiteX0" fmla="*/ 147655 w 161644"/>
                <a:gd name="connsiteY0" fmla="*/ 9 h 221659"/>
                <a:gd name="connsiteX1" fmla="*/ 142892 w 161644"/>
                <a:gd name="connsiteY1" fmla="*/ 158759 h 221659"/>
                <a:gd name="connsiteX2" fmla="*/ 98442 w 161644"/>
                <a:gd name="connsiteY2" fmla="*/ 219084 h 221659"/>
                <a:gd name="connsiteX3" fmla="*/ 17 w 161644"/>
                <a:gd name="connsiteY3" fmla="*/ 82559 h 221659"/>
                <a:gd name="connsiteX4" fmla="*/ 106380 w 161644"/>
                <a:gd name="connsiteY4" fmla="*/ 206384 h 221659"/>
                <a:gd name="connsiteX5" fmla="*/ 128605 w 161644"/>
                <a:gd name="connsiteY5" fmla="*/ 107959 h 221659"/>
                <a:gd name="connsiteX6" fmla="*/ 160355 w 161644"/>
                <a:gd name="connsiteY6" fmla="*/ 150821 h 221659"/>
                <a:gd name="connsiteX7" fmla="*/ 147655 w 161644"/>
                <a:gd name="connsiteY7" fmla="*/ 9 h 2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644" h="221659">
                  <a:moveTo>
                    <a:pt x="147655" y="9"/>
                  </a:moveTo>
                  <a:cubicBezTo>
                    <a:pt x="144745" y="1332"/>
                    <a:pt x="151094" y="122247"/>
                    <a:pt x="142892" y="158759"/>
                  </a:cubicBezTo>
                  <a:cubicBezTo>
                    <a:pt x="134690" y="195271"/>
                    <a:pt x="122254" y="231784"/>
                    <a:pt x="98442" y="219084"/>
                  </a:cubicBezTo>
                  <a:cubicBezTo>
                    <a:pt x="74629" y="206384"/>
                    <a:pt x="-1306" y="84676"/>
                    <a:pt x="17" y="82559"/>
                  </a:cubicBezTo>
                  <a:cubicBezTo>
                    <a:pt x="1340" y="80442"/>
                    <a:pt x="84949" y="202151"/>
                    <a:pt x="106380" y="206384"/>
                  </a:cubicBezTo>
                  <a:cubicBezTo>
                    <a:pt x="127811" y="210617"/>
                    <a:pt x="119609" y="117220"/>
                    <a:pt x="128605" y="107959"/>
                  </a:cubicBezTo>
                  <a:cubicBezTo>
                    <a:pt x="137601" y="98699"/>
                    <a:pt x="154534" y="161669"/>
                    <a:pt x="160355" y="150821"/>
                  </a:cubicBezTo>
                  <a:cubicBezTo>
                    <a:pt x="166176" y="139973"/>
                    <a:pt x="150565" y="-1314"/>
                    <a:pt x="1476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38E84AA5-1BE4-4668-98A8-E1258D50CF97}"/>
                </a:ext>
              </a:extLst>
            </p:cNvPr>
            <p:cNvSpPr/>
            <p:nvPr/>
          </p:nvSpPr>
          <p:spPr>
            <a:xfrm>
              <a:off x="4069897" y="5362568"/>
              <a:ext cx="430071" cy="353139"/>
            </a:xfrm>
            <a:custGeom>
              <a:avLst/>
              <a:gdLst>
                <a:gd name="connsiteX0" fmla="*/ 306841 w 430071"/>
                <a:gd name="connsiteY0" fmla="*/ 7 h 353139"/>
                <a:gd name="connsiteX1" fmla="*/ 425903 w 430071"/>
                <a:gd name="connsiteY1" fmla="*/ 141295 h 353139"/>
                <a:gd name="connsiteX2" fmla="*/ 390978 w 430071"/>
                <a:gd name="connsiteY2" fmla="*/ 185745 h 353139"/>
                <a:gd name="connsiteX3" fmla="*/ 275091 w 430071"/>
                <a:gd name="connsiteY3" fmla="*/ 300045 h 353139"/>
                <a:gd name="connsiteX4" fmla="*/ 202066 w 430071"/>
                <a:gd name="connsiteY4" fmla="*/ 323857 h 353139"/>
                <a:gd name="connsiteX5" fmla="*/ 453 w 430071"/>
                <a:gd name="connsiteY5" fmla="*/ 347670 h 353139"/>
                <a:gd name="connsiteX6" fmla="*/ 148091 w 430071"/>
                <a:gd name="connsiteY6" fmla="*/ 352432 h 353139"/>
                <a:gd name="connsiteX7" fmla="*/ 175078 w 430071"/>
                <a:gd name="connsiteY7" fmla="*/ 336557 h 353139"/>
                <a:gd name="connsiteX8" fmla="*/ 279853 w 430071"/>
                <a:gd name="connsiteY8" fmla="*/ 277820 h 353139"/>
                <a:gd name="connsiteX9" fmla="*/ 365578 w 430071"/>
                <a:gd name="connsiteY9" fmla="*/ 142882 h 353139"/>
                <a:gd name="connsiteX10" fmla="*/ 365578 w 430071"/>
                <a:gd name="connsiteY10" fmla="*/ 196857 h 353139"/>
                <a:gd name="connsiteX11" fmla="*/ 400503 w 430071"/>
                <a:gd name="connsiteY11" fmla="*/ 147645 h 353139"/>
                <a:gd name="connsiteX12" fmla="*/ 306841 w 430071"/>
                <a:gd name="connsiteY12" fmla="*/ 7 h 3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71" h="353139">
                  <a:moveTo>
                    <a:pt x="306841" y="7"/>
                  </a:moveTo>
                  <a:cubicBezTo>
                    <a:pt x="311074" y="-1051"/>
                    <a:pt x="411880" y="110339"/>
                    <a:pt x="425903" y="141295"/>
                  </a:cubicBezTo>
                  <a:cubicBezTo>
                    <a:pt x="439926" y="172251"/>
                    <a:pt x="416113" y="159287"/>
                    <a:pt x="390978" y="185745"/>
                  </a:cubicBezTo>
                  <a:cubicBezTo>
                    <a:pt x="365843" y="212203"/>
                    <a:pt x="306576" y="277026"/>
                    <a:pt x="275091" y="300045"/>
                  </a:cubicBezTo>
                  <a:cubicBezTo>
                    <a:pt x="243606" y="323064"/>
                    <a:pt x="247839" y="315920"/>
                    <a:pt x="202066" y="323857"/>
                  </a:cubicBezTo>
                  <a:cubicBezTo>
                    <a:pt x="156293" y="331794"/>
                    <a:pt x="9449" y="342908"/>
                    <a:pt x="453" y="347670"/>
                  </a:cubicBezTo>
                  <a:cubicBezTo>
                    <a:pt x="-8543" y="352432"/>
                    <a:pt x="118987" y="354284"/>
                    <a:pt x="148091" y="352432"/>
                  </a:cubicBezTo>
                  <a:cubicBezTo>
                    <a:pt x="177195" y="350580"/>
                    <a:pt x="153118" y="348992"/>
                    <a:pt x="175078" y="336557"/>
                  </a:cubicBezTo>
                  <a:cubicBezTo>
                    <a:pt x="197038" y="324122"/>
                    <a:pt x="248103" y="310099"/>
                    <a:pt x="279853" y="277820"/>
                  </a:cubicBezTo>
                  <a:cubicBezTo>
                    <a:pt x="311603" y="245541"/>
                    <a:pt x="351291" y="156376"/>
                    <a:pt x="365578" y="142882"/>
                  </a:cubicBezTo>
                  <a:cubicBezTo>
                    <a:pt x="379865" y="129388"/>
                    <a:pt x="359757" y="196063"/>
                    <a:pt x="365578" y="196857"/>
                  </a:cubicBezTo>
                  <a:cubicBezTo>
                    <a:pt x="371399" y="197651"/>
                    <a:pt x="408970" y="181776"/>
                    <a:pt x="400503" y="147645"/>
                  </a:cubicBezTo>
                  <a:cubicBezTo>
                    <a:pt x="392036" y="113514"/>
                    <a:pt x="302608" y="1065"/>
                    <a:pt x="30684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A914536B-3E8D-45CE-A796-9BE549A72429}"/>
                </a:ext>
              </a:extLst>
            </p:cNvPr>
            <p:cNvSpPr/>
            <p:nvPr/>
          </p:nvSpPr>
          <p:spPr>
            <a:xfrm>
              <a:off x="4590765" y="4953000"/>
              <a:ext cx="140217" cy="210317"/>
            </a:xfrm>
            <a:custGeom>
              <a:avLst/>
              <a:gdLst>
                <a:gd name="connsiteX0" fmla="*/ 57435 w 140217"/>
                <a:gd name="connsiteY0" fmla="*/ 0 h 210317"/>
                <a:gd name="connsiteX1" fmla="*/ 33623 w 140217"/>
                <a:gd name="connsiteY1" fmla="*/ 79375 h 210317"/>
                <a:gd name="connsiteX2" fmla="*/ 139985 w 140217"/>
                <a:gd name="connsiteY2" fmla="*/ 209550 h 210317"/>
                <a:gd name="connsiteX3" fmla="*/ 62198 w 140217"/>
                <a:gd name="connsiteY3" fmla="*/ 133350 h 210317"/>
                <a:gd name="connsiteX4" fmla="*/ 63785 w 140217"/>
                <a:gd name="connsiteY4" fmla="*/ 134938 h 210317"/>
                <a:gd name="connsiteX5" fmla="*/ 90773 w 140217"/>
                <a:gd name="connsiteY5" fmla="*/ 180975 h 210317"/>
                <a:gd name="connsiteX6" fmla="*/ 285 w 140217"/>
                <a:gd name="connsiteY6" fmla="*/ 79375 h 210317"/>
                <a:gd name="connsiteX7" fmla="*/ 57435 w 140217"/>
                <a:gd name="connsiteY7" fmla="*/ 0 h 21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17" h="210317">
                  <a:moveTo>
                    <a:pt x="57435" y="0"/>
                  </a:moveTo>
                  <a:cubicBezTo>
                    <a:pt x="62991" y="0"/>
                    <a:pt x="19865" y="44450"/>
                    <a:pt x="33623" y="79375"/>
                  </a:cubicBezTo>
                  <a:cubicBezTo>
                    <a:pt x="47381" y="114300"/>
                    <a:pt x="135223" y="200554"/>
                    <a:pt x="139985" y="209550"/>
                  </a:cubicBezTo>
                  <a:cubicBezTo>
                    <a:pt x="144747" y="218546"/>
                    <a:pt x="74898" y="145785"/>
                    <a:pt x="62198" y="133350"/>
                  </a:cubicBezTo>
                  <a:cubicBezTo>
                    <a:pt x="49498" y="120915"/>
                    <a:pt x="59023" y="127001"/>
                    <a:pt x="63785" y="134938"/>
                  </a:cubicBezTo>
                  <a:cubicBezTo>
                    <a:pt x="68548" y="142876"/>
                    <a:pt x="101356" y="190235"/>
                    <a:pt x="90773" y="180975"/>
                  </a:cubicBezTo>
                  <a:cubicBezTo>
                    <a:pt x="80190" y="171715"/>
                    <a:pt x="5047" y="107156"/>
                    <a:pt x="285" y="79375"/>
                  </a:cubicBezTo>
                  <a:cubicBezTo>
                    <a:pt x="-4478" y="51594"/>
                    <a:pt x="51879" y="0"/>
                    <a:pt x="574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266D97F1-B69C-4804-9F1F-747CB6B184F3}"/>
                </a:ext>
              </a:extLst>
            </p:cNvPr>
            <p:cNvSpPr/>
            <p:nvPr/>
          </p:nvSpPr>
          <p:spPr>
            <a:xfrm>
              <a:off x="4717565" y="4964480"/>
              <a:ext cx="56516" cy="197148"/>
            </a:xfrm>
            <a:custGeom>
              <a:avLst/>
              <a:gdLst>
                <a:gd name="connsiteX0" fmla="*/ 485 w 56516"/>
                <a:gd name="connsiteY0" fmla="*/ 2808 h 197148"/>
                <a:gd name="connsiteX1" fmla="*/ 14773 w 56516"/>
                <a:gd name="connsiteY1" fmla="*/ 194895 h 197148"/>
                <a:gd name="connsiteX2" fmla="*/ 38585 w 56516"/>
                <a:gd name="connsiteY2" fmla="*/ 105995 h 197148"/>
                <a:gd name="connsiteX3" fmla="*/ 56048 w 56516"/>
                <a:gd name="connsiteY3" fmla="*/ 75833 h 197148"/>
                <a:gd name="connsiteX4" fmla="*/ 19535 w 56516"/>
                <a:gd name="connsiteY4" fmla="*/ 112345 h 197148"/>
                <a:gd name="connsiteX5" fmla="*/ 32235 w 56516"/>
                <a:gd name="connsiteY5" fmla="*/ 82183 h 197148"/>
                <a:gd name="connsiteX6" fmla="*/ 485 w 56516"/>
                <a:gd name="connsiteY6" fmla="*/ 2808 h 19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16" h="197148">
                  <a:moveTo>
                    <a:pt x="485" y="2808"/>
                  </a:moveTo>
                  <a:cubicBezTo>
                    <a:pt x="-2425" y="21593"/>
                    <a:pt x="8423" y="177697"/>
                    <a:pt x="14773" y="194895"/>
                  </a:cubicBezTo>
                  <a:cubicBezTo>
                    <a:pt x="21123" y="212093"/>
                    <a:pt x="31706" y="125839"/>
                    <a:pt x="38585" y="105995"/>
                  </a:cubicBezTo>
                  <a:cubicBezTo>
                    <a:pt x="45464" y="86151"/>
                    <a:pt x="59223" y="74775"/>
                    <a:pt x="56048" y="75833"/>
                  </a:cubicBezTo>
                  <a:cubicBezTo>
                    <a:pt x="52873" y="76891"/>
                    <a:pt x="23504" y="111287"/>
                    <a:pt x="19535" y="112345"/>
                  </a:cubicBezTo>
                  <a:cubicBezTo>
                    <a:pt x="15566" y="113403"/>
                    <a:pt x="34881" y="99381"/>
                    <a:pt x="32235" y="82183"/>
                  </a:cubicBezTo>
                  <a:cubicBezTo>
                    <a:pt x="29589" y="64985"/>
                    <a:pt x="3395" y="-15977"/>
                    <a:pt x="485" y="2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048BA827-E09E-4172-AB78-62BEC94893BD}"/>
                </a:ext>
              </a:extLst>
            </p:cNvPr>
            <p:cNvSpPr/>
            <p:nvPr/>
          </p:nvSpPr>
          <p:spPr>
            <a:xfrm>
              <a:off x="4662143" y="5142383"/>
              <a:ext cx="99749" cy="608611"/>
            </a:xfrm>
            <a:custGeom>
              <a:avLst/>
              <a:gdLst>
                <a:gd name="connsiteX0" fmla="*/ 345 w 99749"/>
                <a:gd name="connsiteY0" fmla="*/ 1117 h 608611"/>
                <a:gd name="connsiteX1" fmla="*/ 47970 w 99749"/>
                <a:gd name="connsiteY1" fmla="*/ 115417 h 608611"/>
                <a:gd name="connsiteX2" fmla="*/ 97182 w 99749"/>
                <a:gd name="connsiteY2" fmla="*/ 588492 h 608611"/>
                <a:gd name="connsiteX3" fmla="*/ 92420 w 99749"/>
                <a:gd name="connsiteY3" fmla="*/ 498005 h 608611"/>
                <a:gd name="connsiteX4" fmla="*/ 89245 w 99749"/>
                <a:gd name="connsiteY4" fmla="*/ 285280 h 608611"/>
                <a:gd name="connsiteX5" fmla="*/ 79720 w 99749"/>
                <a:gd name="connsiteY5" fmla="*/ 239242 h 608611"/>
                <a:gd name="connsiteX6" fmla="*/ 73370 w 99749"/>
                <a:gd name="connsiteY6" fmla="*/ 156692 h 608611"/>
                <a:gd name="connsiteX7" fmla="*/ 345 w 99749"/>
                <a:gd name="connsiteY7" fmla="*/ 1117 h 60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9" h="608611">
                  <a:moveTo>
                    <a:pt x="345" y="1117"/>
                  </a:moveTo>
                  <a:cubicBezTo>
                    <a:pt x="-3888" y="-5762"/>
                    <a:pt x="31831" y="17521"/>
                    <a:pt x="47970" y="115417"/>
                  </a:cubicBezTo>
                  <a:cubicBezTo>
                    <a:pt x="64109" y="213313"/>
                    <a:pt x="89774" y="524727"/>
                    <a:pt x="97182" y="588492"/>
                  </a:cubicBezTo>
                  <a:cubicBezTo>
                    <a:pt x="104590" y="652257"/>
                    <a:pt x="93743" y="548540"/>
                    <a:pt x="92420" y="498005"/>
                  </a:cubicBezTo>
                  <a:cubicBezTo>
                    <a:pt x="91097" y="447470"/>
                    <a:pt x="91362" y="328407"/>
                    <a:pt x="89245" y="285280"/>
                  </a:cubicBezTo>
                  <a:cubicBezTo>
                    <a:pt x="87128" y="242153"/>
                    <a:pt x="82366" y="260673"/>
                    <a:pt x="79720" y="239242"/>
                  </a:cubicBezTo>
                  <a:cubicBezTo>
                    <a:pt x="77074" y="217811"/>
                    <a:pt x="86335" y="195585"/>
                    <a:pt x="73370" y="156692"/>
                  </a:cubicBezTo>
                  <a:cubicBezTo>
                    <a:pt x="60405" y="117799"/>
                    <a:pt x="4578" y="7996"/>
                    <a:pt x="345" y="1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4BC14D38-48EF-4B3F-B270-72C82DA118F6}"/>
                </a:ext>
              </a:extLst>
            </p:cNvPr>
            <p:cNvSpPr/>
            <p:nvPr/>
          </p:nvSpPr>
          <p:spPr>
            <a:xfrm>
              <a:off x="4717709" y="5118781"/>
              <a:ext cx="62593" cy="654581"/>
            </a:xfrm>
            <a:custGeom>
              <a:avLst/>
              <a:gdLst>
                <a:gd name="connsiteX0" fmla="*/ 33679 w 62593"/>
                <a:gd name="connsiteY0" fmla="*/ 4082 h 654581"/>
                <a:gd name="connsiteX1" fmla="*/ 341 w 62593"/>
                <a:gd name="connsiteY1" fmla="*/ 113619 h 654581"/>
                <a:gd name="connsiteX2" fmla="*/ 59079 w 62593"/>
                <a:gd name="connsiteY2" fmla="*/ 420007 h 654581"/>
                <a:gd name="connsiteX3" fmla="*/ 55904 w 62593"/>
                <a:gd name="connsiteY3" fmla="*/ 650194 h 654581"/>
                <a:gd name="connsiteX4" fmla="*/ 55904 w 62593"/>
                <a:gd name="connsiteY4" fmla="*/ 545419 h 654581"/>
                <a:gd name="connsiteX5" fmla="*/ 6691 w 62593"/>
                <a:gd name="connsiteY5" fmla="*/ 237444 h 654581"/>
                <a:gd name="connsiteX6" fmla="*/ 33679 w 62593"/>
                <a:gd name="connsiteY6" fmla="*/ 4082 h 65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93" h="654581">
                  <a:moveTo>
                    <a:pt x="33679" y="4082"/>
                  </a:moveTo>
                  <a:cubicBezTo>
                    <a:pt x="32621" y="-16555"/>
                    <a:pt x="-3892" y="44298"/>
                    <a:pt x="341" y="113619"/>
                  </a:cubicBezTo>
                  <a:cubicBezTo>
                    <a:pt x="4574" y="182940"/>
                    <a:pt x="49819" y="330578"/>
                    <a:pt x="59079" y="420007"/>
                  </a:cubicBezTo>
                  <a:cubicBezTo>
                    <a:pt x="68339" y="509436"/>
                    <a:pt x="56433" y="629292"/>
                    <a:pt x="55904" y="650194"/>
                  </a:cubicBezTo>
                  <a:cubicBezTo>
                    <a:pt x="55375" y="671096"/>
                    <a:pt x="64106" y="614211"/>
                    <a:pt x="55904" y="545419"/>
                  </a:cubicBezTo>
                  <a:cubicBezTo>
                    <a:pt x="47702" y="476627"/>
                    <a:pt x="9337" y="327667"/>
                    <a:pt x="6691" y="237444"/>
                  </a:cubicBezTo>
                  <a:cubicBezTo>
                    <a:pt x="4045" y="147221"/>
                    <a:pt x="34737" y="24719"/>
                    <a:pt x="33679" y="4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EE06D977-5102-4DE1-9D6D-22C4EAF731CC}"/>
                </a:ext>
              </a:extLst>
            </p:cNvPr>
            <p:cNvSpPr/>
            <p:nvPr/>
          </p:nvSpPr>
          <p:spPr>
            <a:xfrm>
              <a:off x="4393506" y="5406998"/>
              <a:ext cx="279007" cy="434791"/>
            </a:xfrm>
            <a:custGeom>
              <a:avLst/>
              <a:gdLst>
                <a:gd name="connsiteX0" fmla="*/ 149919 w 279007"/>
                <a:gd name="connsiteY0" fmla="*/ 27 h 434791"/>
                <a:gd name="connsiteX1" fmla="*/ 140394 w 279007"/>
                <a:gd name="connsiteY1" fmla="*/ 138140 h 434791"/>
                <a:gd name="connsiteX2" fmla="*/ 78482 w 279007"/>
                <a:gd name="connsiteY2" fmla="*/ 204815 h 434791"/>
                <a:gd name="connsiteX3" fmla="*/ 80069 w 279007"/>
                <a:gd name="connsiteY3" fmla="*/ 242915 h 434791"/>
                <a:gd name="connsiteX4" fmla="*/ 62607 w 279007"/>
                <a:gd name="connsiteY4" fmla="*/ 241327 h 434791"/>
                <a:gd name="connsiteX5" fmla="*/ 3869 w 279007"/>
                <a:gd name="connsiteY5" fmla="*/ 282602 h 434791"/>
                <a:gd name="connsiteX6" fmla="*/ 64194 w 279007"/>
                <a:gd name="connsiteY6" fmla="*/ 323877 h 434791"/>
                <a:gd name="connsiteX7" fmla="*/ 132457 w 279007"/>
                <a:gd name="connsiteY7" fmla="*/ 385790 h 434791"/>
                <a:gd name="connsiteX8" fmla="*/ 257869 w 279007"/>
                <a:gd name="connsiteY8" fmla="*/ 431827 h 434791"/>
                <a:gd name="connsiteX9" fmla="*/ 272157 w 279007"/>
                <a:gd name="connsiteY9" fmla="*/ 428652 h 434791"/>
                <a:gd name="connsiteX10" fmla="*/ 186432 w 279007"/>
                <a:gd name="connsiteY10" fmla="*/ 415952 h 434791"/>
                <a:gd name="connsiteX11" fmla="*/ 2282 w 279007"/>
                <a:gd name="connsiteY11" fmla="*/ 285777 h 434791"/>
                <a:gd name="connsiteX12" fmla="*/ 86419 w 279007"/>
                <a:gd name="connsiteY12" fmla="*/ 233390 h 434791"/>
                <a:gd name="connsiteX13" fmla="*/ 130869 w 279007"/>
                <a:gd name="connsiteY13" fmla="*/ 127027 h 434791"/>
                <a:gd name="connsiteX14" fmla="*/ 149919 w 279007"/>
                <a:gd name="connsiteY14" fmla="*/ 27 h 43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007" h="434791">
                  <a:moveTo>
                    <a:pt x="149919" y="27"/>
                  </a:moveTo>
                  <a:cubicBezTo>
                    <a:pt x="151506" y="1879"/>
                    <a:pt x="152300" y="104009"/>
                    <a:pt x="140394" y="138140"/>
                  </a:cubicBezTo>
                  <a:cubicBezTo>
                    <a:pt x="128488" y="172271"/>
                    <a:pt x="88536" y="187353"/>
                    <a:pt x="78482" y="204815"/>
                  </a:cubicBezTo>
                  <a:cubicBezTo>
                    <a:pt x="68428" y="222277"/>
                    <a:pt x="82715" y="236830"/>
                    <a:pt x="80069" y="242915"/>
                  </a:cubicBezTo>
                  <a:cubicBezTo>
                    <a:pt x="77423" y="249000"/>
                    <a:pt x="75307" y="234713"/>
                    <a:pt x="62607" y="241327"/>
                  </a:cubicBezTo>
                  <a:cubicBezTo>
                    <a:pt x="49907" y="247941"/>
                    <a:pt x="3605" y="268844"/>
                    <a:pt x="3869" y="282602"/>
                  </a:cubicBezTo>
                  <a:cubicBezTo>
                    <a:pt x="4133" y="296360"/>
                    <a:pt x="42763" y="306679"/>
                    <a:pt x="64194" y="323877"/>
                  </a:cubicBezTo>
                  <a:cubicBezTo>
                    <a:pt x="85625" y="341075"/>
                    <a:pt x="100178" y="367798"/>
                    <a:pt x="132457" y="385790"/>
                  </a:cubicBezTo>
                  <a:cubicBezTo>
                    <a:pt x="164736" y="403782"/>
                    <a:pt x="234586" y="424683"/>
                    <a:pt x="257869" y="431827"/>
                  </a:cubicBezTo>
                  <a:cubicBezTo>
                    <a:pt x="281152" y="438971"/>
                    <a:pt x="284063" y="431298"/>
                    <a:pt x="272157" y="428652"/>
                  </a:cubicBezTo>
                  <a:cubicBezTo>
                    <a:pt x="260251" y="426006"/>
                    <a:pt x="231411" y="439765"/>
                    <a:pt x="186432" y="415952"/>
                  </a:cubicBezTo>
                  <a:cubicBezTo>
                    <a:pt x="141453" y="392140"/>
                    <a:pt x="18951" y="316204"/>
                    <a:pt x="2282" y="285777"/>
                  </a:cubicBezTo>
                  <a:cubicBezTo>
                    <a:pt x="-14387" y="255350"/>
                    <a:pt x="64988" y="259848"/>
                    <a:pt x="86419" y="233390"/>
                  </a:cubicBezTo>
                  <a:cubicBezTo>
                    <a:pt x="107850" y="206932"/>
                    <a:pt x="121079" y="164333"/>
                    <a:pt x="130869" y="127027"/>
                  </a:cubicBezTo>
                  <a:cubicBezTo>
                    <a:pt x="140659" y="89721"/>
                    <a:pt x="148332" y="-1825"/>
                    <a:pt x="14991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3866BBCA-8F6D-419C-A812-FACC158FB4B9}"/>
                </a:ext>
              </a:extLst>
            </p:cNvPr>
            <p:cNvSpPr/>
            <p:nvPr/>
          </p:nvSpPr>
          <p:spPr>
            <a:xfrm>
              <a:off x="4504361" y="5478461"/>
              <a:ext cx="262604" cy="417689"/>
            </a:xfrm>
            <a:custGeom>
              <a:avLst/>
              <a:gdLst>
                <a:gd name="connsiteX0" fmla="*/ 59702 w 262604"/>
                <a:gd name="connsiteY0" fmla="*/ 2 h 417689"/>
                <a:gd name="connsiteX1" fmla="*/ 175589 w 262604"/>
                <a:gd name="connsiteY1" fmla="*/ 111127 h 417689"/>
                <a:gd name="connsiteX2" fmla="*/ 242264 w 262604"/>
                <a:gd name="connsiteY2" fmla="*/ 201614 h 417689"/>
                <a:gd name="connsiteX3" fmla="*/ 218452 w 262604"/>
                <a:gd name="connsiteY3" fmla="*/ 184152 h 417689"/>
                <a:gd name="connsiteX4" fmla="*/ 261314 w 262604"/>
                <a:gd name="connsiteY4" fmla="*/ 284164 h 417689"/>
                <a:gd name="connsiteX5" fmla="*/ 250202 w 262604"/>
                <a:gd name="connsiteY5" fmla="*/ 334964 h 417689"/>
                <a:gd name="connsiteX6" fmla="*/ 237502 w 262604"/>
                <a:gd name="connsiteY6" fmla="*/ 417514 h 417689"/>
                <a:gd name="connsiteX7" fmla="*/ 240677 w 262604"/>
                <a:gd name="connsiteY7" fmla="*/ 311152 h 417689"/>
                <a:gd name="connsiteX8" fmla="*/ 193052 w 262604"/>
                <a:gd name="connsiteY8" fmla="*/ 177802 h 417689"/>
                <a:gd name="connsiteX9" fmla="*/ 126377 w 262604"/>
                <a:gd name="connsiteY9" fmla="*/ 104777 h 417689"/>
                <a:gd name="connsiteX10" fmla="*/ 69227 w 262604"/>
                <a:gd name="connsiteY10" fmla="*/ 119064 h 417689"/>
                <a:gd name="connsiteX11" fmla="*/ 964 w 262604"/>
                <a:gd name="connsiteY11" fmla="*/ 92077 h 417689"/>
                <a:gd name="connsiteX12" fmla="*/ 123202 w 262604"/>
                <a:gd name="connsiteY12" fmla="*/ 107952 h 417689"/>
                <a:gd name="connsiteX13" fmla="*/ 59702 w 262604"/>
                <a:gd name="connsiteY13" fmla="*/ 2 h 4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604" h="417689">
                  <a:moveTo>
                    <a:pt x="59702" y="2"/>
                  </a:moveTo>
                  <a:cubicBezTo>
                    <a:pt x="68433" y="531"/>
                    <a:pt x="145162" y="77525"/>
                    <a:pt x="175589" y="111127"/>
                  </a:cubicBezTo>
                  <a:cubicBezTo>
                    <a:pt x="206016" y="144729"/>
                    <a:pt x="235120" y="189443"/>
                    <a:pt x="242264" y="201614"/>
                  </a:cubicBezTo>
                  <a:cubicBezTo>
                    <a:pt x="249408" y="213785"/>
                    <a:pt x="215277" y="170394"/>
                    <a:pt x="218452" y="184152"/>
                  </a:cubicBezTo>
                  <a:cubicBezTo>
                    <a:pt x="221627" y="197910"/>
                    <a:pt x="256022" y="259029"/>
                    <a:pt x="261314" y="284164"/>
                  </a:cubicBezTo>
                  <a:cubicBezTo>
                    <a:pt x="266606" y="309299"/>
                    <a:pt x="254171" y="312739"/>
                    <a:pt x="250202" y="334964"/>
                  </a:cubicBezTo>
                  <a:cubicBezTo>
                    <a:pt x="246233" y="357189"/>
                    <a:pt x="239089" y="421483"/>
                    <a:pt x="237502" y="417514"/>
                  </a:cubicBezTo>
                  <a:cubicBezTo>
                    <a:pt x="235915" y="413545"/>
                    <a:pt x="248085" y="351104"/>
                    <a:pt x="240677" y="311152"/>
                  </a:cubicBezTo>
                  <a:cubicBezTo>
                    <a:pt x="233269" y="271200"/>
                    <a:pt x="212102" y="212198"/>
                    <a:pt x="193052" y="177802"/>
                  </a:cubicBezTo>
                  <a:cubicBezTo>
                    <a:pt x="174002" y="143406"/>
                    <a:pt x="147015" y="114567"/>
                    <a:pt x="126377" y="104777"/>
                  </a:cubicBezTo>
                  <a:cubicBezTo>
                    <a:pt x="105739" y="94987"/>
                    <a:pt x="90129" y="121181"/>
                    <a:pt x="69227" y="119064"/>
                  </a:cubicBezTo>
                  <a:cubicBezTo>
                    <a:pt x="48325" y="116947"/>
                    <a:pt x="-8032" y="93929"/>
                    <a:pt x="964" y="92077"/>
                  </a:cubicBezTo>
                  <a:cubicBezTo>
                    <a:pt x="9960" y="90225"/>
                    <a:pt x="110237" y="121710"/>
                    <a:pt x="123202" y="107952"/>
                  </a:cubicBezTo>
                  <a:cubicBezTo>
                    <a:pt x="136167" y="94194"/>
                    <a:pt x="50971" y="-527"/>
                    <a:pt x="5970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1D4244D0-7BCD-44A4-AFBD-0552DB331854}"/>
                </a:ext>
              </a:extLst>
            </p:cNvPr>
            <p:cNvSpPr/>
            <p:nvPr/>
          </p:nvSpPr>
          <p:spPr>
            <a:xfrm>
              <a:off x="3851750" y="5661947"/>
              <a:ext cx="480757" cy="233104"/>
            </a:xfrm>
            <a:custGeom>
              <a:avLst/>
              <a:gdLst>
                <a:gd name="connsiteX0" fmla="*/ 7463 w 480757"/>
                <a:gd name="connsiteY0" fmla="*/ 230853 h 233104"/>
                <a:gd name="connsiteX1" fmla="*/ 269400 w 480757"/>
                <a:gd name="connsiteY1" fmla="*/ 175291 h 233104"/>
                <a:gd name="connsiteX2" fmla="*/ 334488 w 480757"/>
                <a:gd name="connsiteY2" fmla="*/ 118141 h 233104"/>
                <a:gd name="connsiteX3" fmla="*/ 202725 w 480757"/>
                <a:gd name="connsiteY3" fmla="*/ 191166 h 233104"/>
                <a:gd name="connsiteX4" fmla="*/ 85250 w 480757"/>
                <a:gd name="connsiteY4" fmla="*/ 232441 h 233104"/>
                <a:gd name="connsiteX5" fmla="*/ 299563 w 480757"/>
                <a:gd name="connsiteY5" fmla="*/ 159416 h 233104"/>
                <a:gd name="connsiteX6" fmla="*/ 405925 w 480757"/>
                <a:gd name="connsiteY6" fmla="*/ 86391 h 233104"/>
                <a:gd name="connsiteX7" fmla="*/ 474188 w 480757"/>
                <a:gd name="connsiteY7" fmla="*/ 37178 h 233104"/>
                <a:gd name="connsiteX8" fmla="*/ 469425 w 480757"/>
                <a:gd name="connsiteY8" fmla="*/ 666 h 233104"/>
                <a:gd name="connsiteX9" fmla="*/ 397988 w 480757"/>
                <a:gd name="connsiteY9" fmla="*/ 68928 h 233104"/>
                <a:gd name="connsiteX10" fmla="*/ 259875 w 480757"/>
                <a:gd name="connsiteY10" fmla="*/ 146716 h 233104"/>
                <a:gd name="connsiteX11" fmla="*/ 86838 w 480757"/>
                <a:gd name="connsiteY11" fmla="*/ 213391 h 233104"/>
                <a:gd name="connsiteX12" fmla="*/ 7463 w 480757"/>
                <a:gd name="connsiteY12" fmla="*/ 230853 h 2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757" h="233104">
                  <a:moveTo>
                    <a:pt x="7463" y="230853"/>
                  </a:moveTo>
                  <a:cubicBezTo>
                    <a:pt x="37890" y="224503"/>
                    <a:pt x="214896" y="194076"/>
                    <a:pt x="269400" y="175291"/>
                  </a:cubicBezTo>
                  <a:cubicBezTo>
                    <a:pt x="323904" y="156506"/>
                    <a:pt x="345601" y="115495"/>
                    <a:pt x="334488" y="118141"/>
                  </a:cubicBezTo>
                  <a:cubicBezTo>
                    <a:pt x="323375" y="120787"/>
                    <a:pt x="244265" y="172116"/>
                    <a:pt x="202725" y="191166"/>
                  </a:cubicBezTo>
                  <a:cubicBezTo>
                    <a:pt x="161185" y="210216"/>
                    <a:pt x="69110" y="237733"/>
                    <a:pt x="85250" y="232441"/>
                  </a:cubicBezTo>
                  <a:cubicBezTo>
                    <a:pt x="101390" y="227149"/>
                    <a:pt x="246117" y="183758"/>
                    <a:pt x="299563" y="159416"/>
                  </a:cubicBezTo>
                  <a:cubicBezTo>
                    <a:pt x="353009" y="135074"/>
                    <a:pt x="376821" y="106764"/>
                    <a:pt x="405925" y="86391"/>
                  </a:cubicBezTo>
                  <a:cubicBezTo>
                    <a:pt x="435029" y="66018"/>
                    <a:pt x="463605" y="51465"/>
                    <a:pt x="474188" y="37178"/>
                  </a:cubicBezTo>
                  <a:cubicBezTo>
                    <a:pt x="484771" y="22890"/>
                    <a:pt x="482125" y="-4626"/>
                    <a:pt x="469425" y="666"/>
                  </a:cubicBezTo>
                  <a:cubicBezTo>
                    <a:pt x="456725" y="5958"/>
                    <a:pt x="432913" y="44586"/>
                    <a:pt x="397988" y="68928"/>
                  </a:cubicBezTo>
                  <a:cubicBezTo>
                    <a:pt x="363063" y="93270"/>
                    <a:pt x="311733" y="122639"/>
                    <a:pt x="259875" y="146716"/>
                  </a:cubicBezTo>
                  <a:cubicBezTo>
                    <a:pt x="208017" y="170793"/>
                    <a:pt x="126790" y="200956"/>
                    <a:pt x="86838" y="213391"/>
                  </a:cubicBezTo>
                  <a:cubicBezTo>
                    <a:pt x="46886" y="225826"/>
                    <a:pt x="-22964" y="237203"/>
                    <a:pt x="7463" y="230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C96B7A85-9872-43C1-B835-57B53E49831D}"/>
                </a:ext>
              </a:extLst>
            </p:cNvPr>
            <p:cNvSpPr/>
            <p:nvPr/>
          </p:nvSpPr>
          <p:spPr>
            <a:xfrm>
              <a:off x="4348814" y="5469062"/>
              <a:ext cx="194495" cy="386510"/>
            </a:xfrm>
            <a:custGeom>
              <a:avLst/>
              <a:gdLst>
                <a:gd name="connsiteX0" fmla="*/ 193024 w 194495"/>
                <a:gd name="connsiteY0" fmla="*/ 1463 h 386510"/>
                <a:gd name="connsiteX1" fmla="*/ 104124 w 194495"/>
                <a:gd name="connsiteY1" fmla="*/ 130051 h 386510"/>
                <a:gd name="connsiteX2" fmla="*/ 2524 w 194495"/>
                <a:gd name="connsiteY2" fmla="*/ 230063 h 386510"/>
                <a:gd name="connsiteX3" fmla="*/ 34274 w 194495"/>
                <a:gd name="connsiteY3" fmla="*/ 244351 h 386510"/>
                <a:gd name="connsiteX4" fmla="*/ 72374 w 194495"/>
                <a:gd name="connsiteY4" fmla="*/ 293563 h 386510"/>
                <a:gd name="connsiteX5" fmla="*/ 45386 w 194495"/>
                <a:gd name="connsiteY5" fmla="*/ 385638 h 386510"/>
                <a:gd name="connsiteX6" fmla="*/ 104124 w 194495"/>
                <a:gd name="connsiteY6" fmla="*/ 338013 h 386510"/>
                <a:gd name="connsiteX7" fmla="*/ 100949 w 194495"/>
                <a:gd name="connsiteY7" fmla="*/ 306263 h 386510"/>
                <a:gd name="connsiteX8" fmla="*/ 29511 w 194495"/>
                <a:gd name="connsiteY8" fmla="*/ 220538 h 386510"/>
                <a:gd name="connsiteX9" fmla="*/ 193024 w 194495"/>
                <a:gd name="connsiteY9" fmla="*/ 1463 h 3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95" h="386510">
                  <a:moveTo>
                    <a:pt x="193024" y="1463"/>
                  </a:moveTo>
                  <a:cubicBezTo>
                    <a:pt x="205460" y="-13618"/>
                    <a:pt x="135874" y="91951"/>
                    <a:pt x="104124" y="130051"/>
                  </a:cubicBezTo>
                  <a:cubicBezTo>
                    <a:pt x="72374" y="168151"/>
                    <a:pt x="14166" y="211013"/>
                    <a:pt x="2524" y="230063"/>
                  </a:cubicBezTo>
                  <a:cubicBezTo>
                    <a:pt x="-9118" y="249113"/>
                    <a:pt x="22632" y="233768"/>
                    <a:pt x="34274" y="244351"/>
                  </a:cubicBezTo>
                  <a:cubicBezTo>
                    <a:pt x="45916" y="254934"/>
                    <a:pt x="70522" y="270015"/>
                    <a:pt x="72374" y="293563"/>
                  </a:cubicBezTo>
                  <a:cubicBezTo>
                    <a:pt x="74226" y="317111"/>
                    <a:pt x="40094" y="378230"/>
                    <a:pt x="45386" y="385638"/>
                  </a:cubicBezTo>
                  <a:cubicBezTo>
                    <a:pt x="50678" y="393046"/>
                    <a:pt x="94864" y="351242"/>
                    <a:pt x="104124" y="338013"/>
                  </a:cubicBezTo>
                  <a:cubicBezTo>
                    <a:pt x="113384" y="324784"/>
                    <a:pt x="113385" y="325842"/>
                    <a:pt x="100949" y="306263"/>
                  </a:cubicBezTo>
                  <a:cubicBezTo>
                    <a:pt x="88513" y="286684"/>
                    <a:pt x="14430" y="267369"/>
                    <a:pt x="29511" y="220538"/>
                  </a:cubicBezTo>
                  <a:cubicBezTo>
                    <a:pt x="44592" y="173707"/>
                    <a:pt x="180588" y="16544"/>
                    <a:pt x="193024" y="1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C422789F-B903-4BEC-8FE7-7BDAEE5C7E8A}"/>
                </a:ext>
              </a:extLst>
            </p:cNvPr>
            <p:cNvSpPr/>
            <p:nvPr/>
          </p:nvSpPr>
          <p:spPr>
            <a:xfrm>
              <a:off x="3754871" y="5839590"/>
              <a:ext cx="559710" cy="96746"/>
            </a:xfrm>
            <a:custGeom>
              <a:avLst/>
              <a:gdLst>
                <a:gd name="connsiteX0" fmla="*/ 71004 w 559710"/>
                <a:gd name="connsiteY0" fmla="*/ 65910 h 96746"/>
                <a:gd name="connsiteX1" fmla="*/ 251979 w 559710"/>
                <a:gd name="connsiteY1" fmla="*/ 92898 h 96746"/>
                <a:gd name="connsiteX2" fmla="*/ 356754 w 559710"/>
                <a:gd name="connsiteY2" fmla="*/ 96073 h 96746"/>
                <a:gd name="connsiteX3" fmla="*/ 364692 w 559710"/>
                <a:gd name="connsiteY3" fmla="*/ 88135 h 96746"/>
                <a:gd name="connsiteX4" fmla="*/ 351992 w 559710"/>
                <a:gd name="connsiteY4" fmla="*/ 61148 h 96746"/>
                <a:gd name="connsiteX5" fmla="*/ 385329 w 559710"/>
                <a:gd name="connsiteY5" fmla="*/ 43685 h 96746"/>
                <a:gd name="connsiteX6" fmla="*/ 436129 w 559710"/>
                <a:gd name="connsiteY6" fmla="*/ 23048 h 96746"/>
                <a:gd name="connsiteX7" fmla="*/ 496454 w 559710"/>
                <a:gd name="connsiteY7" fmla="*/ 3998 h 96746"/>
                <a:gd name="connsiteX8" fmla="*/ 558367 w 559710"/>
                <a:gd name="connsiteY8" fmla="*/ 3998 h 96746"/>
                <a:gd name="connsiteX9" fmla="*/ 434542 w 559710"/>
                <a:gd name="connsiteY9" fmla="*/ 3998 h 96746"/>
                <a:gd name="connsiteX10" fmla="*/ 331354 w 559710"/>
                <a:gd name="connsiteY10" fmla="*/ 57973 h 96746"/>
                <a:gd name="connsiteX11" fmla="*/ 309129 w 559710"/>
                <a:gd name="connsiteY11" fmla="*/ 86548 h 96746"/>
                <a:gd name="connsiteX12" fmla="*/ 10679 w 559710"/>
                <a:gd name="connsiteY12" fmla="*/ 45273 h 96746"/>
                <a:gd name="connsiteX13" fmla="*/ 71004 w 559710"/>
                <a:gd name="connsiteY13" fmla="*/ 65910 h 9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710" h="96746">
                  <a:moveTo>
                    <a:pt x="71004" y="65910"/>
                  </a:moveTo>
                  <a:cubicBezTo>
                    <a:pt x="111221" y="73848"/>
                    <a:pt x="204354" y="87871"/>
                    <a:pt x="251979" y="92898"/>
                  </a:cubicBezTo>
                  <a:cubicBezTo>
                    <a:pt x="299604" y="97925"/>
                    <a:pt x="337969" y="96867"/>
                    <a:pt x="356754" y="96073"/>
                  </a:cubicBezTo>
                  <a:cubicBezTo>
                    <a:pt x="375539" y="95279"/>
                    <a:pt x="365486" y="93956"/>
                    <a:pt x="364692" y="88135"/>
                  </a:cubicBezTo>
                  <a:cubicBezTo>
                    <a:pt x="363898" y="82314"/>
                    <a:pt x="348553" y="68556"/>
                    <a:pt x="351992" y="61148"/>
                  </a:cubicBezTo>
                  <a:cubicBezTo>
                    <a:pt x="355432" y="53740"/>
                    <a:pt x="371306" y="50035"/>
                    <a:pt x="385329" y="43685"/>
                  </a:cubicBezTo>
                  <a:cubicBezTo>
                    <a:pt x="399352" y="37335"/>
                    <a:pt x="417608" y="29662"/>
                    <a:pt x="436129" y="23048"/>
                  </a:cubicBezTo>
                  <a:cubicBezTo>
                    <a:pt x="454650" y="16434"/>
                    <a:pt x="476081" y="7173"/>
                    <a:pt x="496454" y="3998"/>
                  </a:cubicBezTo>
                  <a:cubicBezTo>
                    <a:pt x="516827" y="823"/>
                    <a:pt x="568686" y="3998"/>
                    <a:pt x="558367" y="3998"/>
                  </a:cubicBezTo>
                  <a:cubicBezTo>
                    <a:pt x="548048" y="3998"/>
                    <a:pt x="472378" y="-4998"/>
                    <a:pt x="434542" y="3998"/>
                  </a:cubicBezTo>
                  <a:cubicBezTo>
                    <a:pt x="396707" y="12994"/>
                    <a:pt x="352256" y="44215"/>
                    <a:pt x="331354" y="57973"/>
                  </a:cubicBezTo>
                  <a:cubicBezTo>
                    <a:pt x="310452" y="71731"/>
                    <a:pt x="362575" y="88665"/>
                    <a:pt x="309129" y="86548"/>
                  </a:cubicBezTo>
                  <a:cubicBezTo>
                    <a:pt x="255683" y="84431"/>
                    <a:pt x="44546" y="46331"/>
                    <a:pt x="10679" y="45273"/>
                  </a:cubicBezTo>
                  <a:cubicBezTo>
                    <a:pt x="-23188" y="44215"/>
                    <a:pt x="30787" y="57972"/>
                    <a:pt x="71004" y="65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E1750B6F-EB6A-4BF3-8DA1-461ED874C500}"/>
                </a:ext>
              </a:extLst>
            </p:cNvPr>
            <p:cNvSpPr/>
            <p:nvPr/>
          </p:nvSpPr>
          <p:spPr>
            <a:xfrm>
              <a:off x="4155948" y="5633191"/>
              <a:ext cx="590704" cy="294545"/>
            </a:xfrm>
            <a:custGeom>
              <a:avLst/>
              <a:gdLst>
                <a:gd name="connsiteX0" fmla="*/ 249365 w 590704"/>
                <a:gd name="connsiteY0" fmla="*/ 847 h 294545"/>
                <a:gd name="connsiteX1" fmla="*/ 168402 w 590704"/>
                <a:gd name="connsiteY1" fmla="*/ 132609 h 294545"/>
                <a:gd name="connsiteX2" fmla="*/ 109665 w 590704"/>
                <a:gd name="connsiteY2" fmla="*/ 116734 h 294545"/>
                <a:gd name="connsiteX3" fmla="*/ 143002 w 590704"/>
                <a:gd name="connsiteY3" fmla="*/ 124672 h 294545"/>
                <a:gd name="connsiteX4" fmla="*/ 204915 w 590704"/>
                <a:gd name="connsiteY4" fmla="*/ 177059 h 294545"/>
                <a:gd name="connsiteX5" fmla="*/ 223965 w 590704"/>
                <a:gd name="connsiteY5" fmla="*/ 204047 h 294545"/>
                <a:gd name="connsiteX6" fmla="*/ 127 w 590704"/>
                <a:gd name="connsiteY6" fmla="*/ 188172 h 294545"/>
                <a:gd name="connsiteX7" fmla="*/ 258890 w 590704"/>
                <a:gd name="connsiteY7" fmla="*/ 199284 h 294545"/>
                <a:gd name="connsiteX8" fmla="*/ 319215 w 590704"/>
                <a:gd name="connsiteY8" fmla="*/ 245322 h 294545"/>
                <a:gd name="connsiteX9" fmla="*/ 344615 w 590704"/>
                <a:gd name="connsiteY9" fmla="*/ 200872 h 294545"/>
                <a:gd name="connsiteX10" fmla="*/ 363665 w 590704"/>
                <a:gd name="connsiteY10" fmla="*/ 208809 h 294545"/>
                <a:gd name="connsiteX11" fmla="*/ 447802 w 590704"/>
                <a:gd name="connsiteY11" fmla="*/ 240559 h 294545"/>
                <a:gd name="connsiteX12" fmla="*/ 508127 w 590704"/>
                <a:gd name="connsiteY12" fmla="*/ 246909 h 294545"/>
                <a:gd name="connsiteX13" fmla="*/ 565277 w 590704"/>
                <a:gd name="connsiteY13" fmla="*/ 294534 h 294545"/>
                <a:gd name="connsiteX14" fmla="*/ 500190 w 590704"/>
                <a:gd name="connsiteY14" fmla="*/ 242147 h 294545"/>
                <a:gd name="connsiteX15" fmla="*/ 497015 w 590704"/>
                <a:gd name="connsiteY15" fmla="*/ 156422 h 294545"/>
                <a:gd name="connsiteX16" fmla="*/ 485902 w 590704"/>
                <a:gd name="connsiteY16" fmla="*/ 73872 h 294545"/>
                <a:gd name="connsiteX17" fmla="*/ 590677 w 590704"/>
                <a:gd name="connsiteY17" fmla="*/ 38947 h 294545"/>
                <a:gd name="connsiteX18" fmla="*/ 474790 w 590704"/>
                <a:gd name="connsiteY18" fmla="*/ 119909 h 294545"/>
                <a:gd name="connsiteX19" fmla="*/ 476377 w 590704"/>
                <a:gd name="connsiteY19" fmla="*/ 183409 h 294545"/>
                <a:gd name="connsiteX20" fmla="*/ 355727 w 590704"/>
                <a:gd name="connsiteY20" fmla="*/ 199284 h 294545"/>
                <a:gd name="connsiteX21" fmla="*/ 68390 w 590704"/>
                <a:gd name="connsiteY21" fmla="*/ 170709 h 294545"/>
                <a:gd name="connsiteX22" fmla="*/ 174752 w 590704"/>
                <a:gd name="connsiteY22" fmla="*/ 156422 h 294545"/>
                <a:gd name="connsiteX23" fmla="*/ 171577 w 590704"/>
                <a:gd name="connsiteY23" fmla="*/ 124672 h 294545"/>
                <a:gd name="connsiteX24" fmla="*/ 230315 w 590704"/>
                <a:gd name="connsiteY24" fmla="*/ 78634 h 294545"/>
                <a:gd name="connsiteX25" fmla="*/ 249365 w 590704"/>
                <a:gd name="connsiteY25" fmla="*/ 847 h 29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704" h="294545">
                  <a:moveTo>
                    <a:pt x="249365" y="847"/>
                  </a:moveTo>
                  <a:cubicBezTo>
                    <a:pt x="239046" y="9843"/>
                    <a:pt x="191685" y="113295"/>
                    <a:pt x="168402" y="132609"/>
                  </a:cubicBezTo>
                  <a:cubicBezTo>
                    <a:pt x="145119" y="151924"/>
                    <a:pt x="113898" y="118057"/>
                    <a:pt x="109665" y="116734"/>
                  </a:cubicBezTo>
                  <a:cubicBezTo>
                    <a:pt x="105432" y="115411"/>
                    <a:pt x="127127" y="114618"/>
                    <a:pt x="143002" y="124672"/>
                  </a:cubicBezTo>
                  <a:cubicBezTo>
                    <a:pt x="158877" y="134726"/>
                    <a:pt x="191421" y="163830"/>
                    <a:pt x="204915" y="177059"/>
                  </a:cubicBezTo>
                  <a:cubicBezTo>
                    <a:pt x="218409" y="190288"/>
                    <a:pt x="258096" y="202195"/>
                    <a:pt x="223965" y="204047"/>
                  </a:cubicBezTo>
                  <a:cubicBezTo>
                    <a:pt x="189834" y="205899"/>
                    <a:pt x="-5694" y="188966"/>
                    <a:pt x="127" y="188172"/>
                  </a:cubicBezTo>
                  <a:cubicBezTo>
                    <a:pt x="5948" y="187378"/>
                    <a:pt x="205709" y="189759"/>
                    <a:pt x="258890" y="199284"/>
                  </a:cubicBezTo>
                  <a:cubicBezTo>
                    <a:pt x="312071" y="208809"/>
                    <a:pt x="304928" y="245057"/>
                    <a:pt x="319215" y="245322"/>
                  </a:cubicBezTo>
                  <a:cubicBezTo>
                    <a:pt x="333502" y="245587"/>
                    <a:pt x="337207" y="206957"/>
                    <a:pt x="344615" y="200872"/>
                  </a:cubicBezTo>
                  <a:cubicBezTo>
                    <a:pt x="352023" y="194787"/>
                    <a:pt x="363665" y="208809"/>
                    <a:pt x="363665" y="208809"/>
                  </a:cubicBezTo>
                  <a:cubicBezTo>
                    <a:pt x="380863" y="215423"/>
                    <a:pt x="423725" y="234209"/>
                    <a:pt x="447802" y="240559"/>
                  </a:cubicBezTo>
                  <a:cubicBezTo>
                    <a:pt x="471879" y="246909"/>
                    <a:pt x="488548" y="237913"/>
                    <a:pt x="508127" y="246909"/>
                  </a:cubicBezTo>
                  <a:cubicBezTo>
                    <a:pt x="527706" y="255905"/>
                    <a:pt x="566600" y="295328"/>
                    <a:pt x="565277" y="294534"/>
                  </a:cubicBezTo>
                  <a:cubicBezTo>
                    <a:pt x="563954" y="293740"/>
                    <a:pt x="511567" y="265166"/>
                    <a:pt x="500190" y="242147"/>
                  </a:cubicBezTo>
                  <a:cubicBezTo>
                    <a:pt x="488813" y="219128"/>
                    <a:pt x="499396" y="184468"/>
                    <a:pt x="497015" y="156422"/>
                  </a:cubicBezTo>
                  <a:cubicBezTo>
                    <a:pt x="494634" y="128376"/>
                    <a:pt x="470292" y="93451"/>
                    <a:pt x="485902" y="73872"/>
                  </a:cubicBezTo>
                  <a:cubicBezTo>
                    <a:pt x="501512" y="54293"/>
                    <a:pt x="592529" y="31274"/>
                    <a:pt x="590677" y="38947"/>
                  </a:cubicBezTo>
                  <a:cubicBezTo>
                    <a:pt x="588825" y="46620"/>
                    <a:pt x="493840" y="95832"/>
                    <a:pt x="474790" y="119909"/>
                  </a:cubicBezTo>
                  <a:cubicBezTo>
                    <a:pt x="455740" y="143986"/>
                    <a:pt x="496221" y="170180"/>
                    <a:pt x="476377" y="183409"/>
                  </a:cubicBezTo>
                  <a:cubicBezTo>
                    <a:pt x="456533" y="196638"/>
                    <a:pt x="423725" y="201401"/>
                    <a:pt x="355727" y="199284"/>
                  </a:cubicBezTo>
                  <a:cubicBezTo>
                    <a:pt x="287729" y="197167"/>
                    <a:pt x="98552" y="177853"/>
                    <a:pt x="68390" y="170709"/>
                  </a:cubicBezTo>
                  <a:cubicBezTo>
                    <a:pt x="38228" y="163565"/>
                    <a:pt x="157554" y="164095"/>
                    <a:pt x="174752" y="156422"/>
                  </a:cubicBezTo>
                  <a:cubicBezTo>
                    <a:pt x="191950" y="148749"/>
                    <a:pt x="162317" y="137637"/>
                    <a:pt x="171577" y="124672"/>
                  </a:cubicBezTo>
                  <a:cubicBezTo>
                    <a:pt x="180837" y="111707"/>
                    <a:pt x="216027" y="100330"/>
                    <a:pt x="230315" y="78634"/>
                  </a:cubicBezTo>
                  <a:cubicBezTo>
                    <a:pt x="244602" y="56938"/>
                    <a:pt x="259684" y="-8149"/>
                    <a:pt x="249365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47787C39-E911-49E8-9340-7CC338A961E7}"/>
                </a:ext>
              </a:extLst>
            </p:cNvPr>
            <p:cNvSpPr/>
            <p:nvPr/>
          </p:nvSpPr>
          <p:spPr>
            <a:xfrm>
              <a:off x="3942438" y="5845044"/>
              <a:ext cx="330683" cy="192250"/>
            </a:xfrm>
            <a:custGeom>
              <a:avLst/>
              <a:gdLst>
                <a:gd name="connsiteX0" fmla="*/ 266025 w 330683"/>
                <a:gd name="connsiteY0" fmla="*/ 4894 h 192250"/>
                <a:gd name="connsiteX1" fmla="*/ 215225 w 330683"/>
                <a:gd name="connsiteY1" fmla="*/ 16006 h 192250"/>
                <a:gd name="connsiteX2" fmla="*/ 46950 w 330683"/>
                <a:gd name="connsiteY2" fmla="*/ 84269 h 192250"/>
                <a:gd name="connsiteX3" fmla="*/ 31075 w 330683"/>
                <a:gd name="connsiteY3" fmla="*/ 146181 h 192250"/>
                <a:gd name="connsiteX4" fmla="*/ 115212 w 330683"/>
                <a:gd name="connsiteY4" fmla="*/ 163644 h 192250"/>
                <a:gd name="connsiteX5" fmla="*/ 294600 w 330683"/>
                <a:gd name="connsiteY5" fmla="*/ 125544 h 192250"/>
                <a:gd name="connsiteX6" fmla="*/ 324762 w 330683"/>
                <a:gd name="connsiteY6" fmla="*/ 125544 h 192250"/>
                <a:gd name="connsiteX7" fmla="*/ 215225 w 330683"/>
                <a:gd name="connsiteY7" fmla="*/ 141419 h 192250"/>
                <a:gd name="connsiteX8" fmla="*/ 16787 w 330683"/>
                <a:gd name="connsiteY8" fmla="*/ 192219 h 192250"/>
                <a:gd name="connsiteX9" fmla="*/ 19962 w 330683"/>
                <a:gd name="connsiteY9" fmla="*/ 133481 h 192250"/>
                <a:gd name="connsiteX10" fmla="*/ 96162 w 330683"/>
                <a:gd name="connsiteY10" fmla="*/ 81094 h 192250"/>
                <a:gd name="connsiteX11" fmla="*/ 266025 w 330683"/>
                <a:gd name="connsiteY11" fmla="*/ 4894 h 1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683" h="192250">
                  <a:moveTo>
                    <a:pt x="266025" y="4894"/>
                  </a:moveTo>
                  <a:cubicBezTo>
                    <a:pt x="285869" y="-5954"/>
                    <a:pt x="251737" y="2777"/>
                    <a:pt x="215225" y="16006"/>
                  </a:cubicBezTo>
                  <a:cubicBezTo>
                    <a:pt x="178712" y="29235"/>
                    <a:pt x="77642" y="62573"/>
                    <a:pt x="46950" y="84269"/>
                  </a:cubicBezTo>
                  <a:cubicBezTo>
                    <a:pt x="16258" y="105965"/>
                    <a:pt x="19698" y="132952"/>
                    <a:pt x="31075" y="146181"/>
                  </a:cubicBezTo>
                  <a:cubicBezTo>
                    <a:pt x="42452" y="159410"/>
                    <a:pt x="71291" y="167083"/>
                    <a:pt x="115212" y="163644"/>
                  </a:cubicBezTo>
                  <a:cubicBezTo>
                    <a:pt x="159133" y="160205"/>
                    <a:pt x="259675" y="131894"/>
                    <a:pt x="294600" y="125544"/>
                  </a:cubicBezTo>
                  <a:cubicBezTo>
                    <a:pt x="329525" y="119194"/>
                    <a:pt x="337991" y="122898"/>
                    <a:pt x="324762" y="125544"/>
                  </a:cubicBezTo>
                  <a:cubicBezTo>
                    <a:pt x="311533" y="128190"/>
                    <a:pt x="266554" y="130307"/>
                    <a:pt x="215225" y="141419"/>
                  </a:cubicBezTo>
                  <a:cubicBezTo>
                    <a:pt x="163896" y="152531"/>
                    <a:pt x="49331" y="193542"/>
                    <a:pt x="16787" y="192219"/>
                  </a:cubicBezTo>
                  <a:cubicBezTo>
                    <a:pt x="-15757" y="190896"/>
                    <a:pt x="6733" y="152002"/>
                    <a:pt x="19962" y="133481"/>
                  </a:cubicBezTo>
                  <a:cubicBezTo>
                    <a:pt x="33191" y="114960"/>
                    <a:pt x="58062" y="100409"/>
                    <a:pt x="96162" y="81094"/>
                  </a:cubicBezTo>
                  <a:cubicBezTo>
                    <a:pt x="134262" y="61780"/>
                    <a:pt x="246181" y="15742"/>
                    <a:pt x="266025" y="4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A08BC586-298A-4A38-B725-E95C093AA71B}"/>
                </a:ext>
              </a:extLst>
            </p:cNvPr>
            <p:cNvSpPr/>
            <p:nvPr/>
          </p:nvSpPr>
          <p:spPr>
            <a:xfrm>
              <a:off x="3839973" y="5909650"/>
              <a:ext cx="40021" cy="403043"/>
            </a:xfrm>
            <a:custGeom>
              <a:avLst/>
              <a:gdLst>
                <a:gd name="connsiteX0" fmla="*/ 190 w 40021"/>
                <a:gd name="connsiteY0" fmla="*/ 5375 h 403043"/>
                <a:gd name="connsiteX1" fmla="*/ 38290 w 40021"/>
                <a:gd name="connsiteY1" fmla="*/ 383200 h 403043"/>
                <a:gd name="connsiteX2" fmla="*/ 33527 w 40021"/>
                <a:gd name="connsiteY2" fmla="*/ 329225 h 403043"/>
                <a:gd name="connsiteX3" fmla="*/ 33527 w 40021"/>
                <a:gd name="connsiteY3" fmla="*/ 149838 h 403043"/>
                <a:gd name="connsiteX4" fmla="*/ 24002 w 40021"/>
                <a:gd name="connsiteY4" fmla="*/ 159363 h 403043"/>
                <a:gd name="connsiteX5" fmla="*/ 190 w 40021"/>
                <a:gd name="connsiteY5" fmla="*/ 5375 h 40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21" h="403043">
                  <a:moveTo>
                    <a:pt x="190" y="5375"/>
                  </a:moveTo>
                  <a:cubicBezTo>
                    <a:pt x="2571" y="42681"/>
                    <a:pt x="32734" y="329225"/>
                    <a:pt x="38290" y="383200"/>
                  </a:cubicBezTo>
                  <a:cubicBezTo>
                    <a:pt x="43846" y="437175"/>
                    <a:pt x="34321" y="368119"/>
                    <a:pt x="33527" y="329225"/>
                  </a:cubicBezTo>
                  <a:cubicBezTo>
                    <a:pt x="32733" y="290331"/>
                    <a:pt x="35114" y="178148"/>
                    <a:pt x="33527" y="149838"/>
                  </a:cubicBezTo>
                  <a:cubicBezTo>
                    <a:pt x="31940" y="121528"/>
                    <a:pt x="29558" y="182382"/>
                    <a:pt x="24002" y="159363"/>
                  </a:cubicBezTo>
                  <a:cubicBezTo>
                    <a:pt x="18446" y="136344"/>
                    <a:pt x="-2191" y="-31931"/>
                    <a:pt x="190" y="5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64A05DF9-8830-4227-A939-3DFA9E9BEB4F}"/>
                </a:ext>
              </a:extLst>
            </p:cNvPr>
            <p:cNvSpPr/>
            <p:nvPr/>
          </p:nvSpPr>
          <p:spPr>
            <a:xfrm>
              <a:off x="4678218" y="5751436"/>
              <a:ext cx="70026" cy="172423"/>
            </a:xfrm>
            <a:custGeom>
              <a:avLst/>
              <a:gdLst>
                <a:gd name="connsiteX0" fmla="*/ 69995 w 70026"/>
                <a:gd name="connsiteY0" fmla="*/ 15952 h 172423"/>
                <a:gd name="connsiteX1" fmla="*/ 14432 w 70026"/>
                <a:gd name="connsiteY1" fmla="*/ 169939 h 172423"/>
                <a:gd name="connsiteX2" fmla="*/ 12845 w 70026"/>
                <a:gd name="connsiteY2" fmla="*/ 103264 h 172423"/>
                <a:gd name="connsiteX3" fmla="*/ 145 w 70026"/>
                <a:gd name="connsiteY3" fmla="*/ 77 h 172423"/>
                <a:gd name="connsiteX4" fmla="*/ 22370 w 70026"/>
                <a:gd name="connsiteY4" fmla="*/ 85802 h 172423"/>
                <a:gd name="connsiteX5" fmla="*/ 69995 w 70026"/>
                <a:gd name="connsiteY5" fmla="*/ 15952 h 1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26" h="172423">
                  <a:moveTo>
                    <a:pt x="69995" y="15952"/>
                  </a:moveTo>
                  <a:cubicBezTo>
                    <a:pt x="68672" y="29975"/>
                    <a:pt x="23957" y="155387"/>
                    <a:pt x="14432" y="169939"/>
                  </a:cubicBezTo>
                  <a:cubicBezTo>
                    <a:pt x="4907" y="184491"/>
                    <a:pt x="15226" y="131574"/>
                    <a:pt x="12845" y="103264"/>
                  </a:cubicBezTo>
                  <a:cubicBezTo>
                    <a:pt x="10464" y="74954"/>
                    <a:pt x="-1442" y="2987"/>
                    <a:pt x="145" y="77"/>
                  </a:cubicBezTo>
                  <a:cubicBezTo>
                    <a:pt x="1732" y="-2833"/>
                    <a:pt x="13639" y="77335"/>
                    <a:pt x="22370" y="85802"/>
                  </a:cubicBezTo>
                  <a:cubicBezTo>
                    <a:pt x="31101" y="94269"/>
                    <a:pt x="71318" y="1929"/>
                    <a:pt x="69995" y="15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2718DF0D-41BE-48F5-A0CF-7FD3AF50DB82}"/>
                </a:ext>
              </a:extLst>
            </p:cNvPr>
            <p:cNvSpPr/>
            <p:nvPr/>
          </p:nvSpPr>
          <p:spPr>
            <a:xfrm>
              <a:off x="4603282" y="5708594"/>
              <a:ext cx="108855" cy="155058"/>
            </a:xfrm>
            <a:custGeom>
              <a:avLst/>
              <a:gdLst>
                <a:gd name="connsiteX0" fmla="*/ 97306 w 108855"/>
                <a:gd name="connsiteY0" fmla="*/ 56 h 155058"/>
                <a:gd name="connsiteX1" fmla="*/ 63968 w 108855"/>
                <a:gd name="connsiteY1" fmla="*/ 81019 h 155058"/>
                <a:gd name="connsiteX2" fmla="*/ 108418 w 108855"/>
                <a:gd name="connsiteY2" fmla="*/ 150869 h 155058"/>
                <a:gd name="connsiteX3" fmla="*/ 81431 w 108855"/>
                <a:gd name="connsiteY3" fmla="*/ 142931 h 155058"/>
                <a:gd name="connsiteX4" fmla="*/ 468 w 108855"/>
                <a:gd name="connsiteY4" fmla="*/ 108006 h 155058"/>
                <a:gd name="connsiteX5" fmla="*/ 48093 w 108855"/>
                <a:gd name="connsiteY5" fmla="*/ 106419 h 155058"/>
                <a:gd name="connsiteX6" fmla="*/ 46506 w 108855"/>
                <a:gd name="connsiteY6" fmla="*/ 93719 h 155058"/>
                <a:gd name="connsiteX7" fmla="*/ 97306 w 108855"/>
                <a:gd name="connsiteY7" fmla="*/ 56 h 1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55" h="155058">
                  <a:moveTo>
                    <a:pt x="97306" y="56"/>
                  </a:moveTo>
                  <a:cubicBezTo>
                    <a:pt x="100216" y="-2061"/>
                    <a:pt x="62116" y="55884"/>
                    <a:pt x="63968" y="81019"/>
                  </a:cubicBezTo>
                  <a:cubicBezTo>
                    <a:pt x="65820" y="106154"/>
                    <a:pt x="105508" y="140550"/>
                    <a:pt x="108418" y="150869"/>
                  </a:cubicBezTo>
                  <a:cubicBezTo>
                    <a:pt x="111328" y="161188"/>
                    <a:pt x="99423" y="150075"/>
                    <a:pt x="81431" y="142931"/>
                  </a:cubicBezTo>
                  <a:cubicBezTo>
                    <a:pt x="63439" y="135787"/>
                    <a:pt x="6024" y="114091"/>
                    <a:pt x="468" y="108006"/>
                  </a:cubicBezTo>
                  <a:cubicBezTo>
                    <a:pt x="-5088" y="101921"/>
                    <a:pt x="40420" y="108800"/>
                    <a:pt x="48093" y="106419"/>
                  </a:cubicBezTo>
                  <a:cubicBezTo>
                    <a:pt x="55766" y="104038"/>
                    <a:pt x="34335" y="109330"/>
                    <a:pt x="46506" y="93719"/>
                  </a:cubicBezTo>
                  <a:cubicBezTo>
                    <a:pt x="58677" y="78109"/>
                    <a:pt x="94396" y="2173"/>
                    <a:pt x="973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9EEA67AD-5E7D-4637-9FF7-3CAC2696AB04}"/>
                </a:ext>
              </a:extLst>
            </p:cNvPr>
            <p:cNvSpPr/>
            <p:nvPr/>
          </p:nvSpPr>
          <p:spPr>
            <a:xfrm>
              <a:off x="4462418" y="5907542"/>
              <a:ext cx="196177" cy="457365"/>
            </a:xfrm>
            <a:custGeom>
              <a:avLst/>
              <a:gdLst>
                <a:gd name="connsiteX0" fmla="*/ 45 w 196177"/>
                <a:gd name="connsiteY0" fmla="*/ 31296 h 457365"/>
                <a:gd name="connsiteX1" fmla="*/ 166732 w 196177"/>
                <a:gd name="connsiteY1" fmla="*/ 17008 h 457365"/>
                <a:gd name="connsiteX2" fmla="*/ 192132 w 196177"/>
                <a:gd name="connsiteY2" fmla="*/ 1133 h 457365"/>
                <a:gd name="connsiteX3" fmla="*/ 193720 w 196177"/>
                <a:gd name="connsiteY3" fmla="*/ 50346 h 457365"/>
                <a:gd name="connsiteX4" fmla="*/ 168320 w 196177"/>
                <a:gd name="connsiteY4" fmla="*/ 88446 h 457365"/>
                <a:gd name="connsiteX5" fmla="*/ 195307 w 196177"/>
                <a:gd name="connsiteY5" fmla="*/ 124958 h 457365"/>
                <a:gd name="connsiteX6" fmla="*/ 182607 w 196177"/>
                <a:gd name="connsiteY6" fmla="*/ 140833 h 457365"/>
                <a:gd name="connsiteX7" fmla="*/ 169907 w 196177"/>
                <a:gd name="connsiteY7" fmla="*/ 232908 h 457365"/>
                <a:gd name="connsiteX8" fmla="*/ 111170 w 196177"/>
                <a:gd name="connsiteY8" fmla="*/ 285296 h 457365"/>
                <a:gd name="connsiteX9" fmla="*/ 128632 w 196177"/>
                <a:gd name="connsiteY9" fmla="*/ 455158 h 457365"/>
                <a:gd name="connsiteX10" fmla="*/ 120695 w 196177"/>
                <a:gd name="connsiteY10" fmla="*/ 371021 h 457365"/>
                <a:gd name="connsiteX11" fmla="*/ 163557 w 196177"/>
                <a:gd name="connsiteY11" fmla="*/ 213858 h 457365"/>
                <a:gd name="connsiteX12" fmla="*/ 181020 w 196177"/>
                <a:gd name="connsiteY12" fmla="*/ 147183 h 457365"/>
                <a:gd name="connsiteX13" fmla="*/ 160382 w 196177"/>
                <a:gd name="connsiteY13" fmla="*/ 90033 h 457365"/>
                <a:gd name="connsiteX14" fmla="*/ 184195 w 196177"/>
                <a:gd name="connsiteY14" fmla="*/ 26533 h 457365"/>
                <a:gd name="connsiteX15" fmla="*/ 45 w 196177"/>
                <a:gd name="connsiteY15" fmla="*/ 31296 h 45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177" h="457365">
                  <a:moveTo>
                    <a:pt x="45" y="31296"/>
                  </a:moveTo>
                  <a:cubicBezTo>
                    <a:pt x="-2865" y="29709"/>
                    <a:pt x="134718" y="22035"/>
                    <a:pt x="166732" y="17008"/>
                  </a:cubicBezTo>
                  <a:cubicBezTo>
                    <a:pt x="198746" y="11981"/>
                    <a:pt x="187634" y="-4423"/>
                    <a:pt x="192132" y="1133"/>
                  </a:cubicBezTo>
                  <a:cubicBezTo>
                    <a:pt x="196630" y="6689"/>
                    <a:pt x="197689" y="35794"/>
                    <a:pt x="193720" y="50346"/>
                  </a:cubicBezTo>
                  <a:cubicBezTo>
                    <a:pt x="189751" y="64898"/>
                    <a:pt x="168056" y="76011"/>
                    <a:pt x="168320" y="88446"/>
                  </a:cubicBezTo>
                  <a:cubicBezTo>
                    <a:pt x="168584" y="100881"/>
                    <a:pt x="192926" y="116227"/>
                    <a:pt x="195307" y="124958"/>
                  </a:cubicBezTo>
                  <a:cubicBezTo>
                    <a:pt x="197688" y="133689"/>
                    <a:pt x="186840" y="122841"/>
                    <a:pt x="182607" y="140833"/>
                  </a:cubicBezTo>
                  <a:cubicBezTo>
                    <a:pt x="178374" y="158825"/>
                    <a:pt x="181813" y="208831"/>
                    <a:pt x="169907" y="232908"/>
                  </a:cubicBezTo>
                  <a:cubicBezTo>
                    <a:pt x="158001" y="256985"/>
                    <a:pt x="118049" y="248254"/>
                    <a:pt x="111170" y="285296"/>
                  </a:cubicBezTo>
                  <a:cubicBezTo>
                    <a:pt x="104291" y="322338"/>
                    <a:pt x="127045" y="440871"/>
                    <a:pt x="128632" y="455158"/>
                  </a:cubicBezTo>
                  <a:cubicBezTo>
                    <a:pt x="130219" y="469445"/>
                    <a:pt x="114874" y="411238"/>
                    <a:pt x="120695" y="371021"/>
                  </a:cubicBezTo>
                  <a:cubicBezTo>
                    <a:pt x="126516" y="330804"/>
                    <a:pt x="153503" y="251164"/>
                    <a:pt x="163557" y="213858"/>
                  </a:cubicBezTo>
                  <a:cubicBezTo>
                    <a:pt x="173611" y="176552"/>
                    <a:pt x="181549" y="167820"/>
                    <a:pt x="181020" y="147183"/>
                  </a:cubicBezTo>
                  <a:cubicBezTo>
                    <a:pt x="180491" y="126546"/>
                    <a:pt x="159853" y="110141"/>
                    <a:pt x="160382" y="90033"/>
                  </a:cubicBezTo>
                  <a:cubicBezTo>
                    <a:pt x="160911" y="69925"/>
                    <a:pt x="211712" y="37381"/>
                    <a:pt x="184195" y="26533"/>
                  </a:cubicBezTo>
                  <a:cubicBezTo>
                    <a:pt x="156678" y="15685"/>
                    <a:pt x="2955" y="32883"/>
                    <a:pt x="45" y="31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563659EC-8BFC-403D-8E06-E9925AF0FD76}"/>
                </a:ext>
              </a:extLst>
            </p:cNvPr>
            <p:cNvSpPr/>
            <p:nvPr/>
          </p:nvSpPr>
          <p:spPr>
            <a:xfrm>
              <a:off x="4536048" y="5894801"/>
              <a:ext cx="157452" cy="828796"/>
            </a:xfrm>
            <a:custGeom>
              <a:avLst/>
              <a:gdLst>
                <a:gd name="connsiteX0" fmla="*/ 153427 w 157452"/>
                <a:gd name="connsiteY0" fmla="*/ 7524 h 828796"/>
                <a:gd name="connsiteX1" fmla="*/ 139140 w 157452"/>
                <a:gd name="connsiteY1" fmla="*/ 156749 h 828796"/>
                <a:gd name="connsiteX2" fmla="*/ 81990 w 157452"/>
                <a:gd name="connsiteY2" fmla="*/ 377412 h 828796"/>
                <a:gd name="connsiteX3" fmla="*/ 143902 w 157452"/>
                <a:gd name="connsiteY3" fmla="*/ 180562 h 828796"/>
                <a:gd name="connsiteX4" fmla="*/ 69290 w 157452"/>
                <a:gd name="connsiteY4" fmla="*/ 452024 h 828796"/>
                <a:gd name="connsiteX5" fmla="*/ 62940 w 157452"/>
                <a:gd name="connsiteY5" fmla="*/ 577437 h 828796"/>
                <a:gd name="connsiteX6" fmla="*/ 66115 w 157452"/>
                <a:gd name="connsiteY6" fmla="*/ 472662 h 828796"/>
                <a:gd name="connsiteX7" fmla="*/ 32777 w 157452"/>
                <a:gd name="connsiteY7" fmla="*/ 604424 h 828796"/>
                <a:gd name="connsiteX8" fmla="*/ 10552 w 157452"/>
                <a:gd name="connsiteY8" fmla="*/ 828262 h 828796"/>
                <a:gd name="connsiteX9" fmla="*/ 4202 w 157452"/>
                <a:gd name="connsiteY9" fmla="*/ 658399 h 828796"/>
                <a:gd name="connsiteX10" fmla="*/ 74052 w 157452"/>
                <a:gd name="connsiteY10" fmla="*/ 394874 h 828796"/>
                <a:gd name="connsiteX11" fmla="*/ 153427 w 157452"/>
                <a:gd name="connsiteY11" fmla="*/ 7524 h 82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452" h="828796">
                  <a:moveTo>
                    <a:pt x="153427" y="7524"/>
                  </a:moveTo>
                  <a:cubicBezTo>
                    <a:pt x="164275" y="-32163"/>
                    <a:pt x="151046" y="95101"/>
                    <a:pt x="139140" y="156749"/>
                  </a:cubicBezTo>
                  <a:cubicBezTo>
                    <a:pt x="127234" y="218397"/>
                    <a:pt x="81196" y="373443"/>
                    <a:pt x="81990" y="377412"/>
                  </a:cubicBezTo>
                  <a:cubicBezTo>
                    <a:pt x="82784" y="381381"/>
                    <a:pt x="146019" y="168127"/>
                    <a:pt x="143902" y="180562"/>
                  </a:cubicBezTo>
                  <a:cubicBezTo>
                    <a:pt x="141785" y="192997"/>
                    <a:pt x="82784" y="385878"/>
                    <a:pt x="69290" y="452024"/>
                  </a:cubicBezTo>
                  <a:cubicBezTo>
                    <a:pt x="55796" y="518170"/>
                    <a:pt x="63469" y="573997"/>
                    <a:pt x="62940" y="577437"/>
                  </a:cubicBezTo>
                  <a:cubicBezTo>
                    <a:pt x="62411" y="580877"/>
                    <a:pt x="71142" y="468164"/>
                    <a:pt x="66115" y="472662"/>
                  </a:cubicBezTo>
                  <a:cubicBezTo>
                    <a:pt x="61088" y="477160"/>
                    <a:pt x="42037" y="545158"/>
                    <a:pt x="32777" y="604424"/>
                  </a:cubicBezTo>
                  <a:cubicBezTo>
                    <a:pt x="23517" y="663690"/>
                    <a:pt x="15314" y="819266"/>
                    <a:pt x="10552" y="828262"/>
                  </a:cubicBezTo>
                  <a:cubicBezTo>
                    <a:pt x="5790" y="837258"/>
                    <a:pt x="-6381" y="730630"/>
                    <a:pt x="4202" y="658399"/>
                  </a:cubicBezTo>
                  <a:cubicBezTo>
                    <a:pt x="14785" y="586168"/>
                    <a:pt x="49446" y="499649"/>
                    <a:pt x="74052" y="394874"/>
                  </a:cubicBezTo>
                  <a:cubicBezTo>
                    <a:pt x="98658" y="290099"/>
                    <a:pt x="142579" y="47211"/>
                    <a:pt x="153427" y="7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7B4F2A23-3D9D-42F5-9817-551999E20E87}"/>
                </a:ext>
              </a:extLst>
            </p:cNvPr>
            <p:cNvSpPr/>
            <p:nvPr/>
          </p:nvSpPr>
          <p:spPr>
            <a:xfrm>
              <a:off x="3881164" y="6226013"/>
              <a:ext cx="131840" cy="510517"/>
            </a:xfrm>
            <a:custGeom>
              <a:avLst/>
              <a:gdLst>
                <a:gd name="connsiteX0" fmla="*/ 274 w 131840"/>
                <a:gd name="connsiteY0" fmla="*/ 162 h 510517"/>
                <a:gd name="connsiteX1" fmla="*/ 92349 w 131840"/>
                <a:gd name="connsiteY1" fmla="*/ 147800 h 510517"/>
                <a:gd name="connsiteX2" fmla="*/ 127274 w 131840"/>
                <a:gd name="connsiteY2" fmla="*/ 498637 h 510517"/>
                <a:gd name="connsiteX3" fmla="*/ 127274 w 131840"/>
                <a:gd name="connsiteY3" fmla="*/ 401800 h 510517"/>
                <a:gd name="connsiteX4" fmla="*/ 89174 w 131840"/>
                <a:gd name="connsiteY4" fmla="*/ 143037 h 510517"/>
                <a:gd name="connsiteX5" fmla="*/ 112986 w 131840"/>
                <a:gd name="connsiteY5" fmla="*/ 298612 h 510517"/>
                <a:gd name="connsiteX6" fmla="*/ 65361 w 131840"/>
                <a:gd name="connsiteY6" fmla="*/ 122400 h 510517"/>
                <a:gd name="connsiteX7" fmla="*/ 274 w 131840"/>
                <a:gd name="connsiteY7" fmla="*/ 162 h 51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40" h="510517">
                  <a:moveTo>
                    <a:pt x="274" y="162"/>
                  </a:moveTo>
                  <a:cubicBezTo>
                    <a:pt x="4772" y="4395"/>
                    <a:pt x="71182" y="64721"/>
                    <a:pt x="92349" y="147800"/>
                  </a:cubicBezTo>
                  <a:cubicBezTo>
                    <a:pt x="113516" y="230879"/>
                    <a:pt x="121453" y="456304"/>
                    <a:pt x="127274" y="498637"/>
                  </a:cubicBezTo>
                  <a:cubicBezTo>
                    <a:pt x="133095" y="540970"/>
                    <a:pt x="133624" y="461067"/>
                    <a:pt x="127274" y="401800"/>
                  </a:cubicBezTo>
                  <a:cubicBezTo>
                    <a:pt x="120924" y="342533"/>
                    <a:pt x="91555" y="160235"/>
                    <a:pt x="89174" y="143037"/>
                  </a:cubicBezTo>
                  <a:cubicBezTo>
                    <a:pt x="86793" y="125839"/>
                    <a:pt x="116955" y="302051"/>
                    <a:pt x="112986" y="298612"/>
                  </a:cubicBezTo>
                  <a:cubicBezTo>
                    <a:pt x="109017" y="295173"/>
                    <a:pt x="82823" y="169496"/>
                    <a:pt x="65361" y="122400"/>
                  </a:cubicBezTo>
                  <a:cubicBezTo>
                    <a:pt x="47899" y="75304"/>
                    <a:pt x="-4224" y="-4071"/>
                    <a:pt x="274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880C757A-7958-40C9-830F-3881BA87B348}"/>
                </a:ext>
              </a:extLst>
            </p:cNvPr>
            <p:cNvSpPr/>
            <p:nvPr/>
          </p:nvSpPr>
          <p:spPr>
            <a:xfrm>
              <a:off x="4055864" y="6257092"/>
              <a:ext cx="521343" cy="233003"/>
            </a:xfrm>
            <a:custGeom>
              <a:avLst/>
              <a:gdLst>
                <a:gd name="connsiteX0" fmla="*/ 199 w 521343"/>
                <a:gd name="connsiteY0" fmla="*/ 833 h 233003"/>
                <a:gd name="connsiteX1" fmla="*/ 206574 w 521343"/>
                <a:gd name="connsiteY1" fmla="*/ 175458 h 233003"/>
                <a:gd name="connsiteX2" fmla="*/ 328811 w 521343"/>
                <a:gd name="connsiteY2" fmla="*/ 231021 h 233003"/>
                <a:gd name="connsiteX3" fmla="*/ 231974 w 521343"/>
                <a:gd name="connsiteY3" fmla="*/ 218321 h 233003"/>
                <a:gd name="connsiteX4" fmla="*/ 319286 w 521343"/>
                <a:gd name="connsiteY4" fmla="*/ 196096 h 233003"/>
                <a:gd name="connsiteX5" fmla="*/ 520899 w 521343"/>
                <a:gd name="connsiteY5" fmla="*/ 231021 h 233003"/>
                <a:gd name="connsiteX6" fmla="*/ 258961 w 521343"/>
                <a:gd name="connsiteY6" fmla="*/ 170696 h 233003"/>
                <a:gd name="connsiteX7" fmla="*/ 170061 w 521343"/>
                <a:gd name="connsiteY7" fmla="*/ 111958 h 233003"/>
                <a:gd name="connsiteX8" fmla="*/ 199 w 521343"/>
                <a:gd name="connsiteY8" fmla="*/ 833 h 2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43" h="233003">
                  <a:moveTo>
                    <a:pt x="199" y="833"/>
                  </a:moveTo>
                  <a:cubicBezTo>
                    <a:pt x="6284" y="11416"/>
                    <a:pt x="151805" y="137093"/>
                    <a:pt x="206574" y="175458"/>
                  </a:cubicBezTo>
                  <a:cubicBezTo>
                    <a:pt x="261343" y="213823"/>
                    <a:pt x="324578" y="223877"/>
                    <a:pt x="328811" y="231021"/>
                  </a:cubicBezTo>
                  <a:cubicBezTo>
                    <a:pt x="333044" y="238165"/>
                    <a:pt x="233562" y="224142"/>
                    <a:pt x="231974" y="218321"/>
                  </a:cubicBezTo>
                  <a:cubicBezTo>
                    <a:pt x="230387" y="212500"/>
                    <a:pt x="271132" y="193979"/>
                    <a:pt x="319286" y="196096"/>
                  </a:cubicBezTo>
                  <a:cubicBezTo>
                    <a:pt x="367440" y="198213"/>
                    <a:pt x="530953" y="235254"/>
                    <a:pt x="520899" y="231021"/>
                  </a:cubicBezTo>
                  <a:cubicBezTo>
                    <a:pt x="510845" y="226788"/>
                    <a:pt x="317434" y="190540"/>
                    <a:pt x="258961" y="170696"/>
                  </a:cubicBezTo>
                  <a:cubicBezTo>
                    <a:pt x="200488" y="150852"/>
                    <a:pt x="211071" y="140533"/>
                    <a:pt x="170061" y="111958"/>
                  </a:cubicBezTo>
                  <a:cubicBezTo>
                    <a:pt x="129051" y="83383"/>
                    <a:pt x="-5886" y="-9750"/>
                    <a:pt x="199" y="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8E745E6D-CF34-4DC5-8915-CD5792C36AA8}"/>
                </a:ext>
              </a:extLst>
            </p:cNvPr>
            <p:cNvSpPr/>
            <p:nvPr/>
          </p:nvSpPr>
          <p:spPr>
            <a:xfrm>
              <a:off x="3989180" y="6579151"/>
              <a:ext cx="21006" cy="658056"/>
            </a:xfrm>
            <a:custGeom>
              <a:avLst/>
              <a:gdLst>
                <a:gd name="connsiteX0" fmla="*/ 1795 w 21006"/>
                <a:gd name="connsiteY0" fmla="*/ 4212 h 658056"/>
                <a:gd name="connsiteX1" fmla="*/ 9733 w 21006"/>
                <a:gd name="connsiteY1" fmla="*/ 656674 h 658056"/>
                <a:gd name="connsiteX2" fmla="*/ 208 w 21006"/>
                <a:gd name="connsiteY2" fmla="*/ 182012 h 658056"/>
                <a:gd name="connsiteX3" fmla="*/ 20845 w 21006"/>
                <a:gd name="connsiteY3" fmla="*/ 366162 h 658056"/>
                <a:gd name="connsiteX4" fmla="*/ 1795 w 21006"/>
                <a:gd name="connsiteY4" fmla="*/ 4212 h 6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6" h="658056">
                  <a:moveTo>
                    <a:pt x="1795" y="4212"/>
                  </a:moveTo>
                  <a:cubicBezTo>
                    <a:pt x="-57" y="52631"/>
                    <a:pt x="9997" y="627041"/>
                    <a:pt x="9733" y="656674"/>
                  </a:cubicBezTo>
                  <a:cubicBezTo>
                    <a:pt x="9469" y="686307"/>
                    <a:pt x="-1644" y="230431"/>
                    <a:pt x="208" y="182012"/>
                  </a:cubicBezTo>
                  <a:cubicBezTo>
                    <a:pt x="2060" y="133593"/>
                    <a:pt x="18728" y="392091"/>
                    <a:pt x="20845" y="366162"/>
                  </a:cubicBezTo>
                  <a:cubicBezTo>
                    <a:pt x="22962" y="340233"/>
                    <a:pt x="3647" y="-44207"/>
                    <a:pt x="1795" y="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BD5C048F-DC12-4168-95C4-3B5F553C2A81}"/>
                </a:ext>
              </a:extLst>
            </p:cNvPr>
            <p:cNvSpPr/>
            <p:nvPr/>
          </p:nvSpPr>
          <p:spPr>
            <a:xfrm>
              <a:off x="4489105" y="6502240"/>
              <a:ext cx="33152" cy="398640"/>
            </a:xfrm>
            <a:custGeom>
              <a:avLst/>
              <a:gdLst>
                <a:gd name="connsiteX0" fmla="*/ 32095 w 33152"/>
                <a:gd name="connsiteY0" fmla="*/ 160 h 398640"/>
                <a:gd name="connsiteX1" fmla="*/ 345 w 33152"/>
                <a:gd name="connsiteY1" fmla="*/ 228760 h 398640"/>
                <a:gd name="connsiteX2" fmla="*/ 14633 w 33152"/>
                <a:gd name="connsiteY2" fmla="*/ 382748 h 398640"/>
                <a:gd name="connsiteX3" fmla="*/ 5108 w 33152"/>
                <a:gd name="connsiteY3" fmla="*/ 208123 h 398640"/>
                <a:gd name="connsiteX4" fmla="*/ 17808 w 33152"/>
                <a:gd name="connsiteY4" fmla="*/ 398623 h 398640"/>
                <a:gd name="connsiteX5" fmla="*/ 25745 w 33152"/>
                <a:gd name="connsiteY5" fmla="*/ 195423 h 398640"/>
                <a:gd name="connsiteX6" fmla="*/ 32095 w 33152"/>
                <a:gd name="connsiteY6" fmla="*/ 160 h 39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52" h="398640">
                  <a:moveTo>
                    <a:pt x="32095" y="160"/>
                  </a:moveTo>
                  <a:cubicBezTo>
                    <a:pt x="27862" y="5716"/>
                    <a:pt x="3255" y="164995"/>
                    <a:pt x="345" y="228760"/>
                  </a:cubicBezTo>
                  <a:cubicBezTo>
                    <a:pt x="-2565" y="292525"/>
                    <a:pt x="13839" y="386187"/>
                    <a:pt x="14633" y="382748"/>
                  </a:cubicBezTo>
                  <a:cubicBezTo>
                    <a:pt x="15427" y="379309"/>
                    <a:pt x="4579" y="205477"/>
                    <a:pt x="5108" y="208123"/>
                  </a:cubicBezTo>
                  <a:cubicBezTo>
                    <a:pt x="5637" y="210769"/>
                    <a:pt x="14368" y="400740"/>
                    <a:pt x="17808" y="398623"/>
                  </a:cubicBezTo>
                  <a:cubicBezTo>
                    <a:pt x="21247" y="396506"/>
                    <a:pt x="24951" y="256013"/>
                    <a:pt x="25745" y="195423"/>
                  </a:cubicBezTo>
                  <a:cubicBezTo>
                    <a:pt x="26539" y="134833"/>
                    <a:pt x="36328" y="-5396"/>
                    <a:pt x="32095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6C75673F-31EF-4916-A807-36E4EF68AEBA}"/>
                </a:ext>
              </a:extLst>
            </p:cNvPr>
            <p:cNvSpPr/>
            <p:nvPr/>
          </p:nvSpPr>
          <p:spPr>
            <a:xfrm>
              <a:off x="4189987" y="6876013"/>
              <a:ext cx="299427" cy="530845"/>
            </a:xfrm>
            <a:custGeom>
              <a:avLst/>
              <a:gdLst>
                <a:gd name="connsiteX0" fmla="*/ 297876 w 299427"/>
                <a:gd name="connsiteY0" fmla="*/ 4212 h 530845"/>
                <a:gd name="connsiteX1" fmla="*/ 2601 w 299427"/>
                <a:gd name="connsiteY1" fmla="*/ 528087 h 530845"/>
                <a:gd name="connsiteX2" fmla="*/ 151826 w 299427"/>
                <a:gd name="connsiteY2" fmla="*/ 213762 h 530845"/>
                <a:gd name="connsiteX3" fmla="*/ 120076 w 299427"/>
                <a:gd name="connsiteY3" fmla="*/ 277262 h 530845"/>
                <a:gd name="connsiteX4" fmla="*/ 297876 w 299427"/>
                <a:gd name="connsiteY4" fmla="*/ 4212 h 53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427" h="530845">
                  <a:moveTo>
                    <a:pt x="297876" y="4212"/>
                  </a:moveTo>
                  <a:cubicBezTo>
                    <a:pt x="278297" y="46016"/>
                    <a:pt x="26943" y="493162"/>
                    <a:pt x="2601" y="528087"/>
                  </a:cubicBezTo>
                  <a:cubicBezTo>
                    <a:pt x="-21741" y="563012"/>
                    <a:pt x="132247" y="255566"/>
                    <a:pt x="151826" y="213762"/>
                  </a:cubicBezTo>
                  <a:cubicBezTo>
                    <a:pt x="171405" y="171958"/>
                    <a:pt x="94411" y="309806"/>
                    <a:pt x="120076" y="277262"/>
                  </a:cubicBezTo>
                  <a:cubicBezTo>
                    <a:pt x="145740" y="244718"/>
                    <a:pt x="317455" y="-37592"/>
                    <a:pt x="297876" y="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591AA279-5872-4539-BFC5-5B4D265859C5}"/>
                </a:ext>
              </a:extLst>
            </p:cNvPr>
            <p:cNvSpPr/>
            <p:nvPr/>
          </p:nvSpPr>
          <p:spPr>
            <a:xfrm>
              <a:off x="3949632" y="7151843"/>
              <a:ext cx="314675" cy="449563"/>
            </a:xfrm>
            <a:custGeom>
              <a:avLst/>
              <a:gdLst>
                <a:gd name="connsiteX0" fmla="*/ 93731 w 314675"/>
                <a:gd name="connsiteY0" fmla="*/ 103032 h 449563"/>
                <a:gd name="connsiteX1" fmla="*/ 68 w 314675"/>
                <a:gd name="connsiteY1" fmla="*/ 269720 h 449563"/>
                <a:gd name="connsiteX2" fmla="*/ 79443 w 314675"/>
                <a:gd name="connsiteY2" fmla="*/ 314170 h 449563"/>
                <a:gd name="connsiteX3" fmla="*/ 130243 w 314675"/>
                <a:gd name="connsiteY3" fmla="*/ 388782 h 449563"/>
                <a:gd name="connsiteX4" fmla="*/ 136593 w 314675"/>
                <a:gd name="connsiteY4" fmla="*/ 449107 h 449563"/>
                <a:gd name="connsiteX5" fmla="*/ 154056 w 314675"/>
                <a:gd name="connsiteY5" fmla="*/ 412595 h 449563"/>
                <a:gd name="connsiteX6" fmla="*/ 223906 w 314675"/>
                <a:gd name="connsiteY6" fmla="*/ 342745 h 449563"/>
                <a:gd name="connsiteX7" fmla="*/ 314393 w 314675"/>
                <a:gd name="connsiteY7" fmla="*/ 4607 h 449563"/>
                <a:gd name="connsiteX8" fmla="*/ 250893 w 314675"/>
                <a:gd name="connsiteY8" fmla="*/ 160182 h 449563"/>
                <a:gd name="connsiteX9" fmla="*/ 209618 w 314675"/>
                <a:gd name="connsiteY9" fmla="*/ 352270 h 449563"/>
                <a:gd name="connsiteX10" fmla="*/ 158818 w 314675"/>
                <a:gd name="connsiteY10" fmla="*/ 374495 h 449563"/>
                <a:gd name="connsiteX11" fmla="*/ 122306 w 314675"/>
                <a:gd name="connsiteY11" fmla="*/ 314170 h 449563"/>
                <a:gd name="connsiteX12" fmla="*/ 112781 w 314675"/>
                <a:gd name="connsiteY12" fmla="*/ 260195 h 449563"/>
                <a:gd name="connsiteX13" fmla="*/ 69918 w 314675"/>
                <a:gd name="connsiteY13" fmla="*/ 182407 h 449563"/>
                <a:gd name="connsiteX14" fmla="*/ 150881 w 314675"/>
                <a:gd name="connsiteY14" fmla="*/ 285595 h 449563"/>
                <a:gd name="connsiteX15" fmla="*/ 152468 w 314675"/>
                <a:gd name="connsiteY15" fmla="*/ 293532 h 449563"/>
                <a:gd name="connsiteX16" fmla="*/ 79443 w 314675"/>
                <a:gd name="connsiteY16" fmla="*/ 279245 h 449563"/>
                <a:gd name="connsiteX17" fmla="*/ 73093 w 314675"/>
                <a:gd name="connsiteY17" fmla="*/ 255432 h 449563"/>
                <a:gd name="connsiteX18" fmla="*/ 100081 w 314675"/>
                <a:gd name="connsiteY18" fmla="*/ 271307 h 449563"/>
                <a:gd name="connsiteX19" fmla="*/ 76268 w 314675"/>
                <a:gd name="connsiteY19" fmla="*/ 255432 h 449563"/>
                <a:gd name="connsiteX20" fmla="*/ 52456 w 314675"/>
                <a:gd name="connsiteY20" fmla="*/ 226857 h 449563"/>
                <a:gd name="connsiteX21" fmla="*/ 93731 w 314675"/>
                <a:gd name="connsiteY21" fmla="*/ 103032 h 44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675" h="449563">
                  <a:moveTo>
                    <a:pt x="93731" y="103032"/>
                  </a:moveTo>
                  <a:cubicBezTo>
                    <a:pt x="85000" y="110176"/>
                    <a:pt x="2449" y="234530"/>
                    <a:pt x="68" y="269720"/>
                  </a:cubicBezTo>
                  <a:cubicBezTo>
                    <a:pt x="-2313" y="304910"/>
                    <a:pt x="57747" y="294326"/>
                    <a:pt x="79443" y="314170"/>
                  </a:cubicBezTo>
                  <a:cubicBezTo>
                    <a:pt x="101139" y="334014"/>
                    <a:pt x="120718" y="366292"/>
                    <a:pt x="130243" y="388782"/>
                  </a:cubicBezTo>
                  <a:cubicBezTo>
                    <a:pt x="139768" y="411272"/>
                    <a:pt x="132624" y="445138"/>
                    <a:pt x="136593" y="449107"/>
                  </a:cubicBezTo>
                  <a:cubicBezTo>
                    <a:pt x="140562" y="453076"/>
                    <a:pt x="139504" y="430322"/>
                    <a:pt x="154056" y="412595"/>
                  </a:cubicBezTo>
                  <a:cubicBezTo>
                    <a:pt x="168608" y="394868"/>
                    <a:pt x="197183" y="410743"/>
                    <a:pt x="223906" y="342745"/>
                  </a:cubicBezTo>
                  <a:cubicBezTo>
                    <a:pt x="250629" y="274747"/>
                    <a:pt x="309895" y="35034"/>
                    <a:pt x="314393" y="4607"/>
                  </a:cubicBezTo>
                  <a:cubicBezTo>
                    <a:pt x="318891" y="-25820"/>
                    <a:pt x="268356" y="102238"/>
                    <a:pt x="250893" y="160182"/>
                  </a:cubicBezTo>
                  <a:cubicBezTo>
                    <a:pt x="233431" y="218126"/>
                    <a:pt x="224964" y="316551"/>
                    <a:pt x="209618" y="352270"/>
                  </a:cubicBezTo>
                  <a:cubicBezTo>
                    <a:pt x="194272" y="387989"/>
                    <a:pt x="173370" y="380845"/>
                    <a:pt x="158818" y="374495"/>
                  </a:cubicBezTo>
                  <a:cubicBezTo>
                    <a:pt x="144266" y="368145"/>
                    <a:pt x="129979" y="333220"/>
                    <a:pt x="122306" y="314170"/>
                  </a:cubicBezTo>
                  <a:cubicBezTo>
                    <a:pt x="114633" y="295120"/>
                    <a:pt x="121512" y="282156"/>
                    <a:pt x="112781" y="260195"/>
                  </a:cubicBezTo>
                  <a:cubicBezTo>
                    <a:pt x="104050" y="238234"/>
                    <a:pt x="63568" y="178174"/>
                    <a:pt x="69918" y="182407"/>
                  </a:cubicBezTo>
                  <a:cubicBezTo>
                    <a:pt x="76268" y="186640"/>
                    <a:pt x="137123" y="267074"/>
                    <a:pt x="150881" y="285595"/>
                  </a:cubicBezTo>
                  <a:cubicBezTo>
                    <a:pt x="164639" y="304116"/>
                    <a:pt x="164374" y="294590"/>
                    <a:pt x="152468" y="293532"/>
                  </a:cubicBezTo>
                  <a:cubicBezTo>
                    <a:pt x="140562" y="292474"/>
                    <a:pt x="92672" y="285595"/>
                    <a:pt x="79443" y="279245"/>
                  </a:cubicBezTo>
                  <a:cubicBezTo>
                    <a:pt x="66214" y="272895"/>
                    <a:pt x="69653" y="256755"/>
                    <a:pt x="73093" y="255432"/>
                  </a:cubicBezTo>
                  <a:cubicBezTo>
                    <a:pt x="76533" y="254109"/>
                    <a:pt x="99552" y="271307"/>
                    <a:pt x="100081" y="271307"/>
                  </a:cubicBezTo>
                  <a:cubicBezTo>
                    <a:pt x="100610" y="271307"/>
                    <a:pt x="84205" y="262840"/>
                    <a:pt x="76268" y="255432"/>
                  </a:cubicBezTo>
                  <a:cubicBezTo>
                    <a:pt x="68330" y="248024"/>
                    <a:pt x="50075" y="249876"/>
                    <a:pt x="52456" y="226857"/>
                  </a:cubicBezTo>
                  <a:cubicBezTo>
                    <a:pt x="54837" y="203838"/>
                    <a:pt x="102462" y="95888"/>
                    <a:pt x="93731" y="103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37451B82-649D-48E6-84BB-DC1D536635C3}"/>
                </a:ext>
              </a:extLst>
            </p:cNvPr>
            <p:cNvSpPr/>
            <p:nvPr/>
          </p:nvSpPr>
          <p:spPr>
            <a:xfrm>
              <a:off x="4745098" y="5730990"/>
              <a:ext cx="717544" cy="407642"/>
            </a:xfrm>
            <a:custGeom>
              <a:avLst/>
              <a:gdLst>
                <a:gd name="connsiteX0" fmla="*/ 28515 w 717544"/>
                <a:gd name="connsiteY0" fmla="*/ 4648 h 407642"/>
                <a:gd name="connsiteX1" fmla="*/ 241240 w 717544"/>
                <a:gd name="connsiteY1" fmla="*/ 291985 h 407642"/>
                <a:gd name="connsiteX2" fmla="*/ 85665 w 717544"/>
                <a:gd name="connsiteY2" fmla="*/ 109423 h 407642"/>
                <a:gd name="connsiteX3" fmla="*/ 426977 w 717544"/>
                <a:gd name="connsiteY3" fmla="*/ 382473 h 407642"/>
                <a:gd name="connsiteX4" fmla="*/ 311090 w 717544"/>
                <a:gd name="connsiteY4" fmla="*/ 336435 h 407642"/>
                <a:gd name="connsiteX5" fmla="*/ 577790 w 717544"/>
                <a:gd name="connsiteY5" fmla="*/ 398348 h 407642"/>
                <a:gd name="connsiteX6" fmla="*/ 717490 w 717544"/>
                <a:gd name="connsiteY6" fmla="*/ 349135 h 407642"/>
                <a:gd name="connsiteX7" fmla="*/ 592077 w 717544"/>
                <a:gd name="connsiteY7" fmla="*/ 390410 h 407642"/>
                <a:gd name="connsiteX8" fmla="*/ 409515 w 717544"/>
                <a:gd name="connsiteY8" fmla="*/ 403110 h 407642"/>
                <a:gd name="connsiteX9" fmla="*/ 253940 w 717544"/>
                <a:gd name="connsiteY9" fmla="*/ 315798 h 407642"/>
                <a:gd name="connsiteX10" fmla="*/ 26927 w 717544"/>
                <a:gd name="connsiteY10" fmla="*/ 126885 h 407642"/>
                <a:gd name="connsiteX11" fmla="*/ 28515 w 717544"/>
                <a:gd name="connsiteY11" fmla="*/ 4648 h 40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544" h="407642">
                  <a:moveTo>
                    <a:pt x="28515" y="4648"/>
                  </a:moveTo>
                  <a:cubicBezTo>
                    <a:pt x="64234" y="32165"/>
                    <a:pt x="231715" y="274523"/>
                    <a:pt x="241240" y="291985"/>
                  </a:cubicBezTo>
                  <a:cubicBezTo>
                    <a:pt x="250765" y="309448"/>
                    <a:pt x="54709" y="94342"/>
                    <a:pt x="85665" y="109423"/>
                  </a:cubicBezTo>
                  <a:cubicBezTo>
                    <a:pt x="116621" y="124504"/>
                    <a:pt x="389406" y="344638"/>
                    <a:pt x="426977" y="382473"/>
                  </a:cubicBezTo>
                  <a:cubicBezTo>
                    <a:pt x="464548" y="420308"/>
                    <a:pt x="285955" y="333789"/>
                    <a:pt x="311090" y="336435"/>
                  </a:cubicBezTo>
                  <a:cubicBezTo>
                    <a:pt x="336226" y="339081"/>
                    <a:pt x="510057" y="396231"/>
                    <a:pt x="577790" y="398348"/>
                  </a:cubicBezTo>
                  <a:cubicBezTo>
                    <a:pt x="645523" y="400465"/>
                    <a:pt x="715109" y="350458"/>
                    <a:pt x="717490" y="349135"/>
                  </a:cubicBezTo>
                  <a:cubicBezTo>
                    <a:pt x="719871" y="347812"/>
                    <a:pt x="643406" y="381414"/>
                    <a:pt x="592077" y="390410"/>
                  </a:cubicBezTo>
                  <a:cubicBezTo>
                    <a:pt x="540748" y="399406"/>
                    <a:pt x="465871" y="415545"/>
                    <a:pt x="409515" y="403110"/>
                  </a:cubicBezTo>
                  <a:cubicBezTo>
                    <a:pt x="353159" y="390675"/>
                    <a:pt x="317705" y="361835"/>
                    <a:pt x="253940" y="315798"/>
                  </a:cubicBezTo>
                  <a:cubicBezTo>
                    <a:pt x="190175" y="269761"/>
                    <a:pt x="65027" y="175039"/>
                    <a:pt x="26927" y="126885"/>
                  </a:cubicBezTo>
                  <a:cubicBezTo>
                    <a:pt x="-11173" y="78731"/>
                    <a:pt x="-7204" y="-22869"/>
                    <a:pt x="28515" y="4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9A848A0A-BC03-4342-9488-16D088FCB3DF}"/>
                </a:ext>
              </a:extLst>
            </p:cNvPr>
            <p:cNvSpPr/>
            <p:nvPr/>
          </p:nvSpPr>
          <p:spPr>
            <a:xfrm>
              <a:off x="4991100" y="6052878"/>
              <a:ext cx="453609" cy="143492"/>
            </a:xfrm>
            <a:custGeom>
              <a:avLst/>
              <a:gdLst>
                <a:gd name="connsiteX0" fmla="*/ 0 w 453609"/>
                <a:gd name="connsiteY0" fmla="*/ 74872 h 143492"/>
                <a:gd name="connsiteX1" fmla="*/ 334963 w 453609"/>
                <a:gd name="connsiteY1" fmla="*/ 136785 h 143492"/>
                <a:gd name="connsiteX2" fmla="*/ 452438 w 453609"/>
                <a:gd name="connsiteY2" fmla="*/ 260 h 143492"/>
                <a:gd name="connsiteX3" fmla="*/ 395288 w 453609"/>
                <a:gd name="connsiteY3" fmla="*/ 103447 h 143492"/>
                <a:gd name="connsiteX4" fmla="*/ 395288 w 453609"/>
                <a:gd name="connsiteY4" fmla="*/ 143135 h 143492"/>
                <a:gd name="connsiteX5" fmla="*/ 287338 w 453609"/>
                <a:gd name="connsiteY5" fmla="*/ 124085 h 143492"/>
                <a:gd name="connsiteX6" fmla="*/ 0 w 453609"/>
                <a:gd name="connsiteY6" fmla="*/ 74872 h 14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609" h="143492">
                  <a:moveTo>
                    <a:pt x="0" y="74872"/>
                  </a:moveTo>
                  <a:cubicBezTo>
                    <a:pt x="129778" y="112046"/>
                    <a:pt x="259557" y="149220"/>
                    <a:pt x="334963" y="136785"/>
                  </a:cubicBezTo>
                  <a:cubicBezTo>
                    <a:pt x="410369" y="124350"/>
                    <a:pt x="442384" y="5816"/>
                    <a:pt x="452438" y="260"/>
                  </a:cubicBezTo>
                  <a:cubicBezTo>
                    <a:pt x="462492" y="-5296"/>
                    <a:pt x="404813" y="79635"/>
                    <a:pt x="395288" y="103447"/>
                  </a:cubicBezTo>
                  <a:cubicBezTo>
                    <a:pt x="385763" y="127260"/>
                    <a:pt x="413280" y="139695"/>
                    <a:pt x="395288" y="143135"/>
                  </a:cubicBezTo>
                  <a:cubicBezTo>
                    <a:pt x="377296" y="146575"/>
                    <a:pt x="287338" y="124085"/>
                    <a:pt x="287338" y="124085"/>
                  </a:cubicBezTo>
                  <a:lnTo>
                    <a:pt x="0" y="748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FC2B3629-9126-4B74-AC58-0010EECC9E75}"/>
                </a:ext>
              </a:extLst>
            </p:cNvPr>
            <p:cNvSpPr/>
            <p:nvPr/>
          </p:nvSpPr>
          <p:spPr>
            <a:xfrm>
              <a:off x="5366018" y="5978128"/>
              <a:ext cx="117756" cy="262364"/>
            </a:xfrm>
            <a:custGeom>
              <a:avLst/>
              <a:gdLst>
                <a:gd name="connsiteX0" fmla="*/ 117207 w 117756"/>
                <a:gd name="connsiteY0" fmla="*/ 397 h 262364"/>
                <a:gd name="connsiteX1" fmla="*/ 14020 w 117756"/>
                <a:gd name="connsiteY1" fmla="*/ 213122 h 262364"/>
                <a:gd name="connsiteX2" fmla="*/ 1320 w 117756"/>
                <a:gd name="connsiteY2" fmla="*/ 262335 h 262364"/>
                <a:gd name="connsiteX3" fmla="*/ 17195 w 117756"/>
                <a:gd name="connsiteY3" fmla="*/ 209947 h 262364"/>
                <a:gd name="connsiteX4" fmla="*/ 53707 w 117756"/>
                <a:gd name="connsiteY4" fmla="*/ 160735 h 262364"/>
                <a:gd name="connsiteX5" fmla="*/ 117207 w 117756"/>
                <a:gd name="connsiteY5" fmla="*/ 397 h 26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56" h="262364">
                  <a:moveTo>
                    <a:pt x="117207" y="397"/>
                  </a:moveTo>
                  <a:cubicBezTo>
                    <a:pt x="110593" y="9128"/>
                    <a:pt x="33334" y="169466"/>
                    <a:pt x="14020" y="213122"/>
                  </a:cubicBezTo>
                  <a:cubicBezTo>
                    <a:pt x="-5294" y="256778"/>
                    <a:pt x="791" y="262864"/>
                    <a:pt x="1320" y="262335"/>
                  </a:cubicBezTo>
                  <a:cubicBezTo>
                    <a:pt x="1849" y="261806"/>
                    <a:pt x="8464" y="226880"/>
                    <a:pt x="17195" y="209947"/>
                  </a:cubicBezTo>
                  <a:cubicBezTo>
                    <a:pt x="25926" y="193014"/>
                    <a:pt x="38626" y="192220"/>
                    <a:pt x="53707" y="160735"/>
                  </a:cubicBezTo>
                  <a:cubicBezTo>
                    <a:pt x="68788" y="129250"/>
                    <a:pt x="123821" y="-8334"/>
                    <a:pt x="117207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DECB1A90-0082-40A3-9B0E-EF0E10133508}"/>
                </a:ext>
              </a:extLst>
            </p:cNvPr>
            <p:cNvSpPr/>
            <p:nvPr/>
          </p:nvSpPr>
          <p:spPr>
            <a:xfrm>
              <a:off x="5233718" y="6157600"/>
              <a:ext cx="176925" cy="343728"/>
            </a:xfrm>
            <a:custGeom>
              <a:avLst/>
              <a:gdLst>
                <a:gd name="connsiteX0" fmla="*/ 157432 w 176925"/>
                <a:gd name="connsiteY0" fmla="*/ 1900 h 343728"/>
                <a:gd name="connsiteX1" fmla="*/ 128857 w 176925"/>
                <a:gd name="connsiteY1" fmla="*/ 124138 h 343728"/>
                <a:gd name="connsiteX2" fmla="*/ 270 w 176925"/>
                <a:gd name="connsiteY2" fmla="*/ 270188 h 343728"/>
                <a:gd name="connsiteX3" fmla="*/ 95520 w 176925"/>
                <a:gd name="connsiteY3" fmla="*/ 187638 h 343728"/>
                <a:gd name="connsiteX4" fmla="*/ 114570 w 176925"/>
                <a:gd name="connsiteY4" fmla="*/ 214625 h 343728"/>
                <a:gd name="connsiteX5" fmla="*/ 143145 w 176925"/>
                <a:gd name="connsiteY5" fmla="*/ 178113 h 343728"/>
                <a:gd name="connsiteX6" fmla="*/ 176482 w 176925"/>
                <a:gd name="connsiteY6" fmla="*/ 343213 h 343728"/>
                <a:gd name="connsiteX7" fmla="*/ 162195 w 176925"/>
                <a:gd name="connsiteY7" fmla="*/ 222563 h 343728"/>
                <a:gd name="connsiteX8" fmla="*/ 157432 w 176925"/>
                <a:gd name="connsiteY8" fmla="*/ 1900 h 34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925" h="343728">
                  <a:moveTo>
                    <a:pt x="157432" y="1900"/>
                  </a:moveTo>
                  <a:cubicBezTo>
                    <a:pt x="151876" y="-14504"/>
                    <a:pt x="155051" y="79423"/>
                    <a:pt x="128857" y="124138"/>
                  </a:cubicBezTo>
                  <a:cubicBezTo>
                    <a:pt x="102663" y="168853"/>
                    <a:pt x="5826" y="259605"/>
                    <a:pt x="270" y="270188"/>
                  </a:cubicBezTo>
                  <a:cubicBezTo>
                    <a:pt x="-5286" y="280771"/>
                    <a:pt x="76470" y="196898"/>
                    <a:pt x="95520" y="187638"/>
                  </a:cubicBezTo>
                  <a:cubicBezTo>
                    <a:pt x="114570" y="178378"/>
                    <a:pt x="106632" y="216213"/>
                    <a:pt x="114570" y="214625"/>
                  </a:cubicBezTo>
                  <a:cubicBezTo>
                    <a:pt x="122508" y="213037"/>
                    <a:pt x="132826" y="156682"/>
                    <a:pt x="143145" y="178113"/>
                  </a:cubicBezTo>
                  <a:cubicBezTo>
                    <a:pt x="153464" y="199544"/>
                    <a:pt x="173307" y="335805"/>
                    <a:pt x="176482" y="343213"/>
                  </a:cubicBezTo>
                  <a:cubicBezTo>
                    <a:pt x="179657" y="350621"/>
                    <a:pt x="164841" y="276538"/>
                    <a:pt x="162195" y="222563"/>
                  </a:cubicBezTo>
                  <a:cubicBezTo>
                    <a:pt x="159549" y="168588"/>
                    <a:pt x="162988" y="18304"/>
                    <a:pt x="157432" y="1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F48C8B6D-63F2-47E4-AD45-3FE1F87CB083}"/>
                </a:ext>
              </a:extLst>
            </p:cNvPr>
            <p:cNvSpPr/>
            <p:nvPr/>
          </p:nvSpPr>
          <p:spPr>
            <a:xfrm>
              <a:off x="4526577" y="6288072"/>
              <a:ext cx="860058" cy="188575"/>
            </a:xfrm>
            <a:custGeom>
              <a:avLst/>
              <a:gdLst>
                <a:gd name="connsiteX0" fmla="*/ 973 w 860058"/>
                <a:gd name="connsiteY0" fmla="*/ 187341 h 188575"/>
                <a:gd name="connsiteX1" fmla="*/ 243861 w 860058"/>
                <a:gd name="connsiteY1" fmla="*/ 133366 h 188575"/>
                <a:gd name="connsiteX2" fmla="*/ 545486 w 860058"/>
                <a:gd name="connsiteY2" fmla="*/ 146066 h 188575"/>
                <a:gd name="connsiteX3" fmla="*/ 408961 w 860058"/>
                <a:gd name="connsiteY3" fmla="*/ 161941 h 188575"/>
                <a:gd name="connsiteX4" fmla="*/ 577236 w 860058"/>
                <a:gd name="connsiteY4" fmla="*/ 103203 h 188575"/>
                <a:gd name="connsiteX5" fmla="*/ 848698 w 860058"/>
                <a:gd name="connsiteY5" fmla="*/ 16 h 188575"/>
                <a:gd name="connsiteX6" fmla="*/ 561361 w 860058"/>
                <a:gd name="connsiteY6" fmla="*/ 111141 h 188575"/>
                <a:gd name="connsiteX7" fmla="*/ 566123 w 860058"/>
                <a:gd name="connsiteY7" fmla="*/ 127016 h 188575"/>
                <a:gd name="connsiteX8" fmla="*/ 859811 w 860058"/>
                <a:gd name="connsiteY8" fmla="*/ 165116 h 188575"/>
                <a:gd name="connsiteX9" fmla="*/ 510561 w 860058"/>
                <a:gd name="connsiteY9" fmla="*/ 166703 h 188575"/>
                <a:gd name="connsiteX10" fmla="*/ 296248 w 860058"/>
                <a:gd name="connsiteY10" fmla="*/ 171466 h 188575"/>
                <a:gd name="connsiteX11" fmla="*/ 162898 w 860058"/>
                <a:gd name="connsiteY11" fmla="*/ 171466 h 188575"/>
                <a:gd name="connsiteX12" fmla="*/ 973 w 860058"/>
                <a:gd name="connsiteY12" fmla="*/ 187341 h 18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058" h="188575">
                  <a:moveTo>
                    <a:pt x="973" y="187341"/>
                  </a:moveTo>
                  <a:cubicBezTo>
                    <a:pt x="14467" y="180991"/>
                    <a:pt x="153109" y="140245"/>
                    <a:pt x="243861" y="133366"/>
                  </a:cubicBezTo>
                  <a:cubicBezTo>
                    <a:pt x="334613" y="126487"/>
                    <a:pt x="517969" y="141304"/>
                    <a:pt x="545486" y="146066"/>
                  </a:cubicBezTo>
                  <a:cubicBezTo>
                    <a:pt x="573003" y="150828"/>
                    <a:pt x="403669" y="169085"/>
                    <a:pt x="408961" y="161941"/>
                  </a:cubicBezTo>
                  <a:cubicBezTo>
                    <a:pt x="414253" y="154797"/>
                    <a:pt x="503947" y="130190"/>
                    <a:pt x="577236" y="103203"/>
                  </a:cubicBezTo>
                  <a:cubicBezTo>
                    <a:pt x="650525" y="76216"/>
                    <a:pt x="851344" y="-1307"/>
                    <a:pt x="848698" y="16"/>
                  </a:cubicBezTo>
                  <a:cubicBezTo>
                    <a:pt x="846052" y="1339"/>
                    <a:pt x="608457" y="89974"/>
                    <a:pt x="561361" y="111141"/>
                  </a:cubicBezTo>
                  <a:cubicBezTo>
                    <a:pt x="514265" y="132308"/>
                    <a:pt x="516381" y="118020"/>
                    <a:pt x="566123" y="127016"/>
                  </a:cubicBezTo>
                  <a:cubicBezTo>
                    <a:pt x="615865" y="136012"/>
                    <a:pt x="869071" y="158502"/>
                    <a:pt x="859811" y="165116"/>
                  </a:cubicBezTo>
                  <a:cubicBezTo>
                    <a:pt x="850551" y="171730"/>
                    <a:pt x="604488" y="165645"/>
                    <a:pt x="510561" y="166703"/>
                  </a:cubicBezTo>
                  <a:cubicBezTo>
                    <a:pt x="416634" y="167761"/>
                    <a:pt x="354192" y="170672"/>
                    <a:pt x="296248" y="171466"/>
                  </a:cubicBezTo>
                  <a:cubicBezTo>
                    <a:pt x="238304" y="172260"/>
                    <a:pt x="207877" y="169349"/>
                    <a:pt x="162898" y="171466"/>
                  </a:cubicBezTo>
                  <a:cubicBezTo>
                    <a:pt x="117919" y="173583"/>
                    <a:pt x="-12521" y="193691"/>
                    <a:pt x="973" y="187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E986DA70-37A0-4E44-866D-E4941E43CB2D}"/>
                </a:ext>
              </a:extLst>
            </p:cNvPr>
            <p:cNvSpPr/>
            <p:nvPr/>
          </p:nvSpPr>
          <p:spPr>
            <a:xfrm>
              <a:off x="4748789" y="5930836"/>
              <a:ext cx="601609" cy="312669"/>
            </a:xfrm>
            <a:custGeom>
              <a:avLst/>
              <a:gdLst>
                <a:gd name="connsiteX0" fmla="*/ 1011 w 601609"/>
                <a:gd name="connsiteY0" fmla="*/ 64 h 312669"/>
                <a:gd name="connsiteX1" fmla="*/ 228024 w 601609"/>
                <a:gd name="connsiteY1" fmla="*/ 157227 h 312669"/>
                <a:gd name="connsiteX2" fmla="*/ 191511 w 601609"/>
                <a:gd name="connsiteY2" fmla="*/ 146114 h 312669"/>
                <a:gd name="connsiteX3" fmla="*/ 218499 w 601609"/>
                <a:gd name="connsiteY3" fmla="*/ 285814 h 312669"/>
                <a:gd name="connsiteX4" fmla="*/ 213736 w 601609"/>
                <a:gd name="connsiteY4" fmla="*/ 217552 h 312669"/>
                <a:gd name="connsiteX5" fmla="*/ 601086 w 601609"/>
                <a:gd name="connsiteY5" fmla="*/ 311214 h 312669"/>
                <a:gd name="connsiteX6" fmla="*/ 294699 w 601609"/>
                <a:gd name="connsiteY6" fmla="*/ 266764 h 312669"/>
                <a:gd name="connsiteX7" fmla="*/ 188336 w 601609"/>
                <a:gd name="connsiteY7" fmla="*/ 163577 h 312669"/>
                <a:gd name="connsiteX8" fmla="*/ 145474 w 601609"/>
                <a:gd name="connsiteY8" fmla="*/ 138177 h 312669"/>
                <a:gd name="connsiteX9" fmla="*/ 1011 w 601609"/>
                <a:gd name="connsiteY9" fmla="*/ 64 h 31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609" h="312669">
                  <a:moveTo>
                    <a:pt x="1011" y="64"/>
                  </a:moveTo>
                  <a:cubicBezTo>
                    <a:pt x="14769" y="3239"/>
                    <a:pt x="196274" y="132885"/>
                    <a:pt x="228024" y="157227"/>
                  </a:cubicBezTo>
                  <a:cubicBezTo>
                    <a:pt x="259774" y="181569"/>
                    <a:pt x="193099" y="124683"/>
                    <a:pt x="191511" y="146114"/>
                  </a:cubicBezTo>
                  <a:cubicBezTo>
                    <a:pt x="189923" y="167545"/>
                    <a:pt x="214795" y="273908"/>
                    <a:pt x="218499" y="285814"/>
                  </a:cubicBezTo>
                  <a:cubicBezTo>
                    <a:pt x="222203" y="297720"/>
                    <a:pt x="149972" y="213319"/>
                    <a:pt x="213736" y="217552"/>
                  </a:cubicBezTo>
                  <a:cubicBezTo>
                    <a:pt x="277500" y="221785"/>
                    <a:pt x="587592" y="303012"/>
                    <a:pt x="601086" y="311214"/>
                  </a:cubicBezTo>
                  <a:cubicBezTo>
                    <a:pt x="614580" y="319416"/>
                    <a:pt x="363491" y="291370"/>
                    <a:pt x="294699" y="266764"/>
                  </a:cubicBezTo>
                  <a:cubicBezTo>
                    <a:pt x="225907" y="242158"/>
                    <a:pt x="213207" y="185008"/>
                    <a:pt x="188336" y="163577"/>
                  </a:cubicBezTo>
                  <a:cubicBezTo>
                    <a:pt x="163465" y="142146"/>
                    <a:pt x="172991" y="163842"/>
                    <a:pt x="145474" y="138177"/>
                  </a:cubicBezTo>
                  <a:cubicBezTo>
                    <a:pt x="117957" y="112512"/>
                    <a:pt x="-12747" y="-3111"/>
                    <a:pt x="1011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082180CE-3B15-442F-9F91-DD99F335E45B}"/>
                </a:ext>
              </a:extLst>
            </p:cNvPr>
            <p:cNvSpPr/>
            <p:nvPr/>
          </p:nvSpPr>
          <p:spPr>
            <a:xfrm>
              <a:off x="4625950" y="6292827"/>
              <a:ext cx="489531" cy="45031"/>
            </a:xfrm>
            <a:custGeom>
              <a:avLst/>
              <a:gdLst>
                <a:gd name="connsiteX0" fmla="*/ 25 w 489531"/>
                <a:gd name="connsiteY0" fmla="*/ 44473 h 45031"/>
                <a:gd name="connsiteX1" fmla="*/ 165125 w 489531"/>
                <a:gd name="connsiteY1" fmla="*/ 25423 h 45031"/>
                <a:gd name="connsiteX2" fmla="*/ 485800 w 489531"/>
                <a:gd name="connsiteY2" fmla="*/ 41298 h 45031"/>
                <a:gd name="connsiteX3" fmla="*/ 328638 w 489531"/>
                <a:gd name="connsiteY3" fmla="*/ 41298 h 45031"/>
                <a:gd name="connsiteX4" fmla="*/ 154013 w 489531"/>
                <a:gd name="connsiteY4" fmla="*/ 23 h 45031"/>
                <a:gd name="connsiteX5" fmla="*/ 25 w 489531"/>
                <a:gd name="connsiteY5" fmla="*/ 44473 h 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31" h="45031">
                  <a:moveTo>
                    <a:pt x="25" y="44473"/>
                  </a:moveTo>
                  <a:cubicBezTo>
                    <a:pt x="1877" y="48706"/>
                    <a:pt x="84163" y="25952"/>
                    <a:pt x="165125" y="25423"/>
                  </a:cubicBezTo>
                  <a:cubicBezTo>
                    <a:pt x="246087" y="24894"/>
                    <a:pt x="458548" y="38652"/>
                    <a:pt x="485800" y="41298"/>
                  </a:cubicBezTo>
                  <a:cubicBezTo>
                    <a:pt x="513052" y="43944"/>
                    <a:pt x="383936" y="48177"/>
                    <a:pt x="328638" y="41298"/>
                  </a:cubicBezTo>
                  <a:cubicBezTo>
                    <a:pt x="273340" y="34419"/>
                    <a:pt x="209311" y="-1035"/>
                    <a:pt x="154013" y="23"/>
                  </a:cubicBezTo>
                  <a:cubicBezTo>
                    <a:pt x="98715" y="1081"/>
                    <a:pt x="-1827" y="40240"/>
                    <a:pt x="25" y="44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E977D5CF-96E7-4731-A7DE-AEC86EFBA6BA}"/>
                </a:ext>
              </a:extLst>
            </p:cNvPr>
            <p:cNvSpPr/>
            <p:nvPr/>
          </p:nvSpPr>
          <p:spPr>
            <a:xfrm>
              <a:off x="4710502" y="6250885"/>
              <a:ext cx="641423" cy="136551"/>
            </a:xfrm>
            <a:custGeom>
              <a:avLst/>
              <a:gdLst>
                <a:gd name="connsiteX0" fmla="*/ 639373 w 641423"/>
                <a:gd name="connsiteY0" fmla="*/ 690 h 136551"/>
                <a:gd name="connsiteX1" fmla="*/ 386961 w 641423"/>
                <a:gd name="connsiteY1" fmla="*/ 100703 h 136551"/>
                <a:gd name="connsiteX2" fmla="*/ 129786 w 641423"/>
                <a:gd name="connsiteY2" fmla="*/ 111815 h 136551"/>
                <a:gd name="connsiteX3" fmla="*/ 4373 w 641423"/>
                <a:gd name="connsiteY3" fmla="*/ 102290 h 136551"/>
                <a:gd name="connsiteX4" fmla="*/ 279011 w 641423"/>
                <a:gd name="connsiteY4" fmla="*/ 134040 h 136551"/>
                <a:gd name="connsiteX5" fmla="*/ 34536 w 641423"/>
                <a:gd name="connsiteY5" fmla="*/ 126103 h 136551"/>
                <a:gd name="connsiteX6" fmla="*/ 479036 w 641423"/>
                <a:gd name="connsiteY6" fmla="*/ 59428 h 136551"/>
                <a:gd name="connsiteX7" fmla="*/ 639373 w 641423"/>
                <a:gd name="connsiteY7" fmla="*/ 690 h 1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423" h="136551">
                  <a:moveTo>
                    <a:pt x="639373" y="690"/>
                  </a:moveTo>
                  <a:cubicBezTo>
                    <a:pt x="624027" y="7569"/>
                    <a:pt x="471892" y="82182"/>
                    <a:pt x="386961" y="100703"/>
                  </a:cubicBezTo>
                  <a:cubicBezTo>
                    <a:pt x="302030" y="119224"/>
                    <a:pt x="193551" y="111551"/>
                    <a:pt x="129786" y="111815"/>
                  </a:cubicBezTo>
                  <a:cubicBezTo>
                    <a:pt x="66021" y="112079"/>
                    <a:pt x="-20498" y="98586"/>
                    <a:pt x="4373" y="102290"/>
                  </a:cubicBezTo>
                  <a:cubicBezTo>
                    <a:pt x="29244" y="105994"/>
                    <a:pt x="273984" y="130071"/>
                    <a:pt x="279011" y="134040"/>
                  </a:cubicBezTo>
                  <a:cubicBezTo>
                    <a:pt x="284038" y="138009"/>
                    <a:pt x="1199" y="138538"/>
                    <a:pt x="34536" y="126103"/>
                  </a:cubicBezTo>
                  <a:cubicBezTo>
                    <a:pt x="67873" y="113668"/>
                    <a:pt x="375848" y="78743"/>
                    <a:pt x="479036" y="59428"/>
                  </a:cubicBezTo>
                  <a:cubicBezTo>
                    <a:pt x="582223" y="40113"/>
                    <a:pt x="654719" y="-6189"/>
                    <a:pt x="639373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42B46AF8-EFEB-4ECA-A092-D672E8896ABF}"/>
                </a:ext>
              </a:extLst>
            </p:cNvPr>
            <p:cNvSpPr/>
            <p:nvPr/>
          </p:nvSpPr>
          <p:spPr>
            <a:xfrm>
              <a:off x="4655946" y="5037133"/>
              <a:ext cx="266660" cy="438242"/>
            </a:xfrm>
            <a:custGeom>
              <a:avLst/>
              <a:gdLst>
                <a:gd name="connsiteX0" fmla="*/ 192 w 266660"/>
                <a:gd name="connsiteY0" fmla="*/ 5 h 438242"/>
                <a:gd name="connsiteX1" fmla="*/ 219267 w 266660"/>
                <a:gd name="connsiteY1" fmla="*/ 50805 h 438242"/>
                <a:gd name="connsiteX2" fmla="*/ 192279 w 266660"/>
                <a:gd name="connsiteY2" fmla="*/ 92080 h 438242"/>
                <a:gd name="connsiteX3" fmla="*/ 177992 w 266660"/>
                <a:gd name="connsiteY3" fmla="*/ 166692 h 438242"/>
                <a:gd name="connsiteX4" fmla="*/ 146242 w 266660"/>
                <a:gd name="connsiteY4" fmla="*/ 222255 h 438242"/>
                <a:gd name="connsiteX5" fmla="*/ 170054 w 266660"/>
                <a:gd name="connsiteY5" fmla="*/ 433392 h 438242"/>
                <a:gd name="connsiteX6" fmla="*/ 154179 w 266660"/>
                <a:gd name="connsiteY6" fmla="*/ 347667 h 438242"/>
                <a:gd name="connsiteX7" fmla="*/ 170054 w 266660"/>
                <a:gd name="connsiteY7" fmla="*/ 93667 h 438242"/>
                <a:gd name="connsiteX8" fmla="*/ 162117 w 266660"/>
                <a:gd name="connsiteY8" fmla="*/ 111130 h 438242"/>
                <a:gd name="connsiteX9" fmla="*/ 262129 w 266660"/>
                <a:gd name="connsiteY9" fmla="*/ 53980 h 438242"/>
                <a:gd name="connsiteX10" fmla="*/ 192 w 266660"/>
                <a:gd name="connsiteY10" fmla="*/ 5 h 43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660" h="438242">
                  <a:moveTo>
                    <a:pt x="192" y="5"/>
                  </a:moveTo>
                  <a:cubicBezTo>
                    <a:pt x="-6952" y="-524"/>
                    <a:pt x="187253" y="35459"/>
                    <a:pt x="219267" y="50805"/>
                  </a:cubicBezTo>
                  <a:cubicBezTo>
                    <a:pt x="251282" y="66151"/>
                    <a:pt x="199158" y="72766"/>
                    <a:pt x="192279" y="92080"/>
                  </a:cubicBezTo>
                  <a:cubicBezTo>
                    <a:pt x="185400" y="111395"/>
                    <a:pt x="185665" y="144996"/>
                    <a:pt x="177992" y="166692"/>
                  </a:cubicBezTo>
                  <a:cubicBezTo>
                    <a:pt x="170319" y="188388"/>
                    <a:pt x="147565" y="177805"/>
                    <a:pt x="146242" y="222255"/>
                  </a:cubicBezTo>
                  <a:cubicBezTo>
                    <a:pt x="144919" y="266705"/>
                    <a:pt x="168731" y="412490"/>
                    <a:pt x="170054" y="433392"/>
                  </a:cubicBezTo>
                  <a:cubicBezTo>
                    <a:pt x="171377" y="454294"/>
                    <a:pt x="154179" y="404288"/>
                    <a:pt x="154179" y="347667"/>
                  </a:cubicBezTo>
                  <a:cubicBezTo>
                    <a:pt x="154179" y="291046"/>
                    <a:pt x="168731" y="133090"/>
                    <a:pt x="170054" y="93667"/>
                  </a:cubicBezTo>
                  <a:cubicBezTo>
                    <a:pt x="171377" y="54244"/>
                    <a:pt x="146771" y="117744"/>
                    <a:pt x="162117" y="111130"/>
                  </a:cubicBezTo>
                  <a:cubicBezTo>
                    <a:pt x="177463" y="104516"/>
                    <a:pt x="290440" y="74618"/>
                    <a:pt x="262129" y="53980"/>
                  </a:cubicBezTo>
                  <a:cubicBezTo>
                    <a:pt x="233819" y="33343"/>
                    <a:pt x="7336" y="534"/>
                    <a:pt x="19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8A6D1CD7-EE49-47F3-971E-38725C6009BB}"/>
                </a:ext>
              </a:extLst>
            </p:cNvPr>
            <p:cNvSpPr/>
            <p:nvPr/>
          </p:nvSpPr>
          <p:spPr>
            <a:xfrm>
              <a:off x="4761326" y="5076823"/>
              <a:ext cx="87119" cy="448563"/>
            </a:xfrm>
            <a:custGeom>
              <a:avLst/>
              <a:gdLst>
                <a:gd name="connsiteX0" fmla="*/ 86899 w 87119"/>
                <a:gd name="connsiteY0" fmla="*/ 2 h 448563"/>
                <a:gd name="connsiteX1" fmla="*/ 1174 w 87119"/>
                <a:gd name="connsiteY1" fmla="*/ 73027 h 448563"/>
                <a:gd name="connsiteX2" fmla="*/ 36099 w 87119"/>
                <a:gd name="connsiteY2" fmla="*/ 119065 h 448563"/>
                <a:gd name="connsiteX3" fmla="*/ 21812 w 87119"/>
                <a:gd name="connsiteY3" fmla="*/ 171452 h 448563"/>
                <a:gd name="connsiteX4" fmla="*/ 26574 w 87119"/>
                <a:gd name="connsiteY4" fmla="*/ 446090 h 448563"/>
                <a:gd name="connsiteX5" fmla="*/ 28162 w 87119"/>
                <a:gd name="connsiteY5" fmla="*/ 293690 h 448563"/>
                <a:gd name="connsiteX6" fmla="*/ 26574 w 87119"/>
                <a:gd name="connsiteY6" fmla="*/ 71440 h 448563"/>
                <a:gd name="connsiteX7" fmla="*/ 86899 w 87119"/>
                <a:gd name="connsiteY7" fmla="*/ 2 h 44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119" h="448563">
                  <a:moveTo>
                    <a:pt x="86899" y="2"/>
                  </a:moveTo>
                  <a:cubicBezTo>
                    <a:pt x="82666" y="266"/>
                    <a:pt x="9641" y="53183"/>
                    <a:pt x="1174" y="73027"/>
                  </a:cubicBezTo>
                  <a:cubicBezTo>
                    <a:pt x="-7293" y="92871"/>
                    <a:pt x="32659" y="102661"/>
                    <a:pt x="36099" y="119065"/>
                  </a:cubicBezTo>
                  <a:cubicBezTo>
                    <a:pt x="39539" y="135469"/>
                    <a:pt x="23399" y="116948"/>
                    <a:pt x="21812" y="171452"/>
                  </a:cubicBezTo>
                  <a:cubicBezTo>
                    <a:pt x="20225" y="225956"/>
                    <a:pt x="25516" y="425717"/>
                    <a:pt x="26574" y="446090"/>
                  </a:cubicBezTo>
                  <a:cubicBezTo>
                    <a:pt x="27632" y="466463"/>
                    <a:pt x="28162" y="356132"/>
                    <a:pt x="28162" y="293690"/>
                  </a:cubicBezTo>
                  <a:cubicBezTo>
                    <a:pt x="28162" y="231248"/>
                    <a:pt x="19960" y="119594"/>
                    <a:pt x="26574" y="71440"/>
                  </a:cubicBezTo>
                  <a:cubicBezTo>
                    <a:pt x="33188" y="23286"/>
                    <a:pt x="91132" y="-262"/>
                    <a:pt x="8689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558B55B7-3529-4277-A526-A6C505F7177B}"/>
                </a:ext>
              </a:extLst>
            </p:cNvPr>
            <p:cNvSpPr/>
            <p:nvPr/>
          </p:nvSpPr>
          <p:spPr>
            <a:xfrm>
              <a:off x="4799150" y="5249852"/>
              <a:ext cx="86095" cy="479795"/>
            </a:xfrm>
            <a:custGeom>
              <a:avLst/>
              <a:gdLst>
                <a:gd name="connsiteX0" fmla="*/ 85588 w 86095"/>
                <a:gd name="connsiteY0" fmla="*/ 11 h 479795"/>
                <a:gd name="connsiteX1" fmla="*/ 36375 w 86095"/>
                <a:gd name="connsiteY1" fmla="*/ 230198 h 479795"/>
                <a:gd name="connsiteX2" fmla="*/ 31613 w 86095"/>
                <a:gd name="connsiteY2" fmla="*/ 425461 h 479795"/>
                <a:gd name="connsiteX3" fmla="*/ 12563 w 86095"/>
                <a:gd name="connsiteY3" fmla="*/ 296873 h 479795"/>
                <a:gd name="connsiteX4" fmla="*/ 30025 w 86095"/>
                <a:gd name="connsiteY4" fmla="*/ 479436 h 479795"/>
                <a:gd name="connsiteX5" fmla="*/ 1450 w 86095"/>
                <a:gd name="connsiteY5" fmla="*/ 239723 h 479795"/>
                <a:gd name="connsiteX6" fmla="*/ 85588 w 86095"/>
                <a:gd name="connsiteY6" fmla="*/ 11 h 47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95" h="479795">
                  <a:moveTo>
                    <a:pt x="85588" y="11"/>
                  </a:moveTo>
                  <a:cubicBezTo>
                    <a:pt x="91409" y="-1577"/>
                    <a:pt x="45371" y="159290"/>
                    <a:pt x="36375" y="230198"/>
                  </a:cubicBezTo>
                  <a:cubicBezTo>
                    <a:pt x="27379" y="301106"/>
                    <a:pt x="35582" y="414349"/>
                    <a:pt x="31613" y="425461"/>
                  </a:cubicBezTo>
                  <a:cubicBezTo>
                    <a:pt x="27644" y="436573"/>
                    <a:pt x="12828" y="287877"/>
                    <a:pt x="12563" y="296873"/>
                  </a:cubicBezTo>
                  <a:cubicBezTo>
                    <a:pt x="12298" y="305869"/>
                    <a:pt x="31877" y="488961"/>
                    <a:pt x="30025" y="479436"/>
                  </a:cubicBezTo>
                  <a:cubicBezTo>
                    <a:pt x="28173" y="469911"/>
                    <a:pt x="-7546" y="316452"/>
                    <a:pt x="1450" y="239723"/>
                  </a:cubicBezTo>
                  <a:cubicBezTo>
                    <a:pt x="10446" y="162994"/>
                    <a:pt x="79767" y="1599"/>
                    <a:pt x="8558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9DFA268E-C2BE-4855-9244-DE96F0118DA7}"/>
                </a:ext>
              </a:extLst>
            </p:cNvPr>
            <p:cNvSpPr/>
            <p:nvPr/>
          </p:nvSpPr>
          <p:spPr>
            <a:xfrm>
              <a:off x="4774690" y="4221097"/>
              <a:ext cx="868463" cy="836901"/>
            </a:xfrm>
            <a:custGeom>
              <a:avLst/>
              <a:gdLst>
                <a:gd name="connsiteX0" fmla="*/ 857760 w 868463"/>
                <a:gd name="connsiteY0" fmla="*/ 20703 h 836901"/>
                <a:gd name="connsiteX1" fmla="*/ 457710 w 868463"/>
                <a:gd name="connsiteY1" fmla="*/ 471553 h 836901"/>
                <a:gd name="connsiteX2" fmla="*/ 286260 w 868463"/>
                <a:gd name="connsiteY2" fmla="*/ 693803 h 836901"/>
                <a:gd name="connsiteX3" fmla="*/ 510 w 868463"/>
                <a:gd name="connsiteY3" fmla="*/ 836678 h 836901"/>
                <a:gd name="connsiteX4" fmla="*/ 225935 w 868463"/>
                <a:gd name="connsiteY4" fmla="*/ 716028 h 836901"/>
                <a:gd name="connsiteX5" fmla="*/ 568835 w 868463"/>
                <a:gd name="connsiteY5" fmla="*/ 344553 h 836901"/>
                <a:gd name="connsiteX6" fmla="*/ 737110 w 868463"/>
                <a:gd name="connsiteY6" fmla="*/ 103253 h 836901"/>
                <a:gd name="connsiteX7" fmla="*/ 857760 w 868463"/>
                <a:gd name="connsiteY7" fmla="*/ 20703 h 83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8463" h="836901">
                  <a:moveTo>
                    <a:pt x="857760" y="20703"/>
                  </a:moveTo>
                  <a:cubicBezTo>
                    <a:pt x="811193" y="82086"/>
                    <a:pt x="552960" y="359370"/>
                    <a:pt x="457710" y="471553"/>
                  </a:cubicBezTo>
                  <a:cubicBezTo>
                    <a:pt x="362460" y="583736"/>
                    <a:pt x="362460" y="632949"/>
                    <a:pt x="286260" y="693803"/>
                  </a:cubicBezTo>
                  <a:cubicBezTo>
                    <a:pt x="210060" y="754657"/>
                    <a:pt x="10564" y="832974"/>
                    <a:pt x="510" y="836678"/>
                  </a:cubicBezTo>
                  <a:cubicBezTo>
                    <a:pt x="-9544" y="840382"/>
                    <a:pt x="131214" y="798049"/>
                    <a:pt x="225935" y="716028"/>
                  </a:cubicBezTo>
                  <a:cubicBezTo>
                    <a:pt x="320656" y="634007"/>
                    <a:pt x="483639" y="446682"/>
                    <a:pt x="568835" y="344553"/>
                  </a:cubicBezTo>
                  <a:cubicBezTo>
                    <a:pt x="654031" y="242424"/>
                    <a:pt x="687368" y="157757"/>
                    <a:pt x="737110" y="103253"/>
                  </a:cubicBezTo>
                  <a:cubicBezTo>
                    <a:pt x="786852" y="48749"/>
                    <a:pt x="904327" y="-40680"/>
                    <a:pt x="857760" y="20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53ABB806-2535-45F6-8232-18B1A28E8C98}"/>
                </a:ext>
              </a:extLst>
            </p:cNvPr>
            <p:cNvSpPr/>
            <p:nvPr/>
          </p:nvSpPr>
          <p:spPr>
            <a:xfrm>
              <a:off x="5619827" y="3831163"/>
              <a:ext cx="604021" cy="391660"/>
            </a:xfrm>
            <a:custGeom>
              <a:avLst/>
              <a:gdLst>
                <a:gd name="connsiteX0" fmla="*/ 587298 w 604021"/>
                <a:gd name="connsiteY0" fmla="*/ 9000 h 391660"/>
                <a:gd name="connsiteX1" fmla="*/ 511098 w 604021"/>
                <a:gd name="connsiteY1" fmla="*/ 86787 h 391660"/>
                <a:gd name="connsiteX2" fmla="*/ 3098 w 604021"/>
                <a:gd name="connsiteY2" fmla="*/ 388412 h 391660"/>
                <a:gd name="connsiteX3" fmla="*/ 298373 w 604021"/>
                <a:gd name="connsiteY3" fmla="*/ 247125 h 391660"/>
                <a:gd name="connsiteX4" fmla="*/ 311073 w 604021"/>
                <a:gd name="connsiteY4" fmla="*/ 258237 h 391660"/>
                <a:gd name="connsiteX5" fmla="*/ 587298 w 604021"/>
                <a:gd name="connsiteY5" fmla="*/ 9000 h 39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021" h="391660">
                  <a:moveTo>
                    <a:pt x="587298" y="9000"/>
                  </a:moveTo>
                  <a:cubicBezTo>
                    <a:pt x="620636" y="-19575"/>
                    <a:pt x="608465" y="23552"/>
                    <a:pt x="511098" y="86787"/>
                  </a:cubicBezTo>
                  <a:cubicBezTo>
                    <a:pt x="413731" y="150022"/>
                    <a:pt x="38552" y="361689"/>
                    <a:pt x="3098" y="388412"/>
                  </a:cubicBezTo>
                  <a:cubicBezTo>
                    <a:pt x="-32356" y="415135"/>
                    <a:pt x="247044" y="268821"/>
                    <a:pt x="298373" y="247125"/>
                  </a:cubicBezTo>
                  <a:cubicBezTo>
                    <a:pt x="349702" y="225429"/>
                    <a:pt x="256569" y="299512"/>
                    <a:pt x="311073" y="258237"/>
                  </a:cubicBezTo>
                  <a:cubicBezTo>
                    <a:pt x="365577" y="216962"/>
                    <a:pt x="553960" y="37575"/>
                    <a:pt x="587298" y="9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074271D8-12FC-4740-B8EB-6A71E2F14ADE}"/>
                </a:ext>
              </a:extLst>
            </p:cNvPr>
            <p:cNvSpPr/>
            <p:nvPr/>
          </p:nvSpPr>
          <p:spPr>
            <a:xfrm>
              <a:off x="5168695" y="5013684"/>
              <a:ext cx="957542" cy="1093659"/>
            </a:xfrm>
            <a:custGeom>
              <a:avLst/>
              <a:gdLst>
                <a:gd name="connsiteX0" fmla="*/ 956938 w 957542"/>
                <a:gd name="connsiteY0" fmla="*/ 699 h 1093659"/>
                <a:gd name="connsiteX1" fmla="*/ 548422 w 957542"/>
                <a:gd name="connsiteY1" fmla="*/ 510816 h 1093659"/>
                <a:gd name="connsiteX2" fmla="*/ 298655 w 957542"/>
                <a:gd name="connsiteY2" fmla="*/ 923566 h 1093659"/>
                <a:gd name="connsiteX3" fmla="*/ 205 w 957542"/>
                <a:gd name="connsiteY3" fmla="*/ 1088666 h 1093659"/>
                <a:gd name="connsiteX4" fmla="*/ 249972 w 957542"/>
                <a:gd name="connsiteY4" fmla="*/ 1050566 h 1093659"/>
                <a:gd name="connsiteX5" fmla="*/ 135672 w 957542"/>
                <a:gd name="connsiteY5" fmla="*/ 1048449 h 1093659"/>
                <a:gd name="connsiteX6" fmla="*/ 285955 w 957542"/>
                <a:gd name="connsiteY6" fmla="*/ 870649 h 1093659"/>
                <a:gd name="connsiteX7" fmla="*/ 451055 w 957542"/>
                <a:gd name="connsiteY7" fmla="*/ 625116 h 1093659"/>
                <a:gd name="connsiteX8" fmla="*/ 956938 w 957542"/>
                <a:gd name="connsiteY8" fmla="*/ 699 h 109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542" h="1093659">
                  <a:moveTo>
                    <a:pt x="956938" y="699"/>
                  </a:moveTo>
                  <a:cubicBezTo>
                    <a:pt x="973166" y="-18351"/>
                    <a:pt x="658136" y="357005"/>
                    <a:pt x="548422" y="510816"/>
                  </a:cubicBezTo>
                  <a:cubicBezTo>
                    <a:pt x="438708" y="664627"/>
                    <a:pt x="390025" y="827258"/>
                    <a:pt x="298655" y="923566"/>
                  </a:cubicBezTo>
                  <a:cubicBezTo>
                    <a:pt x="207285" y="1019874"/>
                    <a:pt x="8319" y="1067499"/>
                    <a:pt x="205" y="1088666"/>
                  </a:cubicBezTo>
                  <a:cubicBezTo>
                    <a:pt x="-7909" y="1109833"/>
                    <a:pt x="227394" y="1057269"/>
                    <a:pt x="249972" y="1050566"/>
                  </a:cubicBezTo>
                  <a:cubicBezTo>
                    <a:pt x="272550" y="1043863"/>
                    <a:pt x="129675" y="1078435"/>
                    <a:pt x="135672" y="1048449"/>
                  </a:cubicBezTo>
                  <a:cubicBezTo>
                    <a:pt x="141669" y="1018463"/>
                    <a:pt x="233391" y="941205"/>
                    <a:pt x="285955" y="870649"/>
                  </a:cubicBezTo>
                  <a:cubicBezTo>
                    <a:pt x="338519" y="800094"/>
                    <a:pt x="336402" y="767991"/>
                    <a:pt x="451055" y="625116"/>
                  </a:cubicBezTo>
                  <a:cubicBezTo>
                    <a:pt x="565708" y="482241"/>
                    <a:pt x="940710" y="19749"/>
                    <a:pt x="956938" y="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D7D49E06-C9F6-40FE-B14D-ECF4E73EF7BE}"/>
                </a:ext>
              </a:extLst>
            </p:cNvPr>
            <p:cNvSpPr/>
            <p:nvPr/>
          </p:nvSpPr>
          <p:spPr>
            <a:xfrm>
              <a:off x="5589817" y="4881913"/>
              <a:ext cx="693501" cy="914498"/>
            </a:xfrm>
            <a:custGeom>
              <a:avLst/>
              <a:gdLst>
                <a:gd name="connsiteX0" fmla="*/ 664933 w 693501"/>
                <a:gd name="connsiteY0" fmla="*/ 45687 h 914498"/>
                <a:gd name="connsiteX1" fmla="*/ 612016 w 693501"/>
                <a:gd name="connsiteY1" fmla="*/ 90137 h 914498"/>
                <a:gd name="connsiteX2" fmla="*/ 25700 w 693501"/>
                <a:gd name="connsiteY2" fmla="*/ 883887 h 914498"/>
                <a:gd name="connsiteX3" fmla="*/ 125183 w 693501"/>
                <a:gd name="connsiteY3" fmla="*/ 725137 h 914498"/>
                <a:gd name="connsiteX4" fmla="*/ 313566 w 693501"/>
                <a:gd name="connsiteY4" fmla="*/ 479604 h 914498"/>
                <a:gd name="connsiteX5" fmla="*/ 209850 w 693501"/>
                <a:gd name="connsiteY5" fmla="*/ 627770 h 914498"/>
                <a:gd name="connsiteX6" fmla="*/ 385533 w 693501"/>
                <a:gd name="connsiteY6" fmla="*/ 337787 h 914498"/>
                <a:gd name="connsiteX7" fmla="*/ 664933 w 693501"/>
                <a:gd name="connsiteY7" fmla="*/ 45687 h 9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501" h="914498">
                  <a:moveTo>
                    <a:pt x="664933" y="45687"/>
                  </a:moveTo>
                  <a:cubicBezTo>
                    <a:pt x="702680" y="4412"/>
                    <a:pt x="718555" y="-49563"/>
                    <a:pt x="612016" y="90137"/>
                  </a:cubicBezTo>
                  <a:cubicBezTo>
                    <a:pt x="505477" y="229837"/>
                    <a:pt x="106839" y="778054"/>
                    <a:pt x="25700" y="883887"/>
                  </a:cubicBezTo>
                  <a:cubicBezTo>
                    <a:pt x="-55439" y="989720"/>
                    <a:pt x="77205" y="792518"/>
                    <a:pt x="125183" y="725137"/>
                  </a:cubicBezTo>
                  <a:cubicBezTo>
                    <a:pt x="173161" y="657757"/>
                    <a:pt x="299455" y="495832"/>
                    <a:pt x="313566" y="479604"/>
                  </a:cubicBezTo>
                  <a:cubicBezTo>
                    <a:pt x="327677" y="463376"/>
                    <a:pt x="197856" y="651406"/>
                    <a:pt x="209850" y="627770"/>
                  </a:cubicBezTo>
                  <a:cubicBezTo>
                    <a:pt x="221844" y="604134"/>
                    <a:pt x="308628" y="439034"/>
                    <a:pt x="385533" y="337787"/>
                  </a:cubicBezTo>
                  <a:cubicBezTo>
                    <a:pt x="462438" y="236540"/>
                    <a:pt x="627186" y="86962"/>
                    <a:pt x="664933" y="45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5DF56C6D-A011-4FDB-B8F8-6AB2B2284536}"/>
                </a:ext>
              </a:extLst>
            </p:cNvPr>
            <p:cNvSpPr/>
            <p:nvPr/>
          </p:nvSpPr>
          <p:spPr>
            <a:xfrm>
              <a:off x="5774200" y="4412340"/>
              <a:ext cx="718612" cy="549229"/>
            </a:xfrm>
            <a:custGeom>
              <a:avLst/>
              <a:gdLst>
                <a:gd name="connsiteX0" fmla="*/ 717617 w 718612"/>
                <a:gd name="connsiteY0" fmla="*/ 910 h 549229"/>
                <a:gd name="connsiteX1" fmla="*/ 522883 w 718612"/>
                <a:gd name="connsiteY1" fmla="*/ 166010 h 549229"/>
                <a:gd name="connsiteX2" fmla="*/ 271000 w 718612"/>
                <a:gd name="connsiteY2" fmla="*/ 242210 h 549229"/>
                <a:gd name="connsiteX3" fmla="*/ 67 w 718612"/>
                <a:gd name="connsiteY3" fmla="*/ 549127 h 549229"/>
                <a:gd name="connsiteX4" fmla="*/ 247717 w 718612"/>
                <a:gd name="connsiteY4" fmla="*/ 276077 h 549229"/>
                <a:gd name="connsiteX5" fmla="*/ 529233 w 718612"/>
                <a:gd name="connsiteY5" fmla="*/ 257027 h 549229"/>
                <a:gd name="connsiteX6" fmla="*/ 290050 w 718612"/>
                <a:gd name="connsiteY6" fmla="*/ 252793 h 549229"/>
                <a:gd name="connsiteX7" fmla="*/ 315450 w 718612"/>
                <a:gd name="connsiteY7" fmla="*/ 237977 h 549229"/>
                <a:gd name="connsiteX8" fmla="*/ 586383 w 718612"/>
                <a:gd name="connsiteY8" fmla="*/ 104627 h 549229"/>
                <a:gd name="connsiteX9" fmla="*/ 717617 w 718612"/>
                <a:gd name="connsiteY9" fmla="*/ 910 h 5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612" h="549229">
                  <a:moveTo>
                    <a:pt x="717617" y="910"/>
                  </a:moveTo>
                  <a:cubicBezTo>
                    <a:pt x="707034" y="11141"/>
                    <a:pt x="597319" y="125793"/>
                    <a:pt x="522883" y="166010"/>
                  </a:cubicBezTo>
                  <a:cubicBezTo>
                    <a:pt x="448447" y="206227"/>
                    <a:pt x="358136" y="178357"/>
                    <a:pt x="271000" y="242210"/>
                  </a:cubicBezTo>
                  <a:cubicBezTo>
                    <a:pt x="183864" y="306063"/>
                    <a:pt x="3947" y="543483"/>
                    <a:pt x="67" y="549127"/>
                  </a:cubicBezTo>
                  <a:cubicBezTo>
                    <a:pt x="-3813" y="554771"/>
                    <a:pt x="159523" y="324760"/>
                    <a:pt x="247717" y="276077"/>
                  </a:cubicBezTo>
                  <a:cubicBezTo>
                    <a:pt x="335911" y="227394"/>
                    <a:pt x="522178" y="260908"/>
                    <a:pt x="529233" y="257027"/>
                  </a:cubicBezTo>
                  <a:cubicBezTo>
                    <a:pt x="536288" y="253146"/>
                    <a:pt x="325680" y="255968"/>
                    <a:pt x="290050" y="252793"/>
                  </a:cubicBezTo>
                  <a:cubicBezTo>
                    <a:pt x="254420" y="249618"/>
                    <a:pt x="315450" y="237977"/>
                    <a:pt x="315450" y="237977"/>
                  </a:cubicBezTo>
                  <a:cubicBezTo>
                    <a:pt x="364839" y="213283"/>
                    <a:pt x="520414" y="139905"/>
                    <a:pt x="586383" y="104627"/>
                  </a:cubicBezTo>
                  <a:cubicBezTo>
                    <a:pt x="652352" y="69349"/>
                    <a:pt x="728200" y="-9321"/>
                    <a:pt x="717617" y="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2CE534C0-5437-4EA6-A516-E50F768B8D0C}"/>
                </a:ext>
              </a:extLst>
            </p:cNvPr>
            <p:cNvSpPr/>
            <p:nvPr/>
          </p:nvSpPr>
          <p:spPr>
            <a:xfrm>
              <a:off x="5684370" y="3936866"/>
              <a:ext cx="625619" cy="357957"/>
            </a:xfrm>
            <a:custGeom>
              <a:avLst/>
              <a:gdLst>
                <a:gd name="connsiteX0" fmla="*/ 570380 w 625619"/>
                <a:gd name="connsiteY0" fmla="*/ 134 h 357957"/>
                <a:gd name="connsiteX1" fmla="*/ 447613 w 625619"/>
                <a:gd name="connsiteY1" fmla="*/ 277417 h 357957"/>
                <a:gd name="connsiteX2" fmla="*/ 997 w 625619"/>
                <a:gd name="connsiteY2" fmla="*/ 304934 h 357957"/>
                <a:gd name="connsiteX3" fmla="*/ 335430 w 625619"/>
                <a:gd name="connsiteY3" fmla="*/ 328217 h 357957"/>
                <a:gd name="connsiteX4" fmla="*/ 625413 w 625619"/>
                <a:gd name="connsiteY4" fmla="*/ 357851 h 357957"/>
                <a:gd name="connsiteX5" fmla="*/ 290980 w 625619"/>
                <a:gd name="connsiteY5" fmla="*/ 338801 h 357957"/>
                <a:gd name="connsiteX6" fmla="*/ 121647 w 625619"/>
                <a:gd name="connsiteY6" fmla="*/ 326101 h 357957"/>
                <a:gd name="connsiteX7" fmla="*/ 500530 w 625619"/>
                <a:gd name="connsiteY7" fmla="*/ 241434 h 357957"/>
                <a:gd name="connsiteX8" fmla="*/ 570380 w 625619"/>
                <a:gd name="connsiteY8" fmla="*/ 134 h 35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619" h="357957">
                  <a:moveTo>
                    <a:pt x="570380" y="134"/>
                  </a:moveTo>
                  <a:cubicBezTo>
                    <a:pt x="561560" y="6131"/>
                    <a:pt x="542510" y="226617"/>
                    <a:pt x="447613" y="277417"/>
                  </a:cubicBezTo>
                  <a:cubicBezTo>
                    <a:pt x="352716" y="328217"/>
                    <a:pt x="19694" y="296467"/>
                    <a:pt x="997" y="304934"/>
                  </a:cubicBezTo>
                  <a:cubicBezTo>
                    <a:pt x="-17700" y="313401"/>
                    <a:pt x="231361" y="319398"/>
                    <a:pt x="335430" y="328217"/>
                  </a:cubicBezTo>
                  <a:cubicBezTo>
                    <a:pt x="439499" y="337037"/>
                    <a:pt x="632821" y="356087"/>
                    <a:pt x="625413" y="357851"/>
                  </a:cubicBezTo>
                  <a:cubicBezTo>
                    <a:pt x="618005" y="359615"/>
                    <a:pt x="290980" y="338801"/>
                    <a:pt x="290980" y="338801"/>
                  </a:cubicBezTo>
                  <a:cubicBezTo>
                    <a:pt x="207019" y="333509"/>
                    <a:pt x="86722" y="342329"/>
                    <a:pt x="121647" y="326101"/>
                  </a:cubicBezTo>
                  <a:cubicBezTo>
                    <a:pt x="156572" y="309873"/>
                    <a:pt x="427858" y="291881"/>
                    <a:pt x="500530" y="241434"/>
                  </a:cubicBezTo>
                  <a:cubicBezTo>
                    <a:pt x="573202" y="190987"/>
                    <a:pt x="579200" y="-5863"/>
                    <a:pt x="570380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B2B75003-C5E1-477C-9A6C-36A776A6E5D5}"/>
                </a:ext>
              </a:extLst>
            </p:cNvPr>
            <p:cNvSpPr/>
            <p:nvPr/>
          </p:nvSpPr>
          <p:spPr>
            <a:xfrm>
              <a:off x="6481044" y="3928561"/>
              <a:ext cx="451234" cy="572393"/>
            </a:xfrm>
            <a:custGeom>
              <a:avLst/>
              <a:gdLst>
                <a:gd name="connsiteX0" fmla="*/ 451039 w 451234"/>
                <a:gd name="connsiteY0" fmla="*/ 2089 h 572393"/>
                <a:gd name="connsiteX1" fmla="*/ 201273 w 451234"/>
                <a:gd name="connsiteY1" fmla="*/ 222222 h 572393"/>
                <a:gd name="connsiteX2" fmla="*/ 6539 w 451234"/>
                <a:gd name="connsiteY2" fmla="*/ 565122 h 572393"/>
                <a:gd name="connsiteX3" fmla="*/ 61573 w 451234"/>
                <a:gd name="connsiteY3" fmla="*/ 436006 h 572393"/>
                <a:gd name="connsiteX4" fmla="*/ 213973 w 451234"/>
                <a:gd name="connsiteY4" fmla="*/ 198939 h 572393"/>
                <a:gd name="connsiteX5" fmla="*/ 142006 w 451234"/>
                <a:gd name="connsiteY5" fmla="*/ 364039 h 572393"/>
                <a:gd name="connsiteX6" fmla="*/ 241489 w 451234"/>
                <a:gd name="connsiteY6" fmla="*/ 124856 h 572393"/>
                <a:gd name="connsiteX7" fmla="*/ 451039 w 451234"/>
                <a:gd name="connsiteY7" fmla="*/ 2089 h 57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234" h="572393">
                  <a:moveTo>
                    <a:pt x="451039" y="2089"/>
                  </a:moveTo>
                  <a:cubicBezTo>
                    <a:pt x="444336" y="18317"/>
                    <a:pt x="275356" y="128383"/>
                    <a:pt x="201273" y="222222"/>
                  </a:cubicBezTo>
                  <a:cubicBezTo>
                    <a:pt x="127190" y="316061"/>
                    <a:pt x="29822" y="529491"/>
                    <a:pt x="6539" y="565122"/>
                  </a:cubicBezTo>
                  <a:cubicBezTo>
                    <a:pt x="-16744" y="600753"/>
                    <a:pt x="27001" y="497037"/>
                    <a:pt x="61573" y="436006"/>
                  </a:cubicBezTo>
                  <a:cubicBezTo>
                    <a:pt x="96145" y="374976"/>
                    <a:pt x="200568" y="210933"/>
                    <a:pt x="213973" y="198939"/>
                  </a:cubicBezTo>
                  <a:cubicBezTo>
                    <a:pt x="227378" y="186945"/>
                    <a:pt x="137420" y="376386"/>
                    <a:pt x="142006" y="364039"/>
                  </a:cubicBezTo>
                  <a:cubicBezTo>
                    <a:pt x="146592" y="351692"/>
                    <a:pt x="193159" y="182006"/>
                    <a:pt x="241489" y="124856"/>
                  </a:cubicBezTo>
                  <a:cubicBezTo>
                    <a:pt x="289819" y="67706"/>
                    <a:pt x="457742" y="-14139"/>
                    <a:pt x="451039" y="2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C560B920-681E-4378-9E2C-B18ECA8231CD}"/>
                </a:ext>
              </a:extLst>
            </p:cNvPr>
            <p:cNvSpPr/>
            <p:nvPr/>
          </p:nvSpPr>
          <p:spPr>
            <a:xfrm>
              <a:off x="6280298" y="4125359"/>
              <a:ext cx="505907" cy="741422"/>
            </a:xfrm>
            <a:custGeom>
              <a:avLst/>
              <a:gdLst>
                <a:gd name="connsiteX0" fmla="*/ 505735 w 505907"/>
                <a:gd name="connsiteY0" fmla="*/ 24 h 741422"/>
                <a:gd name="connsiteX1" fmla="*/ 243269 w 505907"/>
                <a:gd name="connsiteY1" fmla="*/ 389491 h 741422"/>
                <a:gd name="connsiteX2" fmla="*/ 31602 w 505907"/>
                <a:gd name="connsiteY2" fmla="*/ 692174 h 741422"/>
                <a:gd name="connsiteX3" fmla="*/ 10435 w 505907"/>
                <a:gd name="connsiteY3" fmla="*/ 728158 h 741422"/>
                <a:gd name="connsiteX4" fmla="*/ 124735 w 505907"/>
                <a:gd name="connsiteY4" fmla="*/ 558824 h 741422"/>
                <a:gd name="connsiteX5" fmla="*/ 215752 w 505907"/>
                <a:gd name="connsiteY5" fmla="*/ 402191 h 741422"/>
                <a:gd name="connsiteX6" fmla="*/ 203052 w 505907"/>
                <a:gd name="connsiteY6" fmla="*/ 370441 h 741422"/>
                <a:gd name="connsiteX7" fmla="*/ 505735 w 505907"/>
                <a:gd name="connsiteY7" fmla="*/ 24 h 74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907" h="741422">
                  <a:moveTo>
                    <a:pt x="505735" y="24"/>
                  </a:moveTo>
                  <a:cubicBezTo>
                    <a:pt x="512438" y="3199"/>
                    <a:pt x="322291" y="274133"/>
                    <a:pt x="243269" y="389491"/>
                  </a:cubicBezTo>
                  <a:cubicBezTo>
                    <a:pt x="164247" y="504849"/>
                    <a:pt x="70408" y="635730"/>
                    <a:pt x="31602" y="692174"/>
                  </a:cubicBezTo>
                  <a:cubicBezTo>
                    <a:pt x="-7204" y="748618"/>
                    <a:pt x="-5087" y="750383"/>
                    <a:pt x="10435" y="728158"/>
                  </a:cubicBezTo>
                  <a:cubicBezTo>
                    <a:pt x="25957" y="705933"/>
                    <a:pt x="90516" y="613152"/>
                    <a:pt x="124735" y="558824"/>
                  </a:cubicBezTo>
                  <a:cubicBezTo>
                    <a:pt x="158954" y="504496"/>
                    <a:pt x="202699" y="433588"/>
                    <a:pt x="215752" y="402191"/>
                  </a:cubicBezTo>
                  <a:cubicBezTo>
                    <a:pt x="228805" y="370794"/>
                    <a:pt x="156485" y="432530"/>
                    <a:pt x="203052" y="370441"/>
                  </a:cubicBezTo>
                  <a:cubicBezTo>
                    <a:pt x="249619" y="308352"/>
                    <a:pt x="499032" y="-3151"/>
                    <a:pt x="505735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C127915D-BB61-4063-8026-D72C499798DB}"/>
                </a:ext>
              </a:extLst>
            </p:cNvPr>
            <p:cNvSpPr/>
            <p:nvPr/>
          </p:nvSpPr>
          <p:spPr>
            <a:xfrm>
              <a:off x="6574029" y="3178298"/>
              <a:ext cx="173975" cy="311726"/>
            </a:xfrm>
            <a:custGeom>
              <a:avLst/>
              <a:gdLst>
                <a:gd name="connsiteX0" fmla="*/ 173904 w 173975"/>
                <a:gd name="connsiteY0" fmla="*/ 935 h 311726"/>
                <a:gd name="connsiteX1" fmla="*/ 27854 w 173975"/>
                <a:gd name="connsiteY1" fmla="*/ 257052 h 311726"/>
                <a:gd name="connsiteX2" fmla="*/ 338 w 173975"/>
                <a:gd name="connsiteY2" fmla="*/ 309969 h 311726"/>
                <a:gd name="connsiteX3" fmla="*/ 34204 w 173975"/>
                <a:gd name="connsiteY3" fmla="*/ 221069 h 311726"/>
                <a:gd name="connsiteX4" fmla="*/ 46904 w 173975"/>
                <a:gd name="connsiteY4" fmla="*/ 172385 h 311726"/>
                <a:gd name="connsiteX5" fmla="*/ 173904 w 173975"/>
                <a:gd name="connsiteY5" fmla="*/ 935 h 3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975" h="311726">
                  <a:moveTo>
                    <a:pt x="173904" y="935"/>
                  </a:moveTo>
                  <a:cubicBezTo>
                    <a:pt x="170729" y="15046"/>
                    <a:pt x="56782" y="205546"/>
                    <a:pt x="27854" y="257052"/>
                  </a:cubicBezTo>
                  <a:cubicBezTo>
                    <a:pt x="-1074" y="308558"/>
                    <a:pt x="-720" y="315966"/>
                    <a:pt x="338" y="309969"/>
                  </a:cubicBezTo>
                  <a:cubicBezTo>
                    <a:pt x="1396" y="303972"/>
                    <a:pt x="26443" y="244000"/>
                    <a:pt x="34204" y="221069"/>
                  </a:cubicBezTo>
                  <a:cubicBezTo>
                    <a:pt x="41965" y="198138"/>
                    <a:pt x="19740" y="208368"/>
                    <a:pt x="46904" y="172385"/>
                  </a:cubicBezTo>
                  <a:cubicBezTo>
                    <a:pt x="74068" y="136402"/>
                    <a:pt x="177079" y="-13176"/>
                    <a:pt x="173904" y="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B3A356E1-593A-4A80-8C02-B029A3A499B8}"/>
                </a:ext>
              </a:extLst>
            </p:cNvPr>
            <p:cNvSpPr/>
            <p:nvPr/>
          </p:nvSpPr>
          <p:spPr>
            <a:xfrm>
              <a:off x="6243592" y="3417852"/>
              <a:ext cx="412821" cy="497753"/>
            </a:xfrm>
            <a:custGeom>
              <a:avLst/>
              <a:gdLst>
                <a:gd name="connsiteX0" fmla="*/ 412796 w 412821"/>
                <a:gd name="connsiteY0" fmla="*/ 36 h 497753"/>
                <a:gd name="connsiteX1" fmla="*/ 193721 w 412821"/>
                <a:gd name="connsiteY1" fmla="*/ 119098 h 497753"/>
                <a:gd name="connsiteX2" fmla="*/ 1633 w 412821"/>
                <a:gd name="connsiteY2" fmla="*/ 419136 h 497753"/>
                <a:gd name="connsiteX3" fmla="*/ 100058 w 412821"/>
                <a:gd name="connsiteY3" fmla="*/ 282611 h 497753"/>
                <a:gd name="connsiteX4" fmla="*/ 79421 w 412821"/>
                <a:gd name="connsiteY4" fmla="*/ 496923 h 497753"/>
                <a:gd name="connsiteX5" fmla="*/ 109583 w 412821"/>
                <a:gd name="connsiteY5" fmla="*/ 344523 h 497753"/>
                <a:gd name="connsiteX6" fmla="*/ 352471 w 412821"/>
                <a:gd name="connsiteY6" fmla="*/ 47661 h 497753"/>
                <a:gd name="connsiteX7" fmla="*/ 119108 w 412821"/>
                <a:gd name="connsiteY7" fmla="*/ 271498 h 497753"/>
                <a:gd name="connsiteX8" fmla="*/ 177846 w 412821"/>
                <a:gd name="connsiteY8" fmla="*/ 177836 h 497753"/>
                <a:gd name="connsiteX9" fmla="*/ 208008 w 412821"/>
                <a:gd name="connsiteY9" fmla="*/ 128623 h 497753"/>
                <a:gd name="connsiteX10" fmla="*/ 412796 w 412821"/>
                <a:gd name="connsiteY10" fmla="*/ 36 h 49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821" h="497753">
                  <a:moveTo>
                    <a:pt x="412796" y="36"/>
                  </a:moveTo>
                  <a:cubicBezTo>
                    <a:pt x="410415" y="-1552"/>
                    <a:pt x="262248" y="49248"/>
                    <a:pt x="193721" y="119098"/>
                  </a:cubicBezTo>
                  <a:cubicBezTo>
                    <a:pt x="125194" y="188948"/>
                    <a:pt x="17243" y="391884"/>
                    <a:pt x="1633" y="419136"/>
                  </a:cubicBezTo>
                  <a:cubicBezTo>
                    <a:pt x="-13978" y="446388"/>
                    <a:pt x="87093" y="269647"/>
                    <a:pt x="100058" y="282611"/>
                  </a:cubicBezTo>
                  <a:cubicBezTo>
                    <a:pt x="113023" y="295575"/>
                    <a:pt x="77833" y="486604"/>
                    <a:pt x="79421" y="496923"/>
                  </a:cubicBezTo>
                  <a:cubicBezTo>
                    <a:pt x="81008" y="507242"/>
                    <a:pt x="64075" y="419400"/>
                    <a:pt x="109583" y="344523"/>
                  </a:cubicBezTo>
                  <a:cubicBezTo>
                    <a:pt x="155091" y="269646"/>
                    <a:pt x="350884" y="59832"/>
                    <a:pt x="352471" y="47661"/>
                  </a:cubicBezTo>
                  <a:cubicBezTo>
                    <a:pt x="354058" y="35490"/>
                    <a:pt x="148212" y="249802"/>
                    <a:pt x="119108" y="271498"/>
                  </a:cubicBezTo>
                  <a:cubicBezTo>
                    <a:pt x="90004" y="293194"/>
                    <a:pt x="163029" y="201648"/>
                    <a:pt x="177846" y="177836"/>
                  </a:cubicBezTo>
                  <a:cubicBezTo>
                    <a:pt x="192663" y="154024"/>
                    <a:pt x="169114" y="156140"/>
                    <a:pt x="208008" y="128623"/>
                  </a:cubicBezTo>
                  <a:cubicBezTo>
                    <a:pt x="246902" y="101106"/>
                    <a:pt x="415177" y="1624"/>
                    <a:pt x="412796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7B6730C2-5564-456D-AC76-45A9552BED0C}"/>
                </a:ext>
              </a:extLst>
            </p:cNvPr>
            <p:cNvSpPr/>
            <p:nvPr/>
          </p:nvSpPr>
          <p:spPr>
            <a:xfrm>
              <a:off x="6778575" y="3525909"/>
              <a:ext cx="530681" cy="591753"/>
            </a:xfrm>
            <a:custGeom>
              <a:avLst/>
              <a:gdLst>
                <a:gd name="connsiteX0" fmla="*/ 452488 w 530681"/>
                <a:gd name="connsiteY0" fmla="*/ 7866 h 591753"/>
                <a:gd name="connsiteX1" fmla="*/ 268338 w 530681"/>
                <a:gd name="connsiteY1" fmla="*/ 215829 h 591753"/>
                <a:gd name="connsiteX2" fmla="*/ 108000 w 530681"/>
                <a:gd name="connsiteY2" fmla="*/ 512691 h 591753"/>
                <a:gd name="connsiteX3" fmla="*/ 50 w 530681"/>
                <a:gd name="connsiteY3" fmla="*/ 590479 h 591753"/>
                <a:gd name="connsiteX4" fmla="*/ 120700 w 530681"/>
                <a:gd name="connsiteY4" fmla="*/ 469829 h 591753"/>
                <a:gd name="connsiteX5" fmla="*/ 428675 w 530681"/>
                <a:gd name="connsiteY5" fmla="*/ 95179 h 591753"/>
                <a:gd name="connsiteX6" fmla="*/ 520750 w 530681"/>
                <a:gd name="connsiteY6" fmla="*/ 14216 h 591753"/>
                <a:gd name="connsiteX7" fmla="*/ 223888 w 530681"/>
                <a:gd name="connsiteY7" fmla="*/ 325366 h 591753"/>
                <a:gd name="connsiteX8" fmla="*/ 304850 w 530681"/>
                <a:gd name="connsiteY8" fmla="*/ 192016 h 591753"/>
                <a:gd name="connsiteX9" fmla="*/ 452488 w 530681"/>
                <a:gd name="connsiteY9" fmla="*/ 7866 h 59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681" h="591753">
                  <a:moveTo>
                    <a:pt x="452488" y="7866"/>
                  </a:moveTo>
                  <a:cubicBezTo>
                    <a:pt x="446403" y="11835"/>
                    <a:pt x="325753" y="131692"/>
                    <a:pt x="268338" y="215829"/>
                  </a:cubicBezTo>
                  <a:cubicBezTo>
                    <a:pt x="210923" y="299966"/>
                    <a:pt x="152715" y="450249"/>
                    <a:pt x="108000" y="512691"/>
                  </a:cubicBezTo>
                  <a:cubicBezTo>
                    <a:pt x="63285" y="575133"/>
                    <a:pt x="-2067" y="597623"/>
                    <a:pt x="50" y="590479"/>
                  </a:cubicBezTo>
                  <a:cubicBezTo>
                    <a:pt x="2167" y="583335"/>
                    <a:pt x="49262" y="552379"/>
                    <a:pt x="120700" y="469829"/>
                  </a:cubicBezTo>
                  <a:cubicBezTo>
                    <a:pt x="192137" y="387279"/>
                    <a:pt x="362000" y="171115"/>
                    <a:pt x="428675" y="95179"/>
                  </a:cubicBezTo>
                  <a:cubicBezTo>
                    <a:pt x="495350" y="19244"/>
                    <a:pt x="554881" y="-24148"/>
                    <a:pt x="520750" y="14216"/>
                  </a:cubicBezTo>
                  <a:cubicBezTo>
                    <a:pt x="486619" y="52580"/>
                    <a:pt x="259871" y="295733"/>
                    <a:pt x="223888" y="325366"/>
                  </a:cubicBezTo>
                  <a:cubicBezTo>
                    <a:pt x="187905" y="354999"/>
                    <a:pt x="266221" y="244139"/>
                    <a:pt x="304850" y="192016"/>
                  </a:cubicBezTo>
                  <a:cubicBezTo>
                    <a:pt x="343479" y="139893"/>
                    <a:pt x="458573" y="3897"/>
                    <a:pt x="452488" y="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0E1EBE7E-E8BC-4E17-9762-FD50E9E425C7}"/>
                </a:ext>
              </a:extLst>
            </p:cNvPr>
            <p:cNvSpPr/>
            <p:nvPr/>
          </p:nvSpPr>
          <p:spPr>
            <a:xfrm>
              <a:off x="6599242" y="3215112"/>
              <a:ext cx="413870" cy="313824"/>
            </a:xfrm>
            <a:custGeom>
              <a:avLst/>
              <a:gdLst>
                <a:gd name="connsiteX0" fmla="*/ 400575 w 413870"/>
                <a:gd name="connsiteY0" fmla="*/ 105 h 313824"/>
                <a:gd name="connsiteX1" fmla="*/ 328608 w 413870"/>
                <a:gd name="connsiteY1" fmla="*/ 139805 h 313824"/>
                <a:gd name="connsiteX2" fmla="*/ 4758 w 413870"/>
                <a:gd name="connsiteY2" fmla="*/ 309138 h 313824"/>
                <a:gd name="connsiteX3" fmla="*/ 140225 w 413870"/>
                <a:gd name="connsiteY3" fmla="*/ 249871 h 313824"/>
                <a:gd name="connsiteX4" fmla="*/ 207958 w 413870"/>
                <a:gd name="connsiteY4" fmla="*/ 76305 h 313824"/>
                <a:gd name="connsiteX5" fmla="*/ 290508 w 413870"/>
                <a:gd name="connsiteY5" fmla="*/ 67838 h 313824"/>
                <a:gd name="connsiteX6" fmla="*/ 229125 w 413870"/>
                <a:gd name="connsiteY6" fmla="*/ 91121 h 313824"/>
                <a:gd name="connsiteX7" fmla="*/ 61908 w 413870"/>
                <a:gd name="connsiteY7" fmla="*/ 256221 h 313824"/>
                <a:gd name="connsiteX8" fmla="*/ 176208 w 413870"/>
                <a:gd name="connsiteY8" fmla="*/ 182138 h 313824"/>
                <a:gd name="connsiteX9" fmla="*/ 127525 w 413870"/>
                <a:gd name="connsiteY9" fmla="*/ 247755 h 313824"/>
                <a:gd name="connsiteX10" fmla="*/ 385758 w 413870"/>
                <a:gd name="connsiteY10" fmla="*/ 118638 h 313824"/>
                <a:gd name="connsiteX11" fmla="*/ 400575 w 413870"/>
                <a:gd name="connsiteY11" fmla="*/ 105 h 31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870" h="313824">
                  <a:moveTo>
                    <a:pt x="400575" y="105"/>
                  </a:moveTo>
                  <a:cubicBezTo>
                    <a:pt x="391050" y="3633"/>
                    <a:pt x="394577" y="88300"/>
                    <a:pt x="328608" y="139805"/>
                  </a:cubicBezTo>
                  <a:cubicBezTo>
                    <a:pt x="262638" y="191311"/>
                    <a:pt x="36155" y="290794"/>
                    <a:pt x="4758" y="309138"/>
                  </a:cubicBezTo>
                  <a:cubicBezTo>
                    <a:pt x="-26639" y="327482"/>
                    <a:pt x="106358" y="288676"/>
                    <a:pt x="140225" y="249871"/>
                  </a:cubicBezTo>
                  <a:cubicBezTo>
                    <a:pt x="174092" y="211066"/>
                    <a:pt x="182911" y="106644"/>
                    <a:pt x="207958" y="76305"/>
                  </a:cubicBezTo>
                  <a:cubicBezTo>
                    <a:pt x="233005" y="45966"/>
                    <a:pt x="286980" y="65369"/>
                    <a:pt x="290508" y="67838"/>
                  </a:cubicBezTo>
                  <a:cubicBezTo>
                    <a:pt x="294036" y="70307"/>
                    <a:pt x="267225" y="59724"/>
                    <a:pt x="229125" y="91121"/>
                  </a:cubicBezTo>
                  <a:cubicBezTo>
                    <a:pt x="191025" y="122518"/>
                    <a:pt x="70727" y="241052"/>
                    <a:pt x="61908" y="256221"/>
                  </a:cubicBezTo>
                  <a:cubicBezTo>
                    <a:pt x="53089" y="271390"/>
                    <a:pt x="165272" y="183549"/>
                    <a:pt x="176208" y="182138"/>
                  </a:cubicBezTo>
                  <a:cubicBezTo>
                    <a:pt x="187144" y="180727"/>
                    <a:pt x="92600" y="258338"/>
                    <a:pt x="127525" y="247755"/>
                  </a:cubicBezTo>
                  <a:cubicBezTo>
                    <a:pt x="162450" y="237172"/>
                    <a:pt x="340250" y="154974"/>
                    <a:pt x="385758" y="118638"/>
                  </a:cubicBezTo>
                  <a:cubicBezTo>
                    <a:pt x="431266" y="82302"/>
                    <a:pt x="410100" y="-3423"/>
                    <a:pt x="40057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740E73E7-B009-4696-8767-F8DA39B09F1A}"/>
                </a:ext>
              </a:extLst>
            </p:cNvPr>
            <p:cNvSpPr/>
            <p:nvPr/>
          </p:nvSpPr>
          <p:spPr>
            <a:xfrm>
              <a:off x="6796503" y="2371969"/>
              <a:ext cx="807689" cy="771529"/>
            </a:xfrm>
            <a:custGeom>
              <a:avLst/>
              <a:gdLst>
                <a:gd name="connsiteX0" fmla="*/ 806564 w 807689"/>
                <a:gd name="connsiteY0" fmla="*/ 2931 h 771529"/>
                <a:gd name="connsiteX1" fmla="*/ 446730 w 807689"/>
                <a:gd name="connsiteY1" fmla="*/ 284448 h 771529"/>
                <a:gd name="connsiteX2" fmla="*/ 114 w 807689"/>
                <a:gd name="connsiteY2" fmla="*/ 771281 h 771529"/>
                <a:gd name="connsiteX3" fmla="*/ 402280 w 807689"/>
                <a:gd name="connsiteY3" fmla="*/ 352181 h 771529"/>
                <a:gd name="connsiteX4" fmla="*/ 328197 w 807689"/>
                <a:gd name="connsiteY4" fmla="*/ 453781 h 771529"/>
                <a:gd name="connsiteX5" fmla="*/ 806564 w 807689"/>
                <a:gd name="connsiteY5" fmla="*/ 2931 h 7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689" h="771529">
                  <a:moveTo>
                    <a:pt x="806564" y="2931"/>
                  </a:moveTo>
                  <a:cubicBezTo>
                    <a:pt x="826320" y="-25291"/>
                    <a:pt x="581138" y="156390"/>
                    <a:pt x="446730" y="284448"/>
                  </a:cubicBezTo>
                  <a:cubicBezTo>
                    <a:pt x="312322" y="412506"/>
                    <a:pt x="7522" y="759992"/>
                    <a:pt x="114" y="771281"/>
                  </a:cubicBezTo>
                  <a:cubicBezTo>
                    <a:pt x="-7294" y="782570"/>
                    <a:pt x="347600" y="405098"/>
                    <a:pt x="402280" y="352181"/>
                  </a:cubicBezTo>
                  <a:cubicBezTo>
                    <a:pt x="456960" y="299264"/>
                    <a:pt x="259053" y="511284"/>
                    <a:pt x="328197" y="453781"/>
                  </a:cubicBezTo>
                  <a:cubicBezTo>
                    <a:pt x="397341" y="396278"/>
                    <a:pt x="786808" y="31153"/>
                    <a:pt x="806564" y="2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DAC759B9-D310-4CC0-BFC1-6DCCA773846E}"/>
                </a:ext>
              </a:extLst>
            </p:cNvPr>
            <p:cNvSpPr/>
            <p:nvPr/>
          </p:nvSpPr>
          <p:spPr>
            <a:xfrm>
              <a:off x="7865514" y="2329226"/>
              <a:ext cx="260837" cy="295570"/>
            </a:xfrm>
            <a:custGeom>
              <a:avLst/>
              <a:gdLst>
                <a:gd name="connsiteX0" fmla="*/ 260369 w 260837"/>
                <a:gd name="connsiteY0" fmla="*/ 1224 h 295570"/>
                <a:gd name="connsiteX1" fmla="*/ 158769 w 260837"/>
                <a:gd name="connsiteY1" fmla="*/ 193841 h 295570"/>
                <a:gd name="connsiteX2" fmla="*/ 19 w 260837"/>
                <a:gd name="connsiteY2" fmla="*/ 295441 h 295570"/>
                <a:gd name="connsiteX3" fmla="*/ 148186 w 260837"/>
                <a:gd name="connsiteY3" fmla="*/ 174791 h 295570"/>
                <a:gd name="connsiteX4" fmla="*/ 194753 w 260837"/>
                <a:gd name="connsiteY4" fmla="*/ 113407 h 295570"/>
                <a:gd name="connsiteX5" fmla="*/ 260369 w 260837"/>
                <a:gd name="connsiteY5" fmla="*/ 1224 h 29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37" h="295570">
                  <a:moveTo>
                    <a:pt x="260369" y="1224"/>
                  </a:moveTo>
                  <a:cubicBezTo>
                    <a:pt x="254372" y="14630"/>
                    <a:pt x="202161" y="144805"/>
                    <a:pt x="158769" y="193841"/>
                  </a:cubicBezTo>
                  <a:cubicBezTo>
                    <a:pt x="115377" y="242877"/>
                    <a:pt x="1783" y="298616"/>
                    <a:pt x="19" y="295441"/>
                  </a:cubicBezTo>
                  <a:cubicBezTo>
                    <a:pt x="-1745" y="292266"/>
                    <a:pt x="115730" y="205130"/>
                    <a:pt x="148186" y="174791"/>
                  </a:cubicBezTo>
                  <a:cubicBezTo>
                    <a:pt x="180642" y="144452"/>
                    <a:pt x="176408" y="138454"/>
                    <a:pt x="194753" y="113407"/>
                  </a:cubicBezTo>
                  <a:cubicBezTo>
                    <a:pt x="213097" y="88360"/>
                    <a:pt x="266366" y="-12182"/>
                    <a:pt x="260369" y="1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36AB96D8-A0B0-493D-A677-DDED1CEF2DC9}"/>
                </a:ext>
              </a:extLst>
            </p:cNvPr>
            <p:cNvSpPr/>
            <p:nvPr/>
          </p:nvSpPr>
          <p:spPr>
            <a:xfrm>
              <a:off x="7647093" y="2555662"/>
              <a:ext cx="317713" cy="387540"/>
            </a:xfrm>
            <a:custGeom>
              <a:avLst/>
              <a:gdLst>
                <a:gd name="connsiteX0" fmla="*/ 317395 w 317713"/>
                <a:gd name="connsiteY0" fmla="*/ 1801 h 387540"/>
                <a:gd name="connsiteX1" fmla="*/ 206270 w 317713"/>
                <a:gd name="connsiteY1" fmla="*/ 116101 h 387540"/>
                <a:gd name="connsiteX2" fmla="*/ 26882 w 317713"/>
                <a:gd name="connsiteY2" fmla="*/ 347876 h 387540"/>
                <a:gd name="connsiteX3" fmla="*/ 18945 w 317713"/>
                <a:gd name="connsiteY3" fmla="*/ 368513 h 387540"/>
                <a:gd name="connsiteX4" fmla="*/ 201507 w 317713"/>
                <a:gd name="connsiteY4" fmla="*/ 151026 h 387540"/>
                <a:gd name="connsiteX5" fmla="*/ 172932 w 317713"/>
                <a:gd name="connsiteY5" fmla="*/ 200238 h 387540"/>
                <a:gd name="connsiteX6" fmla="*/ 317395 w 317713"/>
                <a:gd name="connsiteY6" fmla="*/ 1801 h 38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13" h="387540">
                  <a:moveTo>
                    <a:pt x="317395" y="1801"/>
                  </a:moveTo>
                  <a:cubicBezTo>
                    <a:pt x="322951" y="-12222"/>
                    <a:pt x="254689" y="58422"/>
                    <a:pt x="206270" y="116101"/>
                  </a:cubicBezTo>
                  <a:cubicBezTo>
                    <a:pt x="157851" y="173780"/>
                    <a:pt x="58103" y="305807"/>
                    <a:pt x="26882" y="347876"/>
                  </a:cubicBezTo>
                  <a:cubicBezTo>
                    <a:pt x="-4339" y="389945"/>
                    <a:pt x="-10159" y="401321"/>
                    <a:pt x="18945" y="368513"/>
                  </a:cubicBezTo>
                  <a:cubicBezTo>
                    <a:pt x="48049" y="335705"/>
                    <a:pt x="175842" y="179072"/>
                    <a:pt x="201507" y="151026"/>
                  </a:cubicBezTo>
                  <a:cubicBezTo>
                    <a:pt x="227171" y="122980"/>
                    <a:pt x="155205" y="222198"/>
                    <a:pt x="172932" y="200238"/>
                  </a:cubicBezTo>
                  <a:cubicBezTo>
                    <a:pt x="190659" y="178278"/>
                    <a:pt x="311839" y="15824"/>
                    <a:pt x="317395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49966659-D8F2-46AC-B348-516ABD05B3A9}"/>
                </a:ext>
              </a:extLst>
            </p:cNvPr>
            <p:cNvSpPr/>
            <p:nvPr/>
          </p:nvSpPr>
          <p:spPr>
            <a:xfrm>
              <a:off x="7430362" y="1864619"/>
              <a:ext cx="538656" cy="603171"/>
            </a:xfrm>
            <a:custGeom>
              <a:avLst/>
              <a:gdLst>
                <a:gd name="connsiteX0" fmla="*/ 426176 w 538656"/>
                <a:gd name="connsiteY0" fmla="*/ 694 h 603171"/>
                <a:gd name="connsiteX1" fmla="*/ 453163 w 538656"/>
                <a:gd name="connsiteY1" fmla="*/ 130869 h 603171"/>
                <a:gd name="connsiteX2" fmla="*/ 516663 w 538656"/>
                <a:gd name="connsiteY2" fmla="*/ 199131 h 603171"/>
                <a:gd name="connsiteX3" fmla="*/ 532538 w 538656"/>
                <a:gd name="connsiteY3" fmla="*/ 245169 h 603171"/>
                <a:gd name="connsiteX4" fmla="*/ 421413 w 538656"/>
                <a:gd name="connsiteY4" fmla="*/ 153094 h 603171"/>
                <a:gd name="connsiteX5" fmla="*/ 375376 w 538656"/>
                <a:gd name="connsiteY5" fmla="*/ 197544 h 603171"/>
                <a:gd name="connsiteX6" fmla="*/ 176938 w 538656"/>
                <a:gd name="connsiteY6" fmla="*/ 476944 h 603171"/>
                <a:gd name="connsiteX7" fmla="*/ 726 w 538656"/>
                <a:gd name="connsiteY7" fmla="*/ 602356 h 603171"/>
                <a:gd name="connsiteX8" fmla="*/ 245201 w 538656"/>
                <a:gd name="connsiteY8" fmla="*/ 422969 h 603171"/>
                <a:gd name="connsiteX9" fmla="*/ 275363 w 538656"/>
                <a:gd name="connsiteY9" fmla="*/ 389631 h 603171"/>
                <a:gd name="connsiteX10" fmla="*/ 403951 w 538656"/>
                <a:gd name="connsiteY10" fmla="*/ 156269 h 603171"/>
                <a:gd name="connsiteX11" fmla="*/ 407126 w 538656"/>
                <a:gd name="connsiteY11" fmla="*/ 81656 h 603171"/>
                <a:gd name="connsiteX12" fmla="*/ 426176 w 538656"/>
                <a:gd name="connsiteY12" fmla="*/ 694 h 6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8656" h="603171">
                  <a:moveTo>
                    <a:pt x="426176" y="694"/>
                  </a:moveTo>
                  <a:cubicBezTo>
                    <a:pt x="433849" y="8896"/>
                    <a:pt x="438082" y="97796"/>
                    <a:pt x="453163" y="130869"/>
                  </a:cubicBezTo>
                  <a:cubicBezTo>
                    <a:pt x="468244" y="163942"/>
                    <a:pt x="503434" y="180081"/>
                    <a:pt x="516663" y="199131"/>
                  </a:cubicBezTo>
                  <a:cubicBezTo>
                    <a:pt x="529892" y="218181"/>
                    <a:pt x="548413" y="252842"/>
                    <a:pt x="532538" y="245169"/>
                  </a:cubicBezTo>
                  <a:cubicBezTo>
                    <a:pt x="516663" y="237496"/>
                    <a:pt x="447607" y="161031"/>
                    <a:pt x="421413" y="153094"/>
                  </a:cubicBezTo>
                  <a:cubicBezTo>
                    <a:pt x="395219" y="145157"/>
                    <a:pt x="416122" y="143569"/>
                    <a:pt x="375376" y="197544"/>
                  </a:cubicBezTo>
                  <a:cubicBezTo>
                    <a:pt x="334630" y="251519"/>
                    <a:pt x="239380" y="409475"/>
                    <a:pt x="176938" y="476944"/>
                  </a:cubicBezTo>
                  <a:cubicBezTo>
                    <a:pt x="114496" y="544413"/>
                    <a:pt x="-10651" y="611352"/>
                    <a:pt x="726" y="602356"/>
                  </a:cubicBezTo>
                  <a:cubicBezTo>
                    <a:pt x="12103" y="593360"/>
                    <a:pt x="199428" y="458423"/>
                    <a:pt x="245201" y="422969"/>
                  </a:cubicBezTo>
                  <a:cubicBezTo>
                    <a:pt x="290974" y="387515"/>
                    <a:pt x="248905" y="434081"/>
                    <a:pt x="275363" y="389631"/>
                  </a:cubicBezTo>
                  <a:cubicBezTo>
                    <a:pt x="301821" y="345181"/>
                    <a:pt x="381991" y="207598"/>
                    <a:pt x="403951" y="156269"/>
                  </a:cubicBezTo>
                  <a:cubicBezTo>
                    <a:pt x="425911" y="104940"/>
                    <a:pt x="406068" y="104146"/>
                    <a:pt x="407126" y="81656"/>
                  </a:cubicBezTo>
                  <a:cubicBezTo>
                    <a:pt x="408184" y="59166"/>
                    <a:pt x="418503" y="-7508"/>
                    <a:pt x="426176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1188D6A3-DEAE-44BA-AD51-2B8B93ABC906}"/>
                </a:ext>
              </a:extLst>
            </p:cNvPr>
            <p:cNvSpPr/>
            <p:nvPr/>
          </p:nvSpPr>
          <p:spPr>
            <a:xfrm>
              <a:off x="8096930" y="1653098"/>
              <a:ext cx="536970" cy="781305"/>
            </a:xfrm>
            <a:custGeom>
              <a:avLst/>
              <a:gdLst>
                <a:gd name="connsiteX0" fmla="*/ 536953 w 536970"/>
                <a:gd name="connsiteY0" fmla="*/ 33885 h 781305"/>
                <a:gd name="connsiteX1" fmla="*/ 469220 w 536970"/>
                <a:gd name="connsiteY1" fmla="*/ 258252 h 781305"/>
                <a:gd name="connsiteX2" fmla="*/ 441703 w 536970"/>
                <a:gd name="connsiteY2" fmla="*/ 300585 h 781305"/>
                <a:gd name="connsiteX3" fmla="*/ 306237 w 536970"/>
                <a:gd name="connsiteY3" fmla="*/ 279419 h 781305"/>
                <a:gd name="connsiteX4" fmla="*/ 448053 w 536970"/>
                <a:gd name="connsiteY4" fmla="*/ 306935 h 781305"/>
                <a:gd name="connsiteX5" fmla="*/ 268137 w 536970"/>
                <a:gd name="connsiteY5" fmla="*/ 306935 h 781305"/>
                <a:gd name="connsiteX6" fmla="*/ 323170 w 536970"/>
                <a:gd name="connsiteY6" fmla="*/ 368319 h 781305"/>
                <a:gd name="connsiteX7" fmla="*/ 217337 w 536970"/>
                <a:gd name="connsiteY7" fmla="*/ 400069 h 781305"/>
                <a:gd name="connsiteX8" fmla="*/ 117853 w 536970"/>
                <a:gd name="connsiteY8" fmla="*/ 427585 h 781305"/>
                <a:gd name="connsiteX9" fmla="*/ 75520 w 536970"/>
                <a:gd name="connsiteY9" fmla="*/ 455102 h 781305"/>
                <a:gd name="connsiteX10" fmla="*/ 56470 w 536970"/>
                <a:gd name="connsiteY10" fmla="*/ 465685 h 781305"/>
                <a:gd name="connsiteX11" fmla="*/ 12020 w 536970"/>
                <a:gd name="connsiteY11" fmla="*/ 730269 h 781305"/>
                <a:gd name="connsiteX12" fmla="*/ 9903 w 536970"/>
                <a:gd name="connsiteY12" fmla="*/ 755669 h 781305"/>
                <a:gd name="connsiteX13" fmla="*/ 128437 w 536970"/>
                <a:gd name="connsiteY13" fmla="*/ 444519 h 781305"/>
                <a:gd name="connsiteX14" fmla="*/ 287187 w 536970"/>
                <a:gd name="connsiteY14" fmla="*/ 355619 h 781305"/>
                <a:gd name="connsiteX15" fmla="*/ 420537 w 536970"/>
                <a:gd name="connsiteY15" fmla="*/ 315402 h 781305"/>
                <a:gd name="connsiteX16" fmla="*/ 439587 w 536970"/>
                <a:gd name="connsiteY16" fmla="*/ 281535 h 781305"/>
                <a:gd name="connsiteX17" fmla="*/ 414187 w 536970"/>
                <a:gd name="connsiteY17" fmla="*/ 19 h 781305"/>
                <a:gd name="connsiteX18" fmla="*/ 441703 w 536970"/>
                <a:gd name="connsiteY18" fmla="*/ 296352 h 781305"/>
                <a:gd name="connsiteX19" fmla="*/ 475570 w 536970"/>
                <a:gd name="connsiteY19" fmla="*/ 127019 h 781305"/>
                <a:gd name="connsiteX20" fmla="*/ 536953 w 536970"/>
                <a:gd name="connsiteY20" fmla="*/ 33885 h 78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6970" h="781305">
                  <a:moveTo>
                    <a:pt x="536953" y="33885"/>
                  </a:moveTo>
                  <a:cubicBezTo>
                    <a:pt x="535895" y="55757"/>
                    <a:pt x="485095" y="213802"/>
                    <a:pt x="469220" y="258252"/>
                  </a:cubicBezTo>
                  <a:cubicBezTo>
                    <a:pt x="453345" y="302702"/>
                    <a:pt x="468867" y="297057"/>
                    <a:pt x="441703" y="300585"/>
                  </a:cubicBezTo>
                  <a:cubicBezTo>
                    <a:pt x="414539" y="304113"/>
                    <a:pt x="305179" y="278361"/>
                    <a:pt x="306237" y="279419"/>
                  </a:cubicBezTo>
                  <a:cubicBezTo>
                    <a:pt x="307295" y="280477"/>
                    <a:pt x="454403" y="302349"/>
                    <a:pt x="448053" y="306935"/>
                  </a:cubicBezTo>
                  <a:cubicBezTo>
                    <a:pt x="441703" y="311521"/>
                    <a:pt x="288951" y="296704"/>
                    <a:pt x="268137" y="306935"/>
                  </a:cubicBezTo>
                  <a:cubicBezTo>
                    <a:pt x="247323" y="317166"/>
                    <a:pt x="331637" y="352797"/>
                    <a:pt x="323170" y="368319"/>
                  </a:cubicBezTo>
                  <a:cubicBezTo>
                    <a:pt x="314703" y="383841"/>
                    <a:pt x="251556" y="390191"/>
                    <a:pt x="217337" y="400069"/>
                  </a:cubicBezTo>
                  <a:cubicBezTo>
                    <a:pt x="183118" y="409947"/>
                    <a:pt x="141489" y="418413"/>
                    <a:pt x="117853" y="427585"/>
                  </a:cubicBezTo>
                  <a:cubicBezTo>
                    <a:pt x="94217" y="436757"/>
                    <a:pt x="85750" y="448752"/>
                    <a:pt x="75520" y="455102"/>
                  </a:cubicBezTo>
                  <a:cubicBezTo>
                    <a:pt x="65290" y="461452"/>
                    <a:pt x="67053" y="419824"/>
                    <a:pt x="56470" y="465685"/>
                  </a:cubicBezTo>
                  <a:cubicBezTo>
                    <a:pt x="45887" y="511546"/>
                    <a:pt x="19781" y="681938"/>
                    <a:pt x="12020" y="730269"/>
                  </a:cubicBezTo>
                  <a:cubicBezTo>
                    <a:pt x="4259" y="778600"/>
                    <a:pt x="-9500" y="803294"/>
                    <a:pt x="9903" y="755669"/>
                  </a:cubicBezTo>
                  <a:cubicBezTo>
                    <a:pt x="29306" y="708044"/>
                    <a:pt x="82223" y="511194"/>
                    <a:pt x="128437" y="444519"/>
                  </a:cubicBezTo>
                  <a:cubicBezTo>
                    <a:pt x="174651" y="377844"/>
                    <a:pt x="238504" y="377138"/>
                    <a:pt x="287187" y="355619"/>
                  </a:cubicBezTo>
                  <a:cubicBezTo>
                    <a:pt x="335870" y="334100"/>
                    <a:pt x="395137" y="327749"/>
                    <a:pt x="420537" y="315402"/>
                  </a:cubicBezTo>
                  <a:cubicBezTo>
                    <a:pt x="445937" y="303055"/>
                    <a:pt x="440645" y="334099"/>
                    <a:pt x="439587" y="281535"/>
                  </a:cubicBezTo>
                  <a:cubicBezTo>
                    <a:pt x="438529" y="228971"/>
                    <a:pt x="413834" y="-2450"/>
                    <a:pt x="414187" y="19"/>
                  </a:cubicBezTo>
                  <a:cubicBezTo>
                    <a:pt x="414540" y="2488"/>
                    <a:pt x="431473" y="275185"/>
                    <a:pt x="441703" y="296352"/>
                  </a:cubicBezTo>
                  <a:cubicBezTo>
                    <a:pt x="451933" y="317519"/>
                    <a:pt x="460401" y="167941"/>
                    <a:pt x="475570" y="127019"/>
                  </a:cubicBezTo>
                  <a:cubicBezTo>
                    <a:pt x="490739" y="86097"/>
                    <a:pt x="538011" y="12013"/>
                    <a:pt x="536953" y="33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E9C89752-48FA-4AEA-BA13-EC2AB0E95D86}"/>
                </a:ext>
              </a:extLst>
            </p:cNvPr>
            <p:cNvSpPr/>
            <p:nvPr/>
          </p:nvSpPr>
          <p:spPr>
            <a:xfrm>
              <a:off x="7948023" y="1503909"/>
              <a:ext cx="288400" cy="509540"/>
            </a:xfrm>
            <a:custGeom>
              <a:avLst/>
              <a:gdLst>
                <a:gd name="connsiteX0" fmla="*/ 285810 w 288400"/>
                <a:gd name="connsiteY0" fmla="*/ 1041 h 509540"/>
                <a:gd name="connsiteX1" fmla="*/ 177860 w 288400"/>
                <a:gd name="connsiteY1" fmla="*/ 136508 h 509540"/>
                <a:gd name="connsiteX2" fmla="*/ 29694 w 288400"/>
                <a:gd name="connsiteY2" fmla="*/ 212708 h 509540"/>
                <a:gd name="connsiteX3" fmla="*/ 14877 w 288400"/>
                <a:gd name="connsiteY3" fmla="*/ 208474 h 509540"/>
                <a:gd name="connsiteX4" fmla="*/ 199027 w 288400"/>
                <a:gd name="connsiteY4" fmla="*/ 128041 h 509540"/>
                <a:gd name="connsiteX5" fmla="*/ 23344 w 288400"/>
                <a:gd name="connsiteY5" fmla="*/ 276208 h 509540"/>
                <a:gd name="connsiteX6" fmla="*/ 31810 w 288400"/>
                <a:gd name="connsiteY6" fmla="*/ 401091 h 509540"/>
                <a:gd name="connsiteX7" fmla="*/ 46627 w 288400"/>
                <a:gd name="connsiteY7" fmla="*/ 449774 h 509540"/>
                <a:gd name="connsiteX8" fmla="*/ 254060 w 288400"/>
                <a:gd name="connsiteY8" fmla="*/ 509041 h 509540"/>
                <a:gd name="connsiteX9" fmla="*/ 52977 w 288400"/>
                <a:gd name="connsiteY9" fmla="*/ 475174 h 509540"/>
                <a:gd name="connsiteX10" fmla="*/ 19110 w 288400"/>
                <a:gd name="connsiteY10" fmla="*/ 422258 h 509540"/>
                <a:gd name="connsiteX11" fmla="*/ 61444 w 288400"/>
                <a:gd name="connsiteY11" fmla="*/ 288908 h 509540"/>
                <a:gd name="connsiteX12" fmla="*/ 67794 w 288400"/>
                <a:gd name="connsiteY12" fmla="*/ 214824 h 509540"/>
                <a:gd name="connsiteX13" fmla="*/ 285810 w 288400"/>
                <a:gd name="connsiteY13" fmla="*/ 1041 h 50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400" h="509540">
                  <a:moveTo>
                    <a:pt x="285810" y="1041"/>
                  </a:moveTo>
                  <a:cubicBezTo>
                    <a:pt x="304154" y="-12012"/>
                    <a:pt x="220546" y="101230"/>
                    <a:pt x="177860" y="136508"/>
                  </a:cubicBezTo>
                  <a:cubicBezTo>
                    <a:pt x="135174" y="171786"/>
                    <a:pt x="56858" y="200714"/>
                    <a:pt x="29694" y="212708"/>
                  </a:cubicBezTo>
                  <a:cubicBezTo>
                    <a:pt x="2530" y="224702"/>
                    <a:pt x="-13345" y="222585"/>
                    <a:pt x="14877" y="208474"/>
                  </a:cubicBezTo>
                  <a:cubicBezTo>
                    <a:pt x="43099" y="194363"/>
                    <a:pt x="197616" y="116752"/>
                    <a:pt x="199027" y="128041"/>
                  </a:cubicBezTo>
                  <a:cubicBezTo>
                    <a:pt x="200438" y="139330"/>
                    <a:pt x="51213" y="230700"/>
                    <a:pt x="23344" y="276208"/>
                  </a:cubicBezTo>
                  <a:cubicBezTo>
                    <a:pt x="-4525" y="321716"/>
                    <a:pt x="27930" y="372163"/>
                    <a:pt x="31810" y="401091"/>
                  </a:cubicBezTo>
                  <a:cubicBezTo>
                    <a:pt x="35690" y="430019"/>
                    <a:pt x="9585" y="431782"/>
                    <a:pt x="46627" y="449774"/>
                  </a:cubicBezTo>
                  <a:cubicBezTo>
                    <a:pt x="83669" y="467766"/>
                    <a:pt x="253002" y="504808"/>
                    <a:pt x="254060" y="509041"/>
                  </a:cubicBezTo>
                  <a:cubicBezTo>
                    <a:pt x="255118" y="513274"/>
                    <a:pt x="92135" y="489638"/>
                    <a:pt x="52977" y="475174"/>
                  </a:cubicBezTo>
                  <a:cubicBezTo>
                    <a:pt x="13819" y="460710"/>
                    <a:pt x="17699" y="453302"/>
                    <a:pt x="19110" y="422258"/>
                  </a:cubicBezTo>
                  <a:cubicBezTo>
                    <a:pt x="20521" y="391214"/>
                    <a:pt x="53330" y="323480"/>
                    <a:pt x="61444" y="288908"/>
                  </a:cubicBezTo>
                  <a:cubicBezTo>
                    <a:pt x="69558" y="254336"/>
                    <a:pt x="32164" y="257510"/>
                    <a:pt x="67794" y="214824"/>
                  </a:cubicBezTo>
                  <a:cubicBezTo>
                    <a:pt x="103424" y="172138"/>
                    <a:pt x="267466" y="14094"/>
                    <a:pt x="285810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8A9B175B-C025-4796-8601-B90684DB971F}"/>
                </a:ext>
              </a:extLst>
            </p:cNvPr>
            <p:cNvSpPr/>
            <p:nvPr/>
          </p:nvSpPr>
          <p:spPr>
            <a:xfrm>
              <a:off x="7847262" y="1625124"/>
              <a:ext cx="242832" cy="285292"/>
            </a:xfrm>
            <a:custGeom>
              <a:avLst/>
              <a:gdLst>
                <a:gd name="connsiteX0" fmla="*/ 153738 w 242832"/>
                <a:gd name="connsiteY0" fmla="*/ 476 h 285292"/>
                <a:gd name="connsiteX1" fmla="*/ 145271 w 242832"/>
                <a:gd name="connsiteY1" fmla="*/ 55509 h 285292"/>
                <a:gd name="connsiteX2" fmla="*/ 88121 w 242832"/>
                <a:gd name="connsiteY2" fmla="*/ 182509 h 285292"/>
                <a:gd name="connsiteX3" fmla="*/ 5571 w 242832"/>
                <a:gd name="connsiteY3" fmla="*/ 275643 h 285292"/>
                <a:gd name="connsiteX4" fmla="*/ 26738 w 242832"/>
                <a:gd name="connsiteY4" fmla="*/ 260826 h 285292"/>
                <a:gd name="connsiteX5" fmla="*/ 181255 w 242832"/>
                <a:gd name="connsiteY5" fmla="*/ 85143 h 285292"/>
                <a:gd name="connsiteX6" fmla="*/ 242638 w 242832"/>
                <a:gd name="connsiteY6" fmla="*/ 23759 h 285292"/>
                <a:gd name="connsiteX7" fmla="*/ 164321 w 242832"/>
                <a:gd name="connsiteY7" fmla="*/ 83026 h 285292"/>
                <a:gd name="connsiteX8" fmla="*/ 153738 w 242832"/>
                <a:gd name="connsiteY8" fmla="*/ 476 h 28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32" h="285292">
                  <a:moveTo>
                    <a:pt x="153738" y="476"/>
                  </a:moveTo>
                  <a:cubicBezTo>
                    <a:pt x="150563" y="-4110"/>
                    <a:pt x="156207" y="25170"/>
                    <a:pt x="145271" y="55509"/>
                  </a:cubicBezTo>
                  <a:cubicBezTo>
                    <a:pt x="134335" y="85848"/>
                    <a:pt x="111404" y="145820"/>
                    <a:pt x="88121" y="182509"/>
                  </a:cubicBezTo>
                  <a:cubicBezTo>
                    <a:pt x="64838" y="219198"/>
                    <a:pt x="15801" y="262590"/>
                    <a:pt x="5571" y="275643"/>
                  </a:cubicBezTo>
                  <a:cubicBezTo>
                    <a:pt x="-4659" y="288696"/>
                    <a:pt x="-2543" y="292576"/>
                    <a:pt x="26738" y="260826"/>
                  </a:cubicBezTo>
                  <a:cubicBezTo>
                    <a:pt x="56019" y="229076"/>
                    <a:pt x="145272" y="124654"/>
                    <a:pt x="181255" y="85143"/>
                  </a:cubicBezTo>
                  <a:cubicBezTo>
                    <a:pt x="217238" y="45632"/>
                    <a:pt x="245460" y="24112"/>
                    <a:pt x="242638" y="23759"/>
                  </a:cubicBezTo>
                  <a:cubicBezTo>
                    <a:pt x="239816" y="23406"/>
                    <a:pt x="177021" y="81615"/>
                    <a:pt x="164321" y="83026"/>
                  </a:cubicBezTo>
                  <a:cubicBezTo>
                    <a:pt x="151621" y="84437"/>
                    <a:pt x="156913" y="5062"/>
                    <a:pt x="153738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1FD23538-51E5-4BFF-9E14-A4D2D25B8321}"/>
                </a:ext>
              </a:extLst>
            </p:cNvPr>
            <p:cNvSpPr/>
            <p:nvPr/>
          </p:nvSpPr>
          <p:spPr>
            <a:xfrm>
              <a:off x="8059892" y="1684025"/>
              <a:ext cx="222141" cy="309566"/>
            </a:xfrm>
            <a:custGeom>
              <a:avLst/>
              <a:gdLst>
                <a:gd name="connsiteX0" fmla="*/ 13075 w 222141"/>
                <a:gd name="connsiteY0" fmla="*/ 842 h 309566"/>
                <a:gd name="connsiteX1" fmla="*/ 2491 w 222141"/>
                <a:gd name="connsiteY1" fmla="*/ 182875 h 309566"/>
                <a:gd name="connsiteX2" fmla="*/ 68108 w 222141"/>
                <a:gd name="connsiteY2" fmla="*/ 218858 h 309566"/>
                <a:gd name="connsiteX3" fmla="*/ 220508 w 222141"/>
                <a:gd name="connsiteY3" fmla="*/ 307758 h 309566"/>
                <a:gd name="connsiteX4" fmla="*/ 140075 w 222141"/>
                <a:gd name="connsiteY4" fmla="*/ 276008 h 309566"/>
                <a:gd name="connsiteX5" fmla="*/ 6725 w 222141"/>
                <a:gd name="connsiteY5" fmla="*/ 244258 h 309566"/>
                <a:gd name="connsiteX6" fmla="*/ 30008 w 222141"/>
                <a:gd name="connsiteY6" fmla="*/ 216742 h 309566"/>
                <a:gd name="connsiteX7" fmla="*/ 27891 w 222141"/>
                <a:gd name="connsiteY7" fmla="*/ 140542 h 309566"/>
                <a:gd name="connsiteX8" fmla="*/ 23658 w 222141"/>
                <a:gd name="connsiteY8" fmla="*/ 121492 h 309566"/>
                <a:gd name="connsiteX9" fmla="*/ 6725 w 222141"/>
                <a:gd name="connsiteY9" fmla="*/ 115142 h 309566"/>
                <a:gd name="connsiteX10" fmla="*/ 13075 w 222141"/>
                <a:gd name="connsiteY10" fmla="*/ 842 h 30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41" h="309566">
                  <a:moveTo>
                    <a:pt x="13075" y="842"/>
                  </a:moveTo>
                  <a:cubicBezTo>
                    <a:pt x="12369" y="12131"/>
                    <a:pt x="-6681" y="146539"/>
                    <a:pt x="2491" y="182875"/>
                  </a:cubicBezTo>
                  <a:cubicBezTo>
                    <a:pt x="11663" y="219211"/>
                    <a:pt x="31772" y="198044"/>
                    <a:pt x="68108" y="218858"/>
                  </a:cubicBezTo>
                  <a:cubicBezTo>
                    <a:pt x="104444" y="239672"/>
                    <a:pt x="208514" y="298233"/>
                    <a:pt x="220508" y="307758"/>
                  </a:cubicBezTo>
                  <a:cubicBezTo>
                    <a:pt x="232502" y="317283"/>
                    <a:pt x="175706" y="286591"/>
                    <a:pt x="140075" y="276008"/>
                  </a:cubicBezTo>
                  <a:cubicBezTo>
                    <a:pt x="104445" y="265425"/>
                    <a:pt x="25070" y="254136"/>
                    <a:pt x="6725" y="244258"/>
                  </a:cubicBezTo>
                  <a:cubicBezTo>
                    <a:pt x="-11620" y="234380"/>
                    <a:pt x="26480" y="234028"/>
                    <a:pt x="30008" y="216742"/>
                  </a:cubicBezTo>
                  <a:cubicBezTo>
                    <a:pt x="33536" y="199456"/>
                    <a:pt x="28949" y="156417"/>
                    <a:pt x="27891" y="140542"/>
                  </a:cubicBezTo>
                  <a:cubicBezTo>
                    <a:pt x="26833" y="124667"/>
                    <a:pt x="27186" y="125725"/>
                    <a:pt x="23658" y="121492"/>
                  </a:cubicBezTo>
                  <a:cubicBezTo>
                    <a:pt x="20130" y="117259"/>
                    <a:pt x="8136" y="135250"/>
                    <a:pt x="6725" y="115142"/>
                  </a:cubicBezTo>
                  <a:cubicBezTo>
                    <a:pt x="5314" y="95034"/>
                    <a:pt x="13781" y="-10447"/>
                    <a:pt x="13075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D3E2DEAD-EA6C-42FA-9B01-86596713D002}"/>
                </a:ext>
              </a:extLst>
            </p:cNvPr>
            <p:cNvSpPr/>
            <p:nvPr/>
          </p:nvSpPr>
          <p:spPr>
            <a:xfrm>
              <a:off x="8217793" y="1371589"/>
              <a:ext cx="754761" cy="549835"/>
            </a:xfrm>
            <a:custGeom>
              <a:avLst/>
              <a:gdLst>
                <a:gd name="connsiteX0" fmla="*/ 64724 w 754761"/>
                <a:gd name="connsiteY0" fmla="*/ 11 h 549835"/>
                <a:gd name="connsiteX1" fmla="*/ 22390 w 754761"/>
                <a:gd name="connsiteY1" fmla="*/ 156644 h 549835"/>
                <a:gd name="connsiteX2" fmla="*/ 3340 w 754761"/>
                <a:gd name="connsiteY2" fmla="*/ 184161 h 549835"/>
                <a:gd name="connsiteX3" fmla="*/ 90124 w 754761"/>
                <a:gd name="connsiteY3" fmla="*/ 302694 h 549835"/>
                <a:gd name="connsiteX4" fmla="*/ 248874 w 754761"/>
                <a:gd name="connsiteY4" fmla="*/ 546111 h 549835"/>
                <a:gd name="connsiteX5" fmla="*/ 210774 w 754761"/>
                <a:gd name="connsiteY5" fmla="*/ 446628 h 549835"/>
                <a:gd name="connsiteX6" fmla="*/ 185374 w 754761"/>
                <a:gd name="connsiteY6" fmla="*/ 397944 h 549835"/>
                <a:gd name="connsiteX7" fmla="*/ 28740 w 754761"/>
                <a:gd name="connsiteY7" fmla="*/ 186278 h 549835"/>
                <a:gd name="connsiteX8" fmla="*/ 77424 w 754761"/>
                <a:gd name="connsiteY8" fmla="*/ 203211 h 549835"/>
                <a:gd name="connsiteX9" fmla="*/ 181140 w 754761"/>
                <a:gd name="connsiteY9" fmla="*/ 300578 h 549835"/>
                <a:gd name="connsiteX10" fmla="*/ 409740 w 754761"/>
                <a:gd name="connsiteY10" fmla="*/ 364078 h 549835"/>
                <a:gd name="connsiteX11" fmla="*/ 238290 w 754761"/>
                <a:gd name="connsiteY11" fmla="*/ 304811 h 549835"/>
                <a:gd name="connsiteX12" fmla="*/ 85890 w 754761"/>
                <a:gd name="connsiteY12" fmla="*/ 188394 h 549835"/>
                <a:gd name="connsiteX13" fmla="*/ 208657 w 754761"/>
                <a:gd name="connsiteY13" fmla="*/ 247661 h 549835"/>
                <a:gd name="connsiteX14" fmla="*/ 481707 w 754761"/>
                <a:gd name="connsiteY14" fmla="*/ 336561 h 549835"/>
                <a:gd name="connsiteX15" fmla="*/ 754757 w 754761"/>
                <a:gd name="connsiteY15" fmla="*/ 258244 h 549835"/>
                <a:gd name="connsiteX16" fmla="*/ 475357 w 754761"/>
                <a:gd name="connsiteY16" fmla="*/ 309044 h 549835"/>
                <a:gd name="connsiteX17" fmla="*/ 335657 w 754761"/>
                <a:gd name="connsiteY17" fmla="*/ 311161 h 549835"/>
                <a:gd name="connsiteX18" fmla="*/ 204424 w 754761"/>
                <a:gd name="connsiteY18" fmla="*/ 232844 h 549835"/>
                <a:gd name="connsiteX19" fmla="*/ 98590 w 754761"/>
                <a:gd name="connsiteY19" fmla="*/ 101611 h 549835"/>
                <a:gd name="connsiteX20" fmla="*/ 107057 w 754761"/>
                <a:gd name="connsiteY20" fmla="*/ 184161 h 549835"/>
                <a:gd name="connsiteX21" fmla="*/ 52024 w 754761"/>
                <a:gd name="connsiteY21" fmla="*/ 165111 h 549835"/>
                <a:gd name="connsiteX22" fmla="*/ 64724 w 754761"/>
                <a:gd name="connsiteY22" fmla="*/ 11 h 54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4761" h="549835">
                  <a:moveTo>
                    <a:pt x="64724" y="11"/>
                  </a:moveTo>
                  <a:cubicBezTo>
                    <a:pt x="59785" y="-1400"/>
                    <a:pt x="32621" y="125952"/>
                    <a:pt x="22390" y="156644"/>
                  </a:cubicBezTo>
                  <a:cubicBezTo>
                    <a:pt x="12159" y="187336"/>
                    <a:pt x="-7949" y="159819"/>
                    <a:pt x="3340" y="184161"/>
                  </a:cubicBezTo>
                  <a:cubicBezTo>
                    <a:pt x="14629" y="208503"/>
                    <a:pt x="49202" y="242369"/>
                    <a:pt x="90124" y="302694"/>
                  </a:cubicBezTo>
                  <a:cubicBezTo>
                    <a:pt x="131046" y="363019"/>
                    <a:pt x="228766" y="522122"/>
                    <a:pt x="248874" y="546111"/>
                  </a:cubicBezTo>
                  <a:cubicBezTo>
                    <a:pt x="268982" y="570100"/>
                    <a:pt x="221357" y="471322"/>
                    <a:pt x="210774" y="446628"/>
                  </a:cubicBezTo>
                  <a:cubicBezTo>
                    <a:pt x="200191" y="421934"/>
                    <a:pt x="215713" y="441336"/>
                    <a:pt x="185374" y="397944"/>
                  </a:cubicBezTo>
                  <a:cubicBezTo>
                    <a:pt x="155035" y="354552"/>
                    <a:pt x="46732" y="218733"/>
                    <a:pt x="28740" y="186278"/>
                  </a:cubicBezTo>
                  <a:cubicBezTo>
                    <a:pt x="10748" y="153823"/>
                    <a:pt x="52024" y="184161"/>
                    <a:pt x="77424" y="203211"/>
                  </a:cubicBezTo>
                  <a:cubicBezTo>
                    <a:pt x="102824" y="222261"/>
                    <a:pt x="125754" y="273767"/>
                    <a:pt x="181140" y="300578"/>
                  </a:cubicBezTo>
                  <a:cubicBezTo>
                    <a:pt x="236526" y="327389"/>
                    <a:pt x="400215" y="363373"/>
                    <a:pt x="409740" y="364078"/>
                  </a:cubicBezTo>
                  <a:cubicBezTo>
                    <a:pt x="419265" y="364783"/>
                    <a:pt x="292265" y="334092"/>
                    <a:pt x="238290" y="304811"/>
                  </a:cubicBezTo>
                  <a:cubicBezTo>
                    <a:pt x="184315" y="275530"/>
                    <a:pt x="90829" y="197919"/>
                    <a:pt x="85890" y="188394"/>
                  </a:cubicBezTo>
                  <a:cubicBezTo>
                    <a:pt x="80951" y="178869"/>
                    <a:pt x="142687" y="222966"/>
                    <a:pt x="208657" y="247661"/>
                  </a:cubicBezTo>
                  <a:cubicBezTo>
                    <a:pt x="274627" y="272356"/>
                    <a:pt x="390690" y="334797"/>
                    <a:pt x="481707" y="336561"/>
                  </a:cubicBezTo>
                  <a:cubicBezTo>
                    <a:pt x="572724" y="338325"/>
                    <a:pt x="755815" y="262830"/>
                    <a:pt x="754757" y="258244"/>
                  </a:cubicBezTo>
                  <a:cubicBezTo>
                    <a:pt x="753699" y="253658"/>
                    <a:pt x="545207" y="300225"/>
                    <a:pt x="475357" y="309044"/>
                  </a:cubicBezTo>
                  <a:cubicBezTo>
                    <a:pt x="405507" y="317864"/>
                    <a:pt x="380812" y="323861"/>
                    <a:pt x="335657" y="311161"/>
                  </a:cubicBezTo>
                  <a:cubicBezTo>
                    <a:pt x="290502" y="298461"/>
                    <a:pt x="243935" y="267769"/>
                    <a:pt x="204424" y="232844"/>
                  </a:cubicBezTo>
                  <a:cubicBezTo>
                    <a:pt x="164913" y="197919"/>
                    <a:pt x="114818" y="109725"/>
                    <a:pt x="98590" y="101611"/>
                  </a:cubicBezTo>
                  <a:cubicBezTo>
                    <a:pt x="82362" y="93497"/>
                    <a:pt x="114818" y="173578"/>
                    <a:pt x="107057" y="184161"/>
                  </a:cubicBezTo>
                  <a:cubicBezTo>
                    <a:pt x="99296" y="194744"/>
                    <a:pt x="59079" y="187689"/>
                    <a:pt x="52024" y="165111"/>
                  </a:cubicBezTo>
                  <a:cubicBezTo>
                    <a:pt x="44968" y="142533"/>
                    <a:pt x="69663" y="1422"/>
                    <a:pt x="6472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18DC0A73-ACFF-4496-8C9B-F15410299729}"/>
                </a:ext>
              </a:extLst>
            </p:cNvPr>
            <p:cNvSpPr/>
            <p:nvPr/>
          </p:nvSpPr>
          <p:spPr>
            <a:xfrm>
              <a:off x="8360277" y="770065"/>
              <a:ext cx="263093" cy="346815"/>
            </a:xfrm>
            <a:custGeom>
              <a:avLst/>
              <a:gdLst>
                <a:gd name="connsiteX0" fmla="*/ 263023 w 263093"/>
                <a:gd name="connsiteY0" fmla="*/ 3048 h 346815"/>
                <a:gd name="connsiteX1" fmla="*/ 153486 w 263093"/>
                <a:gd name="connsiteY1" fmla="*/ 4635 h 346815"/>
                <a:gd name="connsiteX2" fmla="*/ 148723 w 263093"/>
                <a:gd name="connsiteY2" fmla="*/ 55435 h 346815"/>
                <a:gd name="connsiteX3" fmla="*/ 155073 w 263093"/>
                <a:gd name="connsiteY3" fmla="*/ 18923 h 346815"/>
                <a:gd name="connsiteX4" fmla="*/ 74111 w 263093"/>
                <a:gd name="connsiteY4" fmla="*/ 87185 h 346815"/>
                <a:gd name="connsiteX5" fmla="*/ 55061 w 263093"/>
                <a:gd name="connsiteY5" fmla="*/ 112585 h 346815"/>
                <a:gd name="connsiteX6" fmla="*/ 23311 w 263093"/>
                <a:gd name="connsiteY6" fmla="*/ 199898 h 346815"/>
                <a:gd name="connsiteX7" fmla="*/ 1086 w 263093"/>
                <a:gd name="connsiteY7" fmla="*/ 345948 h 346815"/>
                <a:gd name="connsiteX8" fmla="*/ 58236 w 263093"/>
                <a:gd name="connsiteY8" fmla="*/ 126873 h 346815"/>
                <a:gd name="connsiteX9" fmla="*/ 82048 w 263093"/>
                <a:gd name="connsiteY9" fmla="*/ 114173 h 346815"/>
                <a:gd name="connsiteX10" fmla="*/ 161423 w 263093"/>
                <a:gd name="connsiteY10" fmla="*/ 28448 h 346815"/>
                <a:gd name="connsiteX11" fmla="*/ 169361 w 263093"/>
                <a:gd name="connsiteY11" fmla="*/ 10985 h 346815"/>
                <a:gd name="connsiteX12" fmla="*/ 263023 w 263093"/>
                <a:gd name="connsiteY12" fmla="*/ 3048 h 34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093" h="346815">
                  <a:moveTo>
                    <a:pt x="263023" y="3048"/>
                  </a:moveTo>
                  <a:cubicBezTo>
                    <a:pt x="260377" y="1990"/>
                    <a:pt x="172536" y="-4096"/>
                    <a:pt x="153486" y="4635"/>
                  </a:cubicBezTo>
                  <a:cubicBezTo>
                    <a:pt x="134436" y="13366"/>
                    <a:pt x="148459" y="53054"/>
                    <a:pt x="148723" y="55435"/>
                  </a:cubicBezTo>
                  <a:cubicBezTo>
                    <a:pt x="148987" y="57816"/>
                    <a:pt x="167508" y="13631"/>
                    <a:pt x="155073" y="18923"/>
                  </a:cubicBezTo>
                  <a:cubicBezTo>
                    <a:pt x="142638" y="24215"/>
                    <a:pt x="90780" y="71575"/>
                    <a:pt x="74111" y="87185"/>
                  </a:cubicBezTo>
                  <a:cubicBezTo>
                    <a:pt x="57442" y="102795"/>
                    <a:pt x="63528" y="93800"/>
                    <a:pt x="55061" y="112585"/>
                  </a:cubicBezTo>
                  <a:cubicBezTo>
                    <a:pt x="46594" y="131370"/>
                    <a:pt x="32307" y="161004"/>
                    <a:pt x="23311" y="199898"/>
                  </a:cubicBezTo>
                  <a:cubicBezTo>
                    <a:pt x="14315" y="238792"/>
                    <a:pt x="-4735" y="358119"/>
                    <a:pt x="1086" y="345948"/>
                  </a:cubicBezTo>
                  <a:cubicBezTo>
                    <a:pt x="6907" y="333777"/>
                    <a:pt x="44742" y="165502"/>
                    <a:pt x="58236" y="126873"/>
                  </a:cubicBezTo>
                  <a:cubicBezTo>
                    <a:pt x="71730" y="88244"/>
                    <a:pt x="64850" y="130577"/>
                    <a:pt x="82048" y="114173"/>
                  </a:cubicBezTo>
                  <a:cubicBezTo>
                    <a:pt x="99246" y="97769"/>
                    <a:pt x="146871" y="45646"/>
                    <a:pt x="161423" y="28448"/>
                  </a:cubicBezTo>
                  <a:cubicBezTo>
                    <a:pt x="175975" y="11250"/>
                    <a:pt x="145813" y="15483"/>
                    <a:pt x="169361" y="10985"/>
                  </a:cubicBezTo>
                  <a:cubicBezTo>
                    <a:pt x="192909" y="6487"/>
                    <a:pt x="265669" y="4106"/>
                    <a:pt x="263023" y="3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571290A6-8AD8-4B65-8F0E-1C34EF6031A8}"/>
                </a:ext>
              </a:extLst>
            </p:cNvPr>
            <p:cNvSpPr/>
            <p:nvPr/>
          </p:nvSpPr>
          <p:spPr>
            <a:xfrm>
              <a:off x="8603703" y="770895"/>
              <a:ext cx="340625" cy="400700"/>
            </a:xfrm>
            <a:custGeom>
              <a:avLst/>
              <a:gdLst>
                <a:gd name="connsiteX0" fmla="*/ 8485 w 340625"/>
                <a:gd name="connsiteY0" fmla="*/ 3805 h 400700"/>
                <a:gd name="connsiteX1" fmla="*/ 235497 w 340625"/>
                <a:gd name="connsiteY1" fmla="*/ 229230 h 400700"/>
                <a:gd name="connsiteX2" fmla="*/ 176760 w 340625"/>
                <a:gd name="connsiteY2" fmla="*/ 165730 h 400700"/>
                <a:gd name="connsiteX3" fmla="*/ 259310 w 340625"/>
                <a:gd name="connsiteY3" fmla="*/ 276855 h 400700"/>
                <a:gd name="connsiteX4" fmla="*/ 305347 w 340625"/>
                <a:gd name="connsiteY4" fmla="*/ 300668 h 400700"/>
                <a:gd name="connsiteX5" fmla="*/ 311697 w 340625"/>
                <a:gd name="connsiteY5" fmla="*/ 326068 h 400700"/>
                <a:gd name="connsiteX6" fmla="*/ 340272 w 340625"/>
                <a:gd name="connsiteY6" fmla="*/ 400680 h 400700"/>
                <a:gd name="connsiteX7" fmla="*/ 289472 w 340625"/>
                <a:gd name="connsiteY7" fmla="*/ 332418 h 400700"/>
                <a:gd name="connsiteX8" fmla="*/ 197397 w 340625"/>
                <a:gd name="connsiteY8" fmla="*/ 226055 h 400700"/>
                <a:gd name="connsiteX9" fmla="*/ 168822 w 340625"/>
                <a:gd name="connsiteY9" fmla="*/ 218118 h 400700"/>
                <a:gd name="connsiteX10" fmla="*/ 59285 w 340625"/>
                <a:gd name="connsiteY10" fmla="*/ 95880 h 400700"/>
                <a:gd name="connsiteX11" fmla="*/ 8485 w 340625"/>
                <a:gd name="connsiteY11" fmla="*/ 3805 h 40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25" h="400700">
                  <a:moveTo>
                    <a:pt x="8485" y="3805"/>
                  </a:moveTo>
                  <a:cubicBezTo>
                    <a:pt x="37854" y="26030"/>
                    <a:pt x="207451" y="202243"/>
                    <a:pt x="235497" y="229230"/>
                  </a:cubicBezTo>
                  <a:cubicBezTo>
                    <a:pt x="263543" y="256217"/>
                    <a:pt x="172791" y="157793"/>
                    <a:pt x="176760" y="165730"/>
                  </a:cubicBezTo>
                  <a:cubicBezTo>
                    <a:pt x="180729" y="173668"/>
                    <a:pt x="237879" y="254365"/>
                    <a:pt x="259310" y="276855"/>
                  </a:cubicBezTo>
                  <a:cubicBezTo>
                    <a:pt x="280741" y="299345"/>
                    <a:pt x="296616" y="292466"/>
                    <a:pt x="305347" y="300668"/>
                  </a:cubicBezTo>
                  <a:cubicBezTo>
                    <a:pt x="314078" y="308870"/>
                    <a:pt x="305876" y="309399"/>
                    <a:pt x="311697" y="326068"/>
                  </a:cubicBezTo>
                  <a:cubicBezTo>
                    <a:pt x="317518" y="342737"/>
                    <a:pt x="343976" y="399622"/>
                    <a:pt x="340272" y="400680"/>
                  </a:cubicBezTo>
                  <a:cubicBezTo>
                    <a:pt x="336568" y="401738"/>
                    <a:pt x="313284" y="361522"/>
                    <a:pt x="289472" y="332418"/>
                  </a:cubicBezTo>
                  <a:cubicBezTo>
                    <a:pt x="265660" y="303314"/>
                    <a:pt x="217505" y="245105"/>
                    <a:pt x="197397" y="226055"/>
                  </a:cubicBezTo>
                  <a:cubicBezTo>
                    <a:pt x="177289" y="207005"/>
                    <a:pt x="191840" y="239814"/>
                    <a:pt x="168822" y="218118"/>
                  </a:cubicBezTo>
                  <a:cubicBezTo>
                    <a:pt x="145804" y="196422"/>
                    <a:pt x="85214" y="129217"/>
                    <a:pt x="59285" y="95880"/>
                  </a:cubicBezTo>
                  <a:cubicBezTo>
                    <a:pt x="33356" y="62543"/>
                    <a:pt x="-20884" y="-18420"/>
                    <a:pt x="8485" y="3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623CF14B-8370-4CAF-9942-C10756C1299B}"/>
                </a:ext>
              </a:extLst>
            </p:cNvPr>
            <p:cNvSpPr/>
            <p:nvPr/>
          </p:nvSpPr>
          <p:spPr>
            <a:xfrm>
              <a:off x="8543542" y="785079"/>
              <a:ext cx="405303" cy="372350"/>
            </a:xfrm>
            <a:custGeom>
              <a:avLst/>
              <a:gdLst>
                <a:gd name="connsiteX0" fmla="*/ 383 w 405303"/>
                <a:gd name="connsiteY0" fmla="*/ 734 h 372350"/>
                <a:gd name="connsiteX1" fmla="*/ 78171 w 405303"/>
                <a:gd name="connsiteY1" fmla="*/ 89634 h 372350"/>
                <a:gd name="connsiteX2" fmla="*/ 113096 w 405303"/>
                <a:gd name="connsiteY2" fmla="*/ 108684 h 372350"/>
                <a:gd name="connsiteX3" fmla="*/ 244858 w 405303"/>
                <a:gd name="connsiteY3" fmla="*/ 207109 h 372350"/>
                <a:gd name="connsiteX4" fmla="*/ 225808 w 405303"/>
                <a:gd name="connsiteY4" fmla="*/ 199171 h 372350"/>
                <a:gd name="connsiteX5" fmla="*/ 298833 w 405303"/>
                <a:gd name="connsiteY5" fmla="*/ 286484 h 372350"/>
                <a:gd name="connsiteX6" fmla="*/ 405196 w 405303"/>
                <a:gd name="connsiteY6" fmla="*/ 372209 h 372350"/>
                <a:gd name="connsiteX7" fmla="*/ 313121 w 405303"/>
                <a:gd name="connsiteY7" fmla="*/ 265846 h 372350"/>
                <a:gd name="connsiteX8" fmla="*/ 62296 w 405303"/>
                <a:gd name="connsiteY8" fmla="*/ 59471 h 372350"/>
                <a:gd name="connsiteX9" fmla="*/ 383 w 405303"/>
                <a:gd name="connsiteY9" fmla="*/ 734 h 3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303" h="372350">
                  <a:moveTo>
                    <a:pt x="383" y="734"/>
                  </a:moveTo>
                  <a:cubicBezTo>
                    <a:pt x="3029" y="5761"/>
                    <a:pt x="59386" y="71642"/>
                    <a:pt x="78171" y="89634"/>
                  </a:cubicBezTo>
                  <a:cubicBezTo>
                    <a:pt x="96956" y="107626"/>
                    <a:pt x="85315" y="89105"/>
                    <a:pt x="113096" y="108684"/>
                  </a:cubicBezTo>
                  <a:cubicBezTo>
                    <a:pt x="140877" y="128263"/>
                    <a:pt x="226073" y="192028"/>
                    <a:pt x="244858" y="207109"/>
                  </a:cubicBezTo>
                  <a:cubicBezTo>
                    <a:pt x="263643" y="222190"/>
                    <a:pt x="216812" y="185942"/>
                    <a:pt x="225808" y="199171"/>
                  </a:cubicBezTo>
                  <a:cubicBezTo>
                    <a:pt x="234804" y="212400"/>
                    <a:pt x="268935" y="257644"/>
                    <a:pt x="298833" y="286484"/>
                  </a:cubicBezTo>
                  <a:cubicBezTo>
                    <a:pt x="328731" y="315324"/>
                    <a:pt x="402815" y="375649"/>
                    <a:pt x="405196" y="372209"/>
                  </a:cubicBezTo>
                  <a:cubicBezTo>
                    <a:pt x="407577" y="368769"/>
                    <a:pt x="370271" y="317969"/>
                    <a:pt x="313121" y="265846"/>
                  </a:cubicBezTo>
                  <a:cubicBezTo>
                    <a:pt x="255971" y="213723"/>
                    <a:pt x="116800" y="102334"/>
                    <a:pt x="62296" y="59471"/>
                  </a:cubicBezTo>
                  <a:cubicBezTo>
                    <a:pt x="7792" y="16609"/>
                    <a:pt x="-2263" y="-4293"/>
                    <a:pt x="383" y="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4A51202E-B396-4673-BE7D-BEAD88AA962A}"/>
                </a:ext>
              </a:extLst>
            </p:cNvPr>
            <p:cNvSpPr/>
            <p:nvPr/>
          </p:nvSpPr>
          <p:spPr>
            <a:xfrm>
              <a:off x="8354937" y="788988"/>
              <a:ext cx="214270" cy="329460"/>
            </a:xfrm>
            <a:custGeom>
              <a:avLst/>
              <a:gdLst>
                <a:gd name="connsiteX0" fmla="*/ 198513 w 214270"/>
                <a:gd name="connsiteY0" fmla="*/ 0 h 329460"/>
                <a:gd name="connsiteX1" fmla="*/ 209626 w 214270"/>
                <a:gd name="connsiteY1" fmla="*/ 93662 h 329460"/>
                <a:gd name="connsiteX2" fmla="*/ 112788 w 214270"/>
                <a:gd name="connsiteY2" fmla="*/ 147637 h 329460"/>
                <a:gd name="connsiteX3" fmla="*/ 90563 w 214270"/>
                <a:gd name="connsiteY3" fmla="*/ 176212 h 329460"/>
                <a:gd name="connsiteX4" fmla="*/ 71513 w 214270"/>
                <a:gd name="connsiteY4" fmla="*/ 296862 h 329460"/>
                <a:gd name="connsiteX5" fmla="*/ 76 w 214270"/>
                <a:gd name="connsiteY5" fmla="*/ 325437 h 329460"/>
                <a:gd name="connsiteX6" fmla="*/ 58813 w 214270"/>
                <a:gd name="connsiteY6" fmla="*/ 309562 h 329460"/>
                <a:gd name="connsiteX7" fmla="*/ 109613 w 214270"/>
                <a:gd name="connsiteY7" fmla="*/ 147637 h 329460"/>
                <a:gd name="connsiteX8" fmla="*/ 195338 w 214270"/>
                <a:gd name="connsiteY8" fmla="*/ 93662 h 329460"/>
                <a:gd name="connsiteX9" fmla="*/ 198513 w 214270"/>
                <a:gd name="connsiteY9" fmla="*/ 0 h 32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70" h="329460">
                  <a:moveTo>
                    <a:pt x="198513" y="0"/>
                  </a:moveTo>
                  <a:cubicBezTo>
                    <a:pt x="200894" y="0"/>
                    <a:pt x="223914" y="69056"/>
                    <a:pt x="209626" y="93662"/>
                  </a:cubicBezTo>
                  <a:cubicBezTo>
                    <a:pt x="195338" y="118268"/>
                    <a:pt x="132632" y="133879"/>
                    <a:pt x="112788" y="147637"/>
                  </a:cubicBezTo>
                  <a:cubicBezTo>
                    <a:pt x="92944" y="161395"/>
                    <a:pt x="97442" y="151341"/>
                    <a:pt x="90563" y="176212"/>
                  </a:cubicBezTo>
                  <a:cubicBezTo>
                    <a:pt x="83684" y="201083"/>
                    <a:pt x="86594" y="271991"/>
                    <a:pt x="71513" y="296862"/>
                  </a:cubicBezTo>
                  <a:cubicBezTo>
                    <a:pt x="56432" y="321733"/>
                    <a:pt x="2193" y="323320"/>
                    <a:pt x="76" y="325437"/>
                  </a:cubicBezTo>
                  <a:cubicBezTo>
                    <a:pt x="-2041" y="327554"/>
                    <a:pt x="40557" y="339195"/>
                    <a:pt x="58813" y="309562"/>
                  </a:cubicBezTo>
                  <a:cubicBezTo>
                    <a:pt x="77069" y="279929"/>
                    <a:pt x="86859" y="183620"/>
                    <a:pt x="109613" y="147637"/>
                  </a:cubicBezTo>
                  <a:cubicBezTo>
                    <a:pt x="132367" y="111654"/>
                    <a:pt x="178669" y="113241"/>
                    <a:pt x="195338" y="93662"/>
                  </a:cubicBezTo>
                  <a:cubicBezTo>
                    <a:pt x="212007" y="74083"/>
                    <a:pt x="196132" y="0"/>
                    <a:pt x="19851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DB9F10E2-25C4-4CD4-BD11-C3CBE23741E5}"/>
                </a:ext>
              </a:extLst>
            </p:cNvPr>
            <p:cNvSpPr/>
            <p:nvPr/>
          </p:nvSpPr>
          <p:spPr>
            <a:xfrm>
              <a:off x="8332784" y="849153"/>
              <a:ext cx="287366" cy="272447"/>
            </a:xfrm>
            <a:custGeom>
              <a:avLst/>
              <a:gdLst>
                <a:gd name="connsiteX0" fmla="*/ 204791 w 287366"/>
                <a:gd name="connsiteY0" fmla="*/ 79535 h 272447"/>
                <a:gd name="connsiteX1" fmla="*/ 152404 w 287366"/>
                <a:gd name="connsiteY1" fmla="*/ 138272 h 272447"/>
                <a:gd name="connsiteX2" fmla="*/ 150816 w 287366"/>
                <a:gd name="connsiteY2" fmla="*/ 228760 h 272447"/>
                <a:gd name="connsiteX3" fmla="*/ 128591 w 287366"/>
                <a:gd name="connsiteY3" fmla="*/ 257335 h 272447"/>
                <a:gd name="connsiteX4" fmla="*/ 4 w 287366"/>
                <a:gd name="connsiteY4" fmla="*/ 268447 h 272447"/>
                <a:gd name="connsiteX5" fmla="*/ 123829 w 287366"/>
                <a:gd name="connsiteY5" fmla="*/ 266860 h 272447"/>
                <a:gd name="connsiteX6" fmla="*/ 125416 w 287366"/>
                <a:gd name="connsiteY6" fmla="*/ 204947 h 272447"/>
                <a:gd name="connsiteX7" fmla="*/ 141291 w 287366"/>
                <a:gd name="connsiteY7" fmla="*/ 133510 h 272447"/>
                <a:gd name="connsiteX8" fmla="*/ 269879 w 287366"/>
                <a:gd name="connsiteY8" fmla="*/ 33497 h 272447"/>
                <a:gd name="connsiteX9" fmla="*/ 279404 w 287366"/>
                <a:gd name="connsiteY9" fmla="*/ 1747 h 272447"/>
                <a:gd name="connsiteX10" fmla="*/ 204791 w 287366"/>
                <a:gd name="connsiteY10" fmla="*/ 79535 h 27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66" h="272447">
                  <a:moveTo>
                    <a:pt x="204791" y="79535"/>
                  </a:moveTo>
                  <a:cubicBezTo>
                    <a:pt x="183624" y="102289"/>
                    <a:pt x="161400" y="113401"/>
                    <a:pt x="152404" y="138272"/>
                  </a:cubicBezTo>
                  <a:cubicBezTo>
                    <a:pt x="143408" y="163143"/>
                    <a:pt x="154785" y="208916"/>
                    <a:pt x="150816" y="228760"/>
                  </a:cubicBezTo>
                  <a:cubicBezTo>
                    <a:pt x="146847" y="248604"/>
                    <a:pt x="153726" y="250721"/>
                    <a:pt x="128591" y="257335"/>
                  </a:cubicBezTo>
                  <a:cubicBezTo>
                    <a:pt x="103456" y="263949"/>
                    <a:pt x="798" y="266860"/>
                    <a:pt x="4" y="268447"/>
                  </a:cubicBezTo>
                  <a:cubicBezTo>
                    <a:pt x="-790" y="270035"/>
                    <a:pt x="102927" y="277443"/>
                    <a:pt x="123829" y="266860"/>
                  </a:cubicBezTo>
                  <a:cubicBezTo>
                    <a:pt x="144731" y="256277"/>
                    <a:pt x="122506" y="227172"/>
                    <a:pt x="125416" y="204947"/>
                  </a:cubicBezTo>
                  <a:cubicBezTo>
                    <a:pt x="128326" y="182722"/>
                    <a:pt x="117214" y="162085"/>
                    <a:pt x="141291" y="133510"/>
                  </a:cubicBezTo>
                  <a:cubicBezTo>
                    <a:pt x="165368" y="104935"/>
                    <a:pt x="246860" y="55457"/>
                    <a:pt x="269879" y="33497"/>
                  </a:cubicBezTo>
                  <a:cubicBezTo>
                    <a:pt x="292898" y="11537"/>
                    <a:pt x="289987" y="-5661"/>
                    <a:pt x="279404" y="1747"/>
                  </a:cubicBezTo>
                  <a:cubicBezTo>
                    <a:pt x="268821" y="9155"/>
                    <a:pt x="225958" y="56781"/>
                    <a:pt x="204791" y="7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94417AC1-1821-4F72-9600-6F7842861E2B}"/>
                </a:ext>
              </a:extLst>
            </p:cNvPr>
            <p:cNvSpPr/>
            <p:nvPr/>
          </p:nvSpPr>
          <p:spPr>
            <a:xfrm>
              <a:off x="8876830" y="1128181"/>
              <a:ext cx="40248" cy="193836"/>
            </a:xfrm>
            <a:custGeom>
              <a:avLst/>
              <a:gdLst>
                <a:gd name="connsiteX0" fmla="*/ 40158 w 40248"/>
                <a:gd name="connsiteY0" fmla="*/ 532 h 193836"/>
                <a:gd name="connsiteX1" fmla="*/ 470 w 40248"/>
                <a:gd name="connsiteY1" fmla="*/ 176744 h 193836"/>
                <a:gd name="connsiteX2" fmla="*/ 17933 w 40248"/>
                <a:gd name="connsiteY2" fmla="*/ 184682 h 193836"/>
                <a:gd name="connsiteX3" fmla="*/ 11583 w 40248"/>
                <a:gd name="connsiteY3" fmla="*/ 156107 h 193836"/>
                <a:gd name="connsiteX4" fmla="*/ 11583 w 40248"/>
                <a:gd name="connsiteY4" fmla="*/ 122769 h 193836"/>
                <a:gd name="connsiteX5" fmla="*/ 40158 w 40248"/>
                <a:gd name="connsiteY5" fmla="*/ 532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48" h="193836">
                  <a:moveTo>
                    <a:pt x="40158" y="532"/>
                  </a:moveTo>
                  <a:cubicBezTo>
                    <a:pt x="38306" y="9528"/>
                    <a:pt x="4174" y="146052"/>
                    <a:pt x="470" y="176744"/>
                  </a:cubicBezTo>
                  <a:cubicBezTo>
                    <a:pt x="-3234" y="207436"/>
                    <a:pt x="16081" y="188121"/>
                    <a:pt x="17933" y="184682"/>
                  </a:cubicBezTo>
                  <a:cubicBezTo>
                    <a:pt x="19785" y="181243"/>
                    <a:pt x="12641" y="166426"/>
                    <a:pt x="11583" y="156107"/>
                  </a:cubicBezTo>
                  <a:cubicBezTo>
                    <a:pt x="10525" y="145788"/>
                    <a:pt x="8408" y="146317"/>
                    <a:pt x="11583" y="122769"/>
                  </a:cubicBezTo>
                  <a:cubicBezTo>
                    <a:pt x="14758" y="99221"/>
                    <a:pt x="42010" y="-8464"/>
                    <a:pt x="40158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B0071EC6-88B7-42AE-882C-5CDBDF7A3CF2}"/>
                </a:ext>
              </a:extLst>
            </p:cNvPr>
            <p:cNvSpPr/>
            <p:nvPr/>
          </p:nvSpPr>
          <p:spPr>
            <a:xfrm>
              <a:off x="8526158" y="1140964"/>
              <a:ext cx="421769" cy="524329"/>
            </a:xfrm>
            <a:custGeom>
              <a:avLst/>
              <a:gdLst>
                <a:gd name="connsiteX0" fmla="*/ 419405 w 421769"/>
                <a:gd name="connsiteY0" fmla="*/ 449 h 524329"/>
                <a:gd name="connsiteX1" fmla="*/ 420992 w 421769"/>
                <a:gd name="connsiteY1" fmla="*/ 141736 h 524329"/>
                <a:gd name="connsiteX2" fmla="*/ 411467 w 421769"/>
                <a:gd name="connsiteY2" fmla="*/ 378274 h 524329"/>
                <a:gd name="connsiteX3" fmla="*/ 403530 w 421769"/>
                <a:gd name="connsiteY3" fmla="*/ 248099 h 524329"/>
                <a:gd name="connsiteX4" fmla="*/ 390830 w 421769"/>
                <a:gd name="connsiteY4" fmla="*/ 332236 h 524329"/>
                <a:gd name="connsiteX5" fmla="*/ 370192 w 421769"/>
                <a:gd name="connsiteY5" fmla="*/ 379861 h 524329"/>
                <a:gd name="connsiteX6" fmla="*/ 317805 w 421769"/>
                <a:gd name="connsiteY6" fmla="*/ 424311 h 524329"/>
                <a:gd name="connsiteX7" fmla="*/ 244780 w 421769"/>
                <a:gd name="connsiteY7" fmla="*/ 470349 h 524329"/>
                <a:gd name="connsiteX8" fmla="*/ 305 w 421769"/>
                <a:gd name="connsiteY8" fmla="*/ 524324 h 524329"/>
                <a:gd name="connsiteX9" fmla="*/ 195567 w 421769"/>
                <a:gd name="connsiteY9" fmla="*/ 473524 h 524329"/>
                <a:gd name="connsiteX10" fmla="*/ 263830 w 421769"/>
                <a:gd name="connsiteY10" fmla="*/ 451299 h 524329"/>
                <a:gd name="connsiteX11" fmla="*/ 382892 w 421769"/>
                <a:gd name="connsiteY11" fmla="*/ 322711 h 524329"/>
                <a:gd name="connsiteX12" fmla="*/ 397180 w 421769"/>
                <a:gd name="connsiteY12" fmla="*/ 243336 h 524329"/>
                <a:gd name="connsiteX13" fmla="*/ 405117 w 421769"/>
                <a:gd name="connsiteY13" fmla="*/ 186186 h 524329"/>
                <a:gd name="connsiteX14" fmla="*/ 419405 w 421769"/>
                <a:gd name="connsiteY14" fmla="*/ 449 h 52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769" h="524329">
                  <a:moveTo>
                    <a:pt x="419405" y="449"/>
                  </a:moveTo>
                  <a:cubicBezTo>
                    <a:pt x="422051" y="-6959"/>
                    <a:pt x="422315" y="78765"/>
                    <a:pt x="420992" y="141736"/>
                  </a:cubicBezTo>
                  <a:cubicBezTo>
                    <a:pt x="419669" y="204707"/>
                    <a:pt x="414377" y="360547"/>
                    <a:pt x="411467" y="378274"/>
                  </a:cubicBezTo>
                  <a:cubicBezTo>
                    <a:pt x="408557" y="396001"/>
                    <a:pt x="406969" y="255772"/>
                    <a:pt x="403530" y="248099"/>
                  </a:cubicBezTo>
                  <a:cubicBezTo>
                    <a:pt x="400091" y="240426"/>
                    <a:pt x="396386" y="310276"/>
                    <a:pt x="390830" y="332236"/>
                  </a:cubicBezTo>
                  <a:cubicBezTo>
                    <a:pt x="385274" y="354196"/>
                    <a:pt x="382363" y="364515"/>
                    <a:pt x="370192" y="379861"/>
                  </a:cubicBezTo>
                  <a:cubicBezTo>
                    <a:pt x="358021" y="395207"/>
                    <a:pt x="338707" y="409230"/>
                    <a:pt x="317805" y="424311"/>
                  </a:cubicBezTo>
                  <a:cubicBezTo>
                    <a:pt x="296903" y="439392"/>
                    <a:pt x="297697" y="453680"/>
                    <a:pt x="244780" y="470349"/>
                  </a:cubicBezTo>
                  <a:cubicBezTo>
                    <a:pt x="191863" y="487018"/>
                    <a:pt x="8507" y="523795"/>
                    <a:pt x="305" y="524324"/>
                  </a:cubicBezTo>
                  <a:cubicBezTo>
                    <a:pt x="-7897" y="524853"/>
                    <a:pt x="151646" y="485695"/>
                    <a:pt x="195567" y="473524"/>
                  </a:cubicBezTo>
                  <a:cubicBezTo>
                    <a:pt x="239488" y="461353"/>
                    <a:pt x="232609" y="476435"/>
                    <a:pt x="263830" y="451299"/>
                  </a:cubicBezTo>
                  <a:cubicBezTo>
                    <a:pt x="295051" y="426163"/>
                    <a:pt x="360667" y="357371"/>
                    <a:pt x="382892" y="322711"/>
                  </a:cubicBezTo>
                  <a:cubicBezTo>
                    <a:pt x="405117" y="288051"/>
                    <a:pt x="393476" y="266090"/>
                    <a:pt x="397180" y="243336"/>
                  </a:cubicBezTo>
                  <a:cubicBezTo>
                    <a:pt x="400884" y="220582"/>
                    <a:pt x="401413" y="225609"/>
                    <a:pt x="405117" y="186186"/>
                  </a:cubicBezTo>
                  <a:cubicBezTo>
                    <a:pt x="408821" y="146763"/>
                    <a:pt x="416759" y="7857"/>
                    <a:pt x="419405" y="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EC831B3D-5B7A-4BBA-850B-F2B798E6CD2B}"/>
                </a:ext>
              </a:extLst>
            </p:cNvPr>
            <p:cNvSpPr/>
            <p:nvPr/>
          </p:nvSpPr>
          <p:spPr>
            <a:xfrm>
              <a:off x="8267625" y="1100558"/>
              <a:ext cx="84258" cy="288524"/>
            </a:xfrm>
            <a:custGeom>
              <a:avLst/>
              <a:gdLst>
                <a:gd name="connsiteX0" fmla="*/ 69925 w 84258"/>
                <a:gd name="connsiteY0" fmla="*/ 1167 h 288524"/>
                <a:gd name="connsiteX1" fmla="*/ 52463 w 84258"/>
                <a:gd name="connsiteY1" fmla="*/ 110705 h 288524"/>
                <a:gd name="connsiteX2" fmla="*/ 75 w 84258"/>
                <a:gd name="connsiteY2" fmla="*/ 288505 h 288524"/>
                <a:gd name="connsiteX3" fmla="*/ 65163 w 84258"/>
                <a:gd name="connsiteY3" fmla="*/ 99592 h 288524"/>
                <a:gd name="connsiteX4" fmla="*/ 84213 w 84258"/>
                <a:gd name="connsiteY4" fmla="*/ 55142 h 288524"/>
                <a:gd name="connsiteX5" fmla="*/ 69925 w 84258"/>
                <a:gd name="connsiteY5" fmla="*/ 1167 h 2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58" h="288524">
                  <a:moveTo>
                    <a:pt x="69925" y="1167"/>
                  </a:moveTo>
                  <a:cubicBezTo>
                    <a:pt x="64633" y="10427"/>
                    <a:pt x="64105" y="62815"/>
                    <a:pt x="52463" y="110705"/>
                  </a:cubicBezTo>
                  <a:cubicBezTo>
                    <a:pt x="40821" y="158595"/>
                    <a:pt x="-2042" y="290357"/>
                    <a:pt x="75" y="288505"/>
                  </a:cubicBezTo>
                  <a:cubicBezTo>
                    <a:pt x="2192" y="286653"/>
                    <a:pt x="51140" y="138486"/>
                    <a:pt x="65163" y="99592"/>
                  </a:cubicBezTo>
                  <a:cubicBezTo>
                    <a:pt x="79186" y="60698"/>
                    <a:pt x="83419" y="69959"/>
                    <a:pt x="84213" y="55142"/>
                  </a:cubicBezTo>
                  <a:cubicBezTo>
                    <a:pt x="85007" y="40325"/>
                    <a:pt x="75217" y="-8093"/>
                    <a:pt x="69925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A506229C-A0C1-48D6-B593-80FC3E43CE78}"/>
                </a:ext>
              </a:extLst>
            </p:cNvPr>
            <p:cNvSpPr/>
            <p:nvPr/>
          </p:nvSpPr>
          <p:spPr>
            <a:xfrm>
              <a:off x="8260722" y="1385871"/>
              <a:ext cx="515875" cy="268048"/>
            </a:xfrm>
            <a:custGeom>
              <a:avLst/>
              <a:gdLst>
                <a:gd name="connsiteX0" fmla="*/ 628 w 515875"/>
                <a:gd name="connsiteY0" fmla="*/ 17 h 268048"/>
                <a:gd name="connsiteX1" fmla="*/ 165728 w 515875"/>
                <a:gd name="connsiteY1" fmla="*/ 187342 h 268048"/>
                <a:gd name="connsiteX2" fmla="*/ 260978 w 515875"/>
                <a:gd name="connsiteY2" fmla="*/ 261954 h 268048"/>
                <a:gd name="connsiteX3" fmla="*/ 378453 w 515875"/>
                <a:gd name="connsiteY3" fmla="*/ 261954 h 268048"/>
                <a:gd name="connsiteX4" fmla="*/ 514978 w 515875"/>
                <a:gd name="connsiteY4" fmla="*/ 247667 h 268048"/>
                <a:gd name="connsiteX5" fmla="*/ 432428 w 515875"/>
                <a:gd name="connsiteY5" fmla="*/ 247667 h 268048"/>
                <a:gd name="connsiteX6" fmla="*/ 330828 w 515875"/>
                <a:gd name="connsiteY6" fmla="*/ 244492 h 268048"/>
                <a:gd name="connsiteX7" fmla="*/ 230816 w 515875"/>
                <a:gd name="connsiteY7" fmla="*/ 198454 h 268048"/>
                <a:gd name="connsiteX8" fmla="*/ 628 w 515875"/>
                <a:gd name="connsiteY8" fmla="*/ 17 h 26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875" h="268048">
                  <a:moveTo>
                    <a:pt x="628" y="17"/>
                  </a:moveTo>
                  <a:cubicBezTo>
                    <a:pt x="-10220" y="-1835"/>
                    <a:pt x="122336" y="143686"/>
                    <a:pt x="165728" y="187342"/>
                  </a:cubicBezTo>
                  <a:cubicBezTo>
                    <a:pt x="209120" y="230998"/>
                    <a:pt x="225524" y="249519"/>
                    <a:pt x="260978" y="261954"/>
                  </a:cubicBezTo>
                  <a:cubicBezTo>
                    <a:pt x="296432" y="274389"/>
                    <a:pt x="336120" y="264335"/>
                    <a:pt x="378453" y="261954"/>
                  </a:cubicBezTo>
                  <a:cubicBezTo>
                    <a:pt x="420786" y="259573"/>
                    <a:pt x="505982" y="250048"/>
                    <a:pt x="514978" y="247667"/>
                  </a:cubicBezTo>
                  <a:cubicBezTo>
                    <a:pt x="523974" y="245286"/>
                    <a:pt x="463120" y="248196"/>
                    <a:pt x="432428" y="247667"/>
                  </a:cubicBezTo>
                  <a:cubicBezTo>
                    <a:pt x="401736" y="247138"/>
                    <a:pt x="364430" y="252694"/>
                    <a:pt x="330828" y="244492"/>
                  </a:cubicBezTo>
                  <a:cubicBezTo>
                    <a:pt x="297226" y="236290"/>
                    <a:pt x="283733" y="237612"/>
                    <a:pt x="230816" y="198454"/>
                  </a:cubicBezTo>
                  <a:cubicBezTo>
                    <a:pt x="177899" y="159296"/>
                    <a:pt x="11476" y="1869"/>
                    <a:pt x="62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79788A11-5C6D-4E89-B21E-D2F0512A1E13}"/>
                </a:ext>
              </a:extLst>
            </p:cNvPr>
            <p:cNvSpPr/>
            <p:nvPr/>
          </p:nvSpPr>
          <p:spPr>
            <a:xfrm>
              <a:off x="8501010" y="1198852"/>
              <a:ext cx="306515" cy="68000"/>
            </a:xfrm>
            <a:custGeom>
              <a:avLst/>
              <a:gdLst>
                <a:gd name="connsiteX0" fmla="*/ 53 w 306515"/>
                <a:gd name="connsiteY0" fmla="*/ 67973 h 68000"/>
                <a:gd name="connsiteX1" fmla="*/ 176265 w 306515"/>
                <a:gd name="connsiteY1" fmla="*/ 4473 h 68000"/>
                <a:gd name="connsiteX2" fmla="*/ 306440 w 306515"/>
                <a:gd name="connsiteY2" fmla="*/ 6061 h 68000"/>
                <a:gd name="connsiteX3" fmla="*/ 158803 w 306515"/>
                <a:gd name="connsiteY3" fmla="*/ 12411 h 68000"/>
                <a:gd name="connsiteX4" fmla="*/ 53 w 306515"/>
                <a:gd name="connsiteY4" fmla="*/ 67973 h 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15" h="68000">
                  <a:moveTo>
                    <a:pt x="53" y="67973"/>
                  </a:moveTo>
                  <a:cubicBezTo>
                    <a:pt x="2963" y="66650"/>
                    <a:pt x="125201" y="14792"/>
                    <a:pt x="176265" y="4473"/>
                  </a:cubicBezTo>
                  <a:cubicBezTo>
                    <a:pt x="227329" y="-5846"/>
                    <a:pt x="309350" y="4738"/>
                    <a:pt x="306440" y="6061"/>
                  </a:cubicBezTo>
                  <a:cubicBezTo>
                    <a:pt x="303530" y="7384"/>
                    <a:pt x="203782" y="2092"/>
                    <a:pt x="158803" y="12411"/>
                  </a:cubicBezTo>
                  <a:cubicBezTo>
                    <a:pt x="113824" y="22730"/>
                    <a:pt x="-2857" y="69296"/>
                    <a:pt x="53" y="67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8DBF6D85-D5FB-47BC-900E-6622BC462701}"/>
                </a:ext>
              </a:extLst>
            </p:cNvPr>
            <p:cNvSpPr/>
            <p:nvPr/>
          </p:nvSpPr>
          <p:spPr>
            <a:xfrm>
              <a:off x="8479081" y="1267195"/>
              <a:ext cx="133542" cy="367932"/>
            </a:xfrm>
            <a:custGeom>
              <a:avLst/>
              <a:gdLst>
                <a:gd name="connsiteX0" fmla="*/ 104532 w 133542"/>
                <a:gd name="connsiteY0" fmla="*/ 367930 h 367932"/>
                <a:gd name="connsiteX1" fmla="*/ 104532 w 133542"/>
                <a:gd name="connsiteY1" fmla="*/ 272680 h 367932"/>
                <a:gd name="connsiteX2" fmla="*/ 123582 w 133542"/>
                <a:gd name="connsiteY2" fmla="*/ 204418 h 367932"/>
                <a:gd name="connsiteX3" fmla="*/ 1344 w 133542"/>
                <a:gd name="connsiteY3" fmla="*/ 4393 h 367932"/>
                <a:gd name="connsiteX4" fmla="*/ 61669 w 133542"/>
                <a:gd name="connsiteY4" fmla="*/ 74243 h 367932"/>
                <a:gd name="connsiteX5" fmla="*/ 114057 w 133542"/>
                <a:gd name="connsiteY5" fmla="*/ 167905 h 367932"/>
                <a:gd name="connsiteX6" fmla="*/ 133107 w 133542"/>
                <a:gd name="connsiteY6" fmla="*/ 225055 h 367932"/>
                <a:gd name="connsiteX7" fmla="*/ 98182 w 133542"/>
                <a:gd name="connsiteY7" fmla="*/ 256805 h 367932"/>
                <a:gd name="connsiteX8" fmla="*/ 88657 w 133542"/>
                <a:gd name="connsiteY8" fmla="*/ 275855 h 367932"/>
                <a:gd name="connsiteX9" fmla="*/ 104532 w 133542"/>
                <a:gd name="connsiteY9" fmla="*/ 367930 h 3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542" h="367932">
                  <a:moveTo>
                    <a:pt x="104532" y="367930"/>
                  </a:moveTo>
                  <a:cubicBezTo>
                    <a:pt x="107178" y="367401"/>
                    <a:pt x="101357" y="299932"/>
                    <a:pt x="104532" y="272680"/>
                  </a:cubicBezTo>
                  <a:cubicBezTo>
                    <a:pt x="107707" y="245428"/>
                    <a:pt x="140780" y="249132"/>
                    <a:pt x="123582" y="204418"/>
                  </a:cubicBezTo>
                  <a:cubicBezTo>
                    <a:pt x="106384" y="159703"/>
                    <a:pt x="11663" y="26089"/>
                    <a:pt x="1344" y="4393"/>
                  </a:cubicBezTo>
                  <a:cubicBezTo>
                    <a:pt x="-8975" y="-17303"/>
                    <a:pt x="42883" y="46991"/>
                    <a:pt x="61669" y="74243"/>
                  </a:cubicBezTo>
                  <a:cubicBezTo>
                    <a:pt x="80454" y="101495"/>
                    <a:pt x="102151" y="142770"/>
                    <a:pt x="114057" y="167905"/>
                  </a:cubicBezTo>
                  <a:cubicBezTo>
                    <a:pt x="125963" y="193040"/>
                    <a:pt x="135753" y="210238"/>
                    <a:pt x="133107" y="225055"/>
                  </a:cubicBezTo>
                  <a:cubicBezTo>
                    <a:pt x="130461" y="239872"/>
                    <a:pt x="105590" y="248338"/>
                    <a:pt x="98182" y="256805"/>
                  </a:cubicBezTo>
                  <a:cubicBezTo>
                    <a:pt x="90774" y="265272"/>
                    <a:pt x="89980" y="264213"/>
                    <a:pt x="88657" y="275855"/>
                  </a:cubicBezTo>
                  <a:cubicBezTo>
                    <a:pt x="87334" y="287497"/>
                    <a:pt x="101886" y="368459"/>
                    <a:pt x="104532" y="367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42C0B7D3-0FCF-43E3-9A94-EDD414F1E27B}"/>
                </a:ext>
              </a:extLst>
            </p:cNvPr>
            <p:cNvSpPr/>
            <p:nvPr/>
          </p:nvSpPr>
          <p:spPr>
            <a:xfrm>
              <a:off x="8317163" y="1310393"/>
              <a:ext cx="250613" cy="297746"/>
            </a:xfrm>
            <a:custGeom>
              <a:avLst/>
              <a:gdLst>
                <a:gd name="connsiteX0" fmla="*/ 2925 w 250613"/>
                <a:gd name="connsiteY0" fmla="*/ 882 h 297746"/>
                <a:gd name="connsiteX1" fmla="*/ 141037 w 250613"/>
                <a:gd name="connsiteY1" fmla="*/ 156457 h 297746"/>
                <a:gd name="connsiteX2" fmla="*/ 237875 w 250613"/>
                <a:gd name="connsiteY2" fmla="*/ 221545 h 297746"/>
                <a:gd name="connsiteX3" fmla="*/ 228350 w 250613"/>
                <a:gd name="connsiteY3" fmla="*/ 235832 h 297746"/>
                <a:gd name="connsiteX4" fmla="*/ 250575 w 250613"/>
                <a:gd name="connsiteY4" fmla="*/ 297745 h 297746"/>
                <a:gd name="connsiteX5" fmla="*/ 222000 w 250613"/>
                <a:gd name="connsiteY5" fmla="*/ 237420 h 297746"/>
                <a:gd name="connsiteX6" fmla="*/ 164850 w 250613"/>
                <a:gd name="connsiteY6" fmla="*/ 180270 h 297746"/>
                <a:gd name="connsiteX7" fmla="*/ 53725 w 250613"/>
                <a:gd name="connsiteY7" fmla="*/ 119945 h 297746"/>
                <a:gd name="connsiteX8" fmla="*/ 50550 w 250613"/>
                <a:gd name="connsiteY8" fmla="*/ 99307 h 297746"/>
                <a:gd name="connsiteX9" fmla="*/ 20387 w 250613"/>
                <a:gd name="connsiteY9" fmla="*/ 123120 h 297746"/>
                <a:gd name="connsiteX10" fmla="*/ 44200 w 250613"/>
                <a:gd name="connsiteY10" fmla="*/ 92957 h 297746"/>
                <a:gd name="connsiteX11" fmla="*/ 2925 w 250613"/>
                <a:gd name="connsiteY11" fmla="*/ 882 h 29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613" h="297746">
                  <a:moveTo>
                    <a:pt x="2925" y="882"/>
                  </a:moveTo>
                  <a:cubicBezTo>
                    <a:pt x="19065" y="11465"/>
                    <a:pt x="101879" y="119680"/>
                    <a:pt x="141037" y="156457"/>
                  </a:cubicBezTo>
                  <a:cubicBezTo>
                    <a:pt x="180195" y="193234"/>
                    <a:pt x="223323" y="208316"/>
                    <a:pt x="237875" y="221545"/>
                  </a:cubicBezTo>
                  <a:cubicBezTo>
                    <a:pt x="252427" y="234774"/>
                    <a:pt x="226233" y="223132"/>
                    <a:pt x="228350" y="235832"/>
                  </a:cubicBezTo>
                  <a:cubicBezTo>
                    <a:pt x="230467" y="248532"/>
                    <a:pt x="251633" y="297480"/>
                    <a:pt x="250575" y="297745"/>
                  </a:cubicBezTo>
                  <a:cubicBezTo>
                    <a:pt x="249517" y="298010"/>
                    <a:pt x="236287" y="256999"/>
                    <a:pt x="222000" y="237420"/>
                  </a:cubicBezTo>
                  <a:cubicBezTo>
                    <a:pt x="207713" y="217841"/>
                    <a:pt x="192896" y="199849"/>
                    <a:pt x="164850" y="180270"/>
                  </a:cubicBezTo>
                  <a:cubicBezTo>
                    <a:pt x="136804" y="160691"/>
                    <a:pt x="72775" y="133439"/>
                    <a:pt x="53725" y="119945"/>
                  </a:cubicBezTo>
                  <a:cubicBezTo>
                    <a:pt x="34675" y="106451"/>
                    <a:pt x="56106" y="98778"/>
                    <a:pt x="50550" y="99307"/>
                  </a:cubicBezTo>
                  <a:cubicBezTo>
                    <a:pt x="44994" y="99836"/>
                    <a:pt x="21445" y="124178"/>
                    <a:pt x="20387" y="123120"/>
                  </a:cubicBezTo>
                  <a:cubicBezTo>
                    <a:pt x="19329" y="122062"/>
                    <a:pt x="45787" y="107774"/>
                    <a:pt x="44200" y="92957"/>
                  </a:cubicBezTo>
                  <a:cubicBezTo>
                    <a:pt x="42613" y="78140"/>
                    <a:pt x="-13215" y="-9701"/>
                    <a:pt x="2925" y="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66DFAA61-7039-457F-AD59-7969A46651D9}"/>
                </a:ext>
              </a:extLst>
            </p:cNvPr>
            <p:cNvSpPr/>
            <p:nvPr/>
          </p:nvSpPr>
          <p:spPr>
            <a:xfrm>
              <a:off x="8342829" y="1259215"/>
              <a:ext cx="545735" cy="277717"/>
            </a:xfrm>
            <a:custGeom>
              <a:avLst/>
              <a:gdLst>
                <a:gd name="connsiteX0" fmla="*/ 2659 w 545735"/>
                <a:gd name="connsiteY0" fmla="*/ 1260 h 277717"/>
                <a:gd name="connsiteX1" fmla="*/ 89971 w 545735"/>
                <a:gd name="connsiteY1" fmla="*/ 125085 h 277717"/>
                <a:gd name="connsiteX2" fmla="*/ 151884 w 545735"/>
                <a:gd name="connsiteY2" fmla="*/ 180648 h 277717"/>
                <a:gd name="connsiteX3" fmla="*/ 331271 w 545735"/>
                <a:gd name="connsiteY3" fmla="*/ 275898 h 277717"/>
                <a:gd name="connsiteX4" fmla="*/ 393184 w 545735"/>
                <a:gd name="connsiteY4" fmla="*/ 240973 h 277717"/>
                <a:gd name="connsiteX5" fmla="*/ 545584 w 545735"/>
                <a:gd name="connsiteY5" fmla="*/ 212398 h 277717"/>
                <a:gd name="connsiteX6" fmla="*/ 363021 w 545735"/>
                <a:gd name="connsiteY6" fmla="*/ 247323 h 277717"/>
                <a:gd name="connsiteX7" fmla="*/ 197921 w 545735"/>
                <a:gd name="connsiteY7" fmla="*/ 204460 h 277717"/>
                <a:gd name="connsiteX8" fmla="*/ 39171 w 545735"/>
                <a:gd name="connsiteY8" fmla="*/ 69523 h 277717"/>
                <a:gd name="connsiteX9" fmla="*/ 2659 w 545735"/>
                <a:gd name="connsiteY9" fmla="*/ 1260 h 27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735" h="277717">
                  <a:moveTo>
                    <a:pt x="2659" y="1260"/>
                  </a:moveTo>
                  <a:cubicBezTo>
                    <a:pt x="11126" y="10520"/>
                    <a:pt x="65100" y="95187"/>
                    <a:pt x="89971" y="125085"/>
                  </a:cubicBezTo>
                  <a:cubicBezTo>
                    <a:pt x="114842" y="154983"/>
                    <a:pt x="111667" y="155513"/>
                    <a:pt x="151884" y="180648"/>
                  </a:cubicBezTo>
                  <a:cubicBezTo>
                    <a:pt x="192101" y="205783"/>
                    <a:pt x="291054" y="265844"/>
                    <a:pt x="331271" y="275898"/>
                  </a:cubicBezTo>
                  <a:cubicBezTo>
                    <a:pt x="371488" y="285952"/>
                    <a:pt x="357465" y="251556"/>
                    <a:pt x="393184" y="240973"/>
                  </a:cubicBezTo>
                  <a:cubicBezTo>
                    <a:pt x="428903" y="230390"/>
                    <a:pt x="550611" y="211340"/>
                    <a:pt x="545584" y="212398"/>
                  </a:cubicBezTo>
                  <a:cubicBezTo>
                    <a:pt x="540557" y="213456"/>
                    <a:pt x="420965" y="248646"/>
                    <a:pt x="363021" y="247323"/>
                  </a:cubicBezTo>
                  <a:cubicBezTo>
                    <a:pt x="305077" y="246000"/>
                    <a:pt x="251896" y="234093"/>
                    <a:pt x="197921" y="204460"/>
                  </a:cubicBezTo>
                  <a:cubicBezTo>
                    <a:pt x="143946" y="174827"/>
                    <a:pt x="72508" y="103390"/>
                    <a:pt x="39171" y="69523"/>
                  </a:cubicBezTo>
                  <a:cubicBezTo>
                    <a:pt x="5834" y="35656"/>
                    <a:pt x="-5808" y="-8000"/>
                    <a:pt x="2659" y="1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107A5309-5351-4089-B8A4-B2E24DB504EF}"/>
                </a:ext>
              </a:extLst>
            </p:cNvPr>
            <p:cNvSpPr/>
            <p:nvPr/>
          </p:nvSpPr>
          <p:spPr>
            <a:xfrm>
              <a:off x="8315341" y="1356031"/>
              <a:ext cx="612642" cy="209245"/>
            </a:xfrm>
            <a:custGeom>
              <a:avLst/>
              <a:gdLst>
                <a:gd name="connsiteX0" fmla="*/ 6334 w 612642"/>
                <a:gd name="connsiteY0" fmla="*/ 26682 h 209245"/>
                <a:gd name="connsiteX1" fmla="*/ 423847 w 612642"/>
                <a:gd name="connsiteY1" fmla="*/ 82244 h 209245"/>
                <a:gd name="connsiteX2" fmla="*/ 609584 w 612642"/>
                <a:gd name="connsiteY2" fmla="*/ 2869 h 209245"/>
                <a:gd name="connsiteX3" fmla="*/ 528622 w 612642"/>
                <a:gd name="connsiteY3" fmla="*/ 36207 h 209245"/>
                <a:gd name="connsiteX4" fmla="*/ 387334 w 612642"/>
                <a:gd name="connsiteY4" fmla="*/ 209244 h 209245"/>
                <a:gd name="connsiteX5" fmla="*/ 523859 w 612642"/>
                <a:gd name="connsiteY5" fmla="*/ 33032 h 209245"/>
                <a:gd name="connsiteX6" fmla="*/ 285734 w 612642"/>
                <a:gd name="connsiteY6" fmla="*/ 94944 h 209245"/>
                <a:gd name="connsiteX7" fmla="*/ 339709 w 612642"/>
                <a:gd name="connsiteY7" fmla="*/ 37794 h 209245"/>
                <a:gd name="connsiteX8" fmla="*/ 184134 w 612642"/>
                <a:gd name="connsiteY8" fmla="*/ 40969 h 209245"/>
                <a:gd name="connsiteX9" fmla="*/ 6334 w 612642"/>
                <a:gd name="connsiteY9" fmla="*/ 26682 h 2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642" h="209245">
                  <a:moveTo>
                    <a:pt x="6334" y="26682"/>
                  </a:moveTo>
                  <a:cubicBezTo>
                    <a:pt x="46286" y="33561"/>
                    <a:pt x="323305" y="86213"/>
                    <a:pt x="423847" y="82244"/>
                  </a:cubicBezTo>
                  <a:cubicBezTo>
                    <a:pt x="524389" y="78275"/>
                    <a:pt x="592121" y="10542"/>
                    <a:pt x="609584" y="2869"/>
                  </a:cubicBezTo>
                  <a:cubicBezTo>
                    <a:pt x="627047" y="-4804"/>
                    <a:pt x="565664" y="1811"/>
                    <a:pt x="528622" y="36207"/>
                  </a:cubicBezTo>
                  <a:cubicBezTo>
                    <a:pt x="491580" y="70603"/>
                    <a:pt x="388128" y="209773"/>
                    <a:pt x="387334" y="209244"/>
                  </a:cubicBezTo>
                  <a:cubicBezTo>
                    <a:pt x="386540" y="208715"/>
                    <a:pt x="540792" y="52082"/>
                    <a:pt x="523859" y="33032"/>
                  </a:cubicBezTo>
                  <a:cubicBezTo>
                    <a:pt x="506926" y="13982"/>
                    <a:pt x="316426" y="94150"/>
                    <a:pt x="285734" y="94944"/>
                  </a:cubicBezTo>
                  <a:cubicBezTo>
                    <a:pt x="255042" y="95738"/>
                    <a:pt x="356642" y="46790"/>
                    <a:pt x="339709" y="37794"/>
                  </a:cubicBezTo>
                  <a:cubicBezTo>
                    <a:pt x="322776" y="28798"/>
                    <a:pt x="242078" y="41763"/>
                    <a:pt x="184134" y="40969"/>
                  </a:cubicBezTo>
                  <a:cubicBezTo>
                    <a:pt x="126190" y="40175"/>
                    <a:pt x="-33618" y="19803"/>
                    <a:pt x="6334" y="26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F5A725C7-A218-40B0-B50D-CF25E091FEC6}"/>
                </a:ext>
              </a:extLst>
            </p:cNvPr>
            <p:cNvSpPr/>
            <p:nvPr/>
          </p:nvSpPr>
          <p:spPr>
            <a:xfrm>
              <a:off x="8335181" y="1125533"/>
              <a:ext cx="75397" cy="287531"/>
            </a:xfrm>
            <a:custGeom>
              <a:avLst/>
              <a:gdLst>
                <a:gd name="connsiteX0" fmla="*/ 53169 w 75397"/>
                <a:gd name="connsiteY0" fmla="*/ 5 h 287531"/>
                <a:gd name="connsiteX1" fmla="*/ 54757 w 75397"/>
                <a:gd name="connsiteY1" fmla="*/ 138117 h 287531"/>
                <a:gd name="connsiteX2" fmla="*/ 3957 w 75397"/>
                <a:gd name="connsiteY2" fmla="*/ 287342 h 287531"/>
                <a:gd name="connsiteX3" fmla="*/ 75394 w 75397"/>
                <a:gd name="connsiteY3" fmla="*/ 106367 h 287531"/>
                <a:gd name="connsiteX4" fmla="*/ 782 w 75397"/>
                <a:gd name="connsiteY4" fmla="*/ 269880 h 287531"/>
                <a:gd name="connsiteX5" fmla="*/ 37294 w 75397"/>
                <a:gd name="connsiteY5" fmla="*/ 142880 h 287531"/>
                <a:gd name="connsiteX6" fmla="*/ 53169 w 75397"/>
                <a:gd name="connsiteY6" fmla="*/ 5 h 2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97" h="287531">
                  <a:moveTo>
                    <a:pt x="53169" y="5"/>
                  </a:moveTo>
                  <a:cubicBezTo>
                    <a:pt x="56079" y="-789"/>
                    <a:pt x="62959" y="90228"/>
                    <a:pt x="54757" y="138117"/>
                  </a:cubicBezTo>
                  <a:cubicBezTo>
                    <a:pt x="46555" y="186006"/>
                    <a:pt x="518" y="292634"/>
                    <a:pt x="3957" y="287342"/>
                  </a:cubicBezTo>
                  <a:cubicBezTo>
                    <a:pt x="7396" y="282050"/>
                    <a:pt x="75923" y="109277"/>
                    <a:pt x="75394" y="106367"/>
                  </a:cubicBezTo>
                  <a:cubicBezTo>
                    <a:pt x="74865" y="103457"/>
                    <a:pt x="7132" y="263795"/>
                    <a:pt x="782" y="269880"/>
                  </a:cubicBezTo>
                  <a:cubicBezTo>
                    <a:pt x="-5568" y="275966"/>
                    <a:pt x="28563" y="188388"/>
                    <a:pt x="37294" y="142880"/>
                  </a:cubicBezTo>
                  <a:cubicBezTo>
                    <a:pt x="46025" y="97372"/>
                    <a:pt x="50259" y="799"/>
                    <a:pt x="5316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9D20BCB6-7005-4A81-82BA-DE1A51770347}"/>
                </a:ext>
              </a:extLst>
            </p:cNvPr>
            <p:cNvSpPr/>
            <p:nvPr/>
          </p:nvSpPr>
          <p:spPr>
            <a:xfrm>
              <a:off x="8308399" y="1242962"/>
              <a:ext cx="600983" cy="146150"/>
            </a:xfrm>
            <a:custGeom>
              <a:avLst/>
              <a:gdLst>
                <a:gd name="connsiteX0" fmla="*/ 576 w 600983"/>
                <a:gd name="connsiteY0" fmla="*/ 51 h 146150"/>
                <a:gd name="connsiteX1" fmla="*/ 219651 w 600983"/>
                <a:gd name="connsiteY1" fmla="*/ 114351 h 146150"/>
                <a:gd name="connsiteX2" fmla="*/ 432376 w 600983"/>
                <a:gd name="connsiteY2" fmla="*/ 104826 h 146150"/>
                <a:gd name="connsiteX3" fmla="*/ 600651 w 600983"/>
                <a:gd name="connsiteY3" fmla="*/ 57201 h 146150"/>
                <a:gd name="connsiteX4" fmla="*/ 467301 w 600983"/>
                <a:gd name="connsiteY4" fmla="*/ 92126 h 146150"/>
                <a:gd name="connsiteX5" fmla="*/ 195839 w 600983"/>
                <a:gd name="connsiteY5" fmla="*/ 146101 h 146150"/>
                <a:gd name="connsiteX6" fmla="*/ 156151 w 600983"/>
                <a:gd name="connsiteY6" fmla="*/ 100063 h 146150"/>
                <a:gd name="connsiteX7" fmla="*/ 576 w 600983"/>
                <a:gd name="connsiteY7" fmla="*/ 51 h 1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983" h="146150">
                  <a:moveTo>
                    <a:pt x="576" y="51"/>
                  </a:moveTo>
                  <a:cubicBezTo>
                    <a:pt x="11159" y="2432"/>
                    <a:pt x="147684" y="96889"/>
                    <a:pt x="219651" y="114351"/>
                  </a:cubicBezTo>
                  <a:cubicBezTo>
                    <a:pt x="291618" y="131813"/>
                    <a:pt x="368876" y="114351"/>
                    <a:pt x="432376" y="104826"/>
                  </a:cubicBezTo>
                  <a:cubicBezTo>
                    <a:pt x="495876" y="95301"/>
                    <a:pt x="594830" y="59318"/>
                    <a:pt x="600651" y="57201"/>
                  </a:cubicBezTo>
                  <a:cubicBezTo>
                    <a:pt x="606472" y="55084"/>
                    <a:pt x="534770" y="77309"/>
                    <a:pt x="467301" y="92126"/>
                  </a:cubicBezTo>
                  <a:cubicBezTo>
                    <a:pt x="399832" y="106943"/>
                    <a:pt x="247697" y="144778"/>
                    <a:pt x="195839" y="146101"/>
                  </a:cubicBezTo>
                  <a:cubicBezTo>
                    <a:pt x="143981" y="147424"/>
                    <a:pt x="183932" y="122023"/>
                    <a:pt x="156151" y="100063"/>
                  </a:cubicBezTo>
                  <a:cubicBezTo>
                    <a:pt x="128370" y="78103"/>
                    <a:pt x="-10007" y="-2330"/>
                    <a:pt x="576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AC0C7C73-7337-4265-9E6D-0CF080704B10}"/>
                </a:ext>
              </a:extLst>
            </p:cNvPr>
            <p:cNvSpPr/>
            <p:nvPr/>
          </p:nvSpPr>
          <p:spPr>
            <a:xfrm>
              <a:off x="8425794" y="1173515"/>
              <a:ext cx="120784" cy="342619"/>
            </a:xfrm>
            <a:custGeom>
              <a:avLst/>
              <a:gdLst>
                <a:gd name="connsiteX0" fmla="*/ 26056 w 120784"/>
                <a:gd name="connsiteY0" fmla="*/ 1235 h 342619"/>
                <a:gd name="connsiteX1" fmla="*/ 24469 w 120784"/>
                <a:gd name="connsiteY1" fmla="*/ 144110 h 342619"/>
                <a:gd name="connsiteX2" fmla="*/ 59394 w 120784"/>
                <a:gd name="connsiteY2" fmla="*/ 234598 h 342619"/>
                <a:gd name="connsiteX3" fmla="*/ 119719 w 120784"/>
                <a:gd name="connsiteY3" fmla="*/ 340960 h 342619"/>
                <a:gd name="connsiteX4" fmla="*/ 3831 w 120784"/>
                <a:gd name="connsiteY4" fmla="*/ 145698 h 342619"/>
                <a:gd name="connsiteX5" fmla="*/ 27644 w 120784"/>
                <a:gd name="connsiteY5" fmla="*/ 142523 h 342619"/>
                <a:gd name="connsiteX6" fmla="*/ 26056 w 120784"/>
                <a:gd name="connsiteY6" fmla="*/ 77435 h 342619"/>
                <a:gd name="connsiteX7" fmla="*/ 26056 w 120784"/>
                <a:gd name="connsiteY7" fmla="*/ 1235 h 34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84" h="342619">
                  <a:moveTo>
                    <a:pt x="26056" y="1235"/>
                  </a:moveTo>
                  <a:cubicBezTo>
                    <a:pt x="25792" y="12347"/>
                    <a:pt x="18913" y="105216"/>
                    <a:pt x="24469" y="144110"/>
                  </a:cubicBezTo>
                  <a:cubicBezTo>
                    <a:pt x="30025" y="183004"/>
                    <a:pt x="43519" y="201790"/>
                    <a:pt x="59394" y="234598"/>
                  </a:cubicBezTo>
                  <a:cubicBezTo>
                    <a:pt x="75269" y="267406"/>
                    <a:pt x="128979" y="355777"/>
                    <a:pt x="119719" y="340960"/>
                  </a:cubicBezTo>
                  <a:cubicBezTo>
                    <a:pt x="110459" y="326143"/>
                    <a:pt x="19177" y="178771"/>
                    <a:pt x="3831" y="145698"/>
                  </a:cubicBezTo>
                  <a:cubicBezTo>
                    <a:pt x="-11515" y="112625"/>
                    <a:pt x="23940" y="153900"/>
                    <a:pt x="27644" y="142523"/>
                  </a:cubicBezTo>
                  <a:cubicBezTo>
                    <a:pt x="31348" y="131146"/>
                    <a:pt x="26321" y="97808"/>
                    <a:pt x="26056" y="77435"/>
                  </a:cubicBezTo>
                  <a:cubicBezTo>
                    <a:pt x="25791" y="57062"/>
                    <a:pt x="26320" y="-9877"/>
                    <a:pt x="26056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402A43C3-88A9-4D85-9DEF-EAFE0DA2D658}"/>
                </a:ext>
              </a:extLst>
            </p:cNvPr>
            <p:cNvSpPr/>
            <p:nvPr/>
          </p:nvSpPr>
          <p:spPr>
            <a:xfrm>
              <a:off x="8515085" y="1036592"/>
              <a:ext cx="379786" cy="122659"/>
            </a:xfrm>
            <a:custGeom>
              <a:avLst/>
              <a:gdLst>
                <a:gd name="connsiteX0" fmla="*/ 265 w 379786"/>
                <a:gd name="connsiteY0" fmla="*/ 46 h 122659"/>
                <a:gd name="connsiteX1" fmla="*/ 105040 w 379786"/>
                <a:gd name="connsiteY1" fmla="*/ 54021 h 122659"/>
                <a:gd name="connsiteX2" fmla="*/ 114565 w 379786"/>
                <a:gd name="connsiteY2" fmla="*/ 122283 h 122659"/>
                <a:gd name="connsiteX3" fmla="*/ 144728 w 379786"/>
                <a:gd name="connsiteY3" fmla="*/ 79421 h 122659"/>
                <a:gd name="connsiteX4" fmla="*/ 371740 w 379786"/>
                <a:gd name="connsiteY4" fmla="*/ 34971 h 122659"/>
                <a:gd name="connsiteX5" fmla="*/ 324115 w 379786"/>
                <a:gd name="connsiteY5" fmla="*/ 65133 h 122659"/>
                <a:gd name="connsiteX6" fmla="*/ 278078 w 379786"/>
                <a:gd name="connsiteY6" fmla="*/ 119108 h 122659"/>
                <a:gd name="connsiteX7" fmla="*/ 292365 w 379786"/>
                <a:gd name="connsiteY7" fmla="*/ 61958 h 122659"/>
                <a:gd name="connsiteX8" fmla="*/ 190765 w 379786"/>
                <a:gd name="connsiteY8" fmla="*/ 52433 h 122659"/>
                <a:gd name="connsiteX9" fmla="*/ 139965 w 379786"/>
                <a:gd name="connsiteY9" fmla="*/ 44496 h 122659"/>
                <a:gd name="connsiteX10" fmla="*/ 265 w 379786"/>
                <a:gd name="connsiteY10" fmla="*/ 46 h 12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786" h="122659">
                  <a:moveTo>
                    <a:pt x="265" y="46"/>
                  </a:moveTo>
                  <a:cubicBezTo>
                    <a:pt x="-5556" y="1634"/>
                    <a:pt x="85990" y="33648"/>
                    <a:pt x="105040" y="54021"/>
                  </a:cubicBezTo>
                  <a:cubicBezTo>
                    <a:pt x="124090" y="74394"/>
                    <a:pt x="107950" y="118050"/>
                    <a:pt x="114565" y="122283"/>
                  </a:cubicBezTo>
                  <a:cubicBezTo>
                    <a:pt x="121180" y="126516"/>
                    <a:pt x="101866" y="93973"/>
                    <a:pt x="144728" y="79421"/>
                  </a:cubicBezTo>
                  <a:cubicBezTo>
                    <a:pt x="187591" y="64869"/>
                    <a:pt x="341842" y="37352"/>
                    <a:pt x="371740" y="34971"/>
                  </a:cubicBezTo>
                  <a:cubicBezTo>
                    <a:pt x="401638" y="32590"/>
                    <a:pt x="339725" y="51110"/>
                    <a:pt x="324115" y="65133"/>
                  </a:cubicBezTo>
                  <a:cubicBezTo>
                    <a:pt x="308505" y="79156"/>
                    <a:pt x="283370" y="119637"/>
                    <a:pt x="278078" y="119108"/>
                  </a:cubicBezTo>
                  <a:cubicBezTo>
                    <a:pt x="272786" y="118579"/>
                    <a:pt x="306917" y="73070"/>
                    <a:pt x="292365" y="61958"/>
                  </a:cubicBezTo>
                  <a:cubicBezTo>
                    <a:pt x="277813" y="50846"/>
                    <a:pt x="216165" y="55343"/>
                    <a:pt x="190765" y="52433"/>
                  </a:cubicBezTo>
                  <a:cubicBezTo>
                    <a:pt x="165365" y="49523"/>
                    <a:pt x="171186" y="51111"/>
                    <a:pt x="139965" y="44496"/>
                  </a:cubicBezTo>
                  <a:cubicBezTo>
                    <a:pt x="108744" y="37881"/>
                    <a:pt x="6086" y="-1542"/>
                    <a:pt x="265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F5F3160A-A800-4B91-9CFB-7551ED37035B}"/>
                </a:ext>
              </a:extLst>
            </p:cNvPr>
            <p:cNvSpPr/>
            <p:nvPr/>
          </p:nvSpPr>
          <p:spPr>
            <a:xfrm>
              <a:off x="8351801" y="1152500"/>
              <a:ext cx="508104" cy="148611"/>
            </a:xfrm>
            <a:custGeom>
              <a:avLst/>
              <a:gdLst>
                <a:gd name="connsiteX0" fmla="*/ 37 w 508104"/>
                <a:gd name="connsiteY0" fmla="*/ 25 h 148611"/>
                <a:gd name="connsiteX1" fmla="*/ 147674 w 508104"/>
                <a:gd name="connsiteY1" fmla="*/ 42888 h 148611"/>
                <a:gd name="connsiteX2" fmla="*/ 322299 w 508104"/>
                <a:gd name="connsiteY2" fmla="*/ 69875 h 148611"/>
                <a:gd name="connsiteX3" fmla="*/ 479462 w 508104"/>
                <a:gd name="connsiteY3" fmla="*/ 44475 h 148611"/>
                <a:gd name="connsiteX4" fmla="*/ 404849 w 508104"/>
                <a:gd name="connsiteY4" fmla="*/ 77813 h 148611"/>
                <a:gd name="connsiteX5" fmla="*/ 325474 w 508104"/>
                <a:gd name="connsiteY5" fmla="*/ 147663 h 148611"/>
                <a:gd name="connsiteX6" fmla="*/ 393737 w 508104"/>
                <a:gd name="connsiteY6" fmla="*/ 82575 h 148611"/>
                <a:gd name="connsiteX7" fmla="*/ 328649 w 508104"/>
                <a:gd name="connsiteY7" fmla="*/ 95275 h 148611"/>
                <a:gd name="connsiteX8" fmla="*/ 209587 w 508104"/>
                <a:gd name="connsiteY8" fmla="*/ 106388 h 148611"/>
                <a:gd name="connsiteX9" fmla="*/ 227049 w 508104"/>
                <a:gd name="connsiteY9" fmla="*/ 125438 h 148611"/>
                <a:gd name="connsiteX10" fmla="*/ 506449 w 508104"/>
                <a:gd name="connsiteY10" fmla="*/ 144488 h 148611"/>
                <a:gd name="connsiteX11" fmla="*/ 334999 w 508104"/>
                <a:gd name="connsiteY11" fmla="*/ 147663 h 148611"/>
                <a:gd name="connsiteX12" fmla="*/ 169899 w 508104"/>
                <a:gd name="connsiteY12" fmla="*/ 131788 h 148611"/>
                <a:gd name="connsiteX13" fmla="*/ 282612 w 508104"/>
                <a:gd name="connsiteY13" fmla="*/ 80988 h 148611"/>
                <a:gd name="connsiteX14" fmla="*/ 134974 w 508104"/>
                <a:gd name="connsiteY14" fmla="*/ 49238 h 148611"/>
                <a:gd name="connsiteX15" fmla="*/ 37 w 508104"/>
                <a:gd name="connsiteY15" fmla="*/ 25 h 1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104" h="148611">
                  <a:moveTo>
                    <a:pt x="37" y="25"/>
                  </a:moveTo>
                  <a:cubicBezTo>
                    <a:pt x="2154" y="-1033"/>
                    <a:pt x="93964" y="31246"/>
                    <a:pt x="147674" y="42888"/>
                  </a:cubicBezTo>
                  <a:cubicBezTo>
                    <a:pt x="201384" y="54530"/>
                    <a:pt x="267001" y="69610"/>
                    <a:pt x="322299" y="69875"/>
                  </a:cubicBezTo>
                  <a:cubicBezTo>
                    <a:pt x="377597" y="70140"/>
                    <a:pt x="465704" y="43152"/>
                    <a:pt x="479462" y="44475"/>
                  </a:cubicBezTo>
                  <a:cubicBezTo>
                    <a:pt x="493220" y="45798"/>
                    <a:pt x="430514" y="60615"/>
                    <a:pt x="404849" y="77813"/>
                  </a:cubicBezTo>
                  <a:cubicBezTo>
                    <a:pt x="379184" y="95011"/>
                    <a:pt x="327326" y="146869"/>
                    <a:pt x="325474" y="147663"/>
                  </a:cubicBezTo>
                  <a:cubicBezTo>
                    <a:pt x="323622" y="148457"/>
                    <a:pt x="393208" y="91306"/>
                    <a:pt x="393737" y="82575"/>
                  </a:cubicBezTo>
                  <a:cubicBezTo>
                    <a:pt x="394266" y="73844"/>
                    <a:pt x="359341" y="91306"/>
                    <a:pt x="328649" y="95275"/>
                  </a:cubicBezTo>
                  <a:cubicBezTo>
                    <a:pt x="297957" y="99244"/>
                    <a:pt x="226520" y="101361"/>
                    <a:pt x="209587" y="106388"/>
                  </a:cubicBezTo>
                  <a:cubicBezTo>
                    <a:pt x="192654" y="111415"/>
                    <a:pt x="177572" y="119088"/>
                    <a:pt x="227049" y="125438"/>
                  </a:cubicBezTo>
                  <a:cubicBezTo>
                    <a:pt x="276526" y="131788"/>
                    <a:pt x="488457" y="140784"/>
                    <a:pt x="506449" y="144488"/>
                  </a:cubicBezTo>
                  <a:cubicBezTo>
                    <a:pt x="524441" y="148192"/>
                    <a:pt x="391091" y="149780"/>
                    <a:pt x="334999" y="147663"/>
                  </a:cubicBezTo>
                  <a:cubicBezTo>
                    <a:pt x="278907" y="145546"/>
                    <a:pt x="178630" y="142901"/>
                    <a:pt x="169899" y="131788"/>
                  </a:cubicBezTo>
                  <a:cubicBezTo>
                    <a:pt x="161168" y="120675"/>
                    <a:pt x="288433" y="94746"/>
                    <a:pt x="282612" y="80988"/>
                  </a:cubicBezTo>
                  <a:cubicBezTo>
                    <a:pt x="276791" y="67230"/>
                    <a:pt x="183393" y="61409"/>
                    <a:pt x="134974" y="49238"/>
                  </a:cubicBezTo>
                  <a:cubicBezTo>
                    <a:pt x="86555" y="37067"/>
                    <a:pt x="-2080" y="1083"/>
                    <a:pt x="3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63A933D5-BE53-4187-9AA4-D4016799649C}"/>
                </a:ext>
              </a:extLst>
            </p:cNvPr>
            <p:cNvSpPr/>
            <p:nvPr/>
          </p:nvSpPr>
          <p:spPr>
            <a:xfrm>
              <a:off x="8502815" y="1004136"/>
              <a:ext cx="187420" cy="410602"/>
            </a:xfrm>
            <a:custGeom>
              <a:avLst/>
              <a:gdLst>
                <a:gd name="connsiteX0" fmla="*/ 125248 w 187420"/>
                <a:gd name="connsiteY0" fmla="*/ 752 h 410602"/>
                <a:gd name="connsiteX1" fmla="*/ 87148 w 187420"/>
                <a:gd name="connsiteY1" fmla="*/ 154739 h 410602"/>
                <a:gd name="connsiteX2" fmla="*/ 61748 w 187420"/>
                <a:gd name="connsiteY2" fmla="*/ 234114 h 410602"/>
                <a:gd name="connsiteX3" fmla="*/ 1423 w 187420"/>
                <a:gd name="connsiteY3" fmla="*/ 278564 h 410602"/>
                <a:gd name="connsiteX4" fmla="*/ 128423 w 187420"/>
                <a:gd name="connsiteY4" fmla="*/ 319839 h 410602"/>
                <a:gd name="connsiteX5" fmla="*/ 187160 w 187420"/>
                <a:gd name="connsiteY5" fmla="*/ 410327 h 410602"/>
                <a:gd name="connsiteX6" fmla="*/ 107785 w 187420"/>
                <a:gd name="connsiteY6" fmla="*/ 343652 h 410602"/>
                <a:gd name="connsiteX7" fmla="*/ 53810 w 187420"/>
                <a:gd name="connsiteY7" fmla="*/ 224589 h 410602"/>
                <a:gd name="connsiteX8" fmla="*/ 125248 w 187420"/>
                <a:gd name="connsiteY8" fmla="*/ 752 h 41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20" h="410602">
                  <a:moveTo>
                    <a:pt x="125248" y="752"/>
                  </a:moveTo>
                  <a:cubicBezTo>
                    <a:pt x="130804" y="-10890"/>
                    <a:pt x="97731" y="115845"/>
                    <a:pt x="87148" y="154739"/>
                  </a:cubicBezTo>
                  <a:cubicBezTo>
                    <a:pt x="76565" y="193633"/>
                    <a:pt x="76035" y="213477"/>
                    <a:pt x="61748" y="234114"/>
                  </a:cubicBezTo>
                  <a:cubicBezTo>
                    <a:pt x="47461" y="254751"/>
                    <a:pt x="-9690" y="264277"/>
                    <a:pt x="1423" y="278564"/>
                  </a:cubicBezTo>
                  <a:cubicBezTo>
                    <a:pt x="12535" y="292852"/>
                    <a:pt x="97467" y="297879"/>
                    <a:pt x="128423" y="319839"/>
                  </a:cubicBezTo>
                  <a:cubicBezTo>
                    <a:pt x="159379" y="341800"/>
                    <a:pt x="190600" y="406358"/>
                    <a:pt x="187160" y="410327"/>
                  </a:cubicBezTo>
                  <a:cubicBezTo>
                    <a:pt x="183720" y="414296"/>
                    <a:pt x="130010" y="374608"/>
                    <a:pt x="107785" y="343652"/>
                  </a:cubicBezTo>
                  <a:cubicBezTo>
                    <a:pt x="85560" y="312696"/>
                    <a:pt x="49047" y="278300"/>
                    <a:pt x="53810" y="224589"/>
                  </a:cubicBezTo>
                  <a:cubicBezTo>
                    <a:pt x="58572" y="170879"/>
                    <a:pt x="119692" y="12394"/>
                    <a:pt x="125248" y="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5107A2B5-869D-4D8A-B24E-643239AC6F33}"/>
                </a:ext>
              </a:extLst>
            </p:cNvPr>
            <p:cNvSpPr/>
            <p:nvPr/>
          </p:nvSpPr>
          <p:spPr>
            <a:xfrm>
              <a:off x="8459670" y="898306"/>
              <a:ext cx="203891" cy="260837"/>
            </a:xfrm>
            <a:custGeom>
              <a:avLst/>
              <a:gdLst>
                <a:gd name="connsiteX0" fmla="*/ 203318 w 203891"/>
                <a:gd name="connsiteY0" fmla="*/ 219 h 260837"/>
                <a:gd name="connsiteX1" fmla="*/ 109655 w 203891"/>
                <a:gd name="connsiteY1" fmla="*/ 98644 h 260837"/>
                <a:gd name="connsiteX2" fmla="*/ 54093 w 203891"/>
                <a:gd name="connsiteY2" fmla="*/ 174844 h 260837"/>
                <a:gd name="connsiteX3" fmla="*/ 47743 w 203891"/>
                <a:gd name="connsiteY3" fmla="*/ 231994 h 260837"/>
                <a:gd name="connsiteX4" fmla="*/ 118 w 203891"/>
                <a:gd name="connsiteY4" fmla="*/ 260569 h 260837"/>
                <a:gd name="connsiteX5" fmla="*/ 35043 w 203891"/>
                <a:gd name="connsiteY5" fmla="*/ 238344 h 260837"/>
                <a:gd name="connsiteX6" fmla="*/ 62030 w 203891"/>
                <a:gd name="connsiteY6" fmla="*/ 127219 h 260837"/>
                <a:gd name="connsiteX7" fmla="*/ 203318 w 203891"/>
                <a:gd name="connsiteY7" fmla="*/ 219 h 2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91" h="260837">
                  <a:moveTo>
                    <a:pt x="203318" y="219"/>
                  </a:moveTo>
                  <a:cubicBezTo>
                    <a:pt x="211256" y="-4544"/>
                    <a:pt x="134526" y="69540"/>
                    <a:pt x="109655" y="98644"/>
                  </a:cubicBezTo>
                  <a:cubicBezTo>
                    <a:pt x="84784" y="127748"/>
                    <a:pt x="64412" y="152619"/>
                    <a:pt x="54093" y="174844"/>
                  </a:cubicBezTo>
                  <a:cubicBezTo>
                    <a:pt x="43774" y="197069"/>
                    <a:pt x="56739" y="217707"/>
                    <a:pt x="47743" y="231994"/>
                  </a:cubicBezTo>
                  <a:cubicBezTo>
                    <a:pt x="38747" y="246281"/>
                    <a:pt x="2235" y="259511"/>
                    <a:pt x="118" y="260569"/>
                  </a:cubicBezTo>
                  <a:cubicBezTo>
                    <a:pt x="-1999" y="261627"/>
                    <a:pt x="24724" y="260569"/>
                    <a:pt x="35043" y="238344"/>
                  </a:cubicBezTo>
                  <a:cubicBezTo>
                    <a:pt x="45362" y="216119"/>
                    <a:pt x="35043" y="165848"/>
                    <a:pt x="62030" y="127219"/>
                  </a:cubicBezTo>
                  <a:cubicBezTo>
                    <a:pt x="89017" y="88590"/>
                    <a:pt x="195380" y="4982"/>
                    <a:pt x="203318" y="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7C2B979A-75BF-4A32-92CB-D691DFE3203D}"/>
                </a:ext>
              </a:extLst>
            </p:cNvPr>
            <p:cNvSpPr/>
            <p:nvPr/>
          </p:nvSpPr>
          <p:spPr>
            <a:xfrm>
              <a:off x="8112110" y="1909554"/>
              <a:ext cx="659867" cy="501990"/>
            </a:xfrm>
            <a:custGeom>
              <a:avLst/>
              <a:gdLst>
                <a:gd name="connsiteX0" fmla="*/ 15 w 659867"/>
                <a:gd name="connsiteY0" fmla="*/ 501859 h 501990"/>
                <a:gd name="connsiteX1" fmla="*/ 228615 w 659867"/>
                <a:gd name="connsiteY1" fmla="*/ 279609 h 501990"/>
                <a:gd name="connsiteX2" fmla="*/ 647715 w 659867"/>
                <a:gd name="connsiteY2" fmla="*/ 8146 h 501990"/>
                <a:gd name="connsiteX3" fmla="*/ 523890 w 659867"/>
                <a:gd name="connsiteY3" fmla="*/ 89109 h 501990"/>
                <a:gd name="connsiteX4" fmla="*/ 282590 w 659867"/>
                <a:gd name="connsiteY4" fmla="*/ 274846 h 501990"/>
                <a:gd name="connsiteX5" fmla="*/ 217503 w 659867"/>
                <a:gd name="connsiteY5" fmla="*/ 311359 h 501990"/>
                <a:gd name="connsiteX6" fmla="*/ 15 w 659867"/>
                <a:gd name="connsiteY6" fmla="*/ 501859 h 50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867" h="501990">
                  <a:moveTo>
                    <a:pt x="15" y="501859"/>
                  </a:moveTo>
                  <a:cubicBezTo>
                    <a:pt x="1867" y="496567"/>
                    <a:pt x="120665" y="361895"/>
                    <a:pt x="228615" y="279609"/>
                  </a:cubicBezTo>
                  <a:cubicBezTo>
                    <a:pt x="336565" y="197323"/>
                    <a:pt x="598503" y="39896"/>
                    <a:pt x="647715" y="8146"/>
                  </a:cubicBezTo>
                  <a:cubicBezTo>
                    <a:pt x="696928" y="-23604"/>
                    <a:pt x="584744" y="44659"/>
                    <a:pt x="523890" y="89109"/>
                  </a:cubicBezTo>
                  <a:cubicBezTo>
                    <a:pt x="463036" y="133559"/>
                    <a:pt x="333654" y="237804"/>
                    <a:pt x="282590" y="274846"/>
                  </a:cubicBezTo>
                  <a:cubicBezTo>
                    <a:pt x="231526" y="311888"/>
                    <a:pt x="266716" y="271671"/>
                    <a:pt x="217503" y="311359"/>
                  </a:cubicBezTo>
                  <a:cubicBezTo>
                    <a:pt x="168291" y="351046"/>
                    <a:pt x="-1837" y="507151"/>
                    <a:pt x="15" y="501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0B3948BC-2935-4ECA-9D4A-BBCC5313AD25}"/>
                </a:ext>
              </a:extLst>
            </p:cNvPr>
            <p:cNvSpPr/>
            <p:nvPr/>
          </p:nvSpPr>
          <p:spPr>
            <a:xfrm>
              <a:off x="8674523" y="1492250"/>
              <a:ext cx="471065" cy="507469"/>
            </a:xfrm>
            <a:custGeom>
              <a:avLst/>
              <a:gdLst>
                <a:gd name="connsiteX0" fmla="*/ 471065 w 471065"/>
                <a:gd name="connsiteY0" fmla="*/ 0 h 507469"/>
                <a:gd name="connsiteX1" fmla="*/ 234527 w 471065"/>
                <a:gd name="connsiteY1" fmla="*/ 227013 h 507469"/>
                <a:gd name="connsiteX2" fmla="*/ 61490 w 471065"/>
                <a:gd name="connsiteY2" fmla="*/ 471488 h 507469"/>
                <a:gd name="connsiteX3" fmla="*/ 1165 w 471065"/>
                <a:gd name="connsiteY3" fmla="*/ 495300 h 507469"/>
                <a:gd name="connsiteX4" fmla="*/ 105940 w 471065"/>
                <a:gd name="connsiteY4" fmla="*/ 365125 h 507469"/>
                <a:gd name="connsiteX5" fmla="*/ 167852 w 471065"/>
                <a:gd name="connsiteY5" fmla="*/ 300038 h 507469"/>
                <a:gd name="connsiteX6" fmla="*/ 158327 w 471065"/>
                <a:gd name="connsiteY6" fmla="*/ 346075 h 507469"/>
                <a:gd name="connsiteX7" fmla="*/ 256752 w 471065"/>
                <a:gd name="connsiteY7" fmla="*/ 238125 h 507469"/>
                <a:gd name="connsiteX8" fmla="*/ 471065 w 471065"/>
                <a:gd name="connsiteY8" fmla="*/ 0 h 50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065" h="507469">
                  <a:moveTo>
                    <a:pt x="471065" y="0"/>
                  </a:moveTo>
                  <a:cubicBezTo>
                    <a:pt x="386927" y="74216"/>
                    <a:pt x="302789" y="148432"/>
                    <a:pt x="234527" y="227013"/>
                  </a:cubicBezTo>
                  <a:cubicBezTo>
                    <a:pt x="166264" y="305594"/>
                    <a:pt x="100384" y="426774"/>
                    <a:pt x="61490" y="471488"/>
                  </a:cubicBezTo>
                  <a:cubicBezTo>
                    <a:pt x="22596" y="516203"/>
                    <a:pt x="-6243" y="513027"/>
                    <a:pt x="1165" y="495300"/>
                  </a:cubicBezTo>
                  <a:cubicBezTo>
                    <a:pt x="8573" y="477573"/>
                    <a:pt x="78159" y="397669"/>
                    <a:pt x="105940" y="365125"/>
                  </a:cubicBezTo>
                  <a:cubicBezTo>
                    <a:pt x="133721" y="332581"/>
                    <a:pt x="159121" y="303213"/>
                    <a:pt x="167852" y="300038"/>
                  </a:cubicBezTo>
                  <a:cubicBezTo>
                    <a:pt x="176583" y="296863"/>
                    <a:pt x="143510" y="356394"/>
                    <a:pt x="158327" y="346075"/>
                  </a:cubicBezTo>
                  <a:cubicBezTo>
                    <a:pt x="173144" y="335756"/>
                    <a:pt x="205952" y="294746"/>
                    <a:pt x="256752" y="238125"/>
                  </a:cubicBezTo>
                  <a:lnTo>
                    <a:pt x="47106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10212207-116B-4605-87AC-D7A1AAEB9EF4}"/>
                </a:ext>
              </a:extLst>
            </p:cNvPr>
            <p:cNvSpPr/>
            <p:nvPr/>
          </p:nvSpPr>
          <p:spPr>
            <a:xfrm>
              <a:off x="8905230" y="1331819"/>
              <a:ext cx="269315" cy="176543"/>
            </a:xfrm>
            <a:custGeom>
              <a:avLst/>
              <a:gdLst>
                <a:gd name="connsiteX0" fmla="*/ 645 w 269315"/>
                <a:gd name="connsiteY0" fmla="*/ 94 h 176543"/>
                <a:gd name="connsiteX1" fmla="*/ 251470 w 269315"/>
                <a:gd name="connsiteY1" fmla="*/ 38194 h 176543"/>
                <a:gd name="connsiteX2" fmla="*/ 45095 w 269315"/>
                <a:gd name="connsiteY2" fmla="*/ 84231 h 176543"/>
                <a:gd name="connsiteX3" fmla="*/ 227658 w 269315"/>
                <a:gd name="connsiteY3" fmla="*/ 101694 h 176543"/>
                <a:gd name="connsiteX4" fmla="*/ 267345 w 269315"/>
                <a:gd name="connsiteY4" fmla="*/ 152494 h 176543"/>
                <a:gd name="connsiteX5" fmla="*/ 187970 w 269315"/>
                <a:gd name="connsiteY5" fmla="*/ 115981 h 176543"/>
                <a:gd name="connsiteX6" fmla="*/ 205433 w 269315"/>
                <a:gd name="connsiteY6" fmla="*/ 176306 h 176543"/>
                <a:gd name="connsiteX7" fmla="*/ 160983 w 269315"/>
                <a:gd name="connsiteY7" fmla="*/ 88994 h 176543"/>
                <a:gd name="connsiteX8" fmla="*/ 178445 w 269315"/>
                <a:gd name="connsiteY8" fmla="*/ 49306 h 176543"/>
                <a:gd name="connsiteX9" fmla="*/ 645 w 269315"/>
                <a:gd name="connsiteY9" fmla="*/ 94 h 17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315" h="176543">
                  <a:moveTo>
                    <a:pt x="645" y="94"/>
                  </a:moveTo>
                  <a:cubicBezTo>
                    <a:pt x="12816" y="-1758"/>
                    <a:pt x="244062" y="24171"/>
                    <a:pt x="251470" y="38194"/>
                  </a:cubicBezTo>
                  <a:cubicBezTo>
                    <a:pt x="258878" y="52217"/>
                    <a:pt x="49064" y="73648"/>
                    <a:pt x="45095" y="84231"/>
                  </a:cubicBezTo>
                  <a:cubicBezTo>
                    <a:pt x="41126" y="94814"/>
                    <a:pt x="190616" y="90317"/>
                    <a:pt x="227658" y="101694"/>
                  </a:cubicBezTo>
                  <a:cubicBezTo>
                    <a:pt x="264700" y="113071"/>
                    <a:pt x="273960" y="150113"/>
                    <a:pt x="267345" y="152494"/>
                  </a:cubicBezTo>
                  <a:cubicBezTo>
                    <a:pt x="260730" y="154875"/>
                    <a:pt x="198289" y="112012"/>
                    <a:pt x="187970" y="115981"/>
                  </a:cubicBezTo>
                  <a:cubicBezTo>
                    <a:pt x="177651" y="119950"/>
                    <a:pt x="209931" y="180804"/>
                    <a:pt x="205433" y="176306"/>
                  </a:cubicBezTo>
                  <a:cubicBezTo>
                    <a:pt x="200935" y="171808"/>
                    <a:pt x="165481" y="110161"/>
                    <a:pt x="160983" y="88994"/>
                  </a:cubicBezTo>
                  <a:cubicBezTo>
                    <a:pt x="156485" y="67827"/>
                    <a:pt x="204639" y="64387"/>
                    <a:pt x="178445" y="49306"/>
                  </a:cubicBezTo>
                  <a:cubicBezTo>
                    <a:pt x="152251" y="34225"/>
                    <a:pt x="-11526" y="1946"/>
                    <a:pt x="64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BAF18808-ED97-4539-90B9-075039519070}"/>
                </a:ext>
              </a:extLst>
            </p:cNvPr>
            <p:cNvSpPr/>
            <p:nvPr/>
          </p:nvSpPr>
          <p:spPr>
            <a:xfrm>
              <a:off x="8624207" y="578059"/>
              <a:ext cx="258544" cy="217699"/>
            </a:xfrm>
            <a:custGeom>
              <a:avLst/>
              <a:gdLst>
                <a:gd name="connsiteX0" fmla="*/ 681 w 258544"/>
                <a:gd name="connsiteY0" fmla="*/ 217279 h 217699"/>
                <a:gd name="connsiteX1" fmla="*/ 59418 w 258544"/>
                <a:gd name="connsiteY1" fmla="*/ 156954 h 217699"/>
                <a:gd name="connsiteX2" fmla="*/ 89581 w 258544"/>
                <a:gd name="connsiteY2" fmla="*/ 72816 h 217699"/>
                <a:gd name="connsiteX3" fmla="*/ 65768 w 258544"/>
                <a:gd name="connsiteY3" fmla="*/ 63291 h 217699"/>
                <a:gd name="connsiteX4" fmla="*/ 91168 w 258544"/>
                <a:gd name="connsiteY4" fmla="*/ 60116 h 217699"/>
                <a:gd name="connsiteX5" fmla="*/ 205468 w 258544"/>
                <a:gd name="connsiteY5" fmla="*/ 2966 h 217699"/>
                <a:gd name="connsiteX6" fmla="*/ 235631 w 258544"/>
                <a:gd name="connsiteY6" fmla="*/ 10904 h 217699"/>
                <a:gd name="connsiteX7" fmla="*/ 256268 w 258544"/>
                <a:gd name="connsiteY7" fmla="*/ 34716 h 217699"/>
                <a:gd name="connsiteX8" fmla="*/ 180068 w 258544"/>
                <a:gd name="connsiteY8" fmla="*/ 44241 h 217699"/>
                <a:gd name="connsiteX9" fmla="*/ 89581 w 258544"/>
                <a:gd name="connsiteY9" fmla="*/ 74404 h 217699"/>
                <a:gd name="connsiteX10" fmla="*/ 102281 w 258544"/>
                <a:gd name="connsiteY10" fmla="*/ 126791 h 217699"/>
                <a:gd name="connsiteX11" fmla="*/ 681 w 258544"/>
                <a:gd name="connsiteY11" fmla="*/ 217279 h 21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544" h="217699">
                  <a:moveTo>
                    <a:pt x="681" y="217279"/>
                  </a:moveTo>
                  <a:cubicBezTo>
                    <a:pt x="-6463" y="222306"/>
                    <a:pt x="44601" y="181031"/>
                    <a:pt x="59418" y="156954"/>
                  </a:cubicBezTo>
                  <a:cubicBezTo>
                    <a:pt x="74235" y="132877"/>
                    <a:pt x="88523" y="88426"/>
                    <a:pt x="89581" y="72816"/>
                  </a:cubicBezTo>
                  <a:cubicBezTo>
                    <a:pt x="90639" y="57206"/>
                    <a:pt x="65504" y="65408"/>
                    <a:pt x="65768" y="63291"/>
                  </a:cubicBezTo>
                  <a:cubicBezTo>
                    <a:pt x="66032" y="61174"/>
                    <a:pt x="67885" y="70170"/>
                    <a:pt x="91168" y="60116"/>
                  </a:cubicBezTo>
                  <a:cubicBezTo>
                    <a:pt x="114451" y="50062"/>
                    <a:pt x="181391" y="11168"/>
                    <a:pt x="205468" y="2966"/>
                  </a:cubicBezTo>
                  <a:cubicBezTo>
                    <a:pt x="229545" y="-5236"/>
                    <a:pt x="227164" y="5612"/>
                    <a:pt x="235631" y="10904"/>
                  </a:cubicBezTo>
                  <a:cubicBezTo>
                    <a:pt x="244098" y="16196"/>
                    <a:pt x="265528" y="29160"/>
                    <a:pt x="256268" y="34716"/>
                  </a:cubicBezTo>
                  <a:cubicBezTo>
                    <a:pt x="247008" y="40272"/>
                    <a:pt x="207849" y="37626"/>
                    <a:pt x="180068" y="44241"/>
                  </a:cubicBezTo>
                  <a:cubicBezTo>
                    <a:pt x="152287" y="50856"/>
                    <a:pt x="102545" y="60646"/>
                    <a:pt x="89581" y="74404"/>
                  </a:cubicBezTo>
                  <a:cubicBezTo>
                    <a:pt x="76617" y="88162"/>
                    <a:pt x="110483" y="100597"/>
                    <a:pt x="102281" y="126791"/>
                  </a:cubicBezTo>
                  <a:cubicBezTo>
                    <a:pt x="94079" y="152985"/>
                    <a:pt x="7825" y="212252"/>
                    <a:pt x="681" y="217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CC3EB48A-5ABC-479B-A278-31F638270DE7}"/>
                </a:ext>
              </a:extLst>
            </p:cNvPr>
            <p:cNvSpPr/>
            <p:nvPr/>
          </p:nvSpPr>
          <p:spPr>
            <a:xfrm>
              <a:off x="8680765" y="635387"/>
              <a:ext cx="241173" cy="222502"/>
            </a:xfrm>
            <a:custGeom>
              <a:avLst/>
              <a:gdLst>
                <a:gd name="connsiteX0" fmla="*/ 240985 w 241173"/>
                <a:gd name="connsiteY0" fmla="*/ 1201 h 222502"/>
                <a:gd name="connsiteX1" fmla="*/ 53660 w 241173"/>
                <a:gd name="connsiteY1" fmla="*/ 59938 h 222502"/>
                <a:gd name="connsiteX2" fmla="*/ 31435 w 241173"/>
                <a:gd name="connsiteY2" fmla="*/ 142488 h 222502"/>
                <a:gd name="connsiteX3" fmla="*/ 20323 w 241173"/>
                <a:gd name="connsiteY3" fmla="*/ 221863 h 222502"/>
                <a:gd name="connsiteX4" fmla="*/ 7623 w 241173"/>
                <a:gd name="connsiteY4" fmla="*/ 177413 h 222502"/>
                <a:gd name="connsiteX5" fmla="*/ 1273 w 241173"/>
                <a:gd name="connsiteY5" fmla="*/ 132963 h 222502"/>
                <a:gd name="connsiteX6" fmla="*/ 33023 w 241173"/>
                <a:gd name="connsiteY6" fmla="*/ 53588 h 222502"/>
                <a:gd name="connsiteX7" fmla="*/ 88585 w 241173"/>
                <a:gd name="connsiteY7" fmla="*/ 23426 h 222502"/>
                <a:gd name="connsiteX8" fmla="*/ 240985 w 241173"/>
                <a:gd name="connsiteY8" fmla="*/ 1201 h 2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73" h="222502">
                  <a:moveTo>
                    <a:pt x="240985" y="1201"/>
                  </a:moveTo>
                  <a:cubicBezTo>
                    <a:pt x="235164" y="7286"/>
                    <a:pt x="88585" y="36390"/>
                    <a:pt x="53660" y="59938"/>
                  </a:cubicBezTo>
                  <a:cubicBezTo>
                    <a:pt x="18735" y="83486"/>
                    <a:pt x="36991" y="115501"/>
                    <a:pt x="31435" y="142488"/>
                  </a:cubicBezTo>
                  <a:cubicBezTo>
                    <a:pt x="25879" y="169475"/>
                    <a:pt x="24292" y="216042"/>
                    <a:pt x="20323" y="221863"/>
                  </a:cubicBezTo>
                  <a:cubicBezTo>
                    <a:pt x="16354" y="227684"/>
                    <a:pt x="10798" y="192230"/>
                    <a:pt x="7623" y="177413"/>
                  </a:cubicBezTo>
                  <a:cubicBezTo>
                    <a:pt x="4448" y="162596"/>
                    <a:pt x="-2960" y="153600"/>
                    <a:pt x="1273" y="132963"/>
                  </a:cubicBezTo>
                  <a:cubicBezTo>
                    <a:pt x="5506" y="112326"/>
                    <a:pt x="18471" y="71844"/>
                    <a:pt x="33023" y="53588"/>
                  </a:cubicBezTo>
                  <a:cubicBezTo>
                    <a:pt x="47575" y="35332"/>
                    <a:pt x="61068" y="33215"/>
                    <a:pt x="88585" y="23426"/>
                  </a:cubicBezTo>
                  <a:cubicBezTo>
                    <a:pt x="116102" y="13637"/>
                    <a:pt x="246806" y="-4884"/>
                    <a:pt x="240985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311F83D5-A442-44F7-9800-71D6B6BCA5FC}"/>
                </a:ext>
              </a:extLst>
            </p:cNvPr>
            <p:cNvSpPr/>
            <p:nvPr/>
          </p:nvSpPr>
          <p:spPr>
            <a:xfrm>
              <a:off x="8812193" y="561855"/>
              <a:ext cx="240804" cy="233154"/>
            </a:xfrm>
            <a:custGeom>
              <a:avLst/>
              <a:gdLst>
                <a:gd name="connsiteX0" fmla="*/ 20 w 240804"/>
                <a:gd name="connsiteY0" fmla="*/ 120 h 233154"/>
                <a:gd name="connsiteX1" fmla="*/ 161945 w 240804"/>
                <a:gd name="connsiteY1" fmla="*/ 139820 h 233154"/>
                <a:gd name="connsiteX2" fmla="*/ 238145 w 240804"/>
                <a:gd name="connsiteY2" fmla="*/ 231895 h 233154"/>
                <a:gd name="connsiteX3" fmla="*/ 220682 w 240804"/>
                <a:gd name="connsiteY3" fmla="*/ 190620 h 233154"/>
                <a:gd name="connsiteX4" fmla="*/ 193695 w 240804"/>
                <a:gd name="connsiteY4" fmla="*/ 152520 h 233154"/>
                <a:gd name="connsiteX5" fmla="*/ 173057 w 240804"/>
                <a:gd name="connsiteY5" fmla="*/ 116008 h 233154"/>
                <a:gd name="connsiteX6" fmla="*/ 20 w 240804"/>
                <a:gd name="connsiteY6" fmla="*/ 120 h 23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04" h="233154">
                  <a:moveTo>
                    <a:pt x="20" y="120"/>
                  </a:moveTo>
                  <a:cubicBezTo>
                    <a:pt x="-1832" y="4089"/>
                    <a:pt x="122258" y="101191"/>
                    <a:pt x="161945" y="139820"/>
                  </a:cubicBezTo>
                  <a:cubicBezTo>
                    <a:pt x="201632" y="178449"/>
                    <a:pt x="228356" y="223428"/>
                    <a:pt x="238145" y="231895"/>
                  </a:cubicBezTo>
                  <a:cubicBezTo>
                    <a:pt x="247934" y="240362"/>
                    <a:pt x="228090" y="203849"/>
                    <a:pt x="220682" y="190620"/>
                  </a:cubicBezTo>
                  <a:cubicBezTo>
                    <a:pt x="213274" y="177391"/>
                    <a:pt x="201632" y="164955"/>
                    <a:pt x="193695" y="152520"/>
                  </a:cubicBezTo>
                  <a:cubicBezTo>
                    <a:pt x="185758" y="140085"/>
                    <a:pt x="207188" y="140879"/>
                    <a:pt x="173057" y="116008"/>
                  </a:cubicBezTo>
                  <a:cubicBezTo>
                    <a:pt x="138926" y="91137"/>
                    <a:pt x="1872" y="-3849"/>
                    <a:pt x="20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4767CAFC-E7A8-4B6B-B983-A4CDC8CF73A1}"/>
                </a:ext>
              </a:extLst>
            </p:cNvPr>
            <p:cNvSpPr/>
            <p:nvPr/>
          </p:nvSpPr>
          <p:spPr>
            <a:xfrm>
              <a:off x="8734036" y="683334"/>
              <a:ext cx="197187" cy="89908"/>
            </a:xfrm>
            <a:custGeom>
              <a:avLst/>
              <a:gdLst>
                <a:gd name="connsiteX0" fmla="*/ 195652 w 197187"/>
                <a:gd name="connsiteY0" fmla="*/ 4054 h 89908"/>
                <a:gd name="connsiteX1" fmla="*/ 11502 w 197187"/>
                <a:gd name="connsiteY1" fmla="*/ 45329 h 89908"/>
                <a:gd name="connsiteX2" fmla="*/ 33727 w 197187"/>
                <a:gd name="connsiteY2" fmla="*/ 42154 h 89908"/>
                <a:gd name="connsiteX3" fmla="*/ 151202 w 197187"/>
                <a:gd name="connsiteY3" fmla="*/ 83429 h 89908"/>
                <a:gd name="connsiteX4" fmla="*/ 184539 w 197187"/>
                <a:gd name="connsiteY4" fmla="*/ 89779 h 89908"/>
                <a:gd name="connsiteX5" fmla="*/ 89289 w 197187"/>
                <a:gd name="connsiteY5" fmla="*/ 70729 h 89908"/>
                <a:gd name="connsiteX6" fmla="*/ 9914 w 197187"/>
                <a:gd name="connsiteY6" fmla="*/ 38979 h 89908"/>
                <a:gd name="connsiteX7" fmla="*/ 92464 w 197187"/>
                <a:gd name="connsiteY7" fmla="*/ 4054 h 89908"/>
                <a:gd name="connsiteX8" fmla="*/ 195652 w 197187"/>
                <a:gd name="connsiteY8" fmla="*/ 4054 h 8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87" h="89908">
                  <a:moveTo>
                    <a:pt x="195652" y="4054"/>
                  </a:moveTo>
                  <a:cubicBezTo>
                    <a:pt x="182158" y="10933"/>
                    <a:pt x="38489" y="38979"/>
                    <a:pt x="11502" y="45329"/>
                  </a:cubicBezTo>
                  <a:cubicBezTo>
                    <a:pt x="-15485" y="51679"/>
                    <a:pt x="10444" y="35804"/>
                    <a:pt x="33727" y="42154"/>
                  </a:cubicBezTo>
                  <a:cubicBezTo>
                    <a:pt x="57010" y="48504"/>
                    <a:pt x="126067" y="75492"/>
                    <a:pt x="151202" y="83429"/>
                  </a:cubicBezTo>
                  <a:cubicBezTo>
                    <a:pt x="176337" y="91366"/>
                    <a:pt x="184539" y="89779"/>
                    <a:pt x="184539" y="89779"/>
                  </a:cubicBezTo>
                  <a:cubicBezTo>
                    <a:pt x="174220" y="87662"/>
                    <a:pt x="118393" y="79196"/>
                    <a:pt x="89289" y="70729"/>
                  </a:cubicBezTo>
                  <a:cubicBezTo>
                    <a:pt x="60185" y="62262"/>
                    <a:pt x="9385" y="50091"/>
                    <a:pt x="9914" y="38979"/>
                  </a:cubicBezTo>
                  <a:cubicBezTo>
                    <a:pt x="10443" y="27867"/>
                    <a:pt x="54628" y="7758"/>
                    <a:pt x="92464" y="4054"/>
                  </a:cubicBezTo>
                  <a:cubicBezTo>
                    <a:pt x="130299" y="350"/>
                    <a:pt x="209146" y="-2825"/>
                    <a:pt x="195652" y="4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67C59DA4-04C1-4A8B-929B-3033F2ABB78C}"/>
                </a:ext>
              </a:extLst>
            </p:cNvPr>
            <p:cNvSpPr/>
            <p:nvPr/>
          </p:nvSpPr>
          <p:spPr>
            <a:xfrm>
              <a:off x="8920855" y="674686"/>
              <a:ext cx="136963" cy="132179"/>
            </a:xfrm>
            <a:custGeom>
              <a:avLst/>
              <a:gdLst>
                <a:gd name="connsiteX0" fmla="*/ 5658 w 136963"/>
                <a:gd name="connsiteY0" fmla="*/ 2 h 132179"/>
                <a:gd name="connsiteX1" fmla="*/ 43758 w 136963"/>
                <a:gd name="connsiteY1" fmla="*/ 90489 h 132179"/>
                <a:gd name="connsiteX2" fmla="*/ 134245 w 136963"/>
                <a:gd name="connsiteY2" fmla="*/ 130177 h 132179"/>
                <a:gd name="connsiteX3" fmla="*/ 104083 w 136963"/>
                <a:gd name="connsiteY3" fmla="*/ 122239 h 132179"/>
                <a:gd name="connsiteX4" fmla="*/ 10420 w 136963"/>
                <a:gd name="connsiteY4" fmla="*/ 87314 h 132179"/>
                <a:gd name="connsiteX5" fmla="*/ 5658 w 136963"/>
                <a:gd name="connsiteY5" fmla="*/ 2 h 1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63" h="132179">
                  <a:moveTo>
                    <a:pt x="5658" y="2"/>
                  </a:moveTo>
                  <a:cubicBezTo>
                    <a:pt x="11214" y="531"/>
                    <a:pt x="22327" y="68793"/>
                    <a:pt x="43758" y="90489"/>
                  </a:cubicBezTo>
                  <a:cubicBezTo>
                    <a:pt x="65189" y="112185"/>
                    <a:pt x="124191" y="124885"/>
                    <a:pt x="134245" y="130177"/>
                  </a:cubicBezTo>
                  <a:cubicBezTo>
                    <a:pt x="144299" y="135469"/>
                    <a:pt x="124720" y="129383"/>
                    <a:pt x="104083" y="122239"/>
                  </a:cubicBezTo>
                  <a:cubicBezTo>
                    <a:pt x="83446" y="115095"/>
                    <a:pt x="26295" y="100808"/>
                    <a:pt x="10420" y="87314"/>
                  </a:cubicBezTo>
                  <a:cubicBezTo>
                    <a:pt x="-5455" y="73820"/>
                    <a:pt x="102" y="-527"/>
                    <a:pt x="565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69FE9F77-5D66-4882-AF06-20B5C84E54D9}"/>
                </a:ext>
              </a:extLst>
            </p:cNvPr>
            <p:cNvSpPr/>
            <p:nvPr/>
          </p:nvSpPr>
          <p:spPr>
            <a:xfrm>
              <a:off x="8846512" y="776262"/>
              <a:ext cx="142160" cy="138696"/>
            </a:xfrm>
            <a:custGeom>
              <a:avLst/>
              <a:gdLst>
                <a:gd name="connsiteX0" fmla="*/ 84763 w 142160"/>
                <a:gd name="connsiteY0" fmla="*/ 26 h 138696"/>
                <a:gd name="connsiteX1" fmla="*/ 29201 w 142160"/>
                <a:gd name="connsiteY1" fmla="*/ 95276 h 138696"/>
                <a:gd name="connsiteX2" fmla="*/ 141913 w 142160"/>
                <a:gd name="connsiteY2" fmla="*/ 138138 h 138696"/>
                <a:gd name="connsiteX3" fmla="*/ 57776 w 142160"/>
                <a:gd name="connsiteY3" fmla="*/ 117501 h 138696"/>
                <a:gd name="connsiteX4" fmla="*/ 626 w 142160"/>
                <a:gd name="connsiteY4" fmla="*/ 85751 h 138696"/>
                <a:gd name="connsiteX5" fmla="*/ 84763 w 142160"/>
                <a:gd name="connsiteY5" fmla="*/ 26 h 1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60" h="138696">
                  <a:moveTo>
                    <a:pt x="84763" y="26"/>
                  </a:moveTo>
                  <a:cubicBezTo>
                    <a:pt x="89525" y="1613"/>
                    <a:pt x="19676" y="72257"/>
                    <a:pt x="29201" y="95276"/>
                  </a:cubicBezTo>
                  <a:cubicBezTo>
                    <a:pt x="38726" y="118295"/>
                    <a:pt x="137151" y="134434"/>
                    <a:pt x="141913" y="138138"/>
                  </a:cubicBezTo>
                  <a:cubicBezTo>
                    <a:pt x="146675" y="141842"/>
                    <a:pt x="81324" y="126232"/>
                    <a:pt x="57776" y="117501"/>
                  </a:cubicBezTo>
                  <a:cubicBezTo>
                    <a:pt x="34228" y="108770"/>
                    <a:pt x="-5459" y="102684"/>
                    <a:pt x="626" y="85751"/>
                  </a:cubicBezTo>
                  <a:cubicBezTo>
                    <a:pt x="6711" y="68818"/>
                    <a:pt x="80001" y="-1561"/>
                    <a:pt x="8476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934C96AB-8334-46BD-AEE7-195534379F02}"/>
                </a:ext>
              </a:extLst>
            </p:cNvPr>
            <p:cNvSpPr/>
            <p:nvPr/>
          </p:nvSpPr>
          <p:spPr>
            <a:xfrm>
              <a:off x="8789828" y="773113"/>
              <a:ext cx="123425" cy="159233"/>
            </a:xfrm>
            <a:custGeom>
              <a:avLst/>
              <a:gdLst>
                <a:gd name="connsiteX0" fmla="*/ 100172 w 123425"/>
                <a:gd name="connsiteY0" fmla="*/ 0 h 159233"/>
                <a:gd name="connsiteX1" fmla="*/ 22385 w 123425"/>
                <a:gd name="connsiteY1" fmla="*/ 104775 h 159233"/>
                <a:gd name="connsiteX2" fmla="*/ 122397 w 123425"/>
                <a:gd name="connsiteY2" fmla="*/ 157162 h 159233"/>
                <a:gd name="connsiteX3" fmla="*/ 70010 w 123425"/>
                <a:gd name="connsiteY3" fmla="*/ 144462 h 159233"/>
                <a:gd name="connsiteX4" fmla="*/ 160 w 123425"/>
                <a:gd name="connsiteY4" fmla="*/ 104775 h 159233"/>
                <a:gd name="connsiteX5" fmla="*/ 100172 w 123425"/>
                <a:gd name="connsiteY5" fmla="*/ 0 h 1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25" h="159233">
                  <a:moveTo>
                    <a:pt x="100172" y="0"/>
                  </a:moveTo>
                  <a:cubicBezTo>
                    <a:pt x="103876" y="0"/>
                    <a:pt x="18681" y="78581"/>
                    <a:pt x="22385" y="104775"/>
                  </a:cubicBezTo>
                  <a:cubicBezTo>
                    <a:pt x="26089" y="130969"/>
                    <a:pt x="114460" y="150548"/>
                    <a:pt x="122397" y="157162"/>
                  </a:cubicBezTo>
                  <a:cubicBezTo>
                    <a:pt x="130334" y="163776"/>
                    <a:pt x="90383" y="153193"/>
                    <a:pt x="70010" y="144462"/>
                  </a:cubicBezTo>
                  <a:cubicBezTo>
                    <a:pt x="49637" y="135731"/>
                    <a:pt x="-3279" y="128323"/>
                    <a:pt x="160" y="104775"/>
                  </a:cubicBezTo>
                  <a:cubicBezTo>
                    <a:pt x="3599" y="81227"/>
                    <a:pt x="96468" y="0"/>
                    <a:pt x="1001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373CB59D-6D5F-467D-A4E4-CD8DF8E1B462}"/>
                </a:ext>
              </a:extLst>
            </p:cNvPr>
            <p:cNvSpPr/>
            <p:nvPr/>
          </p:nvSpPr>
          <p:spPr>
            <a:xfrm>
              <a:off x="9041247" y="770721"/>
              <a:ext cx="359486" cy="615557"/>
            </a:xfrm>
            <a:custGeom>
              <a:avLst/>
              <a:gdLst>
                <a:gd name="connsiteX0" fmla="*/ 4328 w 359486"/>
                <a:gd name="connsiteY0" fmla="*/ 2392 h 615557"/>
                <a:gd name="connsiteX1" fmla="*/ 153553 w 359486"/>
                <a:gd name="connsiteY1" fmla="*/ 188129 h 615557"/>
                <a:gd name="connsiteX2" fmla="*/ 115453 w 359486"/>
                <a:gd name="connsiteY2" fmla="*/ 145267 h 615557"/>
                <a:gd name="connsiteX3" fmla="*/ 202766 w 359486"/>
                <a:gd name="connsiteY3" fmla="*/ 275442 h 615557"/>
                <a:gd name="connsiteX4" fmla="*/ 351991 w 359486"/>
                <a:gd name="connsiteY4" fmla="*/ 505629 h 615557"/>
                <a:gd name="connsiteX5" fmla="*/ 336116 w 359486"/>
                <a:gd name="connsiteY5" fmla="*/ 531029 h 615557"/>
                <a:gd name="connsiteX6" fmla="*/ 326591 w 359486"/>
                <a:gd name="connsiteY6" fmla="*/ 562779 h 615557"/>
                <a:gd name="connsiteX7" fmla="*/ 304366 w 359486"/>
                <a:gd name="connsiteY7" fmla="*/ 611992 h 615557"/>
                <a:gd name="connsiteX8" fmla="*/ 317066 w 359486"/>
                <a:gd name="connsiteY8" fmla="*/ 456417 h 615557"/>
                <a:gd name="connsiteX9" fmla="*/ 239278 w 359486"/>
                <a:gd name="connsiteY9" fmla="*/ 388154 h 615557"/>
                <a:gd name="connsiteX10" fmla="*/ 131328 w 359486"/>
                <a:gd name="connsiteY10" fmla="*/ 224642 h 615557"/>
                <a:gd name="connsiteX11" fmla="*/ 110691 w 359486"/>
                <a:gd name="connsiteY11" fmla="*/ 181779 h 615557"/>
                <a:gd name="connsiteX12" fmla="*/ 26553 w 359486"/>
                <a:gd name="connsiteY12" fmla="*/ 116692 h 615557"/>
                <a:gd name="connsiteX13" fmla="*/ 36078 w 359486"/>
                <a:gd name="connsiteY13" fmla="*/ 94467 h 615557"/>
                <a:gd name="connsiteX14" fmla="*/ 39253 w 359486"/>
                <a:gd name="connsiteY14" fmla="*/ 81767 h 615557"/>
                <a:gd name="connsiteX15" fmla="*/ 4328 w 359486"/>
                <a:gd name="connsiteY15" fmla="*/ 2392 h 61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486" h="615557">
                  <a:moveTo>
                    <a:pt x="4328" y="2392"/>
                  </a:moveTo>
                  <a:cubicBezTo>
                    <a:pt x="23378" y="20119"/>
                    <a:pt x="135032" y="164317"/>
                    <a:pt x="153553" y="188129"/>
                  </a:cubicBezTo>
                  <a:cubicBezTo>
                    <a:pt x="172074" y="211941"/>
                    <a:pt x="107251" y="130715"/>
                    <a:pt x="115453" y="145267"/>
                  </a:cubicBezTo>
                  <a:cubicBezTo>
                    <a:pt x="123655" y="159819"/>
                    <a:pt x="202766" y="275442"/>
                    <a:pt x="202766" y="275442"/>
                  </a:cubicBezTo>
                  <a:cubicBezTo>
                    <a:pt x="242189" y="335502"/>
                    <a:pt x="329766" y="463031"/>
                    <a:pt x="351991" y="505629"/>
                  </a:cubicBezTo>
                  <a:cubicBezTo>
                    <a:pt x="374216" y="548227"/>
                    <a:pt x="340349" y="521504"/>
                    <a:pt x="336116" y="531029"/>
                  </a:cubicBezTo>
                  <a:cubicBezTo>
                    <a:pt x="331883" y="540554"/>
                    <a:pt x="331883" y="549285"/>
                    <a:pt x="326591" y="562779"/>
                  </a:cubicBezTo>
                  <a:cubicBezTo>
                    <a:pt x="321299" y="576273"/>
                    <a:pt x="305954" y="629719"/>
                    <a:pt x="304366" y="611992"/>
                  </a:cubicBezTo>
                  <a:cubicBezTo>
                    <a:pt x="302778" y="594265"/>
                    <a:pt x="327914" y="493723"/>
                    <a:pt x="317066" y="456417"/>
                  </a:cubicBezTo>
                  <a:cubicBezTo>
                    <a:pt x="306218" y="419111"/>
                    <a:pt x="270234" y="426783"/>
                    <a:pt x="239278" y="388154"/>
                  </a:cubicBezTo>
                  <a:cubicBezTo>
                    <a:pt x="208322" y="349525"/>
                    <a:pt x="152759" y="259038"/>
                    <a:pt x="131328" y="224642"/>
                  </a:cubicBezTo>
                  <a:cubicBezTo>
                    <a:pt x="109897" y="190246"/>
                    <a:pt x="128153" y="199771"/>
                    <a:pt x="110691" y="181779"/>
                  </a:cubicBezTo>
                  <a:cubicBezTo>
                    <a:pt x="93229" y="163787"/>
                    <a:pt x="38988" y="131244"/>
                    <a:pt x="26553" y="116692"/>
                  </a:cubicBezTo>
                  <a:cubicBezTo>
                    <a:pt x="14118" y="102140"/>
                    <a:pt x="33961" y="100288"/>
                    <a:pt x="36078" y="94467"/>
                  </a:cubicBezTo>
                  <a:cubicBezTo>
                    <a:pt x="38195" y="88646"/>
                    <a:pt x="43486" y="92615"/>
                    <a:pt x="39253" y="81767"/>
                  </a:cubicBezTo>
                  <a:cubicBezTo>
                    <a:pt x="35020" y="70919"/>
                    <a:pt x="-14722" y="-15335"/>
                    <a:pt x="4328" y="2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CC283DE7-C0DC-49BF-8833-DB4AC7C6859F}"/>
                </a:ext>
              </a:extLst>
            </p:cNvPr>
            <p:cNvSpPr/>
            <p:nvPr/>
          </p:nvSpPr>
          <p:spPr>
            <a:xfrm>
              <a:off x="9019262" y="808955"/>
              <a:ext cx="291507" cy="454207"/>
            </a:xfrm>
            <a:custGeom>
              <a:avLst/>
              <a:gdLst>
                <a:gd name="connsiteX0" fmla="*/ 913 w 291507"/>
                <a:gd name="connsiteY0" fmla="*/ 670 h 454207"/>
                <a:gd name="connsiteX1" fmla="*/ 177126 w 291507"/>
                <a:gd name="connsiteY1" fmla="*/ 249908 h 454207"/>
                <a:gd name="connsiteX2" fmla="*/ 162838 w 291507"/>
                <a:gd name="connsiteY2" fmla="*/ 272133 h 454207"/>
                <a:gd name="connsiteX3" fmla="*/ 216813 w 291507"/>
                <a:gd name="connsiteY3" fmla="*/ 281658 h 454207"/>
                <a:gd name="connsiteX4" fmla="*/ 269201 w 291507"/>
                <a:gd name="connsiteY4" fmla="*/ 388020 h 454207"/>
                <a:gd name="connsiteX5" fmla="*/ 283488 w 291507"/>
                <a:gd name="connsiteY5" fmla="*/ 453108 h 454207"/>
                <a:gd name="connsiteX6" fmla="*/ 264438 w 291507"/>
                <a:gd name="connsiteY6" fmla="*/ 335633 h 454207"/>
                <a:gd name="connsiteX7" fmla="*/ 913 w 291507"/>
                <a:gd name="connsiteY7" fmla="*/ 670 h 45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507" h="454207">
                  <a:moveTo>
                    <a:pt x="913" y="670"/>
                  </a:moveTo>
                  <a:cubicBezTo>
                    <a:pt x="-13639" y="-13617"/>
                    <a:pt x="150139" y="204664"/>
                    <a:pt x="177126" y="249908"/>
                  </a:cubicBezTo>
                  <a:cubicBezTo>
                    <a:pt x="204113" y="295152"/>
                    <a:pt x="156224" y="266841"/>
                    <a:pt x="162838" y="272133"/>
                  </a:cubicBezTo>
                  <a:cubicBezTo>
                    <a:pt x="169452" y="277425"/>
                    <a:pt x="199086" y="262344"/>
                    <a:pt x="216813" y="281658"/>
                  </a:cubicBezTo>
                  <a:cubicBezTo>
                    <a:pt x="234540" y="300972"/>
                    <a:pt x="258089" y="359445"/>
                    <a:pt x="269201" y="388020"/>
                  </a:cubicBezTo>
                  <a:cubicBezTo>
                    <a:pt x="280313" y="416595"/>
                    <a:pt x="284282" y="461839"/>
                    <a:pt x="283488" y="453108"/>
                  </a:cubicBezTo>
                  <a:cubicBezTo>
                    <a:pt x="282694" y="444377"/>
                    <a:pt x="311534" y="408923"/>
                    <a:pt x="264438" y="335633"/>
                  </a:cubicBezTo>
                  <a:cubicBezTo>
                    <a:pt x="217342" y="262343"/>
                    <a:pt x="15465" y="14957"/>
                    <a:pt x="913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6296CBCC-BBBB-4B7E-8B92-F3E6BE4F9991}"/>
                </a:ext>
              </a:extLst>
            </p:cNvPr>
            <p:cNvSpPr/>
            <p:nvPr/>
          </p:nvSpPr>
          <p:spPr>
            <a:xfrm>
              <a:off x="9281564" y="1146646"/>
              <a:ext cx="64476" cy="288544"/>
            </a:xfrm>
            <a:custGeom>
              <a:avLst/>
              <a:gdLst>
                <a:gd name="connsiteX0" fmla="*/ 27536 w 64476"/>
                <a:gd name="connsiteY0" fmla="*/ 288454 h 288544"/>
                <a:gd name="connsiteX1" fmla="*/ 64049 w 64476"/>
                <a:gd name="connsiteY1" fmla="*/ 207492 h 288544"/>
                <a:gd name="connsiteX2" fmla="*/ 549 w 64476"/>
                <a:gd name="connsiteY2" fmla="*/ 1117 h 288544"/>
                <a:gd name="connsiteX3" fmla="*/ 33886 w 64476"/>
                <a:gd name="connsiteY3" fmla="*/ 128117 h 288544"/>
                <a:gd name="connsiteX4" fmla="*/ 44999 w 64476"/>
                <a:gd name="connsiteY4" fmla="*/ 194792 h 288544"/>
                <a:gd name="connsiteX5" fmla="*/ 11661 w 64476"/>
                <a:gd name="connsiteY5" fmla="*/ 194792 h 288544"/>
                <a:gd name="connsiteX6" fmla="*/ 27536 w 64476"/>
                <a:gd name="connsiteY6" fmla="*/ 288454 h 2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76" h="288544">
                  <a:moveTo>
                    <a:pt x="27536" y="288454"/>
                  </a:moveTo>
                  <a:cubicBezTo>
                    <a:pt x="36267" y="290571"/>
                    <a:pt x="68547" y="255381"/>
                    <a:pt x="64049" y="207492"/>
                  </a:cubicBezTo>
                  <a:cubicBezTo>
                    <a:pt x="59551" y="159602"/>
                    <a:pt x="5576" y="14346"/>
                    <a:pt x="549" y="1117"/>
                  </a:cubicBezTo>
                  <a:cubicBezTo>
                    <a:pt x="-4478" y="-12112"/>
                    <a:pt x="26478" y="95838"/>
                    <a:pt x="33886" y="128117"/>
                  </a:cubicBezTo>
                  <a:cubicBezTo>
                    <a:pt x="41294" y="160396"/>
                    <a:pt x="48703" y="183680"/>
                    <a:pt x="44999" y="194792"/>
                  </a:cubicBezTo>
                  <a:cubicBezTo>
                    <a:pt x="41295" y="205904"/>
                    <a:pt x="9544" y="176536"/>
                    <a:pt x="11661" y="194792"/>
                  </a:cubicBezTo>
                  <a:cubicBezTo>
                    <a:pt x="13778" y="213048"/>
                    <a:pt x="18805" y="286337"/>
                    <a:pt x="27536" y="288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A02F601C-E7E3-469D-B496-4C2B2B00D9BD}"/>
                </a:ext>
              </a:extLst>
            </p:cNvPr>
            <p:cNvSpPr/>
            <p:nvPr/>
          </p:nvSpPr>
          <p:spPr>
            <a:xfrm>
              <a:off x="8994662" y="945867"/>
              <a:ext cx="316967" cy="508211"/>
            </a:xfrm>
            <a:custGeom>
              <a:avLst/>
              <a:gdLst>
                <a:gd name="connsiteX0" fmla="*/ 113 w 316967"/>
                <a:gd name="connsiteY0" fmla="*/ 283 h 508211"/>
                <a:gd name="connsiteX1" fmla="*/ 166801 w 316967"/>
                <a:gd name="connsiteY1" fmla="*/ 214596 h 508211"/>
                <a:gd name="connsiteX2" fmla="*/ 225538 w 316967"/>
                <a:gd name="connsiteY2" fmla="*/ 279683 h 508211"/>
                <a:gd name="connsiteX3" fmla="*/ 311263 w 316967"/>
                <a:gd name="connsiteY3" fmla="*/ 506696 h 508211"/>
                <a:gd name="connsiteX4" fmla="*/ 290626 w 316967"/>
                <a:gd name="connsiteY4" fmla="*/ 368583 h 508211"/>
                <a:gd name="connsiteX5" fmla="*/ 142988 w 316967"/>
                <a:gd name="connsiteY5" fmla="*/ 173321 h 508211"/>
                <a:gd name="connsiteX6" fmla="*/ 113 w 316967"/>
                <a:gd name="connsiteY6" fmla="*/ 283 h 50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67" h="508211">
                  <a:moveTo>
                    <a:pt x="113" y="283"/>
                  </a:moveTo>
                  <a:cubicBezTo>
                    <a:pt x="4082" y="7162"/>
                    <a:pt x="129230" y="168029"/>
                    <a:pt x="166801" y="214596"/>
                  </a:cubicBezTo>
                  <a:cubicBezTo>
                    <a:pt x="204372" y="261163"/>
                    <a:pt x="201461" y="231000"/>
                    <a:pt x="225538" y="279683"/>
                  </a:cubicBezTo>
                  <a:cubicBezTo>
                    <a:pt x="249615" y="328366"/>
                    <a:pt x="300415" y="491880"/>
                    <a:pt x="311263" y="506696"/>
                  </a:cubicBezTo>
                  <a:cubicBezTo>
                    <a:pt x="322111" y="521512"/>
                    <a:pt x="318672" y="424145"/>
                    <a:pt x="290626" y="368583"/>
                  </a:cubicBezTo>
                  <a:cubicBezTo>
                    <a:pt x="262580" y="313021"/>
                    <a:pt x="189025" y="233381"/>
                    <a:pt x="142988" y="173321"/>
                  </a:cubicBezTo>
                  <a:cubicBezTo>
                    <a:pt x="96951" y="113261"/>
                    <a:pt x="-3856" y="-6596"/>
                    <a:pt x="113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42D0E687-0900-4743-B846-FF0CAEF0CAC3}"/>
                </a:ext>
              </a:extLst>
            </p:cNvPr>
            <p:cNvSpPr/>
            <p:nvPr/>
          </p:nvSpPr>
          <p:spPr>
            <a:xfrm>
              <a:off x="9016918" y="1136653"/>
              <a:ext cx="245011" cy="225741"/>
            </a:xfrm>
            <a:custGeom>
              <a:avLst/>
              <a:gdLst>
                <a:gd name="connsiteX0" fmla="*/ 165182 w 245011"/>
                <a:gd name="connsiteY0" fmla="*/ 3172 h 225741"/>
                <a:gd name="connsiteX1" fmla="*/ 55645 w 245011"/>
                <a:gd name="connsiteY1" fmla="*/ 152397 h 225741"/>
                <a:gd name="connsiteX2" fmla="*/ 214395 w 245011"/>
                <a:gd name="connsiteY2" fmla="*/ 217485 h 225741"/>
                <a:gd name="connsiteX3" fmla="*/ 231857 w 245011"/>
                <a:gd name="connsiteY3" fmla="*/ 222247 h 225741"/>
                <a:gd name="connsiteX4" fmla="*/ 65170 w 245011"/>
                <a:gd name="connsiteY4" fmla="*/ 193672 h 225741"/>
                <a:gd name="connsiteX5" fmla="*/ 82 w 245011"/>
                <a:gd name="connsiteY5" fmla="*/ 174622 h 225741"/>
                <a:gd name="connsiteX6" fmla="*/ 52470 w 245011"/>
                <a:gd name="connsiteY6" fmla="*/ 174622 h 225741"/>
                <a:gd name="connsiteX7" fmla="*/ 92157 w 245011"/>
                <a:gd name="connsiteY7" fmla="*/ 90485 h 225741"/>
                <a:gd name="connsiteX8" fmla="*/ 87395 w 245011"/>
                <a:gd name="connsiteY8" fmla="*/ 115885 h 225741"/>
                <a:gd name="connsiteX9" fmla="*/ 115970 w 245011"/>
                <a:gd name="connsiteY9" fmla="*/ 55560 h 225741"/>
                <a:gd name="connsiteX10" fmla="*/ 165182 w 245011"/>
                <a:gd name="connsiteY10" fmla="*/ 3172 h 22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011" h="225741">
                  <a:moveTo>
                    <a:pt x="165182" y="3172"/>
                  </a:moveTo>
                  <a:cubicBezTo>
                    <a:pt x="155128" y="19311"/>
                    <a:pt x="47443" y="116678"/>
                    <a:pt x="55645" y="152397"/>
                  </a:cubicBezTo>
                  <a:cubicBezTo>
                    <a:pt x="63847" y="188116"/>
                    <a:pt x="185026" y="205843"/>
                    <a:pt x="214395" y="217485"/>
                  </a:cubicBezTo>
                  <a:cubicBezTo>
                    <a:pt x="243764" y="229127"/>
                    <a:pt x="256728" y="226216"/>
                    <a:pt x="231857" y="222247"/>
                  </a:cubicBezTo>
                  <a:cubicBezTo>
                    <a:pt x="206986" y="218278"/>
                    <a:pt x="103799" y="201610"/>
                    <a:pt x="65170" y="193672"/>
                  </a:cubicBezTo>
                  <a:cubicBezTo>
                    <a:pt x="26541" y="185735"/>
                    <a:pt x="2199" y="177797"/>
                    <a:pt x="82" y="174622"/>
                  </a:cubicBezTo>
                  <a:cubicBezTo>
                    <a:pt x="-2035" y="171447"/>
                    <a:pt x="37124" y="188645"/>
                    <a:pt x="52470" y="174622"/>
                  </a:cubicBezTo>
                  <a:cubicBezTo>
                    <a:pt x="67816" y="160599"/>
                    <a:pt x="86336" y="100274"/>
                    <a:pt x="92157" y="90485"/>
                  </a:cubicBezTo>
                  <a:cubicBezTo>
                    <a:pt x="97978" y="80696"/>
                    <a:pt x="83426" y="121706"/>
                    <a:pt x="87395" y="115885"/>
                  </a:cubicBezTo>
                  <a:cubicBezTo>
                    <a:pt x="91364" y="110064"/>
                    <a:pt x="103270" y="74345"/>
                    <a:pt x="115970" y="55560"/>
                  </a:cubicBezTo>
                  <a:cubicBezTo>
                    <a:pt x="128670" y="36775"/>
                    <a:pt x="175236" y="-12967"/>
                    <a:pt x="165182" y="3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FA30302D-3D99-4D00-A7AF-B2D14A4AB22F}"/>
                </a:ext>
              </a:extLst>
            </p:cNvPr>
            <p:cNvSpPr/>
            <p:nvPr/>
          </p:nvSpPr>
          <p:spPr>
            <a:xfrm>
              <a:off x="8732534" y="888912"/>
              <a:ext cx="376035" cy="420157"/>
            </a:xfrm>
            <a:custGeom>
              <a:avLst/>
              <a:gdLst>
                <a:gd name="connsiteX0" fmla="*/ 149529 w 376035"/>
                <a:gd name="connsiteY0" fmla="*/ 196938 h 420157"/>
                <a:gd name="connsiteX1" fmla="*/ 317804 w 376035"/>
                <a:gd name="connsiteY1" fmla="*/ 309651 h 420157"/>
                <a:gd name="connsiteX2" fmla="*/ 308279 w 376035"/>
                <a:gd name="connsiteY2" fmla="*/ 379501 h 420157"/>
                <a:gd name="connsiteX3" fmla="*/ 255891 w 376035"/>
                <a:gd name="connsiteY3" fmla="*/ 419188 h 420157"/>
                <a:gd name="connsiteX4" fmla="*/ 328916 w 376035"/>
                <a:gd name="connsiteY4" fmla="*/ 401726 h 420157"/>
                <a:gd name="connsiteX5" fmla="*/ 373366 w 376035"/>
                <a:gd name="connsiteY5" fmla="*/ 335051 h 420157"/>
                <a:gd name="connsiteX6" fmla="*/ 365429 w 376035"/>
                <a:gd name="connsiteY6" fmla="*/ 323938 h 420157"/>
                <a:gd name="connsiteX7" fmla="*/ 319391 w 376035"/>
                <a:gd name="connsiteY7" fmla="*/ 354101 h 420157"/>
                <a:gd name="connsiteX8" fmla="*/ 320979 w 376035"/>
                <a:gd name="connsiteY8" fmla="*/ 301713 h 420157"/>
                <a:gd name="connsiteX9" fmla="*/ 236841 w 376035"/>
                <a:gd name="connsiteY9" fmla="*/ 214401 h 420157"/>
                <a:gd name="connsiteX10" fmla="*/ 304 w 376035"/>
                <a:gd name="connsiteY10" fmla="*/ 88 h 420157"/>
                <a:gd name="connsiteX11" fmla="*/ 149529 w 376035"/>
                <a:gd name="connsiteY11" fmla="*/ 196938 h 4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035" h="420157">
                  <a:moveTo>
                    <a:pt x="149529" y="196938"/>
                  </a:moveTo>
                  <a:cubicBezTo>
                    <a:pt x="202446" y="248532"/>
                    <a:pt x="291346" y="279224"/>
                    <a:pt x="317804" y="309651"/>
                  </a:cubicBezTo>
                  <a:cubicBezTo>
                    <a:pt x="344262" y="340078"/>
                    <a:pt x="318598" y="361245"/>
                    <a:pt x="308279" y="379501"/>
                  </a:cubicBezTo>
                  <a:cubicBezTo>
                    <a:pt x="297960" y="397757"/>
                    <a:pt x="252452" y="415484"/>
                    <a:pt x="255891" y="419188"/>
                  </a:cubicBezTo>
                  <a:cubicBezTo>
                    <a:pt x="259330" y="422892"/>
                    <a:pt x="309337" y="415749"/>
                    <a:pt x="328916" y="401726"/>
                  </a:cubicBezTo>
                  <a:cubicBezTo>
                    <a:pt x="348495" y="387703"/>
                    <a:pt x="367281" y="348016"/>
                    <a:pt x="373366" y="335051"/>
                  </a:cubicBezTo>
                  <a:cubicBezTo>
                    <a:pt x="379451" y="322086"/>
                    <a:pt x="374425" y="320763"/>
                    <a:pt x="365429" y="323938"/>
                  </a:cubicBezTo>
                  <a:cubicBezTo>
                    <a:pt x="356433" y="327113"/>
                    <a:pt x="326799" y="357805"/>
                    <a:pt x="319391" y="354101"/>
                  </a:cubicBezTo>
                  <a:cubicBezTo>
                    <a:pt x="311983" y="350397"/>
                    <a:pt x="334737" y="324996"/>
                    <a:pt x="320979" y="301713"/>
                  </a:cubicBezTo>
                  <a:cubicBezTo>
                    <a:pt x="307221" y="278430"/>
                    <a:pt x="290287" y="264672"/>
                    <a:pt x="236841" y="214401"/>
                  </a:cubicBezTo>
                  <a:cubicBezTo>
                    <a:pt x="183395" y="164130"/>
                    <a:pt x="6918" y="4321"/>
                    <a:pt x="304" y="88"/>
                  </a:cubicBezTo>
                  <a:cubicBezTo>
                    <a:pt x="-6310" y="-4145"/>
                    <a:pt x="96612" y="145344"/>
                    <a:pt x="149529" y="196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BBB47265-6D03-42BF-B862-7F2CBADAFB97}"/>
                </a:ext>
              </a:extLst>
            </p:cNvPr>
            <p:cNvSpPr/>
            <p:nvPr/>
          </p:nvSpPr>
          <p:spPr>
            <a:xfrm>
              <a:off x="5190538" y="6345692"/>
              <a:ext cx="224316" cy="894982"/>
            </a:xfrm>
            <a:custGeom>
              <a:avLst/>
              <a:gdLst>
                <a:gd name="connsiteX0" fmla="*/ 202729 w 224316"/>
                <a:gd name="connsiteY0" fmla="*/ 75 h 894982"/>
                <a:gd name="connsiteX1" fmla="*/ 223895 w 224316"/>
                <a:gd name="connsiteY1" fmla="*/ 188458 h 894982"/>
                <a:gd name="connsiteX2" fmla="*/ 183679 w 224316"/>
                <a:gd name="connsiteY2" fmla="*/ 266775 h 894982"/>
                <a:gd name="connsiteX3" fmla="*/ 14345 w 224316"/>
                <a:gd name="connsiteY3" fmla="*/ 870025 h 894982"/>
                <a:gd name="connsiteX4" fmla="*/ 27045 w 224316"/>
                <a:gd name="connsiteY4" fmla="*/ 723975 h 894982"/>
                <a:gd name="connsiteX5" fmla="*/ 170979 w 224316"/>
                <a:gd name="connsiteY5" fmla="*/ 211741 h 894982"/>
                <a:gd name="connsiteX6" fmla="*/ 202729 w 224316"/>
                <a:gd name="connsiteY6" fmla="*/ 75 h 89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16" h="894982">
                  <a:moveTo>
                    <a:pt x="202729" y="75"/>
                  </a:moveTo>
                  <a:cubicBezTo>
                    <a:pt x="211548" y="-3806"/>
                    <a:pt x="227070" y="144008"/>
                    <a:pt x="223895" y="188458"/>
                  </a:cubicBezTo>
                  <a:cubicBezTo>
                    <a:pt x="220720" y="232908"/>
                    <a:pt x="218604" y="153181"/>
                    <a:pt x="183679" y="266775"/>
                  </a:cubicBezTo>
                  <a:cubicBezTo>
                    <a:pt x="148754" y="380369"/>
                    <a:pt x="40451" y="793825"/>
                    <a:pt x="14345" y="870025"/>
                  </a:cubicBezTo>
                  <a:cubicBezTo>
                    <a:pt x="-11761" y="946225"/>
                    <a:pt x="939" y="833689"/>
                    <a:pt x="27045" y="723975"/>
                  </a:cubicBezTo>
                  <a:cubicBezTo>
                    <a:pt x="53151" y="614261"/>
                    <a:pt x="141346" y="329216"/>
                    <a:pt x="170979" y="211741"/>
                  </a:cubicBezTo>
                  <a:cubicBezTo>
                    <a:pt x="200612" y="94266"/>
                    <a:pt x="193910" y="3956"/>
                    <a:pt x="202729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96454D4C-3033-4FD0-89B0-E3506D26FB25}"/>
                </a:ext>
              </a:extLst>
            </p:cNvPr>
            <p:cNvSpPr/>
            <p:nvPr/>
          </p:nvSpPr>
          <p:spPr>
            <a:xfrm>
              <a:off x="4986846" y="7148050"/>
              <a:ext cx="209660" cy="1056692"/>
            </a:xfrm>
            <a:custGeom>
              <a:avLst/>
              <a:gdLst>
                <a:gd name="connsiteX0" fmla="*/ 194754 w 209660"/>
                <a:gd name="connsiteY0" fmla="*/ 61317 h 1056692"/>
                <a:gd name="connsiteX1" fmla="*/ 21 w 209660"/>
                <a:gd name="connsiteY1" fmla="*/ 1051917 h 1056692"/>
                <a:gd name="connsiteX2" fmla="*/ 182054 w 209660"/>
                <a:gd name="connsiteY2" fmla="*/ 425383 h 1056692"/>
                <a:gd name="connsiteX3" fmla="*/ 194754 w 209660"/>
                <a:gd name="connsiteY3" fmla="*/ 137517 h 1056692"/>
                <a:gd name="connsiteX4" fmla="*/ 194754 w 209660"/>
                <a:gd name="connsiteY4" fmla="*/ 61317 h 10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60" h="1056692">
                  <a:moveTo>
                    <a:pt x="194754" y="61317"/>
                  </a:moveTo>
                  <a:cubicBezTo>
                    <a:pt x="162299" y="213717"/>
                    <a:pt x="2138" y="991239"/>
                    <a:pt x="21" y="1051917"/>
                  </a:cubicBezTo>
                  <a:cubicBezTo>
                    <a:pt x="-2096" y="1112595"/>
                    <a:pt x="149599" y="577783"/>
                    <a:pt x="182054" y="425383"/>
                  </a:cubicBezTo>
                  <a:cubicBezTo>
                    <a:pt x="214509" y="272983"/>
                    <a:pt x="192637" y="193256"/>
                    <a:pt x="194754" y="137517"/>
                  </a:cubicBezTo>
                  <a:cubicBezTo>
                    <a:pt x="196871" y="81778"/>
                    <a:pt x="227209" y="-91083"/>
                    <a:pt x="194754" y="61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6805E29F-9AB1-4EC7-A1E2-1ED7CA051CD3}"/>
                </a:ext>
              </a:extLst>
            </p:cNvPr>
            <p:cNvSpPr/>
            <p:nvPr/>
          </p:nvSpPr>
          <p:spPr>
            <a:xfrm>
              <a:off x="4823844" y="7787722"/>
              <a:ext cx="218453" cy="764508"/>
            </a:xfrm>
            <a:custGeom>
              <a:avLst/>
              <a:gdLst>
                <a:gd name="connsiteX0" fmla="*/ 218056 w 218453"/>
                <a:gd name="connsiteY0" fmla="*/ 553 h 764508"/>
                <a:gd name="connsiteX1" fmla="*/ 14856 w 218453"/>
                <a:gd name="connsiteY1" fmla="*/ 479978 h 764508"/>
                <a:gd name="connsiteX2" fmla="*/ 14856 w 218453"/>
                <a:gd name="connsiteY2" fmla="*/ 762553 h 764508"/>
                <a:gd name="connsiteX3" fmla="*/ 2156 w 218453"/>
                <a:gd name="connsiteY3" fmla="*/ 594278 h 764508"/>
                <a:gd name="connsiteX4" fmla="*/ 65656 w 218453"/>
                <a:gd name="connsiteY4" fmla="*/ 387903 h 764508"/>
                <a:gd name="connsiteX5" fmla="*/ 218056 w 218453"/>
                <a:gd name="connsiteY5" fmla="*/ 553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53" h="764508">
                  <a:moveTo>
                    <a:pt x="218056" y="553"/>
                  </a:moveTo>
                  <a:cubicBezTo>
                    <a:pt x="209589" y="15899"/>
                    <a:pt x="48723" y="352978"/>
                    <a:pt x="14856" y="479978"/>
                  </a:cubicBezTo>
                  <a:cubicBezTo>
                    <a:pt x="-19011" y="606978"/>
                    <a:pt x="16973" y="743503"/>
                    <a:pt x="14856" y="762553"/>
                  </a:cubicBezTo>
                  <a:cubicBezTo>
                    <a:pt x="12739" y="781603"/>
                    <a:pt x="-6311" y="656720"/>
                    <a:pt x="2156" y="594278"/>
                  </a:cubicBezTo>
                  <a:cubicBezTo>
                    <a:pt x="10623" y="531836"/>
                    <a:pt x="33906" y="482624"/>
                    <a:pt x="65656" y="387903"/>
                  </a:cubicBezTo>
                  <a:cubicBezTo>
                    <a:pt x="97406" y="293182"/>
                    <a:pt x="226523" y="-14793"/>
                    <a:pt x="218056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692E1531-235B-4431-B22A-0F068CD9126B}"/>
                </a:ext>
              </a:extLst>
            </p:cNvPr>
            <p:cNvSpPr/>
            <p:nvPr/>
          </p:nvSpPr>
          <p:spPr>
            <a:xfrm>
              <a:off x="4844987" y="8089848"/>
              <a:ext cx="163729" cy="537860"/>
            </a:xfrm>
            <a:custGeom>
              <a:avLst/>
              <a:gdLst>
                <a:gd name="connsiteX0" fmla="*/ 163576 w 163729"/>
                <a:gd name="connsiteY0" fmla="*/ 52 h 537860"/>
                <a:gd name="connsiteX1" fmla="*/ 66738 w 163729"/>
                <a:gd name="connsiteY1" fmla="*/ 255640 h 537860"/>
                <a:gd name="connsiteX2" fmla="*/ 3238 w 163729"/>
                <a:gd name="connsiteY2" fmla="*/ 530277 h 537860"/>
                <a:gd name="connsiteX3" fmla="*/ 12763 w 163729"/>
                <a:gd name="connsiteY3" fmla="*/ 441377 h 537860"/>
                <a:gd name="connsiteX4" fmla="*/ 42926 w 163729"/>
                <a:gd name="connsiteY4" fmla="*/ 235002 h 537860"/>
                <a:gd name="connsiteX5" fmla="*/ 163576 w 163729"/>
                <a:gd name="connsiteY5" fmla="*/ 52 h 5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29" h="537860">
                  <a:moveTo>
                    <a:pt x="163576" y="52"/>
                  </a:moveTo>
                  <a:cubicBezTo>
                    <a:pt x="167545" y="3492"/>
                    <a:pt x="93461" y="167269"/>
                    <a:pt x="66738" y="255640"/>
                  </a:cubicBezTo>
                  <a:cubicBezTo>
                    <a:pt x="40015" y="344011"/>
                    <a:pt x="12234" y="499321"/>
                    <a:pt x="3238" y="530277"/>
                  </a:cubicBezTo>
                  <a:cubicBezTo>
                    <a:pt x="-5758" y="561233"/>
                    <a:pt x="6148" y="490589"/>
                    <a:pt x="12763" y="441377"/>
                  </a:cubicBezTo>
                  <a:cubicBezTo>
                    <a:pt x="19378" y="392165"/>
                    <a:pt x="19643" y="306175"/>
                    <a:pt x="42926" y="235002"/>
                  </a:cubicBezTo>
                  <a:cubicBezTo>
                    <a:pt x="66209" y="163829"/>
                    <a:pt x="159607" y="-3388"/>
                    <a:pt x="163576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C5DCEEAE-BB06-4E88-83C7-EB172371927E}"/>
                </a:ext>
              </a:extLst>
            </p:cNvPr>
            <p:cNvSpPr/>
            <p:nvPr/>
          </p:nvSpPr>
          <p:spPr>
            <a:xfrm>
              <a:off x="4779756" y="8135106"/>
              <a:ext cx="233020" cy="702697"/>
            </a:xfrm>
            <a:custGeom>
              <a:avLst/>
              <a:gdLst>
                <a:gd name="connsiteX0" fmla="*/ 231982 w 233020"/>
                <a:gd name="connsiteY0" fmla="*/ 4007 h 702697"/>
                <a:gd name="connsiteX1" fmla="*/ 58944 w 233020"/>
                <a:gd name="connsiteY1" fmla="*/ 472319 h 702697"/>
                <a:gd name="connsiteX2" fmla="*/ 4969 w 233020"/>
                <a:gd name="connsiteY2" fmla="*/ 694569 h 702697"/>
                <a:gd name="connsiteX3" fmla="*/ 16082 w 233020"/>
                <a:gd name="connsiteY3" fmla="*/ 616782 h 702697"/>
                <a:gd name="connsiteX4" fmla="*/ 125619 w 233020"/>
                <a:gd name="connsiteY4" fmla="*/ 265944 h 702697"/>
                <a:gd name="connsiteX5" fmla="*/ 231982 w 233020"/>
                <a:gd name="connsiteY5" fmla="*/ 4007 h 70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020" h="702697">
                  <a:moveTo>
                    <a:pt x="231982" y="4007"/>
                  </a:moveTo>
                  <a:cubicBezTo>
                    <a:pt x="220869" y="38403"/>
                    <a:pt x="96779" y="357225"/>
                    <a:pt x="58944" y="472319"/>
                  </a:cubicBezTo>
                  <a:cubicBezTo>
                    <a:pt x="21108" y="587413"/>
                    <a:pt x="12113" y="670492"/>
                    <a:pt x="4969" y="694569"/>
                  </a:cubicBezTo>
                  <a:cubicBezTo>
                    <a:pt x="-2175" y="718646"/>
                    <a:pt x="-4026" y="688219"/>
                    <a:pt x="16082" y="616782"/>
                  </a:cubicBezTo>
                  <a:cubicBezTo>
                    <a:pt x="36190" y="545345"/>
                    <a:pt x="89107" y="366750"/>
                    <a:pt x="125619" y="265944"/>
                  </a:cubicBezTo>
                  <a:cubicBezTo>
                    <a:pt x="162131" y="165138"/>
                    <a:pt x="243095" y="-30389"/>
                    <a:pt x="231982" y="4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9B5A7F77-CFD0-49AC-AF6F-02659255DEEB}"/>
                </a:ext>
              </a:extLst>
            </p:cNvPr>
            <p:cNvSpPr/>
            <p:nvPr/>
          </p:nvSpPr>
          <p:spPr>
            <a:xfrm>
              <a:off x="4130705" y="7506099"/>
              <a:ext cx="62088" cy="409493"/>
            </a:xfrm>
            <a:custGeom>
              <a:avLst/>
              <a:gdLst>
                <a:gd name="connsiteX0" fmla="*/ 60295 w 62088"/>
                <a:gd name="connsiteY0" fmla="*/ 8068 h 409493"/>
                <a:gd name="connsiteX1" fmla="*/ 1028 w 62088"/>
                <a:gd name="connsiteY1" fmla="*/ 408118 h 409493"/>
                <a:gd name="connsiteX2" fmla="*/ 24312 w 62088"/>
                <a:gd name="connsiteY2" fmla="*/ 139301 h 409493"/>
                <a:gd name="connsiteX3" fmla="*/ 45478 w 62088"/>
                <a:gd name="connsiteY3" fmla="*/ 137184 h 409493"/>
                <a:gd name="connsiteX4" fmla="*/ 60295 w 62088"/>
                <a:gd name="connsiteY4" fmla="*/ 8068 h 40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88" h="409493">
                  <a:moveTo>
                    <a:pt x="60295" y="8068"/>
                  </a:moveTo>
                  <a:cubicBezTo>
                    <a:pt x="52887" y="53224"/>
                    <a:pt x="7025" y="386246"/>
                    <a:pt x="1028" y="408118"/>
                  </a:cubicBezTo>
                  <a:cubicBezTo>
                    <a:pt x="-4969" y="429990"/>
                    <a:pt x="16904" y="184457"/>
                    <a:pt x="24312" y="139301"/>
                  </a:cubicBezTo>
                  <a:cubicBezTo>
                    <a:pt x="31720" y="94145"/>
                    <a:pt x="40892" y="153059"/>
                    <a:pt x="45478" y="137184"/>
                  </a:cubicBezTo>
                  <a:cubicBezTo>
                    <a:pt x="50064" y="121309"/>
                    <a:pt x="67703" y="-37088"/>
                    <a:pt x="60295" y="8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480B929A-B67F-44EA-8DE7-4E3851ECC011}"/>
                </a:ext>
              </a:extLst>
            </p:cNvPr>
            <p:cNvSpPr/>
            <p:nvPr/>
          </p:nvSpPr>
          <p:spPr>
            <a:xfrm>
              <a:off x="4070164" y="7588062"/>
              <a:ext cx="83103" cy="738012"/>
            </a:xfrm>
            <a:custGeom>
              <a:avLst/>
              <a:gdLst>
                <a:gd name="connsiteX0" fmla="*/ 80619 w 83103"/>
                <a:gd name="connsiteY0" fmla="*/ 4421 h 738012"/>
                <a:gd name="connsiteX1" fmla="*/ 34053 w 83103"/>
                <a:gd name="connsiteY1" fmla="*/ 264771 h 738012"/>
                <a:gd name="connsiteX2" fmla="*/ 82736 w 83103"/>
                <a:gd name="connsiteY2" fmla="*/ 734671 h 738012"/>
                <a:gd name="connsiteX3" fmla="*/ 2303 w 83103"/>
                <a:gd name="connsiteY3" fmla="*/ 470088 h 738012"/>
                <a:gd name="connsiteX4" fmla="*/ 23469 w 83103"/>
                <a:gd name="connsiteY4" fmla="*/ 372721 h 738012"/>
                <a:gd name="connsiteX5" fmla="*/ 40403 w 83103"/>
                <a:gd name="connsiteY5" fmla="*/ 368488 h 738012"/>
                <a:gd name="connsiteX6" fmla="*/ 23469 w 83103"/>
                <a:gd name="connsiteY6" fmla="*/ 118721 h 738012"/>
                <a:gd name="connsiteX7" fmla="*/ 80619 w 83103"/>
                <a:gd name="connsiteY7" fmla="*/ 4421 h 7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03" h="738012">
                  <a:moveTo>
                    <a:pt x="80619" y="4421"/>
                  </a:moveTo>
                  <a:cubicBezTo>
                    <a:pt x="82383" y="28763"/>
                    <a:pt x="33700" y="143063"/>
                    <a:pt x="34053" y="264771"/>
                  </a:cubicBezTo>
                  <a:cubicBezTo>
                    <a:pt x="34406" y="386479"/>
                    <a:pt x="88028" y="700452"/>
                    <a:pt x="82736" y="734671"/>
                  </a:cubicBezTo>
                  <a:cubicBezTo>
                    <a:pt x="77444" y="768890"/>
                    <a:pt x="12181" y="530413"/>
                    <a:pt x="2303" y="470088"/>
                  </a:cubicBezTo>
                  <a:cubicBezTo>
                    <a:pt x="-7575" y="409763"/>
                    <a:pt x="17119" y="389654"/>
                    <a:pt x="23469" y="372721"/>
                  </a:cubicBezTo>
                  <a:cubicBezTo>
                    <a:pt x="29819" y="355788"/>
                    <a:pt x="40403" y="410821"/>
                    <a:pt x="40403" y="368488"/>
                  </a:cubicBezTo>
                  <a:cubicBezTo>
                    <a:pt x="40403" y="326155"/>
                    <a:pt x="17472" y="175871"/>
                    <a:pt x="23469" y="118721"/>
                  </a:cubicBezTo>
                  <a:cubicBezTo>
                    <a:pt x="29466" y="61571"/>
                    <a:pt x="78855" y="-19921"/>
                    <a:pt x="80619" y="4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31A9F2A4-2DFF-47A2-8DE9-7DEE79E7B8EA}"/>
                </a:ext>
              </a:extLst>
            </p:cNvPr>
            <p:cNvSpPr/>
            <p:nvPr/>
          </p:nvSpPr>
          <p:spPr>
            <a:xfrm>
              <a:off x="4101186" y="8113025"/>
              <a:ext cx="60642" cy="642520"/>
            </a:xfrm>
            <a:custGeom>
              <a:avLst/>
              <a:gdLst>
                <a:gd name="connsiteX0" fmla="*/ 60181 w 60642"/>
                <a:gd name="connsiteY0" fmla="*/ 173725 h 642520"/>
                <a:gd name="connsiteX1" fmla="*/ 7264 w 60642"/>
                <a:gd name="connsiteY1" fmla="*/ 582242 h 642520"/>
                <a:gd name="connsiteX2" fmla="*/ 914 w 60642"/>
                <a:gd name="connsiteY2" fmla="*/ 613992 h 642520"/>
                <a:gd name="connsiteX3" fmla="*/ 11497 w 60642"/>
                <a:gd name="connsiteY3" fmla="*/ 326125 h 642520"/>
                <a:gd name="connsiteX4" fmla="*/ 914 w 60642"/>
                <a:gd name="connsiteY4" fmla="*/ 158 h 642520"/>
                <a:gd name="connsiteX5" fmla="*/ 32664 w 60642"/>
                <a:gd name="connsiteY5" fmla="*/ 281675 h 642520"/>
                <a:gd name="connsiteX6" fmla="*/ 60181 w 60642"/>
                <a:gd name="connsiteY6" fmla="*/ 173725 h 64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42" h="642520">
                  <a:moveTo>
                    <a:pt x="60181" y="173725"/>
                  </a:moveTo>
                  <a:cubicBezTo>
                    <a:pt x="55948" y="223819"/>
                    <a:pt x="17142" y="508864"/>
                    <a:pt x="7264" y="582242"/>
                  </a:cubicBezTo>
                  <a:cubicBezTo>
                    <a:pt x="-2614" y="655620"/>
                    <a:pt x="209" y="656678"/>
                    <a:pt x="914" y="613992"/>
                  </a:cubicBezTo>
                  <a:cubicBezTo>
                    <a:pt x="1619" y="571306"/>
                    <a:pt x="11497" y="428431"/>
                    <a:pt x="11497" y="326125"/>
                  </a:cubicBezTo>
                  <a:cubicBezTo>
                    <a:pt x="11497" y="223819"/>
                    <a:pt x="-2614" y="7566"/>
                    <a:pt x="914" y="158"/>
                  </a:cubicBezTo>
                  <a:cubicBezTo>
                    <a:pt x="4442" y="-7250"/>
                    <a:pt x="27020" y="246750"/>
                    <a:pt x="32664" y="281675"/>
                  </a:cubicBezTo>
                  <a:cubicBezTo>
                    <a:pt x="38308" y="316600"/>
                    <a:pt x="64414" y="123631"/>
                    <a:pt x="60181" y="173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CC9AFF5D-070E-4ACC-9B57-7C5EB94D61E6}"/>
                </a:ext>
              </a:extLst>
            </p:cNvPr>
            <p:cNvSpPr/>
            <p:nvPr/>
          </p:nvSpPr>
          <p:spPr>
            <a:xfrm>
              <a:off x="4755348" y="8375519"/>
              <a:ext cx="37388" cy="700057"/>
            </a:xfrm>
            <a:custGeom>
              <a:avLst/>
              <a:gdLst>
                <a:gd name="connsiteX0" fmla="*/ 26202 w 37388"/>
                <a:gd name="connsiteY0" fmla="*/ 131 h 700057"/>
                <a:gd name="connsiteX1" fmla="*/ 36785 w 37388"/>
                <a:gd name="connsiteY1" fmla="*/ 252014 h 700057"/>
                <a:gd name="connsiteX2" fmla="*/ 5035 w 37388"/>
                <a:gd name="connsiteY2" fmla="*/ 347264 h 700057"/>
                <a:gd name="connsiteX3" fmla="*/ 2919 w 37388"/>
                <a:gd name="connsiteY3" fmla="*/ 688048 h 700057"/>
                <a:gd name="connsiteX4" fmla="*/ 802 w 37388"/>
                <a:gd name="connsiteY4" fmla="*/ 592798 h 700057"/>
                <a:gd name="connsiteX5" fmla="*/ 2919 w 37388"/>
                <a:gd name="connsiteY5" fmla="*/ 300698 h 700057"/>
                <a:gd name="connsiteX6" fmla="*/ 30435 w 37388"/>
                <a:gd name="connsiteY6" fmla="*/ 218148 h 700057"/>
                <a:gd name="connsiteX7" fmla="*/ 26202 w 37388"/>
                <a:gd name="connsiteY7" fmla="*/ 131 h 70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88" h="700057">
                  <a:moveTo>
                    <a:pt x="26202" y="131"/>
                  </a:moveTo>
                  <a:cubicBezTo>
                    <a:pt x="27260" y="5775"/>
                    <a:pt x="40313" y="194159"/>
                    <a:pt x="36785" y="252014"/>
                  </a:cubicBezTo>
                  <a:cubicBezTo>
                    <a:pt x="33257" y="309869"/>
                    <a:pt x="10679" y="274592"/>
                    <a:pt x="5035" y="347264"/>
                  </a:cubicBezTo>
                  <a:cubicBezTo>
                    <a:pt x="-609" y="419936"/>
                    <a:pt x="3624" y="647126"/>
                    <a:pt x="2919" y="688048"/>
                  </a:cubicBezTo>
                  <a:cubicBezTo>
                    <a:pt x="2213" y="728970"/>
                    <a:pt x="802" y="657356"/>
                    <a:pt x="802" y="592798"/>
                  </a:cubicBezTo>
                  <a:cubicBezTo>
                    <a:pt x="802" y="528240"/>
                    <a:pt x="-2020" y="363140"/>
                    <a:pt x="2919" y="300698"/>
                  </a:cubicBezTo>
                  <a:cubicBezTo>
                    <a:pt x="7858" y="238256"/>
                    <a:pt x="27260" y="264362"/>
                    <a:pt x="30435" y="218148"/>
                  </a:cubicBezTo>
                  <a:cubicBezTo>
                    <a:pt x="33610" y="171934"/>
                    <a:pt x="25144" y="-5513"/>
                    <a:pt x="26202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333F874D-67FD-4B76-A535-2662D878A80A}"/>
                </a:ext>
              </a:extLst>
            </p:cNvPr>
            <p:cNvSpPr/>
            <p:nvPr/>
          </p:nvSpPr>
          <p:spPr>
            <a:xfrm>
              <a:off x="4777311" y="8621108"/>
              <a:ext cx="63876" cy="652012"/>
            </a:xfrm>
            <a:custGeom>
              <a:avLst/>
              <a:gdLst>
                <a:gd name="connsiteX0" fmla="*/ 57156 w 63876"/>
                <a:gd name="connsiteY0" fmla="*/ 75 h 652012"/>
                <a:gd name="connsiteX1" fmla="*/ 16939 w 63876"/>
                <a:gd name="connsiteY1" fmla="*/ 277359 h 652012"/>
                <a:gd name="connsiteX2" fmla="*/ 19056 w 63876"/>
                <a:gd name="connsiteY2" fmla="*/ 455159 h 652012"/>
                <a:gd name="connsiteX3" fmla="*/ 63506 w 63876"/>
                <a:gd name="connsiteY3" fmla="*/ 647775 h 652012"/>
                <a:gd name="connsiteX4" fmla="*/ 38106 w 63876"/>
                <a:gd name="connsiteY4" fmla="*/ 565225 h 652012"/>
                <a:gd name="connsiteX5" fmla="*/ 6 w 63876"/>
                <a:gd name="connsiteY5" fmla="*/ 304875 h 652012"/>
                <a:gd name="connsiteX6" fmla="*/ 57156 w 63876"/>
                <a:gd name="connsiteY6" fmla="*/ 75 h 65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76" h="652012">
                  <a:moveTo>
                    <a:pt x="57156" y="75"/>
                  </a:moveTo>
                  <a:cubicBezTo>
                    <a:pt x="59978" y="-4511"/>
                    <a:pt x="23289" y="201512"/>
                    <a:pt x="16939" y="277359"/>
                  </a:cubicBezTo>
                  <a:cubicBezTo>
                    <a:pt x="10589" y="353206"/>
                    <a:pt x="11295" y="393423"/>
                    <a:pt x="19056" y="455159"/>
                  </a:cubicBezTo>
                  <a:cubicBezTo>
                    <a:pt x="26817" y="516895"/>
                    <a:pt x="60331" y="629431"/>
                    <a:pt x="63506" y="647775"/>
                  </a:cubicBezTo>
                  <a:cubicBezTo>
                    <a:pt x="66681" y="666119"/>
                    <a:pt x="48689" y="622375"/>
                    <a:pt x="38106" y="565225"/>
                  </a:cubicBezTo>
                  <a:cubicBezTo>
                    <a:pt x="27523" y="508075"/>
                    <a:pt x="712" y="395539"/>
                    <a:pt x="6" y="304875"/>
                  </a:cubicBezTo>
                  <a:cubicBezTo>
                    <a:pt x="-700" y="214211"/>
                    <a:pt x="54334" y="4661"/>
                    <a:pt x="5715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C9F7D72C-9521-4F75-B8F7-19269767C384}"/>
                </a:ext>
              </a:extLst>
            </p:cNvPr>
            <p:cNvSpPr/>
            <p:nvPr/>
          </p:nvSpPr>
          <p:spPr>
            <a:xfrm>
              <a:off x="4070298" y="8665584"/>
              <a:ext cx="229018" cy="757751"/>
            </a:xfrm>
            <a:custGeom>
              <a:avLst/>
              <a:gdLst>
                <a:gd name="connsiteX0" fmla="*/ 52969 w 229018"/>
                <a:gd name="connsiteY0" fmla="*/ 49 h 757751"/>
                <a:gd name="connsiteX1" fmla="*/ 52 w 229018"/>
                <a:gd name="connsiteY1" fmla="*/ 283683 h 757751"/>
                <a:gd name="connsiteX2" fmla="*/ 44502 w 229018"/>
                <a:gd name="connsiteY2" fmla="*/ 359883 h 757751"/>
                <a:gd name="connsiteX3" fmla="*/ 110119 w 229018"/>
                <a:gd name="connsiteY3" fmla="*/ 427616 h 757751"/>
                <a:gd name="connsiteX4" fmla="*/ 224419 w 229018"/>
                <a:gd name="connsiteY4" fmla="*/ 751466 h 757751"/>
                <a:gd name="connsiteX5" fmla="*/ 190552 w 229018"/>
                <a:gd name="connsiteY5" fmla="*/ 620233 h 757751"/>
                <a:gd name="connsiteX6" fmla="*/ 44502 w 229018"/>
                <a:gd name="connsiteY6" fmla="*/ 359883 h 757751"/>
                <a:gd name="connsiteX7" fmla="*/ 29685 w 229018"/>
                <a:gd name="connsiteY7" fmla="*/ 306966 h 757751"/>
                <a:gd name="connsiteX8" fmla="*/ 52969 w 229018"/>
                <a:gd name="connsiteY8" fmla="*/ 49 h 7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18" h="757751">
                  <a:moveTo>
                    <a:pt x="52969" y="49"/>
                  </a:moveTo>
                  <a:cubicBezTo>
                    <a:pt x="48030" y="-3831"/>
                    <a:pt x="1463" y="223711"/>
                    <a:pt x="52" y="283683"/>
                  </a:cubicBezTo>
                  <a:cubicBezTo>
                    <a:pt x="-1359" y="343655"/>
                    <a:pt x="26158" y="335894"/>
                    <a:pt x="44502" y="359883"/>
                  </a:cubicBezTo>
                  <a:cubicBezTo>
                    <a:pt x="62846" y="383872"/>
                    <a:pt x="80133" y="362352"/>
                    <a:pt x="110119" y="427616"/>
                  </a:cubicBezTo>
                  <a:cubicBezTo>
                    <a:pt x="140105" y="492880"/>
                    <a:pt x="211013" y="719363"/>
                    <a:pt x="224419" y="751466"/>
                  </a:cubicBezTo>
                  <a:cubicBezTo>
                    <a:pt x="237825" y="783569"/>
                    <a:pt x="220538" y="685497"/>
                    <a:pt x="190552" y="620233"/>
                  </a:cubicBezTo>
                  <a:cubicBezTo>
                    <a:pt x="160566" y="554969"/>
                    <a:pt x="71313" y="412094"/>
                    <a:pt x="44502" y="359883"/>
                  </a:cubicBezTo>
                  <a:cubicBezTo>
                    <a:pt x="17691" y="307672"/>
                    <a:pt x="31096" y="364822"/>
                    <a:pt x="29685" y="306966"/>
                  </a:cubicBezTo>
                  <a:cubicBezTo>
                    <a:pt x="28274" y="249110"/>
                    <a:pt x="57908" y="3929"/>
                    <a:pt x="5296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2ABBA0B1-A0EB-4474-910E-8184D212CD0A}"/>
                </a:ext>
              </a:extLst>
            </p:cNvPr>
            <p:cNvSpPr/>
            <p:nvPr/>
          </p:nvSpPr>
          <p:spPr>
            <a:xfrm>
              <a:off x="4061883" y="9031778"/>
              <a:ext cx="239820" cy="507215"/>
            </a:xfrm>
            <a:custGeom>
              <a:avLst/>
              <a:gdLst>
                <a:gd name="connsiteX0" fmla="*/ 0 w 239820"/>
                <a:gd name="connsiteY0" fmla="*/ 39 h 507215"/>
                <a:gd name="connsiteX1" fmla="*/ 112184 w 239820"/>
                <a:gd name="connsiteY1" fmla="*/ 186305 h 507215"/>
                <a:gd name="connsiteX2" fmla="*/ 237067 w 239820"/>
                <a:gd name="connsiteY2" fmla="*/ 503805 h 507215"/>
                <a:gd name="connsiteX3" fmla="*/ 190500 w 239820"/>
                <a:gd name="connsiteY3" fmla="*/ 342939 h 507215"/>
                <a:gd name="connsiteX4" fmla="*/ 97367 w 239820"/>
                <a:gd name="connsiteY4" fmla="*/ 165139 h 507215"/>
                <a:gd name="connsiteX5" fmla="*/ 110067 w 239820"/>
                <a:gd name="connsiteY5" fmla="*/ 169372 h 507215"/>
                <a:gd name="connsiteX6" fmla="*/ 0 w 239820"/>
                <a:gd name="connsiteY6" fmla="*/ 39 h 5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0" h="507215">
                  <a:moveTo>
                    <a:pt x="0" y="39"/>
                  </a:moveTo>
                  <a:cubicBezTo>
                    <a:pt x="353" y="2861"/>
                    <a:pt x="72673" y="102344"/>
                    <a:pt x="112184" y="186305"/>
                  </a:cubicBezTo>
                  <a:cubicBezTo>
                    <a:pt x="151695" y="270266"/>
                    <a:pt x="224014" y="477699"/>
                    <a:pt x="237067" y="503805"/>
                  </a:cubicBezTo>
                  <a:cubicBezTo>
                    <a:pt x="250120" y="529911"/>
                    <a:pt x="213783" y="399383"/>
                    <a:pt x="190500" y="342939"/>
                  </a:cubicBezTo>
                  <a:cubicBezTo>
                    <a:pt x="167217" y="286495"/>
                    <a:pt x="110773" y="194067"/>
                    <a:pt x="97367" y="165139"/>
                  </a:cubicBezTo>
                  <a:cubicBezTo>
                    <a:pt x="83961" y="136211"/>
                    <a:pt x="123472" y="193008"/>
                    <a:pt x="110067" y="169372"/>
                  </a:cubicBezTo>
                  <a:cubicBezTo>
                    <a:pt x="96662" y="145736"/>
                    <a:pt x="-353" y="-2783"/>
                    <a:pt x="0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3010ABAD-34C5-4ACF-9A0B-5F6315774493}"/>
                </a:ext>
              </a:extLst>
            </p:cNvPr>
            <p:cNvSpPr/>
            <p:nvPr/>
          </p:nvSpPr>
          <p:spPr>
            <a:xfrm>
              <a:off x="4871513" y="9260391"/>
              <a:ext cx="111353" cy="996982"/>
            </a:xfrm>
            <a:custGeom>
              <a:avLst/>
              <a:gdLst>
                <a:gd name="connsiteX0" fmla="*/ 1054 w 111353"/>
                <a:gd name="connsiteY0" fmla="*/ 2142 h 996982"/>
                <a:gd name="connsiteX1" fmla="*/ 75137 w 111353"/>
                <a:gd name="connsiteY1" fmla="*/ 484742 h 996982"/>
                <a:gd name="connsiteX2" fmla="*/ 22220 w 111353"/>
                <a:gd name="connsiteY2" fmla="*/ 996976 h 996982"/>
                <a:gd name="connsiteX3" fmla="*/ 111120 w 111353"/>
                <a:gd name="connsiteY3" fmla="*/ 474159 h 996982"/>
                <a:gd name="connsiteX4" fmla="*/ 47620 w 111353"/>
                <a:gd name="connsiteY4" fmla="*/ 643492 h 996982"/>
                <a:gd name="connsiteX5" fmla="*/ 32804 w 111353"/>
                <a:gd name="connsiteY5" fmla="*/ 321759 h 996982"/>
                <a:gd name="connsiteX6" fmla="*/ 1054 w 111353"/>
                <a:gd name="connsiteY6" fmla="*/ 2142 h 99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53" h="996982">
                  <a:moveTo>
                    <a:pt x="1054" y="2142"/>
                  </a:moveTo>
                  <a:cubicBezTo>
                    <a:pt x="8109" y="29306"/>
                    <a:pt x="71609" y="318936"/>
                    <a:pt x="75137" y="484742"/>
                  </a:cubicBezTo>
                  <a:cubicBezTo>
                    <a:pt x="78665" y="650548"/>
                    <a:pt x="16223" y="998740"/>
                    <a:pt x="22220" y="996976"/>
                  </a:cubicBezTo>
                  <a:cubicBezTo>
                    <a:pt x="28217" y="995212"/>
                    <a:pt x="106887" y="533073"/>
                    <a:pt x="111120" y="474159"/>
                  </a:cubicBezTo>
                  <a:cubicBezTo>
                    <a:pt x="115353" y="415245"/>
                    <a:pt x="60673" y="668892"/>
                    <a:pt x="47620" y="643492"/>
                  </a:cubicBezTo>
                  <a:cubicBezTo>
                    <a:pt x="34567" y="618092"/>
                    <a:pt x="41271" y="430414"/>
                    <a:pt x="32804" y="321759"/>
                  </a:cubicBezTo>
                  <a:cubicBezTo>
                    <a:pt x="24337" y="213104"/>
                    <a:pt x="-6001" y="-25022"/>
                    <a:pt x="1054" y="2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DCA39F02-6964-4766-8B48-68F6899DFA9F}"/>
                </a:ext>
              </a:extLst>
            </p:cNvPr>
            <p:cNvSpPr/>
            <p:nvPr/>
          </p:nvSpPr>
          <p:spPr>
            <a:xfrm>
              <a:off x="4196226" y="9332533"/>
              <a:ext cx="144865" cy="468278"/>
            </a:xfrm>
            <a:custGeom>
              <a:avLst/>
              <a:gdLst>
                <a:gd name="connsiteX0" fmla="*/ 20174 w 144865"/>
                <a:gd name="connsiteY0" fmla="*/ 21017 h 468278"/>
                <a:gd name="connsiteX1" fmla="*/ 123891 w 144865"/>
                <a:gd name="connsiteY1" fmla="*/ 412600 h 468278"/>
                <a:gd name="connsiteX2" fmla="*/ 142941 w 144865"/>
                <a:gd name="connsiteY2" fmla="*/ 457050 h 468278"/>
                <a:gd name="connsiteX3" fmla="*/ 138707 w 144865"/>
                <a:gd name="connsiteY3" fmla="*/ 330050 h 468278"/>
                <a:gd name="connsiteX4" fmla="*/ 94257 w 144865"/>
                <a:gd name="connsiteY4" fmla="*/ 217867 h 468278"/>
                <a:gd name="connsiteX5" fmla="*/ 7474 w 144865"/>
                <a:gd name="connsiteY5" fmla="*/ 69700 h 468278"/>
                <a:gd name="connsiteX6" fmla="*/ 20174 w 144865"/>
                <a:gd name="connsiteY6" fmla="*/ 21017 h 46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865" h="468278">
                  <a:moveTo>
                    <a:pt x="20174" y="21017"/>
                  </a:moveTo>
                  <a:cubicBezTo>
                    <a:pt x="39577" y="78167"/>
                    <a:pt x="103430" y="339928"/>
                    <a:pt x="123891" y="412600"/>
                  </a:cubicBezTo>
                  <a:cubicBezTo>
                    <a:pt x="144352" y="485272"/>
                    <a:pt x="140472" y="470808"/>
                    <a:pt x="142941" y="457050"/>
                  </a:cubicBezTo>
                  <a:cubicBezTo>
                    <a:pt x="145410" y="443292"/>
                    <a:pt x="146821" y="369914"/>
                    <a:pt x="138707" y="330050"/>
                  </a:cubicBezTo>
                  <a:cubicBezTo>
                    <a:pt x="130593" y="290186"/>
                    <a:pt x="116129" y="261258"/>
                    <a:pt x="94257" y="217867"/>
                  </a:cubicBezTo>
                  <a:cubicBezTo>
                    <a:pt x="72385" y="174476"/>
                    <a:pt x="21938" y="101450"/>
                    <a:pt x="7474" y="69700"/>
                  </a:cubicBezTo>
                  <a:cubicBezTo>
                    <a:pt x="-6990" y="37950"/>
                    <a:pt x="771" y="-36133"/>
                    <a:pt x="20174" y="21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9735121D-BB5E-442B-B50E-BEE82227A5D2}"/>
                </a:ext>
              </a:extLst>
            </p:cNvPr>
            <p:cNvSpPr/>
            <p:nvPr/>
          </p:nvSpPr>
          <p:spPr>
            <a:xfrm>
              <a:off x="4294716" y="9666810"/>
              <a:ext cx="161354" cy="936119"/>
            </a:xfrm>
            <a:custGeom>
              <a:avLst/>
              <a:gdLst>
                <a:gd name="connsiteX0" fmla="*/ 95251 w 161354"/>
                <a:gd name="connsiteY0" fmla="*/ 7 h 936119"/>
                <a:gd name="connsiteX1" fmla="*/ 25401 w 161354"/>
                <a:gd name="connsiteY1" fmla="*/ 243423 h 936119"/>
                <a:gd name="connsiteX2" fmla="*/ 120651 w 161354"/>
                <a:gd name="connsiteY2" fmla="*/ 810690 h 936119"/>
                <a:gd name="connsiteX3" fmla="*/ 88901 w 161354"/>
                <a:gd name="connsiteY3" fmla="*/ 685807 h 936119"/>
                <a:gd name="connsiteX4" fmla="*/ 160867 w 161354"/>
                <a:gd name="connsiteY4" fmla="*/ 935573 h 936119"/>
                <a:gd name="connsiteX5" fmla="*/ 114301 w 161354"/>
                <a:gd name="connsiteY5" fmla="*/ 736607 h 936119"/>
                <a:gd name="connsiteX6" fmla="*/ 1 w 161354"/>
                <a:gd name="connsiteY6" fmla="*/ 237073 h 936119"/>
                <a:gd name="connsiteX7" fmla="*/ 95251 w 161354"/>
                <a:gd name="connsiteY7" fmla="*/ 7 h 9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4" h="936119">
                  <a:moveTo>
                    <a:pt x="95251" y="7"/>
                  </a:moveTo>
                  <a:cubicBezTo>
                    <a:pt x="99484" y="1065"/>
                    <a:pt x="21168" y="108309"/>
                    <a:pt x="25401" y="243423"/>
                  </a:cubicBezTo>
                  <a:cubicBezTo>
                    <a:pt x="29634" y="378537"/>
                    <a:pt x="110068" y="736959"/>
                    <a:pt x="120651" y="810690"/>
                  </a:cubicBezTo>
                  <a:cubicBezTo>
                    <a:pt x="131234" y="884421"/>
                    <a:pt x="82198" y="664993"/>
                    <a:pt x="88901" y="685807"/>
                  </a:cubicBezTo>
                  <a:cubicBezTo>
                    <a:pt x="95604" y="706621"/>
                    <a:pt x="156634" y="927106"/>
                    <a:pt x="160867" y="935573"/>
                  </a:cubicBezTo>
                  <a:cubicBezTo>
                    <a:pt x="165100" y="944040"/>
                    <a:pt x="141112" y="853024"/>
                    <a:pt x="114301" y="736607"/>
                  </a:cubicBezTo>
                  <a:cubicBezTo>
                    <a:pt x="87490" y="620190"/>
                    <a:pt x="-352" y="362662"/>
                    <a:pt x="1" y="237073"/>
                  </a:cubicBezTo>
                  <a:cubicBezTo>
                    <a:pt x="354" y="111484"/>
                    <a:pt x="91018" y="-1051"/>
                    <a:pt x="9525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ED1BDD05-F84F-4607-9BA9-A7E20F1DFC60}"/>
                </a:ext>
              </a:extLst>
            </p:cNvPr>
            <p:cNvSpPr/>
            <p:nvPr/>
          </p:nvSpPr>
          <p:spPr>
            <a:xfrm>
              <a:off x="4881659" y="9869713"/>
              <a:ext cx="119438" cy="1265495"/>
            </a:xfrm>
            <a:custGeom>
              <a:avLst/>
              <a:gdLst>
                <a:gd name="connsiteX0" fmla="*/ 33241 w 119438"/>
                <a:gd name="connsiteY0" fmla="*/ 53220 h 1265495"/>
                <a:gd name="connsiteX1" fmla="*/ 29008 w 119438"/>
                <a:gd name="connsiteY1" fmla="*/ 104020 h 1265495"/>
                <a:gd name="connsiteX2" fmla="*/ 3608 w 119438"/>
                <a:gd name="connsiteY2" fmla="*/ 662820 h 1265495"/>
                <a:gd name="connsiteX3" fmla="*/ 117908 w 119438"/>
                <a:gd name="connsiteY3" fmla="*/ 1242787 h 1265495"/>
                <a:gd name="connsiteX4" fmla="*/ 67108 w 119438"/>
                <a:gd name="connsiteY4" fmla="*/ 1103087 h 1265495"/>
                <a:gd name="connsiteX5" fmla="*/ 33241 w 119438"/>
                <a:gd name="connsiteY5" fmla="*/ 683987 h 1265495"/>
                <a:gd name="connsiteX6" fmla="*/ 33241 w 119438"/>
                <a:gd name="connsiteY6" fmla="*/ 53220 h 126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38" h="1265495">
                  <a:moveTo>
                    <a:pt x="33241" y="53220"/>
                  </a:moveTo>
                  <a:cubicBezTo>
                    <a:pt x="32536" y="-43441"/>
                    <a:pt x="33947" y="2420"/>
                    <a:pt x="29008" y="104020"/>
                  </a:cubicBezTo>
                  <a:cubicBezTo>
                    <a:pt x="24069" y="205620"/>
                    <a:pt x="-11209" y="473026"/>
                    <a:pt x="3608" y="662820"/>
                  </a:cubicBezTo>
                  <a:cubicBezTo>
                    <a:pt x="18425" y="852614"/>
                    <a:pt x="107325" y="1169409"/>
                    <a:pt x="117908" y="1242787"/>
                  </a:cubicBezTo>
                  <a:cubicBezTo>
                    <a:pt x="128491" y="1316165"/>
                    <a:pt x="81219" y="1196220"/>
                    <a:pt x="67108" y="1103087"/>
                  </a:cubicBezTo>
                  <a:cubicBezTo>
                    <a:pt x="52997" y="1009954"/>
                    <a:pt x="38180" y="856848"/>
                    <a:pt x="33241" y="683987"/>
                  </a:cubicBezTo>
                  <a:cubicBezTo>
                    <a:pt x="28302" y="511126"/>
                    <a:pt x="33946" y="149881"/>
                    <a:pt x="33241" y="53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B5DACA84-76CF-4B7E-9CD2-389B9B7937FC}"/>
                </a:ext>
              </a:extLst>
            </p:cNvPr>
            <p:cNvSpPr/>
            <p:nvPr/>
          </p:nvSpPr>
          <p:spPr>
            <a:xfrm>
              <a:off x="4313477" y="10370886"/>
              <a:ext cx="157171" cy="774514"/>
            </a:xfrm>
            <a:custGeom>
              <a:avLst/>
              <a:gdLst>
                <a:gd name="connsiteX0" fmla="*/ 65906 w 157171"/>
                <a:gd name="connsiteY0" fmla="*/ 781 h 774514"/>
                <a:gd name="connsiteX1" fmla="*/ 135756 w 157171"/>
                <a:gd name="connsiteY1" fmla="*/ 411414 h 774514"/>
                <a:gd name="connsiteX2" fmla="*/ 91306 w 157171"/>
                <a:gd name="connsiteY2" fmla="*/ 570164 h 774514"/>
                <a:gd name="connsiteX3" fmla="*/ 36273 w 157171"/>
                <a:gd name="connsiteY3" fmla="*/ 739497 h 774514"/>
                <a:gd name="connsiteX4" fmla="*/ 89190 w 157171"/>
                <a:gd name="connsiteY4" fmla="*/ 762781 h 774514"/>
                <a:gd name="connsiteX5" fmla="*/ 290 w 157171"/>
                <a:gd name="connsiteY5" fmla="*/ 762781 h 774514"/>
                <a:gd name="connsiteX6" fmla="*/ 125173 w 157171"/>
                <a:gd name="connsiteY6" fmla="*/ 616731 h 774514"/>
                <a:gd name="connsiteX7" fmla="*/ 152690 w 157171"/>
                <a:gd name="connsiteY7" fmla="*/ 525714 h 774514"/>
                <a:gd name="connsiteX8" fmla="*/ 65906 w 157171"/>
                <a:gd name="connsiteY8" fmla="*/ 781 h 77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71" h="774514">
                  <a:moveTo>
                    <a:pt x="65906" y="781"/>
                  </a:moveTo>
                  <a:cubicBezTo>
                    <a:pt x="63084" y="-18269"/>
                    <a:pt x="131523" y="316517"/>
                    <a:pt x="135756" y="411414"/>
                  </a:cubicBezTo>
                  <a:cubicBezTo>
                    <a:pt x="139989" y="506311"/>
                    <a:pt x="107887" y="515484"/>
                    <a:pt x="91306" y="570164"/>
                  </a:cubicBezTo>
                  <a:cubicBezTo>
                    <a:pt x="74726" y="624845"/>
                    <a:pt x="36626" y="707394"/>
                    <a:pt x="36273" y="739497"/>
                  </a:cubicBezTo>
                  <a:cubicBezTo>
                    <a:pt x="35920" y="771600"/>
                    <a:pt x="95187" y="758900"/>
                    <a:pt x="89190" y="762781"/>
                  </a:cubicBezTo>
                  <a:cubicBezTo>
                    <a:pt x="83193" y="766662"/>
                    <a:pt x="-5707" y="787123"/>
                    <a:pt x="290" y="762781"/>
                  </a:cubicBezTo>
                  <a:cubicBezTo>
                    <a:pt x="6287" y="738439"/>
                    <a:pt x="99773" y="656242"/>
                    <a:pt x="125173" y="616731"/>
                  </a:cubicBezTo>
                  <a:cubicBezTo>
                    <a:pt x="150573" y="577220"/>
                    <a:pt x="165037" y="624845"/>
                    <a:pt x="152690" y="525714"/>
                  </a:cubicBezTo>
                  <a:cubicBezTo>
                    <a:pt x="140343" y="426583"/>
                    <a:pt x="68728" y="19831"/>
                    <a:pt x="65906" y="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EB568939-4E59-48EC-B88D-AD9E229E9274}"/>
                </a:ext>
              </a:extLst>
            </p:cNvPr>
            <p:cNvSpPr/>
            <p:nvPr/>
          </p:nvSpPr>
          <p:spPr>
            <a:xfrm>
              <a:off x="4376678" y="10629883"/>
              <a:ext cx="160692" cy="527209"/>
            </a:xfrm>
            <a:custGeom>
              <a:avLst/>
              <a:gdLst>
                <a:gd name="connsiteX0" fmla="*/ 100072 w 160692"/>
                <a:gd name="connsiteY0" fmla="*/ 17 h 527209"/>
                <a:gd name="connsiteX1" fmla="*/ 125472 w 160692"/>
                <a:gd name="connsiteY1" fmla="*/ 328100 h 527209"/>
                <a:gd name="connsiteX2" fmla="*/ 32339 w 160692"/>
                <a:gd name="connsiteY2" fmla="*/ 438167 h 527209"/>
                <a:gd name="connsiteX3" fmla="*/ 4822 w 160692"/>
                <a:gd name="connsiteY3" fmla="*/ 457217 h 527209"/>
                <a:gd name="connsiteX4" fmla="*/ 121239 w 160692"/>
                <a:gd name="connsiteY4" fmla="*/ 467800 h 527209"/>
                <a:gd name="connsiteX5" fmla="*/ 159339 w 160692"/>
                <a:gd name="connsiteY5" fmla="*/ 527067 h 527209"/>
                <a:gd name="connsiteX6" fmla="*/ 81022 w 160692"/>
                <a:gd name="connsiteY6" fmla="*/ 448750 h 527209"/>
                <a:gd name="connsiteX7" fmla="*/ 68322 w 160692"/>
                <a:gd name="connsiteY7" fmla="*/ 417000 h 527209"/>
                <a:gd name="connsiteX8" fmla="*/ 127589 w 160692"/>
                <a:gd name="connsiteY8" fmla="*/ 342917 h 527209"/>
                <a:gd name="connsiteX9" fmla="*/ 100072 w 160692"/>
                <a:gd name="connsiteY9" fmla="*/ 17 h 5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92" h="527209">
                  <a:moveTo>
                    <a:pt x="100072" y="17"/>
                  </a:moveTo>
                  <a:cubicBezTo>
                    <a:pt x="99719" y="-2452"/>
                    <a:pt x="136761" y="255075"/>
                    <a:pt x="125472" y="328100"/>
                  </a:cubicBezTo>
                  <a:cubicBezTo>
                    <a:pt x="114183" y="401125"/>
                    <a:pt x="52447" y="416648"/>
                    <a:pt x="32339" y="438167"/>
                  </a:cubicBezTo>
                  <a:cubicBezTo>
                    <a:pt x="12231" y="459686"/>
                    <a:pt x="-9995" y="452278"/>
                    <a:pt x="4822" y="457217"/>
                  </a:cubicBezTo>
                  <a:cubicBezTo>
                    <a:pt x="19639" y="462156"/>
                    <a:pt x="95486" y="456158"/>
                    <a:pt x="121239" y="467800"/>
                  </a:cubicBezTo>
                  <a:cubicBezTo>
                    <a:pt x="146992" y="479442"/>
                    <a:pt x="166042" y="530242"/>
                    <a:pt x="159339" y="527067"/>
                  </a:cubicBezTo>
                  <a:cubicBezTo>
                    <a:pt x="152636" y="523892"/>
                    <a:pt x="96192" y="467095"/>
                    <a:pt x="81022" y="448750"/>
                  </a:cubicBezTo>
                  <a:cubicBezTo>
                    <a:pt x="65852" y="430405"/>
                    <a:pt x="60561" y="434639"/>
                    <a:pt x="68322" y="417000"/>
                  </a:cubicBezTo>
                  <a:cubicBezTo>
                    <a:pt x="76083" y="399361"/>
                    <a:pt x="123003" y="407828"/>
                    <a:pt x="127589" y="342917"/>
                  </a:cubicBezTo>
                  <a:cubicBezTo>
                    <a:pt x="132175" y="278006"/>
                    <a:pt x="100425" y="2486"/>
                    <a:pt x="10007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144B3996-7832-4E53-AE57-576C71CBD138}"/>
                </a:ext>
              </a:extLst>
            </p:cNvPr>
            <p:cNvSpPr/>
            <p:nvPr/>
          </p:nvSpPr>
          <p:spPr>
            <a:xfrm>
              <a:off x="4569641" y="10339366"/>
              <a:ext cx="413220" cy="771235"/>
            </a:xfrm>
            <a:custGeom>
              <a:avLst/>
              <a:gdLst>
                <a:gd name="connsiteX0" fmla="*/ 264826 w 413220"/>
                <a:gd name="connsiteY0" fmla="*/ 4784 h 771235"/>
                <a:gd name="connsiteX1" fmla="*/ 290226 w 413220"/>
                <a:gd name="connsiteY1" fmla="*/ 368851 h 771235"/>
                <a:gd name="connsiteX2" fmla="*/ 302926 w 413220"/>
                <a:gd name="connsiteY2" fmla="*/ 718101 h 771235"/>
                <a:gd name="connsiteX3" fmla="*/ 214026 w 413220"/>
                <a:gd name="connsiteY3" fmla="*/ 726567 h 771235"/>
                <a:gd name="connsiteX4" fmla="*/ 2359 w 413220"/>
                <a:gd name="connsiteY4" fmla="*/ 771017 h 771235"/>
                <a:gd name="connsiteX5" fmla="*/ 366426 w 413220"/>
                <a:gd name="connsiteY5" fmla="*/ 743501 h 771235"/>
                <a:gd name="connsiteX6" fmla="*/ 406642 w 413220"/>
                <a:gd name="connsiteY6" fmla="*/ 741384 h 771235"/>
                <a:gd name="connsiteX7" fmla="*/ 349492 w 413220"/>
                <a:gd name="connsiteY7" fmla="*/ 713867 h 771235"/>
                <a:gd name="connsiteX8" fmla="*/ 330442 w 413220"/>
                <a:gd name="connsiteY8" fmla="*/ 466217 h 771235"/>
                <a:gd name="connsiteX9" fmla="*/ 332559 w 413220"/>
                <a:gd name="connsiteY9" fmla="*/ 599567 h 771235"/>
                <a:gd name="connsiteX10" fmla="*/ 319859 w 413220"/>
                <a:gd name="connsiteY10" fmla="*/ 402717 h 771235"/>
                <a:gd name="connsiteX11" fmla="*/ 321976 w 413220"/>
                <a:gd name="connsiteY11" fmla="*/ 368851 h 771235"/>
                <a:gd name="connsiteX12" fmla="*/ 351609 w 413220"/>
                <a:gd name="connsiteY12" fmla="*/ 481034 h 771235"/>
                <a:gd name="connsiteX13" fmla="*/ 300809 w 413220"/>
                <a:gd name="connsiteY13" fmla="*/ 180467 h 771235"/>
                <a:gd name="connsiteX14" fmla="*/ 264826 w 413220"/>
                <a:gd name="connsiteY14" fmla="*/ 4784 h 77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3220" h="771235">
                  <a:moveTo>
                    <a:pt x="264826" y="4784"/>
                  </a:moveTo>
                  <a:cubicBezTo>
                    <a:pt x="263062" y="36181"/>
                    <a:pt x="283876" y="249965"/>
                    <a:pt x="290226" y="368851"/>
                  </a:cubicBezTo>
                  <a:cubicBezTo>
                    <a:pt x="296576" y="487737"/>
                    <a:pt x="315626" y="658482"/>
                    <a:pt x="302926" y="718101"/>
                  </a:cubicBezTo>
                  <a:cubicBezTo>
                    <a:pt x="290226" y="777720"/>
                    <a:pt x="264120" y="717748"/>
                    <a:pt x="214026" y="726567"/>
                  </a:cubicBezTo>
                  <a:cubicBezTo>
                    <a:pt x="163932" y="735386"/>
                    <a:pt x="-23041" y="768195"/>
                    <a:pt x="2359" y="771017"/>
                  </a:cubicBezTo>
                  <a:cubicBezTo>
                    <a:pt x="27759" y="773839"/>
                    <a:pt x="299046" y="748440"/>
                    <a:pt x="366426" y="743501"/>
                  </a:cubicBezTo>
                  <a:cubicBezTo>
                    <a:pt x="433806" y="738562"/>
                    <a:pt x="409464" y="746323"/>
                    <a:pt x="406642" y="741384"/>
                  </a:cubicBezTo>
                  <a:cubicBezTo>
                    <a:pt x="403820" y="736445"/>
                    <a:pt x="362192" y="759728"/>
                    <a:pt x="349492" y="713867"/>
                  </a:cubicBezTo>
                  <a:cubicBezTo>
                    <a:pt x="336792" y="668006"/>
                    <a:pt x="333264" y="485267"/>
                    <a:pt x="330442" y="466217"/>
                  </a:cubicBezTo>
                  <a:cubicBezTo>
                    <a:pt x="327620" y="447167"/>
                    <a:pt x="334323" y="610150"/>
                    <a:pt x="332559" y="599567"/>
                  </a:cubicBezTo>
                  <a:cubicBezTo>
                    <a:pt x="330795" y="588984"/>
                    <a:pt x="321623" y="441170"/>
                    <a:pt x="319859" y="402717"/>
                  </a:cubicBezTo>
                  <a:cubicBezTo>
                    <a:pt x="318095" y="364264"/>
                    <a:pt x="316684" y="355798"/>
                    <a:pt x="321976" y="368851"/>
                  </a:cubicBezTo>
                  <a:cubicBezTo>
                    <a:pt x="327268" y="381904"/>
                    <a:pt x="355137" y="512431"/>
                    <a:pt x="351609" y="481034"/>
                  </a:cubicBezTo>
                  <a:cubicBezTo>
                    <a:pt x="348081" y="449637"/>
                    <a:pt x="315626" y="257020"/>
                    <a:pt x="300809" y="180467"/>
                  </a:cubicBezTo>
                  <a:cubicBezTo>
                    <a:pt x="285992" y="103914"/>
                    <a:pt x="266590" y="-26613"/>
                    <a:pt x="264826" y="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A100B395-51B0-4580-ACC6-2BD2CF9BC874}"/>
                </a:ext>
              </a:extLst>
            </p:cNvPr>
            <p:cNvSpPr/>
            <p:nvPr/>
          </p:nvSpPr>
          <p:spPr>
            <a:xfrm>
              <a:off x="4290719" y="11063135"/>
              <a:ext cx="312021" cy="153365"/>
            </a:xfrm>
            <a:custGeom>
              <a:avLst/>
              <a:gdLst>
                <a:gd name="connsiteX0" fmla="*/ 310914 w 312021"/>
                <a:gd name="connsiteY0" fmla="*/ 53598 h 153365"/>
                <a:gd name="connsiteX1" fmla="*/ 150048 w 312021"/>
                <a:gd name="connsiteY1" fmla="*/ 142498 h 153365"/>
                <a:gd name="connsiteX2" fmla="*/ 10348 w 312021"/>
                <a:gd name="connsiteY2" fmla="*/ 136148 h 153365"/>
                <a:gd name="connsiteX3" fmla="*/ 10348 w 312021"/>
                <a:gd name="connsiteY3" fmla="*/ 682 h 153365"/>
                <a:gd name="connsiteX4" fmla="*/ 10348 w 312021"/>
                <a:gd name="connsiteY4" fmla="*/ 85348 h 153365"/>
                <a:gd name="connsiteX5" fmla="*/ 63264 w 312021"/>
                <a:gd name="connsiteY5" fmla="*/ 123448 h 153365"/>
                <a:gd name="connsiteX6" fmla="*/ 213548 w 312021"/>
                <a:gd name="connsiteY6" fmla="*/ 102282 h 153365"/>
                <a:gd name="connsiteX7" fmla="*/ 310914 w 312021"/>
                <a:gd name="connsiteY7" fmla="*/ 53598 h 1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21" h="153365">
                  <a:moveTo>
                    <a:pt x="310914" y="53598"/>
                  </a:moveTo>
                  <a:cubicBezTo>
                    <a:pt x="300331" y="60301"/>
                    <a:pt x="200142" y="128740"/>
                    <a:pt x="150048" y="142498"/>
                  </a:cubicBezTo>
                  <a:cubicBezTo>
                    <a:pt x="99954" y="156256"/>
                    <a:pt x="33631" y="159784"/>
                    <a:pt x="10348" y="136148"/>
                  </a:cubicBezTo>
                  <a:cubicBezTo>
                    <a:pt x="-12935" y="112512"/>
                    <a:pt x="10348" y="9149"/>
                    <a:pt x="10348" y="682"/>
                  </a:cubicBezTo>
                  <a:cubicBezTo>
                    <a:pt x="10348" y="-7785"/>
                    <a:pt x="1529" y="64887"/>
                    <a:pt x="10348" y="85348"/>
                  </a:cubicBezTo>
                  <a:cubicBezTo>
                    <a:pt x="19167" y="105809"/>
                    <a:pt x="29397" y="120626"/>
                    <a:pt x="63264" y="123448"/>
                  </a:cubicBezTo>
                  <a:cubicBezTo>
                    <a:pt x="97131" y="126270"/>
                    <a:pt x="173331" y="112160"/>
                    <a:pt x="213548" y="102282"/>
                  </a:cubicBezTo>
                  <a:cubicBezTo>
                    <a:pt x="253765" y="92404"/>
                    <a:pt x="321497" y="46895"/>
                    <a:pt x="310914" y="53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C3451059-63A0-4E89-9619-2F585239B400}"/>
                </a:ext>
              </a:extLst>
            </p:cNvPr>
            <p:cNvSpPr/>
            <p:nvPr/>
          </p:nvSpPr>
          <p:spPr>
            <a:xfrm>
              <a:off x="4504961" y="11124794"/>
              <a:ext cx="585909" cy="472423"/>
            </a:xfrm>
            <a:custGeom>
              <a:avLst/>
              <a:gdLst>
                <a:gd name="connsiteX0" fmla="*/ 3539 w 585909"/>
                <a:gd name="connsiteY0" fmla="*/ 13106 h 472423"/>
                <a:gd name="connsiteX1" fmla="*/ 473439 w 585909"/>
                <a:gd name="connsiteY1" fmla="*/ 406 h 472423"/>
                <a:gd name="connsiteX2" fmla="*/ 500956 w 585909"/>
                <a:gd name="connsiteY2" fmla="*/ 30039 h 472423"/>
                <a:gd name="connsiteX3" fmla="*/ 492489 w 585909"/>
                <a:gd name="connsiteY3" fmla="*/ 70256 h 472423"/>
                <a:gd name="connsiteX4" fmla="*/ 488256 w 585909"/>
                <a:gd name="connsiteY4" fmla="*/ 114706 h 472423"/>
                <a:gd name="connsiteX5" fmla="*/ 585622 w 585909"/>
                <a:gd name="connsiteY5" fmla="*/ 470306 h 472423"/>
                <a:gd name="connsiteX6" fmla="*/ 515772 w 585909"/>
                <a:gd name="connsiteY6" fmla="*/ 252289 h 472423"/>
                <a:gd name="connsiteX7" fmla="*/ 448039 w 585909"/>
                <a:gd name="connsiteY7" fmla="*/ 40623 h 472423"/>
                <a:gd name="connsiteX8" fmla="*/ 268122 w 585909"/>
                <a:gd name="connsiteY8" fmla="*/ 17339 h 472423"/>
                <a:gd name="connsiteX9" fmla="*/ 3539 w 585909"/>
                <a:gd name="connsiteY9" fmla="*/ 13106 h 4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09" h="472423">
                  <a:moveTo>
                    <a:pt x="3539" y="13106"/>
                  </a:moveTo>
                  <a:cubicBezTo>
                    <a:pt x="37759" y="10284"/>
                    <a:pt x="390536" y="-2416"/>
                    <a:pt x="473439" y="406"/>
                  </a:cubicBezTo>
                  <a:cubicBezTo>
                    <a:pt x="556342" y="3228"/>
                    <a:pt x="497781" y="18397"/>
                    <a:pt x="500956" y="30039"/>
                  </a:cubicBezTo>
                  <a:cubicBezTo>
                    <a:pt x="504131" y="41681"/>
                    <a:pt x="494606" y="56145"/>
                    <a:pt x="492489" y="70256"/>
                  </a:cubicBezTo>
                  <a:cubicBezTo>
                    <a:pt x="490372" y="84367"/>
                    <a:pt x="472734" y="48031"/>
                    <a:pt x="488256" y="114706"/>
                  </a:cubicBezTo>
                  <a:cubicBezTo>
                    <a:pt x="503778" y="181381"/>
                    <a:pt x="581036" y="447376"/>
                    <a:pt x="585622" y="470306"/>
                  </a:cubicBezTo>
                  <a:cubicBezTo>
                    <a:pt x="590208" y="493236"/>
                    <a:pt x="538702" y="323903"/>
                    <a:pt x="515772" y="252289"/>
                  </a:cubicBezTo>
                  <a:cubicBezTo>
                    <a:pt x="492842" y="180675"/>
                    <a:pt x="489314" y="79781"/>
                    <a:pt x="448039" y="40623"/>
                  </a:cubicBezTo>
                  <a:cubicBezTo>
                    <a:pt x="406764" y="1465"/>
                    <a:pt x="343617" y="22984"/>
                    <a:pt x="268122" y="17339"/>
                  </a:cubicBezTo>
                  <a:cubicBezTo>
                    <a:pt x="192628" y="11694"/>
                    <a:pt x="-30681" y="15928"/>
                    <a:pt x="3539" y="13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529127D4-F2B4-48F8-9C5D-D258F8D8EE0B}"/>
                </a:ext>
              </a:extLst>
            </p:cNvPr>
            <p:cNvSpPr/>
            <p:nvPr/>
          </p:nvSpPr>
          <p:spPr>
            <a:xfrm>
              <a:off x="4757506" y="11068718"/>
              <a:ext cx="435420" cy="850377"/>
            </a:xfrm>
            <a:custGeom>
              <a:avLst/>
              <a:gdLst>
                <a:gd name="connsiteX0" fmla="*/ 761 w 435420"/>
                <a:gd name="connsiteY0" fmla="*/ 22615 h 850377"/>
                <a:gd name="connsiteX1" fmla="*/ 146811 w 435420"/>
                <a:gd name="connsiteY1" fmla="*/ 28965 h 850377"/>
                <a:gd name="connsiteX2" fmla="*/ 273811 w 435420"/>
                <a:gd name="connsiteY2" fmla="*/ 43782 h 850377"/>
                <a:gd name="connsiteX3" fmla="*/ 269577 w 435420"/>
                <a:gd name="connsiteY3" fmla="*/ 94582 h 850377"/>
                <a:gd name="connsiteX4" fmla="*/ 271694 w 435420"/>
                <a:gd name="connsiteY4" fmla="*/ 198299 h 850377"/>
                <a:gd name="connsiteX5" fmla="*/ 343661 w 435420"/>
                <a:gd name="connsiteY5" fmla="*/ 369749 h 850377"/>
                <a:gd name="connsiteX6" fmla="*/ 288627 w 435420"/>
                <a:gd name="connsiteY6" fmla="*/ 259682 h 850377"/>
                <a:gd name="connsiteX7" fmla="*/ 396577 w 435420"/>
                <a:gd name="connsiteY7" fmla="*/ 541199 h 850377"/>
                <a:gd name="connsiteX8" fmla="*/ 417744 w 435420"/>
                <a:gd name="connsiteY8" fmla="*/ 670315 h 850377"/>
                <a:gd name="connsiteX9" fmla="*/ 415627 w 435420"/>
                <a:gd name="connsiteY9" fmla="*/ 850232 h 850377"/>
                <a:gd name="connsiteX10" fmla="*/ 434677 w 435420"/>
                <a:gd name="connsiteY10" fmla="*/ 697832 h 850377"/>
                <a:gd name="connsiteX11" fmla="*/ 385994 w 435420"/>
                <a:gd name="connsiteY11" fmla="*/ 536965 h 850377"/>
                <a:gd name="connsiteX12" fmla="*/ 225127 w 435420"/>
                <a:gd name="connsiteY12" fmla="*/ 43782 h 850377"/>
                <a:gd name="connsiteX13" fmla="*/ 761 w 435420"/>
                <a:gd name="connsiteY13" fmla="*/ 22615 h 85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420" h="850377">
                  <a:moveTo>
                    <a:pt x="761" y="22615"/>
                  </a:moveTo>
                  <a:cubicBezTo>
                    <a:pt x="-12292" y="20145"/>
                    <a:pt x="146811" y="28965"/>
                    <a:pt x="146811" y="28965"/>
                  </a:cubicBezTo>
                  <a:cubicBezTo>
                    <a:pt x="192319" y="32493"/>
                    <a:pt x="253350" y="32846"/>
                    <a:pt x="273811" y="43782"/>
                  </a:cubicBezTo>
                  <a:cubicBezTo>
                    <a:pt x="294272" y="54718"/>
                    <a:pt x="269930" y="68829"/>
                    <a:pt x="269577" y="94582"/>
                  </a:cubicBezTo>
                  <a:cubicBezTo>
                    <a:pt x="269224" y="120335"/>
                    <a:pt x="259347" y="152438"/>
                    <a:pt x="271694" y="198299"/>
                  </a:cubicBezTo>
                  <a:cubicBezTo>
                    <a:pt x="284041" y="244160"/>
                    <a:pt x="340839" y="359519"/>
                    <a:pt x="343661" y="369749"/>
                  </a:cubicBezTo>
                  <a:cubicBezTo>
                    <a:pt x="346483" y="379979"/>
                    <a:pt x="279808" y="231107"/>
                    <a:pt x="288627" y="259682"/>
                  </a:cubicBezTo>
                  <a:cubicBezTo>
                    <a:pt x="297446" y="288257"/>
                    <a:pt x="375058" y="472760"/>
                    <a:pt x="396577" y="541199"/>
                  </a:cubicBezTo>
                  <a:cubicBezTo>
                    <a:pt x="418096" y="609638"/>
                    <a:pt x="414569" y="618810"/>
                    <a:pt x="417744" y="670315"/>
                  </a:cubicBezTo>
                  <a:cubicBezTo>
                    <a:pt x="420919" y="721820"/>
                    <a:pt x="412805" y="845646"/>
                    <a:pt x="415627" y="850232"/>
                  </a:cubicBezTo>
                  <a:cubicBezTo>
                    <a:pt x="418449" y="854818"/>
                    <a:pt x="439616" y="750043"/>
                    <a:pt x="434677" y="697832"/>
                  </a:cubicBezTo>
                  <a:cubicBezTo>
                    <a:pt x="429738" y="645621"/>
                    <a:pt x="420919" y="645973"/>
                    <a:pt x="385994" y="536965"/>
                  </a:cubicBezTo>
                  <a:cubicBezTo>
                    <a:pt x="351069" y="427957"/>
                    <a:pt x="294624" y="129507"/>
                    <a:pt x="225127" y="43782"/>
                  </a:cubicBezTo>
                  <a:cubicBezTo>
                    <a:pt x="155630" y="-41943"/>
                    <a:pt x="13814" y="25085"/>
                    <a:pt x="761" y="22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3CDA94B6-3688-4DFA-BA47-278C319935C6}"/>
                </a:ext>
              </a:extLst>
            </p:cNvPr>
            <p:cNvSpPr/>
            <p:nvPr/>
          </p:nvSpPr>
          <p:spPr>
            <a:xfrm>
              <a:off x="4165563" y="11181107"/>
              <a:ext cx="198322" cy="503285"/>
            </a:xfrm>
            <a:custGeom>
              <a:avLst/>
              <a:gdLst>
                <a:gd name="connsiteX0" fmla="*/ 120687 w 198322"/>
                <a:gd name="connsiteY0" fmla="*/ 11826 h 503285"/>
                <a:gd name="connsiteX1" fmla="*/ 194770 w 198322"/>
                <a:gd name="connsiteY1" fmla="*/ 276410 h 503285"/>
                <a:gd name="connsiteX2" fmla="*/ 186304 w 198322"/>
                <a:gd name="connsiteY2" fmla="*/ 217143 h 503285"/>
                <a:gd name="connsiteX3" fmla="*/ 184187 w 198322"/>
                <a:gd name="connsiteY3" fmla="*/ 348376 h 503285"/>
                <a:gd name="connsiteX4" fmla="*/ 120687 w 198322"/>
                <a:gd name="connsiteY4" fmla="*/ 407643 h 503285"/>
                <a:gd name="connsiteX5" fmla="*/ 112220 w 198322"/>
                <a:gd name="connsiteY5" fmla="*/ 460560 h 503285"/>
                <a:gd name="connsiteX6" fmla="*/ 122804 w 198322"/>
                <a:gd name="connsiteY6" fmla="*/ 350493 h 503285"/>
                <a:gd name="connsiteX7" fmla="*/ 160904 w 198322"/>
                <a:gd name="connsiteY7" fmla="*/ 320860 h 503285"/>
                <a:gd name="connsiteX8" fmla="*/ 86820 w 198322"/>
                <a:gd name="connsiteY8" fmla="*/ 458443 h 503285"/>
                <a:gd name="connsiteX9" fmla="*/ 37 w 198322"/>
                <a:gd name="connsiteY9" fmla="*/ 500776 h 503285"/>
                <a:gd name="connsiteX10" fmla="*/ 97404 w 198322"/>
                <a:gd name="connsiteY10" fmla="*/ 485960 h 503285"/>
                <a:gd name="connsiteX11" fmla="*/ 177837 w 198322"/>
                <a:gd name="connsiteY11" fmla="*/ 384360 h 503285"/>
                <a:gd name="connsiteX12" fmla="*/ 196887 w 198322"/>
                <a:gd name="connsiteY12" fmla="*/ 257360 h 503285"/>
                <a:gd name="connsiteX13" fmla="*/ 165137 w 198322"/>
                <a:gd name="connsiteY13" fmla="*/ 68976 h 503285"/>
                <a:gd name="connsiteX14" fmla="*/ 120687 w 198322"/>
                <a:gd name="connsiteY14" fmla="*/ 11826 h 5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322" h="503285">
                  <a:moveTo>
                    <a:pt x="120687" y="11826"/>
                  </a:moveTo>
                  <a:cubicBezTo>
                    <a:pt x="125626" y="46398"/>
                    <a:pt x="183834" y="242191"/>
                    <a:pt x="194770" y="276410"/>
                  </a:cubicBezTo>
                  <a:cubicBezTo>
                    <a:pt x="205706" y="310630"/>
                    <a:pt x="188068" y="205149"/>
                    <a:pt x="186304" y="217143"/>
                  </a:cubicBezTo>
                  <a:cubicBezTo>
                    <a:pt x="184540" y="229137"/>
                    <a:pt x="195123" y="316626"/>
                    <a:pt x="184187" y="348376"/>
                  </a:cubicBezTo>
                  <a:cubicBezTo>
                    <a:pt x="173251" y="380126"/>
                    <a:pt x="132681" y="388946"/>
                    <a:pt x="120687" y="407643"/>
                  </a:cubicBezTo>
                  <a:cubicBezTo>
                    <a:pt x="108693" y="426340"/>
                    <a:pt x="111867" y="470085"/>
                    <a:pt x="112220" y="460560"/>
                  </a:cubicBezTo>
                  <a:cubicBezTo>
                    <a:pt x="112573" y="451035"/>
                    <a:pt x="114690" y="373776"/>
                    <a:pt x="122804" y="350493"/>
                  </a:cubicBezTo>
                  <a:cubicBezTo>
                    <a:pt x="130918" y="327210"/>
                    <a:pt x="166901" y="302868"/>
                    <a:pt x="160904" y="320860"/>
                  </a:cubicBezTo>
                  <a:cubicBezTo>
                    <a:pt x="154907" y="338852"/>
                    <a:pt x="113631" y="428457"/>
                    <a:pt x="86820" y="458443"/>
                  </a:cubicBezTo>
                  <a:cubicBezTo>
                    <a:pt x="60009" y="488429"/>
                    <a:pt x="-1727" y="496190"/>
                    <a:pt x="37" y="500776"/>
                  </a:cubicBezTo>
                  <a:cubicBezTo>
                    <a:pt x="1801" y="505362"/>
                    <a:pt x="67771" y="505363"/>
                    <a:pt x="97404" y="485960"/>
                  </a:cubicBezTo>
                  <a:cubicBezTo>
                    <a:pt x="127037" y="466557"/>
                    <a:pt x="161257" y="422460"/>
                    <a:pt x="177837" y="384360"/>
                  </a:cubicBezTo>
                  <a:cubicBezTo>
                    <a:pt x="194418" y="346260"/>
                    <a:pt x="199004" y="309924"/>
                    <a:pt x="196887" y="257360"/>
                  </a:cubicBezTo>
                  <a:cubicBezTo>
                    <a:pt x="194770" y="204796"/>
                    <a:pt x="177837" y="112720"/>
                    <a:pt x="165137" y="68976"/>
                  </a:cubicBezTo>
                  <a:cubicBezTo>
                    <a:pt x="152437" y="25232"/>
                    <a:pt x="115748" y="-22746"/>
                    <a:pt x="120687" y="1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AA7F132F-5209-4EBF-B55C-FA483FB319EE}"/>
                </a:ext>
              </a:extLst>
            </p:cNvPr>
            <p:cNvSpPr/>
            <p:nvPr/>
          </p:nvSpPr>
          <p:spPr>
            <a:xfrm>
              <a:off x="4739217" y="11235200"/>
              <a:ext cx="264062" cy="237871"/>
            </a:xfrm>
            <a:custGeom>
              <a:avLst/>
              <a:gdLst>
                <a:gd name="connsiteX0" fmla="*/ 139700 w 264062"/>
                <a:gd name="connsiteY0" fmla="*/ 67 h 237871"/>
                <a:gd name="connsiteX1" fmla="*/ 260350 w 264062"/>
                <a:gd name="connsiteY1" fmla="*/ 215967 h 237871"/>
                <a:gd name="connsiteX2" fmla="*/ 211666 w 264062"/>
                <a:gd name="connsiteY2" fmla="*/ 228667 h 237871"/>
                <a:gd name="connsiteX3" fmla="*/ 0 w 264062"/>
                <a:gd name="connsiteY3" fmla="*/ 199033 h 237871"/>
                <a:gd name="connsiteX4" fmla="*/ 247650 w 264062"/>
                <a:gd name="connsiteY4" fmla="*/ 226550 h 237871"/>
                <a:gd name="connsiteX5" fmla="*/ 209550 w 264062"/>
                <a:gd name="connsiteY5" fmla="*/ 192683 h 237871"/>
                <a:gd name="connsiteX6" fmla="*/ 139700 w 264062"/>
                <a:gd name="connsiteY6" fmla="*/ 67 h 23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62" h="237871">
                  <a:moveTo>
                    <a:pt x="139700" y="67"/>
                  </a:moveTo>
                  <a:cubicBezTo>
                    <a:pt x="148167" y="3948"/>
                    <a:pt x="248356" y="177867"/>
                    <a:pt x="260350" y="215967"/>
                  </a:cubicBezTo>
                  <a:cubicBezTo>
                    <a:pt x="272344" y="254067"/>
                    <a:pt x="255058" y="231489"/>
                    <a:pt x="211666" y="228667"/>
                  </a:cubicBezTo>
                  <a:cubicBezTo>
                    <a:pt x="168274" y="225845"/>
                    <a:pt x="0" y="199033"/>
                    <a:pt x="0" y="199033"/>
                  </a:cubicBezTo>
                  <a:cubicBezTo>
                    <a:pt x="5997" y="198680"/>
                    <a:pt x="212725" y="227608"/>
                    <a:pt x="247650" y="226550"/>
                  </a:cubicBezTo>
                  <a:cubicBezTo>
                    <a:pt x="282575" y="225492"/>
                    <a:pt x="224719" y="224433"/>
                    <a:pt x="209550" y="192683"/>
                  </a:cubicBezTo>
                  <a:cubicBezTo>
                    <a:pt x="194381" y="160933"/>
                    <a:pt x="131233" y="-3814"/>
                    <a:pt x="13970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4D43BBFB-41B0-4DE3-81AE-214538A82A83}"/>
                </a:ext>
              </a:extLst>
            </p:cNvPr>
            <p:cNvSpPr/>
            <p:nvPr/>
          </p:nvSpPr>
          <p:spPr>
            <a:xfrm>
              <a:off x="4368150" y="11220346"/>
              <a:ext cx="110985" cy="239905"/>
            </a:xfrm>
            <a:custGeom>
              <a:avLst/>
              <a:gdLst>
                <a:gd name="connsiteX0" fmla="*/ 108600 w 110985"/>
                <a:gd name="connsiteY0" fmla="*/ 104 h 239905"/>
                <a:gd name="connsiteX1" fmla="*/ 104367 w 110985"/>
                <a:gd name="connsiteY1" fmla="*/ 82654 h 239905"/>
                <a:gd name="connsiteX2" fmla="*/ 49333 w 110985"/>
                <a:gd name="connsiteY2" fmla="*/ 93237 h 239905"/>
                <a:gd name="connsiteX3" fmla="*/ 49333 w 110985"/>
                <a:gd name="connsiteY3" fmla="*/ 186371 h 239905"/>
                <a:gd name="connsiteX4" fmla="*/ 650 w 110985"/>
                <a:gd name="connsiteY4" fmla="*/ 239287 h 239905"/>
                <a:gd name="connsiteX5" fmla="*/ 26050 w 110985"/>
                <a:gd name="connsiteY5" fmla="*/ 152504 h 239905"/>
                <a:gd name="connsiteX6" fmla="*/ 91667 w 110985"/>
                <a:gd name="connsiteY6" fmla="*/ 101704 h 239905"/>
                <a:gd name="connsiteX7" fmla="*/ 108600 w 110985"/>
                <a:gd name="connsiteY7" fmla="*/ 104 h 23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85" h="239905">
                  <a:moveTo>
                    <a:pt x="108600" y="104"/>
                  </a:moveTo>
                  <a:cubicBezTo>
                    <a:pt x="110717" y="-3071"/>
                    <a:pt x="114245" y="67132"/>
                    <a:pt x="104367" y="82654"/>
                  </a:cubicBezTo>
                  <a:cubicBezTo>
                    <a:pt x="94489" y="98176"/>
                    <a:pt x="58505" y="75951"/>
                    <a:pt x="49333" y="93237"/>
                  </a:cubicBezTo>
                  <a:cubicBezTo>
                    <a:pt x="40161" y="110523"/>
                    <a:pt x="57447" y="162029"/>
                    <a:pt x="49333" y="186371"/>
                  </a:cubicBezTo>
                  <a:cubicBezTo>
                    <a:pt x="41219" y="210713"/>
                    <a:pt x="4530" y="244931"/>
                    <a:pt x="650" y="239287"/>
                  </a:cubicBezTo>
                  <a:cubicBezTo>
                    <a:pt x="-3230" y="233643"/>
                    <a:pt x="10880" y="175435"/>
                    <a:pt x="26050" y="152504"/>
                  </a:cubicBezTo>
                  <a:cubicBezTo>
                    <a:pt x="41220" y="129573"/>
                    <a:pt x="73322" y="124987"/>
                    <a:pt x="91667" y="101704"/>
                  </a:cubicBezTo>
                  <a:cubicBezTo>
                    <a:pt x="110012" y="78421"/>
                    <a:pt x="106483" y="3279"/>
                    <a:pt x="108600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7C99001A-CFCA-43A4-ABD1-76FEC8493446}"/>
                </a:ext>
              </a:extLst>
            </p:cNvPr>
            <p:cNvSpPr/>
            <p:nvPr/>
          </p:nvSpPr>
          <p:spPr>
            <a:xfrm>
              <a:off x="4508601" y="11190432"/>
              <a:ext cx="600295" cy="326490"/>
            </a:xfrm>
            <a:custGeom>
              <a:avLst/>
              <a:gdLst>
                <a:gd name="connsiteX0" fmla="*/ 2016 w 600295"/>
                <a:gd name="connsiteY0" fmla="*/ 385 h 326490"/>
                <a:gd name="connsiteX1" fmla="*/ 186166 w 600295"/>
                <a:gd name="connsiteY1" fmla="*/ 142201 h 326490"/>
                <a:gd name="connsiteX2" fmla="*/ 239082 w 600295"/>
                <a:gd name="connsiteY2" fmla="*/ 226868 h 326490"/>
                <a:gd name="connsiteX3" fmla="*/ 446516 w 600295"/>
                <a:gd name="connsiteY3" fmla="*/ 300951 h 326490"/>
                <a:gd name="connsiteX4" fmla="*/ 596799 w 600295"/>
                <a:gd name="connsiteY4" fmla="*/ 324235 h 326490"/>
                <a:gd name="connsiteX5" fmla="*/ 296232 w 600295"/>
                <a:gd name="connsiteY5" fmla="*/ 252268 h 326490"/>
                <a:gd name="connsiteX6" fmla="*/ 101499 w 600295"/>
                <a:gd name="connsiteY6" fmla="*/ 104101 h 326490"/>
                <a:gd name="connsiteX7" fmla="*/ 2016 w 600295"/>
                <a:gd name="connsiteY7" fmla="*/ 385 h 3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295" h="326490">
                  <a:moveTo>
                    <a:pt x="2016" y="385"/>
                  </a:moveTo>
                  <a:cubicBezTo>
                    <a:pt x="16127" y="6735"/>
                    <a:pt x="146655" y="104454"/>
                    <a:pt x="186166" y="142201"/>
                  </a:cubicBezTo>
                  <a:cubicBezTo>
                    <a:pt x="225677" y="179948"/>
                    <a:pt x="195690" y="200410"/>
                    <a:pt x="239082" y="226868"/>
                  </a:cubicBezTo>
                  <a:cubicBezTo>
                    <a:pt x="282474" y="253326"/>
                    <a:pt x="386897" y="284723"/>
                    <a:pt x="446516" y="300951"/>
                  </a:cubicBezTo>
                  <a:cubicBezTo>
                    <a:pt x="506136" y="317179"/>
                    <a:pt x="621846" y="332349"/>
                    <a:pt x="596799" y="324235"/>
                  </a:cubicBezTo>
                  <a:cubicBezTo>
                    <a:pt x="571752" y="316121"/>
                    <a:pt x="378782" y="288957"/>
                    <a:pt x="296232" y="252268"/>
                  </a:cubicBezTo>
                  <a:cubicBezTo>
                    <a:pt x="213682" y="215579"/>
                    <a:pt x="152299" y="140437"/>
                    <a:pt x="101499" y="104101"/>
                  </a:cubicBezTo>
                  <a:cubicBezTo>
                    <a:pt x="50699" y="67765"/>
                    <a:pt x="-12095" y="-5965"/>
                    <a:pt x="2016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915E2BE5-E99E-4D3B-97CF-939601553E5D}"/>
                </a:ext>
              </a:extLst>
            </p:cNvPr>
            <p:cNvSpPr/>
            <p:nvPr/>
          </p:nvSpPr>
          <p:spPr>
            <a:xfrm>
              <a:off x="4542089" y="11512548"/>
              <a:ext cx="574904" cy="142015"/>
            </a:xfrm>
            <a:custGeom>
              <a:avLst/>
              <a:gdLst>
                <a:gd name="connsiteX0" fmla="*/ 278 w 574904"/>
                <a:gd name="connsiteY0" fmla="*/ 61385 h 142015"/>
                <a:gd name="connsiteX1" fmla="*/ 224644 w 574904"/>
                <a:gd name="connsiteY1" fmla="*/ 31752 h 142015"/>
                <a:gd name="connsiteX2" fmla="*/ 571778 w 574904"/>
                <a:gd name="connsiteY2" fmla="*/ 141819 h 142015"/>
                <a:gd name="connsiteX3" fmla="*/ 385511 w 574904"/>
                <a:gd name="connsiteY3" fmla="*/ 57152 h 142015"/>
                <a:gd name="connsiteX4" fmla="*/ 209828 w 574904"/>
                <a:gd name="connsiteY4" fmla="*/ 2 h 142015"/>
                <a:gd name="connsiteX5" fmla="*/ 379161 w 574904"/>
                <a:gd name="connsiteY5" fmla="*/ 59269 h 142015"/>
                <a:gd name="connsiteX6" fmla="*/ 182311 w 574904"/>
                <a:gd name="connsiteY6" fmla="*/ 6352 h 142015"/>
                <a:gd name="connsiteX7" fmla="*/ 278 w 574904"/>
                <a:gd name="connsiteY7" fmla="*/ 61385 h 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04" h="142015">
                  <a:moveTo>
                    <a:pt x="278" y="61385"/>
                  </a:moveTo>
                  <a:cubicBezTo>
                    <a:pt x="7334" y="65618"/>
                    <a:pt x="129394" y="18346"/>
                    <a:pt x="224644" y="31752"/>
                  </a:cubicBezTo>
                  <a:cubicBezTo>
                    <a:pt x="319894" y="45158"/>
                    <a:pt x="544967" y="137586"/>
                    <a:pt x="571778" y="141819"/>
                  </a:cubicBezTo>
                  <a:cubicBezTo>
                    <a:pt x="598589" y="146052"/>
                    <a:pt x="445836" y="80788"/>
                    <a:pt x="385511" y="57152"/>
                  </a:cubicBezTo>
                  <a:cubicBezTo>
                    <a:pt x="325186" y="33516"/>
                    <a:pt x="210886" y="-351"/>
                    <a:pt x="209828" y="2"/>
                  </a:cubicBezTo>
                  <a:cubicBezTo>
                    <a:pt x="208770" y="355"/>
                    <a:pt x="383747" y="58211"/>
                    <a:pt x="379161" y="59269"/>
                  </a:cubicBezTo>
                  <a:cubicBezTo>
                    <a:pt x="374575" y="60327"/>
                    <a:pt x="242636" y="7763"/>
                    <a:pt x="182311" y="6352"/>
                  </a:cubicBezTo>
                  <a:cubicBezTo>
                    <a:pt x="121986" y="4941"/>
                    <a:pt x="-6778" y="57152"/>
                    <a:pt x="278" y="61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75BBC123-8BA0-4D20-A0DA-BF49D5128C9E}"/>
                </a:ext>
              </a:extLst>
            </p:cNvPr>
            <p:cNvSpPr/>
            <p:nvPr/>
          </p:nvSpPr>
          <p:spPr>
            <a:xfrm>
              <a:off x="4402370" y="11453889"/>
              <a:ext cx="151017" cy="328088"/>
            </a:xfrm>
            <a:custGeom>
              <a:avLst/>
              <a:gdLst>
                <a:gd name="connsiteX0" fmla="*/ 10880 w 151017"/>
                <a:gd name="connsiteY0" fmla="*/ 1511 h 328088"/>
                <a:gd name="connsiteX1" fmla="*/ 148463 w 151017"/>
                <a:gd name="connsiteY1" fmla="*/ 164494 h 328088"/>
                <a:gd name="connsiteX2" fmla="*/ 101897 w 151017"/>
                <a:gd name="connsiteY2" fmla="*/ 327478 h 328088"/>
                <a:gd name="connsiteX3" fmla="*/ 120947 w 151017"/>
                <a:gd name="connsiteY3" fmla="*/ 217411 h 328088"/>
                <a:gd name="connsiteX4" fmla="*/ 120947 w 151017"/>
                <a:gd name="connsiteY4" fmla="*/ 149678 h 328088"/>
                <a:gd name="connsiteX5" fmla="*/ 120947 w 151017"/>
                <a:gd name="connsiteY5" fmla="*/ 215294 h 328088"/>
                <a:gd name="connsiteX6" fmla="*/ 114597 w 151017"/>
                <a:gd name="connsiteY6" fmla="*/ 139094 h 328088"/>
                <a:gd name="connsiteX7" fmla="*/ 19347 w 151017"/>
                <a:gd name="connsiteY7" fmla="*/ 84061 h 328088"/>
                <a:gd name="connsiteX8" fmla="*/ 10880 w 151017"/>
                <a:gd name="connsiteY8" fmla="*/ 1511 h 32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17" h="328088">
                  <a:moveTo>
                    <a:pt x="10880" y="1511"/>
                  </a:moveTo>
                  <a:cubicBezTo>
                    <a:pt x="32399" y="14916"/>
                    <a:pt x="133294" y="110166"/>
                    <a:pt x="148463" y="164494"/>
                  </a:cubicBezTo>
                  <a:cubicBezTo>
                    <a:pt x="163632" y="218822"/>
                    <a:pt x="106483" y="318659"/>
                    <a:pt x="101897" y="327478"/>
                  </a:cubicBezTo>
                  <a:cubicBezTo>
                    <a:pt x="97311" y="336298"/>
                    <a:pt x="117772" y="247044"/>
                    <a:pt x="120947" y="217411"/>
                  </a:cubicBezTo>
                  <a:cubicBezTo>
                    <a:pt x="124122" y="187778"/>
                    <a:pt x="120947" y="149678"/>
                    <a:pt x="120947" y="149678"/>
                  </a:cubicBezTo>
                  <a:cubicBezTo>
                    <a:pt x="120947" y="149325"/>
                    <a:pt x="122005" y="217058"/>
                    <a:pt x="120947" y="215294"/>
                  </a:cubicBezTo>
                  <a:cubicBezTo>
                    <a:pt x="119889" y="213530"/>
                    <a:pt x="131530" y="160966"/>
                    <a:pt x="114597" y="139094"/>
                  </a:cubicBezTo>
                  <a:cubicBezTo>
                    <a:pt x="97664" y="117222"/>
                    <a:pt x="34869" y="100289"/>
                    <a:pt x="19347" y="84061"/>
                  </a:cubicBezTo>
                  <a:cubicBezTo>
                    <a:pt x="3825" y="67833"/>
                    <a:pt x="-10639" y="-11894"/>
                    <a:pt x="10880" y="1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030AE258-6DCB-4728-8845-9E2AEE171E0C}"/>
                </a:ext>
              </a:extLst>
            </p:cNvPr>
            <p:cNvSpPr/>
            <p:nvPr/>
          </p:nvSpPr>
          <p:spPr>
            <a:xfrm>
              <a:off x="5089204" y="11768657"/>
              <a:ext cx="69205" cy="509515"/>
            </a:xfrm>
            <a:custGeom>
              <a:avLst/>
              <a:gdLst>
                <a:gd name="connsiteX0" fmla="*/ 56413 w 69205"/>
                <a:gd name="connsiteY0" fmla="*/ 10 h 509515"/>
                <a:gd name="connsiteX1" fmla="*/ 1379 w 69205"/>
                <a:gd name="connsiteY1" fmla="*/ 192626 h 509515"/>
                <a:gd name="connsiteX2" fmla="*/ 18313 w 69205"/>
                <a:gd name="connsiteY2" fmla="*/ 294226 h 509515"/>
                <a:gd name="connsiteX3" fmla="*/ 37363 w 69205"/>
                <a:gd name="connsiteY3" fmla="*/ 508010 h 509515"/>
                <a:gd name="connsiteX4" fmla="*/ 41596 w 69205"/>
                <a:gd name="connsiteY4" fmla="*/ 372543 h 509515"/>
                <a:gd name="connsiteX5" fmla="*/ 69113 w 69205"/>
                <a:gd name="connsiteY5" fmla="*/ 61393 h 509515"/>
                <a:gd name="connsiteX6" fmla="*/ 31013 w 69205"/>
                <a:gd name="connsiteY6" fmla="*/ 321743 h 509515"/>
                <a:gd name="connsiteX7" fmla="*/ 31013 w 69205"/>
                <a:gd name="connsiteY7" fmla="*/ 201093 h 509515"/>
                <a:gd name="connsiteX8" fmla="*/ 56413 w 69205"/>
                <a:gd name="connsiteY8" fmla="*/ 10 h 50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05" h="509515">
                  <a:moveTo>
                    <a:pt x="56413" y="10"/>
                  </a:moveTo>
                  <a:cubicBezTo>
                    <a:pt x="51474" y="-1401"/>
                    <a:pt x="7729" y="143590"/>
                    <a:pt x="1379" y="192626"/>
                  </a:cubicBezTo>
                  <a:cubicBezTo>
                    <a:pt x="-4971" y="241662"/>
                    <a:pt x="12316" y="241662"/>
                    <a:pt x="18313" y="294226"/>
                  </a:cubicBezTo>
                  <a:cubicBezTo>
                    <a:pt x="24310" y="346790"/>
                    <a:pt x="33483" y="494957"/>
                    <a:pt x="37363" y="508010"/>
                  </a:cubicBezTo>
                  <a:cubicBezTo>
                    <a:pt x="41243" y="521063"/>
                    <a:pt x="36304" y="446979"/>
                    <a:pt x="41596" y="372543"/>
                  </a:cubicBezTo>
                  <a:cubicBezTo>
                    <a:pt x="46888" y="298107"/>
                    <a:pt x="70877" y="69860"/>
                    <a:pt x="69113" y="61393"/>
                  </a:cubicBezTo>
                  <a:cubicBezTo>
                    <a:pt x="67349" y="52926"/>
                    <a:pt x="37363" y="298460"/>
                    <a:pt x="31013" y="321743"/>
                  </a:cubicBezTo>
                  <a:cubicBezTo>
                    <a:pt x="24663" y="345026"/>
                    <a:pt x="26074" y="251187"/>
                    <a:pt x="31013" y="201093"/>
                  </a:cubicBezTo>
                  <a:cubicBezTo>
                    <a:pt x="35952" y="150999"/>
                    <a:pt x="61352" y="1421"/>
                    <a:pt x="5641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D43F491D-FC10-446E-8B93-87B586BD32D6}"/>
                </a:ext>
              </a:extLst>
            </p:cNvPr>
            <p:cNvSpPr/>
            <p:nvPr/>
          </p:nvSpPr>
          <p:spPr>
            <a:xfrm>
              <a:off x="4188847" y="11661629"/>
              <a:ext cx="257404" cy="342288"/>
            </a:xfrm>
            <a:custGeom>
              <a:avLst/>
              <a:gdLst>
                <a:gd name="connsiteX0" fmla="*/ 36 w 257404"/>
                <a:gd name="connsiteY0" fmla="*/ 1204 h 342288"/>
                <a:gd name="connsiteX1" fmla="*/ 171486 w 257404"/>
                <a:gd name="connsiteY1" fmla="*/ 132438 h 342288"/>
                <a:gd name="connsiteX2" fmla="*/ 179953 w 257404"/>
                <a:gd name="connsiteY2" fmla="*/ 227688 h 342288"/>
                <a:gd name="connsiteX3" fmla="*/ 256153 w 257404"/>
                <a:gd name="connsiteY3" fmla="*/ 341988 h 342288"/>
                <a:gd name="connsiteX4" fmla="*/ 222286 w 257404"/>
                <a:gd name="connsiteY4" fmla="*/ 191704 h 342288"/>
                <a:gd name="connsiteX5" fmla="*/ 156670 w 257404"/>
                <a:gd name="connsiteY5" fmla="*/ 73171 h 342288"/>
                <a:gd name="connsiteX6" fmla="*/ 36 w 257404"/>
                <a:gd name="connsiteY6" fmla="*/ 1204 h 34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404" h="342288">
                  <a:moveTo>
                    <a:pt x="36" y="1204"/>
                  </a:moveTo>
                  <a:cubicBezTo>
                    <a:pt x="2505" y="11082"/>
                    <a:pt x="141500" y="94691"/>
                    <a:pt x="171486" y="132438"/>
                  </a:cubicBezTo>
                  <a:cubicBezTo>
                    <a:pt x="201472" y="170185"/>
                    <a:pt x="165842" y="192763"/>
                    <a:pt x="179953" y="227688"/>
                  </a:cubicBezTo>
                  <a:cubicBezTo>
                    <a:pt x="194064" y="262613"/>
                    <a:pt x="249098" y="347985"/>
                    <a:pt x="256153" y="341988"/>
                  </a:cubicBezTo>
                  <a:cubicBezTo>
                    <a:pt x="263208" y="335991"/>
                    <a:pt x="238866" y="236507"/>
                    <a:pt x="222286" y="191704"/>
                  </a:cubicBezTo>
                  <a:cubicBezTo>
                    <a:pt x="205706" y="146901"/>
                    <a:pt x="190537" y="101746"/>
                    <a:pt x="156670" y="73171"/>
                  </a:cubicBezTo>
                  <a:cubicBezTo>
                    <a:pt x="122803" y="44596"/>
                    <a:pt x="-2433" y="-8674"/>
                    <a:pt x="36" y="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2D695E6B-95AA-4646-8154-EAD4B5ECC52F}"/>
                </a:ext>
              </a:extLst>
            </p:cNvPr>
            <p:cNvSpPr/>
            <p:nvPr/>
          </p:nvSpPr>
          <p:spPr>
            <a:xfrm>
              <a:off x="4286247" y="11639485"/>
              <a:ext cx="544733" cy="516094"/>
            </a:xfrm>
            <a:custGeom>
              <a:avLst/>
              <a:gdLst>
                <a:gd name="connsiteX0" fmla="*/ 3 w 544733"/>
                <a:gd name="connsiteY0" fmla="*/ 65 h 516094"/>
                <a:gd name="connsiteX1" fmla="*/ 127003 w 544733"/>
                <a:gd name="connsiteY1" fmla="*/ 160932 h 516094"/>
                <a:gd name="connsiteX2" fmla="*/ 154520 w 544733"/>
                <a:gd name="connsiteY2" fmla="*/ 294282 h 516094"/>
                <a:gd name="connsiteX3" fmla="*/ 539753 w 544733"/>
                <a:gd name="connsiteY3" fmla="*/ 514415 h 516094"/>
                <a:gd name="connsiteX4" fmla="*/ 357720 w 544733"/>
                <a:gd name="connsiteY4" fmla="*/ 389532 h 516094"/>
                <a:gd name="connsiteX5" fmla="*/ 129120 w 544733"/>
                <a:gd name="connsiteY5" fmla="*/ 275232 h 516094"/>
                <a:gd name="connsiteX6" fmla="*/ 173570 w 544733"/>
                <a:gd name="connsiteY6" fmla="*/ 213848 h 516094"/>
                <a:gd name="connsiteX7" fmla="*/ 131236 w 544733"/>
                <a:gd name="connsiteY7" fmla="*/ 141882 h 516094"/>
                <a:gd name="connsiteX8" fmla="*/ 3 w 544733"/>
                <a:gd name="connsiteY8" fmla="*/ 65 h 5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33" h="516094">
                  <a:moveTo>
                    <a:pt x="3" y="65"/>
                  </a:moveTo>
                  <a:cubicBezTo>
                    <a:pt x="-702" y="3240"/>
                    <a:pt x="101250" y="111896"/>
                    <a:pt x="127003" y="160932"/>
                  </a:cubicBezTo>
                  <a:cubicBezTo>
                    <a:pt x="152756" y="209968"/>
                    <a:pt x="85728" y="235368"/>
                    <a:pt x="154520" y="294282"/>
                  </a:cubicBezTo>
                  <a:cubicBezTo>
                    <a:pt x="223312" y="353196"/>
                    <a:pt x="505886" y="498540"/>
                    <a:pt x="539753" y="514415"/>
                  </a:cubicBezTo>
                  <a:cubicBezTo>
                    <a:pt x="573620" y="530290"/>
                    <a:pt x="426159" y="429396"/>
                    <a:pt x="357720" y="389532"/>
                  </a:cubicBezTo>
                  <a:cubicBezTo>
                    <a:pt x="289281" y="349668"/>
                    <a:pt x="159812" y="304513"/>
                    <a:pt x="129120" y="275232"/>
                  </a:cubicBezTo>
                  <a:cubicBezTo>
                    <a:pt x="98428" y="245951"/>
                    <a:pt x="173217" y="236073"/>
                    <a:pt x="173570" y="213848"/>
                  </a:cubicBezTo>
                  <a:cubicBezTo>
                    <a:pt x="173923" y="191623"/>
                    <a:pt x="158753" y="173985"/>
                    <a:pt x="131236" y="141882"/>
                  </a:cubicBezTo>
                  <a:cubicBezTo>
                    <a:pt x="103719" y="109779"/>
                    <a:pt x="708" y="-3110"/>
                    <a:pt x="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F7B46291-1D86-439C-B5AF-2F20AAC9924A}"/>
                </a:ext>
              </a:extLst>
            </p:cNvPr>
            <p:cNvSpPr/>
            <p:nvPr/>
          </p:nvSpPr>
          <p:spPr>
            <a:xfrm>
              <a:off x="4153200" y="11658841"/>
              <a:ext cx="448450" cy="506054"/>
            </a:xfrm>
            <a:custGeom>
              <a:avLst/>
              <a:gdLst>
                <a:gd name="connsiteX0" fmla="*/ 3933 w 448450"/>
                <a:gd name="connsiteY0" fmla="*/ 8226 h 506054"/>
                <a:gd name="connsiteX1" fmla="*/ 281217 w 448450"/>
                <a:gd name="connsiteY1" fmla="*/ 361709 h 506054"/>
                <a:gd name="connsiteX2" fmla="*/ 420917 w 448450"/>
                <a:gd name="connsiteY2" fmla="*/ 467542 h 506054"/>
                <a:gd name="connsiteX3" fmla="*/ 446317 w 448450"/>
                <a:gd name="connsiteY3" fmla="*/ 503526 h 506054"/>
                <a:gd name="connsiteX4" fmla="*/ 389167 w 448450"/>
                <a:gd name="connsiteY4" fmla="*/ 406159 h 506054"/>
                <a:gd name="connsiteX5" fmla="*/ 224067 w 448450"/>
                <a:gd name="connsiteY5" fmla="*/ 247409 h 506054"/>
                <a:gd name="connsiteX6" fmla="*/ 126700 w 448450"/>
                <a:gd name="connsiteY6" fmla="*/ 120409 h 506054"/>
                <a:gd name="connsiteX7" fmla="*/ 3933 w 448450"/>
                <a:gd name="connsiteY7" fmla="*/ 8226 h 5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450" h="506054">
                  <a:moveTo>
                    <a:pt x="3933" y="8226"/>
                  </a:moveTo>
                  <a:cubicBezTo>
                    <a:pt x="29686" y="48443"/>
                    <a:pt x="211720" y="285156"/>
                    <a:pt x="281217" y="361709"/>
                  </a:cubicBezTo>
                  <a:cubicBezTo>
                    <a:pt x="350714" y="438262"/>
                    <a:pt x="393400" y="443906"/>
                    <a:pt x="420917" y="467542"/>
                  </a:cubicBezTo>
                  <a:cubicBezTo>
                    <a:pt x="448434" y="491178"/>
                    <a:pt x="451609" y="513756"/>
                    <a:pt x="446317" y="503526"/>
                  </a:cubicBezTo>
                  <a:cubicBezTo>
                    <a:pt x="441025" y="493296"/>
                    <a:pt x="426209" y="448845"/>
                    <a:pt x="389167" y="406159"/>
                  </a:cubicBezTo>
                  <a:cubicBezTo>
                    <a:pt x="352125" y="363473"/>
                    <a:pt x="267812" y="295034"/>
                    <a:pt x="224067" y="247409"/>
                  </a:cubicBezTo>
                  <a:cubicBezTo>
                    <a:pt x="180323" y="199784"/>
                    <a:pt x="167622" y="154276"/>
                    <a:pt x="126700" y="120409"/>
                  </a:cubicBezTo>
                  <a:cubicBezTo>
                    <a:pt x="85778" y="86542"/>
                    <a:pt x="-21820" y="-31991"/>
                    <a:pt x="3933" y="8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7E8432DD-D26C-4571-AD44-71790C580F67}"/>
                </a:ext>
              </a:extLst>
            </p:cNvPr>
            <p:cNvSpPr/>
            <p:nvPr/>
          </p:nvSpPr>
          <p:spPr>
            <a:xfrm>
              <a:off x="4520240" y="12046247"/>
              <a:ext cx="640772" cy="243937"/>
            </a:xfrm>
            <a:custGeom>
              <a:avLst/>
              <a:gdLst>
                <a:gd name="connsiteX0" fmla="*/ 26360 w 640772"/>
                <a:gd name="connsiteY0" fmla="*/ 20870 h 243937"/>
                <a:gd name="connsiteX1" fmla="*/ 83510 w 640772"/>
                <a:gd name="connsiteY1" fmla="*/ 25103 h 243937"/>
                <a:gd name="connsiteX2" fmla="*/ 360793 w 640772"/>
                <a:gd name="connsiteY2" fmla="*/ 205020 h 243937"/>
                <a:gd name="connsiteX3" fmla="*/ 568227 w 640772"/>
                <a:gd name="connsiteY3" fmla="*/ 243120 h 243937"/>
                <a:gd name="connsiteX4" fmla="*/ 638077 w 640772"/>
                <a:gd name="connsiteY4" fmla="*/ 230420 h 243937"/>
                <a:gd name="connsiteX5" fmla="*/ 623260 w 640772"/>
                <a:gd name="connsiteY5" fmla="*/ 221953 h 243937"/>
                <a:gd name="connsiteX6" fmla="*/ 593627 w 640772"/>
                <a:gd name="connsiteY6" fmla="*/ 152103 h 243937"/>
                <a:gd name="connsiteX7" fmla="*/ 585160 w 640772"/>
                <a:gd name="connsiteY7" fmla="*/ 224070 h 243937"/>
                <a:gd name="connsiteX8" fmla="*/ 466627 w 640772"/>
                <a:gd name="connsiteY8" fmla="*/ 207136 h 243937"/>
                <a:gd name="connsiteX9" fmla="*/ 26360 w 640772"/>
                <a:gd name="connsiteY9" fmla="*/ 20870 h 24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772" h="243937">
                  <a:moveTo>
                    <a:pt x="26360" y="20870"/>
                  </a:moveTo>
                  <a:cubicBezTo>
                    <a:pt x="-37493" y="-9469"/>
                    <a:pt x="27771" y="-5589"/>
                    <a:pt x="83510" y="25103"/>
                  </a:cubicBezTo>
                  <a:cubicBezTo>
                    <a:pt x="139249" y="55795"/>
                    <a:pt x="280007" y="168684"/>
                    <a:pt x="360793" y="205020"/>
                  </a:cubicBezTo>
                  <a:cubicBezTo>
                    <a:pt x="441579" y="241356"/>
                    <a:pt x="522013" y="238887"/>
                    <a:pt x="568227" y="243120"/>
                  </a:cubicBezTo>
                  <a:cubicBezTo>
                    <a:pt x="614441" y="247353"/>
                    <a:pt x="628905" y="233948"/>
                    <a:pt x="638077" y="230420"/>
                  </a:cubicBezTo>
                  <a:cubicBezTo>
                    <a:pt x="647249" y="226892"/>
                    <a:pt x="630668" y="235006"/>
                    <a:pt x="623260" y="221953"/>
                  </a:cubicBezTo>
                  <a:cubicBezTo>
                    <a:pt x="615852" y="208900"/>
                    <a:pt x="599977" y="151750"/>
                    <a:pt x="593627" y="152103"/>
                  </a:cubicBezTo>
                  <a:cubicBezTo>
                    <a:pt x="587277" y="152456"/>
                    <a:pt x="606327" y="214898"/>
                    <a:pt x="585160" y="224070"/>
                  </a:cubicBezTo>
                  <a:cubicBezTo>
                    <a:pt x="563993" y="233242"/>
                    <a:pt x="555527" y="240650"/>
                    <a:pt x="466627" y="207136"/>
                  </a:cubicBezTo>
                  <a:cubicBezTo>
                    <a:pt x="377727" y="173622"/>
                    <a:pt x="90213" y="51209"/>
                    <a:pt x="26360" y="208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6AE4EDE9-2337-49CA-B346-57C1D6FA7651}"/>
                </a:ext>
              </a:extLst>
            </p:cNvPr>
            <p:cNvSpPr/>
            <p:nvPr/>
          </p:nvSpPr>
          <p:spPr>
            <a:xfrm>
              <a:off x="4329983" y="11936496"/>
              <a:ext cx="814499" cy="403671"/>
            </a:xfrm>
            <a:custGeom>
              <a:avLst/>
              <a:gdLst>
                <a:gd name="connsiteX0" fmla="*/ 2834 w 814499"/>
                <a:gd name="connsiteY0" fmla="*/ 5737 h 403671"/>
                <a:gd name="connsiteX1" fmla="*/ 49400 w 814499"/>
                <a:gd name="connsiteY1" fmla="*/ 54421 h 403671"/>
                <a:gd name="connsiteX2" fmla="*/ 339384 w 814499"/>
                <a:gd name="connsiteY2" fmla="*/ 295721 h 403671"/>
                <a:gd name="connsiteX3" fmla="*/ 449450 w 814499"/>
                <a:gd name="connsiteY3" fmla="*/ 378271 h 403671"/>
                <a:gd name="connsiteX4" fmla="*/ 563750 w 814499"/>
                <a:gd name="connsiteY4" fmla="*/ 401554 h 403671"/>
                <a:gd name="connsiteX5" fmla="*/ 811400 w 814499"/>
                <a:gd name="connsiteY5" fmla="*/ 333821 h 403671"/>
                <a:gd name="connsiteX6" fmla="*/ 701334 w 814499"/>
                <a:gd name="connsiteY6" fmla="*/ 380387 h 403671"/>
                <a:gd name="connsiteX7" fmla="*/ 680167 w 814499"/>
                <a:gd name="connsiteY7" fmla="*/ 388854 h 403671"/>
                <a:gd name="connsiteX8" fmla="*/ 515067 w 814499"/>
                <a:gd name="connsiteY8" fmla="*/ 363454 h 403671"/>
                <a:gd name="connsiteX9" fmla="*/ 335150 w 814499"/>
                <a:gd name="connsiteY9" fmla="*/ 266087 h 403671"/>
                <a:gd name="connsiteX10" fmla="*/ 375367 w 814499"/>
                <a:gd name="connsiteY10" fmla="*/ 257621 h 403671"/>
                <a:gd name="connsiteX11" fmla="*/ 47284 w 814499"/>
                <a:gd name="connsiteY11" fmla="*/ 29021 h 403671"/>
                <a:gd name="connsiteX12" fmla="*/ 2834 w 814499"/>
                <a:gd name="connsiteY12" fmla="*/ 5737 h 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499" h="403671">
                  <a:moveTo>
                    <a:pt x="2834" y="5737"/>
                  </a:moveTo>
                  <a:cubicBezTo>
                    <a:pt x="3187" y="9970"/>
                    <a:pt x="-6692" y="6090"/>
                    <a:pt x="49400" y="54421"/>
                  </a:cubicBezTo>
                  <a:cubicBezTo>
                    <a:pt x="105492" y="102752"/>
                    <a:pt x="272709" y="241746"/>
                    <a:pt x="339384" y="295721"/>
                  </a:cubicBezTo>
                  <a:cubicBezTo>
                    <a:pt x="406059" y="349696"/>
                    <a:pt x="412056" y="360632"/>
                    <a:pt x="449450" y="378271"/>
                  </a:cubicBezTo>
                  <a:cubicBezTo>
                    <a:pt x="486844" y="395910"/>
                    <a:pt x="503425" y="408962"/>
                    <a:pt x="563750" y="401554"/>
                  </a:cubicBezTo>
                  <a:cubicBezTo>
                    <a:pt x="624075" y="394146"/>
                    <a:pt x="788469" y="337349"/>
                    <a:pt x="811400" y="333821"/>
                  </a:cubicBezTo>
                  <a:cubicBezTo>
                    <a:pt x="834331" y="330293"/>
                    <a:pt x="723206" y="371215"/>
                    <a:pt x="701334" y="380387"/>
                  </a:cubicBezTo>
                  <a:cubicBezTo>
                    <a:pt x="679462" y="389559"/>
                    <a:pt x="711211" y="391676"/>
                    <a:pt x="680167" y="388854"/>
                  </a:cubicBezTo>
                  <a:cubicBezTo>
                    <a:pt x="649123" y="386032"/>
                    <a:pt x="572570" y="383915"/>
                    <a:pt x="515067" y="363454"/>
                  </a:cubicBezTo>
                  <a:cubicBezTo>
                    <a:pt x="457564" y="342993"/>
                    <a:pt x="358433" y="283726"/>
                    <a:pt x="335150" y="266087"/>
                  </a:cubicBezTo>
                  <a:cubicBezTo>
                    <a:pt x="311867" y="248448"/>
                    <a:pt x="423345" y="297132"/>
                    <a:pt x="375367" y="257621"/>
                  </a:cubicBezTo>
                  <a:cubicBezTo>
                    <a:pt x="327389" y="218110"/>
                    <a:pt x="110784" y="70649"/>
                    <a:pt x="47284" y="29021"/>
                  </a:cubicBezTo>
                  <a:cubicBezTo>
                    <a:pt x="-16216" y="-12607"/>
                    <a:pt x="2481" y="1504"/>
                    <a:pt x="2834" y="5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AE20B381-9B2C-4FDF-B310-98E4ADA207F9}"/>
                </a:ext>
              </a:extLst>
            </p:cNvPr>
            <p:cNvSpPr/>
            <p:nvPr/>
          </p:nvSpPr>
          <p:spPr>
            <a:xfrm>
              <a:off x="3649956" y="11685586"/>
              <a:ext cx="558891" cy="448735"/>
            </a:xfrm>
            <a:custGeom>
              <a:avLst/>
              <a:gdLst>
                <a:gd name="connsiteX0" fmla="*/ 553744 w 558891"/>
                <a:gd name="connsiteY0" fmla="*/ 531 h 448735"/>
                <a:gd name="connsiteX1" fmla="*/ 452144 w 558891"/>
                <a:gd name="connsiteY1" fmla="*/ 108481 h 448735"/>
                <a:gd name="connsiteX2" fmla="*/ 452144 w 558891"/>
                <a:gd name="connsiteY2" fmla="*/ 193147 h 448735"/>
                <a:gd name="connsiteX3" fmla="*/ 452144 w 558891"/>
                <a:gd name="connsiteY3" fmla="*/ 104247 h 448735"/>
                <a:gd name="connsiteX4" fmla="*/ 337844 w 558891"/>
                <a:gd name="connsiteY4" fmla="*/ 176214 h 448735"/>
                <a:gd name="connsiteX5" fmla="*/ 185444 w 558891"/>
                <a:gd name="connsiteY5" fmla="*/ 218547 h 448735"/>
                <a:gd name="connsiteX6" fmla="*/ 276461 w 558891"/>
                <a:gd name="connsiteY6" fmla="*/ 216431 h 448735"/>
                <a:gd name="connsiteX7" fmla="*/ 466961 w 558891"/>
                <a:gd name="connsiteY7" fmla="*/ 243947 h 448735"/>
                <a:gd name="connsiteX8" fmla="*/ 454261 w 558891"/>
                <a:gd name="connsiteY8" fmla="*/ 246064 h 448735"/>
                <a:gd name="connsiteX9" fmla="*/ 232011 w 558891"/>
                <a:gd name="connsiteY9" fmla="*/ 210081 h 448735"/>
                <a:gd name="connsiteX10" fmla="*/ 200261 w 558891"/>
                <a:gd name="connsiteY10" fmla="*/ 248181 h 448735"/>
                <a:gd name="connsiteX11" fmla="*/ 274344 w 558891"/>
                <a:gd name="connsiteY11" fmla="*/ 318031 h 448735"/>
                <a:gd name="connsiteX12" fmla="*/ 160044 w 558891"/>
                <a:gd name="connsiteY12" fmla="*/ 279931 h 448735"/>
                <a:gd name="connsiteX13" fmla="*/ 39394 w 558891"/>
                <a:gd name="connsiteY13" fmla="*/ 286281 h 448735"/>
                <a:gd name="connsiteX14" fmla="*/ 1294 w 558891"/>
                <a:gd name="connsiteY14" fmla="*/ 265114 h 448735"/>
                <a:gd name="connsiteX15" fmla="*/ 9761 w 558891"/>
                <a:gd name="connsiteY15" fmla="*/ 303214 h 448735"/>
                <a:gd name="connsiteX16" fmla="*/ 18227 w 558891"/>
                <a:gd name="connsiteY16" fmla="*/ 438681 h 448735"/>
                <a:gd name="connsiteX17" fmla="*/ 22461 w 558891"/>
                <a:gd name="connsiteY17" fmla="*/ 423864 h 448735"/>
                <a:gd name="connsiteX18" fmla="*/ 58444 w 558891"/>
                <a:gd name="connsiteY18" fmla="*/ 305331 h 448735"/>
                <a:gd name="connsiteX19" fmla="*/ 325144 w 558891"/>
                <a:gd name="connsiteY19" fmla="*/ 186797 h 448735"/>
                <a:gd name="connsiteX20" fmla="*/ 428861 w 558891"/>
                <a:gd name="connsiteY20" fmla="*/ 235481 h 448735"/>
                <a:gd name="connsiteX21" fmla="*/ 430977 w 558891"/>
                <a:gd name="connsiteY21" fmla="*/ 235481 h 448735"/>
                <a:gd name="connsiteX22" fmla="*/ 469077 w 558891"/>
                <a:gd name="connsiteY22" fmla="*/ 171981 h 448735"/>
                <a:gd name="connsiteX23" fmla="*/ 536811 w 558891"/>
                <a:gd name="connsiteY23" fmla="*/ 70381 h 448735"/>
                <a:gd name="connsiteX24" fmla="*/ 553744 w 558891"/>
                <a:gd name="connsiteY24" fmla="*/ 531 h 44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8891" h="448735">
                  <a:moveTo>
                    <a:pt x="553744" y="531"/>
                  </a:moveTo>
                  <a:cubicBezTo>
                    <a:pt x="539633" y="6881"/>
                    <a:pt x="469077" y="76378"/>
                    <a:pt x="452144" y="108481"/>
                  </a:cubicBezTo>
                  <a:cubicBezTo>
                    <a:pt x="435211" y="140584"/>
                    <a:pt x="452144" y="193147"/>
                    <a:pt x="452144" y="193147"/>
                  </a:cubicBezTo>
                  <a:cubicBezTo>
                    <a:pt x="452144" y="192441"/>
                    <a:pt x="471194" y="107069"/>
                    <a:pt x="452144" y="104247"/>
                  </a:cubicBezTo>
                  <a:cubicBezTo>
                    <a:pt x="433094" y="101425"/>
                    <a:pt x="382294" y="157164"/>
                    <a:pt x="337844" y="176214"/>
                  </a:cubicBezTo>
                  <a:cubicBezTo>
                    <a:pt x="293394" y="195264"/>
                    <a:pt x="195674" y="211844"/>
                    <a:pt x="185444" y="218547"/>
                  </a:cubicBezTo>
                  <a:cubicBezTo>
                    <a:pt x="175213" y="225250"/>
                    <a:pt x="229541" y="212198"/>
                    <a:pt x="276461" y="216431"/>
                  </a:cubicBezTo>
                  <a:cubicBezTo>
                    <a:pt x="323380" y="220664"/>
                    <a:pt x="437328" y="239008"/>
                    <a:pt x="466961" y="243947"/>
                  </a:cubicBezTo>
                  <a:cubicBezTo>
                    <a:pt x="496594" y="248886"/>
                    <a:pt x="493419" y="251708"/>
                    <a:pt x="454261" y="246064"/>
                  </a:cubicBezTo>
                  <a:cubicBezTo>
                    <a:pt x="415103" y="240420"/>
                    <a:pt x="274344" y="209728"/>
                    <a:pt x="232011" y="210081"/>
                  </a:cubicBezTo>
                  <a:cubicBezTo>
                    <a:pt x="189678" y="210434"/>
                    <a:pt x="193205" y="230189"/>
                    <a:pt x="200261" y="248181"/>
                  </a:cubicBezTo>
                  <a:cubicBezTo>
                    <a:pt x="207317" y="266173"/>
                    <a:pt x="281047" y="312739"/>
                    <a:pt x="274344" y="318031"/>
                  </a:cubicBezTo>
                  <a:cubicBezTo>
                    <a:pt x="267641" y="323323"/>
                    <a:pt x="199202" y="285223"/>
                    <a:pt x="160044" y="279931"/>
                  </a:cubicBezTo>
                  <a:cubicBezTo>
                    <a:pt x="120886" y="274639"/>
                    <a:pt x="65852" y="288750"/>
                    <a:pt x="39394" y="286281"/>
                  </a:cubicBezTo>
                  <a:cubicBezTo>
                    <a:pt x="12936" y="283812"/>
                    <a:pt x="6233" y="262292"/>
                    <a:pt x="1294" y="265114"/>
                  </a:cubicBezTo>
                  <a:cubicBezTo>
                    <a:pt x="-3645" y="267936"/>
                    <a:pt x="6939" y="274286"/>
                    <a:pt x="9761" y="303214"/>
                  </a:cubicBezTo>
                  <a:cubicBezTo>
                    <a:pt x="12583" y="332142"/>
                    <a:pt x="16110" y="418573"/>
                    <a:pt x="18227" y="438681"/>
                  </a:cubicBezTo>
                  <a:cubicBezTo>
                    <a:pt x="20344" y="458789"/>
                    <a:pt x="15758" y="446089"/>
                    <a:pt x="22461" y="423864"/>
                  </a:cubicBezTo>
                  <a:cubicBezTo>
                    <a:pt x="29164" y="401639"/>
                    <a:pt x="7997" y="344842"/>
                    <a:pt x="58444" y="305331"/>
                  </a:cubicBezTo>
                  <a:cubicBezTo>
                    <a:pt x="108891" y="265820"/>
                    <a:pt x="263408" y="198439"/>
                    <a:pt x="325144" y="186797"/>
                  </a:cubicBezTo>
                  <a:cubicBezTo>
                    <a:pt x="386880" y="175155"/>
                    <a:pt x="428861" y="235481"/>
                    <a:pt x="428861" y="235481"/>
                  </a:cubicBezTo>
                  <a:cubicBezTo>
                    <a:pt x="446500" y="243595"/>
                    <a:pt x="424274" y="246064"/>
                    <a:pt x="430977" y="235481"/>
                  </a:cubicBezTo>
                  <a:cubicBezTo>
                    <a:pt x="437680" y="224898"/>
                    <a:pt x="451438" y="199498"/>
                    <a:pt x="469077" y="171981"/>
                  </a:cubicBezTo>
                  <a:cubicBezTo>
                    <a:pt x="486716" y="144464"/>
                    <a:pt x="523758" y="94370"/>
                    <a:pt x="536811" y="70381"/>
                  </a:cubicBezTo>
                  <a:cubicBezTo>
                    <a:pt x="549864" y="46392"/>
                    <a:pt x="567855" y="-5819"/>
                    <a:pt x="553744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2FE65B68-654E-4DC2-BDE8-4096111304DF}"/>
                </a:ext>
              </a:extLst>
            </p:cNvPr>
            <p:cNvSpPr/>
            <p:nvPr/>
          </p:nvSpPr>
          <p:spPr>
            <a:xfrm>
              <a:off x="3498633" y="11923467"/>
              <a:ext cx="335973" cy="360005"/>
            </a:xfrm>
            <a:custGeom>
              <a:avLst/>
              <a:gdLst>
                <a:gd name="connsiteX0" fmla="*/ 332534 w 335973"/>
                <a:gd name="connsiteY0" fmla="*/ 3950 h 360005"/>
                <a:gd name="connsiteX1" fmla="*/ 19267 w 335973"/>
                <a:gd name="connsiteY1" fmla="*/ 154233 h 360005"/>
                <a:gd name="connsiteX2" fmla="*/ 31967 w 335973"/>
                <a:gd name="connsiteY2" fmla="*/ 355316 h 360005"/>
                <a:gd name="connsiteX3" fmla="*/ 15034 w 335973"/>
                <a:gd name="connsiteY3" fmla="*/ 285466 h 360005"/>
                <a:gd name="connsiteX4" fmla="*/ 46784 w 335973"/>
                <a:gd name="connsiteY4" fmla="*/ 164816 h 360005"/>
                <a:gd name="connsiteX5" fmla="*/ 165317 w 335973"/>
                <a:gd name="connsiteY5" fmla="*/ 103433 h 360005"/>
                <a:gd name="connsiteX6" fmla="*/ 186484 w 335973"/>
                <a:gd name="connsiteY6" fmla="*/ 48400 h 360005"/>
                <a:gd name="connsiteX7" fmla="*/ 332534 w 335973"/>
                <a:gd name="connsiteY7" fmla="*/ 3950 h 36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973" h="360005">
                  <a:moveTo>
                    <a:pt x="332534" y="3950"/>
                  </a:moveTo>
                  <a:cubicBezTo>
                    <a:pt x="304665" y="21589"/>
                    <a:pt x="69361" y="95672"/>
                    <a:pt x="19267" y="154233"/>
                  </a:cubicBezTo>
                  <a:cubicBezTo>
                    <a:pt x="-30828" y="212794"/>
                    <a:pt x="32672" y="333444"/>
                    <a:pt x="31967" y="355316"/>
                  </a:cubicBezTo>
                  <a:cubicBezTo>
                    <a:pt x="31262" y="377188"/>
                    <a:pt x="12564" y="317216"/>
                    <a:pt x="15034" y="285466"/>
                  </a:cubicBezTo>
                  <a:cubicBezTo>
                    <a:pt x="17503" y="253716"/>
                    <a:pt x="21737" y="195155"/>
                    <a:pt x="46784" y="164816"/>
                  </a:cubicBezTo>
                  <a:cubicBezTo>
                    <a:pt x="71831" y="134477"/>
                    <a:pt x="142034" y="122836"/>
                    <a:pt x="165317" y="103433"/>
                  </a:cubicBezTo>
                  <a:cubicBezTo>
                    <a:pt x="188600" y="84030"/>
                    <a:pt x="162495" y="64275"/>
                    <a:pt x="186484" y="48400"/>
                  </a:cubicBezTo>
                  <a:cubicBezTo>
                    <a:pt x="210473" y="32525"/>
                    <a:pt x="360403" y="-13689"/>
                    <a:pt x="332534" y="3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300483DB-A840-4B62-A168-A81C66E9934E}"/>
                </a:ext>
              </a:extLst>
            </p:cNvPr>
            <p:cNvSpPr/>
            <p:nvPr/>
          </p:nvSpPr>
          <p:spPr>
            <a:xfrm>
              <a:off x="3548367" y="12020544"/>
              <a:ext cx="191957" cy="277719"/>
            </a:xfrm>
            <a:custGeom>
              <a:avLst/>
              <a:gdLst>
                <a:gd name="connsiteX0" fmla="*/ 191783 w 191957"/>
                <a:gd name="connsiteY0" fmla="*/ 6 h 277719"/>
                <a:gd name="connsiteX1" fmla="*/ 5516 w 191957"/>
                <a:gd name="connsiteY1" fmla="*/ 105839 h 277719"/>
                <a:gd name="connsiteX2" fmla="*/ 47850 w 191957"/>
                <a:gd name="connsiteY2" fmla="*/ 275173 h 277719"/>
                <a:gd name="connsiteX3" fmla="*/ 33033 w 191957"/>
                <a:gd name="connsiteY3" fmla="*/ 201089 h 277719"/>
                <a:gd name="connsiteX4" fmla="*/ 39383 w 191957"/>
                <a:gd name="connsiteY4" fmla="*/ 110073 h 277719"/>
                <a:gd name="connsiteX5" fmla="*/ 191783 w 191957"/>
                <a:gd name="connsiteY5" fmla="*/ 6 h 27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57" h="277719">
                  <a:moveTo>
                    <a:pt x="191783" y="6"/>
                  </a:moveTo>
                  <a:cubicBezTo>
                    <a:pt x="186138" y="-700"/>
                    <a:pt x="29505" y="59978"/>
                    <a:pt x="5516" y="105839"/>
                  </a:cubicBezTo>
                  <a:cubicBezTo>
                    <a:pt x="-18473" y="151700"/>
                    <a:pt x="43264" y="259298"/>
                    <a:pt x="47850" y="275173"/>
                  </a:cubicBezTo>
                  <a:cubicBezTo>
                    <a:pt x="52436" y="291048"/>
                    <a:pt x="34444" y="228606"/>
                    <a:pt x="33033" y="201089"/>
                  </a:cubicBezTo>
                  <a:cubicBezTo>
                    <a:pt x="31622" y="173572"/>
                    <a:pt x="14336" y="141117"/>
                    <a:pt x="39383" y="110073"/>
                  </a:cubicBezTo>
                  <a:cubicBezTo>
                    <a:pt x="64430" y="79029"/>
                    <a:pt x="197428" y="712"/>
                    <a:pt x="19178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6798D992-D387-4814-9B22-A5143975B197}"/>
                </a:ext>
              </a:extLst>
            </p:cNvPr>
            <p:cNvSpPr/>
            <p:nvPr/>
          </p:nvSpPr>
          <p:spPr>
            <a:xfrm>
              <a:off x="3498257" y="12147432"/>
              <a:ext cx="1095540" cy="199089"/>
            </a:xfrm>
            <a:custGeom>
              <a:avLst/>
              <a:gdLst>
                <a:gd name="connsiteX0" fmla="*/ 21760 w 1095540"/>
                <a:gd name="connsiteY0" fmla="*/ 131351 h 199089"/>
                <a:gd name="connsiteX1" fmla="*/ 188976 w 1095540"/>
                <a:gd name="connsiteY1" fmla="*/ 127118 h 199089"/>
                <a:gd name="connsiteX2" fmla="*/ 665226 w 1095540"/>
                <a:gd name="connsiteY2" fmla="*/ 188501 h 199089"/>
                <a:gd name="connsiteX3" fmla="*/ 390060 w 1095540"/>
                <a:gd name="connsiteY3" fmla="*/ 175801 h 199089"/>
                <a:gd name="connsiteX4" fmla="*/ 883243 w 1095540"/>
                <a:gd name="connsiteY4" fmla="*/ 112301 h 199089"/>
                <a:gd name="connsiteX5" fmla="*/ 1094910 w 1095540"/>
                <a:gd name="connsiteY5" fmla="*/ 118 h 199089"/>
                <a:gd name="connsiteX6" fmla="*/ 953093 w 1095540"/>
                <a:gd name="connsiteY6" fmla="*/ 89018 h 199089"/>
                <a:gd name="connsiteX7" fmla="*/ 807043 w 1095540"/>
                <a:gd name="connsiteY7" fmla="*/ 180035 h 199089"/>
                <a:gd name="connsiteX8" fmla="*/ 639826 w 1095540"/>
                <a:gd name="connsiteY8" fmla="*/ 196968 h 199089"/>
                <a:gd name="connsiteX9" fmla="*/ 21760 w 1095540"/>
                <a:gd name="connsiteY9" fmla="*/ 131351 h 1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540" h="199089">
                  <a:moveTo>
                    <a:pt x="21760" y="131351"/>
                  </a:moveTo>
                  <a:cubicBezTo>
                    <a:pt x="-53381" y="119709"/>
                    <a:pt x="81732" y="117593"/>
                    <a:pt x="188976" y="127118"/>
                  </a:cubicBezTo>
                  <a:cubicBezTo>
                    <a:pt x="296220" y="136643"/>
                    <a:pt x="631712" y="180387"/>
                    <a:pt x="665226" y="188501"/>
                  </a:cubicBezTo>
                  <a:cubicBezTo>
                    <a:pt x="698740" y="196615"/>
                    <a:pt x="353724" y="188501"/>
                    <a:pt x="390060" y="175801"/>
                  </a:cubicBezTo>
                  <a:cubicBezTo>
                    <a:pt x="426396" y="163101"/>
                    <a:pt x="765768" y="141582"/>
                    <a:pt x="883243" y="112301"/>
                  </a:cubicBezTo>
                  <a:cubicBezTo>
                    <a:pt x="1000718" y="83020"/>
                    <a:pt x="1083268" y="3999"/>
                    <a:pt x="1094910" y="118"/>
                  </a:cubicBezTo>
                  <a:cubicBezTo>
                    <a:pt x="1106552" y="-3763"/>
                    <a:pt x="953093" y="89018"/>
                    <a:pt x="953093" y="89018"/>
                  </a:cubicBezTo>
                  <a:cubicBezTo>
                    <a:pt x="905115" y="119004"/>
                    <a:pt x="859254" y="162043"/>
                    <a:pt x="807043" y="180035"/>
                  </a:cubicBezTo>
                  <a:cubicBezTo>
                    <a:pt x="754832" y="198027"/>
                    <a:pt x="766826" y="202260"/>
                    <a:pt x="639826" y="196968"/>
                  </a:cubicBezTo>
                  <a:cubicBezTo>
                    <a:pt x="512826" y="191676"/>
                    <a:pt x="96901" y="142993"/>
                    <a:pt x="21760" y="131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円弧 463">
              <a:extLst>
                <a:ext uri="{FF2B5EF4-FFF2-40B4-BE49-F238E27FC236}">
                  <a16:creationId xmlns:a16="http://schemas.microsoft.com/office/drawing/2014/main" id="{496A8A1C-39E5-4072-B719-E9FF40591A1E}"/>
                </a:ext>
              </a:extLst>
            </p:cNvPr>
            <p:cNvSpPr/>
            <p:nvPr/>
          </p:nvSpPr>
          <p:spPr>
            <a:xfrm>
              <a:off x="3738033" y="11999383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BF9F5DF6-F541-4384-A2EB-57A6B20518E4}"/>
                </a:ext>
              </a:extLst>
            </p:cNvPr>
            <p:cNvSpPr/>
            <p:nvPr/>
          </p:nvSpPr>
          <p:spPr>
            <a:xfrm>
              <a:off x="4122069" y="11944225"/>
              <a:ext cx="320814" cy="230949"/>
            </a:xfrm>
            <a:custGeom>
              <a:avLst/>
              <a:gdLst>
                <a:gd name="connsiteX0" fmla="*/ 320814 w 320814"/>
                <a:gd name="connsiteY0" fmla="*/ 169458 h 230949"/>
                <a:gd name="connsiteX1" fmla="*/ 1198 w 320814"/>
                <a:gd name="connsiteY1" fmla="*/ 33992 h 230949"/>
                <a:gd name="connsiteX2" fmla="*/ 204398 w 320814"/>
                <a:gd name="connsiteY2" fmla="*/ 230842 h 230949"/>
                <a:gd name="connsiteX3" fmla="*/ 1198 w 320814"/>
                <a:gd name="connsiteY3" fmla="*/ 2242 h 230949"/>
                <a:gd name="connsiteX4" fmla="*/ 227681 w 320814"/>
                <a:gd name="connsiteY4" fmla="*/ 108075 h 230949"/>
                <a:gd name="connsiteX5" fmla="*/ 320814 w 320814"/>
                <a:gd name="connsiteY5" fmla="*/ 169458 h 2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14" h="230949">
                  <a:moveTo>
                    <a:pt x="320814" y="169458"/>
                  </a:moveTo>
                  <a:cubicBezTo>
                    <a:pt x="170707" y="96609"/>
                    <a:pt x="20601" y="23761"/>
                    <a:pt x="1198" y="33992"/>
                  </a:cubicBezTo>
                  <a:cubicBezTo>
                    <a:pt x="-18205" y="44223"/>
                    <a:pt x="204398" y="236134"/>
                    <a:pt x="204398" y="230842"/>
                  </a:cubicBezTo>
                  <a:cubicBezTo>
                    <a:pt x="204398" y="225550"/>
                    <a:pt x="-2683" y="22703"/>
                    <a:pt x="1198" y="2242"/>
                  </a:cubicBezTo>
                  <a:cubicBezTo>
                    <a:pt x="5079" y="-18219"/>
                    <a:pt x="227681" y="108075"/>
                    <a:pt x="227681" y="108075"/>
                  </a:cubicBezTo>
                  <a:lnTo>
                    <a:pt x="320814" y="16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3635FD60-6333-4894-8D7D-9C44B99E95A2}"/>
                </a:ext>
              </a:extLst>
            </p:cNvPr>
            <p:cNvSpPr/>
            <p:nvPr/>
          </p:nvSpPr>
          <p:spPr>
            <a:xfrm>
              <a:off x="3939113" y="11971860"/>
              <a:ext cx="274510" cy="256363"/>
            </a:xfrm>
            <a:custGeom>
              <a:avLst/>
              <a:gdLst>
                <a:gd name="connsiteX0" fmla="*/ 27520 w 274510"/>
                <a:gd name="connsiteY0" fmla="*/ 7 h 256363"/>
                <a:gd name="connsiteX1" fmla="*/ 273054 w 274510"/>
                <a:gd name="connsiteY1" fmla="*/ 222257 h 256363"/>
                <a:gd name="connsiteX2" fmla="*/ 133354 w 274510"/>
                <a:gd name="connsiteY2" fmla="*/ 148173 h 256363"/>
                <a:gd name="connsiteX3" fmla="*/ 218020 w 274510"/>
                <a:gd name="connsiteY3" fmla="*/ 256123 h 256363"/>
                <a:gd name="connsiteX4" fmla="*/ 4 w 274510"/>
                <a:gd name="connsiteY4" fmla="*/ 112190 h 256363"/>
                <a:gd name="connsiteX5" fmla="*/ 224370 w 274510"/>
                <a:gd name="connsiteY5" fmla="*/ 213790 h 256363"/>
                <a:gd name="connsiteX6" fmla="*/ 27520 w 274510"/>
                <a:gd name="connsiteY6" fmla="*/ 7 h 25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510" h="256363">
                  <a:moveTo>
                    <a:pt x="27520" y="7"/>
                  </a:moveTo>
                  <a:cubicBezTo>
                    <a:pt x="35634" y="1418"/>
                    <a:pt x="255415" y="197563"/>
                    <a:pt x="273054" y="222257"/>
                  </a:cubicBezTo>
                  <a:cubicBezTo>
                    <a:pt x="290693" y="246951"/>
                    <a:pt x="142526" y="142529"/>
                    <a:pt x="133354" y="148173"/>
                  </a:cubicBezTo>
                  <a:cubicBezTo>
                    <a:pt x="124182" y="153817"/>
                    <a:pt x="240245" y="262120"/>
                    <a:pt x="218020" y="256123"/>
                  </a:cubicBezTo>
                  <a:cubicBezTo>
                    <a:pt x="195795" y="250126"/>
                    <a:pt x="-1054" y="119245"/>
                    <a:pt x="4" y="112190"/>
                  </a:cubicBezTo>
                  <a:cubicBezTo>
                    <a:pt x="1062" y="105135"/>
                    <a:pt x="215198" y="229312"/>
                    <a:pt x="224370" y="213790"/>
                  </a:cubicBezTo>
                  <a:cubicBezTo>
                    <a:pt x="233542" y="198268"/>
                    <a:pt x="19406" y="-1404"/>
                    <a:pt x="2752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ADDF9E16-AABB-46CD-8EBA-D02DAB7CD985}"/>
                </a:ext>
              </a:extLst>
            </p:cNvPr>
            <p:cNvSpPr/>
            <p:nvPr/>
          </p:nvSpPr>
          <p:spPr>
            <a:xfrm>
              <a:off x="3728906" y="11976066"/>
              <a:ext cx="395786" cy="262578"/>
            </a:xfrm>
            <a:custGeom>
              <a:avLst/>
              <a:gdLst>
                <a:gd name="connsiteX0" fmla="*/ 661 w 395786"/>
                <a:gd name="connsiteY0" fmla="*/ 2151 h 262578"/>
                <a:gd name="connsiteX1" fmla="*/ 59927 w 395786"/>
                <a:gd name="connsiteY1" fmla="*/ 21201 h 262578"/>
                <a:gd name="connsiteX2" fmla="*/ 176344 w 395786"/>
                <a:gd name="connsiteY2" fmla="*/ 131267 h 262578"/>
                <a:gd name="connsiteX3" fmla="*/ 263127 w 395786"/>
                <a:gd name="connsiteY3" fmla="*/ 203234 h 262578"/>
                <a:gd name="connsiteX4" fmla="*/ 394361 w 395786"/>
                <a:gd name="connsiteY4" fmla="*/ 262501 h 262578"/>
                <a:gd name="connsiteX5" fmla="*/ 172111 w 395786"/>
                <a:gd name="connsiteY5" fmla="*/ 215934 h 262578"/>
                <a:gd name="connsiteX6" fmla="*/ 186927 w 395786"/>
                <a:gd name="connsiteY6" fmla="*/ 220167 h 262578"/>
                <a:gd name="connsiteX7" fmla="*/ 153061 w 395786"/>
                <a:gd name="connsiteY7" fmla="*/ 150317 h 262578"/>
                <a:gd name="connsiteX8" fmla="*/ 68394 w 395786"/>
                <a:gd name="connsiteY8" fmla="*/ 93167 h 262578"/>
                <a:gd name="connsiteX9" fmla="*/ 95911 w 395786"/>
                <a:gd name="connsiteY9" fmla="*/ 50834 h 262578"/>
                <a:gd name="connsiteX10" fmla="*/ 661 w 395786"/>
                <a:gd name="connsiteY10" fmla="*/ 2151 h 26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786" h="262578">
                  <a:moveTo>
                    <a:pt x="661" y="2151"/>
                  </a:moveTo>
                  <a:cubicBezTo>
                    <a:pt x="-5336" y="-2788"/>
                    <a:pt x="30647" y="-318"/>
                    <a:pt x="59927" y="21201"/>
                  </a:cubicBezTo>
                  <a:cubicBezTo>
                    <a:pt x="89207" y="42720"/>
                    <a:pt x="142477" y="100928"/>
                    <a:pt x="176344" y="131267"/>
                  </a:cubicBezTo>
                  <a:cubicBezTo>
                    <a:pt x="210211" y="161606"/>
                    <a:pt x="226791" y="181362"/>
                    <a:pt x="263127" y="203234"/>
                  </a:cubicBezTo>
                  <a:cubicBezTo>
                    <a:pt x="299463" y="225106"/>
                    <a:pt x="409530" y="260384"/>
                    <a:pt x="394361" y="262501"/>
                  </a:cubicBezTo>
                  <a:cubicBezTo>
                    <a:pt x="379192" y="264618"/>
                    <a:pt x="206683" y="222990"/>
                    <a:pt x="172111" y="215934"/>
                  </a:cubicBezTo>
                  <a:cubicBezTo>
                    <a:pt x="137539" y="208878"/>
                    <a:pt x="190102" y="231103"/>
                    <a:pt x="186927" y="220167"/>
                  </a:cubicBezTo>
                  <a:cubicBezTo>
                    <a:pt x="183752" y="209231"/>
                    <a:pt x="172816" y="171484"/>
                    <a:pt x="153061" y="150317"/>
                  </a:cubicBezTo>
                  <a:cubicBezTo>
                    <a:pt x="133306" y="129150"/>
                    <a:pt x="77919" y="109747"/>
                    <a:pt x="68394" y="93167"/>
                  </a:cubicBezTo>
                  <a:cubicBezTo>
                    <a:pt x="58869" y="76587"/>
                    <a:pt x="112492" y="68473"/>
                    <a:pt x="95911" y="50834"/>
                  </a:cubicBezTo>
                  <a:cubicBezTo>
                    <a:pt x="79331" y="33195"/>
                    <a:pt x="6658" y="7090"/>
                    <a:pt x="661" y="2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E05E36D9-AE54-40CF-B96E-8B3A7AAEA01C}"/>
                </a:ext>
              </a:extLst>
            </p:cNvPr>
            <p:cNvSpPr/>
            <p:nvPr/>
          </p:nvSpPr>
          <p:spPr>
            <a:xfrm>
              <a:off x="3644891" y="12058502"/>
              <a:ext cx="425825" cy="246241"/>
            </a:xfrm>
            <a:custGeom>
              <a:avLst/>
              <a:gdLst>
                <a:gd name="connsiteX0" fmla="*/ 158759 w 425825"/>
                <a:gd name="connsiteY0" fmla="*/ 148 h 246241"/>
                <a:gd name="connsiteX1" fmla="*/ 9 w 425825"/>
                <a:gd name="connsiteY1" fmla="*/ 127148 h 246241"/>
                <a:gd name="connsiteX2" fmla="*/ 150292 w 425825"/>
                <a:gd name="connsiteY2" fmla="*/ 171598 h 246241"/>
                <a:gd name="connsiteX3" fmla="*/ 425459 w 425825"/>
                <a:gd name="connsiteY3" fmla="*/ 245681 h 246241"/>
                <a:gd name="connsiteX4" fmla="*/ 213792 w 425825"/>
                <a:gd name="connsiteY4" fmla="*/ 207581 h 246241"/>
                <a:gd name="connsiteX5" fmla="*/ 35992 w 425825"/>
                <a:gd name="connsiteY5" fmla="*/ 154665 h 246241"/>
                <a:gd name="connsiteX6" fmla="*/ 158759 w 425825"/>
                <a:gd name="connsiteY6" fmla="*/ 148 h 2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825" h="246241">
                  <a:moveTo>
                    <a:pt x="158759" y="148"/>
                  </a:moveTo>
                  <a:cubicBezTo>
                    <a:pt x="152762" y="-4438"/>
                    <a:pt x="1420" y="98573"/>
                    <a:pt x="9" y="127148"/>
                  </a:cubicBezTo>
                  <a:cubicBezTo>
                    <a:pt x="-1402" y="155723"/>
                    <a:pt x="150292" y="171598"/>
                    <a:pt x="150292" y="171598"/>
                  </a:cubicBezTo>
                  <a:cubicBezTo>
                    <a:pt x="221200" y="191353"/>
                    <a:pt x="414876" y="239684"/>
                    <a:pt x="425459" y="245681"/>
                  </a:cubicBezTo>
                  <a:cubicBezTo>
                    <a:pt x="436042" y="251678"/>
                    <a:pt x="213792" y="207581"/>
                    <a:pt x="213792" y="207581"/>
                  </a:cubicBezTo>
                  <a:cubicBezTo>
                    <a:pt x="148881" y="192412"/>
                    <a:pt x="48692" y="183592"/>
                    <a:pt x="35992" y="154665"/>
                  </a:cubicBezTo>
                  <a:cubicBezTo>
                    <a:pt x="23292" y="125738"/>
                    <a:pt x="164756" y="4734"/>
                    <a:pt x="158759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CF832983-1261-4B6A-AC80-3E166CA49ACD}"/>
                </a:ext>
              </a:extLst>
            </p:cNvPr>
            <p:cNvSpPr/>
            <p:nvPr/>
          </p:nvSpPr>
          <p:spPr>
            <a:xfrm>
              <a:off x="4196772" y="11785362"/>
              <a:ext cx="147981" cy="195080"/>
            </a:xfrm>
            <a:custGeom>
              <a:avLst/>
              <a:gdLst>
                <a:gd name="connsiteX0" fmla="*/ 15395 w 147981"/>
                <a:gd name="connsiteY0" fmla="*/ 238 h 195080"/>
                <a:gd name="connsiteX1" fmla="*/ 45028 w 147981"/>
                <a:gd name="connsiteY1" fmla="*/ 135705 h 195080"/>
                <a:gd name="connsiteX2" fmla="*/ 146628 w 147981"/>
                <a:gd name="connsiteY2" fmla="*/ 194971 h 195080"/>
                <a:gd name="connsiteX3" fmla="*/ 104295 w 147981"/>
                <a:gd name="connsiteY3" fmla="*/ 123005 h 195080"/>
                <a:gd name="connsiteX4" fmla="*/ 116995 w 147981"/>
                <a:gd name="connsiteY4" fmla="*/ 144171 h 195080"/>
                <a:gd name="connsiteX5" fmla="*/ 91595 w 147981"/>
                <a:gd name="connsiteY5" fmla="*/ 142055 h 195080"/>
                <a:gd name="connsiteX6" fmla="*/ 23861 w 147981"/>
                <a:gd name="connsiteY6" fmla="*/ 133588 h 195080"/>
                <a:gd name="connsiteX7" fmla="*/ 578 w 147981"/>
                <a:gd name="connsiteY7" fmla="*/ 103955 h 195080"/>
                <a:gd name="connsiteX8" fmla="*/ 15395 w 147981"/>
                <a:gd name="connsiteY8" fmla="*/ 238 h 1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81" h="195080">
                  <a:moveTo>
                    <a:pt x="15395" y="238"/>
                  </a:moveTo>
                  <a:cubicBezTo>
                    <a:pt x="22803" y="5530"/>
                    <a:pt x="23156" y="103250"/>
                    <a:pt x="45028" y="135705"/>
                  </a:cubicBezTo>
                  <a:cubicBezTo>
                    <a:pt x="66900" y="168160"/>
                    <a:pt x="136750" y="197088"/>
                    <a:pt x="146628" y="194971"/>
                  </a:cubicBezTo>
                  <a:cubicBezTo>
                    <a:pt x="156506" y="192854"/>
                    <a:pt x="109234" y="131472"/>
                    <a:pt x="104295" y="123005"/>
                  </a:cubicBezTo>
                  <a:cubicBezTo>
                    <a:pt x="99356" y="114538"/>
                    <a:pt x="119112" y="140996"/>
                    <a:pt x="116995" y="144171"/>
                  </a:cubicBezTo>
                  <a:cubicBezTo>
                    <a:pt x="114878" y="147346"/>
                    <a:pt x="91595" y="142055"/>
                    <a:pt x="91595" y="142055"/>
                  </a:cubicBezTo>
                  <a:cubicBezTo>
                    <a:pt x="76073" y="140291"/>
                    <a:pt x="39031" y="139938"/>
                    <a:pt x="23861" y="133588"/>
                  </a:cubicBezTo>
                  <a:cubicBezTo>
                    <a:pt x="8691" y="127238"/>
                    <a:pt x="3753" y="128650"/>
                    <a:pt x="578" y="103955"/>
                  </a:cubicBezTo>
                  <a:cubicBezTo>
                    <a:pt x="-2597" y="79261"/>
                    <a:pt x="7987" y="-5054"/>
                    <a:pt x="15395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E38370D7-C071-431A-80FB-885F99093D12}"/>
                </a:ext>
              </a:extLst>
            </p:cNvPr>
            <p:cNvSpPr/>
            <p:nvPr/>
          </p:nvSpPr>
          <p:spPr>
            <a:xfrm>
              <a:off x="3377101" y="12274549"/>
              <a:ext cx="1005128" cy="370695"/>
            </a:xfrm>
            <a:custGeom>
              <a:avLst/>
              <a:gdLst>
                <a:gd name="connsiteX0" fmla="*/ 177312 w 1005128"/>
                <a:gd name="connsiteY0" fmla="*/ 1 h 370695"/>
                <a:gd name="connsiteX1" fmla="*/ 7449 w 1005128"/>
                <a:gd name="connsiteY1" fmla="*/ 184151 h 370695"/>
                <a:gd name="connsiteX2" fmla="*/ 32849 w 1005128"/>
                <a:gd name="connsiteY2" fmla="*/ 182564 h 370695"/>
                <a:gd name="connsiteX3" fmla="*/ 56662 w 1005128"/>
                <a:gd name="connsiteY3" fmla="*/ 247651 h 370695"/>
                <a:gd name="connsiteX4" fmla="*/ 169374 w 1005128"/>
                <a:gd name="connsiteY4" fmla="*/ 334964 h 370695"/>
                <a:gd name="connsiteX5" fmla="*/ 126512 w 1005128"/>
                <a:gd name="connsiteY5" fmla="*/ 312739 h 370695"/>
                <a:gd name="connsiteX6" fmla="*/ 1004399 w 1005128"/>
                <a:gd name="connsiteY6" fmla="*/ 369889 h 370695"/>
                <a:gd name="connsiteX7" fmla="*/ 274149 w 1005128"/>
                <a:gd name="connsiteY7" fmla="*/ 341314 h 370695"/>
                <a:gd name="connsiteX8" fmla="*/ 105874 w 1005128"/>
                <a:gd name="connsiteY8" fmla="*/ 273051 h 370695"/>
                <a:gd name="connsiteX9" fmla="*/ 28087 w 1005128"/>
                <a:gd name="connsiteY9" fmla="*/ 180976 h 370695"/>
                <a:gd name="connsiteX10" fmla="*/ 177312 w 1005128"/>
                <a:gd name="connsiteY10" fmla="*/ 1 h 37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128" h="370695">
                  <a:moveTo>
                    <a:pt x="177312" y="1"/>
                  </a:moveTo>
                  <a:cubicBezTo>
                    <a:pt x="173872" y="530"/>
                    <a:pt x="31526" y="153724"/>
                    <a:pt x="7449" y="184151"/>
                  </a:cubicBezTo>
                  <a:cubicBezTo>
                    <a:pt x="-16628" y="214578"/>
                    <a:pt x="24647" y="171981"/>
                    <a:pt x="32849" y="182564"/>
                  </a:cubicBezTo>
                  <a:cubicBezTo>
                    <a:pt x="41051" y="193147"/>
                    <a:pt x="33908" y="222251"/>
                    <a:pt x="56662" y="247651"/>
                  </a:cubicBezTo>
                  <a:cubicBezTo>
                    <a:pt x="79416" y="273051"/>
                    <a:pt x="157732" y="324116"/>
                    <a:pt x="169374" y="334964"/>
                  </a:cubicBezTo>
                  <a:cubicBezTo>
                    <a:pt x="181016" y="345812"/>
                    <a:pt x="-12659" y="306918"/>
                    <a:pt x="126512" y="312739"/>
                  </a:cubicBezTo>
                  <a:cubicBezTo>
                    <a:pt x="265683" y="318560"/>
                    <a:pt x="979793" y="365127"/>
                    <a:pt x="1004399" y="369889"/>
                  </a:cubicBezTo>
                  <a:cubicBezTo>
                    <a:pt x="1029005" y="374651"/>
                    <a:pt x="423903" y="357454"/>
                    <a:pt x="274149" y="341314"/>
                  </a:cubicBezTo>
                  <a:cubicBezTo>
                    <a:pt x="124395" y="325174"/>
                    <a:pt x="146884" y="299774"/>
                    <a:pt x="105874" y="273051"/>
                  </a:cubicBezTo>
                  <a:cubicBezTo>
                    <a:pt x="64864" y="246328"/>
                    <a:pt x="20679" y="222780"/>
                    <a:pt x="28087" y="180976"/>
                  </a:cubicBezTo>
                  <a:cubicBezTo>
                    <a:pt x="35495" y="139172"/>
                    <a:pt x="180752" y="-528"/>
                    <a:pt x="17731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888D255A-852A-48DA-ABC4-09577ADBB753}"/>
                </a:ext>
              </a:extLst>
            </p:cNvPr>
            <p:cNvSpPr/>
            <p:nvPr/>
          </p:nvSpPr>
          <p:spPr>
            <a:xfrm>
              <a:off x="3439254" y="12278875"/>
              <a:ext cx="1137603" cy="329251"/>
            </a:xfrm>
            <a:custGeom>
              <a:avLst/>
              <a:gdLst>
                <a:gd name="connsiteX0" fmla="*/ 64359 w 1137603"/>
                <a:gd name="connsiteY0" fmla="*/ 438 h 329251"/>
                <a:gd name="connsiteX1" fmla="*/ 56421 w 1137603"/>
                <a:gd name="connsiteY1" fmla="*/ 105213 h 329251"/>
                <a:gd name="connsiteX2" fmla="*/ 859 w 1137603"/>
                <a:gd name="connsiteY2" fmla="*/ 141725 h 329251"/>
                <a:gd name="connsiteX3" fmla="*/ 23084 w 1137603"/>
                <a:gd name="connsiteY3" fmla="*/ 148075 h 329251"/>
                <a:gd name="connsiteX4" fmla="*/ 29434 w 1137603"/>
                <a:gd name="connsiteY4" fmla="*/ 157600 h 329251"/>
                <a:gd name="connsiteX5" fmla="*/ 84996 w 1137603"/>
                <a:gd name="connsiteY5" fmla="*/ 219513 h 329251"/>
                <a:gd name="connsiteX6" fmla="*/ 304071 w 1137603"/>
                <a:gd name="connsiteY6" fmla="*/ 324288 h 329251"/>
                <a:gd name="connsiteX7" fmla="*/ 639034 w 1137603"/>
                <a:gd name="connsiteY7" fmla="*/ 310000 h 329251"/>
                <a:gd name="connsiteX8" fmla="*/ 697771 w 1137603"/>
                <a:gd name="connsiteY8" fmla="*/ 289363 h 329251"/>
                <a:gd name="connsiteX9" fmla="*/ 908909 w 1137603"/>
                <a:gd name="connsiteY9" fmla="*/ 305238 h 329251"/>
                <a:gd name="connsiteX10" fmla="*/ 1135921 w 1137603"/>
                <a:gd name="connsiteY10" fmla="*/ 306825 h 329251"/>
                <a:gd name="connsiteX11" fmla="*/ 785084 w 1137603"/>
                <a:gd name="connsiteY11" fmla="*/ 314763 h 329251"/>
                <a:gd name="connsiteX12" fmla="*/ 213584 w 1137603"/>
                <a:gd name="connsiteY12" fmla="*/ 305238 h 329251"/>
                <a:gd name="connsiteX13" fmla="*/ 94521 w 1137603"/>
                <a:gd name="connsiteY13" fmla="*/ 246500 h 329251"/>
                <a:gd name="connsiteX14" fmla="*/ 21496 w 1137603"/>
                <a:gd name="connsiteY14" fmla="*/ 149663 h 329251"/>
                <a:gd name="connsiteX15" fmla="*/ 64359 w 1137603"/>
                <a:gd name="connsiteY15" fmla="*/ 438 h 32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7603" h="329251">
                  <a:moveTo>
                    <a:pt x="64359" y="438"/>
                  </a:moveTo>
                  <a:cubicBezTo>
                    <a:pt x="70180" y="-6970"/>
                    <a:pt x="67004" y="81665"/>
                    <a:pt x="56421" y="105213"/>
                  </a:cubicBezTo>
                  <a:cubicBezTo>
                    <a:pt x="45838" y="128761"/>
                    <a:pt x="6415" y="134581"/>
                    <a:pt x="859" y="141725"/>
                  </a:cubicBezTo>
                  <a:cubicBezTo>
                    <a:pt x="-4697" y="148869"/>
                    <a:pt x="18322" y="145429"/>
                    <a:pt x="23084" y="148075"/>
                  </a:cubicBezTo>
                  <a:cubicBezTo>
                    <a:pt x="27846" y="150721"/>
                    <a:pt x="19115" y="145694"/>
                    <a:pt x="29434" y="157600"/>
                  </a:cubicBezTo>
                  <a:cubicBezTo>
                    <a:pt x="39753" y="169506"/>
                    <a:pt x="39223" y="191732"/>
                    <a:pt x="84996" y="219513"/>
                  </a:cubicBezTo>
                  <a:cubicBezTo>
                    <a:pt x="130769" y="247294"/>
                    <a:pt x="211731" y="309207"/>
                    <a:pt x="304071" y="324288"/>
                  </a:cubicBezTo>
                  <a:cubicBezTo>
                    <a:pt x="396411" y="339369"/>
                    <a:pt x="573417" y="315821"/>
                    <a:pt x="639034" y="310000"/>
                  </a:cubicBezTo>
                  <a:cubicBezTo>
                    <a:pt x="704651" y="304179"/>
                    <a:pt x="652792" y="290157"/>
                    <a:pt x="697771" y="289363"/>
                  </a:cubicBezTo>
                  <a:cubicBezTo>
                    <a:pt x="742750" y="288569"/>
                    <a:pt x="835884" y="302328"/>
                    <a:pt x="908909" y="305238"/>
                  </a:cubicBezTo>
                  <a:cubicBezTo>
                    <a:pt x="981934" y="308148"/>
                    <a:pt x="1156558" y="305238"/>
                    <a:pt x="1135921" y="306825"/>
                  </a:cubicBezTo>
                  <a:cubicBezTo>
                    <a:pt x="1115284" y="308412"/>
                    <a:pt x="938807" y="315027"/>
                    <a:pt x="785084" y="314763"/>
                  </a:cubicBezTo>
                  <a:cubicBezTo>
                    <a:pt x="631361" y="314499"/>
                    <a:pt x="328678" y="316615"/>
                    <a:pt x="213584" y="305238"/>
                  </a:cubicBezTo>
                  <a:cubicBezTo>
                    <a:pt x="98490" y="293861"/>
                    <a:pt x="126535" y="272429"/>
                    <a:pt x="94521" y="246500"/>
                  </a:cubicBezTo>
                  <a:cubicBezTo>
                    <a:pt x="62507" y="220571"/>
                    <a:pt x="25729" y="188292"/>
                    <a:pt x="21496" y="149663"/>
                  </a:cubicBezTo>
                  <a:cubicBezTo>
                    <a:pt x="17263" y="111034"/>
                    <a:pt x="58538" y="7846"/>
                    <a:pt x="64359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6FF1B444-5ED2-4CC7-B27E-EB21216C8311}"/>
                </a:ext>
              </a:extLst>
            </p:cNvPr>
            <p:cNvSpPr/>
            <p:nvPr/>
          </p:nvSpPr>
          <p:spPr>
            <a:xfrm>
              <a:off x="3917950" y="12593613"/>
              <a:ext cx="1420969" cy="48736"/>
            </a:xfrm>
            <a:custGeom>
              <a:avLst/>
              <a:gdLst>
                <a:gd name="connsiteX0" fmla="*/ 0 w 1420969"/>
                <a:gd name="connsiteY0" fmla="*/ 20662 h 48736"/>
                <a:gd name="connsiteX1" fmla="*/ 68263 w 1420969"/>
                <a:gd name="connsiteY1" fmla="*/ 22250 h 48736"/>
                <a:gd name="connsiteX2" fmla="*/ 1044575 w 1420969"/>
                <a:gd name="connsiteY2" fmla="*/ 11137 h 48736"/>
                <a:gd name="connsiteX3" fmla="*/ 1420813 w 1420969"/>
                <a:gd name="connsiteY3" fmla="*/ 25 h 48736"/>
                <a:gd name="connsiteX4" fmla="*/ 1009650 w 1420969"/>
                <a:gd name="connsiteY4" fmla="*/ 14312 h 48736"/>
                <a:gd name="connsiteX5" fmla="*/ 598488 w 1420969"/>
                <a:gd name="connsiteY5" fmla="*/ 46062 h 48736"/>
                <a:gd name="connsiteX6" fmla="*/ 1109663 w 1420969"/>
                <a:gd name="connsiteY6" fmla="*/ 46062 h 48736"/>
                <a:gd name="connsiteX7" fmla="*/ 554038 w 1420969"/>
                <a:gd name="connsiteY7" fmla="*/ 38125 h 48736"/>
                <a:gd name="connsiteX8" fmla="*/ 390525 w 1420969"/>
                <a:gd name="connsiteY8" fmla="*/ 38125 h 48736"/>
                <a:gd name="connsiteX9" fmla="*/ 0 w 1420969"/>
                <a:gd name="connsiteY9" fmla="*/ 20662 h 4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69" h="48736">
                  <a:moveTo>
                    <a:pt x="0" y="20662"/>
                  </a:moveTo>
                  <a:lnTo>
                    <a:pt x="68263" y="22250"/>
                  </a:lnTo>
                  <a:lnTo>
                    <a:pt x="1044575" y="11137"/>
                  </a:lnTo>
                  <a:cubicBezTo>
                    <a:pt x="1270000" y="7433"/>
                    <a:pt x="1426634" y="-504"/>
                    <a:pt x="1420813" y="25"/>
                  </a:cubicBezTo>
                  <a:cubicBezTo>
                    <a:pt x="1414992" y="554"/>
                    <a:pt x="1146704" y="6639"/>
                    <a:pt x="1009650" y="14312"/>
                  </a:cubicBezTo>
                  <a:cubicBezTo>
                    <a:pt x="872596" y="21985"/>
                    <a:pt x="581819" y="40770"/>
                    <a:pt x="598488" y="46062"/>
                  </a:cubicBezTo>
                  <a:cubicBezTo>
                    <a:pt x="615157" y="51354"/>
                    <a:pt x="1117071" y="47385"/>
                    <a:pt x="1109663" y="46062"/>
                  </a:cubicBezTo>
                  <a:cubicBezTo>
                    <a:pt x="1102255" y="44739"/>
                    <a:pt x="673894" y="39448"/>
                    <a:pt x="554038" y="38125"/>
                  </a:cubicBezTo>
                  <a:cubicBezTo>
                    <a:pt x="434182" y="36802"/>
                    <a:pt x="482600" y="40506"/>
                    <a:pt x="390525" y="38125"/>
                  </a:cubicBezTo>
                  <a:cubicBezTo>
                    <a:pt x="298450" y="35744"/>
                    <a:pt x="150019" y="29790"/>
                    <a:pt x="0" y="20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5A326154-41B7-46CD-BD85-DDF3FF086621}"/>
                </a:ext>
              </a:extLst>
            </p:cNvPr>
            <p:cNvSpPr/>
            <p:nvPr/>
          </p:nvSpPr>
          <p:spPr>
            <a:xfrm>
              <a:off x="3502198" y="12287133"/>
              <a:ext cx="187536" cy="242018"/>
            </a:xfrm>
            <a:custGeom>
              <a:avLst/>
              <a:gdLst>
                <a:gd name="connsiteX0" fmla="*/ 71265 w 187536"/>
                <a:gd name="connsiteY0" fmla="*/ 117 h 242018"/>
                <a:gd name="connsiteX1" fmla="*/ 4590 w 187536"/>
                <a:gd name="connsiteY1" fmla="*/ 127117 h 242018"/>
                <a:gd name="connsiteX2" fmla="*/ 9352 w 187536"/>
                <a:gd name="connsiteY2" fmla="*/ 169980 h 242018"/>
                <a:gd name="connsiteX3" fmla="*/ 37927 w 187536"/>
                <a:gd name="connsiteY3" fmla="*/ 120767 h 242018"/>
                <a:gd name="connsiteX4" fmla="*/ 37927 w 187536"/>
                <a:gd name="connsiteY4" fmla="*/ 169980 h 242018"/>
                <a:gd name="connsiteX5" fmla="*/ 44277 w 187536"/>
                <a:gd name="connsiteY5" fmla="*/ 200142 h 242018"/>
                <a:gd name="connsiteX6" fmla="*/ 187152 w 187536"/>
                <a:gd name="connsiteY6" fmla="*/ 241417 h 242018"/>
                <a:gd name="connsiteX7" fmla="*/ 83965 w 187536"/>
                <a:gd name="connsiteY7" fmla="*/ 220780 h 242018"/>
                <a:gd name="connsiteX8" fmla="*/ 10940 w 187536"/>
                <a:gd name="connsiteY8" fmla="*/ 168392 h 242018"/>
                <a:gd name="connsiteX9" fmla="*/ 10940 w 187536"/>
                <a:gd name="connsiteY9" fmla="*/ 104892 h 242018"/>
                <a:gd name="connsiteX10" fmla="*/ 71265 w 187536"/>
                <a:gd name="connsiteY10" fmla="*/ 117 h 24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536" h="242018">
                  <a:moveTo>
                    <a:pt x="71265" y="117"/>
                  </a:moveTo>
                  <a:cubicBezTo>
                    <a:pt x="70207" y="3821"/>
                    <a:pt x="14909" y="98807"/>
                    <a:pt x="4590" y="127117"/>
                  </a:cubicBezTo>
                  <a:cubicBezTo>
                    <a:pt x="-5729" y="155427"/>
                    <a:pt x="3796" y="171038"/>
                    <a:pt x="9352" y="169980"/>
                  </a:cubicBezTo>
                  <a:cubicBezTo>
                    <a:pt x="14908" y="168922"/>
                    <a:pt x="33165" y="120767"/>
                    <a:pt x="37927" y="120767"/>
                  </a:cubicBezTo>
                  <a:cubicBezTo>
                    <a:pt x="42689" y="120767"/>
                    <a:pt x="36869" y="156751"/>
                    <a:pt x="37927" y="169980"/>
                  </a:cubicBezTo>
                  <a:cubicBezTo>
                    <a:pt x="38985" y="183209"/>
                    <a:pt x="19406" y="188236"/>
                    <a:pt x="44277" y="200142"/>
                  </a:cubicBezTo>
                  <a:cubicBezTo>
                    <a:pt x="69148" y="212048"/>
                    <a:pt x="180537" y="237977"/>
                    <a:pt x="187152" y="241417"/>
                  </a:cubicBezTo>
                  <a:cubicBezTo>
                    <a:pt x="193767" y="244857"/>
                    <a:pt x="113334" y="232951"/>
                    <a:pt x="83965" y="220780"/>
                  </a:cubicBezTo>
                  <a:cubicBezTo>
                    <a:pt x="54596" y="208609"/>
                    <a:pt x="23111" y="187707"/>
                    <a:pt x="10940" y="168392"/>
                  </a:cubicBezTo>
                  <a:cubicBezTo>
                    <a:pt x="-1231" y="149077"/>
                    <a:pt x="2738" y="128704"/>
                    <a:pt x="10940" y="104892"/>
                  </a:cubicBezTo>
                  <a:cubicBezTo>
                    <a:pt x="19142" y="81080"/>
                    <a:pt x="72323" y="-3587"/>
                    <a:pt x="7126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BE294840-1CF5-4E6B-A4D8-A9DF00FA8DAD}"/>
                </a:ext>
              </a:extLst>
            </p:cNvPr>
            <p:cNvSpPr/>
            <p:nvPr/>
          </p:nvSpPr>
          <p:spPr>
            <a:xfrm>
              <a:off x="3590032" y="12307865"/>
              <a:ext cx="497791" cy="259873"/>
            </a:xfrm>
            <a:custGeom>
              <a:avLst/>
              <a:gdLst>
                <a:gd name="connsiteX0" fmla="*/ 72331 w 497791"/>
                <a:gd name="connsiteY0" fmla="*/ 23 h 259873"/>
                <a:gd name="connsiteX1" fmla="*/ 10418 w 497791"/>
                <a:gd name="connsiteY1" fmla="*/ 107973 h 259873"/>
                <a:gd name="connsiteX2" fmla="*/ 34231 w 497791"/>
                <a:gd name="connsiteY2" fmla="*/ 188935 h 259873"/>
                <a:gd name="connsiteX3" fmla="*/ 329506 w 497791"/>
                <a:gd name="connsiteY3" fmla="*/ 255610 h 259873"/>
                <a:gd name="connsiteX4" fmla="*/ 267593 w 497791"/>
                <a:gd name="connsiteY4" fmla="*/ 249260 h 259873"/>
                <a:gd name="connsiteX5" fmla="*/ 426343 w 497791"/>
                <a:gd name="connsiteY5" fmla="*/ 217510 h 259873"/>
                <a:gd name="connsiteX6" fmla="*/ 497781 w 497791"/>
                <a:gd name="connsiteY6" fmla="*/ 168298 h 259873"/>
                <a:gd name="connsiteX7" fmla="*/ 431106 w 497791"/>
                <a:gd name="connsiteY7" fmla="*/ 154010 h 259873"/>
                <a:gd name="connsiteX8" fmla="*/ 358081 w 497791"/>
                <a:gd name="connsiteY8" fmla="*/ 190523 h 259873"/>
                <a:gd name="connsiteX9" fmla="*/ 85031 w 497791"/>
                <a:gd name="connsiteY9" fmla="*/ 174648 h 259873"/>
                <a:gd name="connsiteX10" fmla="*/ 27881 w 497791"/>
                <a:gd name="connsiteY10" fmla="*/ 141310 h 259873"/>
                <a:gd name="connsiteX11" fmla="*/ 21531 w 497791"/>
                <a:gd name="connsiteY11" fmla="*/ 98448 h 259873"/>
                <a:gd name="connsiteX12" fmla="*/ 72331 w 497791"/>
                <a:gd name="connsiteY12" fmla="*/ 23 h 25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791" h="259873">
                  <a:moveTo>
                    <a:pt x="72331" y="23"/>
                  </a:moveTo>
                  <a:cubicBezTo>
                    <a:pt x="70479" y="1610"/>
                    <a:pt x="16768" y="76488"/>
                    <a:pt x="10418" y="107973"/>
                  </a:cubicBezTo>
                  <a:cubicBezTo>
                    <a:pt x="4068" y="139458"/>
                    <a:pt x="-18950" y="164329"/>
                    <a:pt x="34231" y="188935"/>
                  </a:cubicBezTo>
                  <a:cubicBezTo>
                    <a:pt x="87412" y="213541"/>
                    <a:pt x="290612" y="245556"/>
                    <a:pt x="329506" y="255610"/>
                  </a:cubicBezTo>
                  <a:cubicBezTo>
                    <a:pt x="368400" y="265664"/>
                    <a:pt x="251454" y="255610"/>
                    <a:pt x="267593" y="249260"/>
                  </a:cubicBezTo>
                  <a:cubicBezTo>
                    <a:pt x="283732" y="242910"/>
                    <a:pt x="387978" y="231004"/>
                    <a:pt x="426343" y="217510"/>
                  </a:cubicBezTo>
                  <a:cubicBezTo>
                    <a:pt x="464708" y="204016"/>
                    <a:pt x="496987" y="178881"/>
                    <a:pt x="497781" y="168298"/>
                  </a:cubicBezTo>
                  <a:cubicBezTo>
                    <a:pt x="498575" y="157715"/>
                    <a:pt x="454389" y="150306"/>
                    <a:pt x="431106" y="154010"/>
                  </a:cubicBezTo>
                  <a:cubicBezTo>
                    <a:pt x="407823" y="157714"/>
                    <a:pt x="415760" y="187083"/>
                    <a:pt x="358081" y="190523"/>
                  </a:cubicBezTo>
                  <a:cubicBezTo>
                    <a:pt x="300402" y="193963"/>
                    <a:pt x="140064" y="182850"/>
                    <a:pt x="85031" y="174648"/>
                  </a:cubicBezTo>
                  <a:cubicBezTo>
                    <a:pt x="29998" y="166446"/>
                    <a:pt x="38464" y="154010"/>
                    <a:pt x="27881" y="141310"/>
                  </a:cubicBezTo>
                  <a:cubicBezTo>
                    <a:pt x="17298" y="128610"/>
                    <a:pt x="17298" y="118821"/>
                    <a:pt x="21531" y="98448"/>
                  </a:cubicBezTo>
                  <a:cubicBezTo>
                    <a:pt x="25764" y="78075"/>
                    <a:pt x="74183" y="-1564"/>
                    <a:pt x="7233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8BF18FDA-5676-4E81-AD2A-BB1985849806}"/>
                </a:ext>
              </a:extLst>
            </p:cNvPr>
            <p:cNvSpPr/>
            <p:nvPr/>
          </p:nvSpPr>
          <p:spPr>
            <a:xfrm>
              <a:off x="3482975" y="12286505"/>
              <a:ext cx="693567" cy="94528"/>
            </a:xfrm>
            <a:custGeom>
              <a:avLst/>
              <a:gdLst>
                <a:gd name="connsiteX0" fmla="*/ 0 w 693567"/>
                <a:gd name="connsiteY0" fmla="*/ 745 h 94528"/>
                <a:gd name="connsiteX1" fmla="*/ 85725 w 693567"/>
                <a:gd name="connsiteY1" fmla="*/ 13445 h 94528"/>
                <a:gd name="connsiteX2" fmla="*/ 474663 w 693567"/>
                <a:gd name="connsiteY2" fmla="*/ 92820 h 94528"/>
                <a:gd name="connsiteX3" fmla="*/ 685800 w 693567"/>
                <a:gd name="connsiteY3" fmla="*/ 51545 h 94528"/>
                <a:gd name="connsiteX4" fmla="*/ 331788 w 693567"/>
                <a:gd name="connsiteY4" fmla="*/ 49958 h 94528"/>
                <a:gd name="connsiteX5" fmla="*/ 682625 w 693567"/>
                <a:gd name="connsiteY5" fmla="*/ 92820 h 94528"/>
                <a:gd name="connsiteX6" fmla="*/ 574675 w 693567"/>
                <a:gd name="connsiteY6" fmla="*/ 80120 h 94528"/>
                <a:gd name="connsiteX7" fmla="*/ 271463 w 693567"/>
                <a:gd name="connsiteY7" fmla="*/ 26145 h 94528"/>
                <a:gd name="connsiteX8" fmla="*/ 0 w 693567"/>
                <a:gd name="connsiteY8" fmla="*/ 745 h 9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567" h="94528">
                  <a:moveTo>
                    <a:pt x="0" y="745"/>
                  </a:moveTo>
                  <a:cubicBezTo>
                    <a:pt x="3307" y="-578"/>
                    <a:pt x="6615" y="-1901"/>
                    <a:pt x="85725" y="13445"/>
                  </a:cubicBezTo>
                  <a:cubicBezTo>
                    <a:pt x="164835" y="28791"/>
                    <a:pt x="374651" y="86470"/>
                    <a:pt x="474663" y="92820"/>
                  </a:cubicBezTo>
                  <a:cubicBezTo>
                    <a:pt x="574675" y="99170"/>
                    <a:pt x="709612" y="58689"/>
                    <a:pt x="685800" y="51545"/>
                  </a:cubicBezTo>
                  <a:cubicBezTo>
                    <a:pt x="661988" y="44401"/>
                    <a:pt x="332317" y="43079"/>
                    <a:pt x="331788" y="49958"/>
                  </a:cubicBezTo>
                  <a:cubicBezTo>
                    <a:pt x="331259" y="56837"/>
                    <a:pt x="642144" y="87793"/>
                    <a:pt x="682625" y="92820"/>
                  </a:cubicBezTo>
                  <a:cubicBezTo>
                    <a:pt x="723106" y="97847"/>
                    <a:pt x="643202" y="91233"/>
                    <a:pt x="574675" y="80120"/>
                  </a:cubicBezTo>
                  <a:cubicBezTo>
                    <a:pt x="506148" y="69008"/>
                    <a:pt x="271463" y="26145"/>
                    <a:pt x="271463" y="26145"/>
                  </a:cubicBezTo>
                  <a:lnTo>
                    <a:pt x="0" y="74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4DE79535-E75D-412F-93C9-BD6AD4F30CF9}"/>
                </a:ext>
              </a:extLst>
            </p:cNvPr>
            <p:cNvSpPr/>
            <p:nvPr/>
          </p:nvSpPr>
          <p:spPr>
            <a:xfrm>
              <a:off x="3805215" y="12338394"/>
              <a:ext cx="310196" cy="238018"/>
            </a:xfrm>
            <a:custGeom>
              <a:avLst/>
              <a:gdLst>
                <a:gd name="connsiteX0" fmla="*/ 306410 w 310196"/>
                <a:gd name="connsiteY0" fmla="*/ 1244 h 238018"/>
                <a:gd name="connsiteX1" fmla="*/ 301648 w 310196"/>
                <a:gd name="connsiteY1" fmla="*/ 171106 h 238018"/>
                <a:gd name="connsiteX2" fmla="*/ 269898 w 310196"/>
                <a:gd name="connsiteY2" fmla="*/ 209206 h 238018"/>
                <a:gd name="connsiteX3" fmla="*/ 23 w 310196"/>
                <a:gd name="connsiteY3" fmla="*/ 237781 h 238018"/>
                <a:gd name="connsiteX4" fmla="*/ 285773 w 310196"/>
                <a:gd name="connsiteY4" fmla="*/ 193331 h 238018"/>
                <a:gd name="connsiteX5" fmla="*/ 296885 w 310196"/>
                <a:gd name="connsiteY5" fmla="*/ 98081 h 238018"/>
                <a:gd name="connsiteX6" fmla="*/ 306410 w 310196"/>
                <a:gd name="connsiteY6" fmla="*/ 1244 h 2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96" h="238018">
                  <a:moveTo>
                    <a:pt x="306410" y="1244"/>
                  </a:moveTo>
                  <a:cubicBezTo>
                    <a:pt x="307204" y="13415"/>
                    <a:pt x="307733" y="136446"/>
                    <a:pt x="301648" y="171106"/>
                  </a:cubicBezTo>
                  <a:cubicBezTo>
                    <a:pt x="295563" y="205766"/>
                    <a:pt x="320169" y="198094"/>
                    <a:pt x="269898" y="209206"/>
                  </a:cubicBezTo>
                  <a:cubicBezTo>
                    <a:pt x="219627" y="220318"/>
                    <a:pt x="-2623" y="240427"/>
                    <a:pt x="23" y="237781"/>
                  </a:cubicBezTo>
                  <a:cubicBezTo>
                    <a:pt x="2669" y="235135"/>
                    <a:pt x="236296" y="216614"/>
                    <a:pt x="285773" y="193331"/>
                  </a:cubicBezTo>
                  <a:cubicBezTo>
                    <a:pt x="335250" y="170048"/>
                    <a:pt x="293710" y="126656"/>
                    <a:pt x="296885" y="98081"/>
                  </a:cubicBezTo>
                  <a:cubicBezTo>
                    <a:pt x="300060" y="69506"/>
                    <a:pt x="305616" y="-10927"/>
                    <a:pt x="306410" y="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53E58255-A69A-457F-9B0E-BD0E4913D25C}"/>
                </a:ext>
              </a:extLst>
            </p:cNvPr>
            <p:cNvSpPr/>
            <p:nvPr/>
          </p:nvSpPr>
          <p:spPr>
            <a:xfrm>
              <a:off x="3906661" y="12379144"/>
              <a:ext cx="151943" cy="137468"/>
            </a:xfrm>
            <a:custGeom>
              <a:avLst/>
              <a:gdLst>
                <a:gd name="connsiteX0" fmla="*/ 150989 w 151943"/>
                <a:gd name="connsiteY0" fmla="*/ 181 h 137468"/>
                <a:gd name="connsiteX1" fmla="*/ 93839 w 151943"/>
                <a:gd name="connsiteY1" fmla="*/ 81144 h 137468"/>
                <a:gd name="connsiteX2" fmla="*/ 177 w 151943"/>
                <a:gd name="connsiteY2" fmla="*/ 136706 h 137468"/>
                <a:gd name="connsiteX3" fmla="*/ 119239 w 151943"/>
                <a:gd name="connsiteY3" fmla="*/ 112894 h 137468"/>
                <a:gd name="connsiteX4" fmla="*/ 127177 w 151943"/>
                <a:gd name="connsiteY4" fmla="*/ 104956 h 137468"/>
                <a:gd name="connsiteX5" fmla="*/ 150989 w 151943"/>
                <a:gd name="connsiteY5" fmla="*/ 181 h 1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43" h="137468">
                  <a:moveTo>
                    <a:pt x="150989" y="181"/>
                  </a:moveTo>
                  <a:cubicBezTo>
                    <a:pt x="145433" y="-3788"/>
                    <a:pt x="118974" y="58390"/>
                    <a:pt x="93839" y="81144"/>
                  </a:cubicBezTo>
                  <a:cubicBezTo>
                    <a:pt x="68704" y="103898"/>
                    <a:pt x="-4056" y="131414"/>
                    <a:pt x="177" y="136706"/>
                  </a:cubicBezTo>
                  <a:cubicBezTo>
                    <a:pt x="4410" y="141998"/>
                    <a:pt x="98073" y="118186"/>
                    <a:pt x="119239" y="112894"/>
                  </a:cubicBezTo>
                  <a:cubicBezTo>
                    <a:pt x="140405" y="107602"/>
                    <a:pt x="117917" y="123477"/>
                    <a:pt x="127177" y="104956"/>
                  </a:cubicBezTo>
                  <a:cubicBezTo>
                    <a:pt x="136437" y="86435"/>
                    <a:pt x="156545" y="4150"/>
                    <a:pt x="150989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D38B9AB8-DD3D-40F1-9745-C48BA5B7776D}"/>
                </a:ext>
              </a:extLst>
            </p:cNvPr>
            <p:cNvSpPr/>
            <p:nvPr/>
          </p:nvSpPr>
          <p:spPr>
            <a:xfrm>
              <a:off x="3774822" y="12374031"/>
              <a:ext cx="216776" cy="133326"/>
            </a:xfrm>
            <a:custGeom>
              <a:avLst/>
              <a:gdLst>
                <a:gd name="connsiteX0" fmla="*/ 192341 w 216776"/>
                <a:gd name="connsiteY0" fmla="*/ 532 h 133326"/>
                <a:gd name="connsiteX1" fmla="*/ 209803 w 216776"/>
                <a:gd name="connsiteY1" fmla="*/ 67207 h 133326"/>
                <a:gd name="connsiteX2" fmla="*/ 55816 w 216776"/>
                <a:gd name="connsiteY2" fmla="*/ 125944 h 133326"/>
                <a:gd name="connsiteX3" fmla="*/ 5016 w 216776"/>
                <a:gd name="connsiteY3" fmla="*/ 132294 h 133326"/>
                <a:gd name="connsiteX4" fmla="*/ 165353 w 216776"/>
                <a:gd name="connsiteY4" fmla="*/ 124357 h 133326"/>
                <a:gd name="connsiteX5" fmla="*/ 209803 w 216776"/>
                <a:gd name="connsiteY5" fmla="*/ 105307 h 133326"/>
                <a:gd name="connsiteX6" fmla="*/ 192341 w 216776"/>
                <a:gd name="connsiteY6" fmla="*/ 532 h 1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76" h="133326">
                  <a:moveTo>
                    <a:pt x="192341" y="532"/>
                  </a:moveTo>
                  <a:cubicBezTo>
                    <a:pt x="192341" y="-5818"/>
                    <a:pt x="232557" y="46305"/>
                    <a:pt x="209803" y="67207"/>
                  </a:cubicBezTo>
                  <a:cubicBezTo>
                    <a:pt x="187049" y="88109"/>
                    <a:pt x="89947" y="115096"/>
                    <a:pt x="55816" y="125944"/>
                  </a:cubicBezTo>
                  <a:cubicBezTo>
                    <a:pt x="21685" y="136792"/>
                    <a:pt x="-13240" y="132558"/>
                    <a:pt x="5016" y="132294"/>
                  </a:cubicBezTo>
                  <a:cubicBezTo>
                    <a:pt x="23272" y="132030"/>
                    <a:pt x="131222" y="128855"/>
                    <a:pt x="165353" y="124357"/>
                  </a:cubicBezTo>
                  <a:cubicBezTo>
                    <a:pt x="199484" y="119859"/>
                    <a:pt x="203188" y="122240"/>
                    <a:pt x="209803" y="105307"/>
                  </a:cubicBezTo>
                  <a:cubicBezTo>
                    <a:pt x="216418" y="88374"/>
                    <a:pt x="192341" y="6882"/>
                    <a:pt x="192341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840BFB3E-4899-44AE-A1CB-65DCBD08BB04}"/>
                </a:ext>
              </a:extLst>
            </p:cNvPr>
            <p:cNvSpPr/>
            <p:nvPr/>
          </p:nvSpPr>
          <p:spPr>
            <a:xfrm>
              <a:off x="4095450" y="12341962"/>
              <a:ext cx="478138" cy="189673"/>
            </a:xfrm>
            <a:custGeom>
              <a:avLst/>
              <a:gdLst>
                <a:gd name="connsiteX0" fmla="*/ 52688 w 478138"/>
                <a:gd name="connsiteY0" fmla="*/ 2438 h 189673"/>
                <a:gd name="connsiteX1" fmla="*/ 36813 w 478138"/>
                <a:gd name="connsiteY1" fmla="*/ 162776 h 189673"/>
                <a:gd name="connsiteX2" fmla="*/ 478138 w 478138"/>
                <a:gd name="connsiteY2" fmla="*/ 186588 h 189673"/>
                <a:gd name="connsiteX3" fmla="*/ 33638 w 478138"/>
                <a:gd name="connsiteY3" fmla="*/ 188176 h 189673"/>
                <a:gd name="connsiteX4" fmla="*/ 28875 w 478138"/>
                <a:gd name="connsiteY4" fmla="*/ 175476 h 189673"/>
                <a:gd name="connsiteX5" fmla="*/ 9825 w 478138"/>
                <a:gd name="connsiteY5" fmla="*/ 72288 h 189673"/>
                <a:gd name="connsiteX6" fmla="*/ 52688 w 478138"/>
                <a:gd name="connsiteY6" fmla="*/ 2438 h 18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138" h="189673">
                  <a:moveTo>
                    <a:pt x="52688" y="2438"/>
                  </a:moveTo>
                  <a:cubicBezTo>
                    <a:pt x="57186" y="17519"/>
                    <a:pt x="-34095" y="132084"/>
                    <a:pt x="36813" y="162776"/>
                  </a:cubicBezTo>
                  <a:cubicBezTo>
                    <a:pt x="107721" y="193468"/>
                    <a:pt x="478667" y="182355"/>
                    <a:pt x="478138" y="186588"/>
                  </a:cubicBezTo>
                  <a:cubicBezTo>
                    <a:pt x="477609" y="190821"/>
                    <a:pt x="108515" y="190028"/>
                    <a:pt x="33638" y="188176"/>
                  </a:cubicBezTo>
                  <a:cubicBezTo>
                    <a:pt x="-41239" y="186324"/>
                    <a:pt x="32844" y="194791"/>
                    <a:pt x="28875" y="175476"/>
                  </a:cubicBezTo>
                  <a:cubicBezTo>
                    <a:pt x="24906" y="156161"/>
                    <a:pt x="7973" y="98482"/>
                    <a:pt x="9825" y="72288"/>
                  </a:cubicBezTo>
                  <a:cubicBezTo>
                    <a:pt x="11677" y="46094"/>
                    <a:pt x="48190" y="-12643"/>
                    <a:pt x="52688" y="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A1093F95-5A4B-4266-BD2C-DA2A23CD3E6F}"/>
                </a:ext>
              </a:extLst>
            </p:cNvPr>
            <p:cNvSpPr/>
            <p:nvPr/>
          </p:nvSpPr>
          <p:spPr>
            <a:xfrm>
              <a:off x="4128816" y="12334833"/>
              <a:ext cx="411704" cy="167058"/>
            </a:xfrm>
            <a:custGeom>
              <a:avLst/>
              <a:gdLst>
                <a:gd name="connsiteX0" fmla="*/ 51072 w 411704"/>
                <a:gd name="connsiteY0" fmla="*/ 42 h 167058"/>
                <a:gd name="connsiteX1" fmla="*/ 25672 w 411704"/>
                <a:gd name="connsiteY1" fmla="*/ 90530 h 167058"/>
                <a:gd name="connsiteX2" fmla="*/ 59009 w 411704"/>
                <a:gd name="connsiteY2" fmla="*/ 127042 h 167058"/>
                <a:gd name="connsiteX3" fmla="*/ 109809 w 411704"/>
                <a:gd name="connsiteY3" fmla="*/ 154030 h 167058"/>
                <a:gd name="connsiteX4" fmla="*/ 411434 w 411704"/>
                <a:gd name="connsiteY4" fmla="*/ 165142 h 167058"/>
                <a:gd name="connsiteX5" fmla="*/ 160609 w 411704"/>
                <a:gd name="connsiteY5" fmla="*/ 165142 h 167058"/>
                <a:gd name="connsiteX6" fmla="*/ 12972 w 411704"/>
                <a:gd name="connsiteY6" fmla="*/ 146092 h 167058"/>
                <a:gd name="connsiteX7" fmla="*/ 9797 w 411704"/>
                <a:gd name="connsiteY7" fmla="*/ 79417 h 167058"/>
                <a:gd name="connsiteX8" fmla="*/ 51072 w 411704"/>
                <a:gd name="connsiteY8" fmla="*/ 42 h 1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04" h="167058">
                  <a:moveTo>
                    <a:pt x="51072" y="42"/>
                  </a:moveTo>
                  <a:cubicBezTo>
                    <a:pt x="53718" y="1894"/>
                    <a:pt x="24349" y="69363"/>
                    <a:pt x="25672" y="90530"/>
                  </a:cubicBezTo>
                  <a:cubicBezTo>
                    <a:pt x="26995" y="111697"/>
                    <a:pt x="44986" y="116459"/>
                    <a:pt x="59009" y="127042"/>
                  </a:cubicBezTo>
                  <a:cubicBezTo>
                    <a:pt x="73032" y="137625"/>
                    <a:pt x="51072" y="147680"/>
                    <a:pt x="109809" y="154030"/>
                  </a:cubicBezTo>
                  <a:cubicBezTo>
                    <a:pt x="168546" y="160380"/>
                    <a:pt x="402967" y="163290"/>
                    <a:pt x="411434" y="165142"/>
                  </a:cubicBezTo>
                  <a:cubicBezTo>
                    <a:pt x="419901" y="166994"/>
                    <a:pt x="227019" y="168317"/>
                    <a:pt x="160609" y="165142"/>
                  </a:cubicBezTo>
                  <a:cubicBezTo>
                    <a:pt x="94199" y="161967"/>
                    <a:pt x="38107" y="160379"/>
                    <a:pt x="12972" y="146092"/>
                  </a:cubicBezTo>
                  <a:cubicBezTo>
                    <a:pt x="-12163" y="131805"/>
                    <a:pt x="6357" y="101642"/>
                    <a:pt x="9797" y="79417"/>
                  </a:cubicBezTo>
                  <a:cubicBezTo>
                    <a:pt x="13236" y="57192"/>
                    <a:pt x="48426" y="-1810"/>
                    <a:pt x="5107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57AFB776-346B-467A-A14E-276C590054A5}"/>
                </a:ext>
              </a:extLst>
            </p:cNvPr>
            <p:cNvSpPr/>
            <p:nvPr/>
          </p:nvSpPr>
          <p:spPr>
            <a:xfrm>
              <a:off x="4152899" y="12301449"/>
              <a:ext cx="92565" cy="185858"/>
            </a:xfrm>
            <a:custGeom>
              <a:avLst/>
              <a:gdLst>
                <a:gd name="connsiteX0" fmla="*/ 77789 w 92565"/>
                <a:gd name="connsiteY0" fmla="*/ 89 h 185858"/>
                <a:gd name="connsiteX1" fmla="*/ 23814 w 92565"/>
                <a:gd name="connsiteY1" fmla="*/ 103276 h 185858"/>
                <a:gd name="connsiteX2" fmla="*/ 33339 w 92565"/>
                <a:gd name="connsiteY2" fmla="*/ 146139 h 185858"/>
                <a:gd name="connsiteX3" fmla="*/ 65089 w 92565"/>
                <a:gd name="connsiteY3" fmla="*/ 171539 h 185858"/>
                <a:gd name="connsiteX4" fmla="*/ 92076 w 92565"/>
                <a:gd name="connsiteY4" fmla="*/ 185826 h 185858"/>
                <a:gd name="connsiteX5" fmla="*/ 41276 w 92565"/>
                <a:gd name="connsiteY5" fmla="*/ 174714 h 185858"/>
                <a:gd name="connsiteX6" fmla="*/ 1 w 92565"/>
                <a:gd name="connsiteY6" fmla="*/ 152489 h 185858"/>
                <a:gd name="connsiteX7" fmla="*/ 39689 w 92565"/>
                <a:gd name="connsiteY7" fmla="*/ 122326 h 185858"/>
                <a:gd name="connsiteX8" fmla="*/ 77789 w 92565"/>
                <a:gd name="connsiteY8" fmla="*/ 89 h 18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65" h="185858">
                  <a:moveTo>
                    <a:pt x="77789" y="89"/>
                  </a:moveTo>
                  <a:cubicBezTo>
                    <a:pt x="75143" y="-3086"/>
                    <a:pt x="31222" y="78934"/>
                    <a:pt x="23814" y="103276"/>
                  </a:cubicBezTo>
                  <a:cubicBezTo>
                    <a:pt x="16406" y="127618"/>
                    <a:pt x="26460" y="134762"/>
                    <a:pt x="33339" y="146139"/>
                  </a:cubicBezTo>
                  <a:cubicBezTo>
                    <a:pt x="40218" y="157516"/>
                    <a:pt x="55300" y="164925"/>
                    <a:pt x="65089" y="171539"/>
                  </a:cubicBezTo>
                  <a:cubicBezTo>
                    <a:pt x="74878" y="178153"/>
                    <a:pt x="96045" y="185297"/>
                    <a:pt x="92076" y="185826"/>
                  </a:cubicBezTo>
                  <a:cubicBezTo>
                    <a:pt x="88107" y="186355"/>
                    <a:pt x="56622" y="180270"/>
                    <a:pt x="41276" y="174714"/>
                  </a:cubicBezTo>
                  <a:cubicBezTo>
                    <a:pt x="25930" y="169158"/>
                    <a:pt x="265" y="161220"/>
                    <a:pt x="1" y="152489"/>
                  </a:cubicBezTo>
                  <a:cubicBezTo>
                    <a:pt x="-264" y="143758"/>
                    <a:pt x="29106" y="142699"/>
                    <a:pt x="39689" y="122326"/>
                  </a:cubicBezTo>
                  <a:cubicBezTo>
                    <a:pt x="50272" y="101953"/>
                    <a:pt x="80435" y="3264"/>
                    <a:pt x="7778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FA688D7D-E521-4102-8D3B-D7739DB3F2B2}"/>
                </a:ext>
              </a:extLst>
            </p:cNvPr>
            <p:cNvSpPr/>
            <p:nvPr/>
          </p:nvSpPr>
          <p:spPr>
            <a:xfrm>
              <a:off x="4505983" y="12517311"/>
              <a:ext cx="451372" cy="15474"/>
            </a:xfrm>
            <a:custGeom>
              <a:avLst/>
              <a:gdLst>
                <a:gd name="connsiteX0" fmla="*/ 13630 w 451372"/>
                <a:gd name="connsiteY0" fmla="*/ 14414 h 15474"/>
                <a:gd name="connsiteX1" fmla="*/ 450192 w 451372"/>
                <a:gd name="connsiteY1" fmla="*/ 12827 h 15474"/>
                <a:gd name="connsiteX2" fmla="*/ 139042 w 451372"/>
                <a:gd name="connsiteY2" fmla="*/ 127 h 15474"/>
                <a:gd name="connsiteX3" fmla="*/ 13630 w 451372"/>
                <a:gd name="connsiteY3" fmla="*/ 14414 h 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2" h="15474">
                  <a:moveTo>
                    <a:pt x="13630" y="14414"/>
                  </a:moveTo>
                  <a:cubicBezTo>
                    <a:pt x="65488" y="16531"/>
                    <a:pt x="429290" y="15208"/>
                    <a:pt x="450192" y="12827"/>
                  </a:cubicBezTo>
                  <a:cubicBezTo>
                    <a:pt x="471094" y="10446"/>
                    <a:pt x="208363" y="1714"/>
                    <a:pt x="139042" y="127"/>
                  </a:cubicBezTo>
                  <a:cubicBezTo>
                    <a:pt x="69721" y="-1460"/>
                    <a:pt x="-38228" y="12297"/>
                    <a:pt x="13630" y="14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371726B8-451B-4128-886E-298F4E9EB764}"/>
                </a:ext>
              </a:extLst>
            </p:cNvPr>
            <p:cNvSpPr/>
            <p:nvPr/>
          </p:nvSpPr>
          <p:spPr>
            <a:xfrm>
              <a:off x="4475102" y="12325148"/>
              <a:ext cx="442974" cy="193939"/>
            </a:xfrm>
            <a:custGeom>
              <a:avLst/>
              <a:gdLst>
                <a:gd name="connsiteX0" fmla="*/ 442973 w 442974"/>
                <a:gd name="connsiteY0" fmla="*/ 202 h 193939"/>
                <a:gd name="connsiteX1" fmla="*/ 379473 w 442974"/>
                <a:gd name="connsiteY1" fmla="*/ 141490 h 193939"/>
                <a:gd name="connsiteX2" fmla="*/ 301686 w 442974"/>
                <a:gd name="connsiteY2" fmla="*/ 157365 h 193939"/>
                <a:gd name="connsiteX3" fmla="*/ 165161 w 442974"/>
                <a:gd name="connsiteY3" fmla="*/ 157365 h 193939"/>
                <a:gd name="connsiteX4" fmla="*/ 362011 w 442974"/>
                <a:gd name="connsiteY4" fmla="*/ 192290 h 193939"/>
                <a:gd name="connsiteX5" fmla="*/ 61 w 442974"/>
                <a:gd name="connsiteY5" fmla="*/ 185940 h 193939"/>
                <a:gd name="connsiteX6" fmla="*/ 333436 w 442974"/>
                <a:gd name="connsiteY6" fmla="*/ 165302 h 193939"/>
                <a:gd name="connsiteX7" fmla="*/ 381061 w 442974"/>
                <a:gd name="connsiteY7" fmla="*/ 111327 h 193939"/>
                <a:gd name="connsiteX8" fmla="*/ 442973 w 442974"/>
                <a:gd name="connsiteY8" fmla="*/ 202 h 19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74" h="193939">
                  <a:moveTo>
                    <a:pt x="442973" y="202"/>
                  </a:moveTo>
                  <a:cubicBezTo>
                    <a:pt x="442708" y="5229"/>
                    <a:pt x="403021" y="115296"/>
                    <a:pt x="379473" y="141490"/>
                  </a:cubicBezTo>
                  <a:cubicBezTo>
                    <a:pt x="355925" y="167684"/>
                    <a:pt x="337405" y="154719"/>
                    <a:pt x="301686" y="157365"/>
                  </a:cubicBezTo>
                  <a:cubicBezTo>
                    <a:pt x="265967" y="160011"/>
                    <a:pt x="155107" y="151544"/>
                    <a:pt x="165161" y="157365"/>
                  </a:cubicBezTo>
                  <a:cubicBezTo>
                    <a:pt x="175215" y="163186"/>
                    <a:pt x="389528" y="187528"/>
                    <a:pt x="362011" y="192290"/>
                  </a:cubicBezTo>
                  <a:cubicBezTo>
                    <a:pt x="334494" y="197052"/>
                    <a:pt x="4824" y="190438"/>
                    <a:pt x="61" y="185940"/>
                  </a:cubicBezTo>
                  <a:cubicBezTo>
                    <a:pt x="-4702" y="181442"/>
                    <a:pt x="269936" y="177737"/>
                    <a:pt x="333436" y="165302"/>
                  </a:cubicBezTo>
                  <a:cubicBezTo>
                    <a:pt x="396936" y="152867"/>
                    <a:pt x="363863" y="137521"/>
                    <a:pt x="381061" y="111327"/>
                  </a:cubicBezTo>
                  <a:cubicBezTo>
                    <a:pt x="398259" y="85133"/>
                    <a:pt x="443238" y="-4825"/>
                    <a:pt x="442973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266FD2B9-A60C-40E7-9DBE-4A0F9DAE351D}"/>
                </a:ext>
              </a:extLst>
            </p:cNvPr>
            <p:cNvSpPr/>
            <p:nvPr/>
          </p:nvSpPr>
          <p:spPr>
            <a:xfrm>
              <a:off x="4656171" y="12239609"/>
              <a:ext cx="485744" cy="141485"/>
            </a:xfrm>
            <a:custGeom>
              <a:avLst/>
              <a:gdLst>
                <a:gd name="connsiteX0" fmla="*/ 249204 w 485744"/>
                <a:gd name="connsiteY0" fmla="*/ 90504 h 141485"/>
                <a:gd name="connsiteX1" fmla="*/ 379379 w 485744"/>
                <a:gd name="connsiteY1" fmla="*/ 141304 h 141485"/>
                <a:gd name="connsiteX2" fmla="*/ 382554 w 485744"/>
                <a:gd name="connsiteY2" fmla="*/ 103204 h 141485"/>
                <a:gd name="connsiteX3" fmla="*/ 485742 w 485744"/>
                <a:gd name="connsiteY3" fmla="*/ 16 h 141485"/>
                <a:gd name="connsiteX4" fmla="*/ 379379 w 485744"/>
                <a:gd name="connsiteY4" fmla="*/ 95266 h 141485"/>
                <a:gd name="connsiteX5" fmla="*/ 369854 w 485744"/>
                <a:gd name="connsiteY5" fmla="*/ 106379 h 141485"/>
                <a:gd name="connsiteX6" fmla="*/ 1554 w 485744"/>
                <a:gd name="connsiteY6" fmla="*/ 1604 h 141485"/>
                <a:gd name="connsiteX7" fmla="*/ 249204 w 485744"/>
                <a:gd name="connsiteY7" fmla="*/ 90504 h 14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44" h="141485">
                  <a:moveTo>
                    <a:pt x="249204" y="90504"/>
                  </a:moveTo>
                  <a:cubicBezTo>
                    <a:pt x="312175" y="113787"/>
                    <a:pt x="357154" y="139187"/>
                    <a:pt x="379379" y="141304"/>
                  </a:cubicBezTo>
                  <a:cubicBezTo>
                    <a:pt x="401604" y="143421"/>
                    <a:pt x="364827" y="126752"/>
                    <a:pt x="382554" y="103204"/>
                  </a:cubicBezTo>
                  <a:cubicBezTo>
                    <a:pt x="400281" y="79656"/>
                    <a:pt x="486271" y="1339"/>
                    <a:pt x="485742" y="16"/>
                  </a:cubicBezTo>
                  <a:cubicBezTo>
                    <a:pt x="485213" y="-1307"/>
                    <a:pt x="398694" y="77539"/>
                    <a:pt x="379379" y="95266"/>
                  </a:cubicBezTo>
                  <a:cubicBezTo>
                    <a:pt x="360064" y="112993"/>
                    <a:pt x="432825" y="121989"/>
                    <a:pt x="369854" y="106379"/>
                  </a:cubicBezTo>
                  <a:cubicBezTo>
                    <a:pt x="306883" y="90769"/>
                    <a:pt x="22985" y="7954"/>
                    <a:pt x="1554" y="1604"/>
                  </a:cubicBezTo>
                  <a:cubicBezTo>
                    <a:pt x="-19877" y="-4746"/>
                    <a:pt x="186233" y="67221"/>
                    <a:pt x="249204" y="90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3DB2AD56-06FE-4048-97D8-FAD1F9207322}"/>
                </a:ext>
              </a:extLst>
            </p:cNvPr>
            <p:cNvSpPr/>
            <p:nvPr/>
          </p:nvSpPr>
          <p:spPr>
            <a:xfrm>
              <a:off x="4951339" y="12374509"/>
              <a:ext cx="150295" cy="177555"/>
            </a:xfrm>
            <a:custGeom>
              <a:avLst/>
              <a:gdLst>
                <a:gd name="connsiteX0" fmla="*/ 128661 w 150295"/>
                <a:gd name="connsiteY0" fmla="*/ 46091 h 177555"/>
                <a:gd name="connsiteX1" fmla="*/ 25474 w 150295"/>
                <a:gd name="connsiteY1" fmla="*/ 54 h 177555"/>
                <a:gd name="connsiteX2" fmla="*/ 47699 w 150295"/>
                <a:gd name="connsiteY2" fmla="*/ 57204 h 177555"/>
                <a:gd name="connsiteX3" fmla="*/ 149299 w 150295"/>
                <a:gd name="connsiteY3" fmla="*/ 176266 h 177555"/>
                <a:gd name="connsiteX4" fmla="*/ 93736 w 150295"/>
                <a:gd name="connsiteY4" fmla="*/ 114354 h 177555"/>
                <a:gd name="connsiteX5" fmla="*/ 74 w 150295"/>
                <a:gd name="connsiteY5" fmla="*/ 20691 h 177555"/>
                <a:gd name="connsiteX6" fmla="*/ 79449 w 150295"/>
                <a:gd name="connsiteY6" fmla="*/ 12754 h 177555"/>
                <a:gd name="connsiteX7" fmla="*/ 128661 w 150295"/>
                <a:gd name="connsiteY7" fmla="*/ 46091 h 1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95" h="177555">
                  <a:moveTo>
                    <a:pt x="128661" y="46091"/>
                  </a:moveTo>
                  <a:cubicBezTo>
                    <a:pt x="119665" y="43974"/>
                    <a:pt x="38968" y="-1798"/>
                    <a:pt x="25474" y="54"/>
                  </a:cubicBezTo>
                  <a:cubicBezTo>
                    <a:pt x="11980" y="1906"/>
                    <a:pt x="27062" y="27835"/>
                    <a:pt x="47699" y="57204"/>
                  </a:cubicBezTo>
                  <a:cubicBezTo>
                    <a:pt x="68336" y="86573"/>
                    <a:pt x="141626" y="166741"/>
                    <a:pt x="149299" y="176266"/>
                  </a:cubicBezTo>
                  <a:cubicBezTo>
                    <a:pt x="156972" y="185791"/>
                    <a:pt x="118607" y="140283"/>
                    <a:pt x="93736" y="114354"/>
                  </a:cubicBezTo>
                  <a:cubicBezTo>
                    <a:pt x="68865" y="88425"/>
                    <a:pt x="2455" y="37624"/>
                    <a:pt x="74" y="20691"/>
                  </a:cubicBezTo>
                  <a:cubicBezTo>
                    <a:pt x="-2307" y="3758"/>
                    <a:pt x="52726" y="7198"/>
                    <a:pt x="79449" y="12754"/>
                  </a:cubicBezTo>
                  <a:cubicBezTo>
                    <a:pt x="106172" y="18310"/>
                    <a:pt x="137657" y="48208"/>
                    <a:pt x="128661" y="4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05C8A7D8-6927-44B6-96CF-A1DD6B6000A8}"/>
                </a:ext>
              </a:extLst>
            </p:cNvPr>
            <p:cNvSpPr/>
            <p:nvPr/>
          </p:nvSpPr>
          <p:spPr>
            <a:xfrm>
              <a:off x="4854545" y="12349014"/>
              <a:ext cx="128366" cy="162096"/>
            </a:xfrm>
            <a:custGeom>
              <a:avLst/>
              <a:gdLst>
                <a:gd name="connsiteX0" fmla="*/ 95280 w 128366"/>
                <a:gd name="connsiteY0" fmla="*/ 149 h 162096"/>
                <a:gd name="connsiteX1" fmla="*/ 68293 w 128366"/>
                <a:gd name="connsiteY1" fmla="*/ 63649 h 162096"/>
                <a:gd name="connsiteX2" fmla="*/ 127030 w 128366"/>
                <a:gd name="connsiteY2" fmla="*/ 109686 h 162096"/>
                <a:gd name="connsiteX3" fmla="*/ 30 w 128366"/>
                <a:gd name="connsiteY3" fmla="*/ 162074 h 162096"/>
                <a:gd name="connsiteX4" fmla="*/ 114330 w 128366"/>
                <a:gd name="connsiteY4" fmla="*/ 103336 h 162096"/>
                <a:gd name="connsiteX5" fmla="*/ 55593 w 128366"/>
                <a:gd name="connsiteY5" fmla="*/ 82699 h 162096"/>
                <a:gd name="connsiteX6" fmla="*/ 95280 w 128366"/>
                <a:gd name="connsiteY6" fmla="*/ 149 h 16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66" h="162096">
                  <a:moveTo>
                    <a:pt x="95280" y="149"/>
                  </a:moveTo>
                  <a:cubicBezTo>
                    <a:pt x="97397" y="-3026"/>
                    <a:pt x="63001" y="45393"/>
                    <a:pt x="68293" y="63649"/>
                  </a:cubicBezTo>
                  <a:cubicBezTo>
                    <a:pt x="73585" y="81905"/>
                    <a:pt x="138407" y="93282"/>
                    <a:pt x="127030" y="109686"/>
                  </a:cubicBezTo>
                  <a:cubicBezTo>
                    <a:pt x="115653" y="126090"/>
                    <a:pt x="2147" y="163132"/>
                    <a:pt x="30" y="162074"/>
                  </a:cubicBezTo>
                  <a:cubicBezTo>
                    <a:pt x="-2087" y="161016"/>
                    <a:pt x="105070" y="116565"/>
                    <a:pt x="114330" y="103336"/>
                  </a:cubicBezTo>
                  <a:cubicBezTo>
                    <a:pt x="123590" y="90107"/>
                    <a:pt x="58239" y="100162"/>
                    <a:pt x="55593" y="82699"/>
                  </a:cubicBezTo>
                  <a:cubicBezTo>
                    <a:pt x="52947" y="65236"/>
                    <a:pt x="93163" y="3324"/>
                    <a:pt x="95280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FA1B177D-2926-40F6-8913-64B7FBCA2B92}"/>
                </a:ext>
              </a:extLst>
            </p:cNvPr>
            <p:cNvSpPr/>
            <p:nvPr/>
          </p:nvSpPr>
          <p:spPr>
            <a:xfrm>
              <a:off x="4354712" y="12597590"/>
              <a:ext cx="945303" cy="33200"/>
            </a:xfrm>
            <a:custGeom>
              <a:avLst/>
              <a:gdLst>
                <a:gd name="connsiteX0" fmla="*/ 2976 w 945303"/>
                <a:gd name="connsiteY0" fmla="*/ 13510 h 33200"/>
                <a:gd name="connsiteX1" fmla="*/ 90288 w 945303"/>
                <a:gd name="connsiteY1" fmla="*/ 21448 h 33200"/>
                <a:gd name="connsiteX2" fmla="*/ 793551 w 945303"/>
                <a:gd name="connsiteY2" fmla="*/ 32560 h 33200"/>
                <a:gd name="connsiteX3" fmla="*/ 942776 w 945303"/>
                <a:gd name="connsiteY3" fmla="*/ 810 h 33200"/>
                <a:gd name="connsiteX4" fmla="*/ 730051 w 945303"/>
                <a:gd name="connsiteY4" fmla="*/ 8748 h 33200"/>
                <a:gd name="connsiteX5" fmla="*/ 2976 w 945303"/>
                <a:gd name="connsiteY5" fmla="*/ 13510 h 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303" h="33200">
                  <a:moveTo>
                    <a:pt x="2976" y="13510"/>
                  </a:moveTo>
                  <a:cubicBezTo>
                    <a:pt x="-19249" y="15891"/>
                    <a:pt x="90288" y="21448"/>
                    <a:pt x="90288" y="21448"/>
                  </a:cubicBezTo>
                  <a:cubicBezTo>
                    <a:pt x="222050" y="24623"/>
                    <a:pt x="651470" y="36000"/>
                    <a:pt x="793551" y="32560"/>
                  </a:cubicBezTo>
                  <a:cubicBezTo>
                    <a:pt x="935632" y="29120"/>
                    <a:pt x="953359" y="4779"/>
                    <a:pt x="942776" y="810"/>
                  </a:cubicBezTo>
                  <a:cubicBezTo>
                    <a:pt x="932193" y="-3159"/>
                    <a:pt x="730051" y="8748"/>
                    <a:pt x="730051" y="8748"/>
                  </a:cubicBezTo>
                  <a:lnTo>
                    <a:pt x="2976" y="135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DD0E32F3-26F9-4976-BE5C-CA68B4DC8098}"/>
                </a:ext>
              </a:extLst>
            </p:cNvPr>
            <p:cNvSpPr/>
            <p:nvPr/>
          </p:nvSpPr>
          <p:spPr>
            <a:xfrm>
              <a:off x="5014457" y="12388148"/>
              <a:ext cx="95962" cy="134801"/>
            </a:xfrm>
            <a:custGeom>
              <a:avLst/>
              <a:gdLst>
                <a:gd name="connsiteX0" fmla="*/ 456 w 95962"/>
                <a:gd name="connsiteY0" fmla="*/ 2290 h 134801"/>
                <a:gd name="connsiteX1" fmla="*/ 94118 w 95962"/>
                <a:gd name="connsiteY1" fmla="*/ 134052 h 134801"/>
                <a:gd name="connsiteX2" fmla="*/ 59193 w 95962"/>
                <a:gd name="connsiteY2" fmla="*/ 54677 h 134801"/>
                <a:gd name="connsiteX3" fmla="*/ 456 w 95962"/>
                <a:gd name="connsiteY3" fmla="*/ 2290 h 1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62" h="134801">
                  <a:moveTo>
                    <a:pt x="456" y="2290"/>
                  </a:moveTo>
                  <a:cubicBezTo>
                    <a:pt x="6277" y="15519"/>
                    <a:pt x="84329" y="125321"/>
                    <a:pt x="94118" y="134052"/>
                  </a:cubicBezTo>
                  <a:cubicBezTo>
                    <a:pt x="103907" y="142783"/>
                    <a:pt x="72157" y="72669"/>
                    <a:pt x="59193" y="54677"/>
                  </a:cubicBezTo>
                  <a:cubicBezTo>
                    <a:pt x="46229" y="36685"/>
                    <a:pt x="-5365" y="-10939"/>
                    <a:pt x="456" y="2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3BE710F2-6D4A-4397-BC5F-55F8DD37D6AB}"/>
                </a:ext>
              </a:extLst>
            </p:cNvPr>
            <p:cNvSpPr/>
            <p:nvPr/>
          </p:nvSpPr>
          <p:spPr>
            <a:xfrm>
              <a:off x="4911625" y="12495896"/>
              <a:ext cx="109911" cy="76158"/>
            </a:xfrm>
            <a:custGeom>
              <a:avLst/>
              <a:gdLst>
                <a:gd name="connsiteX0" fmla="*/ 109638 w 109911"/>
                <a:gd name="connsiteY0" fmla="*/ 904 h 76158"/>
                <a:gd name="connsiteX1" fmla="*/ 3275 w 109911"/>
                <a:gd name="connsiteY1" fmla="*/ 75517 h 76158"/>
                <a:gd name="connsiteX2" fmla="*/ 33438 w 109911"/>
                <a:gd name="connsiteY2" fmla="*/ 35829 h 76158"/>
                <a:gd name="connsiteX3" fmla="*/ 109638 w 109911"/>
                <a:gd name="connsiteY3" fmla="*/ 904 h 7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11" h="76158">
                  <a:moveTo>
                    <a:pt x="109638" y="904"/>
                  </a:moveTo>
                  <a:cubicBezTo>
                    <a:pt x="104611" y="7519"/>
                    <a:pt x="15975" y="69696"/>
                    <a:pt x="3275" y="75517"/>
                  </a:cubicBezTo>
                  <a:cubicBezTo>
                    <a:pt x="-9425" y="81338"/>
                    <a:pt x="17828" y="45883"/>
                    <a:pt x="33438" y="35829"/>
                  </a:cubicBezTo>
                  <a:cubicBezTo>
                    <a:pt x="49048" y="25775"/>
                    <a:pt x="114665" y="-5711"/>
                    <a:pt x="109638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9711B52E-DE39-4588-8713-258B212969E2}"/>
                </a:ext>
              </a:extLst>
            </p:cNvPr>
            <p:cNvSpPr/>
            <p:nvPr/>
          </p:nvSpPr>
          <p:spPr>
            <a:xfrm>
              <a:off x="5076644" y="12453880"/>
              <a:ext cx="271772" cy="158824"/>
            </a:xfrm>
            <a:custGeom>
              <a:avLst/>
              <a:gdLst>
                <a:gd name="connsiteX0" fmla="*/ 181 w 271772"/>
                <a:gd name="connsiteY0" fmla="*/ 58 h 158824"/>
                <a:gd name="connsiteX1" fmla="*/ 257356 w 271772"/>
                <a:gd name="connsiteY1" fmla="*/ 50858 h 158824"/>
                <a:gd name="connsiteX2" fmla="*/ 239894 w 271772"/>
                <a:gd name="connsiteY2" fmla="*/ 58795 h 158824"/>
                <a:gd name="connsiteX3" fmla="*/ 257356 w 271772"/>
                <a:gd name="connsiteY3" fmla="*/ 158808 h 158824"/>
                <a:gd name="connsiteX4" fmla="*/ 270056 w 271772"/>
                <a:gd name="connsiteY4" fmla="*/ 66733 h 158824"/>
                <a:gd name="connsiteX5" fmla="*/ 217669 w 271772"/>
                <a:gd name="connsiteY5" fmla="*/ 61970 h 158824"/>
                <a:gd name="connsiteX6" fmla="*/ 181 w 271772"/>
                <a:gd name="connsiteY6" fmla="*/ 58 h 1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772" h="158824">
                  <a:moveTo>
                    <a:pt x="181" y="58"/>
                  </a:moveTo>
                  <a:cubicBezTo>
                    <a:pt x="6796" y="-1794"/>
                    <a:pt x="217404" y="41069"/>
                    <a:pt x="257356" y="50858"/>
                  </a:cubicBezTo>
                  <a:cubicBezTo>
                    <a:pt x="297308" y="60648"/>
                    <a:pt x="239894" y="40803"/>
                    <a:pt x="239894" y="58795"/>
                  </a:cubicBezTo>
                  <a:cubicBezTo>
                    <a:pt x="239894" y="76787"/>
                    <a:pt x="252329" y="157485"/>
                    <a:pt x="257356" y="158808"/>
                  </a:cubicBezTo>
                  <a:cubicBezTo>
                    <a:pt x="262383" y="160131"/>
                    <a:pt x="276671" y="82873"/>
                    <a:pt x="270056" y="66733"/>
                  </a:cubicBezTo>
                  <a:cubicBezTo>
                    <a:pt x="263442" y="50593"/>
                    <a:pt x="265294" y="73347"/>
                    <a:pt x="217669" y="61970"/>
                  </a:cubicBezTo>
                  <a:cubicBezTo>
                    <a:pt x="170044" y="50593"/>
                    <a:pt x="-6434" y="1910"/>
                    <a:pt x="181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2FF88192-09B7-4F38-816E-1D72665A29A3}"/>
                </a:ext>
              </a:extLst>
            </p:cNvPr>
            <p:cNvSpPr/>
            <p:nvPr/>
          </p:nvSpPr>
          <p:spPr>
            <a:xfrm>
              <a:off x="4525963" y="12552894"/>
              <a:ext cx="315223" cy="20591"/>
            </a:xfrm>
            <a:custGeom>
              <a:avLst/>
              <a:gdLst>
                <a:gd name="connsiteX0" fmla="*/ 0 w 315223"/>
                <a:gd name="connsiteY0" fmla="*/ 4231 h 20591"/>
                <a:gd name="connsiteX1" fmla="*/ 107950 w 315223"/>
                <a:gd name="connsiteY1" fmla="*/ 2644 h 20591"/>
                <a:gd name="connsiteX2" fmla="*/ 311150 w 315223"/>
                <a:gd name="connsiteY2" fmla="*/ 1056 h 20591"/>
                <a:gd name="connsiteX3" fmla="*/ 239712 w 315223"/>
                <a:gd name="connsiteY3" fmla="*/ 20106 h 20591"/>
                <a:gd name="connsiteX4" fmla="*/ 188912 w 315223"/>
                <a:gd name="connsiteY4" fmla="*/ 15344 h 20591"/>
                <a:gd name="connsiteX5" fmla="*/ 0 w 315223"/>
                <a:gd name="connsiteY5" fmla="*/ 4231 h 2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23" h="20591">
                  <a:moveTo>
                    <a:pt x="0" y="4231"/>
                  </a:moveTo>
                  <a:lnTo>
                    <a:pt x="107950" y="2644"/>
                  </a:lnTo>
                  <a:cubicBezTo>
                    <a:pt x="159808" y="2115"/>
                    <a:pt x="289190" y="-1854"/>
                    <a:pt x="311150" y="1056"/>
                  </a:cubicBezTo>
                  <a:cubicBezTo>
                    <a:pt x="333110" y="3966"/>
                    <a:pt x="260085" y="17725"/>
                    <a:pt x="239712" y="20106"/>
                  </a:cubicBezTo>
                  <a:cubicBezTo>
                    <a:pt x="219339" y="22487"/>
                    <a:pt x="188912" y="15344"/>
                    <a:pt x="188912" y="15344"/>
                  </a:cubicBezTo>
                  <a:lnTo>
                    <a:pt x="0" y="42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233DED3F-4086-443F-9E24-BCFDCFC06BE3}"/>
                </a:ext>
              </a:extLst>
            </p:cNvPr>
            <p:cNvSpPr/>
            <p:nvPr/>
          </p:nvSpPr>
          <p:spPr>
            <a:xfrm>
              <a:off x="4871104" y="12532022"/>
              <a:ext cx="389876" cy="60039"/>
            </a:xfrm>
            <a:custGeom>
              <a:avLst/>
              <a:gdLst>
                <a:gd name="connsiteX0" fmla="*/ 148571 w 389876"/>
                <a:gd name="connsiteY0" fmla="*/ 10816 h 60039"/>
                <a:gd name="connsiteX1" fmla="*/ 300971 w 389876"/>
                <a:gd name="connsiteY1" fmla="*/ 1291 h 60039"/>
                <a:gd name="connsiteX2" fmla="*/ 389871 w 389876"/>
                <a:gd name="connsiteY2" fmla="*/ 1291 h 60039"/>
                <a:gd name="connsiteX3" fmla="*/ 305734 w 389876"/>
                <a:gd name="connsiteY3" fmla="*/ 12403 h 60039"/>
                <a:gd name="connsiteX4" fmla="*/ 197784 w 389876"/>
                <a:gd name="connsiteY4" fmla="*/ 28278 h 60039"/>
                <a:gd name="connsiteX5" fmla="*/ 934 w 389876"/>
                <a:gd name="connsiteY5" fmla="*/ 60028 h 60039"/>
                <a:gd name="connsiteX6" fmla="*/ 148571 w 389876"/>
                <a:gd name="connsiteY6" fmla="*/ 10816 h 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876" h="60039">
                  <a:moveTo>
                    <a:pt x="148571" y="10816"/>
                  </a:moveTo>
                  <a:cubicBezTo>
                    <a:pt x="198577" y="1027"/>
                    <a:pt x="260754" y="2879"/>
                    <a:pt x="300971" y="1291"/>
                  </a:cubicBezTo>
                  <a:cubicBezTo>
                    <a:pt x="341188" y="-297"/>
                    <a:pt x="389077" y="-561"/>
                    <a:pt x="389871" y="1291"/>
                  </a:cubicBezTo>
                  <a:cubicBezTo>
                    <a:pt x="390665" y="3143"/>
                    <a:pt x="305734" y="12403"/>
                    <a:pt x="305734" y="12403"/>
                  </a:cubicBezTo>
                  <a:lnTo>
                    <a:pt x="197784" y="28278"/>
                  </a:lnTo>
                  <a:lnTo>
                    <a:pt x="934" y="60028"/>
                  </a:lnTo>
                  <a:cubicBezTo>
                    <a:pt x="-11237" y="60822"/>
                    <a:pt x="98565" y="20605"/>
                    <a:pt x="148571" y="10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D8206B57-1F78-4A22-B872-AFC49FA882EA}"/>
                </a:ext>
              </a:extLst>
            </p:cNvPr>
            <p:cNvSpPr/>
            <p:nvPr/>
          </p:nvSpPr>
          <p:spPr>
            <a:xfrm>
              <a:off x="5822499" y="3273348"/>
              <a:ext cx="869036" cy="122363"/>
            </a:xfrm>
            <a:custGeom>
              <a:avLst/>
              <a:gdLst>
                <a:gd name="connsiteX0" fmla="*/ 2039 w 869036"/>
                <a:gd name="connsiteY0" fmla="*/ 122315 h 122363"/>
                <a:gd name="connsiteX1" fmla="*/ 335414 w 869036"/>
                <a:gd name="connsiteY1" fmla="*/ 101677 h 122363"/>
                <a:gd name="connsiteX2" fmla="*/ 260801 w 869036"/>
                <a:gd name="connsiteY2" fmla="*/ 90565 h 122363"/>
                <a:gd name="connsiteX3" fmla="*/ 546551 w 869036"/>
                <a:gd name="connsiteY3" fmla="*/ 35002 h 122363"/>
                <a:gd name="connsiteX4" fmla="*/ 476701 w 869036"/>
                <a:gd name="connsiteY4" fmla="*/ 76277 h 122363"/>
                <a:gd name="connsiteX5" fmla="*/ 832301 w 869036"/>
                <a:gd name="connsiteY5" fmla="*/ 23890 h 122363"/>
                <a:gd name="connsiteX6" fmla="*/ 857701 w 869036"/>
                <a:gd name="connsiteY6" fmla="*/ 22302 h 122363"/>
                <a:gd name="connsiteX7" fmla="*/ 497339 w 869036"/>
                <a:gd name="connsiteY7" fmla="*/ 9602 h 122363"/>
                <a:gd name="connsiteX8" fmla="*/ 349701 w 869036"/>
                <a:gd name="connsiteY8" fmla="*/ 41352 h 122363"/>
                <a:gd name="connsiteX9" fmla="*/ 208414 w 869036"/>
                <a:gd name="connsiteY9" fmla="*/ 77 h 122363"/>
                <a:gd name="connsiteX10" fmla="*/ 459239 w 869036"/>
                <a:gd name="connsiteY10" fmla="*/ 54052 h 122363"/>
                <a:gd name="connsiteX11" fmla="*/ 387801 w 869036"/>
                <a:gd name="connsiteY11" fmla="*/ 50877 h 122363"/>
                <a:gd name="connsiteX12" fmla="*/ 262389 w 869036"/>
                <a:gd name="connsiteY12" fmla="*/ 73102 h 122363"/>
                <a:gd name="connsiteX13" fmla="*/ 197301 w 869036"/>
                <a:gd name="connsiteY13" fmla="*/ 95327 h 122363"/>
                <a:gd name="connsiteX14" fmla="*/ 2039 w 869036"/>
                <a:gd name="connsiteY14" fmla="*/ 122315 h 1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9036" h="122363">
                  <a:moveTo>
                    <a:pt x="2039" y="122315"/>
                  </a:moveTo>
                  <a:cubicBezTo>
                    <a:pt x="25058" y="123373"/>
                    <a:pt x="292287" y="106969"/>
                    <a:pt x="335414" y="101677"/>
                  </a:cubicBezTo>
                  <a:cubicBezTo>
                    <a:pt x="378541" y="96385"/>
                    <a:pt x="225612" y="101677"/>
                    <a:pt x="260801" y="90565"/>
                  </a:cubicBezTo>
                  <a:cubicBezTo>
                    <a:pt x="295990" y="79453"/>
                    <a:pt x="510568" y="37383"/>
                    <a:pt x="546551" y="35002"/>
                  </a:cubicBezTo>
                  <a:cubicBezTo>
                    <a:pt x="582534" y="32621"/>
                    <a:pt x="429076" y="78129"/>
                    <a:pt x="476701" y="76277"/>
                  </a:cubicBezTo>
                  <a:cubicBezTo>
                    <a:pt x="524326" y="74425"/>
                    <a:pt x="768801" y="32886"/>
                    <a:pt x="832301" y="23890"/>
                  </a:cubicBezTo>
                  <a:cubicBezTo>
                    <a:pt x="895801" y="14894"/>
                    <a:pt x="857701" y="22302"/>
                    <a:pt x="857701" y="22302"/>
                  </a:cubicBezTo>
                  <a:cubicBezTo>
                    <a:pt x="801874" y="19921"/>
                    <a:pt x="582006" y="6427"/>
                    <a:pt x="497339" y="9602"/>
                  </a:cubicBezTo>
                  <a:cubicBezTo>
                    <a:pt x="412672" y="12777"/>
                    <a:pt x="397855" y="42939"/>
                    <a:pt x="349701" y="41352"/>
                  </a:cubicBezTo>
                  <a:cubicBezTo>
                    <a:pt x="301547" y="39765"/>
                    <a:pt x="190158" y="-2040"/>
                    <a:pt x="208414" y="77"/>
                  </a:cubicBezTo>
                  <a:cubicBezTo>
                    <a:pt x="226670" y="2194"/>
                    <a:pt x="429341" y="45585"/>
                    <a:pt x="459239" y="54052"/>
                  </a:cubicBezTo>
                  <a:cubicBezTo>
                    <a:pt x="489137" y="62519"/>
                    <a:pt x="420609" y="47702"/>
                    <a:pt x="387801" y="50877"/>
                  </a:cubicBezTo>
                  <a:cubicBezTo>
                    <a:pt x="354993" y="54052"/>
                    <a:pt x="294139" y="65694"/>
                    <a:pt x="262389" y="73102"/>
                  </a:cubicBezTo>
                  <a:cubicBezTo>
                    <a:pt x="230639" y="80510"/>
                    <a:pt x="236988" y="90829"/>
                    <a:pt x="197301" y="95327"/>
                  </a:cubicBezTo>
                  <a:cubicBezTo>
                    <a:pt x="157614" y="99825"/>
                    <a:pt x="-20980" y="121257"/>
                    <a:pt x="2039" y="122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B8568580-29FA-4553-A3D8-D6F347E4A93A}"/>
                </a:ext>
              </a:extLst>
            </p:cNvPr>
            <p:cNvSpPr/>
            <p:nvPr/>
          </p:nvSpPr>
          <p:spPr>
            <a:xfrm>
              <a:off x="6204100" y="3355606"/>
              <a:ext cx="404997" cy="362371"/>
            </a:xfrm>
            <a:custGeom>
              <a:avLst/>
              <a:gdLst>
                <a:gd name="connsiteX0" fmla="*/ 76050 w 404997"/>
                <a:gd name="connsiteY0" fmla="*/ 149594 h 362371"/>
                <a:gd name="connsiteX1" fmla="*/ 30013 w 404997"/>
                <a:gd name="connsiteY1" fmla="*/ 282944 h 362371"/>
                <a:gd name="connsiteX2" fmla="*/ 61763 w 404997"/>
                <a:gd name="connsiteY2" fmla="*/ 360732 h 362371"/>
                <a:gd name="connsiteX3" fmla="*/ 64938 w 404997"/>
                <a:gd name="connsiteY3" fmla="*/ 279769 h 362371"/>
                <a:gd name="connsiteX4" fmla="*/ 153838 w 404997"/>
                <a:gd name="connsiteY4" fmla="*/ 214682 h 362371"/>
                <a:gd name="connsiteX5" fmla="*/ 196700 w 404997"/>
                <a:gd name="connsiteY5" fmla="*/ 167057 h 362371"/>
                <a:gd name="connsiteX6" fmla="*/ 404663 w 404997"/>
                <a:gd name="connsiteY6" fmla="*/ 369 h 362371"/>
                <a:gd name="connsiteX7" fmla="*/ 142725 w 404997"/>
                <a:gd name="connsiteY7" fmla="*/ 217857 h 362371"/>
                <a:gd name="connsiteX8" fmla="*/ 76050 w 404997"/>
                <a:gd name="connsiteY8" fmla="*/ 262307 h 362371"/>
                <a:gd name="connsiteX9" fmla="*/ 1438 w 404997"/>
                <a:gd name="connsiteY9" fmla="*/ 135307 h 362371"/>
                <a:gd name="connsiteX10" fmla="*/ 26838 w 404997"/>
                <a:gd name="connsiteY10" fmla="*/ 232144 h 362371"/>
                <a:gd name="connsiteX11" fmla="*/ 26838 w 404997"/>
                <a:gd name="connsiteY11" fmla="*/ 303582 h 362371"/>
                <a:gd name="connsiteX12" fmla="*/ 52238 w 404997"/>
                <a:gd name="connsiteY12" fmla="*/ 357557 h 362371"/>
                <a:gd name="connsiteX13" fmla="*/ 76050 w 404997"/>
                <a:gd name="connsiteY13" fmla="*/ 149594 h 3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97" h="362371">
                  <a:moveTo>
                    <a:pt x="76050" y="149594"/>
                  </a:moveTo>
                  <a:cubicBezTo>
                    <a:pt x="72346" y="137159"/>
                    <a:pt x="32394" y="247754"/>
                    <a:pt x="30013" y="282944"/>
                  </a:cubicBezTo>
                  <a:cubicBezTo>
                    <a:pt x="27632" y="318134"/>
                    <a:pt x="55942" y="361261"/>
                    <a:pt x="61763" y="360732"/>
                  </a:cubicBezTo>
                  <a:cubicBezTo>
                    <a:pt x="67584" y="360203"/>
                    <a:pt x="49592" y="304111"/>
                    <a:pt x="64938" y="279769"/>
                  </a:cubicBezTo>
                  <a:cubicBezTo>
                    <a:pt x="80284" y="255427"/>
                    <a:pt x="131878" y="233467"/>
                    <a:pt x="153838" y="214682"/>
                  </a:cubicBezTo>
                  <a:cubicBezTo>
                    <a:pt x="175798" y="195897"/>
                    <a:pt x="154896" y="202776"/>
                    <a:pt x="196700" y="167057"/>
                  </a:cubicBezTo>
                  <a:cubicBezTo>
                    <a:pt x="238504" y="131338"/>
                    <a:pt x="413659" y="-8098"/>
                    <a:pt x="404663" y="369"/>
                  </a:cubicBezTo>
                  <a:cubicBezTo>
                    <a:pt x="395667" y="8836"/>
                    <a:pt x="197494" y="174201"/>
                    <a:pt x="142725" y="217857"/>
                  </a:cubicBezTo>
                  <a:cubicBezTo>
                    <a:pt x="87956" y="261513"/>
                    <a:pt x="99598" y="276065"/>
                    <a:pt x="76050" y="262307"/>
                  </a:cubicBezTo>
                  <a:cubicBezTo>
                    <a:pt x="52502" y="248549"/>
                    <a:pt x="9640" y="140334"/>
                    <a:pt x="1438" y="135307"/>
                  </a:cubicBezTo>
                  <a:cubicBezTo>
                    <a:pt x="-6764" y="130280"/>
                    <a:pt x="22605" y="204098"/>
                    <a:pt x="26838" y="232144"/>
                  </a:cubicBezTo>
                  <a:cubicBezTo>
                    <a:pt x="31071" y="260190"/>
                    <a:pt x="22605" y="282680"/>
                    <a:pt x="26838" y="303582"/>
                  </a:cubicBezTo>
                  <a:cubicBezTo>
                    <a:pt x="31071" y="324484"/>
                    <a:pt x="46417" y="378724"/>
                    <a:pt x="52238" y="357557"/>
                  </a:cubicBezTo>
                  <a:cubicBezTo>
                    <a:pt x="58059" y="336390"/>
                    <a:pt x="79754" y="162029"/>
                    <a:pt x="76050" y="149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825AB66A-071A-405A-AC59-A7C99AE0DAC0}"/>
                </a:ext>
              </a:extLst>
            </p:cNvPr>
            <p:cNvSpPr/>
            <p:nvPr/>
          </p:nvSpPr>
          <p:spPr>
            <a:xfrm>
              <a:off x="6088630" y="3317871"/>
              <a:ext cx="548709" cy="130259"/>
            </a:xfrm>
            <a:custGeom>
              <a:avLst/>
              <a:gdLst>
                <a:gd name="connsiteX0" fmla="*/ 1020 w 548709"/>
                <a:gd name="connsiteY0" fmla="*/ 39692 h 130259"/>
                <a:gd name="connsiteX1" fmla="*/ 158183 w 548709"/>
                <a:gd name="connsiteY1" fmla="*/ 44454 h 130259"/>
                <a:gd name="connsiteX2" fmla="*/ 189933 w 548709"/>
                <a:gd name="connsiteY2" fmla="*/ 49217 h 130259"/>
                <a:gd name="connsiteX3" fmla="*/ 283595 w 548709"/>
                <a:gd name="connsiteY3" fmla="*/ 117479 h 130259"/>
                <a:gd name="connsiteX4" fmla="*/ 342333 w 548709"/>
                <a:gd name="connsiteY4" fmla="*/ 71442 h 130259"/>
                <a:gd name="connsiteX5" fmla="*/ 548708 w 548709"/>
                <a:gd name="connsiteY5" fmla="*/ 4 h 130259"/>
                <a:gd name="connsiteX6" fmla="*/ 339158 w 548709"/>
                <a:gd name="connsiteY6" fmla="*/ 68267 h 130259"/>
                <a:gd name="connsiteX7" fmla="*/ 293120 w 548709"/>
                <a:gd name="connsiteY7" fmla="*/ 130179 h 130259"/>
                <a:gd name="connsiteX8" fmla="*/ 243908 w 548709"/>
                <a:gd name="connsiteY8" fmla="*/ 80967 h 130259"/>
                <a:gd name="connsiteX9" fmla="*/ 1020 w 548709"/>
                <a:gd name="connsiteY9" fmla="*/ 39692 h 13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709" h="130259">
                  <a:moveTo>
                    <a:pt x="1020" y="39692"/>
                  </a:moveTo>
                  <a:cubicBezTo>
                    <a:pt x="-13268" y="33606"/>
                    <a:pt x="126698" y="42867"/>
                    <a:pt x="158183" y="44454"/>
                  </a:cubicBezTo>
                  <a:cubicBezTo>
                    <a:pt x="189668" y="46041"/>
                    <a:pt x="169031" y="37046"/>
                    <a:pt x="189933" y="49217"/>
                  </a:cubicBezTo>
                  <a:cubicBezTo>
                    <a:pt x="210835" y="61388"/>
                    <a:pt x="258195" y="113775"/>
                    <a:pt x="283595" y="117479"/>
                  </a:cubicBezTo>
                  <a:cubicBezTo>
                    <a:pt x="308995" y="121183"/>
                    <a:pt x="298148" y="91021"/>
                    <a:pt x="342333" y="71442"/>
                  </a:cubicBezTo>
                  <a:cubicBezTo>
                    <a:pt x="386518" y="51863"/>
                    <a:pt x="549237" y="533"/>
                    <a:pt x="548708" y="4"/>
                  </a:cubicBezTo>
                  <a:cubicBezTo>
                    <a:pt x="548179" y="-525"/>
                    <a:pt x="381756" y="46571"/>
                    <a:pt x="339158" y="68267"/>
                  </a:cubicBezTo>
                  <a:cubicBezTo>
                    <a:pt x="296560" y="89963"/>
                    <a:pt x="308995" y="128062"/>
                    <a:pt x="293120" y="130179"/>
                  </a:cubicBezTo>
                  <a:cubicBezTo>
                    <a:pt x="277245" y="132296"/>
                    <a:pt x="286771" y="91815"/>
                    <a:pt x="243908" y="80967"/>
                  </a:cubicBezTo>
                  <a:cubicBezTo>
                    <a:pt x="201046" y="70119"/>
                    <a:pt x="15308" y="45778"/>
                    <a:pt x="1020" y="39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91F9E31F-E8C5-4210-9D2D-4A49DE410635}"/>
                </a:ext>
              </a:extLst>
            </p:cNvPr>
            <p:cNvSpPr/>
            <p:nvPr/>
          </p:nvSpPr>
          <p:spPr>
            <a:xfrm>
              <a:off x="6281273" y="3297000"/>
              <a:ext cx="341869" cy="201769"/>
            </a:xfrm>
            <a:custGeom>
              <a:avLst/>
              <a:gdLst>
                <a:gd name="connsiteX0" fmla="*/ 341777 w 341869"/>
                <a:gd name="connsiteY0" fmla="*/ 238 h 201769"/>
                <a:gd name="connsiteX1" fmla="*/ 116352 w 341869"/>
                <a:gd name="connsiteY1" fmla="*/ 70088 h 201769"/>
                <a:gd name="connsiteX2" fmla="*/ 89365 w 341869"/>
                <a:gd name="connsiteY2" fmla="*/ 200263 h 201769"/>
                <a:gd name="connsiteX3" fmla="*/ 51265 w 341869"/>
                <a:gd name="connsiteY3" fmla="*/ 139938 h 201769"/>
                <a:gd name="connsiteX4" fmla="*/ 465 w 341869"/>
                <a:gd name="connsiteY4" fmla="*/ 124063 h 201769"/>
                <a:gd name="connsiteX5" fmla="*/ 83015 w 341869"/>
                <a:gd name="connsiteY5" fmla="*/ 138350 h 201769"/>
                <a:gd name="connsiteX6" fmla="*/ 143340 w 341869"/>
                <a:gd name="connsiteY6" fmla="*/ 92313 h 201769"/>
                <a:gd name="connsiteX7" fmla="*/ 341777 w 341869"/>
                <a:gd name="connsiteY7" fmla="*/ 238 h 20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869" h="201769">
                  <a:moveTo>
                    <a:pt x="341777" y="238"/>
                  </a:moveTo>
                  <a:cubicBezTo>
                    <a:pt x="337279" y="-3466"/>
                    <a:pt x="158421" y="36751"/>
                    <a:pt x="116352" y="70088"/>
                  </a:cubicBezTo>
                  <a:cubicBezTo>
                    <a:pt x="74283" y="103425"/>
                    <a:pt x="100213" y="188621"/>
                    <a:pt x="89365" y="200263"/>
                  </a:cubicBezTo>
                  <a:cubicBezTo>
                    <a:pt x="78517" y="211905"/>
                    <a:pt x="66082" y="152638"/>
                    <a:pt x="51265" y="139938"/>
                  </a:cubicBezTo>
                  <a:cubicBezTo>
                    <a:pt x="36448" y="127238"/>
                    <a:pt x="-4827" y="124328"/>
                    <a:pt x="465" y="124063"/>
                  </a:cubicBezTo>
                  <a:cubicBezTo>
                    <a:pt x="5757" y="123798"/>
                    <a:pt x="59202" y="143642"/>
                    <a:pt x="83015" y="138350"/>
                  </a:cubicBezTo>
                  <a:cubicBezTo>
                    <a:pt x="106828" y="133058"/>
                    <a:pt x="100742" y="114538"/>
                    <a:pt x="143340" y="92313"/>
                  </a:cubicBezTo>
                  <a:cubicBezTo>
                    <a:pt x="185938" y="70088"/>
                    <a:pt x="346275" y="3942"/>
                    <a:pt x="341777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BADFBBA0-A7A7-4AC1-9724-3E113AFB495C}"/>
                </a:ext>
              </a:extLst>
            </p:cNvPr>
            <p:cNvSpPr/>
            <p:nvPr/>
          </p:nvSpPr>
          <p:spPr>
            <a:xfrm>
              <a:off x="7414889" y="2870162"/>
              <a:ext cx="354351" cy="216546"/>
            </a:xfrm>
            <a:custGeom>
              <a:avLst/>
              <a:gdLst>
                <a:gd name="connsiteX0" fmla="*/ 324 w 354351"/>
                <a:gd name="connsiteY0" fmla="*/ 38 h 216546"/>
                <a:gd name="connsiteX1" fmla="*/ 297186 w 354351"/>
                <a:gd name="connsiteY1" fmla="*/ 81001 h 216546"/>
                <a:gd name="connsiteX2" fmla="*/ 246386 w 354351"/>
                <a:gd name="connsiteY2" fmla="*/ 106401 h 216546"/>
                <a:gd name="connsiteX3" fmla="*/ 308299 w 354351"/>
                <a:gd name="connsiteY3" fmla="*/ 122276 h 216546"/>
                <a:gd name="connsiteX4" fmla="*/ 354336 w 354351"/>
                <a:gd name="connsiteY4" fmla="*/ 209588 h 216546"/>
                <a:gd name="connsiteX5" fmla="*/ 313061 w 354351"/>
                <a:gd name="connsiteY5" fmla="*/ 211176 h 216546"/>
                <a:gd name="connsiteX6" fmla="*/ 286074 w 354351"/>
                <a:gd name="connsiteY6" fmla="*/ 211176 h 216546"/>
                <a:gd name="connsiteX7" fmla="*/ 346399 w 354351"/>
                <a:gd name="connsiteY7" fmla="*/ 190538 h 216546"/>
                <a:gd name="connsiteX8" fmla="*/ 278136 w 354351"/>
                <a:gd name="connsiteY8" fmla="*/ 128626 h 216546"/>
                <a:gd name="connsiteX9" fmla="*/ 240036 w 354351"/>
                <a:gd name="connsiteY9" fmla="*/ 92113 h 216546"/>
                <a:gd name="connsiteX10" fmla="*/ 324 w 354351"/>
                <a:gd name="connsiteY10" fmla="*/ 38 h 2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351" h="216546">
                  <a:moveTo>
                    <a:pt x="324" y="38"/>
                  </a:moveTo>
                  <a:cubicBezTo>
                    <a:pt x="9849" y="-1814"/>
                    <a:pt x="256176" y="63274"/>
                    <a:pt x="297186" y="81001"/>
                  </a:cubicBezTo>
                  <a:cubicBezTo>
                    <a:pt x="338196" y="98728"/>
                    <a:pt x="244534" y="99522"/>
                    <a:pt x="246386" y="106401"/>
                  </a:cubicBezTo>
                  <a:cubicBezTo>
                    <a:pt x="248238" y="113280"/>
                    <a:pt x="290307" y="105078"/>
                    <a:pt x="308299" y="122276"/>
                  </a:cubicBezTo>
                  <a:cubicBezTo>
                    <a:pt x="326291" y="139474"/>
                    <a:pt x="353542" y="194771"/>
                    <a:pt x="354336" y="209588"/>
                  </a:cubicBezTo>
                  <a:cubicBezTo>
                    <a:pt x="355130" y="224405"/>
                    <a:pt x="324438" y="210911"/>
                    <a:pt x="313061" y="211176"/>
                  </a:cubicBezTo>
                  <a:cubicBezTo>
                    <a:pt x="301684" y="211441"/>
                    <a:pt x="280518" y="214616"/>
                    <a:pt x="286074" y="211176"/>
                  </a:cubicBezTo>
                  <a:cubicBezTo>
                    <a:pt x="291630" y="207736"/>
                    <a:pt x="347722" y="204296"/>
                    <a:pt x="346399" y="190538"/>
                  </a:cubicBezTo>
                  <a:cubicBezTo>
                    <a:pt x="345076" y="176780"/>
                    <a:pt x="295863" y="145030"/>
                    <a:pt x="278136" y="128626"/>
                  </a:cubicBezTo>
                  <a:cubicBezTo>
                    <a:pt x="260409" y="112222"/>
                    <a:pt x="286338" y="112221"/>
                    <a:pt x="240036" y="92113"/>
                  </a:cubicBezTo>
                  <a:cubicBezTo>
                    <a:pt x="193734" y="72005"/>
                    <a:pt x="-9201" y="1890"/>
                    <a:pt x="32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F10C18C0-6368-4236-A26A-57CB4C99C5FC}"/>
                </a:ext>
              </a:extLst>
            </p:cNvPr>
            <p:cNvSpPr/>
            <p:nvPr/>
          </p:nvSpPr>
          <p:spPr>
            <a:xfrm>
              <a:off x="7337052" y="2923855"/>
              <a:ext cx="440535" cy="213142"/>
            </a:xfrm>
            <a:custGeom>
              <a:avLst/>
              <a:gdLst>
                <a:gd name="connsiteX0" fmla="*/ 373 w 440535"/>
                <a:gd name="connsiteY0" fmla="*/ 320 h 213142"/>
                <a:gd name="connsiteX1" fmla="*/ 190873 w 440535"/>
                <a:gd name="connsiteY1" fmla="*/ 100333 h 213142"/>
                <a:gd name="connsiteX2" fmla="*/ 314698 w 440535"/>
                <a:gd name="connsiteY2" fmla="*/ 143195 h 213142"/>
                <a:gd name="connsiteX3" fmla="*/ 406773 w 440535"/>
                <a:gd name="connsiteY3" fmla="*/ 144783 h 213142"/>
                <a:gd name="connsiteX4" fmla="*/ 324223 w 440535"/>
                <a:gd name="connsiteY4" fmla="*/ 149545 h 213142"/>
                <a:gd name="connsiteX5" fmla="*/ 405186 w 440535"/>
                <a:gd name="connsiteY5" fmla="*/ 155895 h 213142"/>
                <a:gd name="connsiteX6" fmla="*/ 379786 w 440535"/>
                <a:gd name="connsiteY6" fmla="*/ 192408 h 213142"/>
                <a:gd name="connsiteX7" fmla="*/ 363911 w 440535"/>
                <a:gd name="connsiteY7" fmla="*/ 213045 h 213142"/>
                <a:gd name="connsiteX8" fmla="*/ 440111 w 440535"/>
                <a:gd name="connsiteY8" fmla="*/ 184470 h 213142"/>
                <a:gd name="connsiteX9" fmla="*/ 324223 w 440535"/>
                <a:gd name="connsiteY9" fmla="*/ 157483 h 213142"/>
                <a:gd name="connsiteX10" fmla="*/ 243261 w 440535"/>
                <a:gd name="connsiteY10" fmla="*/ 136845 h 213142"/>
                <a:gd name="connsiteX11" fmla="*/ 373 w 440535"/>
                <a:gd name="connsiteY11" fmla="*/ 320 h 21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535" h="213142">
                  <a:moveTo>
                    <a:pt x="373" y="320"/>
                  </a:moveTo>
                  <a:cubicBezTo>
                    <a:pt x="-8358" y="-5765"/>
                    <a:pt x="138486" y="76521"/>
                    <a:pt x="190873" y="100333"/>
                  </a:cubicBezTo>
                  <a:cubicBezTo>
                    <a:pt x="243260" y="124145"/>
                    <a:pt x="278715" y="135787"/>
                    <a:pt x="314698" y="143195"/>
                  </a:cubicBezTo>
                  <a:cubicBezTo>
                    <a:pt x="350681" y="150603"/>
                    <a:pt x="405185" y="143725"/>
                    <a:pt x="406773" y="144783"/>
                  </a:cubicBezTo>
                  <a:cubicBezTo>
                    <a:pt x="408361" y="145841"/>
                    <a:pt x="324487" y="147693"/>
                    <a:pt x="324223" y="149545"/>
                  </a:cubicBezTo>
                  <a:cubicBezTo>
                    <a:pt x="323959" y="151397"/>
                    <a:pt x="395926" y="148751"/>
                    <a:pt x="405186" y="155895"/>
                  </a:cubicBezTo>
                  <a:cubicBezTo>
                    <a:pt x="414447" y="163039"/>
                    <a:pt x="386665" y="182883"/>
                    <a:pt x="379786" y="192408"/>
                  </a:cubicBezTo>
                  <a:cubicBezTo>
                    <a:pt x="372907" y="201933"/>
                    <a:pt x="353857" y="214368"/>
                    <a:pt x="363911" y="213045"/>
                  </a:cubicBezTo>
                  <a:cubicBezTo>
                    <a:pt x="373965" y="211722"/>
                    <a:pt x="446726" y="193730"/>
                    <a:pt x="440111" y="184470"/>
                  </a:cubicBezTo>
                  <a:cubicBezTo>
                    <a:pt x="433496" y="175210"/>
                    <a:pt x="324223" y="157483"/>
                    <a:pt x="324223" y="157483"/>
                  </a:cubicBezTo>
                  <a:cubicBezTo>
                    <a:pt x="291415" y="149546"/>
                    <a:pt x="294855" y="160657"/>
                    <a:pt x="243261" y="136845"/>
                  </a:cubicBezTo>
                  <a:cubicBezTo>
                    <a:pt x="191667" y="113033"/>
                    <a:pt x="9104" y="6405"/>
                    <a:pt x="373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6AA3E723-F2E5-4B55-9789-72D1E6ABA2E0}"/>
                </a:ext>
              </a:extLst>
            </p:cNvPr>
            <p:cNvSpPr/>
            <p:nvPr/>
          </p:nvSpPr>
          <p:spPr>
            <a:xfrm>
              <a:off x="7291545" y="2876490"/>
              <a:ext cx="196875" cy="85387"/>
            </a:xfrm>
            <a:custGeom>
              <a:avLst/>
              <a:gdLst>
                <a:gd name="connsiteX0" fmla="*/ 196693 w 196875"/>
                <a:gd name="connsiteY0" fmla="*/ 60 h 85387"/>
                <a:gd name="connsiteX1" fmla="*/ 7780 w 196875"/>
                <a:gd name="connsiteY1" fmla="*/ 11173 h 85387"/>
                <a:gd name="connsiteX2" fmla="*/ 42705 w 196875"/>
                <a:gd name="connsiteY2" fmla="*/ 28635 h 85387"/>
                <a:gd name="connsiteX3" fmla="*/ 103030 w 196875"/>
                <a:gd name="connsiteY3" fmla="*/ 84198 h 85387"/>
                <a:gd name="connsiteX4" fmla="*/ 106205 w 196875"/>
                <a:gd name="connsiteY4" fmla="*/ 63560 h 85387"/>
                <a:gd name="connsiteX5" fmla="*/ 144305 w 196875"/>
                <a:gd name="connsiteY5" fmla="*/ 27048 h 85387"/>
                <a:gd name="connsiteX6" fmla="*/ 117318 w 196875"/>
                <a:gd name="connsiteY6" fmla="*/ 42923 h 85387"/>
                <a:gd name="connsiteX7" fmla="*/ 96680 w 196875"/>
                <a:gd name="connsiteY7" fmla="*/ 42923 h 85387"/>
                <a:gd name="connsiteX8" fmla="*/ 44293 w 196875"/>
                <a:gd name="connsiteY8" fmla="*/ 15935 h 85387"/>
                <a:gd name="connsiteX9" fmla="*/ 196693 w 196875"/>
                <a:gd name="connsiteY9" fmla="*/ 60 h 8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75" h="85387">
                  <a:moveTo>
                    <a:pt x="196693" y="60"/>
                  </a:moveTo>
                  <a:cubicBezTo>
                    <a:pt x="190607" y="-734"/>
                    <a:pt x="33445" y="6411"/>
                    <a:pt x="7780" y="11173"/>
                  </a:cubicBezTo>
                  <a:cubicBezTo>
                    <a:pt x="-17885" y="15935"/>
                    <a:pt x="26830" y="16464"/>
                    <a:pt x="42705" y="28635"/>
                  </a:cubicBezTo>
                  <a:cubicBezTo>
                    <a:pt x="58580" y="40806"/>
                    <a:pt x="92447" y="78377"/>
                    <a:pt x="103030" y="84198"/>
                  </a:cubicBezTo>
                  <a:cubicBezTo>
                    <a:pt x="113613" y="90019"/>
                    <a:pt x="99326" y="73085"/>
                    <a:pt x="106205" y="63560"/>
                  </a:cubicBezTo>
                  <a:cubicBezTo>
                    <a:pt x="113084" y="54035"/>
                    <a:pt x="142453" y="30487"/>
                    <a:pt x="144305" y="27048"/>
                  </a:cubicBezTo>
                  <a:cubicBezTo>
                    <a:pt x="146157" y="23609"/>
                    <a:pt x="125255" y="40277"/>
                    <a:pt x="117318" y="42923"/>
                  </a:cubicBezTo>
                  <a:cubicBezTo>
                    <a:pt x="109381" y="45569"/>
                    <a:pt x="108851" y="47421"/>
                    <a:pt x="96680" y="42923"/>
                  </a:cubicBezTo>
                  <a:cubicBezTo>
                    <a:pt x="84509" y="38425"/>
                    <a:pt x="33974" y="22021"/>
                    <a:pt x="44293" y="15935"/>
                  </a:cubicBezTo>
                  <a:cubicBezTo>
                    <a:pt x="54612" y="9849"/>
                    <a:pt x="202779" y="854"/>
                    <a:pt x="196693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9505E31D-B59A-4EC2-9988-4A7070B6D503}"/>
                </a:ext>
              </a:extLst>
            </p:cNvPr>
            <p:cNvSpPr/>
            <p:nvPr/>
          </p:nvSpPr>
          <p:spPr>
            <a:xfrm>
              <a:off x="7157440" y="2889237"/>
              <a:ext cx="507425" cy="212302"/>
            </a:xfrm>
            <a:custGeom>
              <a:avLst/>
              <a:gdLst>
                <a:gd name="connsiteX0" fmla="*/ 598 w 507425"/>
                <a:gd name="connsiteY0" fmla="*/ 11126 h 212302"/>
                <a:gd name="connsiteX1" fmla="*/ 148235 w 507425"/>
                <a:gd name="connsiteY1" fmla="*/ 30176 h 212302"/>
                <a:gd name="connsiteX2" fmla="*/ 229198 w 507425"/>
                <a:gd name="connsiteY2" fmla="*/ 82563 h 212302"/>
                <a:gd name="connsiteX3" fmla="*/ 457798 w 507425"/>
                <a:gd name="connsiteY3" fmla="*/ 179401 h 212302"/>
                <a:gd name="connsiteX4" fmla="*/ 224435 w 507425"/>
                <a:gd name="connsiteY4" fmla="*/ 96851 h 212302"/>
                <a:gd name="connsiteX5" fmla="*/ 503835 w 507425"/>
                <a:gd name="connsiteY5" fmla="*/ 207976 h 212302"/>
                <a:gd name="connsiteX6" fmla="*/ 372073 w 507425"/>
                <a:gd name="connsiteY6" fmla="*/ 180988 h 212302"/>
                <a:gd name="connsiteX7" fmla="*/ 214910 w 507425"/>
                <a:gd name="connsiteY7" fmla="*/ 100026 h 212302"/>
                <a:gd name="connsiteX8" fmla="*/ 170460 w 507425"/>
                <a:gd name="connsiteY8" fmla="*/ 63513 h 212302"/>
                <a:gd name="connsiteX9" fmla="*/ 99023 w 507425"/>
                <a:gd name="connsiteY9" fmla="*/ 3188 h 212302"/>
                <a:gd name="connsiteX10" fmla="*/ 598 w 507425"/>
                <a:gd name="connsiteY10" fmla="*/ 11126 h 2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425" h="212302">
                  <a:moveTo>
                    <a:pt x="598" y="11126"/>
                  </a:moveTo>
                  <a:cubicBezTo>
                    <a:pt x="8800" y="15624"/>
                    <a:pt x="110135" y="18270"/>
                    <a:pt x="148235" y="30176"/>
                  </a:cubicBezTo>
                  <a:cubicBezTo>
                    <a:pt x="186335" y="42082"/>
                    <a:pt x="177604" y="57692"/>
                    <a:pt x="229198" y="82563"/>
                  </a:cubicBezTo>
                  <a:cubicBezTo>
                    <a:pt x="280792" y="107434"/>
                    <a:pt x="458592" y="177020"/>
                    <a:pt x="457798" y="179401"/>
                  </a:cubicBezTo>
                  <a:cubicBezTo>
                    <a:pt x="457004" y="181782"/>
                    <a:pt x="216762" y="92088"/>
                    <a:pt x="224435" y="96851"/>
                  </a:cubicBezTo>
                  <a:cubicBezTo>
                    <a:pt x="232108" y="101614"/>
                    <a:pt x="479229" y="193953"/>
                    <a:pt x="503835" y="207976"/>
                  </a:cubicBezTo>
                  <a:cubicBezTo>
                    <a:pt x="528441" y="221999"/>
                    <a:pt x="420227" y="198980"/>
                    <a:pt x="372073" y="180988"/>
                  </a:cubicBezTo>
                  <a:cubicBezTo>
                    <a:pt x="323919" y="162996"/>
                    <a:pt x="248512" y="119605"/>
                    <a:pt x="214910" y="100026"/>
                  </a:cubicBezTo>
                  <a:cubicBezTo>
                    <a:pt x="181308" y="80447"/>
                    <a:pt x="189775" y="79653"/>
                    <a:pt x="170460" y="63513"/>
                  </a:cubicBezTo>
                  <a:cubicBezTo>
                    <a:pt x="151145" y="47373"/>
                    <a:pt x="127333" y="12184"/>
                    <a:pt x="99023" y="3188"/>
                  </a:cubicBezTo>
                  <a:cubicBezTo>
                    <a:pt x="70713" y="-5808"/>
                    <a:pt x="-7604" y="6628"/>
                    <a:pt x="598" y="1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46EED793-FB61-4C67-952F-EB18EBC237B9}"/>
                </a:ext>
              </a:extLst>
            </p:cNvPr>
            <p:cNvSpPr/>
            <p:nvPr/>
          </p:nvSpPr>
          <p:spPr>
            <a:xfrm>
              <a:off x="7115175" y="2923083"/>
              <a:ext cx="197092" cy="80901"/>
            </a:xfrm>
            <a:custGeom>
              <a:avLst/>
              <a:gdLst>
                <a:gd name="connsiteX0" fmla="*/ 0 w 197092"/>
                <a:gd name="connsiteY0" fmla="*/ 1092 h 80901"/>
                <a:gd name="connsiteX1" fmla="*/ 193675 w 197092"/>
                <a:gd name="connsiteY1" fmla="*/ 5855 h 80901"/>
                <a:gd name="connsiteX2" fmla="*/ 122238 w 197092"/>
                <a:gd name="connsiteY2" fmla="*/ 31255 h 80901"/>
                <a:gd name="connsiteX3" fmla="*/ 103188 w 197092"/>
                <a:gd name="connsiteY3" fmla="*/ 80467 h 80901"/>
                <a:gd name="connsiteX4" fmla="*/ 123825 w 197092"/>
                <a:gd name="connsiteY4" fmla="*/ 53480 h 80901"/>
                <a:gd name="connsiteX5" fmla="*/ 192088 w 197092"/>
                <a:gd name="connsiteY5" fmla="*/ 21730 h 80901"/>
                <a:gd name="connsiteX6" fmla="*/ 0 w 197092"/>
                <a:gd name="connsiteY6" fmla="*/ 1092 h 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92" h="80901">
                  <a:moveTo>
                    <a:pt x="0" y="1092"/>
                  </a:moveTo>
                  <a:cubicBezTo>
                    <a:pt x="264" y="-1554"/>
                    <a:pt x="173302" y="828"/>
                    <a:pt x="193675" y="5855"/>
                  </a:cubicBezTo>
                  <a:cubicBezTo>
                    <a:pt x="214048" y="10882"/>
                    <a:pt x="137319" y="18820"/>
                    <a:pt x="122238" y="31255"/>
                  </a:cubicBezTo>
                  <a:cubicBezTo>
                    <a:pt x="107157" y="43690"/>
                    <a:pt x="102924" y="76763"/>
                    <a:pt x="103188" y="80467"/>
                  </a:cubicBezTo>
                  <a:cubicBezTo>
                    <a:pt x="103452" y="84171"/>
                    <a:pt x="109008" y="63269"/>
                    <a:pt x="123825" y="53480"/>
                  </a:cubicBezTo>
                  <a:cubicBezTo>
                    <a:pt x="138642" y="43691"/>
                    <a:pt x="207963" y="30197"/>
                    <a:pt x="192088" y="21730"/>
                  </a:cubicBezTo>
                  <a:cubicBezTo>
                    <a:pt x="176213" y="13263"/>
                    <a:pt x="-264" y="3738"/>
                    <a:pt x="0" y="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0B0E4426-D9A4-4A49-A40B-8FDDF54C68AD}"/>
                </a:ext>
              </a:extLst>
            </p:cNvPr>
            <p:cNvSpPr/>
            <p:nvPr/>
          </p:nvSpPr>
          <p:spPr>
            <a:xfrm>
              <a:off x="7159486" y="2909885"/>
              <a:ext cx="532698" cy="378497"/>
            </a:xfrm>
            <a:custGeom>
              <a:avLst/>
              <a:gdLst>
                <a:gd name="connsiteX0" fmla="*/ 139 w 532698"/>
                <a:gd name="connsiteY0" fmla="*/ 3 h 378497"/>
                <a:gd name="connsiteX1" fmla="*/ 55702 w 532698"/>
                <a:gd name="connsiteY1" fmla="*/ 80965 h 378497"/>
                <a:gd name="connsiteX2" fmla="*/ 160477 w 532698"/>
                <a:gd name="connsiteY2" fmla="*/ 157165 h 378497"/>
                <a:gd name="connsiteX3" fmla="*/ 362089 w 532698"/>
                <a:gd name="connsiteY3" fmla="*/ 260353 h 378497"/>
                <a:gd name="connsiteX4" fmla="*/ 223977 w 532698"/>
                <a:gd name="connsiteY4" fmla="*/ 190503 h 378497"/>
                <a:gd name="connsiteX5" fmla="*/ 393839 w 532698"/>
                <a:gd name="connsiteY5" fmla="*/ 273053 h 378497"/>
                <a:gd name="connsiteX6" fmla="*/ 530364 w 532698"/>
                <a:gd name="connsiteY6" fmla="*/ 377828 h 378497"/>
                <a:gd name="connsiteX7" fmla="*/ 465277 w 532698"/>
                <a:gd name="connsiteY7" fmla="*/ 314328 h 378497"/>
                <a:gd name="connsiteX8" fmla="*/ 281127 w 532698"/>
                <a:gd name="connsiteY8" fmla="*/ 242890 h 378497"/>
                <a:gd name="connsiteX9" fmla="*/ 166827 w 532698"/>
                <a:gd name="connsiteY9" fmla="*/ 166690 h 378497"/>
                <a:gd name="connsiteX10" fmla="*/ 44589 w 532698"/>
                <a:gd name="connsiteY10" fmla="*/ 84140 h 378497"/>
                <a:gd name="connsiteX11" fmla="*/ 139 w 532698"/>
                <a:gd name="connsiteY11" fmla="*/ 3 h 37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2698" h="378497">
                  <a:moveTo>
                    <a:pt x="139" y="3"/>
                  </a:moveTo>
                  <a:cubicBezTo>
                    <a:pt x="1991" y="-526"/>
                    <a:pt x="28979" y="54771"/>
                    <a:pt x="55702" y="80965"/>
                  </a:cubicBezTo>
                  <a:cubicBezTo>
                    <a:pt x="82425" y="107159"/>
                    <a:pt x="109413" y="127267"/>
                    <a:pt x="160477" y="157165"/>
                  </a:cubicBezTo>
                  <a:cubicBezTo>
                    <a:pt x="211541" y="187063"/>
                    <a:pt x="351506" y="254797"/>
                    <a:pt x="362089" y="260353"/>
                  </a:cubicBezTo>
                  <a:cubicBezTo>
                    <a:pt x="372672" y="265909"/>
                    <a:pt x="218685" y="188386"/>
                    <a:pt x="223977" y="190503"/>
                  </a:cubicBezTo>
                  <a:cubicBezTo>
                    <a:pt x="229269" y="192620"/>
                    <a:pt x="342775" y="241832"/>
                    <a:pt x="393839" y="273053"/>
                  </a:cubicBezTo>
                  <a:cubicBezTo>
                    <a:pt x="444903" y="304274"/>
                    <a:pt x="518458" y="370949"/>
                    <a:pt x="530364" y="377828"/>
                  </a:cubicBezTo>
                  <a:cubicBezTo>
                    <a:pt x="542270" y="384707"/>
                    <a:pt x="506817" y="336818"/>
                    <a:pt x="465277" y="314328"/>
                  </a:cubicBezTo>
                  <a:cubicBezTo>
                    <a:pt x="423738" y="291838"/>
                    <a:pt x="330869" y="267496"/>
                    <a:pt x="281127" y="242890"/>
                  </a:cubicBezTo>
                  <a:cubicBezTo>
                    <a:pt x="231385" y="218284"/>
                    <a:pt x="206250" y="193148"/>
                    <a:pt x="166827" y="166690"/>
                  </a:cubicBezTo>
                  <a:cubicBezTo>
                    <a:pt x="127404" y="140232"/>
                    <a:pt x="74222" y="110069"/>
                    <a:pt x="44589" y="84140"/>
                  </a:cubicBezTo>
                  <a:cubicBezTo>
                    <a:pt x="14956" y="58211"/>
                    <a:pt x="-1713" y="532"/>
                    <a:pt x="13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53C17C0B-CE17-41F9-A9FE-E9B201B99962}"/>
                </a:ext>
              </a:extLst>
            </p:cNvPr>
            <p:cNvSpPr/>
            <p:nvPr/>
          </p:nvSpPr>
          <p:spPr>
            <a:xfrm>
              <a:off x="7653007" y="3092593"/>
              <a:ext cx="67078" cy="176496"/>
            </a:xfrm>
            <a:custGeom>
              <a:avLst/>
              <a:gdLst>
                <a:gd name="connsiteX0" fmla="*/ 20968 w 67078"/>
                <a:gd name="connsiteY0" fmla="*/ 1445 h 176496"/>
                <a:gd name="connsiteX1" fmla="*/ 67006 w 67078"/>
                <a:gd name="connsiteY1" fmla="*/ 118920 h 176496"/>
                <a:gd name="connsiteX2" fmla="*/ 8268 w 67078"/>
                <a:gd name="connsiteY2" fmla="*/ 176070 h 176496"/>
                <a:gd name="connsiteX3" fmla="*/ 13031 w 67078"/>
                <a:gd name="connsiteY3" fmla="*/ 141145 h 176496"/>
                <a:gd name="connsiteX4" fmla="*/ 331 w 67078"/>
                <a:gd name="connsiteY4" fmla="*/ 71295 h 176496"/>
                <a:gd name="connsiteX5" fmla="*/ 28906 w 67078"/>
                <a:gd name="connsiteY5" fmla="*/ 134795 h 176496"/>
                <a:gd name="connsiteX6" fmla="*/ 43193 w 67078"/>
                <a:gd name="connsiteY6" fmla="*/ 117332 h 176496"/>
                <a:gd name="connsiteX7" fmla="*/ 47956 w 67078"/>
                <a:gd name="connsiteY7" fmla="*/ 55420 h 176496"/>
                <a:gd name="connsiteX8" fmla="*/ 20968 w 67078"/>
                <a:gd name="connsiteY8" fmla="*/ 1445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78" h="176496">
                  <a:moveTo>
                    <a:pt x="20968" y="1445"/>
                  </a:moveTo>
                  <a:cubicBezTo>
                    <a:pt x="24143" y="12028"/>
                    <a:pt x="69123" y="89816"/>
                    <a:pt x="67006" y="118920"/>
                  </a:cubicBezTo>
                  <a:cubicBezTo>
                    <a:pt x="64889" y="148024"/>
                    <a:pt x="17264" y="172366"/>
                    <a:pt x="8268" y="176070"/>
                  </a:cubicBezTo>
                  <a:cubicBezTo>
                    <a:pt x="-728" y="179774"/>
                    <a:pt x="14354" y="158608"/>
                    <a:pt x="13031" y="141145"/>
                  </a:cubicBezTo>
                  <a:cubicBezTo>
                    <a:pt x="11708" y="123682"/>
                    <a:pt x="-2315" y="72353"/>
                    <a:pt x="331" y="71295"/>
                  </a:cubicBezTo>
                  <a:cubicBezTo>
                    <a:pt x="2977" y="70237"/>
                    <a:pt x="21762" y="127122"/>
                    <a:pt x="28906" y="134795"/>
                  </a:cubicBezTo>
                  <a:cubicBezTo>
                    <a:pt x="36050" y="142468"/>
                    <a:pt x="40018" y="130561"/>
                    <a:pt x="43193" y="117332"/>
                  </a:cubicBezTo>
                  <a:cubicBezTo>
                    <a:pt x="46368" y="104103"/>
                    <a:pt x="50337" y="69443"/>
                    <a:pt x="47956" y="55420"/>
                  </a:cubicBezTo>
                  <a:cubicBezTo>
                    <a:pt x="45575" y="41397"/>
                    <a:pt x="17793" y="-9138"/>
                    <a:pt x="20968" y="1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BB2E9C6F-149B-4D87-A8BF-14EF7544B5CC}"/>
                </a:ext>
              </a:extLst>
            </p:cNvPr>
            <p:cNvSpPr/>
            <p:nvPr/>
          </p:nvSpPr>
          <p:spPr>
            <a:xfrm>
              <a:off x="7213520" y="3149597"/>
              <a:ext cx="349775" cy="215922"/>
            </a:xfrm>
            <a:custGeom>
              <a:avLst/>
              <a:gdLst>
                <a:gd name="connsiteX0" fmla="*/ 80 w 349775"/>
                <a:gd name="connsiteY0" fmla="*/ 3 h 215922"/>
                <a:gd name="connsiteX1" fmla="*/ 182643 w 349775"/>
                <a:gd name="connsiteY1" fmla="*/ 76203 h 215922"/>
                <a:gd name="connsiteX2" fmla="*/ 235030 w 349775"/>
                <a:gd name="connsiteY2" fmla="*/ 82553 h 215922"/>
                <a:gd name="connsiteX3" fmla="*/ 150893 w 349775"/>
                <a:gd name="connsiteY3" fmla="*/ 76203 h 215922"/>
                <a:gd name="connsiteX4" fmla="*/ 271543 w 349775"/>
                <a:gd name="connsiteY4" fmla="*/ 144466 h 215922"/>
                <a:gd name="connsiteX5" fmla="*/ 303293 w 349775"/>
                <a:gd name="connsiteY5" fmla="*/ 153991 h 215922"/>
                <a:gd name="connsiteX6" fmla="*/ 349330 w 349775"/>
                <a:gd name="connsiteY6" fmla="*/ 215903 h 215922"/>
                <a:gd name="connsiteX7" fmla="*/ 322343 w 349775"/>
                <a:gd name="connsiteY7" fmla="*/ 160341 h 215922"/>
                <a:gd name="connsiteX8" fmla="*/ 254080 w 349775"/>
                <a:gd name="connsiteY8" fmla="*/ 127003 h 215922"/>
                <a:gd name="connsiteX9" fmla="*/ 160418 w 349775"/>
                <a:gd name="connsiteY9" fmla="*/ 73028 h 215922"/>
                <a:gd name="connsiteX10" fmla="*/ 80 w 349775"/>
                <a:gd name="connsiteY10" fmla="*/ 3 h 2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775" h="215922">
                  <a:moveTo>
                    <a:pt x="80" y="3"/>
                  </a:moveTo>
                  <a:cubicBezTo>
                    <a:pt x="3784" y="532"/>
                    <a:pt x="143485" y="62445"/>
                    <a:pt x="182643" y="76203"/>
                  </a:cubicBezTo>
                  <a:cubicBezTo>
                    <a:pt x="221801" y="89961"/>
                    <a:pt x="240322" y="82553"/>
                    <a:pt x="235030" y="82553"/>
                  </a:cubicBezTo>
                  <a:cubicBezTo>
                    <a:pt x="229738" y="82553"/>
                    <a:pt x="144807" y="65884"/>
                    <a:pt x="150893" y="76203"/>
                  </a:cubicBezTo>
                  <a:cubicBezTo>
                    <a:pt x="156979" y="86522"/>
                    <a:pt x="246143" y="131501"/>
                    <a:pt x="271543" y="144466"/>
                  </a:cubicBezTo>
                  <a:cubicBezTo>
                    <a:pt x="296943" y="157431"/>
                    <a:pt x="290329" y="142085"/>
                    <a:pt x="303293" y="153991"/>
                  </a:cubicBezTo>
                  <a:cubicBezTo>
                    <a:pt x="316257" y="165897"/>
                    <a:pt x="346155" y="214845"/>
                    <a:pt x="349330" y="215903"/>
                  </a:cubicBezTo>
                  <a:cubicBezTo>
                    <a:pt x="352505" y="216961"/>
                    <a:pt x="338218" y="175158"/>
                    <a:pt x="322343" y="160341"/>
                  </a:cubicBezTo>
                  <a:cubicBezTo>
                    <a:pt x="306468" y="145524"/>
                    <a:pt x="281068" y="141555"/>
                    <a:pt x="254080" y="127003"/>
                  </a:cubicBezTo>
                  <a:cubicBezTo>
                    <a:pt x="227093" y="112451"/>
                    <a:pt x="199576" y="94459"/>
                    <a:pt x="160418" y="73028"/>
                  </a:cubicBezTo>
                  <a:cubicBezTo>
                    <a:pt x="121260" y="51597"/>
                    <a:pt x="-3624" y="-526"/>
                    <a:pt x="8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45D80531-6802-41B9-8C33-9A7CEEB92A07}"/>
                </a:ext>
              </a:extLst>
            </p:cNvPr>
            <p:cNvSpPr/>
            <p:nvPr/>
          </p:nvSpPr>
          <p:spPr>
            <a:xfrm>
              <a:off x="7121817" y="3019195"/>
              <a:ext cx="99484" cy="128984"/>
            </a:xfrm>
            <a:custGeom>
              <a:avLst/>
              <a:gdLst>
                <a:gd name="connsiteX0" fmla="*/ 2883 w 99484"/>
                <a:gd name="connsiteY0" fmla="*/ 230 h 128984"/>
                <a:gd name="connsiteX1" fmla="*/ 48921 w 99484"/>
                <a:gd name="connsiteY1" fmla="*/ 101830 h 128984"/>
                <a:gd name="connsiteX2" fmla="*/ 94958 w 99484"/>
                <a:gd name="connsiteY2" fmla="*/ 128818 h 128984"/>
                <a:gd name="connsiteX3" fmla="*/ 88608 w 99484"/>
                <a:gd name="connsiteY3" fmla="*/ 111355 h 128984"/>
                <a:gd name="connsiteX4" fmla="*/ 13996 w 99484"/>
                <a:gd name="connsiteY4" fmla="*/ 74843 h 128984"/>
                <a:gd name="connsiteX5" fmla="*/ 2883 w 99484"/>
                <a:gd name="connsiteY5" fmla="*/ 230 h 12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84" h="128984">
                  <a:moveTo>
                    <a:pt x="2883" y="230"/>
                  </a:moveTo>
                  <a:cubicBezTo>
                    <a:pt x="8704" y="4728"/>
                    <a:pt x="33575" y="80399"/>
                    <a:pt x="48921" y="101830"/>
                  </a:cubicBezTo>
                  <a:cubicBezTo>
                    <a:pt x="64267" y="123261"/>
                    <a:pt x="88344" y="127231"/>
                    <a:pt x="94958" y="128818"/>
                  </a:cubicBezTo>
                  <a:cubicBezTo>
                    <a:pt x="101572" y="130405"/>
                    <a:pt x="102102" y="120351"/>
                    <a:pt x="88608" y="111355"/>
                  </a:cubicBezTo>
                  <a:cubicBezTo>
                    <a:pt x="75114" y="102359"/>
                    <a:pt x="28284" y="91247"/>
                    <a:pt x="13996" y="74843"/>
                  </a:cubicBezTo>
                  <a:cubicBezTo>
                    <a:pt x="-292" y="58439"/>
                    <a:pt x="-2938" y="-4268"/>
                    <a:pt x="2883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E42FA3E6-A0B7-4815-83CD-96E5C7AA551C}"/>
                </a:ext>
              </a:extLst>
            </p:cNvPr>
            <p:cNvSpPr/>
            <p:nvPr/>
          </p:nvSpPr>
          <p:spPr>
            <a:xfrm>
              <a:off x="7126279" y="3018828"/>
              <a:ext cx="114895" cy="110743"/>
            </a:xfrm>
            <a:custGeom>
              <a:avLst/>
              <a:gdLst>
                <a:gd name="connsiteX0" fmla="*/ 9 w 114895"/>
                <a:gd name="connsiteY0" fmla="*/ 2185 h 110743"/>
                <a:gd name="connsiteX1" fmla="*/ 109546 w 114895"/>
                <a:gd name="connsiteY1" fmla="*/ 16472 h 110743"/>
                <a:gd name="connsiteX2" fmla="*/ 98434 w 114895"/>
                <a:gd name="connsiteY2" fmla="*/ 110135 h 110743"/>
                <a:gd name="connsiteX3" fmla="*/ 103196 w 114895"/>
                <a:gd name="connsiteY3" fmla="*/ 56160 h 110743"/>
                <a:gd name="connsiteX4" fmla="*/ 103196 w 114895"/>
                <a:gd name="connsiteY4" fmla="*/ 41872 h 110743"/>
                <a:gd name="connsiteX5" fmla="*/ 9 w 114895"/>
                <a:gd name="connsiteY5" fmla="*/ 2185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95" h="110743">
                  <a:moveTo>
                    <a:pt x="9" y="2185"/>
                  </a:moveTo>
                  <a:cubicBezTo>
                    <a:pt x="1067" y="-2048"/>
                    <a:pt x="93142" y="-1520"/>
                    <a:pt x="109546" y="16472"/>
                  </a:cubicBezTo>
                  <a:cubicBezTo>
                    <a:pt x="125950" y="34464"/>
                    <a:pt x="99492" y="103520"/>
                    <a:pt x="98434" y="110135"/>
                  </a:cubicBezTo>
                  <a:cubicBezTo>
                    <a:pt x="97376" y="116750"/>
                    <a:pt x="102402" y="67537"/>
                    <a:pt x="103196" y="56160"/>
                  </a:cubicBezTo>
                  <a:cubicBezTo>
                    <a:pt x="103990" y="44783"/>
                    <a:pt x="117483" y="51397"/>
                    <a:pt x="103196" y="41872"/>
                  </a:cubicBezTo>
                  <a:cubicBezTo>
                    <a:pt x="88909" y="32347"/>
                    <a:pt x="-1049" y="6418"/>
                    <a:pt x="9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7BB25425-6A05-4471-9966-796DD07EE555}"/>
                </a:ext>
              </a:extLst>
            </p:cNvPr>
            <p:cNvSpPr/>
            <p:nvPr/>
          </p:nvSpPr>
          <p:spPr>
            <a:xfrm>
              <a:off x="7212049" y="3046424"/>
              <a:ext cx="454812" cy="241999"/>
            </a:xfrm>
            <a:custGeom>
              <a:avLst/>
              <a:gdLst>
                <a:gd name="connsiteX0" fmla="*/ 7901 w 454812"/>
                <a:gd name="connsiteY0" fmla="*/ 17451 h 241999"/>
                <a:gd name="connsiteX1" fmla="*/ 263489 w 454812"/>
                <a:gd name="connsiteY1" fmla="*/ 120639 h 241999"/>
                <a:gd name="connsiteX2" fmla="*/ 325401 w 454812"/>
                <a:gd name="connsiteY2" fmla="*/ 147626 h 241999"/>
                <a:gd name="connsiteX3" fmla="*/ 453989 w 454812"/>
                <a:gd name="connsiteY3" fmla="*/ 239701 h 241999"/>
                <a:gd name="connsiteX4" fmla="*/ 376201 w 454812"/>
                <a:gd name="connsiteY4" fmla="*/ 209539 h 241999"/>
                <a:gd name="connsiteX5" fmla="*/ 290476 w 454812"/>
                <a:gd name="connsiteY5" fmla="*/ 158739 h 241999"/>
                <a:gd name="connsiteX6" fmla="*/ 207926 w 454812"/>
                <a:gd name="connsiteY6" fmla="*/ 101589 h 241999"/>
                <a:gd name="connsiteX7" fmla="*/ 77751 w 454812"/>
                <a:gd name="connsiteY7" fmla="*/ 9514 h 241999"/>
                <a:gd name="connsiteX8" fmla="*/ 7901 w 454812"/>
                <a:gd name="connsiteY8" fmla="*/ 17451 h 2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2" h="241999">
                  <a:moveTo>
                    <a:pt x="7901" y="17451"/>
                  </a:moveTo>
                  <a:cubicBezTo>
                    <a:pt x="38857" y="35972"/>
                    <a:pt x="210572" y="98943"/>
                    <a:pt x="263489" y="120639"/>
                  </a:cubicBezTo>
                  <a:cubicBezTo>
                    <a:pt x="316406" y="142335"/>
                    <a:pt x="293651" y="127782"/>
                    <a:pt x="325401" y="147626"/>
                  </a:cubicBezTo>
                  <a:cubicBezTo>
                    <a:pt x="357151" y="167470"/>
                    <a:pt x="445522" y="229382"/>
                    <a:pt x="453989" y="239701"/>
                  </a:cubicBezTo>
                  <a:cubicBezTo>
                    <a:pt x="462456" y="250020"/>
                    <a:pt x="403453" y="223033"/>
                    <a:pt x="376201" y="209539"/>
                  </a:cubicBezTo>
                  <a:cubicBezTo>
                    <a:pt x="348949" y="196045"/>
                    <a:pt x="318522" y="176731"/>
                    <a:pt x="290476" y="158739"/>
                  </a:cubicBezTo>
                  <a:cubicBezTo>
                    <a:pt x="262430" y="140747"/>
                    <a:pt x="243380" y="126460"/>
                    <a:pt x="207926" y="101589"/>
                  </a:cubicBezTo>
                  <a:cubicBezTo>
                    <a:pt x="172472" y="76718"/>
                    <a:pt x="110824" y="25654"/>
                    <a:pt x="77751" y="9514"/>
                  </a:cubicBezTo>
                  <a:cubicBezTo>
                    <a:pt x="44678" y="-6626"/>
                    <a:pt x="-23055" y="-1070"/>
                    <a:pt x="7901" y="1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5707C89A-1F03-4448-8E06-E3408B1E0A21}"/>
                </a:ext>
              </a:extLst>
            </p:cNvPr>
            <p:cNvSpPr/>
            <p:nvPr/>
          </p:nvSpPr>
          <p:spPr>
            <a:xfrm>
              <a:off x="7201455" y="3180160"/>
              <a:ext cx="246096" cy="368024"/>
            </a:xfrm>
            <a:custGeom>
              <a:avLst/>
              <a:gdLst>
                <a:gd name="connsiteX0" fmla="*/ 28020 w 246096"/>
                <a:gd name="connsiteY0" fmla="*/ 1190 h 368024"/>
                <a:gd name="connsiteX1" fmla="*/ 69295 w 246096"/>
                <a:gd name="connsiteY1" fmla="*/ 136128 h 368024"/>
                <a:gd name="connsiteX2" fmla="*/ 220108 w 246096"/>
                <a:gd name="connsiteY2" fmla="*/ 256778 h 368024"/>
                <a:gd name="connsiteX3" fmla="*/ 104220 w 246096"/>
                <a:gd name="connsiteY3" fmla="*/ 367903 h 368024"/>
                <a:gd name="connsiteX4" fmla="*/ 237570 w 246096"/>
                <a:gd name="connsiteY4" fmla="*/ 277415 h 368024"/>
                <a:gd name="connsiteX5" fmla="*/ 224870 w 246096"/>
                <a:gd name="connsiteY5" fmla="*/ 226615 h 368024"/>
                <a:gd name="connsiteX6" fmla="*/ 161370 w 246096"/>
                <a:gd name="connsiteY6" fmla="*/ 186928 h 368024"/>
                <a:gd name="connsiteX7" fmla="*/ 7383 w 246096"/>
                <a:gd name="connsiteY7" fmla="*/ 75803 h 368024"/>
                <a:gd name="connsiteX8" fmla="*/ 28020 w 246096"/>
                <a:gd name="connsiteY8" fmla="*/ 1190 h 3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96" h="368024">
                  <a:moveTo>
                    <a:pt x="28020" y="1190"/>
                  </a:moveTo>
                  <a:cubicBezTo>
                    <a:pt x="38339" y="11244"/>
                    <a:pt x="37280" y="93530"/>
                    <a:pt x="69295" y="136128"/>
                  </a:cubicBezTo>
                  <a:cubicBezTo>
                    <a:pt x="101310" y="178726"/>
                    <a:pt x="214287" y="218149"/>
                    <a:pt x="220108" y="256778"/>
                  </a:cubicBezTo>
                  <a:cubicBezTo>
                    <a:pt x="225929" y="295407"/>
                    <a:pt x="101310" y="364464"/>
                    <a:pt x="104220" y="367903"/>
                  </a:cubicBezTo>
                  <a:cubicBezTo>
                    <a:pt x="107130" y="371342"/>
                    <a:pt x="217462" y="300963"/>
                    <a:pt x="237570" y="277415"/>
                  </a:cubicBezTo>
                  <a:cubicBezTo>
                    <a:pt x="257678" y="253867"/>
                    <a:pt x="237570" y="241696"/>
                    <a:pt x="224870" y="226615"/>
                  </a:cubicBezTo>
                  <a:cubicBezTo>
                    <a:pt x="212170" y="211534"/>
                    <a:pt x="197618" y="212063"/>
                    <a:pt x="161370" y="186928"/>
                  </a:cubicBezTo>
                  <a:cubicBezTo>
                    <a:pt x="125122" y="161793"/>
                    <a:pt x="29079" y="104378"/>
                    <a:pt x="7383" y="75803"/>
                  </a:cubicBezTo>
                  <a:cubicBezTo>
                    <a:pt x="-14313" y="47228"/>
                    <a:pt x="17701" y="-8864"/>
                    <a:pt x="28020" y="1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EA466485-D5E3-4E8B-83AE-6CC6417AB65C}"/>
                </a:ext>
              </a:extLst>
            </p:cNvPr>
            <p:cNvSpPr/>
            <p:nvPr/>
          </p:nvSpPr>
          <p:spPr>
            <a:xfrm>
              <a:off x="7205536" y="3165430"/>
              <a:ext cx="359245" cy="160464"/>
            </a:xfrm>
            <a:custGeom>
              <a:avLst/>
              <a:gdLst>
                <a:gd name="connsiteX0" fmla="*/ 127 w 359245"/>
                <a:gd name="connsiteY0" fmla="*/ 45 h 160464"/>
                <a:gd name="connsiteX1" fmla="*/ 93789 w 359245"/>
                <a:gd name="connsiteY1" fmla="*/ 77833 h 160464"/>
                <a:gd name="connsiteX2" fmla="*/ 181102 w 359245"/>
                <a:gd name="connsiteY2" fmla="*/ 98470 h 160464"/>
                <a:gd name="connsiteX3" fmla="*/ 358902 w 359245"/>
                <a:gd name="connsiteY3" fmla="*/ 160383 h 160464"/>
                <a:gd name="connsiteX4" fmla="*/ 223964 w 359245"/>
                <a:gd name="connsiteY4" fmla="*/ 84183 h 160464"/>
                <a:gd name="connsiteX5" fmla="*/ 144589 w 359245"/>
                <a:gd name="connsiteY5" fmla="*/ 71483 h 160464"/>
                <a:gd name="connsiteX6" fmla="*/ 114427 w 359245"/>
                <a:gd name="connsiteY6" fmla="*/ 66720 h 160464"/>
                <a:gd name="connsiteX7" fmla="*/ 127 w 359245"/>
                <a:gd name="connsiteY7" fmla="*/ 45 h 16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245" h="160464">
                  <a:moveTo>
                    <a:pt x="127" y="45"/>
                  </a:moveTo>
                  <a:cubicBezTo>
                    <a:pt x="-3313" y="1897"/>
                    <a:pt x="63627" y="61429"/>
                    <a:pt x="93789" y="77833"/>
                  </a:cubicBezTo>
                  <a:cubicBezTo>
                    <a:pt x="123951" y="94237"/>
                    <a:pt x="136916" y="84712"/>
                    <a:pt x="181102" y="98470"/>
                  </a:cubicBezTo>
                  <a:cubicBezTo>
                    <a:pt x="225288" y="112228"/>
                    <a:pt x="351758" y="162764"/>
                    <a:pt x="358902" y="160383"/>
                  </a:cubicBezTo>
                  <a:cubicBezTo>
                    <a:pt x="366046" y="158002"/>
                    <a:pt x="259683" y="99000"/>
                    <a:pt x="223964" y="84183"/>
                  </a:cubicBezTo>
                  <a:cubicBezTo>
                    <a:pt x="188245" y="69366"/>
                    <a:pt x="162845" y="74393"/>
                    <a:pt x="144589" y="71483"/>
                  </a:cubicBezTo>
                  <a:cubicBezTo>
                    <a:pt x="126333" y="68573"/>
                    <a:pt x="139827" y="79685"/>
                    <a:pt x="114427" y="66720"/>
                  </a:cubicBezTo>
                  <a:cubicBezTo>
                    <a:pt x="89027" y="53755"/>
                    <a:pt x="3567" y="-1807"/>
                    <a:pt x="127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5A7E5B8C-EB73-4A5A-8FBD-B78D15265FFB}"/>
                </a:ext>
              </a:extLst>
            </p:cNvPr>
            <p:cNvSpPr/>
            <p:nvPr/>
          </p:nvSpPr>
          <p:spPr>
            <a:xfrm>
              <a:off x="7516511" y="3280767"/>
              <a:ext cx="187779" cy="187979"/>
            </a:xfrm>
            <a:custGeom>
              <a:avLst/>
              <a:gdLst>
                <a:gd name="connsiteX0" fmla="*/ 178102 w 187779"/>
                <a:gd name="connsiteY0" fmla="*/ 596 h 187979"/>
                <a:gd name="connsiteX1" fmla="*/ 130477 w 187779"/>
                <a:gd name="connsiteY1" fmla="*/ 100608 h 187979"/>
                <a:gd name="connsiteX2" fmla="*/ 302 w 187779"/>
                <a:gd name="connsiteY2" fmla="*/ 187921 h 187979"/>
                <a:gd name="connsiteX3" fmla="*/ 97139 w 187779"/>
                <a:gd name="connsiteY3" fmla="*/ 113308 h 187979"/>
                <a:gd name="connsiteX4" fmla="*/ 179689 w 187779"/>
                <a:gd name="connsiteY4" fmla="*/ 60921 h 187979"/>
                <a:gd name="connsiteX5" fmla="*/ 178102 w 187779"/>
                <a:gd name="connsiteY5" fmla="*/ 596 h 1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79" h="187979">
                  <a:moveTo>
                    <a:pt x="178102" y="596"/>
                  </a:moveTo>
                  <a:cubicBezTo>
                    <a:pt x="169900" y="7211"/>
                    <a:pt x="160110" y="69387"/>
                    <a:pt x="130477" y="100608"/>
                  </a:cubicBezTo>
                  <a:cubicBezTo>
                    <a:pt x="100844" y="131829"/>
                    <a:pt x="5858" y="185804"/>
                    <a:pt x="302" y="187921"/>
                  </a:cubicBezTo>
                  <a:cubicBezTo>
                    <a:pt x="-5254" y="190038"/>
                    <a:pt x="67241" y="134475"/>
                    <a:pt x="97139" y="113308"/>
                  </a:cubicBezTo>
                  <a:cubicBezTo>
                    <a:pt x="127037" y="92141"/>
                    <a:pt x="165137" y="77590"/>
                    <a:pt x="179689" y="60921"/>
                  </a:cubicBezTo>
                  <a:cubicBezTo>
                    <a:pt x="194241" y="44252"/>
                    <a:pt x="186304" y="-6019"/>
                    <a:pt x="178102" y="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91E7ADC2-A63A-4F7B-93AB-367C27F6308F}"/>
                </a:ext>
              </a:extLst>
            </p:cNvPr>
            <p:cNvSpPr/>
            <p:nvPr/>
          </p:nvSpPr>
          <p:spPr>
            <a:xfrm>
              <a:off x="7384436" y="3327360"/>
              <a:ext cx="233558" cy="173936"/>
            </a:xfrm>
            <a:custGeom>
              <a:avLst/>
              <a:gdLst>
                <a:gd name="connsiteX0" fmla="*/ 13314 w 233558"/>
                <a:gd name="connsiteY0" fmla="*/ 40 h 173936"/>
                <a:gd name="connsiteX1" fmla="*/ 210164 w 233558"/>
                <a:gd name="connsiteY1" fmla="*/ 50840 h 173936"/>
                <a:gd name="connsiteX2" fmla="*/ 183177 w 233558"/>
                <a:gd name="connsiteY2" fmla="*/ 98465 h 173936"/>
                <a:gd name="connsiteX3" fmla="*/ 156189 w 233558"/>
                <a:gd name="connsiteY3" fmla="*/ 125453 h 173936"/>
                <a:gd name="connsiteX4" fmla="*/ 614 w 233558"/>
                <a:gd name="connsiteY4" fmla="*/ 173078 h 173936"/>
                <a:gd name="connsiteX5" fmla="*/ 221277 w 233558"/>
                <a:gd name="connsiteY5" fmla="*/ 81003 h 173936"/>
                <a:gd name="connsiteX6" fmla="*/ 187939 w 233558"/>
                <a:gd name="connsiteY6" fmla="*/ 42903 h 173936"/>
                <a:gd name="connsiteX7" fmla="*/ 13314 w 233558"/>
                <a:gd name="connsiteY7" fmla="*/ 40 h 17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558" h="173936">
                  <a:moveTo>
                    <a:pt x="13314" y="40"/>
                  </a:moveTo>
                  <a:cubicBezTo>
                    <a:pt x="17018" y="1363"/>
                    <a:pt x="181853" y="34436"/>
                    <a:pt x="210164" y="50840"/>
                  </a:cubicBezTo>
                  <a:cubicBezTo>
                    <a:pt x="238475" y="67244"/>
                    <a:pt x="192173" y="86030"/>
                    <a:pt x="183177" y="98465"/>
                  </a:cubicBezTo>
                  <a:cubicBezTo>
                    <a:pt x="174181" y="110901"/>
                    <a:pt x="186616" y="113018"/>
                    <a:pt x="156189" y="125453"/>
                  </a:cubicBezTo>
                  <a:cubicBezTo>
                    <a:pt x="125762" y="137889"/>
                    <a:pt x="-10234" y="180486"/>
                    <a:pt x="614" y="173078"/>
                  </a:cubicBezTo>
                  <a:cubicBezTo>
                    <a:pt x="11462" y="165670"/>
                    <a:pt x="190056" y="102699"/>
                    <a:pt x="221277" y="81003"/>
                  </a:cubicBezTo>
                  <a:cubicBezTo>
                    <a:pt x="252498" y="59307"/>
                    <a:pt x="217837" y="55868"/>
                    <a:pt x="187939" y="42903"/>
                  </a:cubicBezTo>
                  <a:cubicBezTo>
                    <a:pt x="158041" y="29938"/>
                    <a:pt x="9610" y="-1283"/>
                    <a:pt x="1331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65374B8F-C765-4206-AE70-6F53A7B9790F}"/>
                </a:ext>
              </a:extLst>
            </p:cNvPr>
            <p:cNvSpPr/>
            <p:nvPr/>
          </p:nvSpPr>
          <p:spPr>
            <a:xfrm>
              <a:off x="7451663" y="3356117"/>
              <a:ext cx="108127" cy="95894"/>
            </a:xfrm>
            <a:custGeom>
              <a:avLst/>
              <a:gdLst>
                <a:gd name="connsiteX0" fmla="*/ 62 w 108127"/>
                <a:gd name="connsiteY0" fmla="*/ 45896 h 95894"/>
                <a:gd name="connsiteX1" fmla="*/ 90550 w 108127"/>
                <a:gd name="connsiteY1" fmla="*/ 26846 h 95894"/>
                <a:gd name="connsiteX2" fmla="*/ 66737 w 108127"/>
                <a:gd name="connsiteY2" fmla="*/ 91933 h 95894"/>
                <a:gd name="connsiteX3" fmla="*/ 77850 w 108127"/>
                <a:gd name="connsiteY3" fmla="*/ 79233 h 95894"/>
                <a:gd name="connsiteX4" fmla="*/ 106425 w 108127"/>
                <a:gd name="connsiteY4" fmla="*/ 1446 h 95894"/>
                <a:gd name="connsiteX5" fmla="*/ 62 w 108127"/>
                <a:gd name="connsiteY5" fmla="*/ 45896 h 9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27" h="95894">
                  <a:moveTo>
                    <a:pt x="62" y="45896"/>
                  </a:moveTo>
                  <a:cubicBezTo>
                    <a:pt x="-2584" y="50129"/>
                    <a:pt x="79438" y="19173"/>
                    <a:pt x="90550" y="26846"/>
                  </a:cubicBezTo>
                  <a:cubicBezTo>
                    <a:pt x="101662" y="34519"/>
                    <a:pt x="68854" y="83202"/>
                    <a:pt x="66737" y="91933"/>
                  </a:cubicBezTo>
                  <a:cubicBezTo>
                    <a:pt x="64620" y="100664"/>
                    <a:pt x="71235" y="94314"/>
                    <a:pt x="77850" y="79233"/>
                  </a:cubicBezTo>
                  <a:cubicBezTo>
                    <a:pt x="84465" y="64152"/>
                    <a:pt x="115685" y="12029"/>
                    <a:pt x="106425" y="1446"/>
                  </a:cubicBezTo>
                  <a:cubicBezTo>
                    <a:pt x="97165" y="-9137"/>
                    <a:pt x="2708" y="41663"/>
                    <a:pt x="62" y="45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5FC04D8A-E629-41C9-9667-9F3B2EDCBFDC}"/>
                </a:ext>
              </a:extLst>
            </p:cNvPr>
            <p:cNvSpPr/>
            <p:nvPr/>
          </p:nvSpPr>
          <p:spPr>
            <a:xfrm>
              <a:off x="3907288" y="5889311"/>
              <a:ext cx="715616" cy="304970"/>
            </a:xfrm>
            <a:custGeom>
              <a:avLst/>
              <a:gdLst>
                <a:gd name="connsiteX0" fmla="*/ 79 w 715616"/>
                <a:gd name="connsiteY0" fmla="*/ 187639 h 304970"/>
                <a:gd name="connsiteX1" fmla="*/ 338745 w 715616"/>
                <a:gd name="connsiteY1" fmla="*/ 141072 h 304970"/>
                <a:gd name="connsiteX2" fmla="*/ 541945 w 715616"/>
                <a:gd name="connsiteY2" fmla="*/ 119906 h 304970"/>
                <a:gd name="connsiteX3" fmla="*/ 493262 w 715616"/>
                <a:gd name="connsiteY3" fmla="*/ 132606 h 304970"/>
                <a:gd name="connsiteX4" fmla="*/ 321812 w 715616"/>
                <a:gd name="connsiteY4" fmla="*/ 274422 h 304970"/>
                <a:gd name="connsiteX5" fmla="*/ 463629 w 715616"/>
                <a:gd name="connsiteY5" fmla="*/ 236322 h 304970"/>
                <a:gd name="connsiteX6" fmla="*/ 489029 w 715616"/>
                <a:gd name="connsiteY6" fmla="*/ 174939 h 304970"/>
                <a:gd name="connsiteX7" fmla="*/ 556762 w 715616"/>
                <a:gd name="connsiteY7" fmla="*/ 24656 h 304970"/>
                <a:gd name="connsiteX8" fmla="*/ 715512 w 715616"/>
                <a:gd name="connsiteY8" fmla="*/ 1372 h 304970"/>
                <a:gd name="connsiteX9" fmla="*/ 531362 w 715616"/>
                <a:gd name="connsiteY9" fmla="*/ 37356 h 304970"/>
                <a:gd name="connsiteX10" fmla="*/ 493262 w 715616"/>
                <a:gd name="connsiteY10" fmla="*/ 158006 h 304970"/>
                <a:gd name="connsiteX11" fmla="*/ 469979 w 715616"/>
                <a:gd name="connsiteY11" fmla="*/ 191872 h 304970"/>
                <a:gd name="connsiteX12" fmla="*/ 582162 w 715616"/>
                <a:gd name="connsiteY12" fmla="*/ 299822 h 304970"/>
                <a:gd name="connsiteX13" fmla="*/ 707045 w 715616"/>
                <a:gd name="connsiteY13" fmla="*/ 282889 h 304970"/>
                <a:gd name="connsiteX14" fmla="*/ 514429 w 715616"/>
                <a:gd name="connsiteY14" fmla="*/ 240556 h 304970"/>
                <a:gd name="connsiteX15" fmla="*/ 309112 w 715616"/>
                <a:gd name="connsiteY15" fmla="*/ 191872 h 304970"/>
                <a:gd name="connsiteX16" fmla="*/ 79 w 715616"/>
                <a:gd name="connsiteY16" fmla="*/ 187639 h 30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5616" h="304970">
                  <a:moveTo>
                    <a:pt x="79" y="187639"/>
                  </a:moveTo>
                  <a:cubicBezTo>
                    <a:pt x="5018" y="179172"/>
                    <a:pt x="248434" y="152361"/>
                    <a:pt x="338745" y="141072"/>
                  </a:cubicBezTo>
                  <a:cubicBezTo>
                    <a:pt x="429056" y="129783"/>
                    <a:pt x="516192" y="121317"/>
                    <a:pt x="541945" y="119906"/>
                  </a:cubicBezTo>
                  <a:cubicBezTo>
                    <a:pt x="567698" y="118495"/>
                    <a:pt x="529951" y="106853"/>
                    <a:pt x="493262" y="132606"/>
                  </a:cubicBezTo>
                  <a:cubicBezTo>
                    <a:pt x="456573" y="158359"/>
                    <a:pt x="326751" y="257136"/>
                    <a:pt x="321812" y="274422"/>
                  </a:cubicBezTo>
                  <a:cubicBezTo>
                    <a:pt x="316873" y="291708"/>
                    <a:pt x="435760" y="252902"/>
                    <a:pt x="463629" y="236322"/>
                  </a:cubicBezTo>
                  <a:cubicBezTo>
                    <a:pt x="491498" y="219742"/>
                    <a:pt x="473507" y="210217"/>
                    <a:pt x="489029" y="174939"/>
                  </a:cubicBezTo>
                  <a:cubicBezTo>
                    <a:pt x="504551" y="139661"/>
                    <a:pt x="519015" y="53584"/>
                    <a:pt x="556762" y="24656"/>
                  </a:cubicBezTo>
                  <a:cubicBezTo>
                    <a:pt x="594509" y="-4272"/>
                    <a:pt x="719745" y="-745"/>
                    <a:pt x="715512" y="1372"/>
                  </a:cubicBezTo>
                  <a:cubicBezTo>
                    <a:pt x="711279" y="3489"/>
                    <a:pt x="568404" y="11250"/>
                    <a:pt x="531362" y="37356"/>
                  </a:cubicBezTo>
                  <a:cubicBezTo>
                    <a:pt x="494320" y="63462"/>
                    <a:pt x="503493" y="132253"/>
                    <a:pt x="493262" y="158006"/>
                  </a:cubicBezTo>
                  <a:cubicBezTo>
                    <a:pt x="483031" y="183759"/>
                    <a:pt x="455162" y="168236"/>
                    <a:pt x="469979" y="191872"/>
                  </a:cubicBezTo>
                  <a:cubicBezTo>
                    <a:pt x="484796" y="215508"/>
                    <a:pt x="542651" y="284653"/>
                    <a:pt x="582162" y="299822"/>
                  </a:cubicBezTo>
                  <a:cubicBezTo>
                    <a:pt x="621673" y="314992"/>
                    <a:pt x="718334" y="292767"/>
                    <a:pt x="707045" y="282889"/>
                  </a:cubicBezTo>
                  <a:cubicBezTo>
                    <a:pt x="695756" y="273011"/>
                    <a:pt x="514429" y="240556"/>
                    <a:pt x="514429" y="240556"/>
                  </a:cubicBezTo>
                  <a:cubicBezTo>
                    <a:pt x="448107" y="225387"/>
                    <a:pt x="395190" y="203867"/>
                    <a:pt x="309112" y="191872"/>
                  </a:cubicBezTo>
                  <a:cubicBezTo>
                    <a:pt x="223034" y="179877"/>
                    <a:pt x="-4860" y="196106"/>
                    <a:pt x="79" y="18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380FEE61-C381-4EB1-B551-0D8853358C31}"/>
                </a:ext>
              </a:extLst>
            </p:cNvPr>
            <p:cNvSpPr/>
            <p:nvPr/>
          </p:nvSpPr>
          <p:spPr>
            <a:xfrm>
              <a:off x="3588655" y="6188509"/>
              <a:ext cx="356912" cy="514071"/>
            </a:xfrm>
            <a:custGeom>
              <a:avLst/>
              <a:gdLst>
                <a:gd name="connsiteX0" fmla="*/ 85878 w 356912"/>
                <a:gd name="connsiteY0" fmla="*/ 15441 h 514071"/>
                <a:gd name="connsiteX1" fmla="*/ 229812 w 356912"/>
                <a:gd name="connsiteY1" fmla="*/ 301191 h 514071"/>
                <a:gd name="connsiteX2" fmla="*/ 229812 w 356912"/>
                <a:gd name="connsiteY2" fmla="*/ 443008 h 514071"/>
                <a:gd name="connsiteX3" fmla="*/ 253095 w 356912"/>
                <a:gd name="connsiteY3" fmla="*/ 421841 h 514071"/>
                <a:gd name="connsiteX4" fmla="*/ 316595 w 356912"/>
                <a:gd name="connsiteY4" fmla="*/ 457824 h 514071"/>
                <a:gd name="connsiteX5" fmla="*/ 337762 w 356912"/>
                <a:gd name="connsiteY5" fmla="*/ 409141 h 514071"/>
                <a:gd name="connsiteX6" fmla="*/ 356812 w 356912"/>
                <a:gd name="connsiteY6" fmla="*/ 182658 h 514071"/>
                <a:gd name="connsiteX7" fmla="*/ 329295 w 356912"/>
                <a:gd name="connsiteY7" fmla="*/ 322358 h 514071"/>
                <a:gd name="connsiteX8" fmla="*/ 341995 w 356912"/>
                <a:gd name="connsiteY8" fmla="*/ 504391 h 514071"/>
                <a:gd name="connsiteX9" fmla="*/ 303895 w 356912"/>
                <a:gd name="connsiteY9" fmla="*/ 485341 h 514071"/>
                <a:gd name="connsiteX10" fmla="*/ 208645 w 356912"/>
                <a:gd name="connsiteY10" fmla="*/ 453591 h 514071"/>
                <a:gd name="connsiteX11" fmla="*/ 229812 w 356912"/>
                <a:gd name="connsiteY11" fmla="*/ 341408 h 514071"/>
                <a:gd name="connsiteX12" fmla="*/ 155728 w 356912"/>
                <a:gd name="connsiteY12" fmla="*/ 144558 h 514071"/>
                <a:gd name="connsiteX13" fmla="*/ 147262 w 356912"/>
                <a:gd name="connsiteY13" fmla="*/ 235574 h 514071"/>
                <a:gd name="connsiteX14" fmla="*/ 115512 w 356912"/>
                <a:gd name="connsiteY14" fmla="*/ 78941 h 514071"/>
                <a:gd name="connsiteX15" fmla="*/ 1212 w 356912"/>
                <a:gd name="connsiteY15" fmla="*/ 40841 h 514071"/>
                <a:gd name="connsiteX16" fmla="*/ 85878 w 356912"/>
                <a:gd name="connsiteY16" fmla="*/ 15441 h 51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912" h="514071">
                  <a:moveTo>
                    <a:pt x="85878" y="15441"/>
                  </a:moveTo>
                  <a:cubicBezTo>
                    <a:pt x="123978" y="58833"/>
                    <a:pt x="205823" y="229930"/>
                    <a:pt x="229812" y="301191"/>
                  </a:cubicBezTo>
                  <a:cubicBezTo>
                    <a:pt x="253801" y="372452"/>
                    <a:pt x="225932" y="422900"/>
                    <a:pt x="229812" y="443008"/>
                  </a:cubicBezTo>
                  <a:cubicBezTo>
                    <a:pt x="233692" y="463116"/>
                    <a:pt x="238631" y="419372"/>
                    <a:pt x="253095" y="421841"/>
                  </a:cubicBezTo>
                  <a:cubicBezTo>
                    <a:pt x="267559" y="424310"/>
                    <a:pt x="302484" y="459941"/>
                    <a:pt x="316595" y="457824"/>
                  </a:cubicBezTo>
                  <a:cubicBezTo>
                    <a:pt x="330706" y="455707"/>
                    <a:pt x="331059" y="455002"/>
                    <a:pt x="337762" y="409141"/>
                  </a:cubicBezTo>
                  <a:cubicBezTo>
                    <a:pt x="344465" y="363280"/>
                    <a:pt x="358223" y="197122"/>
                    <a:pt x="356812" y="182658"/>
                  </a:cubicBezTo>
                  <a:cubicBezTo>
                    <a:pt x="355401" y="168194"/>
                    <a:pt x="331764" y="268736"/>
                    <a:pt x="329295" y="322358"/>
                  </a:cubicBezTo>
                  <a:cubicBezTo>
                    <a:pt x="326826" y="375980"/>
                    <a:pt x="346228" y="477227"/>
                    <a:pt x="341995" y="504391"/>
                  </a:cubicBezTo>
                  <a:cubicBezTo>
                    <a:pt x="337762" y="531555"/>
                    <a:pt x="326120" y="493808"/>
                    <a:pt x="303895" y="485341"/>
                  </a:cubicBezTo>
                  <a:cubicBezTo>
                    <a:pt x="281670" y="476874"/>
                    <a:pt x="220992" y="477580"/>
                    <a:pt x="208645" y="453591"/>
                  </a:cubicBezTo>
                  <a:cubicBezTo>
                    <a:pt x="196298" y="429602"/>
                    <a:pt x="238631" y="392913"/>
                    <a:pt x="229812" y="341408"/>
                  </a:cubicBezTo>
                  <a:cubicBezTo>
                    <a:pt x="220993" y="289903"/>
                    <a:pt x="169486" y="162197"/>
                    <a:pt x="155728" y="144558"/>
                  </a:cubicBezTo>
                  <a:cubicBezTo>
                    <a:pt x="141970" y="126919"/>
                    <a:pt x="153965" y="246510"/>
                    <a:pt x="147262" y="235574"/>
                  </a:cubicBezTo>
                  <a:cubicBezTo>
                    <a:pt x="140559" y="224638"/>
                    <a:pt x="139854" y="111396"/>
                    <a:pt x="115512" y="78941"/>
                  </a:cubicBezTo>
                  <a:cubicBezTo>
                    <a:pt x="91170" y="46486"/>
                    <a:pt x="11443" y="48602"/>
                    <a:pt x="1212" y="40841"/>
                  </a:cubicBezTo>
                  <a:cubicBezTo>
                    <a:pt x="-9019" y="33080"/>
                    <a:pt x="47778" y="-27951"/>
                    <a:pt x="85878" y="15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0B9E204C-1C4D-4122-8FB1-E046AFE05468}"/>
                </a:ext>
              </a:extLst>
            </p:cNvPr>
            <p:cNvSpPr/>
            <p:nvPr/>
          </p:nvSpPr>
          <p:spPr>
            <a:xfrm>
              <a:off x="3896256" y="6115286"/>
              <a:ext cx="639890" cy="338569"/>
            </a:xfrm>
            <a:custGeom>
              <a:avLst/>
              <a:gdLst>
                <a:gd name="connsiteX0" fmla="*/ 21694 w 639890"/>
                <a:gd name="connsiteY0" fmla="*/ 1881 h 338569"/>
                <a:gd name="connsiteX1" fmla="*/ 108477 w 639890"/>
                <a:gd name="connsiteY1" fmla="*/ 1881 h 338569"/>
                <a:gd name="connsiteX2" fmla="*/ 294744 w 639890"/>
                <a:gd name="connsiteY2" fmla="*/ 6114 h 338569"/>
                <a:gd name="connsiteX3" fmla="*/ 216427 w 639890"/>
                <a:gd name="connsiteY3" fmla="*/ 25164 h 338569"/>
                <a:gd name="connsiteX4" fmla="*/ 305327 w 639890"/>
                <a:gd name="connsiteY4" fmla="*/ 135231 h 338569"/>
                <a:gd name="connsiteX5" fmla="*/ 358244 w 639890"/>
                <a:gd name="connsiteY5" fmla="*/ 143697 h 338569"/>
                <a:gd name="connsiteX6" fmla="*/ 358244 w 639890"/>
                <a:gd name="connsiteY6" fmla="*/ 177564 h 338569"/>
                <a:gd name="connsiteX7" fmla="*/ 375177 w 639890"/>
                <a:gd name="connsiteY7" fmla="*/ 230481 h 338569"/>
                <a:gd name="connsiteX8" fmla="*/ 356127 w 639890"/>
                <a:gd name="connsiteY8" fmla="*/ 266464 h 338569"/>
                <a:gd name="connsiteX9" fmla="*/ 423861 w 639890"/>
                <a:gd name="connsiteY9" fmla="*/ 114064 h 338569"/>
                <a:gd name="connsiteX10" fmla="*/ 400577 w 639890"/>
                <a:gd name="connsiteY10" fmla="*/ 228364 h 338569"/>
                <a:gd name="connsiteX11" fmla="*/ 495827 w 639890"/>
                <a:gd name="connsiteY11" fmla="*/ 291864 h 338569"/>
                <a:gd name="connsiteX12" fmla="*/ 489477 w 639890"/>
                <a:gd name="connsiteY12" fmla="*/ 281281 h 338569"/>
                <a:gd name="connsiteX13" fmla="*/ 631294 w 639890"/>
                <a:gd name="connsiteY13" fmla="*/ 298214 h 338569"/>
                <a:gd name="connsiteX14" fmla="*/ 622827 w 639890"/>
                <a:gd name="connsiteY14" fmla="*/ 321497 h 338569"/>
                <a:gd name="connsiteX15" fmla="*/ 612244 w 639890"/>
                <a:gd name="connsiteY15" fmla="*/ 334197 h 338569"/>
                <a:gd name="connsiteX16" fmla="*/ 447144 w 639890"/>
                <a:gd name="connsiteY16" fmla="*/ 243181 h 338569"/>
                <a:gd name="connsiteX17" fmla="*/ 205844 w 639890"/>
                <a:gd name="connsiteY17" fmla="*/ 124647 h 338569"/>
                <a:gd name="connsiteX18" fmla="*/ 527 w 639890"/>
                <a:gd name="connsiteY18" fmla="*/ 80197 h 338569"/>
                <a:gd name="connsiteX19" fmla="*/ 267227 w 639890"/>
                <a:gd name="connsiteY19" fmla="*/ 80197 h 338569"/>
                <a:gd name="connsiteX20" fmla="*/ 142344 w 639890"/>
                <a:gd name="connsiteY20" fmla="*/ 78081 h 338569"/>
                <a:gd name="connsiteX21" fmla="*/ 233361 w 639890"/>
                <a:gd name="connsiteY21" fmla="*/ 27281 h 338569"/>
                <a:gd name="connsiteX22" fmla="*/ 21694 w 639890"/>
                <a:gd name="connsiteY22" fmla="*/ 1881 h 3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90" h="338569">
                  <a:moveTo>
                    <a:pt x="21694" y="1881"/>
                  </a:moveTo>
                  <a:cubicBezTo>
                    <a:pt x="880" y="-2352"/>
                    <a:pt x="108477" y="1881"/>
                    <a:pt x="108477" y="1881"/>
                  </a:cubicBezTo>
                  <a:cubicBezTo>
                    <a:pt x="153985" y="2587"/>
                    <a:pt x="276752" y="2234"/>
                    <a:pt x="294744" y="6114"/>
                  </a:cubicBezTo>
                  <a:cubicBezTo>
                    <a:pt x="312736" y="9995"/>
                    <a:pt x="214663" y="3645"/>
                    <a:pt x="216427" y="25164"/>
                  </a:cubicBezTo>
                  <a:cubicBezTo>
                    <a:pt x="218191" y="46683"/>
                    <a:pt x="281691" y="115476"/>
                    <a:pt x="305327" y="135231"/>
                  </a:cubicBezTo>
                  <a:cubicBezTo>
                    <a:pt x="328963" y="154986"/>
                    <a:pt x="349425" y="136642"/>
                    <a:pt x="358244" y="143697"/>
                  </a:cubicBezTo>
                  <a:cubicBezTo>
                    <a:pt x="367063" y="150752"/>
                    <a:pt x="355422" y="163100"/>
                    <a:pt x="358244" y="177564"/>
                  </a:cubicBezTo>
                  <a:cubicBezTo>
                    <a:pt x="361066" y="192028"/>
                    <a:pt x="375530" y="215664"/>
                    <a:pt x="375177" y="230481"/>
                  </a:cubicBezTo>
                  <a:cubicBezTo>
                    <a:pt x="374824" y="245298"/>
                    <a:pt x="348013" y="285867"/>
                    <a:pt x="356127" y="266464"/>
                  </a:cubicBezTo>
                  <a:cubicBezTo>
                    <a:pt x="364241" y="247061"/>
                    <a:pt x="416453" y="120414"/>
                    <a:pt x="423861" y="114064"/>
                  </a:cubicBezTo>
                  <a:cubicBezTo>
                    <a:pt x="431269" y="107714"/>
                    <a:pt x="388583" y="198731"/>
                    <a:pt x="400577" y="228364"/>
                  </a:cubicBezTo>
                  <a:cubicBezTo>
                    <a:pt x="412571" y="257997"/>
                    <a:pt x="481010" y="283045"/>
                    <a:pt x="495827" y="291864"/>
                  </a:cubicBezTo>
                  <a:cubicBezTo>
                    <a:pt x="510644" y="300683"/>
                    <a:pt x="466899" y="280223"/>
                    <a:pt x="489477" y="281281"/>
                  </a:cubicBezTo>
                  <a:cubicBezTo>
                    <a:pt x="512055" y="282339"/>
                    <a:pt x="609069" y="291511"/>
                    <a:pt x="631294" y="298214"/>
                  </a:cubicBezTo>
                  <a:cubicBezTo>
                    <a:pt x="653519" y="304917"/>
                    <a:pt x="626002" y="315500"/>
                    <a:pt x="622827" y="321497"/>
                  </a:cubicBezTo>
                  <a:cubicBezTo>
                    <a:pt x="619652" y="327494"/>
                    <a:pt x="641525" y="347250"/>
                    <a:pt x="612244" y="334197"/>
                  </a:cubicBezTo>
                  <a:cubicBezTo>
                    <a:pt x="582963" y="321144"/>
                    <a:pt x="514877" y="278106"/>
                    <a:pt x="447144" y="243181"/>
                  </a:cubicBezTo>
                  <a:cubicBezTo>
                    <a:pt x="379411" y="208256"/>
                    <a:pt x="280280" y="151811"/>
                    <a:pt x="205844" y="124647"/>
                  </a:cubicBezTo>
                  <a:cubicBezTo>
                    <a:pt x="131408" y="97483"/>
                    <a:pt x="-9703" y="87605"/>
                    <a:pt x="527" y="80197"/>
                  </a:cubicBezTo>
                  <a:cubicBezTo>
                    <a:pt x="10757" y="72789"/>
                    <a:pt x="267227" y="80197"/>
                    <a:pt x="267227" y="80197"/>
                  </a:cubicBezTo>
                  <a:cubicBezTo>
                    <a:pt x="290863" y="79844"/>
                    <a:pt x="147988" y="86900"/>
                    <a:pt x="142344" y="78081"/>
                  </a:cubicBezTo>
                  <a:cubicBezTo>
                    <a:pt x="136700" y="69262"/>
                    <a:pt x="250294" y="38217"/>
                    <a:pt x="233361" y="27281"/>
                  </a:cubicBezTo>
                  <a:cubicBezTo>
                    <a:pt x="216428" y="16345"/>
                    <a:pt x="42508" y="6114"/>
                    <a:pt x="21694" y="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99E99E54-960E-47D9-BCC2-775D81525D5F}"/>
                </a:ext>
              </a:extLst>
            </p:cNvPr>
            <p:cNvSpPr/>
            <p:nvPr/>
          </p:nvSpPr>
          <p:spPr>
            <a:xfrm>
              <a:off x="4002648" y="6496662"/>
              <a:ext cx="302608" cy="198870"/>
            </a:xfrm>
            <a:custGeom>
              <a:avLst/>
              <a:gdLst>
                <a:gd name="connsiteX0" fmla="*/ 2085 w 302608"/>
                <a:gd name="connsiteY0" fmla="*/ 1505 h 198870"/>
                <a:gd name="connsiteX1" fmla="*/ 114269 w 302608"/>
                <a:gd name="connsiteY1" fmla="*/ 41721 h 198870"/>
                <a:gd name="connsiteX2" fmla="*/ 256085 w 302608"/>
                <a:gd name="connsiteY2" fmla="*/ 103105 h 198870"/>
                <a:gd name="connsiteX3" fmla="*/ 300535 w 302608"/>
                <a:gd name="connsiteY3" fmla="*/ 198355 h 198870"/>
                <a:gd name="connsiteX4" fmla="*/ 279369 w 302608"/>
                <a:gd name="connsiteY4" fmla="*/ 139088 h 198870"/>
                <a:gd name="connsiteX5" fmla="*/ 143902 w 302608"/>
                <a:gd name="connsiteY5" fmla="*/ 94638 h 198870"/>
                <a:gd name="connsiteX6" fmla="*/ 61352 w 302608"/>
                <a:gd name="connsiteY6" fmla="*/ 71355 h 198870"/>
                <a:gd name="connsiteX7" fmla="*/ 213752 w 302608"/>
                <a:gd name="connsiteY7" fmla="*/ 94638 h 198870"/>
                <a:gd name="connsiteX8" fmla="*/ 2085 w 302608"/>
                <a:gd name="connsiteY8" fmla="*/ 1505 h 19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8" h="198870">
                  <a:moveTo>
                    <a:pt x="2085" y="1505"/>
                  </a:moveTo>
                  <a:cubicBezTo>
                    <a:pt x="-14496" y="-7315"/>
                    <a:pt x="71936" y="24788"/>
                    <a:pt x="114269" y="41721"/>
                  </a:cubicBezTo>
                  <a:cubicBezTo>
                    <a:pt x="156602" y="58654"/>
                    <a:pt x="225041" y="76999"/>
                    <a:pt x="256085" y="103105"/>
                  </a:cubicBezTo>
                  <a:cubicBezTo>
                    <a:pt x="287129" y="129211"/>
                    <a:pt x="296654" y="192358"/>
                    <a:pt x="300535" y="198355"/>
                  </a:cubicBezTo>
                  <a:cubicBezTo>
                    <a:pt x="304416" y="204352"/>
                    <a:pt x="305474" y="156374"/>
                    <a:pt x="279369" y="139088"/>
                  </a:cubicBezTo>
                  <a:cubicBezTo>
                    <a:pt x="253264" y="121802"/>
                    <a:pt x="180238" y="105927"/>
                    <a:pt x="143902" y="94638"/>
                  </a:cubicBezTo>
                  <a:cubicBezTo>
                    <a:pt x="107566" y="83349"/>
                    <a:pt x="49710" y="71355"/>
                    <a:pt x="61352" y="71355"/>
                  </a:cubicBezTo>
                  <a:cubicBezTo>
                    <a:pt x="72994" y="71355"/>
                    <a:pt x="222572" y="106633"/>
                    <a:pt x="213752" y="94638"/>
                  </a:cubicBezTo>
                  <a:cubicBezTo>
                    <a:pt x="204933" y="82644"/>
                    <a:pt x="18666" y="10325"/>
                    <a:pt x="2085" y="1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D90F41E6-4914-446F-A9A3-D6DD7A752B96}"/>
                </a:ext>
              </a:extLst>
            </p:cNvPr>
            <p:cNvSpPr/>
            <p:nvPr/>
          </p:nvSpPr>
          <p:spPr>
            <a:xfrm>
              <a:off x="4157082" y="6620891"/>
              <a:ext cx="201698" cy="494427"/>
            </a:xfrm>
            <a:custGeom>
              <a:avLst/>
              <a:gdLst>
                <a:gd name="connsiteX0" fmla="*/ 51 w 201698"/>
                <a:gd name="connsiteY0" fmla="*/ 40259 h 494427"/>
                <a:gd name="connsiteX1" fmla="*/ 86835 w 201698"/>
                <a:gd name="connsiteY1" fmla="*/ 230759 h 494427"/>
                <a:gd name="connsiteX2" fmla="*/ 86835 w 201698"/>
                <a:gd name="connsiteY2" fmla="*/ 270976 h 494427"/>
                <a:gd name="connsiteX3" fmla="*/ 76251 w 201698"/>
                <a:gd name="connsiteY3" fmla="*/ 296376 h 494427"/>
                <a:gd name="connsiteX4" fmla="*/ 52968 w 201698"/>
                <a:gd name="connsiteY4" fmla="*/ 491109 h 494427"/>
                <a:gd name="connsiteX5" fmla="*/ 65668 w 201698"/>
                <a:gd name="connsiteY5" fmla="*/ 404326 h 494427"/>
                <a:gd name="connsiteX6" fmla="*/ 146101 w 201698"/>
                <a:gd name="connsiteY6" fmla="*/ 215942 h 494427"/>
                <a:gd name="connsiteX7" fmla="*/ 201135 w 201698"/>
                <a:gd name="connsiteY7" fmla="*/ 42 h 494427"/>
                <a:gd name="connsiteX8" fmla="*/ 112235 w 201698"/>
                <a:gd name="connsiteY8" fmla="*/ 196892 h 494427"/>
                <a:gd name="connsiteX9" fmla="*/ 103768 w 201698"/>
                <a:gd name="connsiteY9" fmla="*/ 150326 h 494427"/>
                <a:gd name="connsiteX10" fmla="*/ 74135 w 201698"/>
                <a:gd name="connsiteY10" fmla="*/ 158792 h 494427"/>
                <a:gd name="connsiteX11" fmla="*/ 51 w 201698"/>
                <a:gd name="connsiteY11" fmla="*/ 40259 h 49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698" h="494427">
                  <a:moveTo>
                    <a:pt x="51" y="40259"/>
                  </a:moveTo>
                  <a:cubicBezTo>
                    <a:pt x="2168" y="52253"/>
                    <a:pt x="72371" y="192306"/>
                    <a:pt x="86835" y="230759"/>
                  </a:cubicBezTo>
                  <a:cubicBezTo>
                    <a:pt x="101299" y="269212"/>
                    <a:pt x="88599" y="260040"/>
                    <a:pt x="86835" y="270976"/>
                  </a:cubicBezTo>
                  <a:cubicBezTo>
                    <a:pt x="85071" y="281912"/>
                    <a:pt x="81895" y="259687"/>
                    <a:pt x="76251" y="296376"/>
                  </a:cubicBezTo>
                  <a:cubicBezTo>
                    <a:pt x="70607" y="333065"/>
                    <a:pt x="54732" y="473117"/>
                    <a:pt x="52968" y="491109"/>
                  </a:cubicBezTo>
                  <a:cubicBezTo>
                    <a:pt x="51204" y="509101"/>
                    <a:pt x="50146" y="450187"/>
                    <a:pt x="65668" y="404326"/>
                  </a:cubicBezTo>
                  <a:cubicBezTo>
                    <a:pt x="81190" y="358465"/>
                    <a:pt x="123523" y="283323"/>
                    <a:pt x="146101" y="215942"/>
                  </a:cubicBezTo>
                  <a:cubicBezTo>
                    <a:pt x="168679" y="148561"/>
                    <a:pt x="206779" y="3217"/>
                    <a:pt x="201135" y="42"/>
                  </a:cubicBezTo>
                  <a:cubicBezTo>
                    <a:pt x="195491" y="-3133"/>
                    <a:pt x="128463" y="171845"/>
                    <a:pt x="112235" y="196892"/>
                  </a:cubicBezTo>
                  <a:cubicBezTo>
                    <a:pt x="96007" y="221939"/>
                    <a:pt x="110118" y="156676"/>
                    <a:pt x="103768" y="150326"/>
                  </a:cubicBezTo>
                  <a:cubicBezTo>
                    <a:pt x="97418" y="143976"/>
                    <a:pt x="86835" y="172550"/>
                    <a:pt x="74135" y="158792"/>
                  </a:cubicBezTo>
                  <a:cubicBezTo>
                    <a:pt x="61435" y="145034"/>
                    <a:pt x="-2066" y="28265"/>
                    <a:pt x="51" y="4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9938EE73-9736-40E0-A4EF-1C6DA6A0619D}"/>
                </a:ext>
              </a:extLst>
            </p:cNvPr>
            <p:cNvSpPr/>
            <p:nvPr/>
          </p:nvSpPr>
          <p:spPr>
            <a:xfrm>
              <a:off x="3977765" y="6446261"/>
              <a:ext cx="187835" cy="837203"/>
            </a:xfrm>
            <a:custGeom>
              <a:avLst/>
              <a:gdLst>
                <a:gd name="connsiteX0" fmla="*/ 134918 w 187835"/>
                <a:gd name="connsiteY0" fmla="*/ 3222 h 837203"/>
                <a:gd name="connsiteX1" fmla="*/ 96818 w 187835"/>
                <a:gd name="connsiteY1" fmla="*/ 149272 h 837203"/>
                <a:gd name="connsiteX2" fmla="*/ 115868 w 187835"/>
                <a:gd name="connsiteY2" fmla="*/ 388456 h 837203"/>
                <a:gd name="connsiteX3" fmla="*/ 109518 w 187835"/>
                <a:gd name="connsiteY3" fmla="*/ 263572 h 837203"/>
                <a:gd name="connsiteX4" fmla="*/ 115868 w 187835"/>
                <a:gd name="connsiteY4" fmla="*/ 140806 h 837203"/>
                <a:gd name="connsiteX5" fmla="*/ 94702 w 187835"/>
                <a:gd name="connsiteY5" fmla="*/ 272039 h 837203"/>
                <a:gd name="connsiteX6" fmla="*/ 143385 w 187835"/>
                <a:gd name="connsiteY6" fmla="*/ 454072 h 837203"/>
                <a:gd name="connsiteX7" fmla="*/ 187835 w 187835"/>
                <a:gd name="connsiteY7" fmla="*/ 644572 h 837203"/>
                <a:gd name="connsiteX8" fmla="*/ 143385 w 187835"/>
                <a:gd name="connsiteY8" fmla="*/ 536622 h 837203"/>
                <a:gd name="connsiteX9" fmla="*/ 50252 w 187835"/>
                <a:gd name="connsiteY9" fmla="*/ 379989 h 837203"/>
                <a:gd name="connsiteX10" fmla="*/ 77768 w 187835"/>
                <a:gd name="connsiteY10" fmla="*/ 415972 h 837203"/>
                <a:gd name="connsiteX11" fmla="*/ 107402 w 187835"/>
                <a:gd name="connsiteY11" fmla="*/ 504872 h 837203"/>
                <a:gd name="connsiteX12" fmla="*/ 86235 w 187835"/>
                <a:gd name="connsiteY12" fmla="*/ 557789 h 837203"/>
                <a:gd name="connsiteX13" fmla="*/ 20618 w 187835"/>
                <a:gd name="connsiteY13" fmla="*/ 837189 h 837203"/>
                <a:gd name="connsiteX14" fmla="*/ 1568 w 187835"/>
                <a:gd name="connsiteY14" fmla="*/ 545089 h 837203"/>
                <a:gd name="connsiteX15" fmla="*/ 1568 w 187835"/>
                <a:gd name="connsiteY15" fmla="*/ 348239 h 837203"/>
                <a:gd name="connsiteX16" fmla="*/ 1568 w 187835"/>
                <a:gd name="connsiteY16" fmla="*/ 492172 h 837203"/>
                <a:gd name="connsiteX17" fmla="*/ 22735 w 187835"/>
                <a:gd name="connsiteY17" fmla="*/ 727122 h 837203"/>
                <a:gd name="connsiteX18" fmla="*/ 71418 w 187835"/>
                <a:gd name="connsiteY18" fmla="*/ 244522 h 837203"/>
                <a:gd name="connsiteX19" fmla="*/ 84118 w 187835"/>
                <a:gd name="connsiteY19" fmla="*/ 286856 h 837203"/>
                <a:gd name="connsiteX20" fmla="*/ 134918 w 187835"/>
                <a:gd name="connsiteY20" fmla="*/ 3222 h 8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835" h="837203">
                  <a:moveTo>
                    <a:pt x="134918" y="3222"/>
                  </a:moveTo>
                  <a:cubicBezTo>
                    <a:pt x="137035" y="-19709"/>
                    <a:pt x="99993" y="85066"/>
                    <a:pt x="96818" y="149272"/>
                  </a:cubicBezTo>
                  <a:cubicBezTo>
                    <a:pt x="93643" y="213478"/>
                    <a:pt x="113751" y="369406"/>
                    <a:pt x="115868" y="388456"/>
                  </a:cubicBezTo>
                  <a:cubicBezTo>
                    <a:pt x="117985" y="407506"/>
                    <a:pt x="109518" y="304847"/>
                    <a:pt x="109518" y="263572"/>
                  </a:cubicBezTo>
                  <a:cubicBezTo>
                    <a:pt x="109518" y="222297"/>
                    <a:pt x="118337" y="139395"/>
                    <a:pt x="115868" y="140806"/>
                  </a:cubicBezTo>
                  <a:cubicBezTo>
                    <a:pt x="113399" y="142217"/>
                    <a:pt x="90116" y="219828"/>
                    <a:pt x="94702" y="272039"/>
                  </a:cubicBezTo>
                  <a:cubicBezTo>
                    <a:pt x="99288" y="324250"/>
                    <a:pt x="127863" y="391983"/>
                    <a:pt x="143385" y="454072"/>
                  </a:cubicBezTo>
                  <a:cubicBezTo>
                    <a:pt x="158907" y="516161"/>
                    <a:pt x="187835" y="630814"/>
                    <a:pt x="187835" y="644572"/>
                  </a:cubicBezTo>
                  <a:cubicBezTo>
                    <a:pt x="187835" y="658330"/>
                    <a:pt x="166315" y="580719"/>
                    <a:pt x="143385" y="536622"/>
                  </a:cubicBezTo>
                  <a:cubicBezTo>
                    <a:pt x="120455" y="492525"/>
                    <a:pt x="61188" y="400097"/>
                    <a:pt x="50252" y="379989"/>
                  </a:cubicBezTo>
                  <a:cubicBezTo>
                    <a:pt x="39316" y="359881"/>
                    <a:pt x="68243" y="395158"/>
                    <a:pt x="77768" y="415972"/>
                  </a:cubicBezTo>
                  <a:cubicBezTo>
                    <a:pt x="87293" y="436786"/>
                    <a:pt x="105991" y="481236"/>
                    <a:pt x="107402" y="504872"/>
                  </a:cubicBezTo>
                  <a:cubicBezTo>
                    <a:pt x="108813" y="528508"/>
                    <a:pt x="100699" y="502403"/>
                    <a:pt x="86235" y="557789"/>
                  </a:cubicBezTo>
                  <a:cubicBezTo>
                    <a:pt x="71771" y="613175"/>
                    <a:pt x="34729" y="839306"/>
                    <a:pt x="20618" y="837189"/>
                  </a:cubicBezTo>
                  <a:cubicBezTo>
                    <a:pt x="6507" y="835072"/>
                    <a:pt x="4743" y="626581"/>
                    <a:pt x="1568" y="545089"/>
                  </a:cubicBezTo>
                  <a:cubicBezTo>
                    <a:pt x="-1607" y="463597"/>
                    <a:pt x="1568" y="348239"/>
                    <a:pt x="1568" y="348239"/>
                  </a:cubicBezTo>
                  <a:cubicBezTo>
                    <a:pt x="1568" y="339420"/>
                    <a:pt x="-1960" y="429025"/>
                    <a:pt x="1568" y="492172"/>
                  </a:cubicBezTo>
                  <a:cubicBezTo>
                    <a:pt x="5096" y="555319"/>
                    <a:pt x="11093" y="768397"/>
                    <a:pt x="22735" y="727122"/>
                  </a:cubicBezTo>
                  <a:cubicBezTo>
                    <a:pt x="34377" y="685847"/>
                    <a:pt x="61188" y="317900"/>
                    <a:pt x="71418" y="244522"/>
                  </a:cubicBezTo>
                  <a:cubicBezTo>
                    <a:pt x="81648" y="171144"/>
                    <a:pt x="67537" y="327073"/>
                    <a:pt x="84118" y="286856"/>
                  </a:cubicBezTo>
                  <a:cubicBezTo>
                    <a:pt x="100699" y="246639"/>
                    <a:pt x="132801" y="26153"/>
                    <a:pt x="134918" y="3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AB45B057-74DE-4ECC-8578-CCAFCEB0BF04}"/>
                </a:ext>
              </a:extLst>
            </p:cNvPr>
            <p:cNvSpPr/>
            <p:nvPr/>
          </p:nvSpPr>
          <p:spPr>
            <a:xfrm>
              <a:off x="3447404" y="6236411"/>
              <a:ext cx="258799" cy="221905"/>
            </a:xfrm>
            <a:custGeom>
              <a:avLst/>
              <a:gdLst>
                <a:gd name="connsiteX0" fmla="*/ 205434 w 258799"/>
                <a:gd name="connsiteY0" fmla="*/ 2464 h 221905"/>
                <a:gd name="connsiteX1" fmla="*/ 22871 w 258799"/>
                <a:gd name="connsiteY1" fmla="*/ 189789 h 221905"/>
                <a:gd name="connsiteX2" fmla="*/ 8584 w 258799"/>
                <a:gd name="connsiteY2" fmla="*/ 216777 h 221905"/>
                <a:gd name="connsiteX3" fmla="*/ 76846 w 258799"/>
                <a:gd name="connsiteY3" fmla="*/ 172327 h 221905"/>
                <a:gd name="connsiteX4" fmla="*/ 73671 w 258799"/>
                <a:gd name="connsiteY4" fmla="*/ 204077 h 221905"/>
                <a:gd name="connsiteX5" fmla="*/ 100659 w 258799"/>
                <a:gd name="connsiteY5" fmla="*/ 180264 h 221905"/>
                <a:gd name="connsiteX6" fmla="*/ 70496 w 258799"/>
                <a:gd name="connsiteY6" fmla="*/ 221539 h 221905"/>
                <a:gd name="connsiteX7" fmla="*/ 164159 w 258799"/>
                <a:gd name="connsiteY7" fmla="*/ 151689 h 221905"/>
                <a:gd name="connsiteX8" fmla="*/ 256234 w 258799"/>
                <a:gd name="connsiteY8" fmla="*/ 58027 h 221905"/>
                <a:gd name="connsiteX9" fmla="*/ 57796 w 258799"/>
                <a:gd name="connsiteY9" fmla="*/ 175502 h 221905"/>
                <a:gd name="connsiteX10" fmla="*/ 126059 w 258799"/>
                <a:gd name="connsiteY10" fmla="*/ 150102 h 221905"/>
                <a:gd name="connsiteX11" fmla="*/ 100659 w 258799"/>
                <a:gd name="connsiteY11" fmla="*/ 173914 h 221905"/>
                <a:gd name="connsiteX12" fmla="*/ 154634 w 258799"/>
                <a:gd name="connsiteY12" fmla="*/ 88189 h 221905"/>
                <a:gd name="connsiteX13" fmla="*/ 205434 w 258799"/>
                <a:gd name="connsiteY13" fmla="*/ 2464 h 22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99" h="221905">
                  <a:moveTo>
                    <a:pt x="205434" y="2464"/>
                  </a:moveTo>
                  <a:cubicBezTo>
                    <a:pt x="183474" y="19397"/>
                    <a:pt x="55679" y="154070"/>
                    <a:pt x="22871" y="189789"/>
                  </a:cubicBezTo>
                  <a:cubicBezTo>
                    <a:pt x="-9937" y="225508"/>
                    <a:pt x="-412" y="219687"/>
                    <a:pt x="8584" y="216777"/>
                  </a:cubicBezTo>
                  <a:cubicBezTo>
                    <a:pt x="17580" y="213867"/>
                    <a:pt x="65998" y="174444"/>
                    <a:pt x="76846" y="172327"/>
                  </a:cubicBezTo>
                  <a:cubicBezTo>
                    <a:pt x="87694" y="170210"/>
                    <a:pt x="69702" y="202754"/>
                    <a:pt x="73671" y="204077"/>
                  </a:cubicBezTo>
                  <a:cubicBezTo>
                    <a:pt x="77640" y="205400"/>
                    <a:pt x="101188" y="177354"/>
                    <a:pt x="100659" y="180264"/>
                  </a:cubicBezTo>
                  <a:cubicBezTo>
                    <a:pt x="100130" y="183174"/>
                    <a:pt x="59913" y="226302"/>
                    <a:pt x="70496" y="221539"/>
                  </a:cubicBezTo>
                  <a:cubicBezTo>
                    <a:pt x="81079" y="216777"/>
                    <a:pt x="133203" y="178941"/>
                    <a:pt x="164159" y="151689"/>
                  </a:cubicBezTo>
                  <a:cubicBezTo>
                    <a:pt x="195115" y="124437"/>
                    <a:pt x="273961" y="54058"/>
                    <a:pt x="256234" y="58027"/>
                  </a:cubicBezTo>
                  <a:cubicBezTo>
                    <a:pt x="238507" y="61996"/>
                    <a:pt x="79492" y="160156"/>
                    <a:pt x="57796" y="175502"/>
                  </a:cubicBezTo>
                  <a:cubicBezTo>
                    <a:pt x="36100" y="190848"/>
                    <a:pt x="118915" y="150367"/>
                    <a:pt x="126059" y="150102"/>
                  </a:cubicBezTo>
                  <a:cubicBezTo>
                    <a:pt x="133203" y="149837"/>
                    <a:pt x="95897" y="184233"/>
                    <a:pt x="100659" y="173914"/>
                  </a:cubicBezTo>
                  <a:cubicBezTo>
                    <a:pt x="105421" y="163595"/>
                    <a:pt x="154634" y="88189"/>
                    <a:pt x="154634" y="88189"/>
                  </a:cubicBezTo>
                  <a:cubicBezTo>
                    <a:pt x="171567" y="60408"/>
                    <a:pt x="227394" y="-14469"/>
                    <a:pt x="205434" y="2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13C04CF9-836E-4FF5-9F1F-11E73258E509}"/>
                </a:ext>
              </a:extLst>
            </p:cNvPr>
            <p:cNvSpPr/>
            <p:nvPr/>
          </p:nvSpPr>
          <p:spPr>
            <a:xfrm>
              <a:off x="3554412" y="6249740"/>
              <a:ext cx="325198" cy="610140"/>
            </a:xfrm>
            <a:custGeom>
              <a:avLst/>
              <a:gdLst>
                <a:gd name="connsiteX0" fmla="*/ 1 w 325198"/>
                <a:gd name="connsiteY0" fmla="*/ 1835 h 610140"/>
                <a:gd name="connsiteX1" fmla="*/ 161926 w 325198"/>
                <a:gd name="connsiteY1" fmla="*/ 27235 h 610140"/>
                <a:gd name="connsiteX2" fmla="*/ 125413 w 325198"/>
                <a:gd name="connsiteY2" fmla="*/ 168523 h 610140"/>
                <a:gd name="connsiteX3" fmla="*/ 153988 w 325198"/>
                <a:gd name="connsiteY3" fmla="*/ 119310 h 610140"/>
                <a:gd name="connsiteX4" fmla="*/ 150813 w 325198"/>
                <a:gd name="connsiteY4" fmla="*/ 143123 h 610140"/>
                <a:gd name="connsiteX5" fmla="*/ 192088 w 325198"/>
                <a:gd name="connsiteY5" fmla="*/ 162173 h 610140"/>
                <a:gd name="connsiteX6" fmla="*/ 214313 w 325198"/>
                <a:gd name="connsiteY6" fmla="*/ 195510 h 610140"/>
                <a:gd name="connsiteX7" fmla="*/ 242888 w 325198"/>
                <a:gd name="connsiteY7" fmla="*/ 276473 h 610140"/>
                <a:gd name="connsiteX8" fmla="*/ 242888 w 325198"/>
                <a:gd name="connsiteY8" fmla="*/ 371723 h 610140"/>
                <a:gd name="connsiteX9" fmla="*/ 257176 w 325198"/>
                <a:gd name="connsiteY9" fmla="*/ 328860 h 610140"/>
                <a:gd name="connsiteX10" fmla="*/ 250826 w 325198"/>
                <a:gd name="connsiteY10" fmla="*/ 406648 h 610140"/>
                <a:gd name="connsiteX11" fmla="*/ 257176 w 325198"/>
                <a:gd name="connsiteY11" fmla="*/ 428873 h 610140"/>
                <a:gd name="connsiteX12" fmla="*/ 323851 w 325198"/>
                <a:gd name="connsiteY12" fmla="*/ 608260 h 610140"/>
                <a:gd name="connsiteX13" fmla="*/ 292101 w 325198"/>
                <a:gd name="connsiteY13" fmla="*/ 498723 h 610140"/>
                <a:gd name="connsiteX14" fmla="*/ 179388 w 325198"/>
                <a:gd name="connsiteY14" fmla="*/ 139948 h 610140"/>
                <a:gd name="connsiteX15" fmla="*/ 165101 w 325198"/>
                <a:gd name="connsiteY15" fmla="*/ 54223 h 610140"/>
                <a:gd name="connsiteX16" fmla="*/ 1 w 325198"/>
                <a:gd name="connsiteY16" fmla="*/ 1835 h 6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5198" h="610140">
                  <a:moveTo>
                    <a:pt x="1" y="1835"/>
                  </a:moveTo>
                  <a:cubicBezTo>
                    <a:pt x="-528" y="-2663"/>
                    <a:pt x="141024" y="-546"/>
                    <a:pt x="161926" y="27235"/>
                  </a:cubicBezTo>
                  <a:cubicBezTo>
                    <a:pt x="182828" y="55016"/>
                    <a:pt x="126736" y="153177"/>
                    <a:pt x="125413" y="168523"/>
                  </a:cubicBezTo>
                  <a:cubicBezTo>
                    <a:pt x="124090" y="183869"/>
                    <a:pt x="149755" y="123543"/>
                    <a:pt x="153988" y="119310"/>
                  </a:cubicBezTo>
                  <a:cubicBezTo>
                    <a:pt x="158221" y="115077"/>
                    <a:pt x="144463" y="135979"/>
                    <a:pt x="150813" y="143123"/>
                  </a:cubicBezTo>
                  <a:cubicBezTo>
                    <a:pt x="157163" y="150267"/>
                    <a:pt x="181505" y="153442"/>
                    <a:pt x="192088" y="162173"/>
                  </a:cubicBezTo>
                  <a:cubicBezTo>
                    <a:pt x="202671" y="170904"/>
                    <a:pt x="205846" y="176460"/>
                    <a:pt x="214313" y="195510"/>
                  </a:cubicBezTo>
                  <a:cubicBezTo>
                    <a:pt x="222780" y="214560"/>
                    <a:pt x="238126" y="247104"/>
                    <a:pt x="242888" y="276473"/>
                  </a:cubicBezTo>
                  <a:cubicBezTo>
                    <a:pt x="247650" y="305842"/>
                    <a:pt x="240507" y="362992"/>
                    <a:pt x="242888" y="371723"/>
                  </a:cubicBezTo>
                  <a:cubicBezTo>
                    <a:pt x="245269" y="380454"/>
                    <a:pt x="255853" y="323039"/>
                    <a:pt x="257176" y="328860"/>
                  </a:cubicBezTo>
                  <a:cubicBezTo>
                    <a:pt x="258499" y="334681"/>
                    <a:pt x="250826" y="389979"/>
                    <a:pt x="250826" y="406648"/>
                  </a:cubicBezTo>
                  <a:cubicBezTo>
                    <a:pt x="250826" y="423317"/>
                    <a:pt x="245005" y="395271"/>
                    <a:pt x="257176" y="428873"/>
                  </a:cubicBezTo>
                  <a:cubicBezTo>
                    <a:pt x="269347" y="462475"/>
                    <a:pt x="318030" y="596618"/>
                    <a:pt x="323851" y="608260"/>
                  </a:cubicBezTo>
                  <a:cubicBezTo>
                    <a:pt x="329672" y="619902"/>
                    <a:pt x="316178" y="576775"/>
                    <a:pt x="292101" y="498723"/>
                  </a:cubicBezTo>
                  <a:cubicBezTo>
                    <a:pt x="268024" y="420671"/>
                    <a:pt x="200555" y="214031"/>
                    <a:pt x="179388" y="139948"/>
                  </a:cubicBezTo>
                  <a:cubicBezTo>
                    <a:pt x="158221" y="65865"/>
                    <a:pt x="193147" y="78565"/>
                    <a:pt x="165101" y="54223"/>
                  </a:cubicBezTo>
                  <a:cubicBezTo>
                    <a:pt x="137055" y="29881"/>
                    <a:pt x="530" y="6333"/>
                    <a:pt x="1" y="1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62E182FB-8071-4853-9F42-42A3E9D8DAA6}"/>
                </a:ext>
              </a:extLst>
            </p:cNvPr>
            <p:cNvSpPr/>
            <p:nvPr/>
          </p:nvSpPr>
          <p:spPr>
            <a:xfrm>
              <a:off x="3308145" y="6446702"/>
              <a:ext cx="414743" cy="211838"/>
            </a:xfrm>
            <a:custGeom>
              <a:avLst/>
              <a:gdLst>
                <a:gd name="connsiteX0" fmla="*/ 414543 w 414743"/>
                <a:gd name="connsiteY0" fmla="*/ 35061 h 211838"/>
                <a:gd name="connsiteX1" fmla="*/ 84343 w 414743"/>
                <a:gd name="connsiteY1" fmla="*/ 136 h 211838"/>
                <a:gd name="connsiteX2" fmla="*/ 247855 w 414743"/>
                <a:gd name="connsiteY2" fmla="*/ 23948 h 211838"/>
                <a:gd name="connsiteX3" fmla="*/ 312943 w 414743"/>
                <a:gd name="connsiteY3" fmla="*/ 49348 h 211838"/>
                <a:gd name="connsiteX4" fmla="*/ 325643 w 414743"/>
                <a:gd name="connsiteY4" fmla="*/ 101736 h 211838"/>
                <a:gd name="connsiteX5" fmla="*/ 222455 w 414743"/>
                <a:gd name="connsiteY5" fmla="*/ 117611 h 211838"/>
                <a:gd name="connsiteX6" fmla="*/ 130380 w 414743"/>
                <a:gd name="connsiteY6" fmla="*/ 139836 h 211838"/>
                <a:gd name="connsiteX7" fmla="*/ 205 w 414743"/>
                <a:gd name="connsiteY7" fmla="*/ 211273 h 211838"/>
                <a:gd name="connsiteX8" fmla="*/ 162130 w 414743"/>
                <a:gd name="connsiteY8" fmla="*/ 173173 h 211838"/>
                <a:gd name="connsiteX9" fmla="*/ 163718 w 414743"/>
                <a:gd name="connsiteY9" fmla="*/ 171586 h 211838"/>
                <a:gd name="connsiteX10" fmla="*/ 157368 w 414743"/>
                <a:gd name="connsiteY10" fmla="*/ 171586 h 211838"/>
                <a:gd name="connsiteX11" fmla="*/ 233568 w 414743"/>
                <a:gd name="connsiteY11" fmla="*/ 131898 h 211838"/>
                <a:gd name="connsiteX12" fmla="*/ 343105 w 414743"/>
                <a:gd name="connsiteY12" fmla="*/ 82686 h 211838"/>
                <a:gd name="connsiteX13" fmla="*/ 243093 w 414743"/>
                <a:gd name="connsiteY13" fmla="*/ 41411 h 211838"/>
                <a:gd name="connsiteX14" fmla="*/ 135143 w 414743"/>
                <a:gd name="connsiteY14" fmla="*/ 1723 h 211838"/>
                <a:gd name="connsiteX15" fmla="*/ 414543 w 414743"/>
                <a:gd name="connsiteY15" fmla="*/ 35061 h 2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4743" h="211838">
                  <a:moveTo>
                    <a:pt x="414543" y="35061"/>
                  </a:moveTo>
                  <a:cubicBezTo>
                    <a:pt x="406076" y="34796"/>
                    <a:pt x="112124" y="1988"/>
                    <a:pt x="84343" y="136"/>
                  </a:cubicBezTo>
                  <a:cubicBezTo>
                    <a:pt x="56562" y="-1716"/>
                    <a:pt x="209755" y="15746"/>
                    <a:pt x="247855" y="23948"/>
                  </a:cubicBezTo>
                  <a:cubicBezTo>
                    <a:pt x="285955" y="32150"/>
                    <a:pt x="299978" y="36383"/>
                    <a:pt x="312943" y="49348"/>
                  </a:cubicBezTo>
                  <a:cubicBezTo>
                    <a:pt x="325908" y="62313"/>
                    <a:pt x="340724" y="90359"/>
                    <a:pt x="325643" y="101736"/>
                  </a:cubicBezTo>
                  <a:cubicBezTo>
                    <a:pt x="310562" y="113113"/>
                    <a:pt x="254999" y="111261"/>
                    <a:pt x="222455" y="117611"/>
                  </a:cubicBezTo>
                  <a:cubicBezTo>
                    <a:pt x="189911" y="123961"/>
                    <a:pt x="167422" y="124226"/>
                    <a:pt x="130380" y="139836"/>
                  </a:cubicBezTo>
                  <a:cubicBezTo>
                    <a:pt x="93338" y="155446"/>
                    <a:pt x="-5087" y="205717"/>
                    <a:pt x="205" y="211273"/>
                  </a:cubicBezTo>
                  <a:cubicBezTo>
                    <a:pt x="5497" y="216829"/>
                    <a:pt x="134878" y="179787"/>
                    <a:pt x="162130" y="173173"/>
                  </a:cubicBezTo>
                  <a:cubicBezTo>
                    <a:pt x="189382" y="166559"/>
                    <a:pt x="164512" y="171851"/>
                    <a:pt x="163718" y="171586"/>
                  </a:cubicBezTo>
                  <a:cubicBezTo>
                    <a:pt x="162924" y="171322"/>
                    <a:pt x="145726" y="178201"/>
                    <a:pt x="157368" y="171586"/>
                  </a:cubicBezTo>
                  <a:cubicBezTo>
                    <a:pt x="169010" y="164971"/>
                    <a:pt x="202612" y="146715"/>
                    <a:pt x="233568" y="131898"/>
                  </a:cubicBezTo>
                  <a:cubicBezTo>
                    <a:pt x="264524" y="117081"/>
                    <a:pt x="341518" y="97767"/>
                    <a:pt x="343105" y="82686"/>
                  </a:cubicBezTo>
                  <a:cubicBezTo>
                    <a:pt x="344692" y="67605"/>
                    <a:pt x="277753" y="54905"/>
                    <a:pt x="243093" y="41411"/>
                  </a:cubicBezTo>
                  <a:cubicBezTo>
                    <a:pt x="208433" y="27917"/>
                    <a:pt x="109479" y="3575"/>
                    <a:pt x="135143" y="1723"/>
                  </a:cubicBezTo>
                  <a:cubicBezTo>
                    <a:pt x="160807" y="-129"/>
                    <a:pt x="423010" y="35326"/>
                    <a:pt x="414543" y="35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CFCA076A-F4AF-4C58-88DD-69454345F88C}"/>
                </a:ext>
              </a:extLst>
            </p:cNvPr>
            <p:cNvSpPr/>
            <p:nvPr/>
          </p:nvSpPr>
          <p:spPr>
            <a:xfrm>
              <a:off x="3316244" y="6442069"/>
              <a:ext cx="232086" cy="201620"/>
            </a:xfrm>
            <a:custGeom>
              <a:avLst/>
              <a:gdLst>
                <a:gd name="connsiteX0" fmla="*/ 231819 w 232086"/>
                <a:gd name="connsiteY0" fmla="*/ 6 h 201620"/>
                <a:gd name="connsiteX1" fmla="*/ 85769 w 232086"/>
                <a:gd name="connsiteY1" fmla="*/ 58744 h 201620"/>
                <a:gd name="connsiteX2" fmla="*/ 49256 w 232086"/>
                <a:gd name="connsiteY2" fmla="*/ 93669 h 201620"/>
                <a:gd name="connsiteX3" fmla="*/ 17506 w 232086"/>
                <a:gd name="connsiteY3" fmla="*/ 131769 h 201620"/>
                <a:gd name="connsiteX4" fmla="*/ 44 w 232086"/>
                <a:gd name="connsiteY4" fmla="*/ 201619 h 201620"/>
                <a:gd name="connsiteX5" fmla="*/ 22269 w 232086"/>
                <a:gd name="connsiteY5" fmla="*/ 133356 h 201620"/>
                <a:gd name="connsiteX6" fmla="*/ 119106 w 232086"/>
                <a:gd name="connsiteY6" fmla="*/ 55569 h 201620"/>
                <a:gd name="connsiteX7" fmla="*/ 231819 w 232086"/>
                <a:gd name="connsiteY7" fmla="*/ 6 h 20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86" h="201620">
                  <a:moveTo>
                    <a:pt x="231819" y="6"/>
                  </a:moveTo>
                  <a:cubicBezTo>
                    <a:pt x="226263" y="535"/>
                    <a:pt x="116196" y="43134"/>
                    <a:pt x="85769" y="58744"/>
                  </a:cubicBezTo>
                  <a:cubicBezTo>
                    <a:pt x="55342" y="74355"/>
                    <a:pt x="60633" y="81498"/>
                    <a:pt x="49256" y="93669"/>
                  </a:cubicBezTo>
                  <a:cubicBezTo>
                    <a:pt x="37879" y="105840"/>
                    <a:pt x="25708" y="113778"/>
                    <a:pt x="17506" y="131769"/>
                  </a:cubicBezTo>
                  <a:cubicBezTo>
                    <a:pt x="9304" y="149760"/>
                    <a:pt x="-750" y="201355"/>
                    <a:pt x="44" y="201619"/>
                  </a:cubicBezTo>
                  <a:cubicBezTo>
                    <a:pt x="838" y="201884"/>
                    <a:pt x="2425" y="157698"/>
                    <a:pt x="22269" y="133356"/>
                  </a:cubicBezTo>
                  <a:cubicBezTo>
                    <a:pt x="42113" y="109014"/>
                    <a:pt x="83123" y="78323"/>
                    <a:pt x="119106" y="55569"/>
                  </a:cubicBezTo>
                  <a:cubicBezTo>
                    <a:pt x="155089" y="32815"/>
                    <a:pt x="237375" y="-523"/>
                    <a:pt x="23181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1B306C78-6EA3-4445-A9E9-E0993A832E59}"/>
                </a:ext>
              </a:extLst>
            </p:cNvPr>
            <p:cNvSpPr/>
            <p:nvPr/>
          </p:nvSpPr>
          <p:spPr>
            <a:xfrm>
              <a:off x="3274833" y="6427747"/>
              <a:ext cx="356796" cy="216118"/>
            </a:xfrm>
            <a:custGeom>
              <a:avLst/>
              <a:gdLst>
                <a:gd name="connsiteX0" fmla="*/ 354192 w 356796"/>
                <a:gd name="connsiteY0" fmla="*/ 41 h 216118"/>
                <a:gd name="connsiteX1" fmla="*/ 4942 w 356796"/>
                <a:gd name="connsiteY1" fmla="*/ 34966 h 216118"/>
                <a:gd name="connsiteX2" fmla="*/ 144642 w 356796"/>
                <a:gd name="connsiteY2" fmla="*/ 34966 h 216118"/>
                <a:gd name="connsiteX3" fmla="*/ 85905 w 356796"/>
                <a:gd name="connsiteY3" fmla="*/ 84178 h 216118"/>
                <a:gd name="connsiteX4" fmla="*/ 12880 w 356796"/>
                <a:gd name="connsiteY4" fmla="*/ 214353 h 216118"/>
                <a:gd name="connsiteX5" fmla="*/ 46217 w 356796"/>
                <a:gd name="connsiteY5" fmla="*/ 152441 h 216118"/>
                <a:gd name="connsiteX6" fmla="*/ 143055 w 356796"/>
                <a:gd name="connsiteY6" fmla="*/ 52428 h 216118"/>
                <a:gd name="connsiteX7" fmla="*/ 125592 w 356796"/>
                <a:gd name="connsiteY7" fmla="*/ 49253 h 216118"/>
                <a:gd name="connsiteX8" fmla="*/ 162105 w 356796"/>
                <a:gd name="connsiteY8" fmla="*/ 42903 h 216118"/>
                <a:gd name="connsiteX9" fmla="*/ 354192 w 356796"/>
                <a:gd name="connsiteY9" fmla="*/ 41 h 21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796" h="216118">
                  <a:moveTo>
                    <a:pt x="354192" y="41"/>
                  </a:moveTo>
                  <a:cubicBezTo>
                    <a:pt x="327998" y="-1282"/>
                    <a:pt x="39867" y="29145"/>
                    <a:pt x="4942" y="34966"/>
                  </a:cubicBezTo>
                  <a:cubicBezTo>
                    <a:pt x="-29983" y="40787"/>
                    <a:pt x="131148" y="26764"/>
                    <a:pt x="144642" y="34966"/>
                  </a:cubicBezTo>
                  <a:cubicBezTo>
                    <a:pt x="158136" y="43168"/>
                    <a:pt x="107865" y="54280"/>
                    <a:pt x="85905" y="84178"/>
                  </a:cubicBezTo>
                  <a:cubicBezTo>
                    <a:pt x="63945" y="114076"/>
                    <a:pt x="19495" y="202976"/>
                    <a:pt x="12880" y="214353"/>
                  </a:cubicBezTo>
                  <a:cubicBezTo>
                    <a:pt x="6265" y="225730"/>
                    <a:pt x="24521" y="179428"/>
                    <a:pt x="46217" y="152441"/>
                  </a:cubicBezTo>
                  <a:cubicBezTo>
                    <a:pt x="67913" y="125454"/>
                    <a:pt x="129826" y="69626"/>
                    <a:pt x="143055" y="52428"/>
                  </a:cubicBezTo>
                  <a:cubicBezTo>
                    <a:pt x="156284" y="35230"/>
                    <a:pt x="122417" y="50840"/>
                    <a:pt x="125592" y="49253"/>
                  </a:cubicBezTo>
                  <a:cubicBezTo>
                    <a:pt x="128767" y="47666"/>
                    <a:pt x="122947" y="52163"/>
                    <a:pt x="162105" y="42903"/>
                  </a:cubicBezTo>
                  <a:cubicBezTo>
                    <a:pt x="201263" y="33643"/>
                    <a:pt x="380386" y="1364"/>
                    <a:pt x="354192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855CCF08-F490-4719-9657-D79C326734CF}"/>
                </a:ext>
              </a:extLst>
            </p:cNvPr>
            <p:cNvSpPr/>
            <p:nvPr/>
          </p:nvSpPr>
          <p:spPr>
            <a:xfrm>
              <a:off x="3308729" y="6553467"/>
              <a:ext cx="220931" cy="55499"/>
            </a:xfrm>
            <a:custGeom>
              <a:avLst/>
              <a:gdLst>
                <a:gd name="connsiteX0" fmla="*/ 1209 w 220931"/>
                <a:gd name="connsiteY0" fmla="*/ 55296 h 55499"/>
                <a:gd name="connsiteX1" fmla="*/ 115509 w 220931"/>
                <a:gd name="connsiteY1" fmla="*/ 4496 h 55499"/>
                <a:gd name="connsiteX2" fmla="*/ 220284 w 220931"/>
                <a:gd name="connsiteY2" fmla="*/ 4496 h 55499"/>
                <a:gd name="connsiteX3" fmla="*/ 64709 w 220931"/>
                <a:gd name="connsiteY3" fmla="*/ 21958 h 55499"/>
                <a:gd name="connsiteX4" fmla="*/ 1209 w 220931"/>
                <a:gd name="connsiteY4" fmla="*/ 55296 h 5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31" h="55499">
                  <a:moveTo>
                    <a:pt x="1209" y="55296"/>
                  </a:moveTo>
                  <a:cubicBezTo>
                    <a:pt x="9676" y="52386"/>
                    <a:pt x="78997" y="12963"/>
                    <a:pt x="115509" y="4496"/>
                  </a:cubicBezTo>
                  <a:cubicBezTo>
                    <a:pt x="152022" y="-3971"/>
                    <a:pt x="228751" y="1586"/>
                    <a:pt x="220284" y="4496"/>
                  </a:cubicBezTo>
                  <a:cubicBezTo>
                    <a:pt x="211817" y="7406"/>
                    <a:pt x="99105" y="14814"/>
                    <a:pt x="64709" y="21958"/>
                  </a:cubicBezTo>
                  <a:cubicBezTo>
                    <a:pt x="30313" y="29102"/>
                    <a:pt x="-7258" y="58206"/>
                    <a:pt x="1209" y="55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70FD7CEA-409B-46B4-BACE-90CDA0CFC3B7}"/>
                </a:ext>
              </a:extLst>
            </p:cNvPr>
            <p:cNvSpPr/>
            <p:nvPr/>
          </p:nvSpPr>
          <p:spPr>
            <a:xfrm>
              <a:off x="3475542" y="6629293"/>
              <a:ext cx="98577" cy="384466"/>
            </a:xfrm>
            <a:custGeom>
              <a:avLst/>
              <a:gdLst>
                <a:gd name="connsiteX0" fmla="*/ 77283 w 98577"/>
                <a:gd name="connsiteY0" fmla="*/ 107 h 384466"/>
                <a:gd name="connsiteX1" fmla="*/ 12196 w 98577"/>
                <a:gd name="connsiteY1" fmla="*/ 114407 h 384466"/>
                <a:gd name="connsiteX2" fmla="*/ 10608 w 98577"/>
                <a:gd name="connsiteY2" fmla="*/ 155682 h 384466"/>
                <a:gd name="connsiteX3" fmla="*/ 7433 w 98577"/>
                <a:gd name="connsiteY3" fmla="*/ 214420 h 384466"/>
                <a:gd name="connsiteX4" fmla="*/ 77283 w 98577"/>
                <a:gd name="connsiteY4" fmla="*/ 365232 h 384466"/>
                <a:gd name="connsiteX5" fmla="*/ 74108 w 98577"/>
                <a:gd name="connsiteY5" fmla="*/ 362057 h 384466"/>
                <a:gd name="connsiteX6" fmla="*/ 97921 w 98577"/>
                <a:gd name="connsiteY6" fmla="*/ 384282 h 384466"/>
                <a:gd name="connsiteX7" fmla="*/ 43946 w 98577"/>
                <a:gd name="connsiteY7" fmla="*/ 347770 h 384466"/>
                <a:gd name="connsiteX8" fmla="*/ 13783 w 98577"/>
                <a:gd name="connsiteY8" fmla="*/ 290620 h 384466"/>
                <a:gd name="connsiteX9" fmla="*/ 4258 w 98577"/>
                <a:gd name="connsiteY9" fmla="*/ 96945 h 384466"/>
                <a:gd name="connsiteX10" fmla="*/ 77283 w 98577"/>
                <a:gd name="connsiteY10" fmla="*/ 107 h 38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77" h="384466">
                  <a:moveTo>
                    <a:pt x="77283" y="107"/>
                  </a:moveTo>
                  <a:cubicBezTo>
                    <a:pt x="78606" y="3017"/>
                    <a:pt x="23308" y="88478"/>
                    <a:pt x="12196" y="114407"/>
                  </a:cubicBezTo>
                  <a:cubicBezTo>
                    <a:pt x="1083" y="140336"/>
                    <a:pt x="11402" y="139013"/>
                    <a:pt x="10608" y="155682"/>
                  </a:cubicBezTo>
                  <a:cubicBezTo>
                    <a:pt x="9814" y="172351"/>
                    <a:pt x="-3680" y="179495"/>
                    <a:pt x="7433" y="214420"/>
                  </a:cubicBezTo>
                  <a:cubicBezTo>
                    <a:pt x="18545" y="249345"/>
                    <a:pt x="66171" y="340626"/>
                    <a:pt x="77283" y="365232"/>
                  </a:cubicBezTo>
                  <a:cubicBezTo>
                    <a:pt x="88395" y="389838"/>
                    <a:pt x="70668" y="358882"/>
                    <a:pt x="74108" y="362057"/>
                  </a:cubicBezTo>
                  <a:cubicBezTo>
                    <a:pt x="77548" y="365232"/>
                    <a:pt x="102948" y="386663"/>
                    <a:pt x="97921" y="384282"/>
                  </a:cubicBezTo>
                  <a:cubicBezTo>
                    <a:pt x="92894" y="381901"/>
                    <a:pt x="57969" y="363380"/>
                    <a:pt x="43946" y="347770"/>
                  </a:cubicBezTo>
                  <a:cubicBezTo>
                    <a:pt x="29923" y="332160"/>
                    <a:pt x="20398" y="332424"/>
                    <a:pt x="13783" y="290620"/>
                  </a:cubicBezTo>
                  <a:cubicBezTo>
                    <a:pt x="7168" y="248816"/>
                    <a:pt x="-7119" y="139807"/>
                    <a:pt x="4258" y="96945"/>
                  </a:cubicBezTo>
                  <a:cubicBezTo>
                    <a:pt x="15635" y="54083"/>
                    <a:pt x="75960" y="-2803"/>
                    <a:pt x="77283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8DA73370-1E8F-4F0F-8F88-3FC40695634B}"/>
                </a:ext>
              </a:extLst>
            </p:cNvPr>
            <p:cNvSpPr/>
            <p:nvPr/>
          </p:nvSpPr>
          <p:spPr>
            <a:xfrm>
              <a:off x="3431805" y="6646505"/>
              <a:ext cx="511010" cy="381975"/>
            </a:xfrm>
            <a:custGeom>
              <a:avLst/>
              <a:gdLst>
                <a:gd name="connsiteX0" fmla="*/ 109908 w 511010"/>
                <a:gd name="connsiteY0" fmla="*/ 358 h 381975"/>
                <a:gd name="connsiteX1" fmla="*/ 19420 w 511010"/>
                <a:gd name="connsiteY1" fmla="*/ 111483 h 381975"/>
                <a:gd name="connsiteX2" fmla="*/ 38470 w 511010"/>
                <a:gd name="connsiteY2" fmla="*/ 227370 h 381975"/>
                <a:gd name="connsiteX3" fmla="*/ 74983 w 511010"/>
                <a:gd name="connsiteY3" fmla="*/ 328970 h 381975"/>
                <a:gd name="connsiteX4" fmla="*/ 111495 w 511010"/>
                <a:gd name="connsiteY4" fmla="*/ 370245 h 381975"/>
                <a:gd name="connsiteX5" fmla="*/ 203570 w 511010"/>
                <a:gd name="connsiteY5" fmla="*/ 354370 h 381975"/>
                <a:gd name="connsiteX6" fmla="*/ 317870 w 511010"/>
                <a:gd name="connsiteY6" fmla="*/ 381358 h 381975"/>
                <a:gd name="connsiteX7" fmla="*/ 509958 w 511010"/>
                <a:gd name="connsiteY7" fmla="*/ 322620 h 381975"/>
                <a:gd name="connsiteX8" fmla="*/ 382958 w 511010"/>
                <a:gd name="connsiteY8" fmla="*/ 348020 h 381975"/>
                <a:gd name="connsiteX9" fmla="*/ 133720 w 511010"/>
                <a:gd name="connsiteY9" fmla="*/ 368658 h 381975"/>
                <a:gd name="connsiteX10" fmla="*/ 370 w 511010"/>
                <a:gd name="connsiteY10" fmla="*/ 149583 h 381975"/>
                <a:gd name="connsiteX11" fmla="*/ 109908 w 511010"/>
                <a:gd name="connsiteY11" fmla="*/ 358 h 3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10" h="381975">
                  <a:moveTo>
                    <a:pt x="109908" y="358"/>
                  </a:moveTo>
                  <a:cubicBezTo>
                    <a:pt x="113083" y="-5992"/>
                    <a:pt x="31326" y="73648"/>
                    <a:pt x="19420" y="111483"/>
                  </a:cubicBezTo>
                  <a:cubicBezTo>
                    <a:pt x="7514" y="149318"/>
                    <a:pt x="29210" y="191122"/>
                    <a:pt x="38470" y="227370"/>
                  </a:cubicBezTo>
                  <a:cubicBezTo>
                    <a:pt x="47730" y="263618"/>
                    <a:pt x="62812" y="305158"/>
                    <a:pt x="74983" y="328970"/>
                  </a:cubicBezTo>
                  <a:cubicBezTo>
                    <a:pt x="87154" y="352783"/>
                    <a:pt x="90064" y="366012"/>
                    <a:pt x="111495" y="370245"/>
                  </a:cubicBezTo>
                  <a:cubicBezTo>
                    <a:pt x="132926" y="374478"/>
                    <a:pt x="169174" y="352518"/>
                    <a:pt x="203570" y="354370"/>
                  </a:cubicBezTo>
                  <a:cubicBezTo>
                    <a:pt x="237966" y="356222"/>
                    <a:pt x="266805" y="386650"/>
                    <a:pt x="317870" y="381358"/>
                  </a:cubicBezTo>
                  <a:cubicBezTo>
                    <a:pt x="368935" y="376066"/>
                    <a:pt x="499110" y="328176"/>
                    <a:pt x="509958" y="322620"/>
                  </a:cubicBezTo>
                  <a:cubicBezTo>
                    <a:pt x="520806" y="317064"/>
                    <a:pt x="445664" y="340347"/>
                    <a:pt x="382958" y="348020"/>
                  </a:cubicBezTo>
                  <a:cubicBezTo>
                    <a:pt x="320252" y="355693"/>
                    <a:pt x="197485" y="401731"/>
                    <a:pt x="133720" y="368658"/>
                  </a:cubicBezTo>
                  <a:cubicBezTo>
                    <a:pt x="69955" y="335585"/>
                    <a:pt x="8043" y="205410"/>
                    <a:pt x="370" y="149583"/>
                  </a:cubicBezTo>
                  <a:cubicBezTo>
                    <a:pt x="-7303" y="93756"/>
                    <a:pt x="106733" y="6708"/>
                    <a:pt x="109908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C8C67760-CE99-480E-811A-CF5262EC09CB}"/>
                </a:ext>
              </a:extLst>
            </p:cNvPr>
            <p:cNvSpPr/>
            <p:nvPr/>
          </p:nvSpPr>
          <p:spPr>
            <a:xfrm>
              <a:off x="3423949" y="6610856"/>
              <a:ext cx="346224" cy="379688"/>
            </a:xfrm>
            <a:custGeom>
              <a:avLst/>
              <a:gdLst>
                <a:gd name="connsiteX0" fmla="*/ 289 w 346224"/>
                <a:gd name="connsiteY0" fmla="*/ 5844 h 379688"/>
                <a:gd name="connsiteX1" fmla="*/ 135226 w 346224"/>
                <a:gd name="connsiteY1" fmla="*/ 93157 h 379688"/>
                <a:gd name="connsiteX2" fmla="*/ 338426 w 346224"/>
                <a:gd name="connsiteY2" fmla="*/ 374144 h 379688"/>
                <a:gd name="connsiteX3" fmla="*/ 303501 w 346224"/>
                <a:gd name="connsiteY3" fmla="*/ 278894 h 379688"/>
                <a:gd name="connsiteX4" fmla="*/ 297151 w 346224"/>
                <a:gd name="connsiteY4" fmla="*/ 264607 h 379688"/>
                <a:gd name="connsiteX5" fmla="*/ 165389 w 346224"/>
                <a:gd name="connsiteY5" fmla="*/ 83632 h 379688"/>
                <a:gd name="connsiteX6" fmla="*/ 132051 w 346224"/>
                <a:gd name="connsiteY6" fmla="*/ 56644 h 379688"/>
                <a:gd name="connsiteX7" fmla="*/ 244764 w 346224"/>
                <a:gd name="connsiteY7" fmla="*/ 94744 h 379688"/>
                <a:gd name="connsiteX8" fmla="*/ 90776 w 346224"/>
                <a:gd name="connsiteY8" fmla="*/ 24894 h 379688"/>
                <a:gd name="connsiteX9" fmla="*/ 98714 w 346224"/>
                <a:gd name="connsiteY9" fmla="*/ 10607 h 379688"/>
                <a:gd name="connsiteX10" fmla="*/ 289 w 346224"/>
                <a:gd name="connsiteY10" fmla="*/ 5844 h 37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224" h="379688">
                  <a:moveTo>
                    <a:pt x="289" y="5844"/>
                  </a:moveTo>
                  <a:cubicBezTo>
                    <a:pt x="6374" y="19602"/>
                    <a:pt x="78870" y="31774"/>
                    <a:pt x="135226" y="93157"/>
                  </a:cubicBezTo>
                  <a:cubicBezTo>
                    <a:pt x="191582" y="154540"/>
                    <a:pt x="310380" y="343188"/>
                    <a:pt x="338426" y="374144"/>
                  </a:cubicBezTo>
                  <a:cubicBezTo>
                    <a:pt x="366472" y="405100"/>
                    <a:pt x="310380" y="297150"/>
                    <a:pt x="303501" y="278894"/>
                  </a:cubicBezTo>
                  <a:cubicBezTo>
                    <a:pt x="296622" y="260638"/>
                    <a:pt x="320170" y="297151"/>
                    <a:pt x="297151" y="264607"/>
                  </a:cubicBezTo>
                  <a:cubicBezTo>
                    <a:pt x="274132" y="232063"/>
                    <a:pt x="192906" y="118292"/>
                    <a:pt x="165389" y="83632"/>
                  </a:cubicBezTo>
                  <a:cubicBezTo>
                    <a:pt x="137872" y="48972"/>
                    <a:pt x="118822" y="54792"/>
                    <a:pt x="132051" y="56644"/>
                  </a:cubicBezTo>
                  <a:cubicBezTo>
                    <a:pt x="145280" y="58496"/>
                    <a:pt x="251643" y="100036"/>
                    <a:pt x="244764" y="94744"/>
                  </a:cubicBezTo>
                  <a:cubicBezTo>
                    <a:pt x="237885" y="89452"/>
                    <a:pt x="115118" y="38917"/>
                    <a:pt x="90776" y="24894"/>
                  </a:cubicBezTo>
                  <a:cubicBezTo>
                    <a:pt x="66434" y="10871"/>
                    <a:pt x="111414" y="14840"/>
                    <a:pt x="98714" y="10607"/>
                  </a:cubicBezTo>
                  <a:cubicBezTo>
                    <a:pt x="86014" y="6374"/>
                    <a:pt x="-5796" y="-7914"/>
                    <a:pt x="289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05D5BFBE-D785-444F-AB5B-570B9B817D1C}"/>
                </a:ext>
              </a:extLst>
            </p:cNvPr>
            <p:cNvSpPr/>
            <p:nvPr/>
          </p:nvSpPr>
          <p:spPr>
            <a:xfrm>
              <a:off x="3611416" y="6499059"/>
              <a:ext cx="195427" cy="465813"/>
            </a:xfrm>
            <a:custGeom>
              <a:avLst/>
              <a:gdLst>
                <a:gd name="connsiteX0" fmla="*/ 68409 w 195427"/>
                <a:gd name="connsiteY0" fmla="*/ 166 h 465813"/>
                <a:gd name="connsiteX1" fmla="*/ 60472 w 195427"/>
                <a:gd name="connsiteY1" fmla="*/ 139866 h 465813"/>
                <a:gd name="connsiteX2" fmla="*/ 62059 w 195427"/>
                <a:gd name="connsiteY2" fmla="*/ 243054 h 465813"/>
                <a:gd name="connsiteX3" fmla="*/ 43009 w 195427"/>
                <a:gd name="connsiteY3" fmla="*/ 263691 h 465813"/>
                <a:gd name="connsiteX4" fmla="*/ 57297 w 195427"/>
                <a:gd name="connsiteY4" fmla="*/ 246229 h 465813"/>
                <a:gd name="connsiteX5" fmla="*/ 85872 w 195427"/>
                <a:gd name="connsiteY5" fmla="*/ 314491 h 465813"/>
                <a:gd name="connsiteX6" fmla="*/ 162072 w 195427"/>
                <a:gd name="connsiteY6" fmla="*/ 412916 h 465813"/>
                <a:gd name="connsiteX7" fmla="*/ 195409 w 195427"/>
                <a:gd name="connsiteY7" fmla="*/ 268454 h 465813"/>
                <a:gd name="connsiteX8" fmla="*/ 166834 w 195427"/>
                <a:gd name="connsiteY8" fmla="*/ 465304 h 465813"/>
                <a:gd name="connsiteX9" fmla="*/ 173184 w 195427"/>
                <a:gd name="connsiteY9" fmla="*/ 325604 h 465813"/>
                <a:gd name="connsiteX10" fmla="*/ 125559 w 195427"/>
                <a:gd name="connsiteY10" fmla="*/ 331954 h 465813"/>
                <a:gd name="connsiteX11" fmla="*/ 85872 w 195427"/>
                <a:gd name="connsiteY11" fmla="*/ 274804 h 465813"/>
                <a:gd name="connsiteX12" fmla="*/ 85872 w 195427"/>
                <a:gd name="connsiteY12" fmla="*/ 146216 h 465813"/>
                <a:gd name="connsiteX13" fmla="*/ 147 w 195427"/>
                <a:gd name="connsiteY13" fmla="*/ 119229 h 465813"/>
                <a:gd name="connsiteX14" fmla="*/ 65234 w 195427"/>
                <a:gd name="connsiteY14" fmla="*/ 111291 h 465813"/>
                <a:gd name="connsiteX15" fmla="*/ 68409 w 195427"/>
                <a:gd name="connsiteY15" fmla="*/ 166 h 4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427" h="465813">
                  <a:moveTo>
                    <a:pt x="68409" y="166"/>
                  </a:moveTo>
                  <a:cubicBezTo>
                    <a:pt x="67615" y="4928"/>
                    <a:pt x="61530" y="99385"/>
                    <a:pt x="60472" y="139866"/>
                  </a:cubicBezTo>
                  <a:cubicBezTo>
                    <a:pt x="59414" y="180347"/>
                    <a:pt x="64969" y="222417"/>
                    <a:pt x="62059" y="243054"/>
                  </a:cubicBezTo>
                  <a:cubicBezTo>
                    <a:pt x="59149" y="263691"/>
                    <a:pt x="43803" y="263162"/>
                    <a:pt x="43009" y="263691"/>
                  </a:cubicBezTo>
                  <a:cubicBezTo>
                    <a:pt x="42215" y="264220"/>
                    <a:pt x="50153" y="237762"/>
                    <a:pt x="57297" y="246229"/>
                  </a:cubicBezTo>
                  <a:cubicBezTo>
                    <a:pt x="64441" y="254696"/>
                    <a:pt x="68410" y="286710"/>
                    <a:pt x="85872" y="314491"/>
                  </a:cubicBezTo>
                  <a:cubicBezTo>
                    <a:pt x="103334" y="342272"/>
                    <a:pt x="143816" y="420589"/>
                    <a:pt x="162072" y="412916"/>
                  </a:cubicBezTo>
                  <a:cubicBezTo>
                    <a:pt x="180328" y="405243"/>
                    <a:pt x="194615" y="259723"/>
                    <a:pt x="195409" y="268454"/>
                  </a:cubicBezTo>
                  <a:cubicBezTo>
                    <a:pt x="196203" y="277185"/>
                    <a:pt x="170538" y="455779"/>
                    <a:pt x="166834" y="465304"/>
                  </a:cubicBezTo>
                  <a:cubicBezTo>
                    <a:pt x="163130" y="474829"/>
                    <a:pt x="180063" y="347829"/>
                    <a:pt x="173184" y="325604"/>
                  </a:cubicBezTo>
                  <a:cubicBezTo>
                    <a:pt x="166305" y="303379"/>
                    <a:pt x="140111" y="340421"/>
                    <a:pt x="125559" y="331954"/>
                  </a:cubicBezTo>
                  <a:cubicBezTo>
                    <a:pt x="111007" y="323487"/>
                    <a:pt x="92487" y="305760"/>
                    <a:pt x="85872" y="274804"/>
                  </a:cubicBezTo>
                  <a:cubicBezTo>
                    <a:pt x="79258" y="243848"/>
                    <a:pt x="100159" y="172145"/>
                    <a:pt x="85872" y="146216"/>
                  </a:cubicBezTo>
                  <a:cubicBezTo>
                    <a:pt x="71585" y="120287"/>
                    <a:pt x="3587" y="125050"/>
                    <a:pt x="147" y="119229"/>
                  </a:cubicBezTo>
                  <a:cubicBezTo>
                    <a:pt x="-3293" y="113408"/>
                    <a:pt x="54386" y="128224"/>
                    <a:pt x="65234" y="111291"/>
                  </a:cubicBezTo>
                  <a:cubicBezTo>
                    <a:pt x="76082" y="94358"/>
                    <a:pt x="69203" y="-4596"/>
                    <a:pt x="68409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0ABEEB0F-1FF6-44E2-B040-B96E1A25D0E9}"/>
                </a:ext>
              </a:extLst>
            </p:cNvPr>
            <p:cNvSpPr/>
            <p:nvPr/>
          </p:nvSpPr>
          <p:spPr>
            <a:xfrm>
              <a:off x="3647863" y="6529321"/>
              <a:ext cx="190721" cy="424614"/>
            </a:xfrm>
            <a:custGeom>
              <a:avLst/>
              <a:gdLst>
                <a:gd name="connsiteX0" fmla="*/ 147850 w 190721"/>
                <a:gd name="connsiteY0" fmla="*/ 67 h 424614"/>
                <a:gd name="connsiteX1" fmla="*/ 131975 w 190721"/>
                <a:gd name="connsiteY1" fmla="*/ 212792 h 424614"/>
                <a:gd name="connsiteX2" fmla="*/ 76412 w 190721"/>
                <a:gd name="connsiteY2" fmla="*/ 266767 h 424614"/>
                <a:gd name="connsiteX3" fmla="*/ 152612 w 190721"/>
                <a:gd name="connsiteY3" fmla="*/ 188979 h 424614"/>
                <a:gd name="connsiteX4" fmla="*/ 136737 w 190721"/>
                <a:gd name="connsiteY4" fmla="*/ 277879 h 424614"/>
                <a:gd name="connsiteX5" fmla="*/ 190712 w 190721"/>
                <a:gd name="connsiteY5" fmla="*/ 408054 h 424614"/>
                <a:gd name="connsiteX6" fmla="*/ 141500 w 190721"/>
                <a:gd name="connsiteY6" fmla="*/ 393767 h 424614"/>
                <a:gd name="connsiteX7" fmla="*/ 212 w 190721"/>
                <a:gd name="connsiteY7" fmla="*/ 352492 h 424614"/>
                <a:gd name="connsiteX8" fmla="*/ 176425 w 190721"/>
                <a:gd name="connsiteY8" fmla="*/ 390592 h 424614"/>
                <a:gd name="connsiteX9" fmla="*/ 170075 w 190721"/>
                <a:gd name="connsiteY9" fmla="*/ 423929 h 424614"/>
                <a:gd name="connsiteX10" fmla="*/ 181187 w 190721"/>
                <a:gd name="connsiteY10" fmla="*/ 358842 h 424614"/>
                <a:gd name="connsiteX11" fmla="*/ 139912 w 190721"/>
                <a:gd name="connsiteY11" fmla="*/ 236604 h 424614"/>
                <a:gd name="connsiteX12" fmla="*/ 147850 w 190721"/>
                <a:gd name="connsiteY12" fmla="*/ 67 h 42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721" h="424614">
                  <a:moveTo>
                    <a:pt x="147850" y="67"/>
                  </a:moveTo>
                  <a:cubicBezTo>
                    <a:pt x="146527" y="-3902"/>
                    <a:pt x="143881" y="168342"/>
                    <a:pt x="131975" y="212792"/>
                  </a:cubicBezTo>
                  <a:cubicBezTo>
                    <a:pt x="120069" y="257242"/>
                    <a:pt x="72973" y="270736"/>
                    <a:pt x="76412" y="266767"/>
                  </a:cubicBezTo>
                  <a:cubicBezTo>
                    <a:pt x="79851" y="262798"/>
                    <a:pt x="142558" y="187127"/>
                    <a:pt x="152612" y="188979"/>
                  </a:cubicBezTo>
                  <a:cubicBezTo>
                    <a:pt x="162666" y="190831"/>
                    <a:pt x="130387" y="241367"/>
                    <a:pt x="136737" y="277879"/>
                  </a:cubicBezTo>
                  <a:cubicBezTo>
                    <a:pt x="143087" y="314391"/>
                    <a:pt x="189918" y="388739"/>
                    <a:pt x="190712" y="408054"/>
                  </a:cubicBezTo>
                  <a:cubicBezTo>
                    <a:pt x="191506" y="427369"/>
                    <a:pt x="141500" y="393767"/>
                    <a:pt x="141500" y="393767"/>
                  </a:cubicBezTo>
                  <a:cubicBezTo>
                    <a:pt x="109750" y="384507"/>
                    <a:pt x="-5609" y="353021"/>
                    <a:pt x="212" y="352492"/>
                  </a:cubicBezTo>
                  <a:cubicBezTo>
                    <a:pt x="6033" y="351963"/>
                    <a:pt x="148115" y="378686"/>
                    <a:pt x="176425" y="390592"/>
                  </a:cubicBezTo>
                  <a:cubicBezTo>
                    <a:pt x="204735" y="402498"/>
                    <a:pt x="169281" y="429221"/>
                    <a:pt x="170075" y="423929"/>
                  </a:cubicBezTo>
                  <a:cubicBezTo>
                    <a:pt x="170869" y="418637"/>
                    <a:pt x="186214" y="390063"/>
                    <a:pt x="181187" y="358842"/>
                  </a:cubicBezTo>
                  <a:cubicBezTo>
                    <a:pt x="176160" y="327621"/>
                    <a:pt x="142558" y="294019"/>
                    <a:pt x="139912" y="236604"/>
                  </a:cubicBezTo>
                  <a:cubicBezTo>
                    <a:pt x="137266" y="179189"/>
                    <a:pt x="149173" y="4036"/>
                    <a:pt x="14785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BD7E9826-2752-4992-9A38-7FCCF1918EFE}"/>
                </a:ext>
              </a:extLst>
            </p:cNvPr>
            <p:cNvSpPr/>
            <p:nvPr/>
          </p:nvSpPr>
          <p:spPr>
            <a:xfrm>
              <a:off x="3536878" y="6387253"/>
              <a:ext cx="133484" cy="234254"/>
            </a:xfrm>
            <a:custGeom>
              <a:avLst/>
              <a:gdLst>
                <a:gd name="connsiteX0" fmla="*/ 22297 w 133484"/>
                <a:gd name="connsiteY0" fmla="*/ 847 h 234254"/>
                <a:gd name="connsiteX1" fmla="*/ 88972 w 133484"/>
                <a:gd name="connsiteY1" fmla="*/ 89747 h 234254"/>
                <a:gd name="connsiteX2" fmla="*/ 98497 w 133484"/>
                <a:gd name="connsiteY2" fmla="*/ 175472 h 234254"/>
                <a:gd name="connsiteX3" fmla="*/ 39760 w 133484"/>
                <a:gd name="connsiteY3" fmla="*/ 184997 h 234254"/>
                <a:gd name="connsiteX4" fmla="*/ 72 w 133484"/>
                <a:gd name="connsiteY4" fmla="*/ 234210 h 234254"/>
                <a:gd name="connsiteX5" fmla="*/ 49285 w 133484"/>
                <a:gd name="connsiteY5" fmla="*/ 175472 h 234254"/>
                <a:gd name="connsiteX6" fmla="*/ 96910 w 133484"/>
                <a:gd name="connsiteY6" fmla="*/ 218335 h 234254"/>
                <a:gd name="connsiteX7" fmla="*/ 123897 w 133484"/>
                <a:gd name="connsiteY7" fmla="*/ 189760 h 234254"/>
                <a:gd name="connsiteX8" fmla="*/ 127072 w 133484"/>
                <a:gd name="connsiteY8" fmla="*/ 145310 h 234254"/>
                <a:gd name="connsiteX9" fmla="*/ 22297 w 133484"/>
                <a:gd name="connsiteY9" fmla="*/ 847 h 23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484" h="234254">
                  <a:moveTo>
                    <a:pt x="22297" y="847"/>
                  </a:moveTo>
                  <a:cubicBezTo>
                    <a:pt x="15947" y="-8414"/>
                    <a:pt x="76272" y="60643"/>
                    <a:pt x="88972" y="89747"/>
                  </a:cubicBezTo>
                  <a:cubicBezTo>
                    <a:pt x="101672" y="118851"/>
                    <a:pt x="106699" y="159597"/>
                    <a:pt x="98497" y="175472"/>
                  </a:cubicBezTo>
                  <a:cubicBezTo>
                    <a:pt x="90295" y="191347"/>
                    <a:pt x="56164" y="175207"/>
                    <a:pt x="39760" y="184997"/>
                  </a:cubicBezTo>
                  <a:cubicBezTo>
                    <a:pt x="23356" y="194787"/>
                    <a:pt x="-1515" y="235797"/>
                    <a:pt x="72" y="234210"/>
                  </a:cubicBezTo>
                  <a:cubicBezTo>
                    <a:pt x="1659" y="232623"/>
                    <a:pt x="33145" y="178118"/>
                    <a:pt x="49285" y="175472"/>
                  </a:cubicBezTo>
                  <a:cubicBezTo>
                    <a:pt x="65425" y="172826"/>
                    <a:pt x="84475" y="215954"/>
                    <a:pt x="96910" y="218335"/>
                  </a:cubicBezTo>
                  <a:cubicBezTo>
                    <a:pt x="109345" y="220716"/>
                    <a:pt x="118870" y="201931"/>
                    <a:pt x="123897" y="189760"/>
                  </a:cubicBezTo>
                  <a:cubicBezTo>
                    <a:pt x="128924" y="177589"/>
                    <a:pt x="140830" y="172562"/>
                    <a:pt x="127072" y="145310"/>
                  </a:cubicBezTo>
                  <a:cubicBezTo>
                    <a:pt x="113314" y="118058"/>
                    <a:pt x="28647" y="10108"/>
                    <a:pt x="22297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2C1EB794-55FB-4EF8-86C2-09BC725A4E49}"/>
                </a:ext>
              </a:extLst>
            </p:cNvPr>
            <p:cNvSpPr/>
            <p:nvPr/>
          </p:nvSpPr>
          <p:spPr>
            <a:xfrm>
              <a:off x="3619263" y="6335342"/>
              <a:ext cx="60500" cy="253154"/>
            </a:xfrm>
            <a:custGeom>
              <a:avLst/>
              <a:gdLst>
                <a:gd name="connsiteX0" fmla="*/ 237 w 60500"/>
                <a:gd name="connsiteY0" fmla="*/ 371 h 253154"/>
                <a:gd name="connsiteX1" fmla="*/ 58975 w 60500"/>
                <a:gd name="connsiteY1" fmla="*/ 74983 h 253154"/>
                <a:gd name="connsiteX2" fmla="*/ 43100 w 60500"/>
                <a:gd name="connsiteY2" fmla="*/ 252783 h 253154"/>
                <a:gd name="connsiteX3" fmla="*/ 41512 w 60500"/>
                <a:gd name="connsiteY3" fmla="*/ 124196 h 253154"/>
                <a:gd name="connsiteX4" fmla="*/ 38337 w 60500"/>
                <a:gd name="connsiteY4" fmla="*/ 214683 h 253154"/>
                <a:gd name="connsiteX5" fmla="*/ 38337 w 60500"/>
                <a:gd name="connsiteY5" fmla="*/ 101971 h 253154"/>
                <a:gd name="connsiteX6" fmla="*/ 237 w 60500"/>
                <a:gd name="connsiteY6" fmla="*/ 371 h 25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00" h="253154">
                  <a:moveTo>
                    <a:pt x="237" y="371"/>
                  </a:moveTo>
                  <a:cubicBezTo>
                    <a:pt x="3677" y="-4127"/>
                    <a:pt x="51831" y="32914"/>
                    <a:pt x="58975" y="74983"/>
                  </a:cubicBezTo>
                  <a:cubicBezTo>
                    <a:pt x="66119" y="117052"/>
                    <a:pt x="46011" y="244581"/>
                    <a:pt x="43100" y="252783"/>
                  </a:cubicBezTo>
                  <a:cubicBezTo>
                    <a:pt x="40190" y="260985"/>
                    <a:pt x="42306" y="130546"/>
                    <a:pt x="41512" y="124196"/>
                  </a:cubicBezTo>
                  <a:cubicBezTo>
                    <a:pt x="40718" y="117846"/>
                    <a:pt x="38866" y="218387"/>
                    <a:pt x="38337" y="214683"/>
                  </a:cubicBezTo>
                  <a:cubicBezTo>
                    <a:pt x="37808" y="210979"/>
                    <a:pt x="44951" y="130810"/>
                    <a:pt x="38337" y="101971"/>
                  </a:cubicBezTo>
                  <a:cubicBezTo>
                    <a:pt x="31723" y="73132"/>
                    <a:pt x="-3203" y="4869"/>
                    <a:pt x="237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00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23CEF4E-52BF-4620-835E-7AA7238BEFE5}"/>
              </a:ext>
            </a:extLst>
          </p:cNvPr>
          <p:cNvGrpSpPr/>
          <p:nvPr/>
        </p:nvGrpSpPr>
        <p:grpSpPr>
          <a:xfrm>
            <a:off x="128463" y="561855"/>
            <a:ext cx="9369545" cy="12083389"/>
            <a:chOff x="31188" y="561855"/>
            <a:chExt cx="9369545" cy="12083389"/>
          </a:xfrm>
        </p:grpSpPr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35AE7BA-6E68-4A51-9570-E698E4CAF470}"/>
                </a:ext>
              </a:extLst>
            </p:cNvPr>
            <p:cNvSpPr/>
            <p:nvPr/>
          </p:nvSpPr>
          <p:spPr>
            <a:xfrm>
              <a:off x="2836837" y="2903527"/>
              <a:ext cx="170368" cy="47646"/>
            </a:xfrm>
            <a:custGeom>
              <a:avLst/>
              <a:gdLst>
                <a:gd name="connsiteX0" fmla="*/ 26 w 170368"/>
                <a:gd name="connsiteY0" fmla="*/ 42873 h 47646"/>
                <a:gd name="connsiteX1" fmla="*/ 76226 w 170368"/>
                <a:gd name="connsiteY1" fmla="*/ 28586 h 47646"/>
                <a:gd name="connsiteX2" fmla="*/ 169888 w 170368"/>
                <a:gd name="connsiteY2" fmla="*/ 47636 h 47646"/>
                <a:gd name="connsiteX3" fmla="*/ 111151 w 170368"/>
                <a:gd name="connsiteY3" fmla="*/ 25411 h 47646"/>
                <a:gd name="connsiteX4" fmla="*/ 74638 w 170368"/>
                <a:gd name="connsiteY4" fmla="*/ 11 h 47646"/>
                <a:gd name="connsiteX5" fmla="*/ 84163 w 170368"/>
                <a:gd name="connsiteY5" fmla="*/ 22236 h 47646"/>
                <a:gd name="connsiteX6" fmla="*/ 26 w 170368"/>
                <a:gd name="connsiteY6" fmla="*/ 42873 h 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68" h="47646">
                  <a:moveTo>
                    <a:pt x="26" y="42873"/>
                  </a:moveTo>
                  <a:cubicBezTo>
                    <a:pt x="-1297" y="43931"/>
                    <a:pt x="47916" y="27792"/>
                    <a:pt x="76226" y="28586"/>
                  </a:cubicBezTo>
                  <a:cubicBezTo>
                    <a:pt x="104536" y="29380"/>
                    <a:pt x="164067" y="48165"/>
                    <a:pt x="169888" y="47636"/>
                  </a:cubicBezTo>
                  <a:cubicBezTo>
                    <a:pt x="175709" y="47107"/>
                    <a:pt x="127026" y="33348"/>
                    <a:pt x="111151" y="25411"/>
                  </a:cubicBezTo>
                  <a:cubicBezTo>
                    <a:pt x="95276" y="17474"/>
                    <a:pt x="79136" y="540"/>
                    <a:pt x="74638" y="11"/>
                  </a:cubicBezTo>
                  <a:cubicBezTo>
                    <a:pt x="70140" y="-518"/>
                    <a:pt x="93952" y="17474"/>
                    <a:pt x="84163" y="22236"/>
                  </a:cubicBezTo>
                  <a:cubicBezTo>
                    <a:pt x="74374" y="26998"/>
                    <a:pt x="1349" y="41815"/>
                    <a:pt x="26" y="42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C8474C4F-E509-4DC4-AAD2-41434408198B}"/>
                </a:ext>
              </a:extLst>
            </p:cNvPr>
            <p:cNvSpPr/>
            <p:nvPr/>
          </p:nvSpPr>
          <p:spPr>
            <a:xfrm>
              <a:off x="2824107" y="2787266"/>
              <a:ext cx="198179" cy="88369"/>
            </a:xfrm>
            <a:custGeom>
              <a:avLst/>
              <a:gdLst>
                <a:gd name="connsiteX0" fmla="*/ 56 w 198179"/>
                <a:gd name="connsiteY0" fmla="*/ 87697 h 88369"/>
                <a:gd name="connsiteX1" fmla="*/ 41331 w 198179"/>
                <a:gd name="connsiteY1" fmla="*/ 3559 h 88369"/>
                <a:gd name="connsiteX2" fmla="*/ 123881 w 198179"/>
                <a:gd name="connsiteY2" fmla="*/ 22609 h 88369"/>
                <a:gd name="connsiteX3" fmla="*/ 196906 w 198179"/>
                <a:gd name="connsiteY3" fmla="*/ 86109 h 88369"/>
                <a:gd name="connsiteX4" fmla="*/ 165156 w 198179"/>
                <a:gd name="connsiteY4" fmla="*/ 70234 h 88369"/>
                <a:gd name="connsiteX5" fmla="*/ 100068 w 198179"/>
                <a:gd name="connsiteY5" fmla="*/ 32134 h 88369"/>
                <a:gd name="connsiteX6" fmla="*/ 49268 w 198179"/>
                <a:gd name="connsiteY6" fmla="*/ 28959 h 88369"/>
                <a:gd name="connsiteX7" fmla="*/ 56 w 198179"/>
                <a:gd name="connsiteY7" fmla="*/ 87697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179" h="88369">
                  <a:moveTo>
                    <a:pt x="56" y="87697"/>
                  </a:moveTo>
                  <a:cubicBezTo>
                    <a:pt x="-1267" y="83464"/>
                    <a:pt x="20694" y="14407"/>
                    <a:pt x="41331" y="3559"/>
                  </a:cubicBezTo>
                  <a:cubicBezTo>
                    <a:pt x="61969" y="-7289"/>
                    <a:pt x="97952" y="8851"/>
                    <a:pt x="123881" y="22609"/>
                  </a:cubicBezTo>
                  <a:cubicBezTo>
                    <a:pt x="149810" y="36367"/>
                    <a:pt x="190027" y="78171"/>
                    <a:pt x="196906" y="86109"/>
                  </a:cubicBezTo>
                  <a:cubicBezTo>
                    <a:pt x="203785" y="94047"/>
                    <a:pt x="181296" y="79230"/>
                    <a:pt x="165156" y="70234"/>
                  </a:cubicBezTo>
                  <a:cubicBezTo>
                    <a:pt x="149016" y="61238"/>
                    <a:pt x="119383" y="39013"/>
                    <a:pt x="100068" y="32134"/>
                  </a:cubicBezTo>
                  <a:cubicBezTo>
                    <a:pt x="80753" y="25255"/>
                    <a:pt x="64349" y="24197"/>
                    <a:pt x="49268" y="28959"/>
                  </a:cubicBezTo>
                  <a:cubicBezTo>
                    <a:pt x="34187" y="33721"/>
                    <a:pt x="1379" y="91930"/>
                    <a:pt x="56" y="87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B5D3C268-67B1-44BE-A96E-59842F8ACC10}"/>
                </a:ext>
              </a:extLst>
            </p:cNvPr>
            <p:cNvSpPr/>
            <p:nvPr/>
          </p:nvSpPr>
          <p:spPr>
            <a:xfrm>
              <a:off x="2855858" y="2814498"/>
              <a:ext cx="132145" cy="52728"/>
            </a:xfrm>
            <a:custGeom>
              <a:avLst/>
              <a:gdLst>
                <a:gd name="connsiteX0" fmla="*/ 55 w 132145"/>
                <a:gd name="connsiteY0" fmla="*/ 140 h 52728"/>
                <a:gd name="connsiteX1" fmla="*/ 55617 w 132145"/>
                <a:gd name="connsiteY1" fmla="*/ 28715 h 52728"/>
                <a:gd name="connsiteX2" fmla="*/ 58792 w 132145"/>
                <a:gd name="connsiteY2" fmla="*/ 14427 h 52728"/>
                <a:gd name="connsiteX3" fmla="*/ 101655 w 132145"/>
                <a:gd name="connsiteY3" fmla="*/ 52527 h 52728"/>
                <a:gd name="connsiteX4" fmla="*/ 90542 w 132145"/>
                <a:gd name="connsiteY4" fmla="*/ 30302 h 52728"/>
                <a:gd name="connsiteX5" fmla="*/ 131817 w 132145"/>
                <a:gd name="connsiteY5" fmla="*/ 49352 h 52728"/>
                <a:gd name="connsiteX6" fmla="*/ 106417 w 132145"/>
                <a:gd name="connsiteY6" fmla="*/ 41415 h 52728"/>
                <a:gd name="connsiteX7" fmla="*/ 46092 w 132145"/>
                <a:gd name="connsiteY7" fmla="*/ 43002 h 52728"/>
                <a:gd name="connsiteX8" fmla="*/ 55 w 132145"/>
                <a:gd name="connsiteY8" fmla="*/ 140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45" h="52728">
                  <a:moveTo>
                    <a:pt x="55" y="140"/>
                  </a:moveTo>
                  <a:cubicBezTo>
                    <a:pt x="1643" y="-2241"/>
                    <a:pt x="45828" y="26334"/>
                    <a:pt x="55617" y="28715"/>
                  </a:cubicBezTo>
                  <a:cubicBezTo>
                    <a:pt x="65406" y="31096"/>
                    <a:pt x="51119" y="10458"/>
                    <a:pt x="58792" y="14427"/>
                  </a:cubicBezTo>
                  <a:cubicBezTo>
                    <a:pt x="66465" y="18396"/>
                    <a:pt x="96363" y="49881"/>
                    <a:pt x="101655" y="52527"/>
                  </a:cubicBezTo>
                  <a:cubicBezTo>
                    <a:pt x="106947" y="55173"/>
                    <a:pt x="85515" y="30831"/>
                    <a:pt x="90542" y="30302"/>
                  </a:cubicBezTo>
                  <a:cubicBezTo>
                    <a:pt x="95569" y="29773"/>
                    <a:pt x="129171" y="47500"/>
                    <a:pt x="131817" y="49352"/>
                  </a:cubicBezTo>
                  <a:cubicBezTo>
                    <a:pt x="134463" y="51204"/>
                    <a:pt x="120704" y="42473"/>
                    <a:pt x="106417" y="41415"/>
                  </a:cubicBezTo>
                  <a:cubicBezTo>
                    <a:pt x="92130" y="40357"/>
                    <a:pt x="60644" y="46442"/>
                    <a:pt x="46092" y="43002"/>
                  </a:cubicBezTo>
                  <a:cubicBezTo>
                    <a:pt x="31540" y="39562"/>
                    <a:pt x="-1533" y="2521"/>
                    <a:pt x="55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886F53F0-35FB-4A23-8835-C79E512C4931}"/>
                </a:ext>
              </a:extLst>
            </p:cNvPr>
            <p:cNvSpPr/>
            <p:nvPr/>
          </p:nvSpPr>
          <p:spPr>
            <a:xfrm>
              <a:off x="2831848" y="2946212"/>
              <a:ext cx="180923" cy="37077"/>
            </a:xfrm>
            <a:custGeom>
              <a:avLst/>
              <a:gdLst>
                <a:gd name="connsiteX0" fmla="*/ 1840 w 180923"/>
                <a:gd name="connsiteY0" fmla="*/ 188 h 37077"/>
                <a:gd name="connsiteX1" fmla="*/ 159002 w 180923"/>
                <a:gd name="connsiteY1" fmla="*/ 22413 h 37077"/>
                <a:gd name="connsiteX2" fmla="*/ 179640 w 180923"/>
                <a:gd name="connsiteY2" fmla="*/ 22413 h 37077"/>
                <a:gd name="connsiteX3" fmla="*/ 151065 w 180923"/>
                <a:gd name="connsiteY3" fmla="*/ 22413 h 37077"/>
                <a:gd name="connsiteX4" fmla="*/ 78040 w 180923"/>
                <a:gd name="connsiteY4" fmla="*/ 36701 h 37077"/>
                <a:gd name="connsiteX5" fmla="*/ 1840 w 180923"/>
                <a:gd name="connsiteY5" fmla="*/ 188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23" h="37077">
                  <a:moveTo>
                    <a:pt x="1840" y="188"/>
                  </a:moveTo>
                  <a:cubicBezTo>
                    <a:pt x="15334" y="-2193"/>
                    <a:pt x="129369" y="18709"/>
                    <a:pt x="159002" y="22413"/>
                  </a:cubicBezTo>
                  <a:cubicBezTo>
                    <a:pt x="188635" y="26117"/>
                    <a:pt x="179640" y="22413"/>
                    <a:pt x="179640" y="22413"/>
                  </a:cubicBezTo>
                  <a:cubicBezTo>
                    <a:pt x="178317" y="22413"/>
                    <a:pt x="167998" y="20032"/>
                    <a:pt x="151065" y="22413"/>
                  </a:cubicBezTo>
                  <a:cubicBezTo>
                    <a:pt x="134132" y="24794"/>
                    <a:pt x="103440" y="39611"/>
                    <a:pt x="78040" y="36701"/>
                  </a:cubicBezTo>
                  <a:cubicBezTo>
                    <a:pt x="52640" y="33791"/>
                    <a:pt x="-11654" y="2569"/>
                    <a:pt x="1840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610A9E72-A208-4DF8-9365-473EF6A99F3F}"/>
                </a:ext>
              </a:extLst>
            </p:cNvPr>
            <p:cNvSpPr/>
            <p:nvPr/>
          </p:nvSpPr>
          <p:spPr>
            <a:xfrm>
              <a:off x="2846297" y="2949330"/>
              <a:ext cx="207980" cy="92485"/>
            </a:xfrm>
            <a:custGeom>
              <a:avLst/>
              <a:gdLst>
                <a:gd name="connsiteX0" fmla="*/ 150903 w 207980"/>
                <a:gd name="connsiteY0" fmla="*/ 1833 h 92485"/>
                <a:gd name="connsiteX1" fmla="*/ 141378 w 207980"/>
                <a:gd name="connsiteY1" fmla="*/ 73270 h 92485"/>
                <a:gd name="connsiteX2" fmla="*/ 133441 w 207980"/>
                <a:gd name="connsiteY2" fmla="*/ 87558 h 92485"/>
                <a:gd name="connsiteX3" fmla="*/ 46128 w 207980"/>
                <a:gd name="connsiteY3" fmla="*/ 92320 h 92485"/>
                <a:gd name="connsiteX4" fmla="*/ 69941 w 207980"/>
                <a:gd name="connsiteY4" fmla="*/ 90733 h 92485"/>
                <a:gd name="connsiteX5" fmla="*/ 54066 w 207980"/>
                <a:gd name="connsiteY5" fmla="*/ 84383 h 92485"/>
                <a:gd name="connsiteX6" fmla="*/ 63591 w 207980"/>
                <a:gd name="connsiteY6" fmla="*/ 51045 h 92485"/>
                <a:gd name="connsiteX7" fmla="*/ 63591 w 207980"/>
                <a:gd name="connsiteY7" fmla="*/ 41520 h 92485"/>
                <a:gd name="connsiteX8" fmla="*/ 91 w 207980"/>
                <a:gd name="connsiteY8" fmla="*/ 14533 h 92485"/>
                <a:gd name="connsiteX9" fmla="*/ 79466 w 207980"/>
                <a:gd name="connsiteY9" fmla="*/ 28820 h 92485"/>
                <a:gd name="connsiteX10" fmla="*/ 95341 w 207980"/>
                <a:gd name="connsiteY10" fmla="*/ 49458 h 92485"/>
                <a:gd name="connsiteX11" fmla="*/ 88991 w 207980"/>
                <a:gd name="connsiteY11" fmla="*/ 74858 h 92485"/>
                <a:gd name="connsiteX12" fmla="*/ 111216 w 207980"/>
                <a:gd name="connsiteY12" fmla="*/ 82795 h 92485"/>
                <a:gd name="connsiteX13" fmla="*/ 127091 w 207980"/>
                <a:gd name="connsiteY13" fmla="*/ 52633 h 92485"/>
                <a:gd name="connsiteX14" fmla="*/ 106453 w 207980"/>
                <a:gd name="connsiteY14" fmla="*/ 57395 h 92485"/>
                <a:gd name="connsiteX15" fmla="*/ 206466 w 207980"/>
                <a:gd name="connsiteY15" fmla="*/ 22470 h 92485"/>
                <a:gd name="connsiteX16" fmla="*/ 150903 w 207980"/>
                <a:gd name="connsiteY16" fmla="*/ 1833 h 9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7980" h="92485">
                  <a:moveTo>
                    <a:pt x="150903" y="1833"/>
                  </a:moveTo>
                  <a:cubicBezTo>
                    <a:pt x="140055" y="10300"/>
                    <a:pt x="144288" y="58982"/>
                    <a:pt x="141378" y="73270"/>
                  </a:cubicBezTo>
                  <a:cubicBezTo>
                    <a:pt x="138468" y="87558"/>
                    <a:pt x="149316" y="84383"/>
                    <a:pt x="133441" y="87558"/>
                  </a:cubicBezTo>
                  <a:cubicBezTo>
                    <a:pt x="117566" y="90733"/>
                    <a:pt x="56711" y="91791"/>
                    <a:pt x="46128" y="92320"/>
                  </a:cubicBezTo>
                  <a:cubicBezTo>
                    <a:pt x="35545" y="92849"/>
                    <a:pt x="68618" y="92056"/>
                    <a:pt x="69941" y="90733"/>
                  </a:cubicBezTo>
                  <a:cubicBezTo>
                    <a:pt x="71264" y="89410"/>
                    <a:pt x="55124" y="90998"/>
                    <a:pt x="54066" y="84383"/>
                  </a:cubicBezTo>
                  <a:cubicBezTo>
                    <a:pt x="53008" y="77768"/>
                    <a:pt x="62003" y="58189"/>
                    <a:pt x="63591" y="51045"/>
                  </a:cubicBezTo>
                  <a:cubicBezTo>
                    <a:pt x="65178" y="43901"/>
                    <a:pt x="74174" y="47605"/>
                    <a:pt x="63591" y="41520"/>
                  </a:cubicBezTo>
                  <a:cubicBezTo>
                    <a:pt x="53008" y="35435"/>
                    <a:pt x="-2555" y="16650"/>
                    <a:pt x="91" y="14533"/>
                  </a:cubicBezTo>
                  <a:cubicBezTo>
                    <a:pt x="2737" y="12416"/>
                    <a:pt x="63591" y="22999"/>
                    <a:pt x="79466" y="28820"/>
                  </a:cubicBezTo>
                  <a:cubicBezTo>
                    <a:pt x="95341" y="34641"/>
                    <a:pt x="93754" y="41785"/>
                    <a:pt x="95341" y="49458"/>
                  </a:cubicBezTo>
                  <a:cubicBezTo>
                    <a:pt x="96928" y="57131"/>
                    <a:pt x="86345" y="69302"/>
                    <a:pt x="88991" y="74858"/>
                  </a:cubicBezTo>
                  <a:cubicBezTo>
                    <a:pt x="91637" y="80414"/>
                    <a:pt x="104866" y="86499"/>
                    <a:pt x="111216" y="82795"/>
                  </a:cubicBezTo>
                  <a:cubicBezTo>
                    <a:pt x="117566" y="79091"/>
                    <a:pt x="127885" y="56866"/>
                    <a:pt x="127091" y="52633"/>
                  </a:cubicBezTo>
                  <a:cubicBezTo>
                    <a:pt x="126297" y="48400"/>
                    <a:pt x="93224" y="62422"/>
                    <a:pt x="106453" y="57395"/>
                  </a:cubicBezTo>
                  <a:cubicBezTo>
                    <a:pt x="119682" y="52368"/>
                    <a:pt x="195089" y="28291"/>
                    <a:pt x="206466" y="22470"/>
                  </a:cubicBezTo>
                  <a:cubicBezTo>
                    <a:pt x="217843" y="16649"/>
                    <a:pt x="161751" y="-6634"/>
                    <a:pt x="150903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6792BC3-33B3-4F31-B4DE-A0DEE9E3DD36}"/>
                </a:ext>
              </a:extLst>
            </p:cNvPr>
            <p:cNvSpPr/>
            <p:nvPr/>
          </p:nvSpPr>
          <p:spPr>
            <a:xfrm>
              <a:off x="2847969" y="2952731"/>
              <a:ext cx="80979" cy="85744"/>
            </a:xfrm>
            <a:custGeom>
              <a:avLst/>
              <a:gdLst>
                <a:gd name="connsiteX0" fmla="*/ 6 w 80979"/>
                <a:gd name="connsiteY0" fmla="*/ 19 h 85744"/>
                <a:gd name="connsiteX1" fmla="*/ 69856 w 80979"/>
                <a:gd name="connsiteY1" fmla="*/ 50819 h 85744"/>
                <a:gd name="connsiteX2" fmla="*/ 11119 w 80979"/>
                <a:gd name="connsiteY2" fmla="*/ 57169 h 85744"/>
                <a:gd name="connsiteX3" fmla="*/ 74619 w 80979"/>
                <a:gd name="connsiteY3" fmla="*/ 85744 h 85744"/>
                <a:gd name="connsiteX4" fmla="*/ 74619 w 80979"/>
                <a:gd name="connsiteY4" fmla="*/ 57169 h 85744"/>
                <a:gd name="connsiteX5" fmla="*/ 6 w 80979"/>
                <a:gd name="connsiteY5" fmla="*/ 19 h 8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79" h="85744">
                  <a:moveTo>
                    <a:pt x="6" y="19"/>
                  </a:moveTo>
                  <a:cubicBezTo>
                    <a:pt x="-788" y="-1039"/>
                    <a:pt x="68004" y="41294"/>
                    <a:pt x="69856" y="50819"/>
                  </a:cubicBezTo>
                  <a:cubicBezTo>
                    <a:pt x="71708" y="60344"/>
                    <a:pt x="10325" y="51348"/>
                    <a:pt x="11119" y="57169"/>
                  </a:cubicBezTo>
                  <a:cubicBezTo>
                    <a:pt x="11913" y="62990"/>
                    <a:pt x="64036" y="85744"/>
                    <a:pt x="74619" y="85744"/>
                  </a:cubicBezTo>
                  <a:cubicBezTo>
                    <a:pt x="85202" y="85744"/>
                    <a:pt x="80705" y="69340"/>
                    <a:pt x="74619" y="57169"/>
                  </a:cubicBezTo>
                  <a:cubicBezTo>
                    <a:pt x="68534" y="44998"/>
                    <a:pt x="800" y="1077"/>
                    <a:pt x="6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22EC27E4-8CC4-460C-ABA0-586BD55E0C62}"/>
                </a:ext>
              </a:extLst>
            </p:cNvPr>
            <p:cNvSpPr/>
            <p:nvPr/>
          </p:nvSpPr>
          <p:spPr>
            <a:xfrm>
              <a:off x="2753672" y="2774791"/>
              <a:ext cx="72095" cy="174266"/>
            </a:xfrm>
            <a:custGeom>
              <a:avLst/>
              <a:gdLst>
                <a:gd name="connsiteX0" fmla="*/ 43503 w 72095"/>
                <a:gd name="connsiteY0" fmla="*/ 159 h 174266"/>
                <a:gd name="connsiteX1" fmla="*/ 59378 w 72095"/>
                <a:gd name="connsiteY1" fmla="*/ 152559 h 174266"/>
                <a:gd name="connsiteX2" fmla="*/ 641 w 72095"/>
                <a:gd name="connsiteY2" fmla="*/ 150972 h 174266"/>
                <a:gd name="connsiteX3" fmla="*/ 29216 w 72095"/>
                <a:gd name="connsiteY3" fmla="*/ 157322 h 174266"/>
                <a:gd name="connsiteX4" fmla="*/ 46678 w 72095"/>
                <a:gd name="connsiteY4" fmla="*/ 173197 h 174266"/>
                <a:gd name="connsiteX5" fmla="*/ 72078 w 72095"/>
                <a:gd name="connsiteY5" fmla="*/ 123984 h 174266"/>
                <a:gd name="connsiteX6" fmla="*/ 43503 w 72095"/>
                <a:gd name="connsiteY6" fmla="*/ 159 h 1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95" h="174266">
                  <a:moveTo>
                    <a:pt x="43503" y="159"/>
                  </a:moveTo>
                  <a:cubicBezTo>
                    <a:pt x="41386" y="4921"/>
                    <a:pt x="66522" y="127424"/>
                    <a:pt x="59378" y="152559"/>
                  </a:cubicBezTo>
                  <a:cubicBezTo>
                    <a:pt x="52234" y="177694"/>
                    <a:pt x="5668" y="150178"/>
                    <a:pt x="641" y="150972"/>
                  </a:cubicBezTo>
                  <a:cubicBezTo>
                    <a:pt x="-4386" y="151766"/>
                    <a:pt x="21543" y="153618"/>
                    <a:pt x="29216" y="157322"/>
                  </a:cubicBezTo>
                  <a:cubicBezTo>
                    <a:pt x="36889" y="161026"/>
                    <a:pt x="39534" y="178753"/>
                    <a:pt x="46678" y="173197"/>
                  </a:cubicBezTo>
                  <a:cubicBezTo>
                    <a:pt x="53822" y="167641"/>
                    <a:pt x="71284" y="149119"/>
                    <a:pt x="72078" y="123984"/>
                  </a:cubicBezTo>
                  <a:cubicBezTo>
                    <a:pt x="72872" y="98849"/>
                    <a:pt x="45620" y="-4603"/>
                    <a:pt x="43503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01BAAB3-EABC-47CD-85B3-AC6AA8B2DDD4}"/>
                </a:ext>
              </a:extLst>
            </p:cNvPr>
            <p:cNvSpPr/>
            <p:nvPr/>
          </p:nvSpPr>
          <p:spPr>
            <a:xfrm>
              <a:off x="2651532" y="2950784"/>
              <a:ext cx="141797" cy="183329"/>
            </a:xfrm>
            <a:custGeom>
              <a:avLst/>
              <a:gdLst>
                <a:gd name="connsiteX0" fmla="*/ 140881 w 141797"/>
                <a:gd name="connsiteY0" fmla="*/ 379 h 183329"/>
                <a:gd name="connsiteX1" fmla="*/ 10706 w 141797"/>
                <a:gd name="connsiteY1" fmla="*/ 130554 h 183329"/>
                <a:gd name="connsiteX2" fmla="*/ 7531 w 141797"/>
                <a:gd name="connsiteY2" fmla="*/ 182941 h 183329"/>
                <a:gd name="connsiteX3" fmla="*/ 9118 w 141797"/>
                <a:gd name="connsiteY3" fmla="*/ 151191 h 183329"/>
                <a:gd name="connsiteX4" fmla="*/ 66268 w 141797"/>
                <a:gd name="connsiteY4" fmla="*/ 92454 h 183329"/>
                <a:gd name="connsiteX5" fmla="*/ 140881 w 141797"/>
                <a:gd name="connsiteY5" fmla="*/ 379 h 18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97" h="183329">
                  <a:moveTo>
                    <a:pt x="140881" y="379"/>
                  </a:moveTo>
                  <a:cubicBezTo>
                    <a:pt x="131621" y="6729"/>
                    <a:pt x="32931" y="100127"/>
                    <a:pt x="10706" y="130554"/>
                  </a:cubicBezTo>
                  <a:cubicBezTo>
                    <a:pt x="-11519" y="160981"/>
                    <a:pt x="7796" y="179502"/>
                    <a:pt x="7531" y="182941"/>
                  </a:cubicBezTo>
                  <a:cubicBezTo>
                    <a:pt x="7266" y="186380"/>
                    <a:pt x="-671" y="166272"/>
                    <a:pt x="9118" y="151191"/>
                  </a:cubicBezTo>
                  <a:cubicBezTo>
                    <a:pt x="18907" y="136110"/>
                    <a:pt x="45895" y="115737"/>
                    <a:pt x="66268" y="92454"/>
                  </a:cubicBezTo>
                  <a:cubicBezTo>
                    <a:pt x="86641" y="69171"/>
                    <a:pt x="150141" y="-5971"/>
                    <a:pt x="140881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71CD0D5-1579-4263-9DD8-0AD84539541E}"/>
                </a:ext>
              </a:extLst>
            </p:cNvPr>
            <p:cNvSpPr/>
            <p:nvPr/>
          </p:nvSpPr>
          <p:spPr>
            <a:xfrm>
              <a:off x="2693272" y="3087569"/>
              <a:ext cx="94939" cy="140187"/>
            </a:xfrm>
            <a:custGeom>
              <a:avLst/>
              <a:gdLst>
                <a:gd name="connsiteX0" fmla="*/ 84853 w 94939"/>
                <a:gd name="connsiteY0" fmla="*/ 139819 h 140187"/>
                <a:gd name="connsiteX1" fmla="*/ 89616 w 94939"/>
                <a:gd name="connsiteY1" fmla="*/ 74731 h 140187"/>
                <a:gd name="connsiteX2" fmla="*/ 8653 w 94939"/>
                <a:gd name="connsiteY2" fmla="*/ 36631 h 140187"/>
                <a:gd name="connsiteX3" fmla="*/ 2303 w 94939"/>
                <a:gd name="connsiteY3" fmla="*/ 119 h 140187"/>
                <a:gd name="connsiteX4" fmla="*/ 8653 w 94939"/>
                <a:gd name="connsiteY4" fmla="*/ 25519 h 140187"/>
                <a:gd name="connsiteX5" fmla="*/ 65803 w 94939"/>
                <a:gd name="connsiteY5" fmla="*/ 42981 h 140187"/>
                <a:gd name="connsiteX6" fmla="*/ 84853 w 94939"/>
                <a:gd name="connsiteY6" fmla="*/ 139819 h 1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39" h="140187">
                  <a:moveTo>
                    <a:pt x="84853" y="139819"/>
                  </a:moveTo>
                  <a:cubicBezTo>
                    <a:pt x="88822" y="145111"/>
                    <a:pt x="102316" y="91929"/>
                    <a:pt x="89616" y="74731"/>
                  </a:cubicBezTo>
                  <a:cubicBezTo>
                    <a:pt x="76916" y="57533"/>
                    <a:pt x="23205" y="49066"/>
                    <a:pt x="8653" y="36631"/>
                  </a:cubicBezTo>
                  <a:cubicBezTo>
                    <a:pt x="-5899" y="24196"/>
                    <a:pt x="2303" y="1971"/>
                    <a:pt x="2303" y="119"/>
                  </a:cubicBezTo>
                  <a:cubicBezTo>
                    <a:pt x="2303" y="-1733"/>
                    <a:pt x="-1930" y="18375"/>
                    <a:pt x="8653" y="25519"/>
                  </a:cubicBezTo>
                  <a:cubicBezTo>
                    <a:pt x="19236" y="32663"/>
                    <a:pt x="50457" y="28429"/>
                    <a:pt x="65803" y="42981"/>
                  </a:cubicBezTo>
                  <a:cubicBezTo>
                    <a:pt x="81149" y="57533"/>
                    <a:pt x="80884" y="134527"/>
                    <a:pt x="84853" y="139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9C4B14A-BD62-426B-8276-9F551473E5D1}"/>
                </a:ext>
              </a:extLst>
            </p:cNvPr>
            <p:cNvSpPr/>
            <p:nvPr/>
          </p:nvSpPr>
          <p:spPr>
            <a:xfrm>
              <a:off x="2654217" y="3119437"/>
              <a:ext cx="83211" cy="128589"/>
            </a:xfrm>
            <a:custGeom>
              <a:avLst/>
              <a:gdLst>
                <a:gd name="connsiteX0" fmla="*/ 83 w 83211"/>
                <a:gd name="connsiteY0" fmla="*/ 1 h 128589"/>
                <a:gd name="connsiteX1" fmla="*/ 66758 w 83211"/>
                <a:gd name="connsiteY1" fmla="*/ 61913 h 128589"/>
                <a:gd name="connsiteX2" fmla="*/ 49296 w 83211"/>
                <a:gd name="connsiteY2" fmla="*/ 128588 h 128589"/>
                <a:gd name="connsiteX3" fmla="*/ 82633 w 83211"/>
                <a:gd name="connsiteY3" fmla="*/ 60326 h 128589"/>
                <a:gd name="connsiteX4" fmla="*/ 83 w 83211"/>
                <a:gd name="connsiteY4" fmla="*/ 1 h 12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11" h="128589">
                  <a:moveTo>
                    <a:pt x="83" y="1"/>
                  </a:moveTo>
                  <a:cubicBezTo>
                    <a:pt x="-2563" y="265"/>
                    <a:pt x="58556" y="40482"/>
                    <a:pt x="66758" y="61913"/>
                  </a:cubicBezTo>
                  <a:cubicBezTo>
                    <a:pt x="74960" y="83344"/>
                    <a:pt x="46650" y="128852"/>
                    <a:pt x="49296" y="128588"/>
                  </a:cubicBezTo>
                  <a:cubicBezTo>
                    <a:pt x="51942" y="128324"/>
                    <a:pt x="88189" y="80963"/>
                    <a:pt x="82633" y="60326"/>
                  </a:cubicBezTo>
                  <a:cubicBezTo>
                    <a:pt x="77077" y="39689"/>
                    <a:pt x="2729" y="-263"/>
                    <a:pt x="8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0AFB4DB-0EF1-4A7E-B72B-DDC06B11166F}"/>
                </a:ext>
              </a:extLst>
            </p:cNvPr>
            <p:cNvSpPr/>
            <p:nvPr/>
          </p:nvSpPr>
          <p:spPr>
            <a:xfrm>
              <a:off x="2700316" y="3255634"/>
              <a:ext cx="134755" cy="197377"/>
            </a:xfrm>
            <a:custGeom>
              <a:avLst/>
              <a:gdLst>
                <a:gd name="connsiteX0" fmla="*/ 22 w 134755"/>
                <a:gd name="connsiteY0" fmla="*/ 329 h 197377"/>
                <a:gd name="connsiteX1" fmla="*/ 112734 w 134755"/>
                <a:gd name="connsiteY1" fmla="*/ 130504 h 197377"/>
                <a:gd name="connsiteX2" fmla="*/ 112734 w 134755"/>
                <a:gd name="connsiteY2" fmla="*/ 159079 h 197377"/>
                <a:gd name="connsiteX3" fmla="*/ 41297 w 134755"/>
                <a:gd name="connsiteY3" fmla="*/ 197179 h 197377"/>
                <a:gd name="connsiteX4" fmla="*/ 131784 w 134755"/>
                <a:gd name="connsiteY4" fmla="*/ 141616 h 197377"/>
                <a:gd name="connsiteX5" fmla="*/ 103209 w 134755"/>
                <a:gd name="connsiteY5" fmla="*/ 93991 h 197377"/>
                <a:gd name="connsiteX6" fmla="*/ 22 w 134755"/>
                <a:gd name="connsiteY6" fmla="*/ 329 h 19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55" h="197377">
                  <a:moveTo>
                    <a:pt x="22" y="329"/>
                  </a:moveTo>
                  <a:cubicBezTo>
                    <a:pt x="1609" y="6414"/>
                    <a:pt x="93949" y="104046"/>
                    <a:pt x="112734" y="130504"/>
                  </a:cubicBezTo>
                  <a:cubicBezTo>
                    <a:pt x="131519" y="156962"/>
                    <a:pt x="124640" y="147967"/>
                    <a:pt x="112734" y="159079"/>
                  </a:cubicBezTo>
                  <a:cubicBezTo>
                    <a:pt x="100828" y="170191"/>
                    <a:pt x="38122" y="200090"/>
                    <a:pt x="41297" y="197179"/>
                  </a:cubicBezTo>
                  <a:cubicBezTo>
                    <a:pt x="44472" y="194269"/>
                    <a:pt x="121465" y="158814"/>
                    <a:pt x="131784" y="141616"/>
                  </a:cubicBezTo>
                  <a:cubicBezTo>
                    <a:pt x="142103" y="124418"/>
                    <a:pt x="123846" y="113835"/>
                    <a:pt x="103209" y="93991"/>
                  </a:cubicBezTo>
                  <a:cubicBezTo>
                    <a:pt x="82572" y="74147"/>
                    <a:pt x="-1565" y="-5756"/>
                    <a:pt x="22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51E76C84-63A6-4CAB-AA30-0B112D72682E}"/>
                </a:ext>
              </a:extLst>
            </p:cNvPr>
            <p:cNvSpPr/>
            <p:nvPr/>
          </p:nvSpPr>
          <p:spPr>
            <a:xfrm>
              <a:off x="2695307" y="3258887"/>
              <a:ext cx="87830" cy="153534"/>
            </a:xfrm>
            <a:custGeom>
              <a:avLst/>
              <a:gdLst>
                <a:gd name="connsiteX0" fmla="*/ 268 w 87830"/>
                <a:gd name="connsiteY0" fmla="*/ 251 h 153534"/>
                <a:gd name="connsiteX1" fmla="*/ 60593 w 87830"/>
                <a:gd name="connsiteY1" fmla="*/ 85976 h 153534"/>
                <a:gd name="connsiteX2" fmla="*/ 68531 w 87830"/>
                <a:gd name="connsiteY2" fmla="*/ 114551 h 153534"/>
                <a:gd name="connsiteX3" fmla="*/ 54243 w 87830"/>
                <a:gd name="connsiteY3" fmla="*/ 139951 h 153534"/>
                <a:gd name="connsiteX4" fmla="*/ 28843 w 87830"/>
                <a:gd name="connsiteY4" fmla="*/ 152651 h 153534"/>
                <a:gd name="connsiteX5" fmla="*/ 87581 w 87830"/>
                <a:gd name="connsiteY5" fmla="*/ 116138 h 153534"/>
                <a:gd name="connsiteX6" fmla="*/ 268 w 87830"/>
                <a:gd name="connsiteY6" fmla="*/ 251 h 1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830" h="153534">
                  <a:moveTo>
                    <a:pt x="268" y="251"/>
                  </a:moveTo>
                  <a:cubicBezTo>
                    <a:pt x="-4230" y="-4776"/>
                    <a:pt x="49216" y="66926"/>
                    <a:pt x="60593" y="85976"/>
                  </a:cubicBezTo>
                  <a:cubicBezTo>
                    <a:pt x="71970" y="105026"/>
                    <a:pt x="69589" y="105555"/>
                    <a:pt x="68531" y="114551"/>
                  </a:cubicBezTo>
                  <a:cubicBezTo>
                    <a:pt x="67473" y="123547"/>
                    <a:pt x="60858" y="133601"/>
                    <a:pt x="54243" y="139951"/>
                  </a:cubicBezTo>
                  <a:cubicBezTo>
                    <a:pt x="47628" y="146301"/>
                    <a:pt x="23287" y="156620"/>
                    <a:pt x="28843" y="152651"/>
                  </a:cubicBezTo>
                  <a:cubicBezTo>
                    <a:pt x="34399" y="148682"/>
                    <a:pt x="92079" y="138363"/>
                    <a:pt x="87581" y="116138"/>
                  </a:cubicBezTo>
                  <a:cubicBezTo>
                    <a:pt x="83083" y="93913"/>
                    <a:pt x="4766" y="5278"/>
                    <a:pt x="268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C524868-EAE6-4080-88C9-C8389CA9FDAF}"/>
                </a:ext>
              </a:extLst>
            </p:cNvPr>
            <p:cNvSpPr/>
            <p:nvPr/>
          </p:nvSpPr>
          <p:spPr>
            <a:xfrm>
              <a:off x="2697153" y="3354388"/>
              <a:ext cx="52442" cy="98872"/>
            </a:xfrm>
            <a:custGeom>
              <a:avLst/>
              <a:gdLst>
                <a:gd name="connsiteX0" fmla="*/ 52397 w 52442"/>
                <a:gd name="connsiteY0" fmla="*/ 0 h 98872"/>
                <a:gd name="connsiteX1" fmla="*/ 10 w 52442"/>
                <a:gd name="connsiteY1" fmla="*/ 61912 h 98872"/>
                <a:gd name="connsiteX2" fmla="*/ 47635 w 52442"/>
                <a:gd name="connsiteY2" fmla="*/ 98425 h 98872"/>
                <a:gd name="connsiteX3" fmla="*/ 15885 w 52442"/>
                <a:gd name="connsiteY3" fmla="*/ 80962 h 98872"/>
                <a:gd name="connsiteX4" fmla="*/ 9535 w 52442"/>
                <a:gd name="connsiteY4" fmla="*/ 61912 h 98872"/>
                <a:gd name="connsiteX5" fmla="*/ 52397 w 52442"/>
                <a:gd name="connsiteY5" fmla="*/ 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2" h="98872">
                  <a:moveTo>
                    <a:pt x="52397" y="0"/>
                  </a:moveTo>
                  <a:cubicBezTo>
                    <a:pt x="50810" y="0"/>
                    <a:pt x="804" y="45508"/>
                    <a:pt x="10" y="61912"/>
                  </a:cubicBezTo>
                  <a:cubicBezTo>
                    <a:pt x="-784" y="78316"/>
                    <a:pt x="44989" y="95250"/>
                    <a:pt x="47635" y="98425"/>
                  </a:cubicBezTo>
                  <a:cubicBezTo>
                    <a:pt x="50281" y="101600"/>
                    <a:pt x="22235" y="87048"/>
                    <a:pt x="15885" y="80962"/>
                  </a:cubicBezTo>
                  <a:cubicBezTo>
                    <a:pt x="9535" y="74877"/>
                    <a:pt x="5302" y="71966"/>
                    <a:pt x="9535" y="61912"/>
                  </a:cubicBezTo>
                  <a:cubicBezTo>
                    <a:pt x="13768" y="51858"/>
                    <a:pt x="53984" y="0"/>
                    <a:pt x="52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3575363-1A68-42C4-8E3A-34150DE93C99}"/>
                </a:ext>
              </a:extLst>
            </p:cNvPr>
            <p:cNvSpPr/>
            <p:nvPr/>
          </p:nvSpPr>
          <p:spPr>
            <a:xfrm>
              <a:off x="2858207" y="2415966"/>
              <a:ext cx="207793" cy="271855"/>
            </a:xfrm>
            <a:custGeom>
              <a:avLst/>
              <a:gdLst>
                <a:gd name="connsiteX0" fmla="*/ 207256 w 207793"/>
                <a:gd name="connsiteY0" fmla="*/ 209 h 271855"/>
                <a:gd name="connsiteX1" fmla="*/ 48506 w 207793"/>
                <a:gd name="connsiteY1" fmla="*/ 143084 h 271855"/>
                <a:gd name="connsiteX2" fmla="*/ 15168 w 207793"/>
                <a:gd name="connsiteY2" fmla="*/ 220872 h 271855"/>
                <a:gd name="connsiteX3" fmla="*/ 16756 w 207793"/>
                <a:gd name="connsiteY3" fmla="*/ 271672 h 271855"/>
                <a:gd name="connsiteX4" fmla="*/ 4056 w 207793"/>
                <a:gd name="connsiteY4" fmla="*/ 203409 h 271855"/>
                <a:gd name="connsiteX5" fmla="*/ 97718 w 207793"/>
                <a:gd name="connsiteY5" fmla="*/ 112922 h 271855"/>
                <a:gd name="connsiteX6" fmla="*/ 207256 w 207793"/>
                <a:gd name="connsiteY6" fmla="*/ 209 h 27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93" h="271855">
                  <a:moveTo>
                    <a:pt x="207256" y="209"/>
                  </a:moveTo>
                  <a:cubicBezTo>
                    <a:pt x="199054" y="5236"/>
                    <a:pt x="80521" y="106307"/>
                    <a:pt x="48506" y="143084"/>
                  </a:cubicBezTo>
                  <a:cubicBezTo>
                    <a:pt x="16491" y="179861"/>
                    <a:pt x="20460" y="199441"/>
                    <a:pt x="15168" y="220872"/>
                  </a:cubicBezTo>
                  <a:cubicBezTo>
                    <a:pt x="9876" y="242303"/>
                    <a:pt x="18608" y="274582"/>
                    <a:pt x="16756" y="271672"/>
                  </a:cubicBezTo>
                  <a:cubicBezTo>
                    <a:pt x="14904" y="268762"/>
                    <a:pt x="-9438" y="229867"/>
                    <a:pt x="4056" y="203409"/>
                  </a:cubicBezTo>
                  <a:cubicBezTo>
                    <a:pt x="17550" y="176951"/>
                    <a:pt x="67820" y="143878"/>
                    <a:pt x="97718" y="112922"/>
                  </a:cubicBezTo>
                  <a:cubicBezTo>
                    <a:pt x="127616" y="81966"/>
                    <a:pt x="215458" y="-4818"/>
                    <a:pt x="207256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80687B3-A226-4723-850B-3B943AA2AF6D}"/>
                </a:ext>
              </a:extLst>
            </p:cNvPr>
            <p:cNvSpPr/>
            <p:nvPr/>
          </p:nvSpPr>
          <p:spPr>
            <a:xfrm>
              <a:off x="2805848" y="2665116"/>
              <a:ext cx="61525" cy="135713"/>
            </a:xfrm>
            <a:custGeom>
              <a:avLst/>
              <a:gdLst>
                <a:gd name="connsiteX0" fmla="*/ 59590 w 61525"/>
                <a:gd name="connsiteY0" fmla="*/ 297 h 135713"/>
                <a:gd name="connsiteX1" fmla="*/ 11965 w 61525"/>
                <a:gd name="connsiteY1" fmla="*/ 89197 h 135713"/>
                <a:gd name="connsiteX2" fmla="*/ 2440 w 61525"/>
                <a:gd name="connsiteY2" fmla="*/ 135234 h 135713"/>
                <a:gd name="connsiteX3" fmla="*/ 48477 w 61525"/>
                <a:gd name="connsiteY3" fmla="*/ 62209 h 135713"/>
                <a:gd name="connsiteX4" fmla="*/ 59590 w 61525"/>
                <a:gd name="connsiteY4" fmla="*/ 297 h 1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" h="135713">
                  <a:moveTo>
                    <a:pt x="59590" y="297"/>
                  </a:moveTo>
                  <a:cubicBezTo>
                    <a:pt x="53505" y="4795"/>
                    <a:pt x="21490" y="66707"/>
                    <a:pt x="11965" y="89197"/>
                  </a:cubicBezTo>
                  <a:cubicBezTo>
                    <a:pt x="2440" y="111687"/>
                    <a:pt x="-3645" y="139732"/>
                    <a:pt x="2440" y="135234"/>
                  </a:cubicBezTo>
                  <a:cubicBezTo>
                    <a:pt x="8525" y="130736"/>
                    <a:pt x="40804" y="80994"/>
                    <a:pt x="48477" y="62209"/>
                  </a:cubicBezTo>
                  <a:cubicBezTo>
                    <a:pt x="56150" y="43424"/>
                    <a:pt x="65675" y="-4201"/>
                    <a:pt x="59590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A17766C9-95EE-4C11-97A7-505CAABC5E00}"/>
                </a:ext>
              </a:extLst>
            </p:cNvPr>
            <p:cNvSpPr/>
            <p:nvPr/>
          </p:nvSpPr>
          <p:spPr>
            <a:xfrm>
              <a:off x="2851149" y="2744357"/>
              <a:ext cx="138114" cy="25988"/>
            </a:xfrm>
            <a:custGeom>
              <a:avLst/>
              <a:gdLst>
                <a:gd name="connsiteX0" fmla="*/ 1 w 138114"/>
                <a:gd name="connsiteY0" fmla="*/ 25831 h 25988"/>
                <a:gd name="connsiteX1" fmla="*/ 61914 w 138114"/>
                <a:gd name="connsiteY1" fmla="*/ 431 h 25988"/>
                <a:gd name="connsiteX2" fmla="*/ 138114 w 138114"/>
                <a:gd name="connsiteY2" fmla="*/ 9956 h 25988"/>
                <a:gd name="connsiteX3" fmla="*/ 60326 w 138114"/>
                <a:gd name="connsiteY3" fmla="*/ 11543 h 25988"/>
                <a:gd name="connsiteX4" fmla="*/ 1 w 138114"/>
                <a:gd name="connsiteY4" fmla="*/ 25831 h 2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4" h="25988">
                  <a:moveTo>
                    <a:pt x="1" y="25831"/>
                  </a:moveTo>
                  <a:cubicBezTo>
                    <a:pt x="266" y="23979"/>
                    <a:pt x="38895" y="3077"/>
                    <a:pt x="61914" y="431"/>
                  </a:cubicBezTo>
                  <a:cubicBezTo>
                    <a:pt x="84933" y="-2215"/>
                    <a:pt x="138379" y="8104"/>
                    <a:pt x="138114" y="9956"/>
                  </a:cubicBezTo>
                  <a:cubicBezTo>
                    <a:pt x="137849" y="11808"/>
                    <a:pt x="80434" y="10485"/>
                    <a:pt x="60326" y="11543"/>
                  </a:cubicBezTo>
                  <a:cubicBezTo>
                    <a:pt x="40218" y="12601"/>
                    <a:pt x="-264" y="27683"/>
                    <a:pt x="1" y="25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D0B8F733-17A5-4104-809F-F6410CC6623D}"/>
                </a:ext>
              </a:extLst>
            </p:cNvPr>
            <p:cNvSpPr/>
            <p:nvPr/>
          </p:nvSpPr>
          <p:spPr>
            <a:xfrm>
              <a:off x="2748287" y="3448008"/>
              <a:ext cx="349099" cy="166729"/>
            </a:xfrm>
            <a:custGeom>
              <a:avLst/>
              <a:gdLst>
                <a:gd name="connsiteX0" fmla="*/ 15551 w 349099"/>
                <a:gd name="connsiteY0" fmla="*/ 42 h 166729"/>
                <a:gd name="connsiteX1" fmla="*/ 7613 w 349099"/>
                <a:gd name="connsiteY1" fmla="*/ 101642 h 166729"/>
                <a:gd name="connsiteX2" fmla="*/ 131438 w 349099"/>
                <a:gd name="connsiteY2" fmla="*/ 152442 h 166729"/>
                <a:gd name="connsiteX3" fmla="*/ 234626 w 349099"/>
                <a:gd name="connsiteY3" fmla="*/ 165142 h 166729"/>
                <a:gd name="connsiteX4" fmla="*/ 348926 w 349099"/>
                <a:gd name="connsiteY4" fmla="*/ 165142 h 166729"/>
                <a:gd name="connsiteX5" fmla="*/ 258438 w 349099"/>
                <a:gd name="connsiteY5" fmla="*/ 152442 h 166729"/>
                <a:gd name="connsiteX6" fmla="*/ 172713 w 349099"/>
                <a:gd name="connsiteY6" fmla="*/ 144505 h 166729"/>
                <a:gd name="connsiteX7" fmla="*/ 33013 w 349099"/>
                <a:gd name="connsiteY7" fmla="*/ 114342 h 166729"/>
                <a:gd name="connsiteX8" fmla="*/ 15551 w 349099"/>
                <a:gd name="connsiteY8" fmla="*/ 42 h 16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99" h="166729">
                  <a:moveTo>
                    <a:pt x="15551" y="42"/>
                  </a:moveTo>
                  <a:cubicBezTo>
                    <a:pt x="11318" y="-2075"/>
                    <a:pt x="-11701" y="76242"/>
                    <a:pt x="7613" y="101642"/>
                  </a:cubicBezTo>
                  <a:cubicBezTo>
                    <a:pt x="26927" y="127042"/>
                    <a:pt x="93603" y="141859"/>
                    <a:pt x="131438" y="152442"/>
                  </a:cubicBezTo>
                  <a:cubicBezTo>
                    <a:pt x="169273" y="163025"/>
                    <a:pt x="198378" y="163025"/>
                    <a:pt x="234626" y="165142"/>
                  </a:cubicBezTo>
                  <a:cubicBezTo>
                    <a:pt x="270874" y="167259"/>
                    <a:pt x="344957" y="167259"/>
                    <a:pt x="348926" y="165142"/>
                  </a:cubicBezTo>
                  <a:cubicBezTo>
                    <a:pt x="352895" y="163025"/>
                    <a:pt x="287807" y="155882"/>
                    <a:pt x="258438" y="152442"/>
                  </a:cubicBezTo>
                  <a:cubicBezTo>
                    <a:pt x="229069" y="149002"/>
                    <a:pt x="210284" y="150855"/>
                    <a:pt x="172713" y="144505"/>
                  </a:cubicBezTo>
                  <a:cubicBezTo>
                    <a:pt x="135142" y="138155"/>
                    <a:pt x="60530" y="131805"/>
                    <a:pt x="33013" y="114342"/>
                  </a:cubicBezTo>
                  <a:cubicBezTo>
                    <a:pt x="5496" y="96880"/>
                    <a:pt x="19784" y="2159"/>
                    <a:pt x="15551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E0C98C7-7842-4605-A67C-E1CE975F52DB}"/>
                </a:ext>
              </a:extLst>
            </p:cNvPr>
            <p:cNvSpPr/>
            <p:nvPr/>
          </p:nvSpPr>
          <p:spPr>
            <a:xfrm>
              <a:off x="2784250" y="3578021"/>
              <a:ext cx="270465" cy="41782"/>
            </a:xfrm>
            <a:custGeom>
              <a:avLst/>
              <a:gdLst>
                <a:gd name="connsiteX0" fmla="*/ 225 w 270465"/>
                <a:gd name="connsiteY0" fmla="*/ 19254 h 41782"/>
                <a:gd name="connsiteX1" fmla="*/ 138338 w 270465"/>
                <a:gd name="connsiteY1" fmla="*/ 41479 h 41782"/>
                <a:gd name="connsiteX2" fmla="*/ 270100 w 270465"/>
                <a:gd name="connsiteY2" fmla="*/ 204 h 41782"/>
                <a:gd name="connsiteX3" fmla="*/ 171675 w 270465"/>
                <a:gd name="connsiteY3" fmla="*/ 25604 h 41782"/>
                <a:gd name="connsiteX4" fmla="*/ 225 w 270465"/>
                <a:gd name="connsiteY4" fmla="*/ 19254 h 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465" h="41782">
                  <a:moveTo>
                    <a:pt x="225" y="19254"/>
                  </a:moveTo>
                  <a:cubicBezTo>
                    <a:pt x="-5331" y="21900"/>
                    <a:pt x="93359" y="44654"/>
                    <a:pt x="138338" y="41479"/>
                  </a:cubicBezTo>
                  <a:cubicBezTo>
                    <a:pt x="183317" y="38304"/>
                    <a:pt x="264544" y="2850"/>
                    <a:pt x="270100" y="204"/>
                  </a:cubicBezTo>
                  <a:cubicBezTo>
                    <a:pt x="275656" y="-2442"/>
                    <a:pt x="216654" y="21371"/>
                    <a:pt x="171675" y="25604"/>
                  </a:cubicBezTo>
                  <a:cubicBezTo>
                    <a:pt x="126696" y="29837"/>
                    <a:pt x="5781" y="16608"/>
                    <a:pt x="225" y="19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A7302BF8-2A09-4F72-9EA1-82ABC2029DC9}"/>
                </a:ext>
              </a:extLst>
            </p:cNvPr>
            <p:cNvSpPr/>
            <p:nvPr/>
          </p:nvSpPr>
          <p:spPr>
            <a:xfrm>
              <a:off x="3075188" y="2330422"/>
              <a:ext cx="668373" cy="73383"/>
            </a:xfrm>
            <a:custGeom>
              <a:avLst/>
              <a:gdLst>
                <a:gd name="connsiteX0" fmla="*/ 1387 w 668373"/>
                <a:gd name="connsiteY0" fmla="*/ 73053 h 73383"/>
                <a:gd name="connsiteX1" fmla="*/ 295075 w 668373"/>
                <a:gd name="connsiteY1" fmla="*/ 3203 h 73383"/>
                <a:gd name="connsiteX2" fmla="*/ 657025 w 668373"/>
                <a:gd name="connsiteY2" fmla="*/ 50828 h 73383"/>
                <a:gd name="connsiteX3" fmla="*/ 564950 w 668373"/>
                <a:gd name="connsiteY3" fmla="*/ 23841 h 73383"/>
                <a:gd name="connsiteX4" fmla="*/ 439537 w 668373"/>
                <a:gd name="connsiteY4" fmla="*/ 28 h 73383"/>
                <a:gd name="connsiteX5" fmla="*/ 195062 w 668373"/>
                <a:gd name="connsiteY5" fmla="*/ 28603 h 73383"/>
                <a:gd name="connsiteX6" fmla="*/ 1387 w 668373"/>
                <a:gd name="connsiteY6" fmla="*/ 73053 h 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373" h="73383">
                  <a:moveTo>
                    <a:pt x="1387" y="73053"/>
                  </a:moveTo>
                  <a:cubicBezTo>
                    <a:pt x="18056" y="68820"/>
                    <a:pt x="185802" y="6907"/>
                    <a:pt x="295075" y="3203"/>
                  </a:cubicBezTo>
                  <a:cubicBezTo>
                    <a:pt x="404348" y="-501"/>
                    <a:pt x="612046" y="47388"/>
                    <a:pt x="657025" y="50828"/>
                  </a:cubicBezTo>
                  <a:cubicBezTo>
                    <a:pt x="702004" y="54268"/>
                    <a:pt x="601198" y="32308"/>
                    <a:pt x="564950" y="23841"/>
                  </a:cubicBezTo>
                  <a:cubicBezTo>
                    <a:pt x="528702" y="15374"/>
                    <a:pt x="501185" y="-766"/>
                    <a:pt x="439537" y="28"/>
                  </a:cubicBezTo>
                  <a:cubicBezTo>
                    <a:pt x="377889" y="822"/>
                    <a:pt x="267822" y="17490"/>
                    <a:pt x="195062" y="28603"/>
                  </a:cubicBezTo>
                  <a:cubicBezTo>
                    <a:pt x="122302" y="39716"/>
                    <a:pt x="-15282" y="77286"/>
                    <a:pt x="1387" y="73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A6968095-5700-441B-A87B-744B02947A6A}"/>
                </a:ext>
              </a:extLst>
            </p:cNvPr>
            <p:cNvSpPr/>
            <p:nvPr/>
          </p:nvSpPr>
          <p:spPr>
            <a:xfrm>
              <a:off x="3758891" y="2394013"/>
              <a:ext cx="256472" cy="319686"/>
            </a:xfrm>
            <a:custGeom>
              <a:avLst/>
              <a:gdLst>
                <a:gd name="connsiteX0" fmla="*/ 309 w 256472"/>
                <a:gd name="connsiteY0" fmla="*/ 1525 h 319686"/>
                <a:gd name="connsiteX1" fmla="*/ 154297 w 256472"/>
                <a:gd name="connsiteY1" fmla="*/ 128525 h 319686"/>
                <a:gd name="connsiteX2" fmla="*/ 254309 w 256472"/>
                <a:gd name="connsiteY2" fmla="*/ 314262 h 319686"/>
                <a:gd name="connsiteX3" fmla="*/ 214622 w 256472"/>
                <a:gd name="connsiteY3" fmla="*/ 252350 h 319686"/>
                <a:gd name="connsiteX4" fmla="*/ 117784 w 256472"/>
                <a:gd name="connsiteY4" fmla="*/ 71375 h 319686"/>
                <a:gd name="connsiteX5" fmla="*/ 309 w 256472"/>
                <a:gd name="connsiteY5" fmla="*/ 1525 h 31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472" h="319686">
                  <a:moveTo>
                    <a:pt x="309" y="1525"/>
                  </a:moveTo>
                  <a:cubicBezTo>
                    <a:pt x="6394" y="11050"/>
                    <a:pt x="111964" y="76402"/>
                    <a:pt x="154297" y="128525"/>
                  </a:cubicBezTo>
                  <a:cubicBezTo>
                    <a:pt x="196630" y="180648"/>
                    <a:pt x="244255" y="293624"/>
                    <a:pt x="254309" y="314262"/>
                  </a:cubicBezTo>
                  <a:cubicBezTo>
                    <a:pt x="264363" y="334900"/>
                    <a:pt x="237376" y="292831"/>
                    <a:pt x="214622" y="252350"/>
                  </a:cubicBezTo>
                  <a:cubicBezTo>
                    <a:pt x="191868" y="211869"/>
                    <a:pt x="156149" y="114238"/>
                    <a:pt x="117784" y="71375"/>
                  </a:cubicBezTo>
                  <a:cubicBezTo>
                    <a:pt x="79419" y="28513"/>
                    <a:pt x="-5776" y="-8000"/>
                    <a:pt x="309" y="1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3F4870B2-AFB6-44CB-8A22-3E853E842DFF}"/>
                </a:ext>
              </a:extLst>
            </p:cNvPr>
            <p:cNvSpPr/>
            <p:nvPr/>
          </p:nvSpPr>
          <p:spPr>
            <a:xfrm>
              <a:off x="3965512" y="2752481"/>
              <a:ext cx="162808" cy="54345"/>
            </a:xfrm>
            <a:custGeom>
              <a:avLst/>
              <a:gdLst>
                <a:gd name="connsiteX0" fmla="*/ 63 w 162808"/>
                <a:gd name="connsiteY0" fmla="*/ 54219 h 54345"/>
                <a:gd name="connsiteX1" fmla="*/ 54038 w 162808"/>
                <a:gd name="connsiteY1" fmla="*/ 244 h 54345"/>
                <a:gd name="connsiteX2" fmla="*/ 161988 w 162808"/>
                <a:gd name="connsiteY2" fmla="*/ 33582 h 54345"/>
                <a:gd name="connsiteX3" fmla="*/ 101663 w 162808"/>
                <a:gd name="connsiteY3" fmla="*/ 17707 h 54345"/>
                <a:gd name="connsiteX4" fmla="*/ 63563 w 162808"/>
                <a:gd name="connsiteY4" fmla="*/ 16119 h 54345"/>
                <a:gd name="connsiteX5" fmla="*/ 63 w 162808"/>
                <a:gd name="connsiteY5" fmla="*/ 54219 h 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08" h="54345">
                  <a:moveTo>
                    <a:pt x="63" y="54219"/>
                  </a:moveTo>
                  <a:cubicBezTo>
                    <a:pt x="-1525" y="51573"/>
                    <a:pt x="27051" y="3683"/>
                    <a:pt x="54038" y="244"/>
                  </a:cubicBezTo>
                  <a:cubicBezTo>
                    <a:pt x="81025" y="-3195"/>
                    <a:pt x="154051" y="30672"/>
                    <a:pt x="161988" y="33582"/>
                  </a:cubicBezTo>
                  <a:cubicBezTo>
                    <a:pt x="169925" y="36492"/>
                    <a:pt x="118067" y="20617"/>
                    <a:pt x="101663" y="17707"/>
                  </a:cubicBezTo>
                  <a:cubicBezTo>
                    <a:pt x="85259" y="14797"/>
                    <a:pt x="78644" y="15061"/>
                    <a:pt x="63563" y="16119"/>
                  </a:cubicBezTo>
                  <a:cubicBezTo>
                    <a:pt x="48482" y="17177"/>
                    <a:pt x="1651" y="56865"/>
                    <a:pt x="63" y="54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59EC5DE9-738C-43B7-A0A7-2CC88B61293A}"/>
                </a:ext>
              </a:extLst>
            </p:cNvPr>
            <p:cNvSpPr/>
            <p:nvPr/>
          </p:nvSpPr>
          <p:spPr>
            <a:xfrm>
              <a:off x="3992611" y="2787360"/>
              <a:ext cx="80253" cy="245578"/>
            </a:xfrm>
            <a:custGeom>
              <a:avLst/>
              <a:gdLst>
                <a:gd name="connsiteX0" fmla="*/ 50752 w 80253"/>
                <a:gd name="connsiteY0" fmla="*/ 290 h 245578"/>
                <a:gd name="connsiteX1" fmla="*/ 68214 w 80253"/>
                <a:gd name="connsiteY1" fmla="*/ 103478 h 245578"/>
                <a:gd name="connsiteX2" fmla="*/ 3127 w 80253"/>
                <a:gd name="connsiteY2" fmla="*/ 241590 h 245578"/>
                <a:gd name="connsiteX3" fmla="*/ 17414 w 80253"/>
                <a:gd name="connsiteY3" fmla="*/ 201903 h 245578"/>
                <a:gd name="connsiteX4" fmla="*/ 79327 w 80253"/>
                <a:gd name="connsiteY4" fmla="*/ 135228 h 245578"/>
                <a:gd name="connsiteX5" fmla="*/ 50752 w 80253"/>
                <a:gd name="connsiteY5" fmla="*/ 290 h 24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53" h="245578">
                  <a:moveTo>
                    <a:pt x="50752" y="290"/>
                  </a:moveTo>
                  <a:cubicBezTo>
                    <a:pt x="48900" y="-5002"/>
                    <a:pt x="76152" y="63261"/>
                    <a:pt x="68214" y="103478"/>
                  </a:cubicBezTo>
                  <a:cubicBezTo>
                    <a:pt x="60276" y="143695"/>
                    <a:pt x="11594" y="225186"/>
                    <a:pt x="3127" y="241590"/>
                  </a:cubicBezTo>
                  <a:cubicBezTo>
                    <a:pt x="-5340" y="257994"/>
                    <a:pt x="4714" y="219630"/>
                    <a:pt x="17414" y="201903"/>
                  </a:cubicBezTo>
                  <a:cubicBezTo>
                    <a:pt x="30114" y="184176"/>
                    <a:pt x="72448" y="168036"/>
                    <a:pt x="79327" y="135228"/>
                  </a:cubicBezTo>
                  <a:cubicBezTo>
                    <a:pt x="86206" y="102420"/>
                    <a:pt x="52604" y="5582"/>
                    <a:pt x="50752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016D9E0F-5A9C-4D56-A4CD-BC0847D26347}"/>
                </a:ext>
              </a:extLst>
            </p:cNvPr>
            <p:cNvSpPr/>
            <p:nvPr/>
          </p:nvSpPr>
          <p:spPr>
            <a:xfrm>
              <a:off x="4027174" y="2800114"/>
              <a:ext cx="204347" cy="441834"/>
            </a:xfrm>
            <a:custGeom>
              <a:avLst/>
              <a:gdLst>
                <a:gd name="connsiteX0" fmla="*/ 47939 w 204347"/>
                <a:gd name="connsiteY0" fmla="*/ 236 h 441834"/>
                <a:gd name="connsiteX1" fmla="*/ 146364 w 204347"/>
                <a:gd name="connsiteY1" fmla="*/ 85961 h 441834"/>
                <a:gd name="connsiteX2" fmla="*/ 186051 w 204347"/>
                <a:gd name="connsiteY2" fmla="*/ 131999 h 441834"/>
                <a:gd name="connsiteX3" fmla="*/ 182876 w 204347"/>
                <a:gd name="connsiteY3" fmla="*/ 201849 h 441834"/>
                <a:gd name="connsiteX4" fmla="*/ 203514 w 204347"/>
                <a:gd name="connsiteY4" fmla="*/ 176449 h 441834"/>
                <a:gd name="connsiteX5" fmla="*/ 197164 w 204347"/>
                <a:gd name="connsiteY5" fmla="*/ 211374 h 441834"/>
                <a:gd name="connsiteX6" fmla="*/ 168589 w 204347"/>
                <a:gd name="connsiteY6" fmla="*/ 314561 h 441834"/>
                <a:gd name="connsiteX7" fmla="*/ 66989 w 204347"/>
                <a:gd name="connsiteY7" fmla="*/ 427274 h 441834"/>
                <a:gd name="connsiteX8" fmla="*/ 314 w 204347"/>
                <a:gd name="connsiteY8" fmla="*/ 436799 h 441834"/>
                <a:gd name="connsiteX9" fmla="*/ 46351 w 204347"/>
                <a:gd name="connsiteY9" fmla="*/ 432036 h 441834"/>
                <a:gd name="connsiteX10" fmla="*/ 144776 w 204347"/>
                <a:gd name="connsiteY10" fmla="*/ 327261 h 441834"/>
                <a:gd name="connsiteX11" fmla="*/ 182876 w 204347"/>
                <a:gd name="connsiteY11" fmla="*/ 244711 h 441834"/>
                <a:gd name="connsiteX12" fmla="*/ 182876 w 204347"/>
                <a:gd name="connsiteY12" fmla="*/ 157399 h 441834"/>
                <a:gd name="connsiteX13" fmla="*/ 152714 w 204347"/>
                <a:gd name="connsiteY13" fmla="*/ 114536 h 441834"/>
                <a:gd name="connsiteX14" fmla="*/ 47939 w 204347"/>
                <a:gd name="connsiteY14" fmla="*/ 236 h 44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47" h="441834">
                  <a:moveTo>
                    <a:pt x="47939" y="236"/>
                  </a:moveTo>
                  <a:cubicBezTo>
                    <a:pt x="46881" y="-4526"/>
                    <a:pt x="123345" y="64001"/>
                    <a:pt x="146364" y="85961"/>
                  </a:cubicBezTo>
                  <a:cubicBezTo>
                    <a:pt x="169383" y="107921"/>
                    <a:pt x="179966" y="112684"/>
                    <a:pt x="186051" y="131999"/>
                  </a:cubicBezTo>
                  <a:cubicBezTo>
                    <a:pt x="192136" y="151314"/>
                    <a:pt x="179966" y="194441"/>
                    <a:pt x="182876" y="201849"/>
                  </a:cubicBezTo>
                  <a:cubicBezTo>
                    <a:pt x="185787" y="209257"/>
                    <a:pt x="201133" y="174862"/>
                    <a:pt x="203514" y="176449"/>
                  </a:cubicBezTo>
                  <a:cubicBezTo>
                    <a:pt x="205895" y="178036"/>
                    <a:pt x="202985" y="188355"/>
                    <a:pt x="197164" y="211374"/>
                  </a:cubicBezTo>
                  <a:cubicBezTo>
                    <a:pt x="191343" y="234393"/>
                    <a:pt x="190285" y="278578"/>
                    <a:pt x="168589" y="314561"/>
                  </a:cubicBezTo>
                  <a:cubicBezTo>
                    <a:pt x="146893" y="350544"/>
                    <a:pt x="95035" y="406901"/>
                    <a:pt x="66989" y="427274"/>
                  </a:cubicBezTo>
                  <a:cubicBezTo>
                    <a:pt x="38943" y="447647"/>
                    <a:pt x="3754" y="436005"/>
                    <a:pt x="314" y="436799"/>
                  </a:cubicBezTo>
                  <a:cubicBezTo>
                    <a:pt x="-3126" y="437593"/>
                    <a:pt x="22274" y="450292"/>
                    <a:pt x="46351" y="432036"/>
                  </a:cubicBezTo>
                  <a:cubicBezTo>
                    <a:pt x="70428" y="413780"/>
                    <a:pt x="122022" y="358482"/>
                    <a:pt x="144776" y="327261"/>
                  </a:cubicBezTo>
                  <a:cubicBezTo>
                    <a:pt x="167530" y="296040"/>
                    <a:pt x="176526" y="273021"/>
                    <a:pt x="182876" y="244711"/>
                  </a:cubicBezTo>
                  <a:cubicBezTo>
                    <a:pt x="189226" y="216401"/>
                    <a:pt x="187903" y="179095"/>
                    <a:pt x="182876" y="157399"/>
                  </a:cubicBezTo>
                  <a:cubicBezTo>
                    <a:pt x="177849" y="135703"/>
                    <a:pt x="174939" y="141523"/>
                    <a:pt x="152714" y="114536"/>
                  </a:cubicBezTo>
                  <a:cubicBezTo>
                    <a:pt x="130489" y="87549"/>
                    <a:pt x="48997" y="4998"/>
                    <a:pt x="4793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D13AB2A6-0813-45F1-9DF7-4A3129DD5790}"/>
                </a:ext>
              </a:extLst>
            </p:cNvPr>
            <p:cNvSpPr/>
            <p:nvPr/>
          </p:nvSpPr>
          <p:spPr>
            <a:xfrm>
              <a:off x="4067165" y="2778125"/>
              <a:ext cx="48423" cy="159402"/>
            </a:xfrm>
            <a:custGeom>
              <a:avLst/>
              <a:gdLst>
                <a:gd name="connsiteX0" fmla="*/ 10 w 48423"/>
                <a:gd name="connsiteY0" fmla="*/ 0 h 159402"/>
                <a:gd name="connsiteX1" fmla="*/ 22235 w 48423"/>
                <a:gd name="connsiteY1" fmla="*/ 117475 h 159402"/>
                <a:gd name="connsiteX2" fmla="*/ 20648 w 48423"/>
                <a:gd name="connsiteY2" fmla="*/ 158750 h 159402"/>
                <a:gd name="connsiteX3" fmla="*/ 41285 w 48423"/>
                <a:gd name="connsiteY3" fmla="*/ 90488 h 159402"/>
                <a:gd name="connsiteX4" fmla="*/ 47635 w 48423"/>
                <a:gd name="connsiteY4" fmla="*/ 69850 h 159402"/>
                <a:gd name="connsiteX5" fmla="*/ 25410 w 48423"/>
                <a:gd name="connsiteY5" fmla="*/ 115888 h 159402"/>
                <a:gd name="connsiteX6" fmla="*/ 10 w 48423"/>
                <a:gd name="connsiteY6" fmla="*/ 0 h 15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23" h="159402">
                  <a:moveTo>
                    <a:pt x="10" y="0"/>
                  </a:moveTo>
                  <a:cubicBezTo>
                    <a:pt x="-519" y="265"/>
                    <a:pt x="18795" y="91017"/>
                    <a:pt x="22235" y="117475"/>
                  </a:cubicBezTo>
                  <a:cubicBezTo>
                    <a:pt x="25675" y="143933"/>
                    <a:pt x="17473" y="163248"/>
                    <a:pt x="20648" y="158750"/>
                  </a:cubicBezTo>
                  <a:cubicBezTo>
                    <a:pt x="23823" y="154252"/>
                    <a:pt x="36787" y="105305"/>
                    <a:pt x="41285" y="90488"/>
                  </a:cubicBezTo>
                  <a:cubicBezTo>
                    <a:pt x="45783" y="75671"/>
                    <a:pt x="50281" y="65617"/>
                    <a:pt x="47635" y="69850"/>
                  </a:cubicBezTo>
                  <a:cubicBezTo>
                    <a:pt x="44989" y="74083"/>
                    <a:pt x="32025" y="123561"/>
                    <a:pt x="25410" y="115888"/>
                  </a:cubicBezTo>
                  <a:cubicBezTo>
                    <a:pt x="18796" y="108215"/>
                    <a:pt x="539" y="-265"/>
                    <a:pt x="1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53F99BC1-B736-4101-8B72-49A62D1FAF28}"/>
                </a:ext>
              </a:extLst>
            </p:cNvPr>
            <p:cNvSpPr/>
            <p:nvPr/>
          </p:nvSpPr>
          <p:spPr>
            <a:xfrm>
              <a:off x="4089215" y="2784450"/>
              <a:ext cx="169832" cy="500245"/>
            </a:xfrm>
            <a:custGeom>
              <a:avLst/>
              <a:gdLst>
                <a:gd name="connsiteX0" fmla="*/ 9710 w 169832"/>
                <a:gd name="connsiteY0" fmla="*/ 25 h 500245"/>
                <a:gd name="connsiteX1" fmla="*/ 127185 w 169832"/>
                <a:gd name="connsiteY1" fmla="*/ 103213 h 500245"/>
                <a:gd name="connsiteX2" fmla="*/ 168460 w 169832"/>
                <a:gd name="connsiteY2" fmla="*/ 187350 h 500245"/>
                <a:gd name="connsiteX3" fmla="*/ 146235 w 169832"/>
                <a:gd name="connsiteY3" fmla="*/ 308000 h 500245"/>
                <a:gd name="connsiteX4" fmla="*/ 87498 w 169832"/>
                <a:gd name="connsiteY4" fmla="*/ 415950 h 500245"/>
                <a:gd name="connsiteX5" fmla="*/ 185 w 169832"/>
                <a:gd name="connsiteY5" fmla="*/ 500088 h 500245"/>
                <a:gd name="connsiteX6" fmla="*/ 66860 w 169832"/>
                <a:gd name="connsiteY6" fmla="*/ 435000 h 500245"/>
                <a:gd name="connsiteX7" fmla="*/ 149410 w 169832"/>
                <a:gd name="connsiteY7" fmla="*/ 363563 h 500245"/>
                <a:gd name="connsiteX8" fmla="*/ 168460 w 169832"/>
                <a:gd name="connsiteY8" fmla="*/ 203225 h 500245"/>
                <a:gd name="connsiteX9" fmla="*/ 122423 w 169832"/>
                <a:gd name="connsiteY9" fmla="*/ 112738 h 500245"/>
                <a:gd name="connsiteX10" fmla="*/ 9710 w 169832"/>
                <a:gd name="connsiteY10" fmla="*/ 25 h 50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832" h="500245">
                  <a:moveTo>
                    <a:pt x="9710" y="25"/>
                  </a:moveTo>
                  <a:cubicBezTo>
                    <a:pt x="10504" y="-1563"/>
                    <a:pt x="100727" y="71992"/>
                    <a:pt x="127185" y="103213"/>
                  </a:cubicBezTo>
                  <a:cubicBezTo>
                    <a:pt x="153643" y="134434"/>
                    <a:pt x="165285" y="153219"/>
                    <a:pt x="168460" y="187350"/>
                  </a:cubicBezTo>
                  <a:cubicBezTo>
                    <a:pt x="171635" y="221481"/>
                    <a:pt x="159729" y="269900"/>
                    <a:pt x="146235" y="308000"/>
                  </a:cubicBezTo>
                  <a:cubicBezTo>
                    <a:pt x="132741" y="346100"/>
                    <a:pt x="111840" y="383935"/>
                    <a:pt x="87498" y="415950"/>
                  </a:cubicBezTo>
                  <a:cubicBezTo>
                    <a:pt x="63156" y="447965"/>
                    <a:pt x="3625" y="496913"/>
                    <a:pt x="185" y="500088"/>
                  </a:cubicBezTo>
                  <a:cubicBezTo>
                    <a:pt x="-3255" y="503263"/>
                    <a:pt x="41989" y="457754"/>
                    <a:pt x="66860" y="435000"/>
                  </a:cubicBezTo>
                  <a:cubicBezTo>
                    <a:pt x="91731" y="412246"/>
                    <a:pt x="132477" y="402192"/>
                    <a:pt x="149410" y="363563"/>
                  </a:cubicBezTo>
                  <a:cubicBezTo>
                    <a:pt x="166343" y="324934"/>
                    <a:pt x="172958" y="245029"/>
                    <a:pt x="168460" y="203225"/>
                  </a:cubicBezTo>
                  <a:cubicBezTo>
                    <a:pt x="163962" y="161421"/>
                    <a:pt x="146235" y="144488"/>
                    <a:pt x="122423" y="112738"/>
                  </a:cubicBezTo>
                  <a:cubicBezTo>
                    <a:pt x="98611" y="80988"/>
                    <a:pt x="8916" y="1613"/>
                    <a:pt x="971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5F1790E-DF72-42C9-9977-E06969EC44D0}"/>
                </a:ext>
              </a:extLst>
            </p:cNvPr>
            <p:cNvSpPr/>
            <p:nvPr/>
          </p:nvSpPr>
          <p:spPr>
            <a:xfrm>
              <a:off x="3928844" y="3259001"/>
              <a:ext cx="219986" cy="44810"/>
            </a:xfrm>
            <a:custGeom>
              <a:avLst/>
              <a:gdLst>
                <a:gd name="connsiteX0" fmla="*/ 219 w 219986"/>
                <a:gd name="connsiteY0" fmla="*/ 137 h 44810"/>
                <a:gd name="connsiteX1" fmla="*/ 104994 w 219986"/>
                <a:gd name="connsiteY1" fmla="*/ 44587 h 44810"/>
                <a:gd name="connsiteX2" fmla="*/ 219294 w 219986"/>
                <a:gd name="connsiteY2" fmla="*/ 17599 h 44810"/>
                <a:gd name="connsiteX3" fmla="*/ 155794 w 219986"/>
                <a:gd name="connsiteY3" fmla="*/ 23949 h 44810"/>
                <a:gd name="connsiteX4" fmla="*/ 79594 w 219986"/>
                <a:gd name="connsiteY4" fmla="*/ 30299 h 44810"/>
                <a:gd name="connsiteX5" fmla="*/ 219 w 219986"/>
                <a:gd name="connsiteY5" fmla="*/ 137 h 4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986" h="44810">
                  <a:moveTo>
                    <a:pt x="219" y="137"/>
                  </a:moveTo>
                  <a:cubicBezTo>
                    <a:pt x="4452" y="2518"/>
                    <a:pt x="68482" y="41677"/>
                    <a:pt x="104994" y="44587"/>
                  </a:cubicBezTo>
                  <a:cubicBezTo>
                    <a:pt x="141506" y="47497"/>
                    <a:pt x="210827" y="21039"/>
                    <a:pt x="219294" y="17599"/>
                  </a:cubicBezTo>
                  <a:cubicBezTo>
                    <a:pt x="227761" y="14159"/>
                    <a:pt x="155794" y="23949"/>
                    <a:pt x="155794" y="23949"/>
                  </a:cubicBezTo>
                  <a:cubicBezTo>
                    <a:pt x="132511" y="26066"/>
                    <a:pt x="104994" y="33474"/>
                    <a:pt x="79594" y="30299"/>
                  </a:cubicBezTo>
                  <a:cubicBezTo>
                    <a:pt x="54194" y="27124"/>
                    <a:pt x="-4014" y="-2244"/>
                    <a:pt x="219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F85C3C4C-56EB-45C9-8D87-B389084ED30E}"/>
                </a:ext>
              </a:extLst>
            </p:cNvPr>
            <p:cNvSpPr/>
            <p:nvPr/>
          </p:nvSpPr>
          <p:spPr>
            <a:xfrm>
              <a:off x="3938402" y="3192446"/>
              <a:ext cx="160580" cy="71667"/>
            </a:xfrm>
            <a:custGeom>
              <a:avLst/>
              <a:gdLst>
                <a:gd name="connsiteX0" fmla="*/ 186 w 160580"/>
                <a:gd name="connsiteY0" fmla="*/ 17 h 71667"/>
                <a:gd name="connsiteX1" fmla="*/ 68448 w 160580"/>
                <a:gd name="connsiteY1" fmla="*/ 55579 h 71667"/>
                <a:gd name="connsiteX2" fmla="*/ 160523 w 160580"/>
                <a:gd name="connsiteY2" fmla="*/ 52404 h 71667"/>
                <a:gd name="connsiteX3" fmla="*/ 81148 w 160580"/>
                <a:gd name="connsiteY3" fmla="*/ 57167 h 71667"/>
                <a:gd name="connsiteX4" fmla="*/ 11298 w 160580"/>
                <a:gd name="connsiteY4" fmla="*/ 71454 h 71667"/>
                <a:gd name="connsiteX5" fmla="*/ 89086 w 160580"/>
                <a:gd name="connsiteY5" fmla="*/ 61929 h 71667"/>
                <a:gd name="connsiteX6" fmla="*/ 186 w 160580"/>
                <a:gd name="connsiteY6" fmla="*/ 17 h 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80" h="71667">
                  <a:moveTo>
                    <a:pt x="186" y="17"/>
                  </a:moveTo>
                  <a:cubicBezTo>
                    <a:pt x="-3253" y="-1041"/>
                    <a:pt x="41725" y="46848"/>
                    <a:pt x="68448" y="55579"/>
                  </a:cubicBezTo>
                  <a:cubicBezTo>
                    <a:pt x="95171" y="64310"/>
                    <a:pt x="158406" y="52139"/>
                    <a:pt x="160523" y="52404"/>
                  </a:cubicBezTo>
                  <a:cubicBezTo>
                    <a:pt x="162640" y="52669"/>
                    <a:pt x="106019" y="53992"/>
                    <a:pt x="81148" y="57167"/>
                  </a:cubicBezTo>
                  <a:cubicBezTo>
                    <a:pt x="56277" y="60342"/>
                    <a:pt x="9975" y="70660"/>
                    <a:pt x="11298" y="71454"/>
                  </a:cubicBezTo>
                  <a:cubicBezTo>
                    <a:pt x="12621" y="72248"/>
                    <a:pt x="88557" y="71189"/>
                    <a:pt x="89086" y="61929"/>
                  </a:cubicBezTo>
                  <a:cubicBezTo>
                    <a:pt x="89615" y="52669"/>
                    <a:pt x="3625" y="1075"/>
                    <a:pt x="18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D314DAB-4E33-49DA-8524-BED27D9EC360}"/>
                </a:ext>
              </a:extLst>
            </p:cNvPr>
            <p:cNvSpPr/>
            <p:nvPr/>
          </p:nvSpPr>
          <p:spPr>
            <a:xfrm>
              <a:off x="3949108" y="2800200"/>
              <a:ext cx="83541" cy="300341"/>
            </a:xfrm>
            <a:custGeom>
              <a:avLst/>
              <a:gdLst>
                <a:gd name="connsiteX0" fmla="*/ 83142 w 83541"/>
                <a:gd name="connsiteY0" fmla="*/ 150 h 300341"/>
                <a:gd name="connsiteX1" fmla="*/ 35517 w 83541"/>
                <a:gd name="connsiteY1" fmla="*/ 77938 h 300341"/>
                <a:gd name="connsiteX2" fmla="*/ 30755 w 83541"/>
                <a:gd name="connsiteY2" fmla="*/ 198588 h 300341"/>
                <a:gd name="connsiteX3" fmla="*/ 6942 w 83541"/>
                <a:gd name="connsiteY3" fmla="*/ 238275 h 300341"/>
                <a:gd name="connsiteX4" fmla="*/ 21230 w 83541"/>
                <a:gd name="connsiteY4" fmla="*/ 300188 h 300341"/>
                <a:gd name="connsiteX5" fmla="*/ 10117 w 83541"/>
                <a:gd name="connsiteY5" fmla="*/ 252563 h 300341"/>
                <a:gd name="connsiteX6" fmla="*/ 5355 w 83541"/>
                <a:gd name="connsiteY6" fmla="*/ 154138 h 300341"/>
                <a:gd name="connsiteX7" fmla="*/ 5355 w 83541"/>
                <a:gd name="connsiteY7" fmla="*/ 96988 h 300341"/>
                <a:gd name="connsiteX8" fmla="*/ 83142 w 83541"/>
                <a:gd name="connsiteY8" fmla="*/ 150 h 3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41" h="300341">
                  <a:moveTo>
                    <a:pt x="83142" y="150"/>
                  </a:moveTo>
                  <a:cubicBezTo>
                    <a:pt x="88169" y="-3025"/>
                    <a:pt x="44248" y="44865"/>
                    <a:pt x="35517" y="77938"/>
                  </a:cubicBezTo>
                  <a:cubicBezTo>
                    <a:pt x="26786" y="111011"/>
                    <a:pt x="35517" y="171865"/>
                    <a:pt x="30755" y="198588"/>
                  </a:cubicBezTo>
                  <a:cubicBezTo>
                    <a:pt x="25993" y="225311"/>
                    <a:pt x="8529" y="221342"/>
                    <a:pt x="6942" y="238275"/>
                  </a:cubicBezTo>
                  <a:cubicBezTo>
                    <a:pt x="5354" y="255208"/>
                    <a:pt x="20701" y="297807"/>
                    <a:pt x="21230" y="300188"/>
                  </a:cubicBezTo>
                  <a:cubicBezTo>
                    <a:pt x="21759" y="302569"/>
                    <a:pt x="12763" y="276905"/>
                    <a:pt x="10117" y="252563"/>
                  </a:cubicBezTo>
                  <a:cubicBezTo>
                    <a:pt x="7471" y="228221"/>
                    <a:pt x="6149" y="180067"/>
                    <a:pt x="5355" y="154138"/>
                  </a:cubicBezTo>
                  <a:cubicBezTo>
                    <a:pt x="4561" y="128209"/>
                    <a:pt x="-6287" y="120536"/>
                    <a:pt x="5355" y="96988"/>
                  </a:cubicBezTo>
                  <a:cubicBezTo>
                    <a:pt x="16997" y="73440"/>
                    <a:pt x="78115" y="3325"/>
                    <a:pt x="83142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147A1F15-8041-4F6F-A1D2-EF15487E9EE9}"/>
                </a:ext>
              </a:extLst>
            </p:cNvPr>
            <p:cNvSpPr/>
            <p:nvPr/>
          </p:nvSpPr>
          <p:spPr>
            <a:xfrm>
              <a:off x="3691408" y="3150191"/>
              <a:ext cx="275344" cy="383575"/>
            </a:xfrm>
            <a:custGeom>
              <a:avLst/>
              <a:gdLst>
                <a:gd name="connsiteX0" fmla="*/ 274167 w 275344"/>
                <a:gd name="connsiteY0" fmla="*/ 997 h 383575"/>
                <a:gd name="connsiteX1" fmla="*/ 180505 w 275344"/>
                <a:gd name="connsiteY1" fmla="*/ 137522 h 383575"/>
                <a:gd name="connsiteX2" fmla="*/ 47155 w 275344"/>
                <a:gd name="connsiteY2" fmla="*/ 251822 h 383575"/>
                <a:gd name="connsiteX3" fmla="*/ 2705 w 275344"/>
                <a:gd name="connsiteY3" fmla="*/ 381997 h 383575"/>
                <a:gd name="connsiteX4" fmla="*/ 16992 w 275344"/>
                <a:gd name="connsiteY4" fmla="*/ 316909 h 383575"/>
                <a:gd name="connsiteX5" fmla="*/ 115417 w 275344"/>
                <a:gd name="connsiteY5" fmla="*/ 212134 h 383575"/>
                <a:gd name="connsiteX6" fmla="*/ 274167 w 275344"/>
                <a:gd name="connsiteY6" fmla="*/ 997 h 3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44" h="383575">
                  <a:moveTo>
                    <a:pt x="274167" y="997"/>
                  </a:moveTo>
                  <a:cubicBezTo>
                    <a:pt x="285015" y="-11438"/>
                    <a:pt x="218340" y="95718"/>
                    <a:pt x="180505" y="137522"/>
                  </a:cubicBezTo>
                  <a:cubicBezTo>
                    <a:pt x="142670" y="179326"/>
                    <a:pt x="76788" y="211076"/>
                    <a:pt x="47155" y="251822"/>
                  </a:cubicBezTo>
                  <a:cubicBezTo>
                    <a:pt x="17522" y="292568"/>
                    <a:pt x="7732" y="371149"/>
                    <a:pt x="2705" y="381997"/>
                  </a:cubicBezTo>
                  <a:cubicBezTo>
                    <a:pt x="-2322" y="392845"/>
                    <a:pt x="-1793" y="345220"/>
                    <a:pt x="16992" y="316909"/>
                  </a:cubicBezTo>
                  <a:cubicBezTo>
                    <a:pt x="35777" y="288598"/>
                    <a:pt x="75465" y="261082"/>
                    <a:pt x="115417" y="212134"/>
                  </a:cubicBezTo>
                  <a:cubicBezTo>
                    <a:pt x="155369" y="163186"/>
                    <a:pt x="263319" y="13432"/>
                    <a:pt x="274167" y="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A6D2123C-8415-4BA3-88BE-72EA6F962911}"/>
                </a:ext>
              </a:extLst>
            </p:cNvPr>
            <p:cNvSpPr/>
            <p:nvPr/>
          </p:nvSpPr>
          <p:spPr>
            <a:xfrm>
              <a:off x="3744006" y="3257550"/>
              <a:ext cx="182337" cy="234957"/>
            </a:xfrm>
            <a:custGeom>
              <a:avLst/>
              <a:gdLst>
                <a:gd name="connsiteX0" fmla="*/ 181882 w 182337"/>
                <a:gd name="connsiteY0" fmla="*/ 0 h 234957"/>
                <a:gd name="connsiteX1" fmla="*/ 143782 w 182337"/>
                <a:gd name="connsiteY1" fmla="*/ 85725 h 234957"/>
                <a:gd name="connsiteX2" fmla="*/ 15194 w 182337"/>
                <a:gd name="connsiteY2" fmla="*/ 180975 h 234957"/>
                <a:gd name="connsiteX3" fmla="*/ 2494 w 182337"/>
                <a:gd name="connsiteY3" fmla="*/ 234950 h 234957"/>
                <a:gd name="connsiteX4" fmla="*/ 15194 w 182337"/>
                <a:gd name="connsiteY4" fmla="*/ 184150 h 234957"/>
                <a:gd name="connsiteX5" fmla="*/ 124732 w 182337"/>
                <a:gd name="connsiteY5" fmla="*/ 85725 h 234957"/>
                <a:gd name="connsiteX6" fmla="*/ 181882 w 182337"/>
                <a:gd name="connsiteY6" fmla="*/ 0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37" h="234957">
                  <a:moveTo>
                    <a:pt x="181882" y="0"/>
                  </a:moveTo>
                  <a:cubicBezTo>
                    <a:pt x="185057" y="0"/>
                    <a:pt x="171563" y="55563"/>
                    <a:pt x="143782" y="85725"/>
                  </a:cubicBezTo>
                  <a:cubicBezTo>
                    <a:pt x="116001" y="115887"/>
                    <a:pt x="38742" y="156104"/>
                    <a:pt x="15194" y="180975"/>
                  </a:cubicBezTo>
                  <a:cubicBezTo>
                    <a:pt x="-8354" y="205846"/>
                    <a:pt x="2494" y="234421"/>
                    <a:pt x="2494" y="234950"/>
                  </a:cubicBezTo>
                  <a:cubicBezTo>
                    <a:pt x="2494" y="235479"/>
                    <a:pt x="-5179" y="209021"/>
                    <a:pt x="15194" y="184150"/>
                  </a:cubicBezTo>
                  <a:cubicBezTo>
                    <a:pt x="35567" y="159279"/>
                    <a:pt x="100655" y="115094"/>
                    <a:pt x="124732" y="85725"/>
                  </a:cubicBezTo>
                  <a:cubicBezTo>
                    <a:pt x="148809" y="56356"/>
                    <a:pt x="178707" y="0"/>
                    <a:pt x="181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3F332016-4ED7-4FFE-95B0-B8E21CDFD163}"/>
                </a:ext>
              </a:extLst>
            </p:cNvPr>
            <p:cNvSpPr/>
            <p:nvPr/>
          </p:nvSpPr>
          <p:spPr>
            <a:xfrm>
              <a:off x="3727834" y="3226971"/>
              <a:ext cx="218961" cy="295280"/>
            </a:xfrm>
            <a:custGeom>
              <a:avLst/>
              <a:gdLst>
                <a:gd name="connsiteX0" fmla="*/ 218691 w 218961"/>
                <a:gd name="connsiteY0" fmla="*/ 417 h 295280"/>
                <a:gd name="connsiteX1" fmla="*/ 172654 w 218961"/>
                <a:gd name="connsiteY1" fmla="*/ 124242 h 295280"/>
                <a:gd name="connsiteX2" fmla="*/ 102804 w 218961"/>
                <a:gd name="connsiteY2" fmla="*/ 187742 h 295280"/>
                <a:gd name="connsiteX3" fmla="*/ 1204 w 218961"/>
                <a:gd name="connsiteY3" fmla="*/ 294104 h 295280"/>
                <a:gd name="connsiteX4" fmla="*/ 53591 w 218961"/>
                <a:gd name="connsiteY4" fmla="*/ 240129 h 295280"/>
                <a:gd name="connsiteX5" fmla="*/ 152016 w 218961"/>
                <a:gd name="connsiteY5" fmla="*/ 170279 h 295280"/>
                <a:gd name="connsiteX6" fmla="*/ 218691 w 218961"/>
                <a:gd name="connsiteY6" fmla="*/ 417 h 29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961" h="295280">
                  <a:moveTo>
                    <a:pt x="218691" y="417"/>
                  </a:moveTo>
                  <a:cubicBezTo>
                    <a:pt x="222131" y="-7256"/>
                    <a:pt x="191968" y="93021"/>
                    <a:pt x="172654" y="124242"/>
                  </a:cubicBezTo>
                  <a:cubicBezTo>
                    <a:pt x="153340" y="155463"/>
                    <a:pt x="131379" y="159432"/>
                    <a:pt x="102804" y="187742"/>
                  </a:cubicBezTo>
                  <a:cubicBezTo>
                    <a:pt x="74229" y="216052"/>
                    <a:pt x="9406" y="285373"/>
                    <a:pt x="1204" y="294104"/>
                  </a:cubicBezTo>
                  <a:cubicBezTo>
                    <a:pt x="-6998" y="302835"/>
                    <a:pt x="28456" y="260767"/>
                    <a:pt x="53591" y="240129"/>
                  </a:cubicBezTo>
                  <a:cubicBezTo>
                    <a:pt x="78726" y="219491"/>
                    <a:pt x="126881" y="207321"/>
                    <a:pt x="152016" y="170279"/>
                  </a:cubicBezTo>
                  <a:cubicBezTo>
                    <a:pt x="177151" y="133237"/>
                    <a:pt x="215251" y="8090"/>
                    <a:pt x="218691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B9469A74-9131-4EFA-BEE6-ADA05061CB78}"/>
                </a:ext>
              </a:extLst>
            </p:cNvPr>
            <p:cNvSpPr/>
            <p:nvPr/>
          </p:nvSpPr>
          <p:spPr>
            <a:xfrm>
              <a:off x="3065463" y="2425700"/>
              <a:ext cx="606868" cy="184247"/>
            </a:xfrm>
            <a:custGeom>
              <a:avLst/>
              <a:gdLst>
                <a:gd name="connsiteX0" fmla="*/ 0 w 606868"/>
                <a:gd name="connsiteY0" fmla="*/ 0 h 184247"/>
                <a:gd name="connsiteX1" fmla="*/ 130175 w 606868"/>
                <a:gd name="connsiteY1" fmla="*/ 44450 h 184247"/>
                <a:gd name="connsiteX2" fmla="*/ 515937 w 606868"/>
                <a:gd name="connsiteY2" fmla="*/ 42863 h 184247"/>
                <a:gd name="connsiteX3" fmla="*/ 406400 w 606868"/>
                <a:gd name="connsiteY3" fmla="*/ 46038 h 184247"/>
                <a:gd name="connsiteX4" fmla="*/ 146050 w 606868"/>
                <a:gd name="connsiteY4" fmla="*/ 50800 h 184247"/>
                <a:gd name="connsiteX5" fmla="*/ 311150 w 606868"/>
                <a:gd name="connsiteY5" fmla="*/ 74613 h 184247"/>
                <a:gd name="connsiteX6" fmla="*/ 517525 w 606868"/>
                <a:gd name="connsiteY6" fmla="*/ 125413 h 184247"/>
                <a:gd name="connsiteX7" fmla="*/ 377825 w 606868"/>
                <a:gd name="connsiteY7" fmla="*/ 111125 h 184247"/>
                <a:gd name="connsiteX8" fmla="*/ 212725 w 606868"/>
                <a:gd name="connsiteY8" fmla="*/ 125413 h 184247"/>
                <a:gd name="connsiteX9" fmla="*/ 315912 w 606868"/>
                <a:gd name="connsiteY9" fmla="*/ 134938 h 184247"/>
                <a:gd name="connsiteX10" fmla="*/ 606425 w 606868"/>
                <a:gd name="connsiteY10" fmla="*/ 184150 h 184247"/>
                <a:gd name="connsiteX11" fmla="*/ 384175 w 606868"/>
                <a:gd name="connsiteY11" fmla="*/ 120650 h 184247"/>
                <a:gd name="connsiteX12" fmla="*/ 469900 w 606868"/>
                <a:gd name="connsiteY12" fmla="*/ 107950 h 184247"/>
                <a:gd name="connsiteX13" fmla="*/ 361950 w 606868"/>
                <a:gd name="connsiteY13" fmla="*/ 74613 h 184247"/>
                <a:gd name="connsiteX14" fmla="*/ 261937 w 606868"/>
                <a:gd name="connsiteY14" fmla="*/ 49213 h 184247"/>
                <a:gd name="connsiteX15" fmla="*/ 0 w 606868"/>
                <a:gd name="connsiteY15" fmla="*/ 0 h 18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6868" h="184247">
                  <a:moveTo>
                    <a:pt x="0" y="0"/>
                  </a:moveTo>
                  <a:cubicBezTo>
                    <a:pt x="22092" y="18653"/>
                    <a:pt x="44185" y="37306"/>
                    <a:pt x="130175" y="44450"/>
                  </a:cubicBezTo>
                  <a:cubicBezTo>
                    <a:pt x="216165" y="51594"/>
                    <a:pt x="469900" y="42598"/>
                    <a:pt x="515937" y="42863"/>
                  </a:cubicBezTo>
                  <a:cubicBezTo>
                    <a:pt x="561974" y="43128"/>
                    <a:pt x="406400" y="46038"/>
                    <a:pt x="406400" y="46038"/>
                  </a:cubicBezTo>
                  <a:cubicBezTo>
                    <a:pt x="344752" y="47361"/>
                    <a:pt x="161925" y="46038"/>
                    <a:pt x="146050" y="50800"/>
                  </a:cubicBezTo>
                  <a:cubicBezTo>
                    <a:pt x="130175" y="55562"/>
                    <a:pt x="249238" y="62178"/>
                    <a:pt x="311150" y="74613"/>
                  </a:cubicBezTo>
                  <a:cubicBezTo>
                    <a:pt x="373062" y="87048"/>
                    <a:pt x="506413" y="119328"/>
                    <a:pt x="517525" y="125413"/>
                  </a:cubicBezTo>
                  <a:cubicBezTo>
                    <a:pt x="528638" y="131498"/>
                    <a:pt x="428625" y="111125"/>
                    <a:pt x="377825" y="111125"/>
                  </a:cubicBezTo>
                  <a:cubicBezTo>
                    <a:pt x="327025" y="111125"/>
                    <a:pt x="223044" y="121444"/>
                    <a:pt x="212725" y="125413"/>
                  </a:cubicBezTo>
                  <a:cubicBezTo>
                    <a:pt x="202406" y="129382"/>
                    <a:pt x="250295" y="125149"/>
                    <a:pt x="315912" y="134938"/>
                  </a:cubicBezTo>
                  <a:cubicBezTo>
                    <a:pt x="381529" y="144727"/>
                    <a:pt x="595048" y="186531"/>
                    <a:pt x="606425" y="184150"/>
                  </a:cubicBezTo>
                  <a:cubicBezTo>
                    <a:pt x="617802" y="181769"/>
                    <a:pt x="406929" y="133350"/>
                    <a:pt x="384175" y="120650"/>
                  </a:cubicBezTo>
                  <a:cubicBezTo>
                    <a:pt x="361421" y="107950"/>
                    <a:pt x="473604" y="115623"/>
                    <a:pt x="469900" y="107950"/>
                  </a:cubicBezTo>
                  <a:cubicBezTo>
                    <a:pt x="466196" y="100277"/>
                    <a:pt x="396610" y="84402"/>
                    <a:pt x="361950" y="74613"/>
                  </a:cubicBezTo>
                  <a:cubicBezTo>
                    <a:pt x="327290" y="64824"/>
                    <a:pt x="261937" y="49213"/>
                    <a:pt x="261937" y="492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A0BD92A7-0D1C-41ED-9A9F-583A87BA3418}"/>
                </a:ext>
              </a:extLst>
            </p:cNvPr>
            <p:cNvSpPr/>
            <p:nvPr/>
          </p:nvSpPr>
          <p:spPr>
            <a:xfrm>
              <a:off x="3298108" y="2592029"/>
              <a:ext cx="499816" cy="150417"/>
            </a:xfrm>
            <a:custGeom>
              <a:avLst/>
              <a:gdLst>
                <a:gd name="connsiteX0" fmla="*/ 2305 w 499816"/>
                <a:gd name="connsiteY0" fmla="*/ 359 h 150417"/>
                <a:gd name="connsiteX1" fmla="*/ 464267 w 499816"/>
                <a:gd name="connsiteY1" fmla="*/ 141646 h 150417"/>
                <a:gd name="connsiteX2" fmla="*/ 421405 w 499816"/>
                <a:gd name="connsiteY2" fmla="*/ 130534 h 150417"/>
                <a:gd name="connsiteX3" fmla="*/ 46755 w 499816"/>
                <a:gd name="connsiteY3" fmla="*/ 90846 h 150417"/>
                <a:gd name="connsiteX4" fmla="*/ 275355 w 499816"/>
                <a:gd name="connsiteY4" fmla="*/ 100371 h 150417"/>
                <a:gd name="connsiteX5" fmla="*/ 2305 w 499816"/>
                <a:gd name="connsiteY5" fmla="*/ 359 h 1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816" h="150417">
                  <a:moveTo>
                    <a:pt x="2305" y="359"/>
                  </a:moveTo>
                  <a:cubicBezTo>
                    <a:pt x="33790" y="7238"/>
                    <a:pt x="464267" y="141646"/>
                    <a:pt x="464267" y="141646"/>
                  </a:cubicBezTo>
                  <a:cubicBezTo>
                    <a:pt x="534117" y="163342"/>
                    <a:pt x="490990" y="139001"/>
                    <a:pt x="421405" y="130534"/>
                  </a:cubicBezTo>
                  <a:cubicBezTo>
                    <a:pt x="351820" y="122067"/>
                    <a:pt x="71097" y="95873"/>
                    <a:pt x="46755" y="90846"/>
                  </a:cubicBezTo>
                  <a:cubicBezTo>
                    <a:pt x="22413" y="85819"/>
                    <a:pt x="278530" y="113336"/>
                    <a:pt x="275355" y="100371"/>
                  </a:cubicBezTo>
                  <a:cubicBezTo>
                    <a:pt x="272180" y="87406"/>
                    <a:pt x="-29180" y="-6520"/>
                    <a:pt x="2305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40D3454A-9E4B-45A8-8C56-7178B10B8BFC}"/>
                </a:ext>
              </a:extLst>
            </p:cNvPr>
            <p:cNvSpPr/>
            <p:nvPr/>
          </p:nvSpPr>
          <p:spPr>
            <a:xfrm>
              <a:off x="3233738" y="2724150"/>
              <a:ext cx="650878" cy="85578"/>
            </a:xfrm>
            <a:custGeom>
              <a:avLst/>
              <a:gdLst>
                <a:gd name="connsiteX0" fmla="*/ 0 w 650878"/>
                <a:gd name="connsiteY0" fmla="*/ 0 h 85578"/>
                <a:gd name="connsiteX1" fmla="*/ 298450 w 650878"/>
                <a:gd name="connsiteY1" fmla="*/ 23813 h 85578"/>
                <a:gd name="connsiteX2" fmla="*/ 636587 w 650878"/>
                <a:gd name="connsiteY2" fmla="*/ 80963 h 85578"/>
                <a:gd name="connsiteX3" fmla="*/ 554037 w 650878"/>
                <a:gd name="connsiteY3" fmla="*/ 79375 h 85578"/>
                <a:gd name="connsiteX4" fmla="*/ 246062 w 650878"/>
                <a:gd name="connsiteY4" fmla="*/ 57150 h 85578"/>
                <a:gd name="connsiteX5" fmla="*/ 0 w 650878"/>
                <a:gd name="connsiteY5" fmla="*/ 0 h 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8" h="85578">
                  <a:moveTo>
                    <a:pt x="0" y="0"/>
                  </a:moveTo>
                  <a:cubicBezTo>
                    <a:pt x="96176" y="5159"/>
                    <a:pt x="192352" y="10319"/>
                    <a:pt x="298450" y="23813"/>
                  </a:cubicBezTo>
                  <a:cubicBezTo>
                    <a:pt x="404548" y="37307"/>
                    <a:pt x="593989" y="71703"/>
                    <a:pt x="636587" y="80963"/>
                  </a:cubicBezTo>
                  <a:cubicBezTo>
                    <a:pt x="679185" y="90223"/>
                    <a:pt x="619124" y="83344"/>
                    <a:pt x="554037" y="79375"/>
                  </a:cubicBezTo>
                  <a:cubicBezTo>
                    <a:pt x="488950" y="75406"/>
                    <a:pt x="246062" y="57150"/>
                    <a:pt x="246062" y="571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2CE9466B-B4F7-488F-9DA6-D581D3131E84}"/>
                </a:ext>
              </a:extLst>
            </p:cNvPr>
            <p:cNvSpPr/>
            <p:nvPr/>
          </p:nvSpPr>
          <p:spPr>
            <a:xfrm>
              <a:off x="3226818" y="2812478"/>
              <a:ext cx="577308" cy="214364"/>
            </a:xfrm>
            <a:custGeom>
              <a:avLst/>
              <a:gdLst>
                <a:gd name="connsiteX0" fmla="*/ 570 w 577308"/>
                <a:gd name="connsiteY0" fmla="*/ 572 h 214364"/>
                <a:gd name="connsiteX1" fmla="*/ 154557 w 577308"/>
                <a:gd name="connsiteY1" fmla="*/ 45022 h 214364"/>
                <a:gd name="connsiteX2" fmla="*/ 230757 w 577308"/>
                <a:gd name="connsiteY2" fmla="*/ 208535 h 214364"/>
                <a:gd name="connsiteX3" fmla="*/ 218057 w 577308"/>
                <a:gd name="connsiteY3" fmla="*/ 165672 h 214364"/>
                <a:gd name="connsiteX4" fmla="*/ 184720 w 577308"/>
                <a:gd name="connsiteY4" fmla="*/ 48197 h 214364"/>
                <a:gd name="connsiteX5" fmla="*/ 573657 w 577308"/>
                <a:gd name="connsiteY5" fmla="*/ 133922 h 214364"/>
                <a:gd name="connsiteX6" fmla="*/ 370457 w 577308"/>
                <a:gd name="connsiteY6" fmla="*/ 67247 h 214364"/>
                <a:gd name="connsiteX7" fmla="*/ 214882 w 577308"/>
                <a:gd name="connsiteY7" fmla="*/ 22797 h 214364"/>
                <a:gd name="connsiteX8" fmla="*/ 570 w 577308"/>
                <a:gd name="connsiteY8" fmla="*/ 572 h 21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308" h="214364">
                  <a:moveTo>
                    <a:pt x="570" y="572"/>
                  </a:moveTo>
                  <a:cubicBezTo>
                    <a:pt x="-9484" y="4276"/>
                    <a:pt x="116193" y="10362"/>
                    <a:pt x="154557" y="45022"/>
                  </a:cubicBezTo>
                  <a:cubicBezTo>
                    <a:pt x="192921" y="79682"/>
                    <a:pt x="220174" y="188427"/>
                    <a:pt x="230757" y="208535"/>
                  </a:cubicBezTo>
                  <a:cubicBezTo>
                    <a:pt x="241340" y="228643"/>
                    <a:pt x="225730" y="192395"/>
                    <a:pt x="218057" y="165672"/>
                  </a:cubicBezTo>
                  <a:cubicBezTo>
                    <a:pt x="210384" y="138949"/>
                    <a:pt x="125453" y="53489"/>
                    <a:pt x="184720" y="48197"/>
                  </a:cubicBezTo>
                  <a:cubicBezTo>
                    <a:pt x="243987" y="42905"/>
                    <a:pt x="542701" y="130747"/>
                    <a:pt x="573657" y="133922"/>
                  </a:cubicBezTo>
                  <a:cubicBezTo>
                    <a:pt x="604613" y="137097"/>
                    <a:pt x="430253" y="85768"/>
                    <a:pt x="370457" y="67247"/>
                  </a:cubicBezTo>
                  <a:cubicBezTo>
                    <a:pt x="310661" y="48726"/>
                    <a:pt x="277324" y="33645"/>
                    <a:pt x="214882" y="22797"/>
                  </a:cubicBezTo>
                  <a:cubicBezTo>
                    <a:pt x="152440" y="11949"/>
                    <a:pt x="10624" y="-3132"/>
                    <a:pt x="570" y="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7E75E2EA-F0FC-43E0-B328-99C16B91BD5E}"/>
                </a:ext>
              </a:extLst>
            </p:cNvPr>
            <p:cNvSpPr/>
            <p:nvPr/>
          </p:nvSpPr>
          <p:spPr>
            <a:xfrm>
              <a:off x="3343238" y="2885903"/>
              <a:ext cx="343244" cy="150407"/>
            </a:xfrm>
            <a:custGeom>
              <a:avLst/>
              <a:gdLst>
                <a:gd name="connsiteX0" fmla="*/ 49250 w 343244"/>
                <a:gd name="connsiteY0" fmla="*/ 172 h 150407"/>
                <a:gd name="connsiteX1" fmla="*/ 12737 w 343244"/>
                <a:gd name="connsiteY1" fmla="*/ 138285 h 150407"/>
                <a:gd name="connsiteX2" fmla="*/ 304837 w 343244"/>
                <a:gd name="connsiteY2" fmla="*/ 143047 h 150407"/>
                <a:gd name="connsiteX3" fmla="*/ 154025 w 343244"/>
                <a:gd name="connsiteY3" fmla="*/ 135110 h 150407"/>
                <a:gd name="connsiteX4" fmla="*/ 342937 w 343244"/>
                <a:gd name="connsiteY4" fmla="*/ 109710 h 150407"/>
                <a:gd name="connsiteX5" fmla="*/ 100050 w 343244"/>
                <a:gd name="connsiteY5" fmla="*/ 131935 h 150407"/>
                <a:gd name="connsiteX6" fmla="*/ 20675 w 343244"/>
                <a:gd name="connsiteY6" fmla="*/ 109710 h 150407"/>
                <a:gd name="connsiteX7" fmla="*/ 49250 w 343244"/>
                <a:gd name="connsiteY7" fmla="*/ 172 h 15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44" h="150407">
                  <a:moveTo>
                    <a:pt x="49250" y="172"/>
                  </a:moveTo>
                  <a:cubicBezTo>
                    <a:pt x="47927" y="4934"/>
                    <a:pt x="-29861" y="114472"/>
                    <a:pt x="12737" y="138285"/>
                  </a:cubicBezTo>
                  <a:cubicBezTo>
                    <a:pt x="55335" y="162098"/>
                    <a:pt x="281289" y="143576"/>
                    <a:pt x="304837" y="143047"/>
                  </a:cubicBezTo>
                  <a:cubicBezTo>
                    <a:pt x="328385" y="142518"/>
                    <a:pt x="147675" y="140666"/>
                    <a:pt x="154025" y="135110"/>
                  </a:cubicBezTo>
                  <a:cubicBezTo>
                    <a:pt x="160375" y="129554"/>
                    <a:pt x="351933" y="110239"/>
                    <a:pt x="342937" y="109710"/>
                  </a:cubicBezTo>
                  <a:cubicBezTo>
                    <a:pt x="333941" y="109181"/>
                    <a:pt x="153760" y="131935"/>
                    <a:pt x="100050" y="131935"/>
                  </a:cubicBezTo>
                  <a:cubicBezTo>
                    <a:pt x="46340" y="131935"/>
                    <a:pt x="31523" y="128760"/>
                    <a:pt x="20675" y="109710"/>
                  </a:cubicBezTo>
                  <a:cubicBezTo>
                    <a:pt x="9827" y="90660"/>
                    <a:pt x="50573" y="-4590"/>
                    <a:pt x="49250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E72D1B3D-FEDC-4AD7-B940-69588F85960C}"/>
                </a:ext>
              </a:extLst>
            </p:cNvPr>
            <p:cNvSpPr/>
            <p:nvPr/>
          </p:nvSpPr>
          <p:spPr>
            <a:xfrm>
              <a:off x="3353648" y="3069277"/>
              <a:ext cx="294582" cy="47875"/>
            </a:xfrm>
            <a:custGeom>
              <a:avLst/>
              <a:gdLst>
                <a:gd name="connsiteX0" fmla="*/ 740 w 294582"/>
                <a:gd name="connsiteY0" fmla="*/ 15236 h 47875"/>
                <a:gd name="connsiteX1" fmla="*/ 189652 w 294582"/>
                <a:gd name="connsiteY1" fmla="*/ 948 h 47875"/>
                <a:gd name="connsiteX2" fmla="*/ 292840 w 294582"/>
                <a:gd name="connsiteY2" fmla="*/ 46986 h 47875"/>
                <a:gd name="connsiteX3" fmla="*/ 245215 w 294582"/>
                <a:gd name="connsiteY3" fmla="*/ 29523 h 47875"/>
                <a:gd name="connsiteX4" fmla="*/ 127740 w 294582"/>
                <a:gd name="connsiteY4" fmla="*/ 7298 h 47875"/>
                <a:gd name="connsiteX5" fmla="*/ 740 w 294582"/>
                <a:gd name="connsiteY5" fmla="*/ 15236 h 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582" h="47875">
                  <a:moveTo>
                    <a:pt x="740" y="15236"/>
                  </a:moveTo>
                  <a:cubicBezTo>
                    <a:pt x="11059" y="14178"/>
                    <a:pt x="140969" y="-4344"/>
                    <a:pt x="189652" y="948"/>
                  </a:cubicBezTo>
                  <a:cubicBezTo>
                    <a:pt x="238335" y="6240"/>
                    <a:pt x="283580" y="42224"/>
                    <a:pt x="292840" y="46986"/>
                  </a:cubicBezTo>
                  <a:cubicBezTo>
                    <a:pt x="302101" y="51749"/>
                    <a:pt x="272732" y="36138"/>
                    <a:pt x="245215" y="29523"/>
                  </a:cubicBezTo>
                  <a:cubicBezTo>
                    <a:pt x="217698" y="22908"/>
                    <a:pt x="164782" y="11002"/>
                    <a:pt x="127740" y="7298"/>
                  </a:cubicBezTo>
                  <a:cubicBezTo>
                    <a:pt x="90698" y="3594"/>
                    <a:pt x="-9579" y="16294"/>
                    <a:pt x="740" y="15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3D6E61E8-FCF9-4A8A-AFC5-6403B41B068D}"/>
                </a:ext>
              </a:extLst>
            </p:cNvPr>
            <p:cNvSpPr/>
            <p:nvPr/>
          </p:nvSpPr>
          <p:spPr>
            <a:xfrm>
              <a:off x="2849505" y="2892411"/>
              <a:ext cx="188896" cy="58985"/>
            </a:xfrm>
            <a:custGeom>
              <a:avLst/>
              <a:gdLst>
                <a:gd name="connsiteX0" fmla="*/ 58 w 188896"/>
                <a:gd name="connsiteY0" fmla="*/ 27001 h 58985"/>
                <a:gd name="connsiteX1" fmla="*/ 68320 w 188896"/>
                <a:gd name="connsiteY1" fmla="*/ 14 h 58985"/>
                <a:gd name="connsiteX2" fmla="*/ 84195 w 188896"/>
                <a:gd name="connsiteY2" fmla="*/ 23826 h 58985"/>
                <a:gd name="connsiteX3" fmla="*/ 187383 w 188896"/>
                <a:gd name="connsiteY3" fmla="*/ 58751 h 58985"/>
                <a:gd name="connsiteX4" fmla="*/ 141345 w 188896"/>
                <a:gd name="connsiteY4" fmla="*/ 38114 h 58985"/>
                <a:gd name="connsiteX5" fmla="*/ 81020 w 188896"/>
                <a:gd name="connsiteY5" fmla="*/ 19064 h 58985"/>
                <a:gd name="connsiteX6" fmla="*/ 58 w 188896"/>
                <a:gd name="connsiteY6" fmla="*/ 27001 h 5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96" h="58985">
                  <a:moveTo>
                    <a:pt x="58" y="27001"/>
                  </a:moveTo>
                  <a:cubicBezTo>
                    <a:pt x="-2059" y="23826"/>
                    <a:pt x="54297" y="543"/>
                    <a:pt x="68320" y="14"/>
                  </a:cubicBezTo>
                  <a:cubicBezTo>
                    <a:pt x="82343" y="-515"/>
                    <a:pt x="64351" y="14037"/>
                    <a:pt x="84195" y="23826"/>
                  </a:cubicBezTo>
                  <a:cubicBezTo>
                    <a:pt x="104039" y="33615"/>
                    <a:pt x="177858" y="56370"/>
                    <a:pt x="187383" y="58751"/>
                  </a:cubicBezTo>
                  <a:cubicBezTo>
                    <a:pt x="196908" y="61132"/>
                    <a:pt x="159072" y="44729"/>
                    <a:pt x="141345" y="38114"/>
                  </a:cubicBezTo>
                  <a:cubicBezTo>
                    <a:pt x="123618" y="31500"/>
                    <a:pt x="99276" y="20651"/>
                    <a:pt x="81020" y="19064"/>
                  </a:cubicBezTo>
                  <a:cubicBezTo>
                    <a:pt x="62764" y="17476"/>
                    <a:pt x="2175" y="30176"/>
                    <a:pt x="58" y="27001"/>
                  </a:cubicBez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4151031C-C864-4A5C-9808-E112B390FAAF}"/>
                </a:ext>
              </a:extLst>
            </p:cNvPr>
            <p:cNvSpPr/>
            <p:nvPr/>
          </p:nvSpPr>
          <p:spPr>
            <a:xfrm>
              <a:off x="3587749" y="3092309"/>
              <a:ext cx="103829" cy="171897"/>
            </a:xfrm>
            <a:custGeom>
              <a:avLst/>
              <a:gdLst>
                <a:gd name="connsiteX0" fmla="*/ 1 w 103829"/>
                <a:gd name="connsiteY0" fmla="*/ 141 h 171897"/>
                <a:gd name="connsiteX1" fmla="*/ 53976 w 103829"/>
                <a:gd name="connsiteY1" fmla="*/ 100154 h 171897"/>
                <a:gd name="connsiteX2" fmla="*/ 52389 w 103829"/>
                <a:gd name="connsiteY2" fmla="*/ 136666 h 171897"/>
                <a:gd name="connsiteX3" fmla="*/ 103189 w 103829"/>
                <a:gd name="connsiteY3" fmla="*/ 171591 h 171897"/>
                <a:gd name="connsiteX4" fmla="*/ 79376 w 103829"/>
                <a:gd name="connsiteY4" fmla="*/ 149366 h 171897"/>
                <a:gd name="connsiteX5" fmla="*/ 55564 w 103829"/>
                <a:gd name="connsiteY5" fmla="*/ 79516 h 171897"/>
                <a:gd name="connsiteX6" fmla="*/ 1 w 103829"/>
                <a:gd name="connsiteY6" fmla="*/ 141 h 1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9" h="171897">
                  <a:moveTo>
                    <a:pt x="1" y="141"/>
                  </a:moveTo>
                  <a:cubicBezTo>
                    <a:pt x="-264" y="3581"/>
                    <a:pt x="45245" y="77400"/>
                    <a:pt x="53976" y="100154"/>
                  </a:cubicBezTo>
                  <a:cubicBezTo>
                    <a:pt x="62707" y="122908"/>
                    <a:pt x="44187" y="124760"/>
                    <a:pt x="52389" y="136666"/>
                  </a:cubicBezTo>
                  <a:cubicBezTo>
                    <a:pt x="60591" y="148572"/>
                    <a:pt x="98691" y="169474"/>
                    <a:pt x="103189" y="171591"/>
                  </a:cubicBezTo>
                  <a:cubicBezTo>
                    <a:pt x="107687" y="173708"/>
                    <a:pt x="87313" y="164712"/>
                    <a:pt x="79376" y="149366"/>
                  </a:cubicBezTo>
                  <a:cubicBezTo>
                    <a:pt x="71439" y="134020"/>
                    <a:pt x="67470" y="102270"/>
                    <a:pt x="55564" y="79516"/>
                  </a:cubicBezTo>
                  <a:cubicBezTo>
                    <a:pt x="43658" y="56762"/>
                    <a:pt x="266" y="-3299"/>
                    <a:pt x="1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E03AC74A-6557-4C2D-A83C-59E63D8C9E5B}"/>
                </a:ext>
              </a:extLst>
            </p:cNvPr>
            <p:cNvSpPr/>
            <p:nvPr/>
          </p:nvSpPr>
          <p:spPr>
            <a:xfrm>
              <a:off x="3617884" y="3090524"/>
              <a:ext cx="90557" cy="425191"/>
            </a:xfrm>
            <a:custGeom>
              <a:avLst/>
              <a:gdLst>
                <a:gd name="connsiteX0" fmla="*/ 29 w 90557"/>
                <a:gd name="connsiteY0" fmla="*/ 339 h 425191"/>
                <a:gd name="connsiteX1" fmla="*/ 71466 w 90557"/>
                <a:gd name="connsiteY1" fmla="*/ 62251 h 425191"/>
                <a:gd name="connsiteX2" fmla="*/ 54004 w 90557"/>
                <a:gd name="connsiteY2" fmla="*/ 151151 h 425191"/>
                <a:gd name="connsiteX3" fmla="*/ 77816 w 90557"/>
                <a:gd name="connsiteY3" fmla="*/ 98764 h 425191"/>
                <a:gd name="connsiteX4" fmla="*/ 76229 w 90557"/>
                <a:gd name="connsiteY4" fmla="*/ 162264 h 425191"/>
                <a:gd name="connsiteX5" fmla="*/ 66704 w 90557"/>
                <a:gd name="connsiteY5" fmla="*/ 265451 h 425191"/>
                <a:gd name="connsiteX6" fmla="*/ 80991 w 90557"/>
                <a:gd name="connsiteY6" fmla="*/ 167026 h 425191"/>
                <a:gd name="connsiteX7" fmla="*/ 66704 w 90557"/>
                <a:gd name="connsiteY7" fmla="*/ 262276 h 425191"/>
                <a:gd name="connsiteX8" fmla="*/ 63529 w 90557"/>
                <a:gd name="connsiteY8" fmla="*/ 282914 h 425191"/>
                <a:gd name="connsiteX9" fmla="*/ 90516 w 90557"/>
                <a:gd name="connsiteY9" fmla="*/ 401976 h 425191"/>
                <a:gd name="connsiteX10" fmla="*/ 69879 w 90557"/>
                <a:gd name="connsiteY10" fmla="*/ 324189 h 425191"/>
                <a:gd name="connsiteX11" fmla="*/ 76229 w 90557"/>
                <a:gd name="connsiteY11" fmla="*/ 424201 h 425191"/>
                <a:gd name="connsiteX12" fmla="*/ 71466 w 90557"/>
                <a:gd name="connsiteY12" fmla="*/ 249576 h 425191"/>
                <a:gd name="connsiteX13" fmla="*/ 80991 w 90557"/>
                <a:gd name="connsiteY13" fmla="*/ 89239 h 425191"/>
                <a:gd name="connsiteX14" fmla="*/ 29 w 90557"/>
                <a:gd name="connsiteY14" fmla="*/ 339 h 42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557" h="425191">
                  <a:moveTo>
                    <a:pt x="29" y="339"/>
                  </a:moveTo>
                  <a:cubicBezTo>
                    <a:pt x="-1559" y="-4159"/>
                    <a:pt x="62470" y="37116"/>
                    <a:pt x="71466" y="62251"/>
                  </a:cubicBezTo>
                  <a:cubicBezTo>
                    <a:pt x="80462" y="87386"/>
                    <a:pt x="52946" y="145066"/>
                    <a:pt x="54004" y="151151"/>
                  </a:cubicBezTo>
                  <a:cubicBezTo>
                    <a:pt x="55062" y="157237"/>
                    <a:pt x="74112" y="96912"/>
                    <a:pt x="77816" y="98764"/>
                  </a:cubicBezTo>
                  <a:cubicBezTo>
                    <a:pt x="81520" y="100616"/>
                    <a:pt x="78081" y="134483"/>
                    <a:pt x="76229" y="162264"/>
                  </a:cubicBezTo>
                  <a:cubicBezTo>
                    <a:pt x="74377" y="190045"/>
                    <a:pt x="65910" y="264657"/>
                    <a:pt x="66704" y="265451"/>
                  </a:cubicBezTo>
                  <a:cubicBezTo>
                    <a:pt x="67498" y="266245"/>
                    <a:pt x="80991" y="167555"/>
                    <a:pt x="80991" y="167026"/>
                  </a:cubicBezTo>
                  <a:cubicBezTo>
                    <a:pt x="80991" y="166497"/>
                    <a:pt x="69614" y="242961"/>
                    <a:pt x="66704" y="262276"/>
                  </a:cubicBezTo>
                  <a:cubicBezTo>
                    <a:pt x="63794" y="281591"/>
                    <a:pt x="59560" y="259631"/>
                    <a:pt x="63529" y="282914"/>
                  </a:cubicBezTo>
                  <a:cubicBezTo>
                    <a:pt x="67498" y="306197"/>
                    <a:pt x="89458" y="395097"/>
                    <a:pt x="90516" y="401976"/>
                  </a:cubicBezTo>
                  <a:cubicBezTo>
                    <a:pt x="91574" y="408855"/>
                    <a:pt x="72260" y="320485"/>
                    <a:pt x="69879" y="324189"/>
                  </a:cubicBezTo>
                  <a:cubicBezTo>
                    <a:pt x="67498" y="327893"/>
                    <a:pt x="75965" y="436636"/>
                    <a:pt x="76229" y="424201"/>
                  </a:cubicBezTo>
                  <a:cubicBezTo>
                    <a:pt x="76493" y="411766"/>
                    <a:pt x="70672" y="305403"/>
                    <a:pt x="71466" y="249576"/>
                  </a:cubicBezTo>
                  <a:cubicBezTo>
                    <a:pt x="72260" y="193749"/>
                    <a:pt x="90780" y="127339"/>
                    <a:pt x="80991" y="89239"/>
                  </a:cubicBezTo>
                  <a:cubicBezTo>
                    <a:pt x="71202" y="51139"/>
                    <a:pt x="1617" y="4837"/>
                    <a:pt x="29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4C7645A9-0A2E-4172-8750-6AB8E4D5ECE1}"/>
                </a:ext>
              </a:extLst>
            </p:cNvPr>
            <p:cNvSpPr/>
            <p:nvPr/>
          </p:nvSpPr>
          <p:spPr>
            <a:xfrm>
              <a:off x="3451199" y="3093232"/>
              <a:ext cx="171640" cy="108950"/>
            </a:xfrm>
            <a:custGeom>
              <a:avLst/>
              <a:gdLst>
                <a:gd name="connsiteX0" fmla="*/ 26 w 171640"/>
                <a:gd name="connsiteY0" fmla="*/ 2393 h 108950"/>
                <a:gd name="connsiteX1" fmla="*/ 117501 w 171640"/>
                <a:gd name="connsiteY1" fmla="*/ 3981 h 108950"/>
                <a:gd name="connsiteX2" fmla="*/ 150839 w 171640"/>
                <a:gd name="connsiteY2" fmla="*/ 34143 h 108950"/>
                <a:gd name="connsiteX3" fmla="*/ 171476 w 171640"/>
                <a:gd name="connsiteY3" fmla="*/ 108756 h 108950"/>
                <a:gd name="connsiteX4" fmla="*/ 158776 w 171640"/>
                <a:gd name="connsiteY4" fmla="*/ 54781 h 108950"/>
                <a:gd name="connsiteX5" fmla="*/ 128614 w 171640"/>
                <a:gd name="connsiteY5" fmla="*/ 23031 h 108950"/>
                <a:gd name="connsiteX6" fmla="*/ 26 w 171640"/>
                <a:gd name="connsiteY6" fmla="*/ 2393 h 10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40" h="108950">
                  <a:moveTo>
                    <a:pt x="26" y="2393"/>
                  </a:moveTo>
                  <a:cubicBezTo>
                    <a:pt x="-1826" y="-782"/>
                    <a:pt x="92366" y="-1311"/>
                    <a:pt x="117501" y="3981"/>
                  </a:cubicBezTo>
                  <a:cubicBezTo>
                    <a:pt x="142636" y="9273"/>
                    <a:pt x="141843" y="16681"/>
                    <a:pt x="150839" y="34143"/>
                  </a:cubicBezTo>
                  <a:cubicBezTo>
                    <a:pt x="159835" y="51606"/>
                    <a:pt x="170153" y="105316"/>
                    <a:pt x="171476" y="108756"/>
                  </a:cubicBezTo>
                  <a:cubicBezTo>
                    <a:pt x="172799" y="112196"/>
                    <a:pt x="165920" y="69068"/>
                    <a:pt x="158776" y="54781"/>
                  </a:cubicBezTo>
                  <a:cubicBezTo>
                    <a:pt x="151632" y="40494"/>
                    <a:pt x="150310" y="30968"/>
                    <a:pt x="128614" y="23031"/>
                  </a:cubicBezTo>
                  <a:cubicBezTo>
                    <a:pt x="106918" y="15094"/>
                    <a:pt x="1878" y="5568"/>
                    <a:pt x="26" y="2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CF53BE20-B439-4E98-B02E-37E7D07B97E3}"/>
                </a:ext>
              </a:extLst>
            </p:cNvPr>
            <p:cNvSpPr/>
            <p:nvPr/>
          </p:nvSpPr>
          <p:spPr>
            <a:xfrm>
              <a:off x="3468082" y="3227300"/>
              <a:ext cx="174116" cy="185748"/>
            </a:xfrm>
            <a:custGeom>
              <a:avLst/>
              <a:gdLst>
                <a:gd name="connsiteX0" fmla="*/ 173643 w 174116"/>
                <a:gd name="connsiteY0" fmla="*/ 88 h 185748"/>
                <a:gd name="connsiteX1" fmla="*/ 122843 w 174116"/>
                <a:gd name="connsiteY1" fmla="*/ 79463 h 185748"/>
                <a:gd name="connsiteX2" fmla="*/ 56168 w 174116"/>
                <a:gd name="connsiteY2" fmla="*/ 146138 h 185748"/>
                <a:gd name="connsiteX3" fmla="*/ 606 w 174116"/>
                <a:gd name="connsiteY3" fmla="*/ 184238 h 185748"/>
                <a:gd name="connsiteX4" fmla="*/ 92681 w 174116"/>
                <a:gd name="connsiteY4" fmla="*/ 95338 h 185748"/>
                <a:gd name="connsiteX5" fmla="*/ 173643 w 174116"/>
                <a:gd name="connsiteY5" fmla="*/ 88 h 1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16" h="185748">
                  <a:moveTo>
                    <a:pt x="173643" y="88"/>
                  </a:moveTo>
                  <a:cubicBezTo>
                    <a:pt x="178670" y="-2558"/>
                    <a:pt x="142422" y="55121"/>
                    <a:pt x="122843" y="79463"/>
                  </a:cubicBezTo>
                  <a:cubicBezTo>
                    <a:pt x="103264" y="103805"/>
                    <a:pt x="76541" y="128676"/>
                    <a:pt x="56168" y="146138"/>
                  </a:cubicBezTo>
                  <a:cubicBezTo>
                    <a:pt x="35795" y="163600"/>
                    <a:pt x="-5480" y="192705"/>
                    <a:pt x="606" y="184238"/>
                  </a:cubicBezTo>
                  <a:cubicBezTo>
                    <a:pt x="6692" y="175771"/>
                    <a:pt x="64900" y="124707"/>
                    <a:pt x="92681" y="95338"/>
                  </a:cubicBezTo>
                  <a:cubicBezTo>
                    <a:pt x="120462" y="65969"/>
                    <a:pt x="168616" y="2734"/>
                    <a:pt x="173643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5B16F908-41F7-41A6-8328-F14A986A55FF}"/>
                </a:ext>
              </a:extLst>
            </p:cNvPr>
            <p:cNvSpPr/>
            <p:nvPr/>
          </p:nvSpPr>
          <p:spPr>
            <a:xfrm>
              <a:off x="3340015" y="3077441"/>
              <a:ext cx="125467" cy="153174"/>
            </a:xfrm>
            <a:custGeom>
              <a:avLst/>
              <a:gdLst>
                <a:gd name="connsiteX0" fmla="*/ 123910 w 125467"/>
                <a:gd name="connsiteY0" fmla="*/ 722 h 153174"/>
                <a:gd name="connsiteX1" fmla="*/ 115973 w 125467"/>
                <a:gd name="connsiteY1" fmla="*/ 61047 h 153174"/>
                <a:gd name="connsiteX2" fmla="*/ 76285 w 125467"/>
                <a:gd name="connsiteY2" fmla="*/ 97559 h 153174"/>
                <a:gd name="connsiteX3" fmla="*/ 85 w 125467"/>
                <a:gd name="connsiteY3" fmla="*/ 153122 h 153174"/>
                <a:gd name="connsiteX4" fmla="*/ 92160 w 125467"/>
                <a:gd name="connsiteY4" fmla="*/ 105497 h 153174"/>
                <a:gd name="connsiteX5" fmla="*/ 123910 w 125467"/>
                <a:gd name="connsiteY5" fmla="*/ 722 h 1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67" h="153174">
                  <a:moveTo>
                    <a:pt x="123910" y="722"/>
                  </a:moveTo>
                  <a:cubicBezTo>
                    <a:pt x="127879" y="-6686"/>
                    <a:pt x="123910" y="44908"/>
                    <a:pt x="115973" y="61047"/>
                  </a:cubicBezTo>
                  <a:cubicBezTo>
                    <a:pt x="108036" y="77186"/>
                    <a:pt x="95600" y="82213"/>
                    <a:pt x="76285" y="97559"/>
                  </a:cubicBezTo>
                  <a:cubicBezTo>
                    <a:pt x="56970" y="112905"/>
                    <a:pt x="-2561" y="151799"/>
                    <a:pt x="85" y="153122"/>
                  </a:cubicBezTo>
                  <a:cubicBezTo>
                    <a:pt x="2731" y="154445"/>
                    <a:pt x="69406" y="130632"/>
                    <a:pt x="92160" y="105497"/>
                  </a:cubicBezTo>
                  <a:cubicBezTo>
                    <a:pt x="114914" y="80362"/>
                    <a:pt x="119941" y="8130"/>
                    <a:pt x="123910" y="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69813007-C3CE-4428-A371-2EB4F9A54F00}"/>
                </a:ext>
              </a:extLst>
            </p:cNvPr>
            <p:cNvSpPr/>
            <p:nvPr/>
          </p:nvSpPr>
          <p:spPr>
            <a:xfrm>
              <a:off x="3524101" y="3108932"/>
              <a:ext cx="88044" cy="194661"/>
            </a:xfrm>
            <a:custGeom>
              <a:avLst/>
              <a:gdLst>
                <a:gd name="connsiteX0" fmla="*/ 149 w 88044"/>
                <a:gd name="connsiteY0" fmla="*/ 2568 h 194661"/>
                <a:gd name="connsiteX1" fmla="*/ 66824 w 88044"/>
                <a:gd name="connsiteY1" fmla="*/ 24793 h 194661"/>
                <a:gd name="connsiteX2" fmla="*/ 79524 w 88044"/>
                <a:gd name="connsiteY2" fmla="*/ 85118 h 194661"/>
                <a:gd name="connsiteX3" fmla="*/ 55712 w 88044"/>
                <a:gd name="connsiteY3" fmla="*/ 194656 h 194661"/>
                <a:gd name="connsiteX4" fmla="*/ 87462 w 88044"/>
                <a:gd name="connsiteY4" fmla="*/ 80356 h 194661"/>
                <a:gd name="connsiteX5" fmla="*/ 149 w 88044"/>
                <a:gd name="connsiteY5" fmla="*/ 2568 h 19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44" h="194661">
                  <a:moveTo>
                    <a:pt x="149" y="2568"/>
                  </a:moveTo>
                  <a:cubicBezTo>
                    <a:pt x="-3291" y="-6692"/>
                    <a:pt x="53595" y="11035"/>
                    <a:pt x="66824" y="24793"/>
                  </a:cubicBezTo>
                  <a:cubicBezTo>
                    <a:pt x="80053" y="38551"/>
                    <a:pt x="81376" y="56808"/>
                    <a:pt x="79524" y="85118"/>
                  </a:cubicBezTo>
                  <a:cubicBezTo>
                    <a:pt x="77672" y="113428"/>
                    <a:pt x="54389" y="195450"/>
                    <a:pt x="55712" y="194656"/>
                  </a:cubicBezTo>
                  <a:cubicBezTo>
                    <a:pt x="57035" y="193862"/>
                    <a:pt x="93018" y="112371"/>
                    <a:pt x="87462" y="80356"/>
                  </a:cubicBezTo>
                  <a:cubicBezTo>
                    <a:pt x="81906" y="48341"/>
                    <a:pt x="3589" y="11828"/>
                    <a:pt x="149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1E577B49-9B8C-40CE-949A-40376B14B7E6}"/>
                </a:ext>
              </a:extLst>
            </p:cNvPr>
            <p:cNvSpPr/>
            <p:nvPr/>
          </p:nvSpPr>
          <p:spPr>
            <a:xfrm>
              <a:off x="3339432" y="3189282"/>
              <a:ext cx="155096" cy="125439"/>
            </a:xfrm>
            <a:custGeom>
              <a:avLst/>
              <a:gdLst>
                <a:gd name="connsiteX0" fmla="*/ 108618 w 155096"/>
                <a:gd name="connsiteY0" fmla="*/ 6 h 125439"/>
                <a:gd name="connsiteX1" fmla="*/ 668 w 155096"/>
                <a:gd name="connsiteY1" fmla="*/ 85731 h 125439"/>
                <a:gd name="connsiteX2" fmla="*/ 67343 w 155096"/>
                <a:gd name="connsiteY2" fmla="*/ 98431 h 125439"/>
                <a:gd name="connsiteX3" fmla="*/ 154656 w 155096"/>
                <a:gd name="connsiteY3" fmla="*/ 125418 h 125439"/>
                <a:gd name="connsiteX4" fmla="*/ 97506 w 155096"/>
                <a:gd name="connsiteY4" fmla="*/ 93668 h 125439"/>
                <a:gd name="connsiteX5" fmla="*/ 16543 w 155096"/>
                <a:gd name="connsiteY5" fmla="*/ 80968 h 125439"/>
                <a:gd name="connsiteX6" fmla="*/ 108618 w 155096"/>
                <a:gd name="connsiteY6" fmla="*/ 6 h 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96" h="125439">
                  <a:moveTo>
                    <a:pt x="108618" y="6"/>
                  </a:moveTo>
                  <a:cubicBezTo>
                    <a:pt x="105972" y="800"/>
                    <a:pt x="7547" y="69327"/>
                    <a:pt x="668" y="85731"/>
                  </a:cubicBezTo>
                  <a:cubicBezTo>
                    <a:pt x="-6211" y="102135"/>
                    <a:pt x="41678" y="91816"/>
                    <a:pt x="67343" y="98431"/>
                  </a:cubicBezTo>
                  <a:cubicBezTo>
                    <a:pt x="93008" y="105046"/>
                    <a:pt x="149629" y="126212"/>
                    <a:pt x="154656" y="125418"/>
                  </a:cubicBezTo>
                  <a:cubicBezTo>
                    <a:pt x="159683" y="124624"/>
                    <a:pt x="120525" y="101076"/>
                    <a:pt x="97506" y="93668"/>
                  </a:cubicBezTo>
                  <a:cubicBezTo>
                    <a:pt x="74487" y="86260"/>
                    <a:pt x="17072" y="93668"/>
                    <a:pt x="16543" y="80968"/>
                  </a:cubicBezTo>
                  <a:cubicBezTo>
                    <a:pt x="16014" y="68268"/>
                    <a:pt x="111264" y="-788"/>
                    <a:pt x="108618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8FCB180-798C-41B3-8C76-53272BF45CFF}"/>
                </a:ext>
              </a:extLst>
            </p:cNvPr>
            <p:cNvSpPr/>
            <p:nvPr/>
          </p:nvSpPr>
          <p:spPr>
            <a:xfrm>
              <a:off x="3323795" y="3354237"/>
              <a:ext cx="230095" cy="67651"/>
            </a:xfrm>
            <a:custGeom>
              <a:avLst/>
              <a:gdLst>
                <a:gd name="connsiteX0" fmla="*/ 430 w 230095"/>
                <a:gd name="connsiteY0" fmla="*/ 151 h 67651"/>
                <a:gd name="connsiteX1" fmla="*/ 46468 w 230095"/>
                <a:gd name="connsiteY1" fmla="*/ 65238 h 67651"/>
                <a:gd name="connsiteX2" fmla="*/ 89330 w 230095"/>
                <a:gd name="connsiteY2" fmla="*/ 52538 h 67651"/>
                <a:gd name="connsiteX3" fmla="*/ 229030 w 230095"/>
                <a:gd name="connsiteY3" fmla="*/ 41426 h 67651"/>
                <a:gd name="connsiteX4" fmla="*/ 149655 w 230095"/>
                <a:gd name="connsiteY4" fmla="*/ 30313 h 67651"/>
                <a:gd name="connsiteX5" fmla="*/ 75043 w 230095"/>
                <a:gd name="connsiteY5" fmla="*/ 46188 h 67651"/>
                <a:gd name="connsiteX6" fmla="*/ 430 w 230095"/>
                <a:gd name="connsiteY6" fmla="*/ 151 h 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95" h="67651">
                  <a:moveTo>
                    <a:pt x="430" y="151"/>
                  </a:moveTo>
                  <a:cubicBezTo>
                    <a:pt x="-4332" y="3326"/>
                    <a:pt x="31651" y="56507"/>
                    <a:pt x="46468" y="65238"/>
                  </a:cubicBezTo>
                  <a:cubicBezTo>
                    <a:pt x="61285" y="73969"/>
                    <a:pt x="58903" y="56507"/>
                    <a:pt x="89330" y="52538"/>
                  </a:cubicBezTo>
                  <a:cubicBezTo>
                    <a:pt x="119757" y="48569"/>
                    <a:pt x="218976" y="45130"/>
                    <a:pt x="229030" y="41426"/>
                  </a:cubicBezTo>
                  <a:cubicBezTo>
                    <a:pt x="239084" y="37722"/>
                    <a:pt x="175319" y="29519"/>
                    <a:pt x="149655" y="30313"/>
                  </a:cubicBezTo>
                  <a:cubicBezTo>
                    <a:pt x="123991" y="31107"/>
                    <a:pt x="96210" y="47511"/>
                    <a:pt x="75043" y="46188"/>
                  </a:cubicBezTo>
                  <a:cubicBezTo>
                    <a:pt x="53876" y="44865"/>
                    <a:pt x="5192" y="-3024"/>
                    <a:pt x="430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ECEF00D3-969D-4777-B9C1-310A6EBF5300}"/>
                </a:ext>
              </a:extLst>
            </p:cNvPr>
            <p:cNvSpPr/>
            <p:nvPr/>
          </p:nvSpPr>
          <p:spPr>
            <a:xfrm>
              <a:off x="3349606" y="3311336"/>
              <a:ext cx="167704" cy="35377"/>
            </a:xfrm>
            <a:custGeom>
              <a:avLst/>
              <a:gdLst>
                <a:gd name="connsiteX0" fmla="*/ 3194 w 167704"/>
                <a:gd name="connsiteY0" fmla="*/ 189 h 35377"/>
                <a:gd name="connsiteX1" fmla="*/ 165119 w 167704"/>
                <a:gd name="connsiteY1" fmla="*/ 27177 h 35377"/>
                <a:gd name="connsiteX2" fmla="*/ 100032 w 167704"/>
                <a:gd name="connsiteY2" fmla="*/ 27177 h 35377"/>
                <a:gd name="connsiteX3" fmla="*/ 61932 w 167704"/>
                <a:gd name="connsiteY3" fmla="*/ 35114 h 35377"/>
                <a:gd name="connsiteX4" fmla="*/ 57169 w 167704"/>
                <a:gd name="connsiteY4" fmla="*/ 16064 h 35377"/>
                <a:gd name="connsiteX5" fmla="*/ 3194 w 167704"/>
                <a:gd name="connsiteY5" fmla="*/ 189 h 3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704" h="35377">
                  <a:moveTo>
                    <a:pt x="3194" y="189"/>
                  </a:moveTo>
                  <a:cubicBezTo>
                    <a:pt x="21186" y="2041"/>
                    <a:pt x="148979" y="22679"/>
                    <a:pt x="165119" y="27177"/>
                  </a:cubicBezTo>
                  <a:cubicBezTo>
                    <a:pt x="181259" y="31675"/>
                    <a:pt x="117230" y="25854"/>
                    <a:pt x="100032" y="27177"/>
                  </a:cubicBezTo>
                  <a:cubicBezTo>
                    <a:pt x="82834" y="28500"/>
                    <a:pt x="69076" y="36966"/>
                    <a:pt x="61932" y="35114"/>
                  </a:cubicBezTo>
                  <a:cubicBezTo>
                    <a:pt x="54788" y="33262"/>
                    <a:pt x="65636" y="21620"/>
                    <a:pt x="57169" y="16064"/>
                  </a:cubicBezTo>
                  <a:cubicBezTo>
                    <a:pt x="48702" y="10508"/>
                    <a:pt x="-14798" y="-1663"/>
                    <a:pt x="3194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5DBCA839-AA59-4690-A367-BB638E1CE30F}"/>
                </a:ext>
              </a:extLst>
            </p:cNvPr>
            <p:cNvSpPr/>
            <p:nvPr/>
          </p:nvSpPr>
          <p:spPr>
            <a:xfrm>
              <a:off x="3490912" y="3140000"/>
              <a:ext cx="61928" cy="97030"/>
            </a:xfrm>
            <a:custGeom>
              <a:avLst/>
              <a:gdLst>
                <a:gd name="connsiteX0" fmla="*/ 61913 w 61928"/>
                <a:gd name="connsiteY0" fmla="*/ 3250 h 97030"/>
                <a:gd name="connsiteX1" fmla="*/ 46038 w 61928"/>
                <a:gd name="connsiteY1" fmla="*/ 93738 h 97030"/>
                <a:gd name="connsiteX2" fmla="*/ 41276 w 61928"/>
                <a:gd name="connsiteY2" fmla="*/ 69925 h 97030"/>
                <a:gd name="connsiteX3" fmla="*/ 1 w 61928"/>
                <a:gd name="connsiteY3" fmla="*/ 75 h 97030"/>
                <a:gd name="connsiteX4" fmla="*/ 42863 w 61928"/>
                <a:gd name="connsiteY4" fmla="*/ 55638 h 97030"/>
                <a:gd name="connsiteX5" fmla="*/ 61913 w 61928"/>
                <a:gd name="connsiteY5" fmla="*/ 3250 h 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28" h="97030">
                  <a:moveTo>
                    <a:pt x="61913" y="3250"/>
                  </a:moveTo>
                  <a:cubicBezTo>
                    <a:pt x="62442" y="9600"/>
                    <a:pt x="49477" y="82626"/>
                    <a:pt x="46038" y="93738"/>
                  </a:cubicBezTo>
                  <a:cubicBezTo>
                    <a:pt x="42598" y="104851"/>
                    <a:pt x="48949" y="85535"/>
                    <a:pt x="41276" y="69925"/>
                  </a:cubicBezTo>
                  <a:cubicBezTo>
                    <a:pt x="33603" y="54315"/>
                    <a:pt x="-263" y="2456"/>
                    <a:pt x="1" y="75"/>
                  </a:cubicBezTo>
                  <a:cubicBezTo>
                    <a:pt x="265" y="-2306"/>
                    <a:pt x="32280" y="52198"/>
                    <a:pt x="42863" y="55638"/>
                  </a:cubicBezTo>
                  <a:cubicBezTo>
                    <a:pt x="53446" y="59078"/>
                    <a:pt x="61384" y="-3100"/>
                    <a:pt x="61913" y="3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38E1F42A-236B-4988-91A8-C688C525415F}"/>
                </a:ext>
              </a:extLst>
            </p:cNvPr>
            <p:cNvSpPr/>
            <p:nvPr/>
          </p:nvSpPr>
          <p:spPr>
            <a:xfrm>
              <a:off x="3445181" y="3203502"/>
              <a:ext cx="45844" cy="96377"/>
            </a:xfrm>
            <a:custGeom>
              <a:avLst/>
              <a:gdLst>
                <a:gd name="connsiteX0" fmla="*/ 1282 w 45844"/>
                <a:gd name="connsiteY0" fmla="*/ 73 h 96377"/>
                <a:gd name="connsiteX1" fmla="*/ 45732 w 45844"/>
                <a:gd name="connsiteY1" fmla="*/ 92148 h 96377"/>
                <a:gd name="connsiteX2" fmla="*/ 13982 w 45844"/>
                <a:gd name="connsiteY2" fmla="*/ 76273 h 96377"/>
                <a:gd name="connsiteX3" fmla="*/ 1282 w 45844"/>
                <a:gd name="connsiteY3" fmla="*/ 73 h 9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4" h="96377">
                  <a:moveTo>
                    <a:pt x="1282" y="73"/>
                  </a:moveTo>
                  <a:cubicBezTo>
                    <a:pt x="6574" y="2719"/>
                    <a:pt x="43615" y="79448"/>
                    <a:pt x="45732" y="92148"/>
                  </a:cubicBezTo>
                  <a:cubicBezTo>
                    <a:pt x="47849" y="104848"/>
                    <a:pt x="19538" y="85798"/>
                    <a:pt x="13982" y="76273"/>
                  </a:cubicBezTo>
                  <a:cubicBezTo>
                    <a:pt x="8426" y="66748"/>
                    <a:pt x="-4010" y="-2573"/>
                    <a:pt x="1282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0B842620-6463-4138-BB7C-865A21F69A34}"/>
                </a:ext>
              </a:extLst>
            </p:cNvPr>
            <p:cNvSpPr/>
            <p:nvPr/>
          </p:nvSpPr>
          <p:spPr>
            <a:xfrm>
              <a:off x="3469891" y="3152759"/>
              <a:ext cx="47193" cy="112893"/>
            </a:xfrm>
            <a:custGeom>
              <a:avLst/>
              <a:gdLst>
                <a:gd name="connsiteX0" fmla="*/ 8322 w 47193"/>
                <a:gd name="connsiteY0" fmla="*/ 16 h 112893"/>
                <a:gd name="connsiteX1" fmla="*/ 1972 w 47193"/>
                <a:gd name="connsiteY1" fmla="*/ 68279 h 112893"/>
                <a:gd name="connsiteX2" fmla="*/ 46422 w 47193"/>
                <a:gd name="connsiteY2" fmla="*/ 112729 h 112893"/>
                <a:gd name="connsiteX3" fmla="*/ 28959 w 47193"/>
                <a:gd name="connsiteY3" fmla="*/ 82566 h 112893"/>
                <a:gd name="connsiteX4" fmla="*/ 13084 w 47193"/>
                <a:gd name="connsiteY4" fmla="*/ 61929 h 112893"/>
                <a:gd name="connsiteX5" fmla="*/ 8322 w 47193"/>
                <a:gd name="connsiteY5" fmla="*/ 16 h 11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93" h="112893">
                  <a:moveTo>
                    <a:pt x="8322" y="16"/>
                  </a:moveTo>
                  <a:cubicBezTo>
                    <a:pt x="6470" y="1074"/>
                    <a:pt x="-4378" y="49494"/>
                    <a:pt x="1972" y="68279"/>
                  </a:cubicBezTo>
                  <a:cubicBezTo>
                    <a:pt x="8322" y="87064"/>
                    <a:pt x="41924" y="110348"/>
                    <a:pt x="46422" y="112729"/>
                  </a:cubicBezTo>
                  <a:cubicBezTo>
                    <a:pt x="50920" y="115110"/>
                    <a:pt x="34515" y="91033"/>
                    <a:pt x="28959" y="82566"/>
                  </a:cubicBezTo>
                  <a:cubicBezTo>
                    <a:pt x="23403" y="74099"/>
                    <a:pt x="15994" y="73571"/>
                    <a:pt x="13084" y="61929"/>
                  </a:cubicBezTo>
                  <a:cubicBezTo>
                    <a:pt x="10174" y="50287"/>
                    <a:pt x="10174" y="-1042"/>
                    <a:pt x="832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105BEE6C-18AF-46A5-9C8B-1978F56A7A71}"/>
                </a:ext>
              </a:extLst>
            </p:cNvPr>
            <p:cNvSpPr/>
            <p:nvPr/>
          </p:nvSpPr>
          <p:spPr>
            <a:xfrm>
              <a:off x="3444097" y="3098770"/>
              <a:ext cx="61104" cy="120714"/>
            </a:xfrm>
            <a:custGeom>
              <a:avLst/>
              <a:gdLst>
                <a:gd name="connsiteX0" fmla="*/ 61103 w 61104"/>
                <a:gd name="connsiteY0" fmla="*/ 30 h 120714"/>
                <a:gd name="connsiteX1" fmla="*/ 7128 w 61104"/>
                <a:gd name="connsiteY1" fmla="*/ 60355 h 120714"/>
                <a:gd name="connsiteX2" fmla="*/ 778 w 61104"/>
                <a:gd name="connsiteY2" fmla="*/ 120680 h 120714"/>
                <a:gd name="connsiteX3" fmla="*/ 8716 w 61104"/>
                <a:gd name="connsiteY3" fmla="*/ 68293 h 120714"/>
                <a:gd name="connsiteX4" fmla="*/ 61103 w 61104"/>
                <a:gd name="connsiteY4" fmla="*/ 30 h 1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04" h="120714">
                  <a:moveTo>
                    <a:pt x="61103" y="30"/>
                  </a:moveTo>
                  <a:cubicBezTo>
                    <a:pt x="60838" y="-1293"/>
                    <a:pt x="17182" y="40247"/>
                    <a:pt x="7128" y="60355"/>
                  </a:cubicBezTo>
                  <a:cubicBezTo>
                    <a:pt x="-2926" y="80463"/>
                    <a:pt x="513" y="119357"/>
                    <a:pt x="778" y="120680"/>
                  </a:cubicBezTo>
                  <a:cubicBezTo>
                    <a:pt x="1043" y="122003"/>
                    <a:pt x="-545" y="84433"/>
                    <a:pt x="8716" y="68293"/>
                  </a:cubicBezTo>
                  <a:cubicBezTo>
                    <a:pt x="17976" y="52154"/>
                    <a:pt x="61368" y="1353"/>
                    <a:pt x="61103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EFFEC73D-CF62-42A3-9638-87A55F0EC81A}"/>
                </a:ext>
              </a:extLst>
            </p:cNvPr>
            <p:cNvSpPr/>
            <p:nvPr/>
          </p:nvSpPr>
          <p:spPr>
            <a:xfrm>
              <a:off x="3319452" y="3012865"/>
              <a:ext cx="171469" cy="124065"/>
            </a:xfrm>
            <a:custGeom>
              <a:avLst/>
              <a:gdLst>
                <a:gd name="connsiteX0" fmla="*/ 15886 w 171469"/>
                <a:gd name="connsiteY0" fmla="*/ 210 h 124065"/>
                <a:gd name="connsiteX1" fmla="*/ 41286 w 171469"/>
                <a:gd name="connsiteY1" fmla="*/ 84348 h 124065"/>
                <a:gd name="connsiteX2" fmla="*/ 11 w 171469"/>
                <a:gd name="connsiteY2" fmla="*/ 124035 h 124065"/>
                <a:gd name="connsiteX3" fmla="*/ 46048 w 171469"/>
                <a:gd name="connsiteY3" fmla="*/ 90698 h 124065"/>
                <a:gd name="connsiteX4" fmla="*/ 171461 w 171469"/>
                <a:gd name="connsiteY4" fmla="*/ 77998 h 124065"/>
                <a:gd name="connsiteX5" fmla="*/ 52398 w 171469"/>
                <a:gd name="connsiteY5" fmla="*/ 60535 h 124065"/>
                <a:gd name="connsiteX6" fmla="*/ 15886 w 171469"/>
                <a:gd name="connsiteY6" fmla="*/ 210 h 1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69" h="124065">
                  <a:moveTo>
                    <a:pt x="15886" y="210"/>
                  </a:moveTo>
                  <a:cubicBezTo>
                    <a:pt x="14034" y="4179"/>
                    <a:pt x="43932" y="63711"/>
                    <a:pt x="41286" y="84348"/>
                  </a:cubicBezTo>
                  <a:cubicBezTo>
                    <a:pt x="38640" y="104985"/>
                    <a:pt x="-783" y="122977"/>
                    <a:pt x="11" y="124035"/>
                  </a:cubicBezTo>
                  <a:cubicBezTo>
                    <a:pt x="805" y="125093"/>
                    <a:pt x="17473" y="98371"/>
                    <a:pt x="46048" y="90698"/>
                  </a:cubicBezTo>
                  <a:cubicBezTo>
                    <a:pt x="74623" y="83025"/>
                    <a:pt x="170403" y="83025"/>
                    <a:pt x="171461" y="77998"/>
                  </a:cubicBezTo>
                  <a:cubicBezTo>
                    <a:pt x="172519" y="72971"/>
                    <a:pt x="78592" y="71383"/>
                    <a:pt x="52398" y="60535"/>
                  </a:cubicBezTo>
                  <a:cubicBezTo>
                    <a:pt x="26204" y="49687"/>
                    <a:pt x="17738" y="-3759"/>
                    <a:pt x="1588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46A4F382-9A83-46DA-A4CD-98694D5B45F2}"/>
                </a:ext>
              </a:extLst>
            </p:cNvPr>
            <p:cNvSpPr/>
            <p:nvPr/>
          </p:nvSpPr>
          <p:spPr>
            <a:xfrm>
              <a:off x="3087635" y="3574947"/>
              <a:ext cx="65140" cy="303363"/>
            </a:xfrm>
            <a:custGeom>
              <a:avLst/>
              <a:gdLst>
                <a:gd name="connsiteX0" fmla="*/ 53 w 65140"/>
                <a:gd name="connsiteY0" fmla="*/ 103 h 303363"/>
                <a:gd name="connsiteX1" fmla="*/ 61965 w 65140"/>
                <a:gd name="connsiteY1" fmla="*/ 123928 h 303363"/>
                <a:gd name="connsiteX2" fmla="*/ 55615 w 65140"/>
                <a:gd name="connsiteY2" fmla="*/ 303316 h 303363"/>
                <a:gd name="connsiteX3" fmla="*/ 50853 w 65140"/>
                <a:gd name="connsiteY3" fmla="*/ 106466 h 303363"/>
                <a:gd name="connsiteX4" fmla="*/ 53 w 65140"/>
                <a:gd name="connsiteY4" fmla="*/ 103 h 30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0" h="303363">
                  <a:moveTo>
                    <a:pt x="53" y="103"/>
                  </a:moveTo>
                  <a:cubicBezTo>
                    <a:pt x="1905" y="3013"/>
                    <a:pt x="52705" y="73393"/>
                    <a:pt x="61965" y="123928"/>
                  </a:cubicBezTo>
                  <a:cubicBezTo>
                    <a:pt x="71225" y="174464"/>
                    <a:pt x="57467" y="306226"/>
                    <a:pt x="55615" y="303316"/>
                  </a:cubicBezTo>
                  <a:cubicBezTo>
                    <a:pt x="53763" y="300406"/>
                    <a:pt x="56674" y="156737"/>
                    <a:pt x="50853" y="106466"/>
                  </a:cubicBezTo>
                  <a:cubicBezTo>
                    <a:pt x="45032" y="56195"/>
                    <a:pt x="-1799" y="-2807"/>
                    <a:pt x="5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3DDEFE63-5030-49C7-BDEA-19FA74EB16F7}"/>
                </a:ext>
              </a:extLst>
            </p:cNvPr>
            <p:cNvSpPr/>
            <p:nvPr/>
          </p:nvSpPr>
          <p:spPr>
            <a:xfrm>
              <a:off x="3723911" y="3452742"/>
              <a:ext cx="60889" cy="239876"/>
            </a:xfrm>
            <a:custGeom>
              <a:avLst/>
              <a:gdLst>
                <a:gd name="connsiteX0" fmla="*/ 14652 w 60889"/>
                <a:gd name="connsiteY0" fmla="*/ 71 h 239876"/>
                <a:gd name="connsiteX1" fmla="*/ 1952 w 60889"/>
                <a:gd name="connsiteY1" fmla="*/ 123896 h 239876"/>
                <a:gd name="connsiteX2" fmla="*/ 60689 w 60889"/>
                <a:gd name="connsiteY2" fmla="*/ 239783 h 239876"/>
                <a:gd name="connsiteX3" fmla="*/ 21002 w 60889"/>
                <a:gd name="connsiteY3" fmla="*/ 141358 h 239876"/>
                <a:gd name="connsiteX4" fmla="*/ 14652 w 60889"/>
                <a:gd name="connsiteY4" fmla="*/ 71 h 23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9" h="239876">
                  <a:moveTo>
                    <a:pt x="14652" y="71"/>
                  </a:moveTo>
                  <a:cubicBezTo>
                    <a:pt x="11477" y="-2839"/>
                    <a:pt x="-5721" y="83944"/>
                    <a:pt x="1952" y="123896"/>
                  </a:cubicBezTo>
                  <a:cubicBezTo>
                    <a:pt x="9625" y="163848"/>
                    <a:pt x="57514" y="236873"/>
                    <a:pt x="60689" y="239783"/>
                  </a:cubicBezTo>
                  <a:cubicBezTo>
                    <a:pt x="63864" y="242693"/>
                    <a:pt x="28410" y="176812"/>
                    <a:pt x="21002" y="141358"/>
                  </a:cubicBezTo>
                  <a:cubicBezTo>
                    <a:pt x="13594" y="105904"/>
                    <a:pt x="17827" y="2981"/>
                    <a:pt x="14652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88850FA4-D190-4E52-821A-CE9168CC7F4C}"/>
                </a:ext>
              </a:extLst>
            </p:cNvPr>
            <p:cNvSpPr/>
            <p:nvPr/>
          </p:nvSpPr>
          <p:spPr>
            <a:xfrm>
              <a:off x="3349599" y="3573147"/>
              <a:ext cx="144489" cy="527065"/>
            </a:xfrm>
            <a:custGeom>
              <a:avLst/>
              <a:gdLst>
                <a:gd name="connsiteX0" fmla="*/ 11139 w 144489"/>
                <a:gd name="connsiteY0" fmla="*/ 16191 h 527065"/>
                <a:gd name="connsiteX1" fmla="*/ 26 w 144489"/>
                <a:gd name="connsiteY1" fmla="*/ 505141 h 527065"/>
                <a:gd name="connsiteX2" fmla="*/ 14314 w 144489"/>
                <a:gd name="connsiteY2" fmla="*/ 419416 h 527065"/>
                <a:gd name="connsiteX3" fmla="*/ 68289 w 144489"/>
                <a:gd name="connsiteY3" fmla="*/ 213041 h 527065"/>
                <a:gd name="connsiteX4" fmla="*/ 144489 w 144489"/>
                <a:gd name="connsiteY4" fmla="*/ 106678 h 527065"/>
                <a:gd name="connsiteX5" fmla="*/ 69876 w 144489"/>
                <a:gd name="connsiteY5" fmla="*/ 193991 h 527065"/>
                <a:gd name="connsiteX6" fmla="*/ 12726 w 144489"/>
                <a:gd name="connsiteY6" fmla="*/ 373378 h 527065"/>
                <a:gd name="connsiteX7" fmla="*/ 17489 w 144489"/>
                <a:gd name="connsiteY7" fmla="*/ 295591 h 527065"/>
                <a:gd name="connsiteX8" fmla="*/ 23839 w 144489"/>
                <a:gd name="connsiteY8" fmla="*/ 133666 h 527065"/>
                <a:gd name="connsiteX9" fmla="*/ 11139 w 144489"/>
                <a:gd name="connsiteY9" fmla="*/ 16191 h 5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89" h="527065">
                  <a:moveTo>
                    <a:pt x="11139" y="16191"/>
                  </a:moveTo>
                  <a:cubicBezTo>
                    <a:pt x="7170" y="78103"/>
                    <a:pt x="-503" y="437937"/>
                    <a:pt x="26" y="505141"/>
                  </a:cubicBezTo>
                  <a:cubicBezTo>
                    <a:pt x="555" y="572345"/>
                    <a:pt x="2937" y="468099"/>
                    <a:pt x="14314" y="419416"/>
                  </a:cubicBezTo>
                  <a:cubicBezTo>
                    <a:pt x="25691" y="370733"/>
                    <a:pt x="46593" y="265164"/>
                    <a:pt x="68289" y="213041"/>
                  </a:cubicBezTo>
                  <a:cubicBezTo>
                    <a:pt x="89985" y="160918"/>
                    <a:pt x="144225" y="109853"/>
                    <a:pt x="144489" y="106678"/>
                  </a:cubicBezTo>
                  <a:cubicBezTo>
                    <a:pt x="144754" y="103503"/>
                    <a:pt x="91837" y="149541"/>
                    <a:pt x="69876" y="193991"/>
                  </a:cubicBezTo>
                  <a:cubicBezTo>
                    <a:pt x="47916" y="238441"/>
                    <a:pt x="21457" y="356445"/>
                    <a:pt x="12726" y="373378"/>
                  </a:cubicBezTo>
                  <a:cubicBezTo>
                    <a:pt x="3995" y="390311"/>
                    <a:pt x="15637" y="335543"/>
                    <a:pt x="17489" y="295591"/>
                  </a:cubicBezTo>
                  <a:cubicBezTo>
                    <a:pt x="19341" y="255639"/>
                    <a:pt x="27543" y="180762"/>
                    <a:pt x="23839" y="133666"/>
                  </a:cubicBezTo>
                  <a:cubicBezTo>
                    <a:pt x="20135" y="86570"/>
                    <a:pt x="15108" y="-45721"/>
                    <a:pt x="11139" y="16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53D8A5CF-F9FA-4430-9A50-F9C952B175AB}"/>
                </a:ext>
              </a:extLst>
            </p:cNvPr>
            <p:cNvSpPr/>
            <p:nvPr/>
          </p:nvSpPr>
          <p:spPr>
            <a:xfrm>
              <a:off x="3435785" y="3552801"/>
              <a:ext cx="404404" cy="328873"/>
            </a:xfrm>
            <a:custGeom>
              <a:avLst/>
              <a:gdLst>
                <a:gd name="connsiteX0" fmla="*/ 318653 w 404404"/>
                <a:gd name="connsiteY0" fmla="*/ 24 h 328873"/>
                <a:gd name="connsiteX1" fmla="*/ 340878 w 404404"/>
                <a:gd name="connsiteY1" fmla="*/ 103212 h 328873"/>
                <a:gd name="connsiteX2" fmla="*/ 272615 w 404404"/>
                <a:gd name="connsiteY2" fmla="*/ 177824 h 328873"/>
                <a:gd name="connsiteX3" fmla="*/ 4328 w 404404"/>
                <a:gd name="connsiteY3" fmla="*/ 325462 h 328873"/>
                <a:gd name="connsiteX4" fmla="*/ 128153 w 404404"/>
                <a:gd name="connsiteY4" fmla="*/ 276249 h 328873"/>
                <a:gd name="connsiteX5" fmla="*/ 404378 w 404404"/>
                <a:gd name="connsiteY5" fmla="*/ 214337 h 328873"/>
                <a:gd name="connsiteX6" fmla="*/ 145615 w 404404"/>
                <a:gd name="connsiteY6" fmla="*/ 255612 h 328873"/>
                <a:gd name="connsiteX7" fmla="*/ 253565 w 404404"/>
                <a:gd name="connsiteY7" fmla="*/ 214337 h 328873"/>
                <a:gd name="connsiteX8" fmla="*/ 337703 w 404404"/>
                <a:gd name="connsiteY8" fmla="*/ 136549 h 328873"/>
                <a:gd name="connsiteX9" fmla="*/ 347228 w 404404"/>
                <a:gd name="connsiteY9" fmla="*/ 112737 h 328873"/>
                <a:gd name="connsiteX10" fmla="*/ 318653 w 404404"/>
                <a:gd name="connsiteY10" fmla="*/ 24 h 3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404" h="328873">
                  <a:moveTo>
                    <a:pt x="318653" y="24"/>
                  </a:moveTo>
                  <a:cubicBezTo>
                    <a:pt x="317595" y="-1564"/>
                    <a:pt x="348551" y="73579"/>
                    <a:pt x="340878" y="103212"/>
                  </a:cubicBezTo>
                  <a:cubicBezTo>
                    <a:pt x="333205" y="132845"/>
                    <a:pt x="328707" y="140782"/>
                    <a:pt x="272615" y="177824"/>
                  </a:cubicBezTo>
                  <a:cubicBezTo>
                    <a:pt x="216523" y="214866"/>
                    <a:pt x="28405" y="309058"/>
                    <a:pt x="4328" y="325462"/>
                  </a:cubicBezTo>
                  <a:cubicBezTo>
                    <a:pt x="-19749" y="341866"/>
                    <a:pt x="61478" y="294770"/>
                    <a:pt x="128153" y="276249"/>
                  </a:cubicBezTo>
                  <a:cubicBezTo>
                    <a:pt x="194828" y="257728"/>
                    <a:pt x="401468" y="217776"/>
                    <a:pt x="404378" y="214337"/>
                  </a:cubicBezTo>
                  <a:cubicBezTo>
                    <a:pt x="407288" y="210898"/>
                    <a:pt x="170750" y="255612"/>
                    <a:pt x="145615" y="255612"/>
                  </a:cubicBezTo>
                  <a:cubicBezTo>
                    <a:pt x="120480" y="255612"/>
                    <a:pt x="221550" y="234181"/>
                    <a:pt x="253565" y="214337"/>
                  </a:cubicBezTo>
                  <a:cubicBezTo>
                    <a:pt x="285580" y="194493"/>
                    <a:pt x="322093" y="153482"/>
                    <a:pt x="337703" y="136549"/>
                  </a:cubicBezTo>
                  <a:cubicBezTo>
                    <a:pt x="353314" y="119616"/>
                    <a:pt x="350932" y="135491"/>
                    <a:pt x="347228" y="112737"/>
                  </a:cubicBezTo>
                  <a:cubicBezTo>
                    <a:pt x="343524" y="89983"/>
                    <a:pt x="319711" y="1612"/>
                    <a:pt x="31865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A8F5F97F-EB81-4997-AA59-E0884790B1C0}"/>
                </a:ext>
              </a:extLst>
            </p:cNvPr>
            <p:cNvSpPr/>
            <p:nvPr/>
          </p:nvSpPr>
          <p:spPr>
            <a:xfrm>
              <a:off x="3735388" y="3687509"/>
              <a:ext cx="271592" cy="94239"/>
            </a:xfrm>
            <a:custGeom>
              <a:avLst/>
              <a:gdLst>
                <a:gd name="connsiteX0" fmla="*/ 0 w 271592"/>
                <a:gd name="connsiteY0" fmla="*/ 254 h 94239"/>
                <a:gd name="connsiteX1" fmla="*/ 92075 w 271592"/>
                <a:gd name="connsiteY1" fmla="*/ 63754 h 94239"/>
                <a:gd name="connsiteX2" fmla="*/ 268287 w 271592"/>
                <a:gd name="connsiteY2" fmla="*/ 70104 h 94239"/>
                <a:gd name="connsiteX3" fmla="*/ 198437 w 271592"/>
                <a:gd name="connsiteY3" fmla="*/ 73279 h 94239"/>
                <a:gd name="connsiteX4" fmla="*/ 90487 w 271592"/>
                <a:gd name="connsiteY4" fmla="*/ 90741 h 94239"/>
                <a:gd name="connsiteX5" fmla="*/ 0 w 271592"/>
                <a:gd name="connsiteY5" fmla="*/ 254 h 9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2" h="94239">
                  <a:moveTo>
                    <a:pt x="0" y="254"/>
                  </a:moveTo>
                  <a:cubicBezTo>
                    <a:pt x="265" y="-4244"/>
                    <a:pt x="47361" y="52112"/>
                    <a:pt x="92075" y="63754"/>
                  </a:cubicBezTo>
                  <a:cubicBezTo>
                    <a:pt x="136789" y="75396"/>
                    <a:pt x="250560" y="68516"/>
                    <a:pt x="268287" y="70104"/>
                  </a:cubicBezTo>
                  <a:cubicBezTo>
                    <a:pt x="286014" y="71692"/>
                    <a:pt x="228070" y="69840"/>
                    <a:pt x="198437" y="73279"/>
                  </a:cubicBezTo>
                  <a:cubicBezTo>
                    <a:pt x="168804" y="76718"/>
                    <a:pt x="120649" y="103706"/>
                    <a:pt x="90487" y="90741"/>
                  </a:cubicBezTo>
                  <a:cubicBezTo>
                    <a:pt x="60325" y="77776"/>
                    <a:pt x="-265" y="4752"/>
                    <a:pt x="0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199EC340-59E5-4A9B-806D-3EA2D4F301D4}"/>
                </a:ext>
              </a:extLst>
            </p:cNvPr>
            <p:cNvSpPr/>
            <p:nvPr/>
          </p:nvSpPr>
          <p:spPr>
            <a:xfrm>
              <a:off x="2899655" y="3848535"/>
              <a:ext cx="219918" cy="340605"/>
            </a:xfrm>
            <a:custGeom>
              <a:avLst/>
              <a:gdLst>
                <a:gd name="connsiteX0" fmla="*/ 219783 w 219918"/>
                <a:gd name="connsiteY0" fmla="*/ 1153 h 340605"/>
                <a:gd name="connsiteX1" fmla="*/ 83258 w 219918"/>
                <a:gd name="connsiteY1" fmla="*/ 186890 h 340605"/>
                <a:gd name="connsiteX2" fmla="*/ 3883 w 219918"/>
                <a:gd name="connsiteY2" fmla="*/ 339290 h 340605"/>
                <a:gd name="connsiteX3" fmla="*/ 14995 w 219918"/>
                <a:gd name="connsiteY3" fmla="*/ 256740 h 340605"/>
                <a:gd name="connsiteX4" fmla="*/ 38808 w 219918"/>
                <a:gd name="connsiteY4" fmla="*/ 186890 h 340605"/>
                <a:gd name="connsiteX5" fmla="*/ 107070 w 219918"/>
                <a:gd name="connsiteY5" fmla="*/ 112278 h 340605"/>
                <a:gd name="connsiteX6" fmla="*/ 219783 w 219918"/>
                <a:gd name="connsiteY6" fmla="*/ 1153 h 3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18" h="340605">
                  <a:moveTo>
                    <a:pt x="219783" y="1153"/>
                  </a:moveTo>
                  <a:cubicBezTo>
                    <a:pt x="215814" y="13588"/>
                    <a:pt x="119241" y="130534"/>
                    <a:pt x="83258" y="186890"/>
                  </a:cubicBezTo>
                  <a:cubicBezTo>
                    <a:pt x="47275" y="243246"/>
                    <a:pt x="15260" y="327648"/>
                    <a:pt x="3883" y="339290"/>
                  </a:cubicBezTo>
                  <a:cubicBezTo>
                    <a:pt x="-7494" y="350932"/>
                    <a:pt x="9174" y="282140"/>
                    <a:pt x="14995" y="256740"/>
                  </a:cubicBezTo>
                  <a:cubicBezTo>
                    <a:pt x="20816" y="231340"/>
                    <a:pt x="23462" y="210967"/>
                    <a:pt x="38808" y="186890"/>
                  </a:cubicBezTo>
                  <a:cubicBezTo>
                    <a:pt x="54154" y="162813"/>
                    <a:pt x="74526" y="144292"/>
                    <a:pt x="107070" y="112278"/>
                  </a:cubicBezTo>
                  <a:cubicBezTo>
                    <a:pt x="139614" y="80264"/>
                    <a:pt x="223752" y="-11282"/>
                    <a:pt x="219783" y="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E0EE944D-0EA5-4ED8-8BF8-1A377959154A}"/>
                </a:ext>
              </a:extLst>
            </p:cNvPr>
            <p:cNvSpPr/>
            <p:nvPr/>
          </p:nvSpPr>
          <p:spPr>
            <a:xfrm>
              <a:off x="2874747" y="4189383"/>
              <a:ext cx="41925" cy="572534"/>
            </a:xfrm>
            <a:custGeom>
              <a:avLst/>
              <a:gdLst>
                <a:gd name="connsiteX0" fmla="*/ 41491 w 41925"/>
                <a:gd name="connsiteY0" fmla="*/ 30 h 572534"/>
                <a:gd name="connsiteX1" fmla="*/ 22441 w 41925"/>
                <a:gd name="connsiteY1" fmla="*/ 276255 h 572534"/>
                <a:gd name="connsiteX2" fmla="*/ 14503 w 41925"/>
                <a:gd name="connsiteY2" fmla="*/ 103217 h 572534"/>
                <a:gd name="connsiteX3" fmla="*/ 12916 w 41925"/>
                <a:gd name="connsiteY3" fmla="*/ 273080 h 572534"/>
                <a:gd name="connsiteX4" fmla="*/ 12916 w 41925"/>
                <a:gd name="connsiteY4" fmla="*/ 442942 h 572534"/>
                <a:gd name="connsiteX5" fmla="*/ 28791 w 41925"/>
                <a:gd name="connsiteY5" fmla="*/ 569942 h 572534"/>
                <a:gd name="connsiteX6" fmla="*/ 25616 w 41925"/>
                <a:gd name="connsiteY6" fmla="*/ 515967 h 572534"/>
                <a:gd name="connsiteX7" fmla="*/ 9741 w 41925"/>
                <a:gd name="connsiteY7" fmla="*/ 369917 h 572534"/>
                <a:gd name="connsiteX8" fmla="*/ 1803 w 41925"/>
                <a:gd name="connsiteY8" fmla="*/ 258792 h 572534"/>
                <a:gd name="connsiteX9" fmla="*/ 41491 w 41925"/>
                <a:gd name="connsiteY9" fmla="*/ 30 h 5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5" h="572534">
                  <a:moveTo>
                    <a:pt x="41491" y="30"/>
                  </a:moveTo>
                  <a:cubicBezTo>
                    <a:pt x="44931" y="2941"/>
                    <a:pt x="26939" y="259057"/>
                    <a:pt x="22441" y="276255"/>
                  </a:cubicBezTo>
                  <a:cubicBezTo>
                    <a:pt x="17943" y="293453"/>
                    <a:pt x="16090" y="103746"/>
                    <a:pt x="14503" y="103217"/>
                  </a:cubicBezTo>
                  <a:cubicBezTo>
                    <a:pt x="12916" y="102688"/>
                    <a:pt x="13180" y="216459"/>
                    <a:pt x="12916" y="273080"/>
                  </a:cubicBezTo>
                  <a:cubicBezTo>
                    <a:pt x="12652" y="329701"/>
                    <a:pt x="10270" y="393465"/>
                    <a:pt x="12916" y="442942"/>
                  </a:cubicBezTo>
                  <a:cubicBezTo>
                    <a:pt x="15562" y="492419"/>
                    <a:pt x="26674" y="557771"/>
                    <a:pt x="28791" y="569942"/>
                  </a:cubicBezTo>
                  <a:cubicBezTo>
                    <a:pt x="30908" y="582113"/>
                    <a:pt x="28791" y="549304"/>
                    <a:pt x="25616" y="515967"/>
                  </a:cubicBezTo>
                  <a:cubicBezTo>
                    <a:pt x="22441" y="482630"/>
                    <a:pt x="13710" y="412780"/>
                    <a:pt x="9741" y="369917"/>
                  </a:cubicBezTo>
                  <a:cubicBezTo>
                    <a:pt x="5772" y="327054"/>
                    <a:pt x="-4018" y="317265"/>
                    <a:pt x="1803" y="258792"/>
                  </a:cubicBezTo>
                  <a:cubicBezTo>
                    <a:pt x="7624" y="200319"/>
                    <a:pt x="38051" y="-2881"/>
                    <a:pt x="4149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A5AB9183-8E14-4678-A0F4-7F3E244FF76A}"/>
                </a:ext>
              </a:extLst>
            </p:cNvPr>
            <p:cNvSpPr/>
            <p:nvPr/>
          </p:nvSpPr>
          <p:spPr>
            <a:xfrm>
              <a:off x="2816199" y="4096654"/>
              <a:ext cx="114327" cy="605786"/>
            </a:xfrm>
            <a:custGeom>
              <a:avLst/>
              <a:gdLst>
                <a:gd name="connsiteX0" fmla="*/ 114326 w 114327"/>
                <a:gd name="connsiteY0" fmla="*/ 684 h 605786"/>
                <a:gd name="connsiteX1" fmla="*/ 49239 w 114327"/>
                <a:gd name="connsiteY1" fmla="*/ 154671 h 605786"/>
                <a:gd name="connsiteX2" fmla="*/ 27014 w 114327"/>
                <a:gd name="connsiteY2" fmla="*/ 356284 h 605786"/>
                <a:gd name="connsiteX3" fmla="*/ 42889 w 114327"/>
                <a:gd name="connsiteY3" fmla="*/ 122921 h 605786"/>
                <a:gd name="connsiteX4" fmla="*/ 25426 w 114327"/>
                <a:gd name="connsiteY4" fmla="*/ 310246 h 605786"/>
                <a:gd name="connsiteX5" fmla="*/ 26 w 114327"/>
                <a:gd name="connsiteY5" fmla="*/ 534084 h 605786"/>
                <a:gd name="connsiteX6" fmla="*/ 20664 w 114327"/>
                <a:gd name="connsiteY6" fmla="*/ 605521 h 605786"/>
                <a:gd name="connsiteX7" fmla="*/ 25426 w 114327"/>
                <a:gd name="connsiteY7" fmla="*/ 515034 h 605786"/>
                <a:gd name="connsiteX8" fmla="*/ 47651 w 114327"/>
                <a:gd name="connsiteY8" fmla="*/ 118159 h 605786"/>
                <a:gd name="connsiteX9" fmla="*/ 114326 w 114327"/>
                <a:gd name="connsiteY9" fmla="*/ 684 h 6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27" h="605786">
                  <a:moveTo>
                    <a:pt x="114326" y="684"/>
                  </a:moveTo>
                  <a:cubicBezTo>
                    <a:pt x="114591" y="6769"/>
                    <a:pt x="63791" y="95404"/>
                    <a:pt x="49239" y="154671"/>
                  </a:cubicBezTo>
                  <a:cubicBezTo>
                    <a:pt x="34687" y="213938"/>
                    <a:pt x="28072" y="361575"/>
                    <a:pt x="27014" y="356284"/>
                  </a:cubicBezTo>
                  <a:cubicBezTo>
                    <a:pt x="25956" y="350993"/>
                    <a:pt x="43154" y="130594"/>
                    <a:pt x="42889" y="122921"/>
                  </a:cubicBezTo>
                  <a:cubicBezTo>
                    <a:pt x="42624" y="115248"/>
                    <a:pt x="32570" y="241719"/>
                    <a:pt x="25426" y="310246"/>
                  </a:cubicBezTo>
                  <a:cubicBezTo>
                    <a:pt x="18282" y="378773"/>
                    <a:pt x="820" y="484872"/>
                    <a:pt x="26" y="534084"/>
                  </a:cubicBezTo>
                  <a:cubicBezTo>
                    <a:pt x="-768" y="583296"/>
                    <a:pt x="16431" y="608696"/>
                    <a:pt x="20664" y="605521"/>
                  </a:cubicBezTo>
                  <a:cubicBezTo>
                    <a:pt x="24897" y="602346"/>
                    <a:pt x="20928" y="596261"/>
                    <a:pt x="25426" y="515034"/>
                  </a:cubicBezTo>
                  <a:cubicBezTo>
                    <a:pt x="29924" y="433807"/>
                    <a:pt x="30982" y="207588"/>
                    <a:pt x="47651" y="118159"/>
                  </a:cubicBezTo>
                  <a:cubicBezTo>
                    <a:pt x="64320" y="28730"/>
                    <a:pt x="114061" y="-5401"/>
                    <a:pt x="114326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2DFFCF5B-922E-450E-92B4-C6BDB85A7B51}"/>
                </a:ext>
              </a:extLst>
            </p:cNvPr>
            <p:cNvSpPr/>
            <p:nvPr/>
          </p:nvSpPr>
          <p:spPr>
            <a:xfrm>
              <a:off x="2851392" y="3870310"/>
              <a:ext cx="226886" cy="62343"/>
            </a:xfrm>
            <a:custGeom>
              <a:avLst/>
              <a:gdLst>
                <a:gd name="connsiteX0" fmla="*/ 2933 w 226886"/>
                <a:gd name="connsiteY0" fmla="*/ 57165 h 62343"/>
                <a:gd name="connsiteX1" fmla="*/ 169621 w 226886"/>
                <a:gd name="connsiteY1" fmla="*/ 60340 h 62343"/>
                <a:gd name="connsiteX2" fmla="*/ 226771 w 226886"/>
                <a:gd name="connsiteY2" fmla="*/ 30178 h 62343"/>
                <a:gd name="connsiteX3" fmla="*/ 182321 w 226886"/>
                <a:gd name="connsiteY3" fmla="*/ 39703 h 62343"/>
                <a:gd name="connsiteX4" fmla="*/ 112471 w 226886"/>
                <a:gd name="connsiteY4" fmla="*/ 42878 h 62343"/>
                <a:gd name="connsiteX5" fmla="*/ 36271 w 226886"/>
                <a:gd name="connsiteY5" fmla="*/ 15 h 62343"/>
                <a:gd name="connsiteX6" fmla="*/ 61671 w 226886"/>
                <a:gd name="connsiteY6" fmla="*/ 38115 h 62343"/>
                <a:gd name="connsiteX7" fmla="*/ 2933 w 226886"/>
                <a:gd name="connsiteY7" fmla="*/ 57165 h 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886" h="62343">
                  <a:moveTo>
                    <a:pt x="2933" y="57165"/>
                  </a:moveTo>
                  <a:cubicBezTo>
                    <a:pt x="20925" y="60869"/>
                    <a:pt x="132315" y="64838"/>
                    <a:pt x="169621" y="60340"/>
                  </a:cubicBezTo>
                  <a:cubicBezTo>
                    <a:pt x="206927" y="55842"/>
                    <a:pt x="224654" y="33617"/>
                    <a:pt x="226771" y="30178"/>
                  </a:cubicBezTo>
                  <a:cubicBezTo>
                    <a:pt x="228888" y="26738"/>
                    <a:pt x="201371" y="37586"/>
                    <a:pt x="182321" y="39703"/>
                  </a:cubicBezTo>
                  <a:cubicBezTo>
                    <a:pt x="163271" y="41820"/>
                    <a:pt x="136813" y="49493"/>
                    <a:pt x="112471" y="42878"/>
                  </a:cubicBezTo>
                  <a:cubicBezTo>
                    <a:pt x="88129" y="36263"/>
                    <a:pt x="44738" y="809"/>
                    <a:pt x="36271" y="15"/>
                  </a:cubicBezTo>
                  <a:cubicBezTo>
                    <a:pt x="27804" y="-779"/>
                    <a:pt x="68021" y="29648"/>
                    <a:pt x="61671" y="38115"/>
                  </a:cubicBezTo>
                  <a:cubicBezTo>
                    <a:pt x="55321" y="46582"/>
                    <a:pt x="-15059" y="53461"/>
                    <a:pt x="2933" y="57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3AC751BE-484E-4210-8077-4C536DEB5663}"/>
                </a:ext>
              </a:extLst>
            </p:cNvPr>
            <p:cNvSpPr/>
            <p:nvPr/>
          </p:nvSpPr>
          <p:spPr>
            <a:xfrm>
              <a:off x="2784829" y="3932147"/>
              <a:ext cx="167922" cy="361383"/>
            </a:xfrm>
            <a:custGeom>
              <a:avLst/>
              <a:gdLst>
                <a:gd name="connsiteX0" fmla="*/ 167921 w 167922"/>
                <a:gd name="connsiteY0" fmla="*/ 91 h 361383"/>
                <a:gd name="connsiteX1" fmla="*/ 110771 w 167922"/>
                <a:gd name="connsiteY1" fmla="*/ 119153 h 361383"/>
                <a:gd name="connsiteX2" fmla="*/ 21871 w 167922"/>
                <a:gd name="connsiteY2" fmla="*/ 168366 h 361383"/>
                <a:gd name="connsiteX3" fmla="*/ 88546 w 167922"/>
                <a:gd name="connsiteY3" fmla="*/ 155666 h 361383"/>
                <a:gd name="connsiteX4" fmla="*/ 77434 w 167922"/>
                <a:gd name="connsiteY4" fmla="*/ 165191 h 361383"/>
                <a:gd name="connsiteX5" fmla="*/ 1234 w 167922"/>
                <a:gd name="connsiteY5" fmla="*/ 357278 h 361383"/>
                <a:gd name="connsiteX6" fmla="*/ 36159 w 167922"/>
                <a:gd name="connsiteY6" fmla="*/ 284253 h 361383"/>
                <a:gd name="connsiteX7" fmla="*/ 112359 w 167922"/>
                <a:gd name="connsiteY7" fmla="*/ 139791 h 361383"/>
                <a:gd name="connsiteX8" fmla="*/ 167921 w 167922"/>
                <a:gd name="connsiteY8" fmla="*/ 91 h 3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22" h="361383">
                  <a:moveTo>
                    <a:pt x="167921" y="91"/>
                  </a:moveTo>
                  <a:cubicBezTo>
                    <a:pt x="167656" y="-3349"/>
                    <a:pt x="135113" y="91107"/>
                    <a:pt x="110771" y="119153"/>
                  </a:cubicBezTo>
                  <a:cubicBezTo>
                    <a:pt x="86429" y="147199"/>
                    <a:pt x="25575" y="162281"/>
                    <a:pt x="21871" y="168366"/>
                  </a:cubicBezTo>
                  <a:cubicBezTo>
                    <a:pt x="18167" y="174452"/>
                    <a:pt x="79286" y="156195"/>
                    <a:pt x="88546" y="155666"/>
                  </a:cubicBezTo>
                  <a:cubicBezTo>
                    <a:pt x="97806" y="155137"/>
                    <a:pt x="91986" y="131589"/>
                    <a:pt x="77434" y="165191"/>
                  </a:cubicBezTo>
                  <a:cubicBezTo>
                    <a:pt x="62882" y="198793"/>
                    <a:pt x="8113" y="337434"/>
                    <a:pt x="1234" y="357278"/>
                  </a:cubicBezTo>
                  <a:cubicBezTo>
                    <a:pt x="-5645" y="377122"/>
                    <a:pt x="17638" y="320501"/>
                    <a:pt x="36159" y="284253"/>
                  </a:cubicBezTo>
                  <a:cubicBezTo>
                    <a:pt x="54680" y="248005"/>
                    <a:pt x="89869" y="184770"/>
                    <a:pt x="112359" y="139791"/>
                  </a:cubicBezTo>
                  <a:cubicBezTo>
                    <a:pt x="134848" y="94812"/>
                    <a:pt x="168186" y="3531"/>
                    <a:pt x="167921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3B5CF1C3-B1DD-4036-8730-B9E3F6CCBF78}"/>
                </a:ext>
              </a:extLst>
            </p:cNvPr>
            <p:cNvSpPr/>
            <p:nvPr/>
          </p:nvSpPr>
          <p:spPr>
            <a:xfrm>
              <a:off x="2771208" y="4281716"/>
              <a:ext cx="34490" cy="385854"/>
            </a:xfrm>
            <a:custGeom>
              <a:avLst/>
              <a:gdLst>
                <a:gd name="connsiteX0" fmla="*/ 33905 w 34490"/>
                <a:gd name="connsiteY0" fmla="*/ 4534 h 385854"/>
                <a:gd name="connsiteX1" fmla="*/ 21205 w 34490"/>
                <a:gd name="connsiteY1" fmla="*/ 236309 h 385854"/>
                <a:gd name="connsiteX2" fmla="*/ 13267 w 34490"/>
                <a:gd name="connsiteY2" fmla="*/ 80734 h 385854"/>
                <a:gd name="connsiteX3" fmla="*/ 14855 w 34490"/>
                <a:gd name="connsiteY3" fmla="*/ 182334 h 385854"/>
                <a:gd name="connsiteX4" fmla="*/ 10092 w 34490"/>
                <a:gd name="connsiteY4" fmla="*/ 379184 h 385854"/>
                <a:gd name="connsiteX5" fmla="*/ 10092 w 34490"/>
                <a:gd name="connsiteY5" fmla="*/ 317272 h 385854"/>
                <a:gd name="connsiteX6" fmla="*/ 567 w 34490"/>
                <a:gd name="connsiteY6" fmla="*/ 99784 h 385854"/>
                <a:gd name="connsiteX7" fmla="*/ 33905 w 34490"/>
                <a:gd name="connsiteY7" fmla="*/ 4534 h 38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" h="385854">
                  <a:moveTo>
                    <a:pt x="33905" y="4534"/>
                  </a:moveTo>
                  <a:cubicBezTo>
                    <a:pt x="37345" y="27288"/>
                    <a:pt x="24645" y="223609"/>
                    <a:pt x="21205" y="236309"/>
                  </a:cubicBezTo>
                  <a:cubicBezTo>
                    <a:pt x="17765" y="249009"/>
                    <a:pt x="14325" y="89730"/>
                    <a:pt x="13267" y="80734"/>
                  </a:cubicBezTo>
                  <a:cubicBezTo>
                    <a:pt x="12209" y="71738"/>
                    <a:pt x="15384" y="132592"/>
                    <a:pt x="14855" y="182334"/>
                  </a:cubicBezTo>
                  <a:cubicBezTo>
                    <a:pt x="14326" y="232076"/>
                    <a:pt x="10886" y="356694"/>
                    <a:pt x="10092" y="379184"/>
                  </a:cubicBezTo>
                  <a:cubicBezTo>
                    <a:pt x="9298" y="401674"/>
                    <a:pt x="11679" y="363839"/>
                    <a:pt x="10092" y="317272"/>
                  </a:cubicBezTo>
                  <a:cubicBezTo>
                    <a:pt x="8504" y="270705"/>
                    <a:pt x="-2608" y="150055"/>
                    <a:pt x="567" y="99784"/>
                  </a:cubicBezTo>
                  <a:cubicBezTo>
                    <a:pt x="3742" y="49513"/>
                    <a:pt x="30465" y="-18220"/>
                    <a:pt x="33905" y="4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6FCBAA92-03B2-416B-8534-46CAE7355F97}"/>
                </a:ext>
              </a:extLst>
            </p:cNvPr>
            <p:cNvSpPr/>
            <p:nvPr/>
          </p:nvSpPr>
          <p:spPr>
            <a:xfrm>
              <a:off x="2592164" y="3537606"/>
              <a:ext cx="275520" cy="355881"/>
            </a:xfrm>
            <a:custGeom>
              <a:avLst/>
              <a:gdLst>
                <a:gd name="connsiteX0" fmla="*/ 224 w 275520"/>
                <a:gd name="connsiteY0" fmla="*/ 932 h 355881"/>
                <a:gd name="connsiteX1" fmla="*/ 192311 w 275520"/>
                <a:gd name="connsiteY1" fmla="*/ 197782 h 355881"/>
                <a:gd name="connsiteX2" fmla="*/ 228824 w 275520"/>
                <a:gd name="connsiteY2" fmla="*/ 243819 h 355881"/>
                <a:gd name="connsiteX3" fmla="*/ 274861 w 275520"/>
                <a:gd name="connsiteY3" fmla="*/ 354944 h 355881"/>
                <a:gd name="connsiteX4" fmla="*/ 251049 w 275520"/>
                <a:gd name="connsiteY4" fmla="*/ 289857 h 355881"/>
                <a:gd name="connsiteX5" fmla="*/ 184374 w 275520"/>
                <a:gd name="connsiteY5" fmla="*/ 164444 h 355881"/>
                <a:gd name="connsiteX6" fmla="*/ 154211 w 275520"/>
                <a:gd name="connsiteY6" fmla="*/ 124757 h 355881"/>
                <a:gd name="connsiteX7" fmla="*/ 224 w 275520"/>
                <a:gd name="connsiteY7" fmla="*/ 932 h 35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520" h="355881">
                  <a:moveTo>
                    <a:pt x="224" y="932"/>
                  </a:moveTo>
                  <a:cubicBezTo>
                    <a:pt x="6574" y="13103"/>
                    <a:pt x="154211" y="157301"/>
                    <a:pt x="192311" y="197782"/>
                  </a:cubicBezTo>
                  <a:cubicBezTo>
                    <a:pt x="230411" y="238263"/>
                    <a:pt x="215066" y="217625"/>
                    <a:pt x="228824" y="243819"/>
                  </a:cubicBezTo>
                  <a:cubicBezTo>
                    <a:pt x="242582" y="270013"/>
                    <a:pt x="271157" y="347271"/>
                    <a:pt x="274861" y="354944"/>
                  </a:cubicBezTo>
                  <a:cubicBezTo>
                    <a:pt x="278565" y="362617"/>
                    <a:pt x="266130" y="321607"/>
                    <a:pt x="251049" y="289857"/>
                  </a:cubicBezTo>
                  <a:cubicBezTo>
                    <a:pt x="235968" y="258107"/>
                    <a:pt x="200514" y="191961"/>
                    <a:pt x="184374" y="164444"/>
                  </a:cubicBezTo>
                  <a:cubicBezTo>
                    <a:pt x="168234" y="136927"/>
                    <a:pt x="184109" y="150157"/>
                    <a:pt x="154211" y="124757"/>
                  </a:cubicBezTo>
                  <a:cubicBezTo>
                    <a:pt x="124313" y="99357"/>
                    <a:pt x="-6126" y="-11239"/>
                    <a:pt x="224" y="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BCECB68B-C0DD-4003-9262-1F28BFC3D1BB}"/>
                </a:ext>
              </a:extLst>
            </p:cNvPr>
            <p:cNvSpPr/>
            <p:nvPr/>
          </p:nvSpPr>
          <p:spPr>
            <a:xfrm>
              <a:off x="2380938" y="3386875"/>
              <a:ext cx="207442" cy="94564"/>
            </a:xfrm>
            <a:custGeom>
              <a:avLst/>
              <a:gdLst>
                <a:gd name="connsiteX0" fmla="*/ 5075 w 207442"/>
                <a:gd name="connsiteY0" fmla="*/ 5613 h 94564"/>
                <a:gd name="connsiteX1" fmla="*/ 206687 w 207442"/>
                <a:gd name="connsiteY1" fmla="*/ 94513 h 94564"/>
                <a:gd name="connsiteX2" fmla="*/ 71750 w 207442"/>
                <a:gd name="connsiteY2" fmla="*/ 18313 h 94564"/>
                <a:gd name="connsiteX3" fmla="*/ 5075 w 207442"/>
                <a:gd name="connsiteY3" fmla="*/ 5613 h 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442" h="94564">
                  <a:moveTo>
                    <a:pt x="5075" y="5613"/>
                  </a:moveTo>
                  <a:cubicBezTo>
                    <a:pt x="27564" y="18313"/>
                    <a:pt x="195575" y="92396"/>
                    <a:pt x="206687" y="94513"/>
                  </a:cubicBezTo>
                  <a:cubicBezTo>
                    <a:pt x="217799" y="96630"/>
                    <a:pt x="103235" y="32865"/>
                    <a:pt x="71750" y="18313"/>
                  </a:cubicBezTo>
                  <a:cubicBezTo>
                    <a:pt x="40265" y="3761"/>
                    <a:pt x="-17414" y="-7087"/>
                    <a:pt x="5075" y="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0A6219AE-C5B5-4777-A840-D96F5E2DB3E3}"/>
                </a:ext>
              </a:extLst>
            </p:cNvPr>
            <p:cNvSpPr/>
            <p:nvPr/>
          </p:nvSpPr>
          <p:spPr>
            <a:xfrm>
              <a:off x="2352154" y="3409755"/>
              <a:ext cx="203843" cy="157405"/>
            </a:xfrm>
            <a:custGeom>
              <a:avLst/>
              <a:gdLst>
                <a:gd name="connsiteX0" fmla="*/ 521 w 203843"/>
                <a:gd name="connsiteY0" fmla="*/ 195 h 157405"/>
                <a:gd name="connsiteX1" fmla="*/ 144984 w 203843"/>
                <a:gd name="connsiteY1" fmla="*/ 55758 h 157405"/>
                <a:gd name="connsiteX2" fmla="*/ 181496 w 203843"/>
                <a:gd name="connsiteY2" fmla="*/ 55758 h 157405"/>
                <a:gd name="connsiteX3" fmla="*/ 162446 w 203843"/>
                <a:gd name="connsiteY3" fmla="*/ 89095 h 157405"/>
                <a:gd name="connsiteX4" fmla="*/ 117996 w 203843"/>
                <a:gd name="connsiteY4" fmla="*/ 157358 h 157405"/>
                <a:gd name="connsiteX5" fmla="*/ 202134 w 203843"/>
                <a:gd name="connsiteY5" fmla="*/ 77983 h 157405"/>
                <a:gd name="connsiteX6" fmla="*/ 521 w 203843"/>
                <a:gd name="connsiteY6" fmla="*/ 195 h 15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843" h="157405">
                  <a:moveTo>
                    <a:pt x="521" y="195"/>
                  </a:moveTo>
                  <a:cubicBezTo>
                    <a:pt x="-9004" y="-3509"/>
                    <a:pt x="114822" y="46498"/>
                    <a:pt x="144984" y="55758"/>
                  </a:cubicBezTo>
                  <a:cubicBezTo>
                    <a:pt x="175146" y="65018"/>
                    <a:pt x="178586" y="50202"/>
                    <a:pt x="181496" y="55758"/>
                  </a:cubicBezTo>
                  <a:cubicBezTo>
                    <a:pt x="184406" y="61314"/>
                    <a:pt x="173029" y="72162"/>
                    <a:pt x="162446" y="89095"/>
                  </a:cubicBezTo>
                  <a:cubicBezTo>
                    <a:pt x="151863" y="106028"/>
                    <a:pt x="111381" y="159210"/>
                    <a:pt x="117996" y="157358"/>
                  </a:cubicBezTo>
                  <a:cubicBezTo>
                    <a:pt x="124611" y="155506"/>
                    <a:pt x="217480" y="103648"/>
                    <a:pt x="202134" y="77983"/>
                  </a:cubicBezTo>
                  <a:cubicBezTo>
                    <a:pt x="186788" y="52318"/>
                    <a:pt x="10046" y="3899"/>
                    <a:pt x="52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17427951-BF7F-427F-AB78-70302C3736B5}"/>
                </a:ext>
              </a:extLst>
            </p:cNvPr>
            <p:cNvSpPr/>
            <p:nvPr/>
          </p:nvSpPr>
          <p:spPr>
            <a:xfrm>
              <a:off x="2290659" y="3979367"/>
              <a:ext cx="439538" cy="426193"/>
            </a:xfrm>
            <a:custGeom>
              <a:avLst/>
              <a:gdLst>
                <a:gd name="connsiteX0" fmla="*/ 104 w 439538"/>
                <a:gd name="connsiteY0" fmla="*/ 496 h 426193"/>
                <a:gd name="connsiteX1" fmla="*/ 166791 w 439538"/>
                <a:gd name="connsiteY1" fmla="*/ 221158 h 426193"/>
                <a:gd name="connsiteX2" fmla="*/ 200129 w 439538"/>
                <a:gd name="connsiteY2" fmla="*/ 276721 h 426193"/>
                <a:gd name="connsiteX3" fmla="*/ 314429 w 439538"/>
                <a:gd name="connsiteY3" fmla="*/ 329108 h 426193"/>
                <a:gd name="connsiteX4" fmla="*/ 225529 w 439538"/>
                <a:gd name="connsiteY4" fmla="*/ 279896 h 426193"/>
                <a:gd name="connsiteX5" fmla="*/ 312841 w 439538"/>
                <a:gd name="connsiteY5" fmla="*/ 298946 h 426193"/>
                <a:gd name="connsiteX6" fmla="*/ 249341 w 439538"/>
                <a:gd name="connsiteY6" fmla="*/ 346571 h 426193"/>
                <a:gd name="connsiteX7" fmla="*/ 438254 w 439538"/>
                <a:gd name="connsiteY7" fmla="*/ 313233 h 426193"/>
                <a:gd name="connsiteX8" fmla="*/ 325541 w 439538"/>
                <a:gd name="connsiteY8" fmla="*/ 346571 h 426193"/>
                <a:gd name="connsiteX9" fmla="*/ 193779 w 439538"/>
                <a:gd name="connsiteY9" fmla="*/ 425946 h 426193"/>
                <a:gd name="connsiteX10" fmla="*/ 298554 w 439538"/>
                <a:gd name="connsiteY10" fmla="*/ 317996 h 426193"/>
                <a:gd name="connsiteX11" fmla="*/ 228704 w 439538"/>
                <a:gd name="connsiteY11" fmla="*/ 275133 h 426193"/>
                <a:gd name="connsiteX12" fmla="*/ 150916 w 439538"/>
                <a:gd name="connsiteY12" fmla="*/ 162421 h 426193"/>
                <a:gd name="connsiteX13" fmla="*/ 141391 w 439538"/>
                <a:gd name="connsiteY13" fmla="*/ 160833 h 426193"/>
                <a:gd name="connsiteX14" fmla="*/ 104 w 439538"/>
                <a:gd name="connsiteY14" fmla="*/ 496 h 4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538" h="426193">
                  <a:moveTo>
                    <a:pt x="104" y="496"/>
                  </a:moveTo>
                  <a:cubicBezTo>
                    <a:pt x="4337" y="10550"/>
                    <a:pt x="133454" y="175121"/>
                    <a:pt x="166791" y="221158"/>
                  </a:cubicBezTo>
                  <a:cubicBezTo>
                    <a:pt x="200129" y="267196"/>
                    <a:pt x="175523" y="258729"/>
                    <a:pt x="200129" y="276721"/>
                  </a:cubicBezTo>
                  <a:cubicBezTo>
                    <a:pt x="224735" y="294713"/>
                    <a:pt x="310196" y="328579"/>
                    <a:pt x="314429" y="329108"/>
                  </a:cubicBezTo>
                  <a:cubicBezTo>
                    <a:pt x="318662" y="329637"/>
                    <a:pt x="225794" y="284923"/>
                    <a:pt x="225529" y="279896"/>
                  </a:cubicBezTo>
                  <a:cubicBezTo>
                    <a:pt x="225264" y="274869"/>
                    <a:pt x="308872" y="287834"/>
                    <a:pt x="312841" y="298946"/>
                  </a:cubicBezTo>
                  <a:cubicBezTo>
                    <a:pt x="316810" y="310058"/>
                    <a:pt x="228439" y="344190"/>
                    <a:pt x="249341" y="346571"/>
                  </a:cubicBezTo>
                  <a:cubicBezTo>
                    <a:pt x="270243" y="348952"/>
                    <a:pt x="425554" y="313233"/>
                    <a:pt x="438254" y="313233"/>
                  </a:cubicBezTo>
                  <a:cubicBezTo>
                    <a:pt x="450954" y="313233"/>
                    <a:pt x="366287" y="327786"/>
                    <a:pt x="325541" y="346571"/>
                  </a:cubicBezTo>
                  <a:cubicBezTo>
                    <a:pt x="284795" y="365357"/>
                    <a:pt x="198277" y="430708"/>
                    <a:pt x="193779" y="425946"/>
                  </a:cubicBezTo>
                  <a:cubicBezTo>
                    <a:pt x="189281" y="421184"/>
                    <a:pt x="292733" y="343132"/>
                    <a:pt x="298554" y="317996"/>
                  </a:cubicBezTo>
                  <a:cubicBezTo>
                    <a:pt x="304375" y="292860"/>
                    <a:pt x="253310" y="301062"/>
                    <a:pt x="228704" y="275133"/>
                  </a:cubicBezTo>
                  <a:cubicBezTo>
                    <a:pt x="204098" y="249204"/>
                    <a:pt x="165468" y="181471"/>
                    <a:pt x="150916" y="162421"/>
                  </a:cubicBezTo>
                  <a:cubicBezTo>
                    <a:pt x="136364" y="143371"/>
                    <a:pt x="161764" y="185439"/>
                    <a:pt x="141391" y="160833"/>
                  </a:cubicBezTo>
                  <a:cubicBezTo>
                    <a:pt x="121018" y="136227"/>
                    <a:pt x="-4129" y="-9558"/>
                    <a:pt x="104" y="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9BBFC350-E1FE-40C2-8B13-B4B038C4E99D}"/>
                </a:ext>
              </a:extLst>
            </p:cNvPr>
            <p:cNvSpPr/>
            <p:nvPr/>
          </p:nvSpPr>
          <p:spPr>
            <a:xfrm>
              <a:off x="2019300" y="3462327"/>
              <a:ext cx="283456" cy="544181"/>
            </a:xfrm>
            <a:custGeom>
              <a:avLst/>
              <a:gdLst>
                <a:gd name="connsiteX0" fmla="*/ 0 w 283456"/>
                <a:gd name="connsiteY0" fmla="*/ 11 h 544181"/>
                <a:gd name="connsiteX1" fmla="*/ 133350 w 283456"/>
                <a:gd name="connsiteY1" fmla="*/ 295286 h 544181"/>
                <a:gd name="connsiteX2" fmla="*/ 250825 w 283456"/>
                <a:gd name="connsiteY2" fmla="*/ 430223 h 544181"/>
                <a:gd name="connsiteX3" fmla="*/ 271463 w 283456"/>
                <a:gd name="connsiteY3" fmla="*/ 542936 h 544181"/>
                <a:gd name="connsiteX4" fmla="*/ 273050 w 283456"/>
                <a:gd name="connsiteY4" fmla="*/ 485786 h 544181"/>
                <a:gd name="connsiteX5" fmla="*/ 273050 w 283456"/>
                <a:gd name="connsiteY5" fmla="*/ 412761 h 544181"/>
                <a:gd name="connsiteX6" fmla="*/ 133350 w 283456"/>
                <a:gd name="connsiteY6" fmla="*/ 284173 h 544181"/>
                <a:gd name="connsiteX7" fmla="*/ 0 w 283456"/>
                <a:gd name="connsiteY7" fmla="*/ 11 h 5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56" h="544181">
                  <a:moveTo>
                    <a:pt x="0" y="11"/>
                  </a:moveTo>
                  <a:cubicBezTo>
                    <a:pt x="0" y="1863"/>
                    <a:pt x="91546" y="223584"/>
                    <a:pt x="133350" y="295286"/>
                  </a:cubicBezTo>
                  <a:cubicBezTo>
                    <a:pt x="175154" y="366988"/>
                    <a:pt x="227806" y="388948"/>
                    <a:pt x="250825" y="430223"/>
                  </a:cubicBezTo>
                  <a:cubicBezTo>
                    <a:pt x="273844" y="471498"/>
                    <a:pt x="267759" y="533676"/>
                    <a:pt x="271463" y="542936"/>
                  </a:cubicBezTo>
                  <a:cubicBezTo>
                    <a:pt x="275167" y="552197"/>
                    <a:pt x="272786" y="507482"/>
                    <a:pt x="273050" y="485786"/>
                  </a:cubicBezTo>
                  <a:cubicBezTo>
                    <a:pt x="273314" y="464090"/>
                    <a:pt x="296333" y="446363"/>
                    <a:pt x="273050" y="412761"/>
                  </a:cubicBezTo>
                  <a:cubicBezTo>
                    <a:pt x="249767" y="379159"/>
                    <a:pt x="174625" y="351377"/>
                    <a:pt x="133350" y="284173"/>
                  </a:cubicBezTo>
                  <a:cubicBezTo>
                    <a:pt x="92075" y="216969"/>
                    <a:pt x="0" y="-1841"/>
                    <a:pt x="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357743BE-C73A-4F48-A879-1507EE1BB443}"/>
                </a:ext>
              </a:extLst>
            </p:cNvPr>
            <p:cNvSpPr/>
            <p:nvPr/>
          </p:nvSpPr>
          <p:spPr>
            <a:xfrm>
              <a:off x="2084331" y="2800338"/>
              <a:ext cx="361803" cy="615410"/>
            </a:xfrm>
            <a:custGeom>
              <a:avLst/>
              <a:gdLst>
                <a:gd name="connsiteX0" fmla="*/ 57 w 361803"/>
                <a:gd name="connsiteY0" fmla="*/ 12 h 615410"/>
                <a:gd name="connsiteX1" fmla="*/ 106419 w 361803"/>
                <a:gd name="connsiteY1" fmla="*/ 114312 h 615410"/>
                <a:gd name="connsiteX2" fmla="*/ 350894 w 361803"/>
                <a:gd name="connsiteY2" fmla="*/ 592150 h 615410"/>
                <a:gd name="connsiteX3" fmla="*/ 322319 w 361803"/>
                <a:gd name="connsiteY3" fmla="*/ 546112 h 615410"/>
                <a:gd name="connsiteX4" fmla="*/ 168332 w 361803"/>
                <a:gd name="connsiteY4" fmla="*/ 292112 h 615410"/>
                <a:gd name="connsiteX5" fmla="*/ 92132 w 361803"/>
                <a:gd name="connsiteY5" fmla="*/ 117487 h 615410"/>
                <a:gd name="connsiteX6" fmla="*/ 57 w 361803"/>
                <a:gd name="connsiteY6" fmla="*/ 12 h 6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803" h="615410">
                  <a:moveTo>
                    <a:pt x="57" y="12"/>
                  </a:moveTo>
                  <a:cubicBezTo>
                    <a:pt x="2438" y="-517"/>
                    <a:pt x="47946" y="15622"/>
                    <a:pt x="106419" y="114312"/>
                  </a:cubicBezTo>
                  <a:cubicBezTo>
                    <a:pt x="164892" y="213002"/>
                    <a:pt x="314911" y="520183"/>
                    <a:pt x="350894" y="592150"/>
                  </a:cubicBezTo>
                  <a:cubicBezTo>
                    <a:pt x="386877" y="664117"/>
                    <a:pt x="322319" y="546112"/>
                    <a:pt x="322319" y="546112"/>
                  </a:cubicBezTo>
                  <a:cubicBezTo>
                    <a:pt x="291892" y="496106"/>
                    <a:pt x="206696" y="363549"/>
                    <a:pt x="168332" y="292112"/>
                  </a:cubicBezTo>
                  <a:cubicBezTo>
                    <a:pt x="129968" y="220675"/>
                    <a:pt x="114357" y="162202"/>
                    <a:pt x="92132" y="117487"/>
                  </a:cubicBezTo>
                  <a:cubicBezTo>
                    <a:pt x="69907" y="72773"/>
                    <a:pt x="-2324" y="541"/>
                    <a:pt x="5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0A58A596-6653-4F52-ABE3-EEA1A4BCAC53}"/>
                </a:ext>
              </a:extLst>
            </p:cNvPr>
            <p:cNvSpPr/>
            <p:nvPr/>
          </p:nvSpPr>
          <p:spPr>
            <a:xfrm>
              <a:off x="1765135" y="2924107"/>
              <a:ext cx="260524" cy="582681"/>
            </a:xfrm>
            <a:custGeom>
              <a:avLst/>
              <a:gdLst>
                <a:gd name="connsiteX0" fmla="*/ 165 w 260524"/>
                <a:gd name="connsiteY0" fmla="*/ 68 h 582681"/>
                <a:gd name="connsiteX1" fmla="*/ 127165 w 260524"/>
                <a:gd name="connsiteY1" fmla="*/ 262006 h 582681"/>
                <a:gd name="connsiteX2" fmla="*/ 195428 w 260524"/>
                <a:gd name="connsiteY2" fmla="*/ 433456 h 582681"/>
                <a:gd name="connsiteX3" fmla="*/ 149390 w 260524"/>
                <a:gd name="connsiteY3" fmla="*/ 335031 h 582681"/>
                <a:gd name="connsiteX4" fmla="*/ 85890 w 260524"/>
                <a:gd name="connsiteY4" fmla="*/ 203268 h 582681"/>
                <a:gd name="connsiteX5" fmla="*/ 217653 w 260524"/>
                <a:gd name="connsiteY5" fmla="*/ 476318 h 582681"/>
                <a:gd name="connsiteX6" fmla="*/ 260515 w 260524"/>
                <a:gd name="connsiteY6" fmla="*/ 582681 h 582681"/>
                <a:gd name="connsiteX7" fmla="*/ 220828 w 260524"/>
                <a:gd name="connsiteY7" fmla="*/ 476318 h 582681"/>
                <a:gd name="connsiteX8" fmla="*/ 155740 w 260524"/>
                <a:gd name="connsiteY8" fmla="*/ 287406 h 582681"/>
                <a:gd name="connsiteX9" fmla="*/ 165 w 260524"/>
                <a:gd name="connsiteY9" fmla="*/ 68 h 58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524" h="582681">
                  <a:moveTo>
                    <a:pt x="165" y="68"/>
                  </a:moveTo>
                  <a:cubicBezTo>
                    <a:pt x="-4597" y="-4165"/>
                    <a:pt x="94621" y="189775"/>
                    <a:pt x="127165" y="262006"/>
                  </a:cubicBezTo>
                  <a:cubicBezTo>
                    <a:pt x="159709" y="334237"/>
                    <a:pt x="191724" y="421285"/>
                    <a:pt x="195428" y="433456"/>
                  </a:cubicBezTo>
                  <a:cubicBezTo>
                    <a:pt x="199132" y="445627"/>
                    <a:pt x="167646" y="373396"/>
                    <a:pt x="149390" y="335031"/>
                  </a:cubicBezTo>
                  <a:cubicBezTo>
                    <a:pt x="131134" y="296666"/>
                    <a:pt x="74513" y="179720"/>
                    <a:pt x="85890" y="203268"/>
                  </a:cubicBezTo>
                  <a:cubicBezTo>
                    <a:pt x="97267" y="226816"/>
                    <a:pt x="188549" y="413083"/>
                    <a:pt x="217653" y="476318"/>
                  </a:cubicBezTo>
                  <a:cubicBezTo>
                    <a:pt x="246757" y="539553"/>
                    <a:pt x="259986" y="582681"/>
                    <a:pt x="260515" y="582681"/>
                  </a:cubicBezTo>
                  <a:cubicBezTo>
                    <a:pt x="261044" y="582681"/>
                    <a:pt x="238290" y="525530"/>
                    <a:pt x="220828" y="476318"/>
                  </a:cubicBezTo>
                  <a:cubicBezTo>
                    <a:pt x="203366" y="427106"/>
                    <a:pt x="191988" y="360695"/>
                    <a:pt x="155740" y="287406"/>
                  </a:cubicBezTo>
                  <a:cubicBezTo>
                    <a:pt x="119492" y="214117"/>
                    <a:pt x="4927" y="4301"/>
                    <a:pt x="16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12929D25-A313-4CFE-8B45-79CBCB13C4EC}"/>
                </a:ext>
              </a:extLst>
            </p:cNvPr>
            <p:cNvSpPr/>
            <p:nvPr/>
          </p:nvSpPr>
          <p:spPr>
            <a:xfrm>
              <a:off x="1850344" y="2457577"/>
              <a:ext cx="256741" cy="423041"/>
            </a:xfrm>
            <a:custGeom>
              <a:avLst/>
              <a:gdLst>
                <a:gd name="connsiteX0" fmla="*/ 127681 w 256741"/>
                <a:gd name="connsiteY0" fmla="*/ 1461 h 423041"/>
                <a:gd name="connsiteX1" fmla="*/ 232456 w 256741"/>
                <a:gd name="connsiteY1" fmla="*/ 274511 h 423041"/>
                <a:gd name="connsiteX2" fmla="*/ 256269 w 256741"/>
                <a:gd name="connsiteY2" fmla="*/ 420561 h 423041"/>
                <a:gd name="connsiteX3" fmla="*/ 219756 w 256741"/>
                <a:gd name="connsiteY3" fmla="*/ 360236 h 423041"/>
                <a:gd name="connsiteX4" fmla="*/ 157844 w 256741"/>
                <a:gd name="connsiteY4" fmla="*/ 279273 h 423041"/>
                <a:gd name="connsiteX5" fmla="*/ 681 w 256741"/>
                <a:gd name="connsiteY5" fmla="*/ 244348 h 423041"/>
                <a:gd name="connsiteX6" fmla="*/ 102281 w 256741"/>
                <a:gd name="connsiteY6" fmla="*/ 222123 h 423041"/>
                <a:gd name="connsiteX7" fmla="*/ 138794 w 256741"/>
                <a:gd name="connsiteY7" fmla="*/ 168148 h 423041"/>
                <a:gd name="connsiteX8" fmla="*/ 84819 w 256741"/>
                <a:gd name="connsiteY8" fmla="*/ 237998 h 423041"/>
                <a:gd name="connsiteX9" fmla="*/ 37194 w 256741"/>
                <a:gd name="connsiteY9" fmla="*/ 245936 h 423041"/>
                <a:gd name="connsiteX10" fmla="*/ 119744 w 256741"/>
                <a:gd name="connsiteY10" fmla="*/ 245936 h 423041"/>
                <a:gd name="connsiteX11" fmla="*/ 221344 w 256741"/>
                <a:gd name="connsiteY11" fmla="*/ 328486 h 423041"/>
                <a:gd name="connsiteX12" fmla="*/ 238806 w 256741"/>
                <a:gd name="connsiteY12" fmla="*/ 384048 h 423041"/>
                <a:gd name="connsiteX13" fmla="*/ 248331 w 256741"/>
                <a:gd name="connsiteY13" fmla="*/ 280861 h 423041"/>
                <a:gd name="connsiteX14" fmla="*/ 221344 w 256741"/>
                <a:gd name="connsiteY14" fmla="*/ 234823 h 423041"/>
                <a:gd name="connsiteX15" fmla="*/ 175306 w 256741"/>
                <a:gd name="connsiteY15" fmla="*/ 168148 h 423041"/>
                <a:gd name="connsiteX16" fmla="*/ 127681 w 256741"/>
                <a:gd name="connsiteY16" fmla="*/ 1461 h 42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741" h="423041">
                  <a:moveTo>
                    <a:pt x="127681" y="1461"/>
                  </a:moveTo>
                  <a:cubicBezTo>
                    <a:pt x="137206" y="19188"/>
                    <a:pt x="211025" y="204661"/>
                    <a:pt x="232456" y="274511"/>
                  </a:cubicBezTo>
                  <a:cubicBezTo>
                    <a:pt x="253887" y="344361"/>
                    <a:pt x="258386" y="406274"/>
                    <a:pt x="256269" y="420561"/>
                  </a:cubicBezTo>
                  <a:cubicBezTo>
                    <a:pt x="254152" y="434849"/>
                    <a:pt x="236160" y="383784"/>
                    <a:pt x="219756" y="360236"/>
                  </a:cubicBezTo>
                  <a:cubicBezTo>
                    <a:pt x="203352" y="336688"/>
                    <a:pt x="194356" y="298588"/>
                    <a:pt x="157844" y="279273"/>
                  </a:cubicBezTo>
                  <a:cubicBezTo>
                    <a:pt x="121332" y="259958"/>
                    <a:pt x="9941" y="253873"/>
                    <a:pt x="681" y="244348"/>
                  </a:cubicBezTo>
                  <a:cubicBezTo>
                    <a:pt x="-8579" y="234823"/>
                    <a:pt x="79262" y="234823"/>
                    <a:pt x="102281" y="222123"/>
                  </a:cubicBezTo>
                  <a:cubicBezTo>
                    <a:pt x="125300" y="209423"/>
                    <a:pt x="141704" y="165502"/>
                    <a:pt x="138794" y="168148"/>
                  </a:cubicBezTo>
                  <a:cubicBezTo>
                    <a:pt x="135884" y="170794"/>
                    <a:pt x="101752" y="225033"/>
                    <a:pt x="84819" y="237998"/>
                  </a:cubicBezTo>
                  <a:cubicBezTo>
                    <a:pt x="67886" y="250963"/>
                    <a:pt x="31373" y="244613"/>
                    <a:pt x="37194" y="245936"/>
                  </a:cubicBezTo>
                  <a:cubicBezTo>
                    <a:pt x="43015" y="247259"/>
                    <a:pt x="89052" y="232178"/>
                    <a:pt x="119744" y="245936"/>
                  </a:cubicBezTo>
                  <a:cubicBezTo>
                    <a:pt x="150436" y="259694"/>
                    <a:pt x="201500" y="305467"/>
                    <a:pt x="221344" y="328486"/>
                  </a:cubicBezTo>
                  <a:cubicBezTo>
                    <a:pt x="241188" y="351505"/>
                    <a:pt x="234308" y="391985"/>
                    <a:pt x="238806" y="384048"/>
                  </a:cubicBezTo>
                  <a:cubicBezTo>
                    <a:pt x="243304" y="376111"/>
                    <a:pt x="251241" y="305732"/>
                    <a:pt x="248331" y="280861"/>
                  </a:cubicBezTo>
                  <a:cubicBezTo>
                    <a:pt x="245421" y="255990"/>
                    <a:pt x="233515" y="253608"/>
                    <a:pt x="221344" y="234823"/>
                  </a:cubicBezTo>
                  <a:cubicBezTo>
                    <a:pt x="209173" y="216038"/>
                    <a:pt x="189329" y="203867"/>
                    <a:pt x="175306" y="168148"/>
                  </a:cubicBezTo>
                  <a:cubicBezTo>
                    <a:pt x="161283" y="132429"/>
                    <a:pt x="118156" y="-16266"/>
                    <a:pt x="127681" y="1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5B72A86C-0737-4CD9-A359-6EC22DC6060D}"/>
                </a:ext>
              </a:extLst>
            </p:cNvPr>
            <p:cNvSpPr/>
            <p:nvPr/>
          </p:nvSpPr>
          <p:spPr>
            <a:xfrm>
              <a:off x="1523996" y="2577666"/>
              <a:ext cx="257779" cy="390821"/>
            </a:xfrm>
            <a:custGeom>
              <a:avLst/>
              <a:gdLst>
                <a:gd name="connsiteX0" fmla="*/ 4 w 257779"/>
                <a:gd name="connsiteY0" fmla="*/ 434 h 390821"/>
                <a:gd name="connsiteX1" fmla="*/ 130179 w 257779"/>
                <a:gd name="connsiteY1" fmla="*/ 170297 h 390821"/>
                <a:gd name="connsiteX2" fmla="*/ 217492 w 257779"/>
                <a:gd name="connsiteY2" fmla="*/ 236972 h 390821"/>
                <a:gd name="connsiteX3" fmla="*/ 165104 w 257779"/>
                <a:gd name="connsiteY3" fmla="*/ 194109 h 390821"/>
                <a:gd name="connsiteX4" fmla="*/ 139704 w 257779"/>
                <a:gd name="connsiteY4" fmla="*/ 154422 h 390821"/>
                <a:gd name="connsiteX5" fmla="*/ 160342 w 257779"/>
                <a:gd name="connsiteY5" fmla="*/ 222684 h 390821"/>
                <a:gd name="connsiteX6" fmla="*/ 252417 w 257779"/>
                <a:gd name="connsiteY6" fmla="*/ 381434 h 390821"/>
                <a:gd name="connsiteX7" fmla="*/ 234954 w 257779"/>
                <a:gd name="connsiteY7" fmla="*/ 351272 h 390821"/>
                <a:gd name="connsiteX8" fmla="*/ 136529 w 257779"/>
                <a:gd name="connsiteY8" fmla="*/ 176647 h 390821"/>
                <a:gd name="connsiteX9" fmla="*/ 125417 w 257779"/>
                <a:gd name="connsiteY9" fmla="*/ 122672 h 390821"/>
                <a:gd name="connsiteX10" fmla="*/ 4 w 257779"/>
                <a:gd name="connsiteY10" fmla="*/ 434 h 39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79" h="390821">
                  <a:moveTo>
                    <a:pt x="4" y="434"/>
                  </a:moveTo>
                  <a:cubicBezTo>
                    <a:pt x="798" y="8371"/>
                    <a:pt x="93931" y="130874"/>
                    <a:pt x="130179" y="170297"/>
                  </a:cubicBezTo>
                  <a:cubicBezTo>
                    <a:pt x="166427" y="209720"/>
                    <a:pt x="211671" y="233003"/>
                    <a:pt x="217492" y="236972"/>
                  </a:cubicBezTo>
                  <a:cubicBezTo>
                    <a:pt x="223313" y="240941"/>
                    <a:pt x="178069" y="207867"/>
                    <a:pt x="165104" y="194109"/>
                  </a:cubicBezTo>
                  <a:cubicBezTo>
                    <a:pt x="152139" y="180351"/>
                    <a:pt x="140498" y="149660"/>
                    <a:pt x="139704" y="154422"/>
                  </a:cubicBezTo>
                  <a:cubicBezTo>
                    <a:pt x="138910" y="159184"/>
                    <a:pt x="141557" y="184849"/>
                    <a:pt x="160342" y="222684"/>
                  </a:cubicBezTo>
                  <a:cubicBezTo>
                    <a:pt x="179127" y="260519"/>
                    <a:pt x="239982" y="360003"/>
                    <a:pt x="252417" y="381434"/>
                  </a:cubicBezTo>
                  <a:cubicBezTo>
                    <a:pt x="264852" y="402865"/>
                    <a:pt x="254269" y="385403"/>
                    <a:pt x="234954" y="351272"/>
                  </a:cubicBezTo>
                  <a:cubicBezTo>
                    <a:pt x="215639" y="317141"/>
                    <a:pt x="154785" y="214747"/>
                    <a:pt x="136529" y="176647"/>
                  </a:cubicBezTo>
                  <a:cubicBezTo>
                    <a:pt x="118273" y="138547"/>
                    <a:pt x="143673" y="149659"/>
                    <a:pt x="125417" y="122672"/>
                  </a:cubicBezTo>
                  <a:cubicBezTo>
                    <a:pt x="107161" y="95685"/>
                    <a:pt x="-790" y="-7503"/>
                    <a:pt x="4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155787C-5291-4198-950D-9C55A12DF922}"/>
                </a:ext>
              </a:extLst>
            </p:cNvPr>
            <p:cNvSpPr/>
            <p:nvPr/>
          </p:nvSpPr>
          <p:spPr>
            <a:xfrm>
              <a:off x="1882479" y="2351068"/>
              <a:ext cx="122902" cy="208654"/>
            </a:xfrm>
            <a:custGeom>
              <a:avLst/>
              <a:gdLst>
                <a:gd name="connsiteX0" fmla="*/ 296 w 122902"/>
                <a:gd name="connsiteY0" fmla="*/ 20 h 208654"/>
                <a:gd name="connsiteX1" fmla="*/ 60621 w 122902"/>
                <a:gd name="connsiteY1" fmla="*/ 73045 h 208654"/>
                <a:gd name="connsiteX2" fmla="*/ 120946 w 122902"/>
                <a:gd name="connsiteY2" fmla="*/ 204807 h 208654"/>
                <a:gd name="connsiteX3" fmla="*/ 101896 w 122902"/>
                <a:gd name="connsiteY3" fmla="*/ 165120 h 208654"/>
                <a:gd name="connsiteX4" fmla="*/ 39984 w 122902"/>
                <a:gd name="connsiteY4" fmla="*/ 79395 h 208654"/>
                <a:gd name="connsiteX5" fmla="*/ 296 w 122902"/>
                <a:gd name="connsiteY5" fmla="*/ 20 h 20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02" h="208654">
                  <a:moveTo>
                    <a:pt x="296" y="20"/>
                  </a:moveTo>
                  <a:cubicBezTo>
                    <a:pt x="3735" y="-1038"/>
                    <a:pt x="40513" y="38914"/>
                    <a:pt x="60621" y="73045"/>
                  </a:cubicBezTo>
                  <a:cubicBezTo>
                    <a:pt x="80729" y="107176"/>
                    <a:pt x="114067" y="189461"/>
                    <a:pt x="120946" y="204807"/>
                  </a:cubicBezTo>
                  <a:cubicBezTo>
                    <a:pt x="127825" y="220153"/>
                    <a:pt x="115390" y="186022"/>
                    <a:pt x="101896" y="165120"/>
                  </a:cubicBezTo>
                  <a:cubicBezTo>
                    <a:pt x="88402" y="144218"/>
                    <a:pt x="55859" y="104001"/>
                    <a:pt x="39984" y="79395"/>
                  </a:cubicBezTo>
                  <a:cubicBezTo>
                    <a:pt x="24109" y="54789"/>
                    <a:pt x="-3143" y="1078"/>
                    <a:pt x="29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A2C3C4FB-F2FD-441C-B646-159A87755D4A}"/>
                </a:ext>
              </a:extLst>
            </p:cNvPr>
            <p:cNvSpPr/>
            <p:nvPr/>
          </p:nvSpPr>
          <p:spPr>
            <a:xfrm>
              <a:off x="1357651" y="2271236"/>
              <a:ext cx="586687" cy="256600"/>
            </a:xfrm>
            <a:custGeom>
              <a:avLst/>
              <a:gdLst>
                <a:gd name="connsiteX0" fmla="*/ 580687 w 586687"/>
                <a:gd name="connsiteY0" fmla="*/ 6827 h 256600"/>
                <a:gd name="connsiteX1" fmla="*/ 347324 w 586687"/>
                <a:gd name="connsiteY1" fmla="*/ 222727 h 256600"/>
                <a:gd name="connsiteX2" fmla="*/ 429874 w 586687"/>
                <a:gd name="connsiteY2" fmla="*/ 135414 h 256600"/>
                <a:gd name="connsiteX3" fmla="*/ 318749 w 586687"/>
                <a:gd name="connsiteY3" fmla="*/ 213202 h 256600"/>
                <a:gd name="connsiteX4" fmla="*/ 269537 w 586687"/>
                <a:gd name="connsiteY4" fmla="*/ 203677 h 256600"/>
                <a:gd name="connsiteX5" fmla="*/ 9187 w 586687"/>
                <a:gd name="connsiteY5" fmla="*/ 21114 h 256600"/>
                <a:gd name="connsiteX6" fmla="*/ 71099 w 586687"/>
                <a:gd name="connsiteY6" fmla="*/ 83027 h 256600"/>
                <a:gd name="connsiteX7" fmla="*/ 191749 w 586687"/>
                <a:gd name="connsiteY7" fmla="*/ 168752 h 256600"/>
                <a:gd name="connsiteX8" fmla="*/ 133012 w 586687"/>
                <a:gd name="connsiteY8" fmla="*/ 102077 h 256600"/>
                <a:gd name="connsiteX9" fmla="*/ 282237 w 586687"/>
                <a:gd name="connsiteY9" fmla="*/ 178277 h 256600"/>
                <a:gd name="connsiteX10" fmla="*/ 271124 w 586687"/>
                <a:gd name="connsiteY10" fmla="*/ 256064 h 256600"/>
                <a:gd name="connsiteX11" fmla="*/ 301287 w 586687"/>
                <a:gd name="connsiteY11" fmla="*/ 210027 h 256600"/>
                <a:gd name="connsiteX12" fmla="*/ 383837 w 586687"/>
                <a:gd name="connsiteY12" fmla="*/ 159227 h 256600"/>
                <a:gd name="connsiteX13" fmla="*/ 448924 w 586687"/>
                <a:gd name="connsiteY13" fmla="*/ 124302 h 256600"/>
                <a:gd name="connsiteX14" fmla="*/ 493374 w 586687"/>
                <a:gd name="connsiteY14" fmla="*/ 71914 h 256600"/>
                <a:gd name="connsiteX15" fmla="*/ 488612 w 586687"/>
                <a:gd name="connsiteY15" fmla="*/ 81439 h 256600"/>
                <a:gd name="connsiteX16" fmla="*/ 501312 w 586687"/>
                <a:gd name="connsiteY16" fmla="*/ 2064 h 256600"/>
                <a:gd name="connsiteX17" fmla="*/ 517187 w 586687"/>
                <a:gd name="connsiteY17" fmla="*/ 48102 h 256600"/>
                <a:gd name="connsiteX18" fmla="*/ 580687 w 586687"/>
                <a:gd name="connsiteY18" fmla="*/ 6827 h 25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87" h="256600">
                  <a:moveTo>
                    <a:pt x="580687" y="6827"/>
                  </a:moveTo>
                  <a:cubicBezTo>
                    <a:pt x="552377" y="35931"/>
                    <a:pt x="372459" y="201296"/>
                    <a:pt x="347324" y="222727"/>
                  </a:cubicBezTo>
                  <a:cubicBezTo>
                    <a:pt x="322188" y="244158"/>
                    <a:pt x="434636" y="137001"/>
                    <a:pt x="429874" y="135414"/>
                  </a:cubicBezTo>
                  <a:cubicBezTo>
                    <a:pt x="425112" y="133827"/>
                    <a:pt x="345472" y="201825"/>
                    <a:pt x="318749" y="213202"/>
                  </a:cubicBezTo>
                  <a:cubicBezTo>
                    <a:pt x="292026" y="224579"/>
                    <a:pt x="321131" y="235692"/>
                    <a:pt x="269537" y="203677"/>
                  </a:cubicBezTo>
                  <a:cubicBezTo>
                    <a:pt x="217943" y="171662"/>
                    <a:pt x="42260" y="41222"/>
                    <a:pt x="9187" y="21114"/>
                  </a:cubicBezTo>
                  <a:cubicBezTo>
                    <a:pt x="-23886" y="1006"/>
                    <a:pt x="40672" y="58421"/>
                    <a:pt x="71099" y="83027"/>
                  </a:cubicBezTo>
                  <a:cubicBezTo>
                    <a:pt x="101526" y="107633"/>
                    <a:pt x="181430" y="165577"/>
                    <a:pt x="191749" y="168752"/>
                  </a:cubicBezTo>
                  <a:cubicBezTo>
                    <a:pt x="202068" y="171927"/>
                    <a:pt x="117931" y="100490"/>
                    <a:pt x="133012" y="102077"/>
                  </a:cubicBezTo>
                  <a:cubicBezTo>
                    <a:pt x="148093" y="103664"/>
                    <a:pt x="259218" y="152613"/>
                    <a:pt x="282237" y="178277"/>
                  </a:cubicBezTo>
                  <a:cubicBezTo>
                    <a:pt x="305256" y="203941"/>
                    <a:pt x="267949" y="250772"/>
                    <a:pt x="271124" y="256064"/>
                  </a:cubicBezTo>
                  <a:cubicBezTo>
                    <a:pt x="274299" y="261356"/>
                    <a:pt x="282501" y="226167"/>
                    <a:pt x="301287" y="210027"/>
                  </a:cubicBezTo>
                  <a:cubicBezTo>
                    <a:pt x="320072" y="193888"/>
                    <a:pt x="359231" y="173515"/>
                    <a:pt x="383837" y="159227"/>
                  </a:cubicBezTo>
                  <a:cubicBezTo>
                    <a:pt x="408443" y="144939"/>
                    <a:pt x="430668" y="138854"/>
                    <a:pt x="448924" y="124302"/>
                  </a:cubicBezTo>
                  <a:cubicBezTo>
                    <a:pt x="467180" y="109750"/>
                    <a:pt x="486759" y="79058"/>
                    <a:pt x="493374" y="71914"/>
                  </a:cubicBezTo>
                  <a:cubicBezTo>
                    <a:pt x="499989" y="64770"/>
                    <a:pt x="487289" y="93081"/>
                    <a:pt x="488612" y="81439"/>
                  </a:cubicBezTo>
                  <a:cubicBezTo>
                    <a:pt x="489935" y="69797"/>
                    <a:pt x="496550" y="7620"/>
                    <a:pt x="501312" y="2064"/>
                  </a:cubicBezTo>
                  <a:cubicBezTo>
                    <a:pt x="506074" y="-3492"/>
                    <a:pt x="505810" y="44927"/>
                    <a:pt x="517187" y="48102"/>
                  </a:cubicBezTo>
                  <a:cubicBezTo>
                    <a:pt x="528564" y="51277"/>
                    <a:pt x="608997" y="-22277"/>
                    <a:pt x="580687" y="6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0C2C2390-281D-450E-B69A-29106A539077}"/>
                </a:ext>
              </a:extLst>
            </p:cNvPr>
            <p:cNvSpPr/>
            <p:nvPr/>
          </p:nvSpPr>
          <p:spPr>
            <a:xfrm>
              <a:off x="1368584" y="2438313"/>
              <a:ext cx="259921" cy="111433"/>
            </a:xfrm>
            <a:custGeom>
              <a:avLst/>
              <a:gdLst>
                <a:gd name="connsiteX0" fmla="*/ 1429 w 259921"/>
                <a:gd name="connsiteY0" fmla="*/ 90575 h 111433"/>
                <a:gd name="connsiteX1" fmla="*/ 72866 w 259921"/>
                <a:gd name="connsiteY1" fmla="*/ 109625 h 111433"/>
                <a:gd name="connsiteX2" fmla="*/ 249079 w 259921"/>
                <a:gd name="connsiteY2" fmla="*/ 42950 h 111433"/>
                <a:gd name="connsiteX3" fmla="*/ 222091 w 259921"/>
                <a:gd name="connsiteY3" fmla="*/ 38187 h 111433"/>
                <a:gd name="connsiteX4" fmla="*/ 68104 w 259921"/>
                <a:gd name="connsiteY4" fmla="*/ 87 h 111433"/>
                <a:gd name="connsiteX5" fmla="*/ 210979 w 259921"/>
                <a:gd name="connsiteY5" fmla="*/ 28662 h 111433"/>
                <a:gd name="connsiteX6" fmla="*/ 149066 w 259921"/>
                <a:gd name="connsiteY6" fmla="*/ 58825 h 111433"/>
                <a:gd name="connsiteX7" fmla="*/ 130016 w 259921"/>
                <a:gd name="connsiteY7" fmla="*/ 69937 h 111433"/>
                <a:gd name="connsiteX8" fmla="*/ 1429 w 259921"/>
                <a:gd name="connsiteY8" fmla="*/ 90575 h 11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21" h="111433">
                  <a:moveTo>
                    <a:pt x="1429" y="90575"/>
                  </a:moveTo>
                  <a:cubicBezTo>
                    <a:pt x="-8096" y="97190"/>
                    <a:pt x="31591" y="117562"/>
                    <a:pt x="72866" y="109625"/>
                  </a:cubicBezTo>
                  <a:cubicBezTo>
                    <a:pt x="114141" y="101688"/>
                    <a:pt x="224208" y="54856"/>
                    <a:pt x="249079" y="42950"/>
                  </a:cubicBezTo>
                  <a:cubicBezTo>
                    <a:pt x="273950" y="31044"/>
                    <a:pt x="252253" y="45331"/>
                    <a:pt x="222091" y="38187"/>
                  </a:cubicBezTo>
                  <a:cubicBezTo>
                    <a:pt x="191929" y="31043"/>
                    <a:pt x="69956" y="1674"/>
                    <a:pt x="68104" y="87"/>
                  </a:cubicBezTo>
                  <a:cubicBezTo>
                    <a:pt x="66252" y="-1500"/>
                    <a:pt x="197485" y="18872"/>
                    <a:pt x="210979" y="28662"/>
                  </a:cubicBezTo>
                  <a:cubicBezTo>
                    <a:pt x="224473" y="38452"/>
                    <a:pt x="162560" y="51946"/>
                    <a:pt x="149066" y="58825"/>
                  </a:cubicBezTo>
                  <a:cubicBezTo>
                    <a:pt x="135572" y="65704"/>
                    <a:pt x="155151" y="63323"/>
                    <a:pt x="130016" y="69937"/>
                  </a:cubicBezTo>
                  <a:cubicBezTo>
                    <a:pt x="104881" y="76551"/>
                    <a:pt x="10954" y="83960"/>
                    <a:pt x="1429" y="90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B12545E6-9205-477B-95DB-8196F9621ABC}"/>
                </a:ext>
              </a:extLst>
            </p:cNvPr>
            <p:cNvSpPr/>
            <p:nvPr/>
          </p:nvSpPr>
          <p:spPr>
            <a:xfrm>
              <a:off x="1362075" y="2443017"/>
              <a:ext cx="292386" cy="141730"/>
            </a:xfrm>
            <a:custGeom>
              <a:avLst/>
              <a:gdLst>
                <a:gd name="connsiteX0" fmla="*/ 0 w 292386"/>
                <a:gd name="connsiteY0" fmla="*/ 87458 h 141730"/>
                <a:gd name="connsiteX1" fmla="*/ 134938 w 292386"/>
                <a:gd name="connsiteY1" fmla="*/ 141433 h 141730"/>
                <a:gd name="connsiteX2" fmla="*/ 152400 w 292386"/>
                <a:gd name="connsiteY2" fmla="*/ 109683 h 141730"/>
                <a:gd name="connsiteX3" fmla="*/ 230188 w 292386"/>
                <a:gd name="connsiteY3" fmla="*/ 120796 h 141730"/>
                <a:gd name="connsiteX4" fmla="*/ 292100 w 292386"/>
                <a:gd name="connsiteY4" fmla="*/ 146 h 141730"/>
                <a:gd name="connsiteX5" fmla="*/ 249238 w 292386"/>
                <a:gd name="connsiteY5" fmla="*/ 96983 h 141730"/>
                <a:gd name="connsiteX6" fmla="*/ 158750 w 292386"/>
                <a:gd name="connsiteY6" fmla="*/ 136671 h 141730"/>
                <a:gd name="connsiteX7" fmla="*/ 136525 w 292386"/>
                <a:gd name="connsiteY7" fmla="*/ 123971 h 141730"/>
                <a:gd name="connsiteX8" fmla="*/ 0 w 292386"/>
                <a:gd name="connsiteY8" fmla="*/ 87458 h 1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86" h="141730">
                  <a:moveTo>
                    <a:pt x="0" y="87458"/>
                  </a:moveTo>
                  <a:cubicBezTo>
                    <a:pt x="-265" y="90368"/>
                    <a:pt x="109538" y="137729"/>
                    <a:pt x="134938" y="141433"/>
                  </a:cubicBezTo>
                  <a:cubicBezTo>
                    <a:pt x="160338" y="145137"/>
                    <a:pt x="136525" y="113122"/>
                    <a:pt x="152400" y="109683"/>
                  </a:cubicBezTo>
                  <a:cubicBezTo>
                    <a:pt x="168275" y="106244"/>
                    <a:pt x="206905" y="139052"/>
                    <a:pt x="230188" y="120796"/>
                  </a:cubicBezTo>
                  <a:cubicBezTo>
                    <a:pt x="253471" y="102540"/>
                    <a:pt x="288925" y="4115"/>
                    <a:pt x="292100" y="146"/>
                  </a:cubicBezTo>
                  <a:cubicBezTo>
                    <a:pt x="295275" y="-3823"/>
                    <a:pt x="271463" y="74229"/>
                    <a:pt x="249238" y="96983"/>
                  </a:cubicBezTo>
                  <a:cubicBezTo>
                    <a:pt x="227013" y="119737"/>
                    <a:pt x="177535" y="132173"/>
                    <a:pt x="158750" y="136671"/>
                  </a:cubicBezTo>
                  <a:cubicBezTo>
                    <a:pt x="139965" y="141169"/>
                    <a:pt x="158221" y="130850"/>
                    <a:pt x="136525" y="123971"/>
                  </a:cubicBezTo>
                  <a:cubicBezTo>
                    <a:pt x="114829" y="117092"/>
                    <a:pt x="265" y="84548"/>
                    <a:pt x="0" y="87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E4206328-9B48-4DBF-B260-9FBAA6C2B561}"/>
                </a:ext>
              </a:extLst>
            </p:cNvPr>
            <p:cNvSpPr/>
            <p:nvPr/>
          </p:nvSpPr>
          <p:spPr>
            <a:xfrm>
              <a:off x="1212598" y="2030278"/>
              <a:ext cx="228445" cy="486023"/>
            </a:xfrm>
            <a:custGeom>
              <a:avLst/>
              <a:gdLst>
                <a:gd name="connsiteX0" fmla="*/ 252 w 228445"/>
                <a:gd name="connsiteY0" fmla="*/ 135 h 486023"/>
                <a:gd name="connsiteX1" fmla="*/ 44702 w 228445"/>
                <a:gd name="connsiteY1" fmla="*/ 128722 h 486023"/>
                <a:gd name="connsiteX2" fmla="*/ 92327 w 228445"/>
                <a:gd name="connsiteY2" fmla="*/ 157297 h 486023"/>
                <a:gd name="connsiteX3" fmla="*/ 55815 w 228445"/>
                <a:gd name="connsiteY3" fmla="*/ 157297 h 486023"/>
                <a:gd name="connsiteX4" fmla="*/ 85977 w 228445"/>
                <a:gd name="connsiteY4" fmla="*/ 206510 h 486023"/>
                <a:gd name="connsiteX5" fmla="*/ 108202 w 228445"/>
                <a:gd name="connsiteY5" fmla="*/ 239847 h 486023"/>
                <a:gd name="connsiteX6" fmla="*/ 212977 w 228445"/>
                <a:gd name="connsiteY6" fmla="*/ 419235 h 486023"/>
                <a:gd name="connsiteX7" fmla="*/ 211390 w 228445"/>
                <a:gd name="connsiteY7" fmla="*/ 485910 h 486023"/>
                <a:gd name="connsiteX8" fmla="*/ 220915 w 228445"/>
                <a:gd name="connsiteY8" fmla="*/ 406535 h 486023"/>
                <a:gd name="connsiteX9" fmla="*/ 85977 w 228445"/>
                <a:gd name="connsiteY9" fmla="*/ 230322 h 486023"/>
                <a:gd name="connsiteX10" fmla="*/ 65340 w 228445"/>
                <a:gd name="connsiteY10" fmla="*/ 106497 h 486023"/>
                <a:gd name="connsiteX11" fmla="*/ 252 w 228445"/>
                <a:gd name="connsiteY11" fmla="*/ 135 h 4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445" h="486023">
                  <a:moveTo>
                    <a:pt x="252" y="135"/>
                  </a:moveTo>
                  <a:cubicBezTo>
                    <a:pt x="-3188" y="3839"/>
                    <a:pt x="29356" y="102528"/>
                    <a:pt x="44702" y="128722"/>
                  </a:cubicBezTo>
                  <a:cubicBezTo>
                    <a:pt x="60048" y="154916"/>
                    <a:pt x="90475" y="152535"/>
                    <a:pt x="92327" y="157297"/>
                  </a:cubicBezTo>
                  <a:cubicBezTo>
                    <a:pt x="94179" y="162059"/>
                    <a:pt x="56873" y="149095"/>
                    <a:pt x="55815" y="157297"/>
                  </a:cubicBezTo>
                  <a:cubicBezTo>
                    <a:pt x="54757" y="165499"/>
                    <a:pt x="85977" y="206510"/>
                    <a:pt x="85977" y="206510"/>
                  </a:cubicBezTo>
                  <a:cubicBezTo>
                    <a:pt x="94708" y="220268"/>
                    <a:pt x="87035" y="204393"/>
                    <a:pt x="108202" y="239847"/>
                  </a:cubicBezTo>
                  <a:cubicBezTo>
                    <a:pt x="129369" y="275301"/>
                    <a:pt x="195779" y="378225"/>
                    <a:pt x="212977" y="419235"/>
                  </a:cubicBezTo>
                  <a:cubicBezTo>
                    <a:pt x="230175" y="460245"/>
                    <a:pt x="210067" y="488027"/>
                    <a:pt x="211390" y="485910"/>
                  </a:cubicBezTo>
                  <a:cubicBezTo>
                    <a:pt x="212713" y="483793"/>
                    <a:pt x="241817" y="449133"/>
                    <a:pt x="220915" y="406535"/>
                  </a:cubicBezTo>
                  <a:cubicBezTo>
                    <a:pt x="200013" y="363937"/>
                    <a:pt x="111906" y="280328"/>
                    <a:pt x="85977" y="230322"/>
                  </a:cubicBezTo>
                  <a:cubicBezTo>
                    <a:pt x="60048" y="180316"/>
                    <a:pt x="77775" y="143539"/>
                    <a:pt x="65340" y="106497"/>
                  </a:cubicBezTo>
                  <a:cubicBezTo>
                    <a:pt x="52905" y="69455"/>
                    <a:pt x="3692" y="-3569"/>
                    <a:pt x="252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B4036D62-A8AE-4BEE-AE92-15746AAAF1CE}"/>
                </a:ext>
              </a:extLst>
            </p:cNvPr>
            <p:cNvSpPr/>
            <p:nvPr/>
          </p:nvSpPr>
          <p:spPr>
            <a:xfrm>
              <a:off x="1610935" y="2014529"/>
              <a:ext cx="293168" cy="266826"/>
            </a:xfrm>
            <a:custGeom>
              <a:avLst/>
              <a:gdLst>
                <a:gd name="connsiteX0" fmla="*/ 378 w 293168"/>
                <a:gd name="connsiteY0" fmla="*/ 9 h 266826"/>
                <a:gd name="connsiteX1" fmla="*/ 149603 w 293168"/>
                <a:gd name="connsiteY1" fmla="*/ 123834 h 266826"/>
                <a:gd name="connsiteX2" fmla="*/ 292478 w 293168"/>
                <a:gd name="connsiteY2" fmla="*/ 261946 h 266826"/>
                <a:gd name="connsiteX3" fmla="*/ 206753 w 293168"/>
                <a:gd name="connsiteY3" fmla="*/ 238134 h 266826"/>
                <a:gd name="connsiteX4" fmla="*/ 273428 w 293168"/>
                <a:gd name="connsiteY4" fmla="*/ 261946 h 266826"/>
                <a:gd name="connsiteX5" fmla="*/ 224215 w 293168"/>
                <a:gd name="connsiteY5" fmla="*/ 198446 h 266826"/>
                <a:gd name="connsiteX6" fmla="*/ 109915 w 293168"/>
                <a:gd name="connsiteY6" fmla="*/ 117484 h 266826"/>
                <a:gd name="connsiteX7" fmla="*/ 378 w 293168"/>
                <a:gd name="connsiteY7" fmla="*/ 9 h 2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168" h="266826">
                  <a:moveTo>
                    <a:pt x="378" y="9"/>
                  </a:moveTo>
                  <a:cubicBezTo>
                    <a:pt x="6993" y="1067"/>
                    <a:pt x="100920" y="80178"/>
                    <a:pt x="149603" y="123834"/>
                  </a:cubicBezTo>
                  <a:cubicBezTo>
                    <a:pt x="198286" y="167490"/>
                    <a:pt x="282953" y="242896"/>
                    <a:pt x="292478" y="261946"/>
                  </a:cubicBezTo>
                  <a:cubicBezTo>
                    <a:pt x="302003" y="280996"/>
                    <a:pt x="209928" y="238134"/>
                    <a:pt x="206753" y="238134"/>
                  </a:cubicBezTo>
                  <a:cubicBezTo>
                    <a:pt x="203578" y="238134"/>
                    <a:pt x="270518" y="268561"/>
                    <a:pt x="273428" y="261946"/>
                  </a:cubicBezTo>
                  <a:cubicBezTo>
                    <a:pt x="276338" y="255331"/>
                    <a:pt x="251467" y="222523"/>
                    <a:pt x="224215" y="198446"/>
                  </a:cubicBezTo>
                  <a:cubicBezTo>
                    <a:pt x="196963" y="174369"/>
                    <a:pt x="144311" y="147117"/>
                    <a:pt x="109915" y="117484"/>
                  </a:cubicBezTo>
                  <a:cubicBezTo>
                    <a:pt x="75519" y="87851"/>
                    <a:pt x="-6237" y="-1049"/>
                    <a:pt x="37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13A253B2-828A-4BD8-84FF-C0A56757106F}"/>
                </a:ext>
              </a:extLst>
            </p:cNvPr>
            <p:cNvSpPr/>
            <p:nvPr/>
          </p:nvSpPr>
          <p:spPr>
            <a:xfrm>
              <a:off x="1419225" y="1951038"/>
              <a:ext cx="328103" cy="256061"/>
            </a:xfrm>
            <a:custGeom>
              <a:avLst/>
              <a:gdLst>
                <a:gd name="connsiteX0" fmla="*/ 0 w 328103"/>
                <a:gd name="connsiteY0" fmla="*/ 0 h 256061"/>
                <a:gd name="connsiteX1" fmla="*/ 139700 w 328103"/>
                <a:gd name="connsiteY1" fmla="*/ 109537 h 256061"/>
                <a:gd name="connsiteX2" fmla="*/ 177800 w 328103"/>
                <a:gd name="connsiteY2" fmla="*/ 139700 h 256061"/>
                <a:gd name="connsiteX3" fmla="*/ 327025 w 328103"/>
                <a:gd name="connsiteY3" fmla="*/ 255587 h 256061"/>
                <a:gd name="connsiteX4" fmla="*/ 242888 w 328103"/>
                <a:gd name="connsiteY4" fmla="*/ 177800 h 256061"/>
                <a:gd name="connsiteX5" fmla="*/ 201613 w 328103"/>
                <a:gd name="connsiteY5" fmla="*/ 104775 h 256061"/>
                <a:gd name="connsiteX6" fmla="*/ 230188 w 328103"/>
                <a:gd name="connsiteY6" fmla="*/ 160337 h 256061"/>
                <a:gd name="connsiteX7" fmla="*/ 193675 w 328103"/>
                <a:gd name="connsiteY7" fmla="*/ 127000 h 256061"/>
                <a:gd name="connsiteX8" fmla="*/ 138113 w 328103"/>
                <a:gd name="connsiteY8" fmla="*/ 80962 h 256061"/>
                <a:gd name="connsiteX9" fmla="*/ 0 w 328103"/>
                <a:gd name="connsiteY9" fmla="*/ 0 h 25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03" h="256061">
                  <a:moveTo>
                    <a:pt x="0" y="0"/>
                  </a:moveTo>
                  <a:lnTo>
                    <a:pt x="139700" y="109537"/>
                  </a:lnTo>
                  <a:lnTo>
                    <a:pt x="177800" y="139700"/>
                  </a:lnTo>
                  <a:cubicBezTo>
                    <a:pt x="209021" y="164042"/>
                    <a:pt x="316177" y="249237"/>
                    <a:pt x="327025" y="255587"/>
                  </a:cubicBezTo>
                  <a:cubicBezTo>
                    <a:pt x="337873" y="261937"/>
                    <a:pt x="263790" y="202935"/>
                    <a:pt x="242888" y="177800"/>
                  </a:cubicBezTo>
                  <a:cubicBezTo>
                    <a:pt x="221986" y="152665"/>
                    <a:pt x="203730" y="107685"/>
                    <a:pt x="201613" y="104775"/>
                  </a:cubicBezTo>
                  <a:cubicBezTo>
                    <a:pt x="199496" y="101865"/>
                    <a:pt x="231511" y="156633"/>
                    <a:pt x="230188" y="160337"/>
                  </a:cubicBezTo>
                  <a:cubicBezTo>
                    <a:pt x="228865" y="164041"/>
                    <a:pt x="209021" y="140229"/>
                    <a:pt x="193675" y="127000"/>
                  </a:cubicBezTo>
                  <a:cubicBezTo>
                    <a:pt x="178329" y="113771"/>
                    <a:pt x="170392" y="102393"/>
                    <a:pt x="138113" y="80962"/>
                  </a:cubicBezTo>
                  <a:cubicBezTo>
                    <a:pt x="105834" y="59531"/>
                    <a:pt x="52917" y="2897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6A6ADAD6-4854-44EA-A033-B318765A7108}"/>
                </a:ext>
              </a:extLst>
            </p:cNvPr>
            <p:cNvSpPr/>
            <p:nvPr/>
          </p:nvSpPr>
          <p:spPr>
            <a:xfrm>
              <a:off x="1403224" y="1944618"/>
              <a:ext cx="466373" cy="459015"/>
            </a:xfrm>
            <a:custGeom>
              <a:avLst/>
              <a:gdLst>
                <a:gd name="connsiteX0" fmla="*/ 126 w 466373"/>
                <a:gd name="connsiteY0" fmla="*/ 70 h 459015"/>
                <a:gd name="connsiteX1" fmla="*/ 44576 w 466373"/>
                <a:gd name="connsiteY1" fmla="*/ 158820 h 459015"/>
                <a:gd name="connsiteX2" fmla="*/ 44576 w 466373"/>
                <a:gd name="connsiteY2" fmla="*/ 120720 h 459015"/>
                <a:gd name="connsiteX3" fmla="*/ 74739 w 466373"/>
                <a:gd name="connsiteY3" fmla="*/ 220732 h 459015"/>
                <a:gd name="connsiteX4" fmla="*/ 150939 w 466373"/>
                <a:gd name="connsiteY4" fmla="*/ 236607 h 459015"/>
                <a:gd name="connsiteX5" fmla="*/ 104901 w 466373"/>
                <a:gd name="connsiteY5" fmla="*/ 230257 h 459015"/>
                <a:gd name="connsiteX6" fmla="*/ 123951 w 466373"/>
                <a:gd name="connsiteY6" fmla="*/ 158820 h 459015"/>
                <a:gd name="connsiteX7" fmla="*/ 119189 w 466373"/>
                <a:gd name="connsiteY7" fmla="*/ 246132 h 459015"/>
                <a:gd name="connsiteX8" fmla="*/ 196976 w 466373"/>
                <a:gd name="connsiteY8" fmla="*/ 298520 h 459015"/>
                <a:gd name="connsiteX9" fmla="*/ 138239 w 466373"/>
                <a:gd name="connsiteY9" fmla="*/ 281057 h 459015"/>
                <a:gd name="connsiteX10" fmla="*/ 173164 w 466373"/>
                <a:gd name="connsiteY10" fmla="*/ 335032 h 459015"/>
                <a:gd name="connsiteX11" fmla="*/ 198564 w 466373"/>
                <a:gd name="connsiteY11" fmla="*/ 360432 h 459015"/>
                <a:gd name="connsiteX12" fmla="*/ 211264 w 466373"/>
                <a:gd name="connsiteY12" fmla="*/ 458857 h 459015"/>
                <a:gd name="connsiteX13" fmla="*/ 216026 w 466373"/>
                <a:gd name="connsiteY13" fmla="*/ 335032 h 459015"/>
                <a:gd name="connsiteX14" fmla="*/ 211264 w 466373"/>
                <a:gd name="connsiteY14" fmla="*/ 450920 h 459015"/>
                <a:gd name="connsiteX15" fmla="*/ 306514 w 466373"/>
                <a:gd name="connsiteY15" fmla="*/ 439807 h 459015"/>
                <a:gd name="connsiteX16" fmla="*/ 347789 w 466373"/>
                <a:gd name="connsiteY16" fmla="*/ 377895 h 459015"/>
                <a:gd name="connsiteX17" fmla="*/ 347789 w 466373"/>
                <a:gd name="connsiteY17" fmla="*/ 444570 h 459015"/>
                <a:gd name="connsiteX18" fmla="*/ 462089 w 466373"/>
                <a:gd name="connsiteY18" fmla="*/ 333445 h 459015"/>
                <a:gd name="connsiteX19" fmla="*/ 420814 w 466373"/>
                <a:gd name="connsiteY19" fmla="*/ 382657 h 459015"/>
                <a:gd name="connsiteX20" fmla="*/ 223964 w 466373"/>
                <a:gd name="connsiteY20" fmla="*/ 430282 h 459015"/>
                <a:gd name="connsiteX21" fmla="*/ 193801 w 466373"/>
                <a:gd name="connsiteY21" fmla="*/ 350907 h 459015"/>
                <a:gd name="connsiteX22" fmla="*/ 95376 w 466373"/>
                <a:gd name="connsiteY22" fmla="*/ 252482 h 459015"/>
                <a:gd name="connsiteX23" fmla="*/ 60451 w 466373"/>
                <a:gd name="connsiteY23" fmla="*/ 139770 h 459015"/>
                <a:gd name="connsiteX24" fmla="*/ 126 w 466373"/>
                <a:gd name="connsiteY24" fmla="*/ 70 h 4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373" h="459015">
                  <a:moveTo>
                    <a:pt x="126" y="70"/>
                  </a:moveTo>
                  <a:cubicBezTo>
                    <a:pt x="-2520" y="3245"/>
                    <a:pt x="37168" y="138712"/>
                    <a:pt x="44576" y="158820"/>
                  </a:cubicBezTo>
                  <a:cubicBezTo>
                    <a:pt x="51984" y="178928"/>
                    <a:pt x="39549" y="110401"/>
                    <a:pt x="44576" y="120720"/>
                  </a:cubicBezTo>
                  <a:cubicBezTo>
                    <a:pt x="49603" y="131039"/>
                    <a:pt x="57012" y="201418"/>
                    <a:pt x="74739" y="220732"/>
                  </a:cubicBezTo>
                  <a:cubicBezTo>
                    <a:pt x="92466" y="240046"/>
                    <a:pt x="145912" y="235020"/>
                    <a:pt x="150939" y="236607"/>
                  </a:cubicBezTo>
                  <a:cubicBezTo>
                    <a:pt x="155966" y="238194"/>
                    <a:pt x="109399" y="243221"/>
                    <a:pt x="104901" y="230257"/>
                  </a:cubicBezTo>
                  <a:cubicBezTo>
                    <a:pt x="100403" y="217293"/>
                    <a:pt x="121570" y="156174"/>
                    <a:pt x="123951" y="158820"/>
                  </a:cubicBezTo>
                  <a:cubicBezTo>
                    <a:pt x="126332" y="161466"/>
                    <a:pt x="107018" y="222849"/>
                    <a:pt x="119189" y="246132"/>
                  </a:cubicBezTo>
                  <a:cubicBezTo>
                    <a:pt x="131360" y="269415"/>
                    <a:pt x="193801" y="292699"/>
                    <a:pt x="196976" y="298520"/>
                  </a:cubicBezTo>
                  <a:cubicBezTo>
                    <a:pt x="200151" y="304341"/>
                    <a:pt x="142208" y="274972"/>
                    <a:pt x="138239" y="281057"/>
                  </a:cubicBezTo>
                  <a:cubicBezTo>
                    <a:pt x="134270" y="287142"/>
                    <a:pt x="163110" y="321803"/>
                    <a:pt x="173164" y="335032"/>
                  </a:cubicBezTo>
                  <a:cubicBezTo>
                    <a:pt x="183218" y="348261"/>
                    <a:pt x="192214" y="339795"/>
                    <a:pt x="198564" y="360432"/>
                  </a:cubicBezTo>
                  <a:cubicBezTo>
                    <a:pt x="204914" y="381069"/>
                    <a:pt x="208354" y="463090"/>
                    <a:pt x="211264" y="458857"/>
                  </a:cubicBezTo>
                  <a:cubicBezTo>
                    <a:pt x="214174" y="454624"/>
                    <a:pt x="216026" y="336355"/>
                    <a:pt x="216026" y="335032"/>
                  </a:cubicBezTo>
                  <a:cubicBezTo>
                    <a:pt x="216026" y="333709"/>
                    <a:pt x="196183" y="433458"/>
                    <a:pt x="211264" y="450920"/>
                  </a:cubicBezTo>
                  <a:cubicBezTo>
                    <a:pt x="226345" y="468383"/>
                    <a:pt x="283760" y="451978"/>
                    <a:pt x="306514" y="439807"/>
                  </a:cubicBezTo>
                  <a:cubicBezTo>
                    <a:pt x="329268" y="427636"/>
                    <a:pt x="340910" y="377101"/>
                    <a:pt x="347789" y="377895"/>
                  </a:cubicBezTo>
                  <a:cubicBezTo>
                    <a:pt x="354668" y="378689"/>
                    <a:pt x="328739" y="451978"/>
                    <a:pt x="347789" y="444570"/>
                  </a:cubicBezTo>
                  <a:cubicBezTo>
                    <a:pt x="366839" y="437162"/>
                    <a:pt x="449918" y="343764"/>
                    <a:pt x="462089" y="333445"/>
                  </a:cubicBezTo>
                  <a:cubicBezTo>
                    <a:pt x="474260" y="323126"/>
                    <a:pt x="460502" y="366518"/>
                    <a:pt x="420814" y="382657"/>
                  </a:cubicBezTo>
                  <a:cubicBezTo>
                    <a:pt x="381127" y="398797"/>
                    <a:pt x="261800" y="435574"/>
                    <a:pt x="223964" y="430282"/>
                  </a:cubicBezTo>
                  <a:cubicBezTo>
                    <a:pt x="186129" y="424990"/>
                    <a:pt x="215232" y="380540"/>
                    <a:pt x="193801" y="350907"/>
                  </a:cubicBezTo>
                  <a:cubicBezTo>
                    <a:pt x="172370" y="321274"/>
                    <a:pt x="117601" y="287672"/>
                    <a:pt x="95376" y="252482"/>
                  </a:cubicBezTo>
                  <a:cubicBezTo>
                    <a:pt x="73151" y="217293"/>
                    <a:pt x="75532" y="177076"/>
                    <a:pt x="60451" y="139770"/>
                  </a:cubicBezTo>
                  <a:cubicBezTo>
                    <a:pt x="45370" y="102464"/>
                    <a:pt x="2772" y="-3105"/>
                    <a:pt x="12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5C821C6B-A0AC-49C4-AB6D-C93FE84E5C5B}"/>
                </a:ext>
              </a:extLst>
            </p:cNvPr>
            <p:cNvSpPr/>
            <p:nvPr/>
          </p:nvSpPr>
          <p:spPr>
            <a:xfrm>
              <a:off x="1423247" y="1767455"/>
              <a:ext cx="258842" cy="205556"/>
            </a:xfrm>
            <a:custGeom>
              <a:avLst/>
              <a:gdLst>
                <a:gd name="connsiteX0" fmla="*/ 2328 w 258842"/>
                <a:gd name="connsiteY0" fmla="*/ 1020 h 205556"/>
                <a:gd name="connsiteX1" fmla="*/ 178541 w 258842"/>
                <a:gd name="connsiteY1" fmla="*/ 183583 h 205556"/>
                <a:gd name="connsiteX2" fmla="*/ 257916 w 258842"/>
                <a:gd name="connsiteY2" fmla="*/ 202633 h 205556"/>
                <a:gd name="connsiteX3" fmla="*/ 218228 w 258842"/>
                <a:gd name="connsiteY3" fmla="*/ 186758 h 205556"/>
                <a:gd name="connsiteX4" fmla="*/ 162666 w 258842"/>
                <a:gd name="connsiteY4" fmla="*/ 153420 h 205556"/>
                <a:gd name="connsiteX5" fmla="*/ 81703 w 258842"/>
                <a:gd name="connsiteY5" fmla="*/ 110558 h 205556"/>
                <a:gd name="connsiteX6" fmla="*/ 2328 w 258842"/>
                <a:gd name="connsiteY6" fmla="*/ 1020 h 20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42" h="205556">
                  <a:moveTo>
                    <a:pt x="2328" y="1020"/>
                  </a:moveTo>
                  <a:cubicBezTo>
                    <a:pt x="18468" y="13191"/>
                    <a:pt x="135943" y="149981"/>
                    <a:pt x="178541" y="183583"/>
                  </a:cubicBezTo>
                  <a:cubicBezTo>
                    <a:pt x="221139" y="217185"/>
                    <a:pt x="251302" y="202104"/>
                    <a:pt x="257916" y="202633"/>
                  </a:cubicBezTo>
                  <a:cubicBezTo>
                    <a:pt x="264530" y="203162"/>
                    <a:pt x="234103" y="194960"/>
                    <a:pt x="218228" y="186758"/>
                  </a:cubicBezTo>
                  <a:cubicBezTo>
                    <a:pt x="202353" y="178556"/>
                    <a:pt x="185420" y="166120"/>
                    <a:pt x="162666" y="153420"/>
                  </a:cubicBezTo>
                  <a:cubicBezTo>
                    <a:pt x="139912" y="140720"/>
                    <a:pt x="104986" y="131989"/>
                    <a:pt x="81703" y="110558"/>
                  </a:cubicBezTo>
                  <a:cubicBezTo>
                    <a:pt x="58420" y="89127"/>
                    <a:pt x="-13812" y="-11151"/>
                    <a:pt x="2328" y="1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6DCD9065-9232-4A26-9D56-F810283D09FE}"/>
                </a:ext>
              </a:extLst>
            </p:cNvPr>
            <p:cNvSpPr/>
            <p:nvPr/>
          </p:nvSpPr>
          <p:spPr>
            <a:xfrm>
              <a:off x="1410577" y="1701457"/>
              <a:ext cx="253275" cy="329221"/>
            </a:xfrm>
            <a:custGeom>
              <a:avLst/>
              <a:gdLst>
                <a:gd name="connsiteX0" fmla="*/ 5473 w 253275"/>
                <a:gd name="connsiteY0" fmla="*/ 343 h 329221"/>
                <a:gd name="connsiteX1" fmla="*/ 29286 w 253275"/>
                <a:gd name="connsiteY1" fmla="*/ 155918 h 329221"/>
                <a:gd name="connsiteX2" fmla="*/ 2298 w 253275"/>
                <a:gd name="connsiteY2" fmla="*/ 241643 h 329221"/>
                <a:gd name="connsiteX3" fmla="*/ 18173 w 253275"/>
                <a:gd name="connsiteY3" fmla="*/ 200368 h 329221"/>
                <a:gd name="connsiteX4" fmla="*/ 149936 w 253275"/>
                <a:gd name="connsiteY4" fmla="*/ 321018 h 329221"/>
                <a:gd name="connsiteX5" fmla="*/ 199148 w 253275"/>
                <a:gd name="connsiteY5" fmla="*/ 292443 h 329221"/>
                <a:gd name="connsiteX6" fmla="*/ 213436 w 253275"/>
                <a:gd name="connsiteY6" fmla="*/ 238468 h 329221"/>
                <a:gd name="connsiteX7" fmla="*/ 207086 w 253275"/>
                <a:gd name="connsiteY7" fmla="*/ 306731 h 329221"/>
                <a:gd name="connsiteX8" fmla="*/ 251536 w 253275"/>
                <a:gd name="connsiteY8" fmla="*/ 325781 h 329221"/>
                <a:gd name="connsiteX9" fmla="*/ 243598 w 253275"/>
                <a:gd name="connsiteY9" fmla="*/ 244818 h 329221"/>
                <a:gd name="connsiteX10" fmla="*/ 237248 w 253275"/>
                <a:gd name="connsiteY10" fmla="*/ 305143 h 329221"/>
                <a:gd name="connsiteX11" fmla="*/ 207086 w 253275"/>
                <a:gd name="connsiteY11" fmla="*/ 282918 h 329221"/>
                <a:gd name="connsiteX12" fmla="*/ 162636 w 253275"/>
                <a:gd name="connsiteY12" fmla="*/ 305143 h 329221"/>
                <a:gd name="connsiteX13" fmla="*/ 56273 w 253275"/>
                <a:gd name="connsiteY13" fmla="*/ 260693 h 329221"/>
                <a:gd name="connsiteX14" fmla="*/ 99136 w 253275"/>
                <a:gd name="connsiteY14" fmla="*/ 259106 h 329221"/>
                <a:gd name="connsiteX15" fmla="*/ 45161 w 253275"/>
                <a:gd name="connsiteY15" fmla="*/ 201956 h 329221"/>
                <a:gd name="connsiteX16" fmla="*/ 5473 w 253275"/>
                <a:gd name="connsiteY16" fmla="*/ 343 h 3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275" h="329221">
                  <a:moveTo>
                    <a:pt x="5473" y="343"/>
                  </a:moveTo>
                  <a:cubicBezTo>
                    <a:pt x="2827" y="-7330"/>
                    <a:pt x="29815" y="115701"/>
                    <a:pt x="29286" y="155918"/>
                  </a:cubicBezTo>
                  <a:cubicBezTo>
                    <a:pt x="28757" y="196135"/>
                    <a:pt x="4150" y="234235"/>
                    <a:pt x="2298" y="241643"/>
                  </a:cubicBezTo>
                  <a:cubicBezTo>
                    <a:pt x="446" y="249051"/>
                    <a:pt x="-6433" y="187139"/>
                    <a:pt x="18173" y="200368"/>
                  </a:cubicBezTo>
                  <a:cubicBezTo>
                    <a:pt x="42779" y="213597"/>
                    <a:pt x="119774" y="305672"/>
                    <a:pt x="149936" y="321018"/>
                  </a:cubicBezTo>
                  <a:cubicBezTo>
                    <a:pt x="180099" y="336364"/>
                    <a:pt x="188565" y="306201"/>
                    <a:pt x="199148" y="292443"/>
                  </a:cubicBezTo>
                  <a:cubicBezTo>
                    <a:pt x="209731" y="278685"/>
                    <a:pt x="212113" y="236087"/>
                    <a:pt x="213436" y="238468"/>
                  </a:cubicBezTo>
                  <a:cubicBezTo>
                    <a:pt x="214759" y="240849"/>
                    <a:pt x="200736" y="292179"/>
                    <a:pt x="207086" y="306731"/>
                  </a:cubicBezTo>
                  <a:cubicBezTo>
                    <a:pt x="213436" y="321283"/>
                    <a:pt x="245451" y="336100"/>
                    <a:pt x="251536" y="325781"/>
                  </a:cubicBezTo>
                  <a:cubicBezTo>
                    <a:pt x="257621" y="315462"/>
                    <a:pt x="245979" y="248258"/>
                    <a:pt x="243598" y="244818"/>
                  </a:cubicBezTo>
                  <a:cubicBezTo>
                    <a:pt x="241217" y="241378"/>
                    <a:pt x="243333" y="298793"/>
                    <a:pt x="237248" y="305143"/>
                  </a:cubicBezTo>
                  <a:cubicBezTo>
                    <a:pt x="231163" y="311493"/>
                    <a:pt x="219521" y="282918"/>
                    <a:pt x="207086" y="282918"/>
                  </a:cubicBezTo>
                  <a:cubicBezTo>
                    <a:pt x="194651" y="282918"/>
                    <a:pt x="187771" y="308847"/>
                    <a:pt x="162636" y="305143"/>
                  </a:cubicBezTo>
                  <a:cubicBezTo>
                    <a:pt x="137501" y="301439"/>
                    <a:pt x="66856" y="268366"/>
                    <a:pt x="56273" y="260693"/>
                  </a:cubicBezTo>
                  <a:cubicBezTo>
                    <a:pt x="45690" y="253020"/>
                    <a:pt x="100988" y="268895"/>
                    <a:pt x="99136" y="259106"/>
                  </a:cubicBezTo>
                  <a:cubicBezTo>
                    <a:pt x="97284" y="249317"/>
                    <a:pt x="56009" y="239791"/>
                    <a:pt x="45161" y="201956"/>
                  </a:cubicBezTo>
                  <a:cubicBezTo>
                    <a:pt x="34313" y="164121"/>
                    <a:pt x="8119" y="8016"/>
                    <a:pt x="5473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4B186693-A40B-4390-9096-7317006950A5}"/>
                </a:ext>
              </a:extLst>
            </p:cNvPr>
            <p:cNvSpPr/>
            <p:nvPr/>
          </p:nvSpPr>
          <p:spPr>
            <a:xfrm>
              <a:off x="984180" y="1546371"/>
              <a:ext cx="215121" cy="423008"/>
            </a:xfrm>
            <a:custGeom>
              <a:avLst/>
              <a:gdLst>
                <a:gd name="connsiteX0" fmla="*/ 70 w 215121"/>
                <a:gd name="connsiteY0" fmla="*/ 1442 h 423008"/>
                <a:gd name="connsiteX1" fmla="*/ 122308 w 215121"/>
                <a:gd name="connsiteY1" fmla="*/ 242742 h 423008"/>
                <a:gd name="connsiteX2" fmla="*/ 109608 w 215121"/>
                <a:gd name="connsiteY2" fmla="*/ 191942 h 423008"/>
                <a:gd name="connsiteX3" fmla="*/ 109608 w 215121"/>
                <a:gd name="connsiteY3" fmla="*/ 142729 h 423008"/>
                <a:gd name="connsiteX4" fmla="*/ 122308 w 215121"/>
                <a:gd name="connsiteY4" fmla="*/ 230042 h 423008"/>
                <a:gd name="connsiteX5" fmla="*/ 212795 w 215121"/>
                <a:gd name="connsiteY5" fmla="*/ 418954 h 423008"/>
                <a:gd name="connsiteX6" fmla="*/ 179458 w 215121"/>
                <a:gd name="connsiteY6" fmla="*/ 347517 h 423008"/>
                <a:gd name="connsiteX7" fmla="*/ 84208 w 215121"/>
                <a:gd name="connsiteY7" fmla="*/ 207817 h 423008"/>
                <a:gd name="connsiteX8" fmla="*/ 161995 w 215121"/>
                <a:gd name="connsiteY8" fmla="*/ 347517 h 423008"/>
                <a:gd name="connsiteX9" fmla="*/ 128658 w 215121"/>
                <a:gd name="connsiteY9" fmla="*/ 233217 h 423008"/>
                <a:gd name="connsiteX10" fmla="*/ 104845 w 215121"/>
                <a:gd name="connsiteY10" fmla="*/ 145904 h 423008"/>
                <a:gd name="connsiteX11" fmla="*/ 70 w 215121"/>
                <a:gd name="connsiteY11" fmla="*/ 1442 h 4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121" h="423008">
                  <a:moveTo>
                    <a:pt x="70" y="1442"/>
                  </a:moveTo>
                  <a:cubicBezTo>
                    <a:pt x="2980" y="17582"/>
                    <a:pt x="104052" y="210992"/>
                    <a:pt x="122308" y="242742"/>
                  </a:cubicBezTo>
                  <a:cubicBezTo>
                    <a:pt x="140564" y="274492"/>
                    <a:pt x="111725" y="208611"/>
                    <a:pt x="109608" y="191942"/>
                  </a:cubicBezTo>
                  <a:cubicBezTo>
                    <a:pt x="107491" y="175273"/>
                    <a:pt x="107491" y="136379"/>
                    <a:pt x="109608" y="142729"/>
                  </a:cubicBezTo>
                  <a:cubicBezTo>
                    <a:pt x="111725" y="149079"/>
                    <a:pt x="105110" y="184005"/>
                    <a:pt x="122308" y="230042"/>
                  </a:cubicBezTo>
                  <a:cubicBezTo>
                    <a:pt x="139506" y="276079"/>
                    <a:pt x="203270" y="399375"/>
                    <a:pt x="212795" y="418954"/>
                  </a:cubicBezTo>
                  <a:cubicBezTo>
                    <a:pt x="222320" y="438533"/>
                    <a:pt x="200889" y="382706"/>
                    <a:pt x="179458" y="347517"/>
                  </a:cubicBezTo>
                  <a:cubicBezTo>
                    <a:pt x="158027" y="312328"/>
                    <a:pt x="87118" y="207817"/>
                    <a:pt x="84208" y="207817"/>
                  </a:cubicBezTo>
                  <a:cubicBezTo>
                    <a:pt x="81298" y="207817"/>
                    <a:pt x="154587" y="343284"/>
                    <a:pt x="161995" y="347517"/>
                  </a:cubicBezTo>
                  <a:cubicBezTo>
                    <a:pt x="169403" y="351750"/>
                    <a:pt x="138183" y="266819"/>
                    <a:pt x="128658" y="233217"/>
                  </a:cubicBezTo>
                  <a:cubicBezTo>
                    <a:pt x="119133" y="199615"/>
                    <a:pt x="124160" y="182681"/>
                    <a:pt x="104845" y="145904"/>
                  </a:cubicBezTo>
                  <a:cubicBezTo>
                    <a:pt x="85530" y="109127"/>
                    <a:pt x="-2840" y="-14698"/>
                    <a:pt x="70" y="1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ECB0D05A-38C9-49B0-B62E-0081B347757A}"/>
                </a:ext>
              </a:extLst>
            </p:cNvPr>
            <p:cNvSpPr/>
            <p:nvPr/>
          </p:nvSpPr>
          <p:spPr>
            <a:xfrm>
              <a:off x="926991" y="1300045"/>
              <a:ext cx="268583" cy="268683"/>
            </a:xfrm>
            <a:custGeom>
              <a:avLst/>
              <a:gdLst>
                <a:gd name="connsiteX0" fmla="*/ 230297 w 268583"/>
                <a:gd name="connsiteY0" fmla="*/ 118 h 268683"/>
                <a:gd name="connsiteX1" fmla="*/ 260459 w 268583"/>
                <a:gd name="connsiteY1" fmla="*/ 158868 h 268683"/>
                <a:gd name="connsiteX2" fmla="*/ 266809 w 268583"/>
                <a:gd name="connsiteY2" fmla="*/ 212843 h 268683"/>
                <a:gd name="connsiteX3" fmla="*/ 233472 w 268583"/>
                <a:gd name="connsiteY3" fmla="*/ 182680 h 268683"/>
                <a:gd name="connsiteX4" fmla="*/ 157272 w 268583"/>
                <a:gd name="connsiteY4" fmla="*/ 263643 h 268683"/>
                <a:gd name="connsiteX5" fmla="*/ 141397 w 268583"/>
                <a:gd name="connsiteY5" fmla="*/ 260468 h 268683"/>
                <a:gd name="connsiteX6" fmla="*/ 109 w 268583"/>
                <a:gd name="connsiteY6" fmla="*/ 222368 h 268683"/>
                <a:gd name="connsiteX7" fmla="*/ 166797 w 268583"/>
                <a:gd name="connsiteY7" fmla="*/ 247768 h 268683"/>
                <a:gd name="connsiteX8" fmla="*/ 223947 w 268583"/>
                <a:gd name="connsiteY8" fmla="*/ 192205 h 268683"/>
                <a:gd name="connsiteX9" fmla="*/ 239822 w 268583"/>
                <a:gd name="connsiteY9" fmla="*/ 166805 h 268683"/>
                <a:gd name="connsiteX10" fmla="*/ 250934 w 268583"/>
                <a:gd name="connsiteY10" fmla="*/ 133468 h 268683"/>
                <a:gd name="connsiteX11" fmla="*/ 230297 w 268583"/>
                <a:gd name="connsiteY11" fmla="*/ 118 h 26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83" h="268683">
                  <a:moveTo>
                    <a:pt x="230297" y="118"/>
                  </a:moveTo>
                  <a:cubicBezTo>
                    <a:pt x="231884" y="4351"/>
                    <a:pt x="254374" y="123414"/>
                    <a:pt x="260459" y="158868"/>
                  </a:cubicBezTo>
                  <a:cubicBezTo>
                    <a:pt x="266544" y="194322"/>
                    <a:pt x="271307" y="208874"/>
                    <a:pt x="266809" y="212843"/>
                  </a:cubicBezTo>
                  <a:cubicBezTo>
                    <a:pt x="262311" y="216812"/>
                    <a:pt x="251728" y="174213"/>
                    <a:pt x="233472" y="182680"/>
                  </a:cubicBezTo>
                  <a:cubicBezTo>
                    <a:pt x="215216" y="191147"/>
                    <a:pt x="172618" y="250678"/>
                    <a:pt x="157272" y="263643"/>
                  </a:cubicBezTo>
                  <a:cubicBezTo>
                    <a:pt x="141926" y="276608"/>
                    <a:pt x="141397" y="260468"/>
                    <a:pt x="141397" y="260468"/>
                  </a:cubicBezTo>
                  <a:cubicBezTo>
                    <a:pt x="115203" y="253589"/>
                    <a:pt x="-4124" y="224485"/>
                    <a:pt x="109" y="222368"/>
                  </a:cubicBezTo>
                  <a:cubicBezTo>
                    <a:pt x="4342" y="220251"/>
                    <a:pt x="129491" y="252795"/>
                    <a:pt x="166797" y="247768"/>
                  </a:cubicBezTo>
                  <a:cubicBezTo>
                    <a:pt x="204103" y="242741"/>
                    <a:pt x="211776" y="205699"/>
                    <a:pt x="223947" y="192205"/>
                  </a:cubicBezTo>
                  <a:cubicBezTo>
                    <a:pt x="236118" y="178711"/>
                    <a:pt x="235324" y="176595"/>
                    <a:pt x="239822" y="166805"/>
                  </a:cubicBezTo>
                  <a:cubicBezTo>
                    <a:pt x="244320" y="157016"/>
                    <a:pt x="249876" y="160455"/>
                    <a:pt x="250934" y="133468"/>
                  </a:cubicBezTo>
                  <a:cubicBezTo>
                    <a:pt x="251992" y="106481"/>
                    <a:pt x="228710" y="-4115"/>
                    <a:pt x="230297" y="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12AC7EAD-760B-4B57-8416-A816E1574A62}"/>
                </a:ext>
              </a:extLst>
            </p:cNvPr>
            <p:cNvSpPr/>
            <p:nvPr/>
          </p:nvSpPr>
          <p:spPr>
            <a:xfrm>
              <a:off x="1196659" y="1834946"/>
              <a:ext cx="86183" cy="333664"/>
            </a:xfrm>
            <a:custGeom>
              <a:avLst/>
              <a:gdLst>
                <a:gd name="connsiteX0" fmla="*/ 316 w 86183"/>
                <a:gd name="connsiteY0" fmla="*/ 204 h 333664"/>
                <a:gd name="connsiteX1" fmla="*/ 57466 w 86183"/>
                <a:gd name="connsiteY1" fmla="*/ 190704 h 333664"/>
                <a:gd name="connsiteX2" fmla="*/ 63816 w 86183"/>
                <a:gd name="connsiteY2" fmla="*/ 120854 h 333664"/>
                <a:gd name="connsiteX3" fmla="*/ 86041 w 86183"/>
                <a:gd name="connsiteY3" fmla="*/ 263729 h 333664"/>
                <a:gd name="connsiteX4" fmla="*/ 73341 w 86183"/>
                <a:gd name="connsiteY4" fmla="*/ 333579 h 333664"/>
                <a:gd name="connsiteX5" fmla="*/ 73341 w 86183"/>
                <a:gd name="connsiteY5" fmla="*/ 276429 h 333664"/>
                <a:gd name="connsiteX6" fmla="*/ 57466 w 86183"/>
                <a:gd name="connsiteY6" fmla="*/ 203404 h 333664"/>
                <a:gd name="connsiteX7" fmla="*/ 35241 w 86183"/>
                <a:gd name="connsiteY7" fmla="*/ 154192 h 333664"/>
                <a:gd name="connsiteX8" fmla="*/ 316 w 86183"/>
                <a:gd name="connsiteY8" fmla="*/ 204 h 3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83" h="333664">
                  <a:moveTo>
                    <a:pt x="316" y="204"/>
                  </a:moveTo>
                  <a:cubicBezTo>
                    <a:pt x="4020" y="6289"/>
                    <a:pt x="46883" y="170596"/>
                    <a:pt x="57466" y="190704"/>
                  </a:cubicBezTo>
                  <a:cubicBezTo>
                    <a:pt x="68049" y="210812"/>
                    <a:pt x="59054" y="108683"/>
                    <a:pt x="63816" y="120854"/>
                  </a:cubicBezTo>
                  <a:cubicBezTo>
                    <a:pt x="68578" y="133025"/>
                    <a:pt x="84454" y="228275"/>
                    <a:pt x="86041" y="263729"/>
                  </a:cubicBezTo>
                  <a:cubicBezTo>
                    <a:pt x="87628" y="299183"/>
                    <a:pt x="75458" y="331462"/>
                    <a:pt x="73341" y="333579"/>
                  </a:cubicBezTo>
                  <a:cubicBezTo>
                    <a:pt x="71224" y="335696"/>
                    <a:pt x="75987" y="298125"/>
                    <a:pt x="73341" y="276429"/>
                  </a:cubicBezTo>
                  <a:cubicBezTo>
                    <a:pt x="70695" y="254733"/>
                    <a:pt x="63816" y="223777"/>
                    <a:pt x="57466" y="203404"/>
                  </a:cubicBezTo>
                  <a:cubicBezTo>
                    <a:pt x="51116" y="183031"/>
                    <a:pt x="43972" y="182502"/>
                    <a:pt x="35241" y="154192"/>
                  </a:cubicBezTo>
                  <a:cubicBezTo>
                    <a:pt x="26510" y="125882"/>
                    <a:pt x="-3388" y="-5881"/>
                    <a:pt x="316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D5A39375-4DF9-42EC-AA44-F6DB16617150}"/>
                </a:ext>
              </a:extLst>
            </p:cNvPr>
            <p:cNvSpPr/>
            <p:nvPr/>
          </p:nvSpPr>
          <p:spPr>
            <a:xfrm>
              <a:off x="1192201" y="1368419"/>
              <a:ext cx="247667" cy="413529"/>
            </a:xfrm>
            <a:custGeom>
              <a:avLst/>
              <a:gdLst>
                <a:gd name="connsiteX0" fmla="*/ 12 w 247667"/>
                <a:gd name="connsiteY0" fmla="*/ 6 h 413529"/>
                <a:gd name="connsiteX1" fmla="*/ 107962 w 247667"/>
                <a:gd name="connsiteY1" fmla="*/ 153994 h 413529"/>
                <a:gd name="connsiteX2" fmla="*/ 139712 w 247667"/>
                <a:gd name="connsiteY2" fmla="*/ 192094 h 413529"/>
                <a:gd name="connsiteX3" fmla="*/ 111137 w 247667"/>
                <a:gd name="connsiteY3" fmla="*/ 117481 h 413529"/>
                <a:gd name="connsiteX4" fmla="*/ 103199 w 247667"/>
                <a:gd name="connsiteY4" fmla="*/ 173044 h 413529"/>
                <a:gd name="connsiteX5" fmla="*/ 157174 w 247667"/>
                <a:gd name="connsiteY5" fmla="*/ 239719 h 413529"/>
                <a:gd name="connsiteX6" fmla="*/ 168287 w 247667"/>
                <a:gd name="connsiteY6" fmla="*/ 280994 h 413529"/>
                <a:gd name="connsiteX7" fmla="*/ 173049 w 247667"/>
                <a:gd name="connsiteY7" fmla="*/ 315919 h 413529"/>
                <a:gd name="connsiteX8" fmla="*/ 196862 w 247667"/>
                <a:gd name="connsiteY8" fmla="*/ 265119 h 413529"/>
                <a:gd name="connsiteX9" fmla="*/ 200037 w 247667"/>
                <a:gd name="connsiteY9" fmla="*/ 354019 h 413529"/>
                <a:gd name="connsiteX10" fmla="*/ 212737 w 247667"/>
                <a:gd name="connsiteY10" fmla="*/ 295281 h 413529"/>
                <a:gd name="connsiteX11" fmla="*/ 247662 w 247667"/>
                <a:gd name="connsiteY11" fmla="*/ 407994 h 413529"/>
                <a:gd name="connsiteX12" fmla="*/ 214324 w 247667"/>
                <a:gd name="connsiteY12" fmla="*/ 371481 h 413529"/>
                <a:gd name="connsiteX13" fmla="*/ 101612 w 247667"/>
                <a:gd name="connsiteY13" fmla="*/ 160344 h 413529"/>
                <a:gd name="connsiteX14" fmla="*/ 12 w 247667"/>
                <a:gd name="connsiteY14" fmla="*/ 6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667" h="413529">
                  <a:moveTo>
                    <a:pt x="12" y="6"/>
                  </a:moveTo>
                  <a:cubicBezTo>
                    <a:pt x="1070" y="-1052"/>
                    <a:pt x="84679" y="121979"/>
                    <a:pt x="107962" y="153994"/>
                  </a:cubicBezTo>
                  <a:cubicBezTo>
                    <a:pt x="131245" y="186009"/>
                    <a:pt x="139183" y="198179"/>
                    <a:pt x="139712" y="192094"/>
                  </a:cubicBezTo>
                  <a:cubicBezTo>
                    <a:pt x="140241" y="186009"/>
                    <a:pt x="117222" y="120656"/>
                    <a:pt x="111137" y="117481"/>
                  </a:cubicBezTo>
                  <a:cubicBezTo>
                    <a:pt x="105052" y="114306"/>
                    <a:pt x="95526" y="152671"/>
                    <a:pt x="103199" y="173044"/>
                  </a:cubicBezTo>
                  <a:cubicBezTo>
                    <a:pt x="110872" y="193417"/>
                    <a:pt x="146326" y="221727"/>
                    <a:pt x="157174" y="239719"/>
                  </a:cubicBezTo>
                  <a:cubicBezTo>
                    <a:pt x="168022" y="257711"/>
                    <a:pt x="165641" y="268294"/>
                    <a:pt x="168287" y="280994"/>
                  </a:cubicBezTo>
                  <a:cubicBezTo>
                    <a:pt x="170933" y="293694"/>
                    <a:pt x="168287" y="318565"/>
                    <a:pt x="173049" y="315919"/>
                  </a:cubicBezTo>
                  <a:cubicBezTo>
                    <a:pt x="177811" y="313273"/>
                    <a:pt x="192364" y="258769"/>
                    <a:pt x="196862" y="265119"/>
                  </a:cubicBezTo>
                  <a:cubicBezTo>
                    <a:pt x="201360" y="271469"/>
                    <a:pt x="197391" y="348992"/>
                    <a:pt x="200037" y="354019"/>
                  </a:cubicBezTo>
                  <a:cubicBezTo>
                    <a:pt x="202683" y="359046"/>
                    <a:pt x="204800" y="286285"/>
                    <a:pt x="212737" y="295281"/>
                  </a:cubicBezTo>
                  <a:cubicBezTo>
                    <a:pt x="220675" y="304277"/>
                    <a:pt x="247398" y="395294"/>
                    <a:pt x="247662" y="407994"/>
                  </a:cubicBezTo>
                  <a:cubicBezTo>
                    <a:pt x="247927" y="420694"/>
                    <a:pt x="238666" y="412756"/>
                    <a:pt x="214324" y="371481"/>
                  </a:cubicBezTo>
                  <a:cubicBezTo>
                    <a:pt x="189982" y="330206"/>
                    <a:pt x="136802" y="218288"/>
                    <a:pt x="101612" y="160344"/>
                  </a:cubicBezTo>
                  <a:cubicBezTo>
                    <a:pt x="66423" y="102400"/>
                    <a:pt x="-1046" y="1064"/>
                    <a:pt x="1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61959983-904A-4155-855B-0F8B3335907E}"/>
                </a:ext>
              </a:extLst>
            </p:cNvPr>
            <p:cNvSpPr/>
            <p:nvPr/>
          </p:nvSpPr>
          <p:spPr>
            <a:xfrm>
              <a:off x="1057267" y="1488917"/>
              <a:ext cx="257239" cy="84462"/>
            </a:xfrm>
            <a:custGeom>
              <a:avLst/>
              <a:gdLst>
                <a:gd name="connsiteX0" fmla="*/ 8 w 257239"/>
                <a:gd name="connsiteY0" fmla="*/ 84296 h 84462"/>
                <a:gd name="connsiteX1" fmla="*/ 193683 w 257239"/>
                <a:gd name="connsiteY1" fmla="*/ 22383 h 84462"/>
                <a:gd name="connsiteX2" fmla="*/ 257183 w 257239"/>
                <a:gd name="connsiteY2" fmla="*/ 46196 h 84462"/>
                <a:gd name="connsiteX3" fmla="*/ 185746 w 257239"/>
                <a:gd name="connsiteY3" fmla="*/ 158 h 84462"/>
                <a:gd name="connsiteX4" fmla="*/ 8 w 257239"/>
                <a:gd name="connsiteY4" fmla="*/ 84296 h 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39" h="84462">
                  <a:moveTo>
                    <a:pt x="8" y="84296"/>
                  </a:moveTo>
                  <a:cubicBezTo>
                    <a:pt x="1331" y="88000"/>
                    <a:pt x="150821" y="28733"/>
                    <a:pt x="193683" y="22383"/>
                  </a:cubicBezTo>
                  <a:cubicBezTo>
                    <a:pt x="236545" y="16033"/>
                    <a:pt x="258506" y="49900"/>
                    <a:pt x="257183" y="46196"/>
                  </a:cubicBezTo>
                  <a:cubicBezTo>
                    <a:pt x="255860" y="42492"/>
                    <a:pt x="223052" y="-3017"/>
                    <a:pt x="185746" y="158"/>
                  </a:cubicBezTo>
                  <a:cubicBezTo>
                    <a:pt x="148440" y="3333"/>
                    <a:pt x="-1315" y="80592"/>
                    <a:pt x="8" y="84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887DAEA2-5C04-4468-A331-4F2CEFC54CFF}"/>
                </a:ext>
              </a:extLst>
            </p:cNvPr>
            <p:cNvSpPr/>
            <p:nvPr/>
          </p:nvSpPr>
          <p:spPr>
            <a:xfrm>
              <a:off x="1061783" y="1551317"/>
              <a:ext cx="185346" cy="200040"/>
            </a:xfrm>
            <a:custGeom>
              <a:avLst/>
              <a:gdLst>
                <a:gd name="connsiteX0" fmla="*/ 255 w 185346"/>
                <a:gd name="connsiteY0" fmla="*/ 26658 h 200040"/>
                <a:gd name="connsiteX1" fmla="*/ 95505 w 185346"/>
                <a:gd name="connsiteY1" fmla="*/ 10783 h 200040"/>
                <a:gd name="connsiteX2" fmla="*/ 133605 w 185346"/>
                <a:gd name="connsiteY2" fmla="*/ 48883 h 200040"/>
                <a:gd name="connsiteX3" fmla="*/ 178055 w 185346"/>
                <a:gd name="connsiteY3" fmla="*/ 110796 h 200040"/>
                <a:gd name="connsiteX4" fmla="*/ 184405 w 185346"/>
                <a:gd name="connsiteY4" fmla="*/ 199696 h 200040"/>
                <a:gd name="connsiteX5" fmla="*/ 168530 w 185346"/>
                <a:gd name="connsiteY5" fmla="*/ 75871 h 200040"/>
                <a:gd name="connsiteX6" fmla="*/ 127255 w 185346"/>
                <a:gd name="connsiteY6" fmla="*/ 2846 h 200040"/>
                <a:gd name="connsiteX7" fmla="*/ 255 w 185346"/>
                <a:gd name="connsiteY7" fmla="*/ 26658 h 20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346" h="200040">
                  <a:moveTo>
                    <a:pt x="255" y="26658"/>
                  </a:moveTo>
                  <a:cubicBezTo>
                    <a:pt x="-5037" y="27981"/>
                    <a:pt x="73280" y="7079"/>
                    <a:pt x="95505" y="10783"/>
                  </a:cubicBezTo>
                  <a:cubicBezTo>
                    <a:pt x="117730" y="14487"/>
                    <a:pt x="119847" y="32214"/>
                    <a:pt x="133605" y="48883"/>
                  </a:cubicBezTo>
                  <a:cubicBezTo>
                    <a:pt x="147363" y="65552"/>
                    <a:pt x="169588" y="85661"/>
                    <a:pt x="178055" y="110796"/>
                  </a:cubicBezTo>
                  <a:cubicBezTo>
                    <a:pt x="186522" y="135931"/>
                    <a:pt x="185993" y="205517"/>
                    <a:pt x="184405" y="199696"/>
                  </a:cubicBezTo>
                  <a:cubicBezTo>
                    <a:pt x="182818" y="193875"/>
                    <a:pt x="178055" y="108679"/>
                    <a:pt x="168530" y="75871"/>
                  </a:cubicBezTo>
                  <a:cubicBezTo>
                    <a:pt x="159005" y="43063"/>
                    <a:pt x="150538" y="15811"/>
                    <a:pt x="127255" y="2846"/>
                  </a:cubicBezTo>
                  <a:cubicBezTo>
                    <a:pt x="103972" y="-10119"/>
                    <a:pt x="5547" y="25335"/>
                    <a:pt x="255" y="26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0DFA0635-3AD2-453E-8B83-8EFAF7ABC328}"/>
                </a:ext>
              </a:extLst>
            </p:cNvPr>
            <p:cNvSpPr/>
            <p:nvPr/>
          </p:nvSpPr>
          <p:spPr>
            <a:xfrm>
              <a:off x="1166751" y="1536700"/>
              <a:ext cx="163279" cy="86515"/>
            </a:xfrm>
            <a:custGeom>
              <a:avLst/>
              <a:gdLst>
                <a:gd name="connsiteX0" fmla="*/ 62 w 163279"/>
                <a:gd name="connsiteY0" fmla="*/ 17463 h 86515"/>
                <a:gd name="connsiteX1" fmla="*/ 136587 w 163279"/>
                <a:gd name="connsiteY1" fmla="*/ 41275 h 86515"/>
                <a:gd name="connsiteX2" fmla="*/ 161987 w 163279"/>
                <a:gd name="connsiteY2" fmla="*/ 85725 h 86515"/>
                <a:gd name="connsiteX3" fmla="*/ 115949 w 163279"/>
                <a:gd name="connsiteY3" fmla="*/ 0 h 86515"/>
                <a:gd name="connsiteX4" fmla="*/ 152462 w 163279"/>
                <a:gd name="connsiteY4" fmla="*/ 84138 h 86515"/>
                <a:gd name="connsiteX5" fmla="*/ 119124 w 163279"/>
                <a:gd name="connsiteY5" fmla="*/ 50800 h 86515"/>
                <a:gd name="connsiteX6" fmla="*/ 62 w 163279"/>
                <a:gd name="connsiteY6" fmla="*/ 17463 h 8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79" h="86515">
                  <a:moveTo>
                    <a:pt x="62" y="17463"/>
                  </a:moveTo>
                  <a:cubicBezTo>
                    <a:pt x="2972" y="15876"/>
                    <a:pt x="109599" y="29898"/>
                    <a:pt x="136587" y="41275"/>
                  </a:cubicBezTo>
                  <a:cubicBezTo>
                    <a:pt x="163575" y="52652"/>
                    <a:pt x="165427" y="92604"/>
                    <a:pt x="161987" y="85725"/>
                  </a:cubicBezTo>
                  <a:cubicBezTo>
                    <a:pt x="158547" y="78846"/>
                    <a:pt x="117536" y="264"/>
                    <a:pt x="115949" y="0"/>
                  </a:cubicBezTo>
                  <a:cubicBezTo>
                    <a:pt x="114362" y="-264"/>
                    <a:pt x="151933" y="75671"/>
                    <a:pt x="152462" y="84138"/>
                  </a:cubicBezTo>
                  <a:cubicBezTo>
                    <a:pt x="152991" y="92605"/>
                    <a:pt x="141085" y="61648"/>
                    <a:pt x="119124" y="50800"/>
                  </a:cubicBezTo>
                  <a:cubicBezTo>
                    <a:pt x="97164" y="39952"/>
                    <a:pt x="-2848" y="19050"/>
                    <a:pt x="62" y="17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538CA1C9-D88E-4D9A-8076-FFA114F08116}"/>
                </a:ext>
              </a:extLst>
            </p:cNvPr>
            <p:cNvSpPr/>
            <p:nvPr/>
          </p:nvSpPr>
          <p:spPr>
            <a:xfrm>
              <a:off x="1090413" y="1566860"/>
              <a:ext cx="119266" cy="188823"/>
            </a:xfrm>
            <a:custGeom>
              <a:avLst/>
              <a:gdLst>
                <a:gd name="connsiteX0" fmla="*/ 28775 w 119266"/>
                <a:gd name="connsiteY0" fmla="*/ 3 h 188823"/>
                <a:gd name="connsiteX1" fmla="*/ 200 w 119266"/>
                <a:gd name="connsiteY1" fmla="*/ 76203 h 188823"/>
                <a:gd name="connsiteX2" fmla="*/ 20837 w 119266"/>
                <a:gd name="connsiteY2" fmla="*/ 103190 h 188823"/>
                <a:gd name="connsiteX3" fmla="*/ 101800 w 119266"/>
                <a:gd name="connsiteY3" fmla="*/ 180978 h 188823"/>
                <a:gd name="connsiteX4" fmla="*/ 71637 w 119266"/>
                <a:gd name="connsiteY4" fmla="*/ 173040 h 188823"/>
                <a:gd name="connsiteX5" fmla="*/ 119262 w 119266"/>
                <a:gd name="connsiteY5" fmla="*/ 65090 h 188823"/>
                <a:gd name="connsiteX6" fmla="*/ 68462 w 119266"/>
                <a:gd name="connsiteY6" fmla="*/ 127003 h 188823"/>
                <a:gd name="connsiteX7" fmla="*/ 49412 w 119266"/>
                <a:gd name="connsiteY7" fmla="*/ 120653 h 188823"/>
                <a:gd name="connsiteX8" fmla="*/ 14487 w 119266"/>
                <a:gd name="connsiteY8" fmla="*/ 73028 h 188823"/>
                <a:gd name="connsiteX9" fmla="*/ 28775 w 119266"/>
                <a:gd name="connsiteY9" fmla="*/ 3 h 18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66" h="188823">
                  <a:moveTo>
                    <a:pt x="28775" y="3"/>
                  </a:moveTo>
                  <a:cubicBezTo>
                    <a:pt x="26394" y="532"/>
                    <a:pt x="1523" y="59005"/>
                    <a:pt x="200" y="76203"/>
                  </a:cubicBezTo>
                  <a:cubicBezTo>
                    <a:pt x="-1123" y="93401"/>
                    <a:pt x="3904" y="85728"/>
                    <a:pt x="20837" y="103190"/>
                  </a:cubicBezTo>
                  <a:cubicBezTo>
                    <a:pt x="37770" y="120652"/>
                    <a:pt x="93333" y="169336"/>
                    <a:pt x="101800" y="180978"/>
                  </a:cubicBezTo>
                  <a:cubicBezTo>
                    <a:pt x="110267" y="192620"/>
                    <a:pt x="68727" y="192355"/>
                    <a:pt x="71637" y="173040"/>
                  </a:cubicBezTo>
                  <a:cubicBezTo>
                    <a:pt x="74547" y="153725"/>
                    <a:pt x="119791" y="72763"/>
                    <a:pt x="119262" y="65090"/>
                  </a:cubicBezTo>
                  <a:cubicBezTo>
                    <a:pt x="118733" y="57417"/>
                    <a:pt x="80104" y="117743"/>
                    <a:pt x="68462" y="127003"/>
                  </a:cubicBezTo>
                  <a:cubicBezTo>
                    <a:pt x="56820" y="136264"/>
                    <a:pt x="58408" y="129649"/>
                    <a:pt x="49412" y="120653"/>
                  </a:cubicBezTo>
                  <a:cubicBezTo>
                    <a:pt x="40416" y="111657"/>
                    <a:pt x="20837" y="89697"/>
                    <a:pt x="14487" y="73028"/>
                  </a:cubicBezTo>
                  <a:cubicBezTo>
                    <a:pt x="8137" y="56359"/>
                    <a:pt x="31156" y="-526"/>
                    <a:pt x="2877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5B80AD1B-3011-47D3-BB61-B1280A0100BC}"/>
                </a:ext>
              </a:extLst>
            </p:cNvPr>
            <p:cNvSpPr/>
            <p:nvPr/>
          </p:nvSpPr>
          <p:spPr>
            <a:xfrm>
              <a:off x="1085783" y="1577625"/>
              <a:ext cx="125507" cy="71887"/>
            </a:xfrm>
            <a:custGeom>
              <a:avLst/>
              <a:gdLst>
                <a:gd name="connsiteX0" fmla="*/ 67 w 125507"/>
                <a:gd name="connsiteY0" fmla="*/ 350 h 71887"/>
                <a:gd name="connsiteX1" fmla="*/ 88967 w 125507"/>
                <a:gd name="connsiteY1" fmla="*/ 17813 h 71887"/>
                <a:gd name="connsiteX2" fmla="*/ 125480 w 125507"/>
                <a:gd name="connsiteY2" fmla="*/ 71788 h 71887"/>
                <a:gd name="connsiteX3" fmla="*/ 84205 w 125507"/>
                <a:gd name="connsiteY3" fmla="*/ 32100 h 71887"/>
                <a:gd name="connsiteX4" fmla="*/ 106430 w 125507"/>
                <a:gd name="connsiteY4" fmla="*/ 67025 h 71887"/>
                <a:gd name="connsiteX5" fmla="*/ 74680 w 125507"/>
                <a:gd name="connsiteY5" fmla="*/ 30513 h 71887"/>
                <a:gd name="connsiteX6" fmla="*/ 67 w 125507"/>
                <a:gd name="connsiteY6" fmla="*/ 350 h 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07" h="71887">
                  <a:moveTo>
                    <a:pt x="67" y="350"/>
                  </a:moveTo>
                  <a:cubicBezTo>
                    <a:pt x="2448" y="-1767"/>
                    <a:pt x="68065" y="5907"/>
                    <a:pt x="88967" y="17813"/>
                  </a:cubicBezTo>
                  <a:cubicBezTo>
                    <a:pt x="109869" y="29719"/>
                    <a:pt x="126274" y="69407"/>
                    <a:pt x="125480" y="71788"/>
                  </a:cubicBezTo>
                  <a:cubicBezTo>
                    <a:pt x="124686" y="74169"/>
                    <a:pt x="87380" y="32894"/>
                    <a:pt x="84205" y="32100"/>
                  </a:cubicBezTo>
                  <a:cubicBezTo>
                    <a:pt x="81030" y="31306"/>
                    <a:pt x="108017" y="67289"/>
                    <a:pt x="106430" y="67025"/>
                  </a:cubicBezTo>
                  <a:cubicBezTo>
                    <a:pt x="104843" y="66761"/>
                    <a:pt x="90555" y="41890"/>
                    <a:pt x="74680" y="30513"/>
                  </a:cubicBezTo>
                  <a:cubicBezTo>
                    <a:pt x="58805" y="19136"/>
                    <a:pt x="-2314" y="2467"/>
                    <a:pt x="67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4AE386EF-1822-49AF-A15C-17C9A0CDD239}"/>
                </a:ext>
              </a:extLst>
            </p:cNvPr>
            <p:cNvSpPr/>
            <p:nvPr/>
          </p:nvSpPr>
          <p:spPr>
            <a:xfrm>
              <a:off x="1168646" y="1668463"/>
              <a:ext cx="153514" cy="273181"/>
            </a:xfrm>
            <a:custGeom>
              <a:avLst/>
              <a:gdLst>
                <a:gd name="connsiteX0" fmla="*/ 18804 w 153514"/>
                <a:gd name="connsiteY0" fmla="*/ 0 h 273181"/>
                <a:gd name="connsiteX1" fmla="*/ 26742 w 153514"/>
                <a:gd name="connsiteY1" fmla="*/ 133350 h 273181"/>
                <a:gd name="connsiteX2" fmla="*/ 74367 w 153514"/>
                <a:gd name="connsiteY2" fmla="*/ 239712 h 273181"/>
                <a:gd name="connsiteX3" fmla="*/ 1342 w 153514"/>
                <a:gd name="connsiteY3" fmla="*/ 222250 h 273181"/>
                <a:gd name="connsiteX4" fmla="*/ 150567 w 153514"/>
                <a:gd name="connsiteY4" fmla="*/ 273050 h 273181"/>
                <a:gd name="connsiteX5" fmla="*/ 98179 w 153514"/>
                <a:gd name="connsiteY5" fmla="*/ 234950 h 273181"/>
                <a:gd name="connsiteX6" fmla="*/ 68017 w 153514"/>
                <a:gd name="connsiteY6" fmla="*/ 174625 h 273181"/>
                <a:gd name="connsiteX7" fmla="*/ 53729 w 153514"/>
                <a:gd name="connsiteY7" fmla="*/ 131762 h 273181"/>
                <a:gd name="connsiteX8" fmla="*/ 18804 w 153514"/>
                <a:gd name="connsiteY8" fmla="*/ 0 h 27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4" h="273181">
                  <a:moveTo>
                    <a:pt x="18804" y="0"/>
                  </a:moveTo>
                  <a:cubicBezTo>
                    <a:pt x="14306" y="265"/>
                    <a:pt x="17482" y="93398"/>
                    <a:pt x="26742" y="133350"/>
                  </a:cubicBezTo>
                  <a:cubicBezTo>
                    <a:pt x="36002" y="173302"/>
                    <a:pt x="78600" y="224895"/>
                    <a:pt x="74367" y="239712"/>
                  </a:cubicBezTo>
                  <a:cubicBezTo>
                    <a:pt x="70134" y="254529"/>
                    <a:pt x="-11358" y="216694"/>
                    <a:pt x="1342" y="222250"/>
                  </a:cubicBezTo>
                  <a:cubicBezTo>
                    <a:pt x="14042" y="227806"/>
                    <a:pt x="134428" y="270933"/>
                    <a:pt x="150567" y="273050"/>
                  </a:cubicBezTo>
                  <a:cubicBezTo>
                    <a:pt x="166706" y="275167"/>
                    <a:pt x="111937" y="251354"/>
                    <a:pt x="98179" y="234950"/>
                  </a:cubicBezTo>
                  <a:cubicBezTo>
                    <a:pt x="84421" y="218546"/>
                    <a:pt x="75425" y="191823"/>
                    <a:pt x="68017" y="174625"/>
                  </a:cubicBezTo>
                  <a:cubicBezTo>
                    <a:pt x="60609" y="157427"/>
                    <a:pt x="57169" y="154252"/>
                    <a:pt x="53729" y="131762"/>
                  </a:cubicBezTo>
                  <a:cubicBezTo>
                    <a:pt x="50289" y="109272"/>
                    <a:pt x="23302" y="-265"/>
                    <a:pt x="188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CA37AA4B-A367-4510-A9B1-2C1CACD65D7B}"/>
                </a:ext>
              </a:extLst>
            </p:cNvPr>
            <p:cNvSpPr/>
            <p:nvPr/>
          </p:nvSpPr>
          <p:spPr>
            <a:xfrm>
              <a:off x="1159061" y="1650641"/>
              <a:ext cx="166854" cy="284707"/>
            </a:xfrm>
            <a:custGeom>
              <a:avLst/>
              <a:gdLst>
                <a:gd name="connsiteX0" fmla="*/ 1402 w 166854"/>
                <a:gd name="connsiteY0" fmla="*/ 8297 h 284707"/>
                <a:gd name="connsiteX1" fmla="*/ 68077 w 166854"/>
                <a:gd name="connsiteY1" fmla="*/ 38459 h 284707"/>
                <a:gd name="connsiteX2" fmla="*/ 68077 w 166854"/>
                <a:gd name="connsiteY2" fmla="*/ 71797 h 284707"/>
                <a:gd name="connsiteX3" fmla="*/ 99827 w 166854"/>
                <a:gd name="connsiteY3" fmla="*/ 116247 h 284707"/>
                <a:gd name="connsiteX4" fmla="*/ 56964 w 166854"/>
                <a:gd name="connsiteY4" fmla="*/ 57509 h 284707"/>
                <a:gd name="connsiteX5" fmla="*/ 80777 w 166854"/>
                <a:gd name="connsiteY5" fmla="*/ 122597 h 284707"/>
                <a:gd name="connsiteX6" fmla="*/ 120464 w 166854"/>
                <a:gd name="connsiteY6" fmla="*/ 203559 h 284707"/>
                <a:gd name="connsiteX7" fmla="*/ 164914 w 166854"/>
                <a:gd name="connsiteY7" fmla="*/ 252772 h 284707"/>
                <a:gd name="connsiteX8" fmla="*/ 156977 w 166854"/>
                <a:gd name="connsiteY8" fmla="*/ 282934 h 284707"/>
                <a:gd name="connsiteX9" fmla="*/ 139514 w 166854"/>
                <a:gd name="connsiteY9" fmla="*/ 200384 h 284707"/>
                <a:gd name="connsiteX10" fmla="*/ 1402 w 166854"/>
                <a:gd name="connsiteY10" fmla="*/ 8297 h 28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854" h="284707">
                  <a:moveTo>
                    <a:pt x="1402" y="8297"/>
                  </a:moveTo>
                  <a:cubicBezTo>
                    <a:pt x="-10504" y="-18690"/>
                    <a:pt x="56965" y="27876"/>
                    <a:pt x="68077" y="38459"/>
                  </a:cubicBezTo>
                  <a:cubicBezTo>
                    <a:pt x="79189" y="49042"/>
                    <a:pt x="62785" y="58832"/>
                    <a:pt x="68077" y="71797"/>
                  </a:cubicBezTo>
                  <a:cubicBezTo>
                    <a:pt x="73369" y="84762"/>
                    <a:pt x="101679" y="118628"/>
                    <a:pt x="99827" y="116247"/>
                  </a:cubicBezTo>
                  <a:cubicBezTo>
                    <a:pt x="97975" y="113866"/>
                    <a:pt x="60139" y="56451"/>
                    <a:pt x="56964" y="57509"/>
                  </a:cubicBezTo>
                  <a:cubicBezTo>
                    <a:pt x="53789" y="58567"/>
                    <a:pt x="70194" y="98255"/>
                    <a:pt x="80777" y="122597"/>
                  </a:cubicBezTo>
                  <a:cubicBezTo>
                    <a:pt x="91360" y="146939"/>
                    <a:pt x="106441" y="181863"/>
                    <a:pt x="120464" y="203559"/>
                  </a:cubicBezTo>
                  <a:cubicBezTo>
                    <a:pt x="134487" y="225255"/>
                    <a:pt x="158829" y="239543"/>
                    <a:pt x="164914" y="252772"/>
                  </a:cubicBezTo>
                  <a:cubicBezTo>
                    <a:pt x="170999" y="266001"/>
                    <a:pt x="161210" y="291665"/>
                    <a:pt x="156977" y="282934"/>
                  </a:cubicBezTo>
                  <a:cubicBezTo>
                    <a:pt x="152744" y="274203"/>
                    <a:pt x="162533" y="243511"/>
                    <a:pt x="139514" y="200384"/>
                  </a:cubicBezTo>
                  <a:cubicBezTo>
                    <a:pt x="116495" y="157257"/>
                    <a:pt x="13308" y="35284"/>
                    <a:pt x="1402" y="8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BE29315F-FC2A-43C4-9888-1FAA6C09C36C}"/>
                </a:ext>
              </a:extLst>
            </p:cNvPr>
            <p:cNvSpPr/>
            <p:nvPr/>
          </p:nvSpPr>
          <p:spPr>
            <a:xfrm>
              <a:off x="1128713" y="1847850"/>
              <a:ext cx="178324" cy="41174"/>
            </a:xfrm>
            <a:custGeom>
              <a:avLst/>
              <a:gdLst>
                <a:gd name="connsiteX0" fmla="*/ 0 w 178324"/>
                <a:gd name="connsiteY0" fmla="*/ 0 h 41174"/>
                <a:gd name="connsiteX1" fmla="*/ 138112 w 178324"/>
                <a:gd name="connsiteY1" fmla="*/ 39688 h 41174"/>
                <a:gd name="connsiteX2" fmla="*/ 177800 w 178324"/>
                <a:gd name="connsiteY2" fmla="*/ 31750 h 41174"/>
                <a:gd name="connsiteX3" fmla="*/ 117475 w 178324"/>
                <a:gd name="connsiteY3" fmla="*/ 22225 h 41174"/>
                <a:gd name="connsiteX4" fmla="*/ 0 w 178324"/>
                <a:gd name="connsiteY4" fmla="*/ 0 h 4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24" h="41174">
                  <a:moveTo>
                    <a:pt x="0" y="0"/>
                  </a:moveTo>
                  <a:cubicBezTo>
                    <a:pt x="54239" y="17198"/>
                    <a:pt x="108479" y="34396"/>
                    <a:pt x="138112" y="39688"/>
                  </a:cubicBezTo>
                  <a:cubicBezTo>
                    <a:pt x="167745" y="44980"/>
                    <a:pt x="181240" y="34661"/>
                    <a:pt x="177800" y="31750"/>
                  </a:cubicBezTo>
                  <a:cubicBezTo>
                    <a:pt x="174361" y="28840"/>
                    <a:pt x="117475" y="22225"/>
                    <a:pt x="117475" y="222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D9565297-9532-4340-91C4-232B9C6A4711}"/>
                </a:ext>
              </a:extLst>
            </p:cNvPr>
            <p:cNvSpPr/>
            <p:nvPr/>
          </p:nvSpPr>
          <p:spPr>
            <a:xfrm>
              <a:off x="1236569" y="1589078"/>
              <a:ext cx="158023" cy="302501"/>
            </a:xfrm>
            <a:custGeom>
              <a:avLst/>
              <a:gdLst>
                <a:gd name="connsiteX0" fmla="*/ 94 w 158023"/>
                <a:gd name="connsiteY0" fmla="*/ 10 h 302501"/>
                <a:gd name="connsiteX1" fmla="*/ 123919 w 158023"/>
                <a:gd name="connsiteY1" fmla="*/ 61922 h 302501"/>
                <a:gd name="connsiteX2" fmla="*/ 50894 w 158023"/>
                <a:gd name="connsiteY2" fmla="*/ 120660 h 302501"/>
                <a:gd name="connsiteX3" fmla="*/ 87406 w 158023"/>
                <a:gd name="connsiteY3" fmla="*/ 109547 h 302501"/>
                <a:gd name="connsiteX4" fmla="*/ 157256 w 158023"/>
                <a:gd name="connsiteY4" fmla="*/ 157172 h 302501"/>
                <a:gd name="connsiteX5" fmla="*/ 122331 w 158023"/>
                <a:gd name="connsiteY5" fmla="*/ 153997 h 302501"/>
                <a:gd name="connsiteX6" fmla="*/ 85819 w 158023"/>
                <a:gd name="connsiteY6" fmla="*/ 193685 h 302501"/>
                <a:gd name="connsiteX7" fmla="*/ 117569 w 158023"/>
                <a:gd name="connsiteY7" fmla="*/ 301635 h 302501"/>
                <a:gd name="connsiteX8" fmla="*/ 92169 w 158023"/>
                <a:gd name="connsiteY8" fmla="*/ 242897 h 302501"/>
                <a:gd name="connsiteX9" fmla="*/ 79469 w 158023"/>
                <a:gd name="connsiteY9" fmla="*/ 214322 h 302501"/>
                <a:gd name="connsiteX10" fmla="*/ 115981 w 158023"/>
                <a:gd name="connsiteY10" fmla="*/ 141297 h 302501"/>
                <a:gd name="connsiteX11" fmla="*/ 93756 w 158023"/>
                <a:gd name="connsiteY11" fmla="*/ 104785 h 302501"/>
                <a:gd name="connsiteX12" fmla="*/ 103281 w 158023"/>
                <a:gd name="connsiteY12" fmla="*/ 66685 h 302501"/>
                <a:gd name="connsiteX13" fmla="*/ 94 w 158023"/>
                <a:gd name="connsiteY13" fmla="*/ 10 h 30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023" h="302501">
                  <a:moveTo>
                    <a:pt x="94" y="10"/>
                  </a:moveTo>
                  <a:cubicBezTo>
                    <a:pt x="3534" y="-784"/>
                    <a:pt x="115452" y="41814"/>
                    <a:pt x="123919" y="61922"/>
                  </a:cubicBezTo>
                  <a:cubicBezTo>
                    <a:pt x="132386" y="82030"/>
                    <a:pt x="56979" y="112723"/>
                    <a:pt x="50894" y="120660"/>
                  </a:cubicBezTo>
                  <a:cubicBezTo>
                    <a:pt x="44809" y="128597"/>
                    <a:pt x="69679" y="103462"/>
                    <a:pt x="87406" y="109547"/>
                  </a:cubicBezTo>
                  <a:cubicBezTo>
                    <a:pt x="105133" y="115632"/>
                    <a:pt x="151435" y="149764"/>
                    <a:pt x="157256" y="157172"/>
                  </a:cubicBezTo>
                  <a:cubicBezTo>
                    <a:pt x="163077" y="164580"/>
                    <a:pt x="134237" y="147912"/>
                    <a:pt x="122331" y="153997"/>
                  </a:cubicBezTo>
                  <a:cubicBezTo>
                    <a:pt x="110425" y="160082"/>
                    <a:pt x="86613" y="169079"/>
                    <a:pt x="85819" y="193685"/>
                  </a:cubicBezTo>
                  <a:cubicBezTo>
                    <a:pt x="85025" y="218291"/>
                    <a:pt x="116511" y="293433"/>
                    <a:pt x="117569" y="301635"/>
                  </a:cubicBezTo>
                  <a:cubicBezTo>
                    <a:pt x="118627" y="309837"/>
                    <a:pt x="98519" y="257449"/>
                    <a:pt x="92169" y="242897"/>
                  </a:cubicBezTo>
                  <a:cubicBezTo>
                    <a:pt x="85819" y="228345"/>
                    <a:pt x="75500" y="231255"/>
                    <a:pt x="79469" y="214322"/>
                  </a:cubicBezTo>
                  <a:cubicBezTo>
                    <a:pt x="83438" y="197389"/>
                    <a:pt x="113600" y="159553"/>
                    <a:pt x="115981" y="141297"/>
                  </a:cubicBezTo>
                  <a:cubicBezTo>
                    <a:pt x="118362" y="123041"/>
                    <a:pt x="95873" y="117220"/>
                    <a:pt x="93756" y="104785"/>
                  </a:cubicBezTo>
                  <a:cubicBezTo>
                    <a:pt x="91639" y="92350"/>
                    <a:pt x="118362" y="84147"/>
                    <a:pt x="103281" y="66685"/>
                  </a:cubicBezTo>
                  <a:cubicBezTo>
                    <a:pt x="88200" y="49223"/>
                    <a:pt x="-3346" y="804"/>
                    <a:pt x="94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14D63B55-BA26-4168-929F-32C2E36CF611}"/>
                </a:ext>
              </a:extLst>
            </p:cNvPr>
            <p:cNvSpPr/>
            <p:nvPr/>
          </p:nvSpPr>
          <p:spPr>
            <a:xfrm>
              <a:off x="1239835" y="1611194"/>
              <a:ext cx="53209" cy="143948"/>
            </a:xfrm>
            <a:custGeom>
              <a:avLst/>
              <a:gdLst>
                <a:gd name="connsiteX0" fmla="*/ 3 w 53209"/>
                <a:gd name="connsiteY0" fmla="*/ 119 h 143948"/>
                <a:gd name="connsiteX1" fmla="*/ 22228 w 53209"/>
                <a:gd name="connsiteY1" fmla="*/ 93781 h 143948"/>
                <a:gd name="connsiteX2" fmla="*/ 52390 w 53209"/>
                <a:gd name="connsiteY2" fmla="*/ 142994 h 143948"/>
                <a:gd name="connsiteX3" fmla="*/ 42865 w 53209"/>
                <a:gd name="connsiteY3" fmla="*/ 122356 h 143948"/>
                <a:gd name="connsiteX4" fmla="*/ 23815 w 53209"/>
                <a:gd name="connsiteY4" fmla="*/ 74731 h 143948"/>
                <a:gd name="connsiteX5" fmla="*/ 3 w 53209"/>
                <a:gd name="connsiteY5" fmla="*/ 119 h 1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09" h="143948">
                  <a:moveTo>
                    <a:pt x="3" y="119"/>
                  </a:moveTo>
                  <a:cubicBezTo>
                    <a:pt x="-262" y="3294"/>
                    <a:pt x="13497" y="69969"/>
                    <a:pt x="22228" y="93781"/>
                  </a:cubicBezTo>
                  <a:cubicBezTo>
                    <a:pt x="30959" y="117593"/>
                    <a:pt x="48951" y="138232"/>
                    <a:pt x="52390" y="142994"/>
                  </a:cubicBezTo>
                  <a:cubicBezTo>
                    <a:pt x="55830" y="147757"/>
                    <a:pt x="47627" y="133733"/>
                    <a:pt x="42865" y="122356"/>
                  </a:cubicBezTo>
                  <a:cubicBezTo>
                    <a:pt x="38103" y="110979"/>
                    <a:pt x="30165" y="91400"/>
                    <a:pt x="23815" y="74731"/>
                  </a:cubicBezTo>
                  <a:cubicBezTo>
                    <a:pt x="17465" y="58062"/>
                    <a:pt x="268" y="-3056"/>
                    <a:pt x="3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0F20770B-111E-45E2-BA1F-C62CFA2C3CFB}"/>
                </a:ext>
              </a:extLst>
            </p:cNvPr>
            <p:cNvSpPr/>
            <p:nvPr/>
          </p:nvSpPr>
          <p:spPr>
            <a:xfrm>
              <a:off x="1233430" y="1575309"/>
              <a:ext cx="76536" cy="167940"/>
            </a:xfrm>
            <a:custGeom>
              <a:avLst/>
              <a:gdLst>
                <a:gd name="connsiteX0" fmla="*/ 58 w 76536"/>
                <a:gd name="connsiteY0" fmla="*/ 1079 h 167940"/>
                <a:gd name="connsiteX1" fmla="*/ 58795 w 76536"/>
                <a:gd name="connsiteY1" fmla="*/ 80454 h 167940"/>
                <a:gd name="connsiteX2" fmla="*/ 28633 w 76536"/>
                <a:gd name="connsiteY2" fmla="*/ 167766 h 167940"/>
                <a:gd name="connsiteX3" fmla="*/ 76258 w 76536"/>
                <a:gd name="connsiteY3" fmla="*/ 101091 h 167940"/>
                <a:gd name="connsiteX4" fmla="*/ 47683 w 76536"/>
                <a:gd name="connsiteY4" fmla="*/ 37591 h 167940"/>
                <a:gd name="connsiteX5" fmla="*/ 58 w 76536"/>
                <a:gd name="connsiteY5" fmla="*/ 1079 h 16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" h="167940">
                  <a:moveTo>
                    <a:pt x="58" y="1079"/>
                  </a:moveTo>
                  <a:cubicBezTo>
                    <a:pt x="1910" y="8223"/>
                    <a:pt x="54033" y="52673"/>
                    <a:pt x="58795" y="80454"/>
                  </a:cubicBezTo>
                  <a:cubicBezTo>
                    <a:pt x="63558" y="108235"/>
                    <a:pt x="25723" y="164327"/>
                    <a:pt x="28633" y="167766"/>
                  </a:cubicBezTo>
                  <a:cubicBezTo>
                    <a:pt x="31544" y="171206"/>
                    <a:pt x="73083" y="122787"/>
                    <a:pt x="76258" y="101091"/>
                  </a:cubicBezTo>
                  <a:cubicBezTo>
                    <a:pt x="79433" y="79395"/>
                    <a:pt x="54562" y="51085"/>
                    <a:pt x="47683" y="37591"/>
                  </a:cubicBezTo>
                  <a:cubicBezTo>
                    <a:pt x="40804" y="24097"/>
                    <a:pt x="-1794" y="-6065"/>
                    <a:pt x="58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8051B20A-88A4-4190-B511-95C5E4AB38C3}"/>
                </a:ext>
              </a:extLst>
            </p:cNvPr>
            <p:cNvSpPr/>
            <p:nvPr/>
          </p:nvSpPr>
          <p:spPr>
            <a:xfrm>
              <a:off x="1322284" y="1740981"/>
              <a:ext cx="103977" cy="138981"/>
            </a:xfrm>
            <a:custGeom>
              <a:avLst/>
              <a:gdLst>
                <a:gd name="connsiteX0" fmla="*/ 58841 w 103977"/>
                <a:gd name="connsiteY0" fmla="*/ 507 h 138981"/>
                <a:gd name="connsiteX1" fmla="*/ 81066 w 103977"/>
                <a:gd name="connsiteY1" fmla="*/ 81469 h 138981"/>
                <a:gd name="connsiteX2" fmla="*/ 100116 w 103977"/>
                <a:gd name="connsiteY2" fmla="*/ 125919 h 138981"/>
                <a:gd name="connsiteX3" fmla="*/ 104 w 103977"/>
                <a:gd name="connsiteY3" fmla="*/ 76707 h 138981"/>
                <a:gd name="connsiteX4" fmla="*/ 81066 w 103977"/>
                <a:gd name="connsiteY4" fmla="*/ 138619 h 138981"/>
                <a:gd name="connsiteX5" fmla="*/ 84241 w 103977"/>
                <a:gd name="connsiteY5" fmla="*/ 100519 h 138981"/>
                <a:gd name="connsiteX6" fmla="*/ 49316 w 103977"/>
                <a:gd name="connsiteY6" fmla="*/ 64007 h 138981"/>
                <a:gd name="connsiteX7" fmla="*/ 3279 w 103977"/>
                <a:gd name="connsiteY7" fmla="*/ 71944 h 138981"/>
                <a:gd name="connsiteX8" fmla="*/ 27091 w 103977"/>
                <a:gd name="connsiteY8" fmla="*/ 46544 h 138981"/>
                <a:gd name="connsiteX9" fmla="*/ 58841 w 103977"/>
                <a:gd name="connsiteY9" fmla="*/ 507 h 1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77" h="138981">
                  <a:moveTo>
                    <a:pt x="58841" y="507"/>
                  </a:moveTo>
                  <a:cubicBezTo>
                    <a:pt x="67837" y="6328"/>
                    <a:pt x="74187" y="60567"/>
                    <a:pt x="81066" y="81469"/>
                  </a:cubicBezTo>
                  <a:cubicBezTo>
                    <a:pt x="87945" y="102371"/>
                    <a:pt x="113610" y="126713"/>
                    <a:pt x="100116" y="125919"/>
                  </a:cubicBezTo>
                  <a:cubicBezTo>
                    <a:pt x="86622" y="125125"/>
                    <a:pt x="3279" y="74590"/>
                    <a:pt x="104" y="76707"/>
                  </a:cubicBezTo>
                  <a:cubicBezTo>
                    <a:pt x="-3071" y="78824"/>
                    <a:pt x="67043" y="134650"/>
                    <a:pt x="81066" y="138619"/>
                  </a:cubicBezTo>
                  <a:cubicBezTo>
                    <a:pt x="95089" y="142588"/>
                    <a:pt x="89533" y="112954"/>
                    <a:pt x="84241" y="100519"/>
                  </a:cubicBezTo>
                  <a:cubicBezTo>
                    <a:pt x="78949" y="88084"/>
                    <a:pt x="62810" y="68770"/>
                    <a:pt x="49316" y="64007"/>
                  </a:cubicBezTo>
                  <a:cubicBezTo>
                    <a:pt x="35822" y="59244"/>
                    <a:pt x="6983" y="74855"/>
                    <a:pt x="3279" y="71944"/>
                  </a:cubicBezTo>
                  <a:cubicBezTo>
                    <a:pt x="-425" y="69034"/>
                    <a:pt x="20476" y="52365"/>
                    <a:pt x="27091" y="46544"/>
                  </a:cubicBezTo>
                  <a:cubicBezTo>
                    <a:pt x="33705" y="40723"/>
                    <a:pt x="49845" y="-5314"/>
                    <a:pt x="58841" y="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C759B81F-8B8A-4D00-A817-4A91A0FF7CF2}"/>
                </a:ext>
              </a:extLst>
            </p:cNvPr>
            <p:cNvSpPr/>
            <p:nvPr/>
          </p:nvSpPr>
          <p:spPr>
            <a:xfrm>
              <a:off x="883928" y="1357083"/>
              <a:ext cx="373876" cy="178425"/>
            </a:xfrm>
            <a:custGeom>
              <a:avLst/>
              <a:gdLst>
                <a:gd name="connsiteX0" fmla="*/ 3485 w 373876"/>
                <a:gd name="connsiteY0" fmla="*/ 176442 h 178425"/>
                <a:gd name="connsiteX1" fmla="*/ 166997 w 373876"/>
                <a:gd name="connsiteY1" fmla="*/ 92305 h 178425"/>
                <a:gd name="connsiteX2" fmla="*/ 373372 w 373876"/>
                <a:gd name="connsiteY2" fmla="*/ 230 h 178425"/>
                <a:gd name="connsiteX3" fmla="*/ 224147 w 373876"/>
                <a:gd name="connsiteY3" fmla="*/ 66905 h 178425"/>
                <a:gd name="connsiteX4" fmla="*/ 189222 w 373876"/>
                <a:gd name="connsiteY4" fmla="*/ 93892 h 178425"/>
                <a:gd name="connsiteX5" fmla="*/ 357497 w 373876"/>
                <a:gd name="connsiteY5" fmla="*/ 31980 h 178425"/>
                <a:gd name="connsiteX6" fmla="*/ 198747 w 373876"/>
                <a:gd name="connsiteY6" fmla="*/ 133580 h 178425"/>
                <a:gd name="connsiteX7" fmla="*/ 317810 w 373876"/>
                <a:gd name="connsiteY7" fmla="*/ 141517 h 178425"/>
                <a:gd name="connsiteX8" fmla="*/ 173347 w 373876"/>
                <a:gd name="connsiteY8" fmla="*/ 160567 h 178425"/>
                <a:gd name="connsiteX9" fmla="*/ 219385 w 373876"/>
                <a:gd name="connsiteY9" fmla="*/ 103417 h 178425"/>
                <a:gd name="connsiteX10" fmla="*/ 108260 w 373876"/>
                <a:gd name="connsiteY10" fmla="*/ 170092 h 178425"/>
                <a:gd name="connsiteX11" fmla="*/ 324160 w 373876"/>
                <a:gd name="connsiteY11" fmla="*/ 4992 h 178425"/>
                <a:gd name="connsiteX12" fmla="*/ 3485 w 373876"/>
                <a:gd name="connsiteY12" fmla="*/ 176442 h 1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876" h="178425">
                  <a:moveTo>
                    <a:pt x="3485" y="176442"/>
                  </a:moveTo>
                  <a:cubicBezTo>
                    <a:pt x="-22709" y="190994"/>
                    <a:pt x="105349" y="121674"/>
                    <a:pt x="166997" y="92305"/>
                  </a:cubicBezTo>
                  <a:cubicBezTo>
                    <a:pt x="228645" y="62936"/>
                    <a:pt x="363847" y="4463"/>
                    <a:pt x="373372" y="230"/>
                  </a:cubicBezTo>
                  <a:cubicBezTo>
                    <a:pt x="382897" y="-4003"/>
                    <a:pt x="254839" y="51295"/>
                    <a:pt x="224147" y="66905"/>
                  </a:cubicBezTo>
                  <a:cubicBezTo>
                    <a:pt x="193455" y="82515"/>
                    <a:pt x="166997" y="99713"/>
                    <a:pt x="189222" y="93892"/>
                  </a:cubicBezTo>
                  <a:cubicBezTo>
                    <a:pt x="211447" y="88071"/>
                    <a:pt x="355910" y="25365"/>
                    <a:pt x="357497" y="31980"/>
                  </a:cubicBezTo>
                  <a:cubicBezTo>
                    <a:pt x="359084" y="38595"/>
                    <a:pt x="205362" y="115324"/>
                    <a:pt x="198747" y="133580"/>
                  </a:cubicBezTo>
                  <a:cubicBezTo>
                    <a:pt x="192132" y="151836"/>
                    <a:pt x="322043" y="137019"/>
                    <a:pt x="317810" y="141517"/>
                  </a:cubicBezTo>
                  <a:cubicBezTo>
                    <a:pt x="313577" y="146015"/>
                    <a:pt x="189751" y="166917"/>
                    <a:pt x="173347" y="160567"/>
                  </a:cubicBezTo>
                  <a:cubicBezTo>
                    <a:pt x="156943" y="154217"/>
                    <a:pt x="230233" y="101830"/>
                    <a:pt x="219385" y="103417"/>
                  </a:cubicBezTo>
                  <a:cubicBezTo>
                    <a:pt x="208537" y="105004"/>
                    <a:pt x="90798" y="186496"/>
                    <a:pt x="108260" y="170092"/>
                  </a:cubicBezTo>
                  <a:cubicBezTo>
                    <a:pt x="125723" y="153688"/>
                    <a:pt x="338712" y="6050"/>
                    <a:pt x="324160" y="4992"/>
                  </a:cubicBezTo>
                  <a:cubicBezTo>
                    <a:pt x="309608" y="3934"/>
                    <a:pt x="29679" y="161890"/>
                    <a:pt x="3485" y="1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4FB48C62-3909-447C-8CD7-8ACB9D9FE399}"/>
                </a:ext>
              </a:extLst>
            </p:cNvPr>
            <p:cNvSpPr/>
            <p:nvPr/>
          </p:nvSpPr>
          <p:spPr>
            <a:xfrm>
              <a:off x="464306" y="1355650"/>
              <a:ext cx="565982" cy="128663"/>
            </a:xfrm>
            <a:custGeom>
              <a:avLst/>
              <a:gdLst>
                <a:gd name="connsiteX0" fmla="*/ 832 w 565982"/>
                <a:gd name="connsiteY0" fmla="*/ 75 h 128663"/>
                <a:gd name="connsiteX1" fmla="*/ 205619 w 565982"/>
                <a:gd name="connsiteY1" fmla="*/ 39763 h 128663"/>
                <a:gd name="connsiteX2" fmla="*/ 335794 w 565982"/>
                <a:gd name="connsiteY2" fmla="*/ 104850 h 128663"/>
                <a:gd name="connsiteX3" fmla="*/ 224669 w 565982"/>
                <a:gd name="connsiteY3" fmla="*/ 28650 h 128663"/>
                <a:gd name="connsiteX4" fmla="*/ 315157 w 565982"/>
                <a:gd name="connsiteY4" fmla="*/ 115963 h 128663"/>
                <a:gd name="connsiteX5" fmla="*/ 373894 w 565982"/>
                <a:gd name="connsiteY5" fmla="*/ 128663 h 128663"/>
                <a:gd name="connsiteX6" fmla="*/ 565982 w 565982"/>
                <a:gd name="connsiteY6" fmla="*/ 122313 h 128663"/>
                <a:gd name="connsiteX7" fmla="*/ 358019 w 565982"/>
                <a:gd name="connsiteY7" fmla="*/ 119138 h 128663"/>
                <a:gd name="connsiteX8" fmla="*/ 227844 w 565982"/>
                <a:gd name="connsiteY8" fmla="*/ 42938 h 128663"/>
                <a:gd name="connsiteX9" fmla="*/ 135769 w 565982"/>
                <a:gd name="connsiteY9" fmla="*/ 49288 h 128663"/>
                <a:gd name="connsiteX10" fmla="*/ 832 w 565982"/>
                <a:gd name="connsiteY10" fmla="*/ 75 h 1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982" h="128663">
                  <a:moveTo>
                    <a:pt x="832" y="75"/>
                  </a:moveTo>
                  <a:cubicBezTo>
                    <a:pt x="12474" y="-1512"/>
                    <a:pt x="149792" y="22301"/>
                    <a:pt x="205619" y="39763"/>
                  </a:cubicBezTo>
                  <a:cubicBezTo>
                    <a:pt x="261446" y="57226"/>
                    <a:pt x="332619" y="106702"/>
                    <a:pt x="335794" y="104850"/>
                  </a:cubicBezTo>
                  <a:cubicBezTo>
                    <a:pt x="338969" y="102998"/>
                    <a:pt x="228108" y="26798"/>
                    <a:pt x="224669" y="28650"/>
                  </a:cubicBezTo>
                  <a:cubicBezTo>
                    <a:pt x="221230" y="30502"/>
                    <a:pt x="290286" y="99294"/>
                    <a:pt x="315157" y="115963"/>
                  </a:cubicBezTo>
                  <a:cubicBezTo>
                    <a:pt x="340028" y="132632"/>
                    <a:pt x="332090" y="127605"/>
                    <a:pt x="373894" y="128663"/>
                  </a:cubicBezTo>
                  <a:lnTo>
                    <a:pt x="565982" y="122313"/>
                  </a:lnTo>
                  <a:cubicBezTo>
                    <a:pt x="563336" y="120726"/>
                    <a:pt x="414375" y="132367"/>
                    <a:pt x="358019" y="119138"/>
                  </a:cubicBezTo>
                  <a:cubicBezTo>
                    <a:pt x="301663" y="105909"/>
                    <a:pt x="264886" y="54580"/>
                    <a:pt x="227844" y="42938"/>
                  </a:cubicBezTo>
                  <a:cubicBezTo>
                    <a:pt x="190802" y="31296"/>
                    <a:pt x="168577" y="55373"/>
                    <a:pt x="135769" y="49288"/>
                  </a:cubicBezTo>
                  <a:cubicBezTo>
                    <a:pt x="102961" y="43203"/>
                    <a:pt x="-10810" y="1662"/>
                    <a:pt x="83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19B90113-263D-4E60-AD1F-67780E0772B8}"/>
                </a:ext>
              </a:extLst>
            </p:cNvPr>
            <p:cNvSpPr/>
            <p:nvPr/>
          </p:nvSpPr>
          <p:spPr>
            <a:xfrm>
              <a:off x="358753" y="1287006"/>
              <a:ext cx="187929" cy="92906"/>
            </a:xfrm>
            <a:custGeom>
              <a:avLst/>
              <a:gdLst>
                <a:gd name="connsiteX0" fmla="*/ 22 w 187929"/>
                <a:gd name="connsiteY0" fmla="*/ 9982 h 92906"/>
                <a:gd name="connsiteX1" fmla="*/ 111147 w 187929"/>
                <a:gd name="connsiteY1" fmla="*/ 90944 h 92906"/>
                <a:gd name="connsiteX2" fmla="*/ 134960 w 187929"/>
                <a:gd name="connsiteY2" fmla="*/ 68719 h 92906"/>
                <a:gd name="connsiteX3" fmla="*/ 187347 w 187929"/>
                <a:gd name="connsiteY3" fmla="*/ 78244 h 92906"/>
                <a:gd name="connsiteX4" fmla="*/ 160360 w 187929"/>
                <a:gd name="connsiteY4" fmla="*/ 35382 h 92906"/>
                <a:gd name="connsiteX5" fmla="*/ 119085 w 187929"/>
                <a:gd name="connsiteY5" fmla="*/ 457 h 92906"/>
                <a:gd name="connsiteX6" fmla="*/ 168297 w 187929"/>
                <a:gd name="connsiteY6" fmla="*/ 60782 h 92906"/>
                <a:gd name="connsiteX7" fmla="*/ 142897 w 187929"/>
                <a:gd name="connsiteY7" fmla="*/ 68719 h 92906"/>
                <a:gd name="connsiteX8" fmla="*/ 101622 w 187929"/>
                <a:gd name="connsiteY8" fmla="*/ 83007 h 92906"/>
                <a:gd name="connsiteX9" fmla="*/ 22 w 187929"/>
                <a:gd name="connsiteY9" fmla="*/ 9982 h 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929" h="92906">
                  <a:moveTo>
                    <a:pt x="22" y="9982"/>
                  </a:moveTo>
                  <a:cubicBezTo>
                    <a:pt x="1609" y="11305"/>
                    <a:pt x="88657" y="81155"/>
                    <a:pt x="111147" y="90944"/>
                  </a:cubicBezTo>
                  <a:cubicBezTo>
                    <a:pt x="133637" y="100733"/>
                    <a:pt x="122260" y="70836"/>
                    <a:pt x="134960" y="68719"/>
                  </a:cubicBezTo>
                  <a:cubicBezTo>
                    <a:pt x="147660" y="66602"/>
                    <a:pt x="183114" y="83800"/>
                    <a:pt x="187347" y="78244"/>
                  </a:cubicBezTo>
                  <a:cubicBezTo>
                    <a:pt x="191580" y="72688"/>
                    <a:pt x="171737" y="48346"/>
                    <a:pt x="160360" y="35382"/>
                  </a:cubicBezTo>
                  <a:cubicBezTo>
                    <a:pt x="148983" y="22418"/>
                    <a:pt x="117762" y="-3776"/>
                    <a:pt x="119085" y="457"/>
                  </a:cubicBezTo>
                  <a:cubicBezTo>
                    <a:pt x="120408" y="4690"/>
                    <a:pt x="164328" y="49405"/>
                    <a:pt x="168297" y="60782"/>
                  </a:cubicBezTo>
                  <a:cubicBezTo>
                    <a:pt x="172266" y="72159"/>
                    <a:pt x="154009" y="65015"/>
                    <a:pt x="142897" y="68719"/>
                  </a:cubicBezTo>
                  <a:cubicBezTo>
                    <a:pt x="131785" y="72423"/>
                    <a:pt x="122259" y="90151"/>
                    <a:pt x="101622" y="83007"/>
                  </a:cubicBezTo>
                  <a:cubicBezTo>
                    <a:pt x="80985" y="75863"/>
                    <a:pt x="-1565" y="8659"/>
                    <a:pt x="22" y="9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B11C7DE0-2918-4D2D-ADE0-88BF3C9D16B1}"/>
                </a:ext>
              </a:extLst>
            </p:cNvPr>
            <p:cNvSpPr/>
            <p:nvPr/>
          </p:nvSpPr>
          <p:spPr>
            <a:xfrm>
              <a:off x="333375" y="1300032"/>
              <a:ext cx="161903" cy="79582"/>
            </a:xfrm>
            <a:custGeom>
              <a:avLst/>
              <a:gdLst>
                <a:gd name="connsiteX0" fmla="*/ 0 w 161903"/>
                <a:gd name="connsiteY0" fmla="*/ 131 h 79582"/>
                <a:gd name="connsiteX1" fmla="*/ 101600 w 161903"/>
                <a:gd name="connsiteY1" fmla="*/ 49343 h 79582"/>
                <a:gd name="connsiteX2" fmla="*/ 160338 w 161903"/>
                <a:gd name="connsiteY2" fmla="*/ 79506 h 79582"/>
                <a:gd name="connsiteX3" fmla="*/ 141288 w 161903"/>
                <a:gd name="connsiteY3" fmla="*/ 57281 h 79582"/>
                <a:gd name="connsiteX4" fmla="*/ 101600 w 161903"/>
                <a:gd name="connsiteY4" fmla="*/ 35056 h 79582"/>
                <a:gd name="connsiteX5" fmla="*/ 0 w 161903"/>
                <a:gd name="connsiteY5" fmla="*/ 131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03" h="79582">
                  <a:moveTo>
                    <a:pt x="0" y="131"/>
                  </a:moveTo>
                  <a:cubicBezTo>
                    <a:pt x="0" y="2512"/>
                    <a:pt x="74877" y="36114"/>
                    <a:pt x="101600" y="49343"/>
                  </a:cubicBezTo>
                  <a:cubicBezTo>
                    <a:pt x="128323" y="62572"/>
                    <a:pt x="153723" y="78183"/>
                    <a:pt x="160338" y="79506"/>
                  </a:cubicBezTo>
                  <a:cubicBezTo>
                    <a:pt x="166953" y="80829"/>
                    <a:pt x="151078" y="64689"/>
                    <a:pt x="141288" y="57281"/>
                  </a:cubicBezTo>
                  <a:cubicBezTo>
                    <a:pt x="131498" y="49873"/>
                    <a:pt x="120915" y="41671"/>
                    <a:pt x="101600" y="35056"/>
                  </a:cubicBezTo>
                  <a:cubicBezTo>
                    <a:pt x="82285" y="28441"/>
                    <a:pt x="0" y="-2250"/>
                    <a:pt x="0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13789EA9-38FA-4DC2-AB4D-F32E89CEFC65}"/>
                </a:ext>
              </a:extLst>
            </p:cNvPr>
            <p:cNvSpPr/>
            <p:nvPr/>
          </p:nvSpPr>
          <p:spPr>
            <a:xfrm>
              <a:off x="329788" y="1284238"/>
              <a:ext cx="204607" cy="19100"/>
            </a:xfrm>
            <a:custGeom>
              <a:avLst/>
              <a:gdLst>
                <a:gd name="connsiteX0" fmla="*/ 412 w 204607"/>
                <a:gd name="connsiteY0" fmla="*/ 9575 h 19100"/>
                <a:gd name="connsiteX1" fmla="*/ 182975 w 204607"/>
                <a:gd name="connsiteY1" fmla="*/ 50 h 19100"/>
                <a:gd name="connsiteX2" fmla="*/ 195675 w 204607"/>
                <a:gd name="connsiteY2" fmla="*/ 6400 h 19100"/>
                <a:gd name="connsiteX3" fmla="*/ 133762 w 204607"/>
                <a:gd name="connsiteY3" fmla="*/ 19100 h 19100"/>
                <a:gd name="connsiteX4" fmla="*/ 412 w 204607"/>
                <a:gd name="connsiteY4" fmla="*/ 9575 h 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07" h="19100">
                  <a:moveTo>
                    <a:pt x="412" y="9575"/>
                  </a:moveTo>
                  <a:cubicBezTo>
                    <a:pt x="8614" y="6400"/>
                    <a:pt x="150431" y="579"/>
                    <a:pt x="182975" y="50"/>
                  </a:cubicBezTo>
                  <a:cubicBezTo>
                    <a:pt x="215519" y="-479"/>
                    <a:pt x="203877" y="3225"/>
                    <a:pt x="195675" y="6400"/>
                  </a:cubicBezTo>
                  <a:cubicBezTo>
                    <a:pt x="187473" y="9575"/>
                    <a:pt x="158633" y="19100"/>
                    <a:pt x="133762" y="19100"/>
                  </a:cubicBezTo>
                  <a:cubicBezTo>
                    <a:pt x="108891" y="19100"/>
                    <a:pt x="-7790" y="12750"/>
                    <a:pt x="412" y="9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29AD9012-78C1-4FD6-A316-7401744C469F}"/>
                </a:ext>
              </a:extLst>
            </p:cNvPr>
            <p:cNvSpPr/>
            <p:nvPr/>
          </p:nvSpPr>
          <p:spPr>
            <a:xfrm>
              <a:off x="338092" y="1252303"/>
              <a:ext cx="455927" cy="47861"/>
            </a:xfrm>
            <a:custGeom>
              <a:avLst/>
              <a:gdLst>
                <a:gd name="connsiteX0" fmla="*/ 46 w 455927"/>
                <a:gd name="connsiteY0" fmla="*/ 47860 h 47861"/>
                <a:gd name="connsiteX1" fmla="*/ 98471 w 455927"/>
                <a:gd name="connsiteY1" fmla="*/ 8172 h 47861"/>
                <a:gd name="connsiteX2" fmla="*/ 279446 w 455927"/>
                <a:gd name="connsiteY2" fmla="*/ 24047 h 47861"/>
                <a:gd name="connsiteX3" fmla="*/ 341358 w 455927"/>
                <a:gd name="connsiteY3" fmla="*/ 39922 h 47861"/>
                <a:gd name="connsiteX4" fmla="*/ 455658 w 455927"/>
                <a:gd name="connsiteY4" fmla="*/ 235 h 47861"/>
                <a:gd name="connsiteX5" fmla="*/ 369933 w 455927"/>
                <a:gd name="connsiteY5" fmla="*/ 24047 h 47861"/>
                <a:gd name="connsiteX6" fmla="*/ 269921 w 455927"/>
                <a:gd name="connsiteY6" fmla="*/ 36747 h 47861"/>
                <a:gd name="connsiteX7" fmla="*/ 109583 w 455927"/>
                <a:gd name="connsiteY7" fmla="*/ 9760 h 47861"/>
                <a:gd name="connsiteX8" fmla="*/ 46 w 455927"/>
                <a:gd name="connsiteY8" fmla="*/ 47860 h 4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27" h="47861">
                  <a:moveTo>
                    <a:pt x="46" y="47860"/>
                  </a:moveTo>
                  <a:cubicBezTo>
                    <a:pt x="-1806" y="47595"/>
                    <a:pt x="51904" y="12141"/>
                    <a:pt x="98471" y="8172"/>
                  </a:cubicBezTo>
                  <a:cubicBezTo>
                    <a:pt x="145038" y="4203"/>
                    <a:pt x="238965" y="18755"/>
                    <a:pt x="279446" y="24047"/>
                  </a:cubicBezTo>
                  <a:cubicBezTo>
                    <a:pt x="319927" y="29339"/>
                    <a:pt x="311989" y="43891"/>
                    <a:pt x="341358" y="39922"/>
                  </a:cubicBezTo>
                  <a:cubicBezTo>
                    <a:pt x="370727" y="35953"/>
                    <a:pt x="450896" y="2881"/>
                    <a:pt x="455658" y="235"/>
                  </a:cubicBezTo>
                  <a:cubicBezTo>
                    <a:pt x="460420" y="-2411"/>
                    <a:pt x="400889" y="17962"/>
                    <a:pt x="369933" y="24047"/>
                  </a:cubicBezTo>
                  <a:cubicBezTo>
                    <a:pt x="338977" y="30132"/>
                    <a:pt x="313313" y="39128"/>
                    <a:pt x="269921" y="36747"/>
                  </a:cubicBezTo>
                  <a:cubicBezTo>
                    <a:pt x="226529" y="34366"/>
                    <a:pt x="154827" y="8702"/>
                    <a:pt x="109583" y="9760"/>
                  </a:cubicBezTo>
                  <a:cubicBezTo>
                    <a:pt x="64339" y="10818"/>
                    <a:pt x="1898" y="48125"/>
                    <a:pt x="46" y="47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9D17B968-4128-45E3-80FC-D112275A266D}"/>
                </a:ext>
              </a:extLst>
            </p:cNvPr>
            <p:cNvSpPr/>
            <p:nvPr/>
          </p:nvSpPr>
          <p:spPr>
            <a:xfrm>
              <a:off x="574252" y="1329789"/>
              <a:ext cx="190189" cy="41812"/>
            </a:xfrm>
            <a:custGeom>
              <a:avLst/>
              <a:gdLst>
                <a:gd name="connsiteX0" fmla="*/ 423 w 190189"/>
                <a:gd name="connsiteY0" fmla="*/ 3711 h 41812"/>
                <a:gd name="connsiteX1" fmla="*/ 187748 w 190189"/>
                <a:gd name="connsiteY1" fmla="*/ 41811 h 41812"/>
                <a:gd name="connsiteX2" fmla="*/ 111548 w 190189"/>
                <a:gd name="connsiteY2" fmla="*/ 2124 h 41812"/>
                <a:gd name="connsiteX3" fmla="*/ 176636 w 190189"/>
                <a:gd name="connsiteY3" fmla="*/ 6886 h 41812"/>
                <a:gd name="connsiteX4" fmla="*/ 111548 w 190189"/>
                <a:gd name="connsiteY4" fmla="*/ 19586 h 41812"/>
                <a:gd name="connsiteX5" fmla="*/ 135361 w 190189"/>
                <a:gd name="connsiteY5" fmla="*/ 19586 h 41812"/>
                <a:gd name="connsiteX6" fmla="*/ 423 w 190189"/>
                <a:gd name="connsiteY6" fmla="*/ 3711 h 4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89" h="41812">
                  <a:moveTo>
                    <a:pt x="423" y="3711"/>
                  </a:moveTo>
                  <a:cubicBezTo>
                    <a:pt x="9154" y="7415"/>
                    <a:pt x="169227" y="42075"/>
                    <a:pt x="187748" y="41811"/>
                  </a:cubicBezTo>
                  <a:cubicBezTo>
                    <a:pt x="206269" y="41547"/>
                    <a:pt x="113400" y="7945"/>
                    <a:pt x="111548" y="2124"/>
                  </a:cubicBezTo>
                  <a:cubicBezTo>
                    <a:pt x="109696" y="-3697"/>
                    <a:pt x="176636" y="3976"/>
                    <a:pt x="176636" y="6886"/>
                  </a:cubicBezTo>
                  <a:cubicBezTo>
                    <a:pt x="176636" y="9796"/>
                    <a:pt x="118427" y="17469"/>
                    <a:pt x="111548" y="19586"/>
                  </a:cubicBezTo>
                  <a:cubicBezTo>
                    <a:pt x="104669" y="21703"/>
                    <a:pt x="149913" y="23290"/>
                    <a:pt x="135361" y="19586"/>
                  </a:cubicBezTo>
                  <a:cubicBezTo>
                    <a:pt x="120809" y="15882"/>
                    <a:pt x="-8308" y="7"/>
                    <a:pt x="423" y="3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216997EF-BC53-47AF-8E86-3D6109A8C724}"/>
                </a:ext>
              </a:extLst>
            </p:cNvPr>
            <p:cNvSpPr/>
            <p:nvPr/>
          </p:nvSpPr>
          <p:spPr>
            <a:xfrm>
              <a:off x="688532" y="996452"/>
              <a:ext cx="466570" cy="358915"/>
            </a:xfrm>
            <a:custGeom>
              <a:avLst/>
              <a:gdLst>
                <a:gd name="connsiteX0" fmla="*/ 9968 w 466570"/>
                <a:gd name="connsiteY0" fmla="*/ 3673 h 358915"/>
                <a:gd name="connsiteX1" fmla="*/ 167131 w 466570"/>
                <a:gd name="connsiteY1" fmla="*/ 149723 h 358915"/>
                <a:gd name="connsiteX2" fmla="*/ 463993 w 466570"/>
                <a:gd name="connsiteY2" fmla="*/ 357686 h 358915"/>
                <a:gd name="connsiteX3" fmla="*/ 313181 w 466570"/>
                <a:gd name="connsiteY3" fmla="*/ 238623 h 358915"/>
                <a:gd name="connsiteX4" fmla="*/ 346518 w 466570"/>
                <a:gd name="connsiteY4" fmla="*/ 297361 h 358915"/>
                <a:gd name="connsiteX5" fmla="*/ 248093 w 466570"/>
                <a:gd name="connsiteY5" fmla="*/ 181473 h 358915"/>
                <a:gd name="connsiteX6" fmla="*/ 209993 w 466570"/>
                <a:gd name="connsiteY6" fmla="*/ 148136 h 358915"/>
                <a:gd name="connsiteX7" fmla="*/ 35368 w 466570"/>
                <a:gd name="connsiteY7" fmla="*/ 51298 h 358915"/>
                <a:gd name="connsiteX8" fmla="*/ 9968 w 466570"/>
                <a:gd name="connsiteY8" fmla="*/ 3673 h 3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570" h="358915">
                  <a:moveTo>
                    <a:pt x="9968" y="3673"/>
                  </a:moveTo>
                  <a:cubicBezTo>
                    <a:pt x="31928" y="20077"/>
                    <a:pt x="91460" y="90721"/>
                    <a:pt x="167131" y="149723"/>
                  </a:cubicBezTo>
                  <a:cubicBezTo>
                    <a:pt x="242802" y="208725"/>
                    <a:pt x="439651" y="342869"/>
                    <a:pt x="463993" y="357686"/>
                  </a:cubicBezTo>
                  <a:cubicBezTo>
                    <a:pt x="488335" y="372503"/>
                    <a:pt x="332760" y="248677"/>
                    <a:pt x="313181" y="238623"/>
                  </a:cubicBezTo>
                  <a:cubicBezTo>
                    <a:pt x="293602" y="228569"/>
                    <a:pt x="357366" y="306886"/>
                    <a:pt x="346518" y="297361"/>
                  </a:cubicBezTo>
                  <a:cubicBezTo>
                    <a:pt x="335670" y="287836"/>
                    <a:pt x="270847" y="206344"/>
                    <a:pt x="248093" y="181473"/>
                  </a:cubicBezTo>
                  <a:cubicBezTo>
                    <a:pt x="225339" y="156602"/>
                    <a:pt x="245447" y="169832"/>
                    <a:pt x="209993" y="148136"/>
                  </a:cubicBezTo>
                  <a:cubicBezTo>
                    <a:pt x="174539" y="126440"/>
                    <a:pt x="65795" y="72729"/>
                    <a:pt x="35368" y="51298"/>
                  </a:cubicBezTo>
                  <a:cubicBezTo>
                    <a:pt x="4941" y="29867"/>
                    <a:pt x="-11992" y="-12731"/>
                    <a:pt x="9968" y="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44325EF3-8281-471E-95A8-2E9A65F3BDE1}"/>
                </a:ext>
              </a:extLst>
            </p:cNvPr>
            <p:cNvSpPr/>
            <p:nvPr/>
          </p:nvSpPr>
          <p:spPr>
            <a:xfrm>
              <a:off x="844534" y="1289048"/>
              <a:ext cx="178006" cy="153622"/>
            </a:xfrm>
            <a:custGeom>
              <a:avLst/>
              <a:gdLst>
                <a:gd name="connsiteX0" fmla="*/ 16 w 178006"/>
                <a:gd name="connsiteY0" fmla="*/ 46040 h 153622"/>
                <a:gd name="connsiteX1" fmla="*/ 141304 w 178006"/>
                <a:gd name="connsiteY1" fmla="*/ 28577 h 153622"/>
                <a:gd name="connsiteX2" fmla="*/ 177816 w 178006"/>
                <a:gd name="connsiteY2" fmla="*/ 2 h 153622"/>
                <a:gd name="connsiteX3" fmla="*/ 155591 w 178006"/>
                <a:gd name="connsiteY3" fmla="*/ 30165 h 153622"/>
                <a:gd name="connsiteX4" fmla="*/ 154004 w 178006"/>
                <a:gd name="connsiteY4" fmla="*/ 57152 h 153622"/>
                <a:gd name="connsiteX5" fmla="*/ 141304 w 178006"/>
                <a:gd name="connsiteY5" fmla="*/ 147640 h 153622"/>
                <a:gd name="connsiteX6" fmla="*/ 112729 w 178006"/>
                <a:gd name="connsiteY6" fmla="*/ 144465 h 153622"/>
                <a:gd name="connsiteX7" fmla="*/ 38116 w 178006"/>
                <a:gd name="connsiteY7" fmla="*/ 139702 h 153622"/>
                <a:gd name="connsiteX8" fmla="*/ 130191 w 178006"/>
                <a:gd name="connsiteY8" fmla="*/ 111127 h 153622"/>
                <a:gd name="connsiteX9" fmla="*/ 133366 w 178006"/>
                <a:gd name="connsiteY9" fmla="*/ 73027 h 153622"/>
                <a:gd name="connsiteX10" fmla="*/ 150829 w 178006"/>
                <a:gd name="connsiteY10" fmla="*/ 19052 h 153622"/>
                <a:gd name="connsiteX11" fmla="*/ 16 w 178006"/>
                <a:gd name="connsiteY11" fmla="*/ 46040 h 15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06" h="153622">
                  <a:moveTo>
                    <a:pt x="16" y="46040"/>
                  </a:moveTo>
                  <a:cubicBezTo>
                    <a:pt x="-1571" y="47627"/>
                    <a:pt x="111671" y="36250"/>
                    <a:pt x="141304" y="28577"/>
                  </a:cubicBezTo>
                  <a:cubicBezTo>
                    <a:pt x="170937" y="20904"/>
                    <a:pt x="175435" y="-263"/>
                    <a:pt x="177816" y="2"/>
                  </a:cubicBezTo>
                  <a:cubicBezTo>
                    <a:pt x="180197" y="267"/>
                    <a:pt x="159560" y="20640"/>
                    <a:pt x="155591" y="30165"/>
                  </a:cubicBezTo>
                  <a:cubicBezTo>
                    <a:pt x="151622" y="39690"/>
                    <a:pt x="156385" y="37573"/>
                    <a:pt x="154004" y="57152"/>
                  </a:cubicBezTo>
                  <a:cubicBezTo>
                    <a:pt x="151623" y="76731"/>
                    <a:pt x="148183" y="133088"/>
                    <a:pt x="141304" y="147640"/>
                  </a:cubicBezTo>
                  <a:cubicBezTo>
                    <a:pt x="134425" y="162192"/>
                    <a:pt x="129927" y="145788"/>
                    <a:pt x="112729" y="144465"/>
                  </a:cubicBezTo>
                  <a:cubicBezTo>
                    <a:pt x="95531" y="143142"/>
                    <a:pt x="35206" y="145258"/>
                    <a:pt x="38116" y="139702"/>
                  </a:cubicBezTo>
                  <a:cubicBezTo>
                    <a:pt x="41026" y="134146"/>
                    <a:pt x="114316" y="122240"/>
                    <a:pt x="130191" y="111127"/>
                  </a:cubicBezTo>
                  <a:cubicBezTo>
                    <a:pt x="146066" y="100015"/>
                    <a:pt x="129926" y="88373"/>
                    <a:pt x="133366" y="73027"/>
                  </a:cubicBezTo>
                  <a:cubicBezTo>
                    <a:pt x="136806" y="57681"/>
                    <a:pt x="168821" y="25402"/>
                    <a:pt x="150829" y="19052"/>
                  </a:cubicBezTo>
                  <a:cubicBezTo>
                    <a:pt x="132837" y="12702"/>
                    <a:pt x="1603" y="44453"/>
                    <a:pt x="16" y="46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9E5B76CF-A40F-4DA1-85E3-24A75F533860}"/>
                </a:ext>
              </a:extLst>
            </p:cNvPr>
            <p:cNvSpPr/>
            <p:nvPr/>
          </p:nvSpPr>
          <p:spPr>
            <a:xfrm>
              <a:off x="817227" y="1348481"/>
              <a:ext cx="131521" cy="46958"/>
            </a:xfrm>
            <a:custGeom>
              <a:avLst/>
              <a:gdLst>
                <a:gd name="connsiteX0" fmla="*/ 336 w 131521"/>
                <a:gd name="connsiteY0" fmla="*/ 2482 h 46958"/>
                <a:gd name="connsiteX1" fmla="*/ 130511 w 131521"/>
                <a:gd name="connsiteY1" fmla="*/ 4069 h 46958"/>
                <a:gd name="connsiteX2" fmla="*/ 62248 w 131521"/>
                <a:gd name="connsiteY2" fmla="*/ 46932 h 46958"/>
                <a:gd name="connsiteX3" fmla="*/ 90823 w 131521"/>
                <a:gd name="connsiteY3" fmla="*/ 10419 h 46958"/>
                <a:gd name="connsiteX4" fmla="*/ 336 w 131521"/>
                <a:gd name="connsiteY4" fmla="*/ 2482 h 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1" h="46958">
                  <a:moveTo>
                    <a:pt x="336" y="2482"/>
                  </a:moveTo>
                  <a:cubicBezTo>
                    <a:pt x="6951" y="1424"/>
                    <a:pt x="120192" y="-3339"/>
                    <a:pt x="130511" y="4069"/>
                  </a:cubicBezTo>
                  <a:cubicBezTo>
                    <a:pt x="140830" y="11477"/>
                    <a:pt x="68863" y="45874"/>
                    <a:pt x="62248" y="46932"/>
                  </a:cubicBezTo>
                  <a:cubicBezTo>
                    <a:pt x="55633" y="47990"/>
                    <a:pt x="94792" y="17298"/>
                    <a:pt x="90823" y="10419"/>
                  </a:cubicBezTo>
                  <a:cubicBezTo>
                    <a:pt x="86854" y="3540"/>
                    <a:pt x="-6279" y="3540"/>
                    <a:pt x="336" y="2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8BC22459-3AFF-4892-BA4D-452822708E8A}"/>
                </a:ext>
              </a:extLst>
            </p:cNvPr>
            <p:cNvSpPr/>
            <p:nvPr/>
          </p:nvSpPr>
          <p:spPr>
            <a:xfrm>
              <a:off x="337701" y="703970"/>
              <a:ext cx="450596" cy="322823"/>
            </a:xfrm>
            <a:custGeom>
              <a:avLst/>
              <a:gdLst>
                <a:gd name="connsiteX0" fmla="*/ 437 w 450596"/>
                <a:gd name="connsiteY0" fmla="*/ 880 h 322823"/>
                <a:gd name="connsiteX1" fmla="*/ 195699 w 450596"/>
                <a:gd name="connsiteY1" fmla="*/ 227893 h 322823"/>
                <a:gd name="connsiteX2" fmla="*/ 290949 w 450596"/>
                <a:gd name="connsiteY2" fmla="*/ 300918 h 322823"/>
                <a:gd name="connsiteX3" fmla="*/ 389374 w 450596"/>
                <a:gd name="connsiteY3" fmla="*/ 302505 h 322823"/>
                <a:gd name="connsiteX4" fmla="*/ 449699 w 450596"/>
                <a:gd name="connsiteY4" fmla="*/ 316793 h 322823"/>
                <a:gd name="connsiteX5" fmla="*/ 414774 w 450596"/>
                <a:gd name="connsiteY5" fmla="*/ 313618 h 322823"/>
                <a:gd name="connsiteX6" fmla="*/ 278249 w 450596"/>
                <a:gd name="connsiteY6" fmla="*/ 310443 h 322823"/>
                <a:gd name="connsiteX7" fmla="*/ 146487 w 450596"/>
                <a:gd name="connsiteY7" fmla="*/ 154868 h 322823"/>
                <a:gd name="connsiteX8" fmla="*/ 437 w 450596"/>
                <a:gd name="connsiteY8" fmla="*/ 880 h 32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596" h="322823">
                  <a:moveTo>
                    <a:pt x="437" y="880"/>
                  </a:moveTo>
                  <a:cubicBezTo>
                    <a:pt x="8639" y="13051"/>
                    <a:pt x="147280" y="177887"/>
                    <a:pt x="195699" y="227893"/>
                  </a:cubicBezTo>
                  <a:cubicBezTo>
                    <a:pt x="244118" y="277899"/>
                    <a:pt x="258670" y="288483"/>
                    <a:pt x="290949" y="300918"/>
                  </a:cubicBezTo>
                  <a:cubicBezTo>
                    <a:pt x="323228" y="313353"/>
                    <a:pt x="362916" y="299859"/>
                    <a:pt x="389374" y="302505"/>
                  </a:cubicBezTo>
                  <a:cubicBezTo>
                    <a:pt x="415832" y="305151"/>
                    <a:pt x="445466" y="314941"/>
                    <a:pt x="449699" y="316793"/>
                  </a:cubicBezTo>
                  <a:cubicBezTo>
                    <a:pt x="453932" y="318645"/>
                    <a:pt x="443349" y="314676"/>
                    <a:pt x="414774" y="313618"/>
                  </a:cubicBezTo>
                  <a:cubicBezTo>
                    <a:pt x="386199" y="312560"/>
                    <a:pt x="322963" y="336901"/>
                    <a:pt x="278249" y="310443"/>
                  </a:cubicBezTo>
                  <a:cubicBezTo>
                    <a:pt x="233535" y="283985"/>
                    <a:pt x="191466" y="203816"/>
                    <a:pt x="146487" y="154868"/>
                  </a:cubicBezTo>
                  <a:cubicBezTo>
                    <a:pt x="101508" y="105920"/>
                    <a:pt x="-7765" y="-11291"/>
                    <a:pt x="437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2C3467A7-6EF0-4849-8082-F83B6A04B5F4}"/>
                </a:ext>
              </a:extLst>
            </p:cNvPr>
            <p:cNvSpPr/>
            <p:nvPr/>
          </p:nvSpPr>
          <p:spPr>
            <a:xfrm>
              <a:off x="280674" y="664825"/>
              <a:ext cx="282889" cy="519752"/>
            </a:xfrm>
            <a:custGeom>
              <a:avLst/>
              <a:gdLst>
                <a:gd name="connsiteX0" fmla="*/ 14601 w 282889"/>
                <a:gd name="connsiteY0" fmla="*/ 338 h 519752"/>
                <a:gd name="connsiteX1" fmla="*/ 314 w 282889"/>
                <a:gd name="connsiteY1" fmla="*/ 84475 h 519752"/>
                <a:gd name="connsiteX2" fmla="*/ 27301 w 282889"/>
                <a:gd name="connsiteY2" fmla="*/ 114638 h 519752"/>
                <a:gd name="connsiteX3" fmla="*/ 184464 w 282889"/>
                <a:gd name="connsiteY3" fmla="*/ 335300 h 519752"/>
                <a:gd name="connsiteX4" fmla="*/ 205101 w 282889"/>
                <a:gd name="connsiteY4" fmla="*/ 317838 h 519752"/>
                <a:gd name="connsiteX5" fmla="*/ 244789 w 282889"/>
                <a:gd name="connsiteY5" fmla="*/ 344825 h 519752"/>
                <a:gd name="connsiteX6" fmla="*/ 265426 w 282889"/>
                <a:gd name="connsiteY6" fmla="*/ 478175 h 519752"/>
                <a:gd name="connsiteX7" fmla="*/ 282889 w 282889"/>
                <a:gd name="connsiteY7" fmla="*/ 519450 h 519752"/>
                <a:gd name="connsiteX8" fmla="*/ 265426 w 282889"/>
                <a:gd name="connsiteY8" fmla="*/ 462300 h 519752"/>
                <a:gd name="connsiteX9" fmla="*/ 208276 w 282889"/>
                <a:gd name="connsiteY9" fmla="*/ 340063 h 519752"/>
                <a:gd name="connsiteX10" fmla="*/ 152714 w 282889"/>
                <a:gd name="connsiteY10" fmla="*/ 249575 h 519752"/>
                <a:gd name="connsiteX11" fmla="*/ 44764 w 282889"/>
                <a:gd name="connsiteY11" fmla="*/ 119400 h 519752"/>
                <a:gd name="connsiteX12" fmla="*/ 14601 w 282889"/>
                <a:gd name="connsiteY12" fmla="*/ 338 h 51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889" h="519752">
                  <a:moveTo>
                    <a:pt x="14601" y="338"/>
                  </a:moveTo>
                  <a:cubicBezTo>
                    <a:pt x="7193" y="-5483"/>
                    <a:pt x="-1803" y="65425"/>
                    <a:pt x="314" y="84475"/>
                  </a:cubicBezTo>
                  <a:cubicBezTo>
                    <a:pt x="2431" y="103525"/>
                    <a:pt x="-3390" y="72834"/>
                    <a:pt x="27301" y="114638"/>
                  </a:cubicBezTo>
                  <a:cubicBezTo>
                    <a:pt x="57992" y="156442"/>
                    <a:pt x="154831" y="301433"/>
                    <a:pt x="184464" y="335300"/>
                  </a:cubicBezTo>
                  <a:cubicBezTo>
                    <a:pt x="214097" y="369167"/>
                    <a:pt x="195047" y="316251"/>
                    <a:pt x="205101" y="317838"/>
                  </a:cubicBezTo>
                  <a:cubicBezTo>
                    <a:pt x="215155" y="319425"/>
                    <a:pt x="234735" y="318102"/>
                    <a:pt x="244789" y="344825"/>
                  </a:cubicBezTo>
                  <a:cubicBezTo>
                    <a:pt x="254843" y="371548"/>
                    <a:pt x="259076" y="449071"/>
                    <a:pt x="265426" y="478175"/>
                  </a:cubicBezTo>
                  <a:cubicBezTo>
                    <a:pt x="271776" y="507279"/>
                    <a:pt x="282889" y="522096"/>
                    <a:pt x="282889" y="519450"/>
                  </a:cubicBezTo>
                  <a:cubicBezTo>
                    <a:pt x="282889" y="516804"/>
                    <a:pt x="277861" y="492198"/>
                    <a:pt x="265426" y="462300"/>
                  </a:cubicBezTo>
                  <a:cubicBezTo>
                    <a:pt x="252991" y="432402"/>
                    <a:pt x="227061" y="375517"/>
                    <a:pt x="208276" y="340063"/>
                  </a:cubicBezTo>
                  <a:cubicBezTo>
                    <a:pt x="189491" y="304609"/>
                    <a:pt x="179966" y="286352"/>
                    <a:pt x="152714" y="249575"/>
                  </a:cubicBezTo>
                  <a:cubicBezTo>
                    <a:pt x="125462" y="212798"/>
                    <a:pt x="68841" y="155648"/>
                    <a:pt x="44764" y="119400"/>
                  </a:cubicBezTo>
                  <a:cubicBezTo>
                    <a:pt x="20687" y="83152"/>
                    <a:pt x="22009" y="6159"/>
                    <a:pt x="14601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2675D3AA-5796-4E4B-B59A-00221BF055AC}"/>
                </a:ext>
              </a:extLst>
            </p:cNvPr>
            <p:cNvSpPr/>
            <p:nvPr/>
          </p:nvSpPr>
          <p:spPr>
            <a:xfrm>
              <a:off x="577526" y="1162031"/>
              <a:ext cx="205303" cy="101753"/>
            </a:xfrm>
            <a:custGeom>
              <a:avLst/>
              <a:gdLst>
                <a:gd name="connsiteX0" fmla="*/ 324 w 205303"/>
                <a:gd name="connsiteY0" fmla="*/ 34944 h 101753"/>
                <a:gd name="connsiteX1" fmla="*/ 93987 w 205303"/>
                <a:gd name="connsiteY1" fmla="*/ 30182 h 101753"/>
                <a:gd name="connsiteX2" fmla="*/ 192412 w 205303"/>
                <a:gd name="connsiteY2" fmla="*/ 47644 h 101753"/>
                <a:gd name="connsiteX3" fmla="*/ 201937 w 205303"/>
                <a:gd name="connsiteY3" fmla="*/ 101619 h 101753"/>
                <a:gd name="connsiteX4" fmla="*/ 171774 w 205303"/>
                <a:gd name="connsiteY4" fmla="*/ 30182 h 101753"/>
                <a:gd name="connsiteX5" fmla="*/ 152724 w 205303"/>
                <a:gd name="connsiteY5" fmla="*/ 19 h 101753"/>
                <a:gd name="connsiteX6" fmla="*/ 127324 w 205303"/>
                <a:gd name="connsiteY6" fmla="*/ 25419 h 101753"/>
                <a:gd name="connsiteX7" fmla="*/ 324 w 205303"/>
                <a:gd name="connsiteY7" fmla="*/ 34944 h 10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03" h="101753">
                  <a:moveTo>
                    <a:pt x="324" y="34944"/>
                  </a:moveTo>
                  <a:cubicBezTo>
                    <a:pt x="-5232" y="35738"/>
                    <a:pt x="61972" y="28065"/>
                    <a:pt x="93987" y="30182"/>
                  </a:cubicBezTo>
                  <a:cubicBezTo>
                    <a:pt x="126002" y="32299"/>
                    <a:pt x="174420" y="35738"/>
                    <a:pt x="192412" y="47644"/>
                  </a:cubicBezTo>
                  <a:cubicBezTo>
                    <a:pt x="210404" y="59550"/>
                    <a:pt x="205377" y="104529"/>
                    <a:pt x="201937" y="101619"/>
                  </a:cubicBezTo>
                  <a:cubicBezTo>
                    <a:pt x="198497" y="98709"/>
                    <a:pt x="179976" y="47115"/>
                    <a:pt x="171774" y="30182"/>
                  </a:cubicBezTo>
                  <a:cubicBezTo>
                    <a:pt x="163572" y="13249"/>
                    <a:pt x="160132" y="813"/>
                    <a:pt x="152724" y="19"/>
                  </a:cubicBezTo>
                  <a:cubicBezTo>
                    <a:pt x="145316" y="-775"/>
                    <a:pt x="152195" y="22773"/>
                    <a:pt x="127324" y="25419"/>
                  </a:cubicBezTo>
                  <a:cubicBezTo>
                    <a:pt x="102453" y="28065"/>
                    <a:pt x="5880" y="34150"/>
                    <a:pt x="324" y="34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927EF391-0C0F-4873-8434-1499E9924E04}"/>
                </a:ext>
              </a:extLst>
            </p:cNvPr>
            <p:cNvSpPr/>
            <p:nvPr/>
          </p:nvSpPr>
          <p:spPr>
            <a:xfrm>
              <a:off x="55426" y="949170"/>
              <a:ext cx="192306" cy="97676"/>
            </a:xfrm>
            <a:custGeom>
              <a:avLst/>
              <a:gdLst>
                <a:gd name="connsiteX0" fmla="*/ 137 w 192306"/>
                <a:gd name="connsiteY0" fmla="*/ 155 h 97676"/>
                <a:gd name="connsiteX1" fmla="*/ 73162 w 192306"/>
                <a:gd name="connsiteY1" fmla="*/ 73180 h 97676"/>
                <a:gd name="connsiteX2" fmla="*/ 192224 w 192306"/>
                <a:gd name="connsiteY2" fmla="*/ 77943 h 97676"/>
                <a:gd name="connsiteX3" fmla="*/ 90624 w 192306"/>
                <a:gd name="connsiteY3" fmla="*/ 95405 h 97676"/>
                <a:gd name="connsiteX4" fmla="*/ 137 w 192306"/>
                <a:gd name="connsiteY4" fmla="*/ 155 h 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06" h="97676">
                  <a:moveTo>
                    <a:pt x="137" y="155"/>
                  </a:moveTo>
                  <a:cubicBezTo>
                    <a:pt x="-2773" y="-3549"/>
                    <a:pt x="41148" y="60215"/>
                    <a:pt x="73162" y="73180"/>
                  </a:cubicBezTo>
                  <a:cubicBezTo>
                    <a:pt x="105176" y="86145"/>
                    <a:pt x="189314" y="74239"/>
                    <a:pt x="192224" y="77943"/>
                  </a:cubicBezTo>
                  <a:cubicBezTo>
                    <a:pt x="195134" y="81647"/>
                    <a:pt x="120522" y="104930"/>
                    <a:pt x="90624" y="95405"/>
                  </a:cubicBezTo>
                  <a:cubicBezTo>
                    <a:pt x="60726" y="85880"/>
                    <a:pt x="3047" y="3859"/>
                    <a:pt x="137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658260AB-0984-4B95-8978-E538518F8E6E}"/>
                </a:ext>
              </a:extLst>
            </p:cNvPr>
            <p:cNvSpPr/>
            <p:nvPr/>
          </p:nvSpPr>
          <p:spPr>
            <a:xfrm>
              <a:off x="250543" y="1032313"/>
              <a:ext cx="344431" cy="128188"/>
            </a:xfrm>
            <a:custGeom>
              <a:avLst/>
              <a:gdLst>
                <a:gd name="connsiteX0" fmla="*/ 282 w 344431"/>
                <a:gd name="connsiteY0" fmla="*/ 4325 h 128188"/>
                <a:gd name="connsiteX1" fmla="*/ 65370 w 344431"/>
                <a:gd name="connsiteY1" fmla="*/ 15437 h 128188"/>
                <a:gd name="connsiteX2" fmla="*/ 333657 w 344431"/>
                <a:gd name="connsiteY2" fmla="*/ 123387 h 128188"/>
                <a:gd name="connsiteX3" fmla="*/ 278095 w 344431"/>
                <a:gd name="connsiteY3" fmla="*/ 101162 h 128188"/>
                <a:gd name="connsiteX4" fmla="*/ 152682 w 344431"/>
                <a:gd name="connsiteY4" fmla="*/ 28137 h 128188"/>
                <a:gd name="connsiteX5" fmla="*/ 206657 w 344431"/>
                <a:gd name="connsiteY5" fmla="*/ 50362 h 128188"/>
                <a:gd name="connsiteX6" fmla="*/ 79657 w 344431"/>
                <a:gd name="connsiteY6" fmla="*/ 4325 h 128188"/>
                <a:gd name="connsiteX7" fmla="*/ 282 w 344431"/>
                <a:gd name="connsiteY7" fmla="*/ 4325 h 1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431" h="128188">
                  <a:moveTo>
                    <a:pt x="282" y="4325"/>
                  </a:moveTo>
                  <a:cubicBezTo>
                    <a:pt x="-2099" y="6177"/>
                    <a:pt x="9808" y="-4407"/>
                    <a:pt x="65370" y="15437"/>
                  </a:cubicBezTo>
                  <a:cubicBezTo>
                    <a:pt x="120933" y="35281"/>
                    <a:pt x="333657" y="123387"/>
                    <a:pt x="333657" y="123387"/>
                  </a:cubicBezTo>
                  <a:cubicBezTo>
                    <a:pt x="369111" y="137675"/>
                    <a:pt x="308257" y="117037"/>
                    <a:pt x="278095" y="101162"/>
                  </a:cubicBezTo>
                  <a:cubicBezTo>
                    <a:pt x="247933" y="85287"/>
                    <a:pt x="164588" y="36604"/>
                    <a:pt x="152682" y="28137"/>
                  </a:cubicBezTo>
                  <a:cubicBezTo>
                    <a:pt x="140776" y="19670"/>
                    <a:pt x="218828" y="54331"/>
                    <a:pt x="206657" y="50362"/>
                  </a:cubicBezTo>
                  <a:cubicBezTo>
                    <a:pt x="194486" y="46393"/>
                    <a:pt x="111671" y="13056"/>
                    <a:pt x="79657" y="4325"/>
                  </a:cubicBezTo>
                  <a:cubicBezTo>
                    <a:pt x="47643" y="-4406"/>
                    <a:pt x="2663" y="2473"/>
                    <a:pt x="282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3A66C3C-FFED-4801-9E14-C736C37F8F9D}"/>
                </a:ext>
              </a:extLst>
            </p:cNvPr>
            <p:cNvSpPr/>
            <p:nvPr/>
          </p:nvSpPr>
          <p:spPr>
            <a:xfrm>
              <a:off x="47563" y="930253"/>
              <a:ext cx="197319" cy="62456"/>
            </a:xfrm>
            <a:custGeom>
              <a:avLst/>
              <a:gdLst>
                <a:gd name="connsiteX0" fmla="*/ 62 w 197319"/>
                <a:gd name="connsiteY0" fmla="*/ 15897 h 62456"/>
                <a:gd name="connsiteX1" fmla="*/ 100075 w 197319"/>
                <a:gd name="connsiteY1" fmla="*/ 60347 h 62456"/>
                <a:gd name="connsiteX2" fmla="*/ 193737 w 197319"/>
                <a:gd name="connsiteY2" fmla="*/ 52410 h 62456"/>
                <a:gd name="connsiteX3" fmla="*/ 177862 w 197319"/>
                <a:gd name="connsiteY3" fmla="*/ 27010 h 62456"/>
                <a:gd name="connsiteX4" fmla="*/ 177862 w 197319"/>
                <a:gd name="connsiteY4" fmla="*/ 6372 h 62456"/>
                <a:gd name="connsiteX5" fmla="*/ 55625 w 197319"/>
                <a:gd name="connsiteY5" fmla="*/ 22 h 62456"/>
                <a:gd name="connsiteX6" fmla="*/ 139762 w 197319"/>
                <a:gd name="connsiteY6" fmla="*/ 7960 h 62456"/>
                <a:gd name="connsiteX7" fmla="*/ 174687 w 197319"/>
                <a:gd name="connsiteY7" fmla="*/ 39710 h 62456"/>
                <a:gd name="connsiteX8" fmla="*/ 149287 w 197319"/>
                <a:gd name="connsiteY8" fmla="*/ 39710 h 62456"/>
                <a:gd name="connsiteX9" fmla="*/ 85787 w 197319"/>
                <a:gd name="connsiteY9" fmla="*/ 53997 h 62456"/>
                <a:gd name="connsiteX10" fmla="*/ 62 w 197319"/>
                <a:gd name="connsiteY10" fmla="*/ 15897 h 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19" h="62456">
                  <a:moveTo>
                    <a:pt x="62" y="15897"/>
                  </a:moveTo>
                  <a:cubicBezTo>
                    <a:pt x="2443" y="16955"/>
                    <a:pt x="67796" y="54261"/>
                    <a:pt x="100075" y="60347"/>
                  </a:cubicBezTo>
                  <a:cubicBezTo>
                    <a:pt x="132354" y="66433"/>
                    <a:pt x="180772" y="57966"/>
                    <a:pt x="193737" y="52410"/>
                  </a:cubicBezTo>
                  <a:cubicBezTo>
                    <a:pt x="206702" y="46854"/>
                    <a:pt x="180508" y="34683"/>
                    <a:pt x="177862" y="27010"/>
                  </a:cubicBezTo>
                  <a:cubicBezTo>
                    <a:pt x="175216" y="19337"/>
                    <a:pt x="198235" y="10870"/>
                    <a:pt x="177862" y="6372"/>
                  </a:cubicBezTo>
                  <a:cubicBezTo>
                    <a:pt x="157489" y="1874"/>
                    <a:pt x="61975" y="-243"/>
                    <a:pt x="55625" y="22"/>
                  </a:cubicBezTo>
                  <a:cubicBezTo>
                    <a:pt x="49275" y="287"/>
                    <a:pt x="119918" y="1345"/>
                    <a:pt x="139762" y="7960"/>
                  </a:cubicBezTo>
                  <a:cubicBezTo>
                    <a:pt x="159606" y="14575"/>
                    <a:pt x="173100" y="34418"/>
                    <a:pt x="174687" y="39710"/>
                  </a:cubicBezTo>
                  <a:cubicBezTo>
                    <a:pt x="176274" y="45002"/>
                    <a:pt x="164104" y="37329"/>
                    <a:pt x="149287" y="39710"/>
                  </a:cubicBezTo>
                  <a:cubicBezTo>
                    <a:pt x="134470" y="42091"/>
                    <a:pt x="107747" y="55849"/>
                    <a:pt x="85787" y="53997"/>
                  </a:cubicBezTo>
                  <a:cubicBezTo>
                    <a:pt x="63827" y="52145"/>
                    <a:pt x="-2319" y="14839"/>
                    <a:pt x="62" y="15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689EB166-2213-40A6-9770-68486831030C}"/>
                </a:ext>
              </a:extLst>
            </p:cNvPr>
            <p:cNvSpPr/>
            <p:nvPr/>
          </p:nvSpPr>
          <p:spPr>
            <a:xfrm>
              <a:off x="48011" y="928684"/>
              <a:ext cx="112400" cy="65150"/>
            </a:xfrm>
            <a:custGeom>
              <a:avLst/>
              <a:gdLst>
                <a:gd name="connsiteX0" fmla="*/ 112327 w 112400"/>
                <a:gd name="connsiteY0" fmla="*/ 65091 h 65150"/>
                <a:gd name="connsiteX1" fmla="*/ 15489 w 112400"/>
                <a:gd name="connsiteY1" fmla="*/ 28579 h 65150"/>
                <a:gd name="connsiteX2" fmla="*/ 9139 w 112400"/>
                <a:gd name="connsiteY2" fmla="*/ 20641 h 65150"/>
                <a:gd name="connsiteX3" fmla="*/ 104389 w 112400"/>
                <a:gd name="connsiteY3" fmla="*/ 4 h 65150"/>
                <a:gd name="connsiteX4" fmla="*/ 32952 w 112400"/>
                <a:gd name="connsiteY4" fmla="*/ 19054 h 65150"/>
                <a:gd name="connsiteX5" fmla="*/ 112327 w 112400"/>
                <a:gd name="connsiteY5" fmla="*/ 65091 h 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00" h="65150">
                  <a:moveTo>
                    <a:pt x="112327" y="65091"/>
                  </a:moveTo>
                  <a:cubicBezTo>
                    <a:pt x="109417" y="66678"/>
                    <a:pt x="32687" y="35987"/>
                    <a:pt x="15489" y="28579"/>
                  </a:cubicBezTo>
                  <a:cubicBezTo>
                    <a:pt x="-1709" y="21171"/>
                    <a:pt x="-5678" y="25404"/>
                    <a:pt x="9139" y="20641"/>
                  </a:cubicBezTo>
                  <a:cubicBezTo>
                    <a:pt x="23956" y="15878"/>
                    <a:pt x="100420" y="268"/>
                    <a:pt x="104389" y="4"/>
                  </a:cubicBezTo>
                  <a:cubicBezTo>
                    <a:pt x="108358" y="-260"/>
                    <a:pt x="35598" y="10852"/>
                    <a:pt x="32952" y="19054"/>
                  </a:cubicBezTo>
                  <a:cubicBezTo>
                    <a:pt x="30306" y="27256"/>
                    <a:pt x="115237" y="63504"/>
                    <a:pt x="112327" y="65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6AFC2830-0C76-4AAF-A18E-5B5E693FA72B}"/>
                </a:ext>
              </a:extLst>
            </p:cNvPr>
            <p:cNvSpPr/>
            <p:nvPr/>
          </p:nvSpPr>
          <p:spPr>
            <a:xfrm>
              <a:off x="117352" y="991161"/>
              <a:ext cx="179546" cy="18527"/>
            </a:xfrm>
            <a:custGeom>
              <a:avLst/>
              <a:gdLst>
                <a:gd name="connsiteX0" fmla="*/ 123 w 179546"/>
                <a:gd name="connsiteY0" fmla="*/ 5789 h 18527"/>
                <a:gd name="connsiteX1" fmla="*/ 85848 w 179546"/>
                <a:gd name="connsiteY1" fmla="*/ 18489 h 18527"/>
                <a:gd name="connsiteX2" fmla="*/ 179511 w 179546"/>
                <a:gd name="connsiteY2" fmla="*/ 1027 h 18527"/>
                <a:gd name="connsiteX3" fmla="*/ 96961 w 179546"/>
                <a:gd name="connsiteY3" fmla="*/ 2614 h 18527"/>
                <a:gd name="connsiteX4" fmla="*/ 104898 w 179546"/>
                <a:gd name="connsiteY4" fmla="*/ 7377 h 18527"/>
                <a:gd name="connsiteX5" fmla="*/ 123 w 179546"/>
                <a:gd name="connsiteY5" fmla="*/ 5789 h 1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546" h="18527">
                  <a:moveTo>
                    <a:pt x="123" y="5789"/>
                  </a:moveTo>
                  <a:cubicBezTo>
                    <a:pt x="-3052" y="7641"/>
                    <a:pt x="55950" y="19283"/>
                    <a:pt x="85848" y="18489"/>
                  </a:cubicBezTo>
                  <a:cubicBezTo>
                    <a:pt x="115746" y="17695"/>
                    <a:pt x="177659" y="3673"/>
                    <a:pt x="179511" y="1027"/>
                  </a:cubicBezTo>
                  <a:cubicBezTo>
                    <a:pt x="181363" y="-1619"/>
                    <a:pt x="109396" y="1556"/>
                    <a:pt x="96961" y="2614"/>
                  </a:cubicBezTo>
                  <a:cubicBezTo>
                    <a:pt x="84526" y="3672"/>
                    <a:pt x="118127" y="7112"/>
                    <a:pt x="104898" y="7377"/>
                  </a:cubicBezTo>
                  <a:cubicBezTo>
                    <a:pt x="91669" y="7642"/>
                    <a:pt x="3298" y="3937"/>
                    <a:pt x="123" y="5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5261081F-B2B0-48BB-9A34-0B965FB8F0DA}"/>
                </a:ext>
              </a:extLst>
            </p:cNvPr>
            <p:cNvSpPr/>
            <p:nvPr/>
          </p:nvSpPr>
          <p:spPr>
            <a:xfrm>
              <a:off x="153852" y="924813"/>
              <a:ext cx="320814" cy="102629"/>
            </a:xfrm>
            <a:custGeom>
              <a:avLst/>
              <a:gdLst>
                <a:gd name="connsiteX0" fmla="*/ 136 w 320814"/>
                <a:gd name="connsiteY0" fmla="*/ 700 h 102629"/>
                <a:gd name="connsiteX1" fmla="*/ 152536 w 320814"/>
                <a:gd name="connsiteY1" fmla="*/ 18162 h 102629"/>
                <a:gd name="connsiteX2" fmla="*/ 217623 w 320814"/>
                <a:gd name="connsiteY2" fmla="*/ 76900 h 102629"/>
                <a:gd name="connsiteX3" fmla="*/ 162061 w 320814"/>
                <a:gd name="connsiteY3" fmla="*/ 26100 h 102629"/>
                <a:gd name="connsiteX4" fmla="*/ 204923 w 320814"/>
                <a:gd name="connsiteY4" fmla="*/ 64200 h 102629"/>
                <a:gd name="connsiteX5" fmla="*/ 244611 w 320814"/>
                <a:gd name="connsiteY5" fmla="*/ 65787 h 102629"/>
                <a:gd name="connsiteX6" fmla="*/ 320811 w 320814"/>
                <a:gd name="connsiteY6" fmla="*/ 102300 h 102629"/>
                <a:gd name="connsiteX7" fmla="*/ 241436 w 320814"/>
                <a:gd name="connsiteY7" fmla="*/ 83250 h 102629"/>
                <a:gd name="connsiteX8" fmla="*/ 204923 w 320814"/>
                <a:gd name="connsiteY8" fmla="*/ 73725 h 102629"/>
                <a:gd name="connsiteX9" fmla="*/ 181111 w 320814"/>
                <a:gd name="connsiteY9" fmla="*/ 37212 h 102629"/>
                <a:gd name="connsiteX10" fmla="*/ 136 w 320814"/>
                <a:gd name="connsiteY10" fmla="*/ 700 h 10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14" h="102629">
                  <a:moveTo>
                    <a:pt x="136" y="700"/>
                  </a:moveTo>
                  <a:cubicBezTo>
                    <a:pt x="-4626" y="-2475"/>
                    <a:pt x="116288" y="5462"/>
                    <a:pt x="152536" y="18162"/>
                  </a:cubicBezTo>
                  <a:cubicBezTo>
                    <a:pt x="188784" y="30862"/>
                    <a:pt x="216036" y="75577"/>
                    <a:pt x="217623" y="76900"/>
                  </a:cubicBezTo>
                  <a:cubicBezTo>
                    <a:pt x="219210" y="78223"/>
                    <a:pt x="164178" y="28217"/>
                    <a:pt x="162061" y="26100"/>
                  </a:cubicBezTo>
                  <a:cubicBezTo>
                    <a:pt x="159944" y="23983"/>
                    <a:pt x="191165" y="57586"/>
                    <a:pt x="204923" y="64200"/>
                  </a:cubicBezTo>
                  <a:cubicBezTo>
                    <a:pt x="218681" y="70814"/>
                    <a:pt x="225296" y="59437"/>
                    <a:pt x="244611" y="65787"/>
                  </a:cubicBezTo>
                  <a:cubicBezTo>
                    <a:pt x="263926" y="72137"/>
                    <a:pt x="321340" y="99390"/>
                    <a:pt x="320811" y="102300"/>
                  </a:cubicBezTo>
                  <a:cubicBezTo>
                    <a:pt x="320282" y="105211"/>
                    <a:pt x="260751" y="88012"/>
                    <a:pt x="241436" y="83250"/>
                  </a:cubicBezTo>
                  <a:cubicBezTo>
                    <a:pt x="222121" y="78488"/>
                    <a:pt x="214977" y="81398"/>
                    <a:pt x="204923" y="73725"/>
                  </a:cubicBezTo>
                  <a:cubicBezTo>
                    <a:pt x="194869" y="66052"/>
                    <a:pt x="214978" y="47795"/>
                    <a:pt x="181111" y="37212"/>
                  </a:cubicBezTo>
                  <a:cubicBezTo>
                    <a:pt x="147244" y="26629"/>
                    <a:pt x="4898" y="3875"/>
                    <a:pt x="136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4A7BF241-AE2D-41F3-841D-BAEA7F578A4A}"/>
                </a:ext>
              </a:extLst>
            </p:cNvPr>
            <p:cNvSpPr/>
            <p:nvPr/>
          </p:nvSpPr>
          <p:spPr>
            <a:xfrm>
              <a:off x="31188" y="972388"/>
              <a:ext cx="642510" cy="294364"/>
            </a:xfrm>
            <a:custGeom>
              <a:avLst/>
              <a:gdLst>
                <a:gd name="connsiteX0" fmla="*/ 6912 w 642510"/>
                <a:gd name="connsiteY0" fmla="*/ 750 h 294364"/>
                <a:gd name="connsiteX1" fmla="*/ 195825 w 642510"/>
                <a:gd name="connsiteY1" fmla="*/ 80125 h 294364"/>
                <a:gd name="connsiteX2" fmla="*/ 202175 w 642510"/>
                <a:gd name="connsiteY2" fmla="*/ 107112 h 294364"/>
                <a:gd name="connsiteX3" fmla="*/ 264087 w 642510"/>
                <a:gd name="connsiteY3" fmla="*/ 115050 h 294364"/>
                <a:gd name="connsiteX4" fmla="*/ 489512 w 642510"/>
                <a:gd name="connsiteY4" fmla="*/ 199187 h 294364"/>
                <a:gd name="connsiteX5" fmla="*/ 611750 w 642510"/>
                <a:gd name="connsiteY5" fmla="*/ 281737 h 294364"/>
                <a:gd name="connsiteX6" fmla="*/ 640325 w 642510"/>
                <a:gd name="connsiteY6" fmla="*/ 288087 h 294364"/>
                <a:gd name="connsiteX7" fmla="*/ 568887 w 642510"/>
                <a:gd name="connsiteY7" fmla="*/ 223000 h 294364"/>
                <a:gd name="connsiteX8" fmla="*/ 216462 w 642510"/>
                <a:gd name="connsiteY8" fmla="*/ 84887 h 294364"/>
                <a:gd name="connsiteX9" fmla="*/ 54537 w 642510"/>
                <a:gd name="connsiteY9" fmla="*/ 42025 h 294364"/>
                <a:gd name="connsiteX10" fmla="*/ 6912 w 642510"/>
                <a:gd name="connsiteY10" fmla="*/ 750 h 29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510" h="294364">
                  <a:moveTo>
                    <a:pt x="6912" y="750"/>
                  </a:moveTo>
                  <a:cubicBezTo>
                    <a:pt x="30460" y="7100"/>
                    <a:pt x="163281" y="62398"/>
                    <a:pt x="195825" y="80125"/>
                  </a:cubicBezTo>
                  <a:cubicBezTo>
                    <a:pt x="228369" y="97852"/>
                    <a:pt x="190798" y="101291"/>
                    <a:pt x="202175" y="107112"/>
                  </a:cubicBezTo>
                  <a:cubicBezTo>
                    <a:pt x="213552" y="112933"/>
                    <a:pt x="216198" y="99704"/>
                    <a:pt x="264087" y="115050"/>
                  </a:cubicBezTo>
                  <a:cubicBezTo>
                    <a:pt x="311977" y="130396"/>
                    <a:pt x="431568" y="171406"/>
                    <a:pt x="489512" y="199187"/>
                  </a:cubicBezTo>
                  <a:cubicBezTo>
                    <a:pt x="547456" y="226968"/>
                    <a:pt x="586615" y="266920"/>
                    <a:pt x="611750" y="281737"/>
                  </a:cubicBezTo>
                  <a:cubicBezTo>
                    <a:pt x="636885" y="296554"/>
                    <a:pt x="647469" y="297876"/>
                    <a:pt x="640325" y="288087"/>
                  </a:cubicBezTo>
                  <a:cubicBezTo>
                    <a:pt x="633181" y="278298"/>
                    <a:pt x="639531" y="256867"/>
                    <a:pt x="568887" y="223000"/>
                  </a:cubicBezTo>
                  <a:cubicBezTo>
                    <a:pt x="498243" y="189133"/>
                    <a:pt x="302187" y="115050"/>
                    <a:pt x="216462" y="84887"/>
                  </a:cubicBezTo>
                  <a:cubicBezTo>
                    <a:pt x="130737" y="54725"/>
                    <a:pt x="83906" y="53931"/>
                    <a:pt x="54537" y="42025"/>
                  </a:cubicBezTo>
                  <a:cubicBezTo>
                    <a:pt x="25168" y="30119"/>
                    <a:pt x="-16636" y="-5600"/>
                    <a:pt x="6912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9BE73E69-067A-4545-A405-49340A1CE195}"/>
                </a:ext>
              </a:extLst>
            </p:cNvPr>
            <p:cNvSpPr/>
            <p:nvPr/>
          </p:nvSpPr>
          <p:spPr>
            <a:xfrm>
              <a:off x="517424" y="953810"/>
              <a:ext cx="179500" cy="194873"/>
            </a:xfrm>
            <a:custGeom>
              <a:avLst/>
              <a:gdLst>
                <a:gd name="connsiteX0" fmla="*/ 101 w 179500"/>
                <a:gd name="connsiteY0" fmla="*/ 278 h 194873"/>
                <a:gd name="connsiteX1" fmla="*/ 119164 w 179500"/>
                <a:gd name="connsiteY1" fmla="*/ 133628 h 194873"/>
                <a:gd name="connsiteX2" fmla="*/ 173139 w 179500"/>
                <a:gd name="connsiteY2" fmla="*/ 130453 h 194873"/>
                <a:gd name="connsiteX3" fmla="*/ 165201 w 179500"/>
                <a:gd name="connsiteY3" fmla="*/ 163790 h 194873"/>
                <a:gd name="connsiteX4" fmla="*/ 177901 w 179500"/>
                <a:gd name="connsiteY4" fmla="*/ 193953 h 194873"/>
                <a:gd name="connsiteX5" fmla="*/ 122339 w 179500"/>
                <a:gd name="connsiteY5" fmla="*/ 127278 h 194873"/>
                <a:gd name="connsiteX6" fmla="*/ 98526 w 179500"/>
                <a:gd name="connsiteY6" fmla="*/ 98703 h 194873"/>
                <a:gd name="connsiteX7" fmla="*/ 101 w 179500"/>
                <a:gd name="connsiteY7" fmla="*/ 278 h 19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500" h="194873">
                  <a:moveTo>
                    <a:pt x="101" y="278"/>
                  </a:moveTo>
                  <a:cubicBezTo>
                    <a:pt x="3541" y="6099"/>
                    <a:pt x="90324" y="111932"/>
                    <a:pt x="119164" y="133628"/>
                  </a:cubicBezTo>
                  <a:cubicBezTo>
                    <a:pt x="148004" y="155324"/>
                    <a:pt x="165466" y="125426"/>
                    <a:pt x="173139" y="130453"/>
                  </a:cubicBezTo>
                  <a:cubicBezTo>
                    <a:pt x="180812" y="135480"/>
                    <a:pt x="164407" y="153207"/>
                    <a:pt x="165201" y="163790"/>
                  </a:cubicBezTo>
                  <a:cubicBezTo>
                    <a:pt x="165995" y="174373"/>
                    <a:pt x="185045" y="200038"/>
                    <a:pt x="177901" y="193953"/>
                  </a:cubicBezTo>
                  <a:cubicBezTo>
                    <a:pt x="170757" y="187868"/>
                    <a:pt x="122339" y="127278"/>
                    <a:pt x="122339" y="127278"/>
                  </a:cubicBezTo>
                  <a:cubicBezTo>
                    <a:pt x="109110" y="111403"/>
                    <a:pt x="115459" y="115901"/>
                    <a:pt x="98526" y="98703"/>
                  </a:cubicBezTo>
                  <a:cubicBezTo>
                    <a:pt x="81593" y="81505"/>
                    <a:pt x="-3339" y="-5543"/>
                    <a:pt x="101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CBE2DEE3-C296-4131-BF5A-3842FA95008D}"/>
                </a:ext>
              </a:extLst>
            </p:cNvPr>
            <p:cNvSpPr/>
            <p:nvPr/>
          </p:nvSpPr>
          <p:spPr>
            <a:xfrm>
              <a:off x="290893" y="659882"/>
              <a:ext cx="82742" cy="131975"/>
            </a:xfrm>
            <a:custGeom>
              <a:avLst/>
              <a:gdLst>
                <a:gd name="connsiteX0" fmla="*/ 1207 w 82742"/>
                <a:gd name="connsiteY0" fmla="*/ 518 h 131975"/>
                <a:gd name="connsiteX1" fmla="*/ 82170 w 82742"/>
                <a:gd name="connsiteY1" fmla="*/ 129106 h 131975"/>
                <a:gd name="connsiteX2" fmla="*/ 36132 w 82742"/>
                <a:gd name="connsiteY2" fmla="*/ 84656 h 131975"/>
                <a:gd name="connsiteX3" fmla="*/ 1207 w 82742"/>
                <a:gd name="connsiteY3" fmla="*/ 518 h 13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42" h="131975">
                  <a:moveTo>
                    <a:pt x="1207" y="518"/>
                  </a:moveTo>
                  <a:cubicBezTo>
                    <a:pt x="8880" y="7926"/>
                    <a:pt x="76349" y="115083"/>
                    <a:pt x="82170" y="129106"/>
                  </a:cubicBezTo>
                  <a:cubicBezTo>
                    <a:pt x="87991" y="143129"/>
                    <a:pt x="47774" y="102118"/>
                    <a:pt x="36132" y="84656"/>
                  </a:cubicBezTo>
                  <a:cubicBezTo>
                    <a:pt x="24490" y="67194"/>
                    <a:pt x="-6466" y="-6890"/>
                    <a:pt x="1207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ED650BF6-1039-468D-B763-D1DDA4BE045B}"/>
                </a:ext>
              </a:extLst>
            </p:cNvPr>
            <p:cNvSpPr/>
            <p:nvPr/>
          </p:nvSpPr>
          <p:spPr>
            <a:xfrm>
              <a:off x="287116" y="650789"/>
              <a:ext cx="87040" cy="135068"/>
            </a:xfrm>
            <a:custGeom>
              <a:avLst/>
              <a:gdLst>
                <a:gd name="connsiteX0" fmla="*/ 222 w 87040"/>
                <a:gd name="connsiteY0" fmla="*/ 86 h 135068"/>
                <a:gd name="connsiteX1" fmla="*/ 58959 w 87040"/>
                <a:gd name="connsiteY1" fmla="*/ 58824 h 135068"/>
                <a:gd name="connsiteX2" fmla="*/ 74834 w 87040"/>
                <a:gd name="connsiteY2" fmla="*/ 82636 h 135068"/>
                <a:gd name="connsiteX3" fmla="*/ 78009 w 87040"/>
                <a:gd name="connsiteY3" fmla="*/ 135024 h 135068"/>
                <a:gd name="connsiteX4" fmla="*/ 82772 w 87040"/>
                <a:gd name="connsiteY4" fmla="*/ 73111 h 135068"/>
                <a:gd name="connsiteX5" fmla="*/ 222 w 87040"/>
                <a:gd name="connsiteY5" fmla="*/ 86 h 1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40" h="135068">
                  <a:moveTo>
                    <a:pt x="222" y="86"/>
                  </a:moveTo>
                  <a:cubicBezTo>
                    <a:pt x="-3747" y="-2295"/>
                    <a:pt x="46524" y="45066"/>
                    <a:pt x="58959" y="58824"/>
                  </a:cubicBezTo>
                  <a:cubicBezTo>
                    <a:pt x="71394" y="72582"/>
                    <a:pt x="71659" y="69936"/>
                    <a:pt x="74834" y="82636"/>
                  </a:cubicBezTo>
                  <a:cubicBezTo>
                    <a:pt x="78009" y="95336"/>
                    <a:pt x="76686" y="136611"/>
                    <a:pt x="78009" y="135024"/>
                  </a:cubicBezTo>
                  <a:cubicBezTo>
                    <a:pt x="79332" y="133437"/>
                    <a:pt x="94149" y="95601"/>
                    <a:pt x="82772" y="73111"/>
                  </a:cubicBezTo>
                  <a:cubicBezTo>
                    <a:pt x="71395" y="50621"/>
                    <a:pt x="4191" y="2467"/>
                    <a:pt x="222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685FD3FC-8BC3-47E1-9B05-4154E9B61516}"/>
                </a:ext>
              </a:extLst>
            </p:cNvPr>
            <p:cNvSpPr/>
            <p:nvPr/>
          </p:nvSpPr>
          <p:spPr>
            <a:xfrm>
              <a:off x="286967" y="759899"/>
              <a:ext cx="122773" cy="184745"/>
            </a:xfrm>
            <a:custGeom>
              <a:avLst/>
              <a:gdLst>
                <a:gd name="connsiteX0" fmla="*/ 371 w 122773"/>
                <a:gd name="connsiteY0" fmla="*/ 514 h 184745"/>
                <a:gd name="connsiteX1" fmla="*/ 119433 w 122773"/>
                <a:gd name="connsiteY1" fmla="*/ 179901 h 184745"/>
                <a:gd name="connsiteX2" fmla="*/ 82921 w 122773"/>
                <a:gd name="connsiteY2" fmla="*/ 125926 h 184745"/>
                <a:gd name="connsiteX3" fmla="*/ 371 w 122773"/>
                <a:gd name="connsiteY3" fmla="*/ 514 h 18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73" h="184745">
                  <a:moveTo>
                    <a:pt x="371" y="514"/>
                  </a:moveTo>
                  <a:cubicBezTo>
                    <a:pt x="6456" y="9510"/>
                    <a:pt x="105675" y="158999"/>
                    <a:pt x="119433" y="179901"/>
                  </a:cubicBezTo>
                  <a:cubicBezTo>
                    <a:pt x="133191" y="200803"/>
                    <a:pt x="101177" y="148680"/>
                    <a:pt x="82921" y="125926"/>
                  </a:cubicBezTo>
                  <a:cubicBezTo>
                    <a:pt x="64665" y="103172"/>
                    <a:pt x="-5714" y="-8482"/>
                    <a:pt x="371" y="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FE7AA5B5-D772-4F8B-9108-50A478E33E20}"/>
                </a:ext>
              </a:extLst>
            </p:cNvPr>
            <p:cNvSpPr/>
            <p:nvPr/>
          </p:nvSpPr>
          <p:spPr>
            <a:xfrm>
              <a:off x="724915" y="1013768"/>
              <a:ext cx="481657" cy="372397"/>
            </a:xfrm>
            <a:custGeom>
              <a:avLst/>
              <a:gdLst>
                <a:gd name="connsiteX0" fmla="*/ 48198 w 481657"/>
                <a:gd name="connsiteY0" fmla="*/ 48270 h 372397"/>
                <a:gd name="connsiteX1" fmla="*/ 240285 w 481657"/>
                <a:gd name="connsiteY1" fmla="*/ 100657 h 372397"/>
                <a:gd name="connsiteX2" fmla="*/ 370460 w 481657"/>
                <a:gd name="connsiteY2" fmla="*/ 234007 h 372397"/>
                <a:gd name="connsiteX3" fmla="*/ 308548 w 481657"/>
                <a:gd name="connsiteY3" fmla="*/ 151457 h 372397"/>
                <a:gd name="connsiteX4" fmla="*/ 389510 w 481657"/>
                <a:gd name="connsiteY4" fmla="*/ 229245 h 372397"/>
                <a:gd name="connsiteX5" fmla="*/ 438723 w 481657"/>
                <a:gd name="connsiteY5" fmla="*/ 221307 h 372397"/>
                <a:gd name="connsiteX6" fmla="*/ 437135 w 481657"/>
                <a:gd name="connsiteY6" fmla="*/ 260995 h 372397"/>
                <a:gd name="connsiteX7" fmla="*/ 481585 w 481657"/>
                <a:gd name="connsiteY7" fmla="*/ 214957 h 372397"/>
                <a:gd name="connsiteX8" fmla="*/ 448248 w 481657"/>
                <a:gd name="connsiteY8" fmla="*/ 280045 h 372397"/>
                <a:gd name="connsiteX9" fmla="*/ 475235 w 481657"/>
                <a:gd name="connsiteY9" fmla="*/ 370532 h 372397"/>
                <a:gd name="connsiteX10" fmla="*/ 433960 w 481657"/>
                <a:gd name="connsiteY10" fmla="*/ 337195 h 372397"/>
                <a:gd name="connsiteX11" fmla="*/ 402210 w 481657"/>
                <a:gd name="connsiteY11" fmla="*/ 289570 h 372397"/>
                <a:gd name="connsiteX12" fmla="*/ 440310 w 481657"/>
                <a:gd name="connsiteY12" fmla="*/ 292745 h 372397"/>
                <a:gd name="connsiteX13" fmla="*/ 430785 w 481657"/>
                <a:gd name="connsiteY13" fmla="*/ 264170 h 372397"/>
                <a:gd name="connsiteX14" fmla="*/ 402210 w 481657"/>
                <a:gd name="connsiteY14" fmla="*/ 264170 h 372397"/>
                <a:gd name="connsiteX15" fmla="*/ 364110 w 481657"/>
                <a:gd name="connsiteY15" fmla="*/ 241945 h 372397"/>
                <a:gd name="connsiteX16" fmla="*/ 367285 w 481657"/>
                <a:gd name="connsiteY16" fmla="*/ 222895 h 372397"/>
                <a:gd name="connsiteX17" fmla="*/ 252985 w 481657"/>
                <a:gd name="connsiteY17" fmla="*/ 116532 h 372397"/>
                <a:gd name="connsiteX18" fmla="*/ 16448 w 481657"/>
                <a:gd name="connsiteY18" fmla="*/ 3820 h 372397"/>
                <a:gd name="connsiteX19" fmla="*/ 48198 w 481657"/>
                <a:gd name="connsiteY19" fmla="*/ 48270 h 3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657" h="372397">
                  <a:moveTo>
                    <a:pt x="48198" y="48270"/>
                  </a:moveTo>
                  <a:cubicBezTo>
                    <a:pt x="85504" y="64409"/>
                    <a:pt x="186575" y="69701"/>
                    <a:pt x="240285" y="100657"/>
                  </a:cubicBezTo>
                  <a:cubicBezTo>
                    <a:pt x="293995" y="131613"/>
                    <a:pt x="359083" y="225540"/>
                    <a:pt x="370460" y="234007"/>
                  </a:cubicBezTo>
                  <a:cubicBezTo>
                    <a:pt x="381837" y="242474"/>
                    <a:pt x="305373" y="152251"/>
                    <a:pt x="308548" y="151457"/>
                  </a:cubicBezTo>
                  <a:cubicBezTo>
                    <a:pt x="311723" y="150663"/>
                    <a:pt x="367814" y="217603"/>
                    <a:pt x="389510" y="229245"/>
                  </a:cubicBezTo>
                  <a:cubicBezTo>
                    <a:pt x="411206" y="240887"/>
                    <a:pt x="430786" y="216015"/>
                    <a:pt x="438723" y="221307"/>
                  </a:cubicBezTo>
                  <a:cubicBezTo>
                    <a:pt x="446660" y="226599"/>
                    <a:pt x="429991" y="262053"/>
                    <a:pt x="437135" y="260995"/>
                  </a:cubicBezTo>
                  <a:cubicBezTo>
                    <a:pt x="444279" y="259937"/>
                    <a:pt x="479733" y="211782"/>
                    <a:pt x="481585" y="214957"/>
                  </a:cubicBezTo>
                  <a:cubicBezTo>
                    <a:pt x="483437" y="218132"/>
                    <a:pt x="449306" y="254116"/>
                    <a:pt x="448248" y="280045"/>
                  </a:cubicBezTo>
                  <a:cubicBezTo>
                    <a:pt x="447190" y="305974"/>
                    <a:pt x="477616" y="361007"/>
                    <a:pt x="475235" y="370532"/>
                  </a:cubicBezTo>
                  <a:cubicBezTo>
                    <a:pt x="472854" y="380057"/>
                    <a:pt x="446131" y="350689"/>
                    <a:pt x="433960" y="337195"/>
                  </a:cubicBezTo>
                  <a:cubicBezTo>
                    <a:pt x="421789" y="323701"/>
                    <a:pt x="401152" y="296978"/>
                    <a:pt x="402210" y="289570"/>
                  </a:cubicBezTo>
                  <a:cubicBezTo>
                    <a:pt x="403268" y="282162"/>
                    <a:pt x="435548" y="296978"/>
                    <a:pt x="440310" y="292745"/>
                  </a:cubicBezTo>
                  <a:cubicBezTo>
                    <a:pt x="445072" y="288512"/>
                    <a:pt x="437135" y="268932"/>
                    <a:pt x="430785" y="264170"/>
                  </a:cubicBezTo>
                  <a:cubicBezTo>
                    <a:pt x="424435" y="259408"/>
                    <a:pt x="413322" y="267874"/>
                    <a:pt x="402210" y="264170"/>
                  </a:cubicBezTo>
                  <a:cubicBezTo>
                    <a:pt x="391098" y="260466"/>
                    <a:pt x="369931" y="248824"/>
                    <a:pt x="364110" y="241945"/>
                  </a:cubicBezTo>
                  <a:cubicBezTo>
                    <a:pt x="358289" y="235066"/>
                    <a:pt x="385806" y="243797"/>
                    <a:pt x="367285" y="222895"/>
                  </a:cubicBezTo>
                  <a:cubicBezTo>
                    <a:pt x="348764" y="201993"/>
                    <a:pt x="311458" y="153045"/>
                    <a:pt x="252985" y="116532"/>
                  </a:cubicBezTo>
                  <a:cubicBezTo>
                    <a:pt x="194512" y="80020"/>
                    <a:pt x="53225" y="21018"/>
                    <a:pt x="16448" y="3820"/>
                  </a:cubicBezTo>
                  <a:cubicBezTo>
                    <a:pt x="-20329" y="-13378"/>
                    <a:pt x="10892" y="32131"/>
                    <a:pt x="48198" y="48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27CD729C-3883-4C16-B7B5-13FB95F3C6B5}"/>
                </a:ext>
              </a:extLst>
            </p:cNvPr>
            <p:cNvSpPr/>
            <p:nvPr/>
          </p:nvSpPr>
          <p:spPr>
            <a:xfrm>
              <a:off x="825319" y="1077908"/>
              <a:ext cx="314039" cy="228784"/>
            </a:xfrm>
            <a:custGeom>
              <a:avLst/>
              <a:gdLst>
                <a:gd name="connsiteX0" fmla="*/ 181 w 314039"/>
                <a:gd name="connsiteY0" fmla="*/ 5 h 228784"/>
                <a:gd name="connsiteX1" fmla="*/ 131944 w 314039"/>
                <a:gd name="connsiteY1" fmla="*/ 58742 h 228784"/>
                <a:gd name="connsiteX2" fmla="*/ 201794 w 314039"/>
                <a:gd name="connsiteY2" fmla="*/ 128592 h 228784"/>
                <a:gd name="connsiteX3" fmla="*/ 227194 w 314039"/>
                <a:gd name="connsiteY3" fmla="*/ 144467 h 228784"/>
                <a:gd name="connsiteX4" fmla="*/ 312919 w 314039"/>
                <a:gd name="connsiteY4" fmla="*/ 228605 h 228784"/>
                <a:gd name="connsiteX5" fmla="*/ 158931 w 314039"/>
                <a:gd name="connsiteY5" fmla="*/ 119067 h 228784"/>
                <a:gd name="connsiteX6" fmla="*/ 104956 w 314039"/>
                <a:gd name="connsiteY6" fmla="*/ 55567 h 228784"/>
                <a:gd name="connsiteX7" fmla="*/ 181 w 314039"/>
                <a:gd name="connsiteY7" fmla="*/ 5 h 22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039" h="228784">
                  <a:moveTo>
                    <a:pt x="181" y="5"/>
                  </a:moveTo>
                  <a:cubicBezTo>
                    <a:pt x="4679" y="534"/>
                    <a:pt x="98342" y="37311"/>
                    <a:pt x="131944" y="58742"/>
                  </a:cubicBezTo>
                  <a:cubicBezTo>
                    <a:pt x="165546" y="80173"/>
                    <a:pt x="185919" y="114305"/>
                    <a:pt x="201794" y="128592"/>
                  </a:cubicBezTo>
                  <a:cubicBezTo>
                    <a:pt x="217669" y="142880"/>
                    <a:pt x="208673" y="127798"/>
                    <a:pt x="227194" y="144467"/>
                  </a:cubicBezTo>
                  <a:cubicBezTo>
                    <a:pt x="245715" y="161136"/>
                    <a:pt x="324296" y="232838"/>
                    <a:pt x="312919" y="228605"/>
                  </a:cubicBezTo>
                  <a:cubicBezTo>
                    <a:pt x="301542" y="224372"/>
                    <a:pt x="193591" y="147907"/>
                    <a:pt x="158931" y="119067"/>
                  </a:cubicBezTo>
                  <a:cubicBezTo>
                    <a:pt x="124271" y="90227"/>
                    <a:pt x="133795" y="74881"/>
                    <a:pt x="104956" y="55567"/>
                  </a:cubicBezTo>
                  <a:cubicBezTo>
                    <a:pt x="76117" y="36253"/>
                    <a:pt x="-4317" y="-524"/>
                    <a:pt x="18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04BCE94D-A6B6-4428-803A-B379FABF2ED1}"/>
                </a:ext>
              </a:extLst>
            </p:cNvPr>
            <p:cNvSpPr/>
            <p:nvPr/>
          </p:nvSpPr>
          <p:spPr>
            <a:xfrm>
              <a:off x="1730194" y="2559050"/>
              <a:ext cx="270874" cy="91160"/>
            </a:xfrm>
            <a:custGeom>
              <a:avLst/>
              <a:gdLst>
                <a:gd name="connsiteX0" fmla="*/ 181 w 270874"/>
                <a:gd name="connsiteY0" fmla="*/ 0 h 91160"/>
                <a:gd name="connsiteX1" fmla="*/ 187506 w 270874"/>
                <a:gd name="connsiteY1" fmla="*/ 19050 h 91160"/>
                <a:gd name="connsiteX2" fmla="*/ 266881 w 270874"/>
                <a:gd name="connsiteY2" fmla="*/ 39688 h 91160"/>
                <a:gd name="connsiteX3" fmla="*/ 255769 w 270874"/>
                <a:gd name="connsiteY3" fmla="*/ 57150 h 91160"/>
                <a:gd name="connsiteX4" fmla="*/ 227194 w 270874"/>
                <a:gd name="connsiteY4" fmla="*/ 90488 h 91160"/>
                <a:gd name="connsiteX5" fmla="*/ 246244 w 270874"/>
                <a:gd name="connsiteY5" fmla="*/ 23813 h 91160"/>
                <a:gd name="connsiteX6" fmla="*/ 224019 w 270874"/>
                <a:gd name="connsiteY6" fmla="*/ 12700 h 91160"/>
                <a:gd name="connsiteX7" fmla="*/ 181 w 270874"/>
                <a:gd name="connsiteY7" fmla="*/ 0 h 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874" h="91160">
                  <a:moveTo>
                    <a:pt x="181" y="0"/>
                  </a:moveTo>
                  <a:cubicBezTo>
                    <a:pt x="-5905" y="1058"/>
                    <a:pt x="143056" y="12435"/>
                    <a:pt x="187506" y="19050"/>
                  </a:cubicBezTo>
                  <a:cubicBezTo>
                    <a:pt x="231956" y="25665"/>
                    <a:pt x="255504" y="33338"/>
                    <a:pt x="266881" y="39688"/>
                  </a:cubicBezTo>
                  <a:cubicBezTo>
                    <a:pt x="278258" y="46038"/>
                    <a:pt x="262384" y="48683"/>
                    <a:pt x="255769" y="57150"/>
                  </a:cubicBezTo>
                  <a:cubicBezTo>
                    <a:pt x="249154" y="65617"/>
                    <a:pt x="228781" y="96044"/>
                    <a:pt x="227194" y="90488"/>
                  </a:cubicBezTo>
                  <a:cubicBezTo>
                    <a:pt x="225607" y="84932"/>
                    <a:pt x="246773" y="36778"/>
                    <a:pt x="246244" y="23813"/>
                  </a:cubicBezTo>
                  <a:cubicBezTo>
                    <a:pt x="245715" y="10848"/>
                    <a:pt x="268998" y="15611"/>
                    <a:pt x="224019" y="12700"/>
                  </a:cubicBezTo>
                  <a:lnTo>
                    <a:pt x="1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9731BB0-1B5B-4877-91A3-14B9EDBF8CA3}"/>
                </a:ext>
              </a:extLst>
            </p:cNvPr>
            <p:cNvSpPr/>
            <p:nvPr/>
          </p:nvSpPr>
          <p:spPr>
            <a:xfrm>
              <a:off x="1735470" y="2417760"/>
              <a:ext cx="102902" cy="147818"/>
            </a:xfrm>
            <a:custGeom>
              <a:avLst/>
              <a:gdLst>
                <a:gd name="connsiteX0" fmla="*/ 102855 w 102902"/>
                <a:gd name="connsiteY0" fmla="*/ 3 h 147818"/>
                <a:gd name="connsiteX1" fmla="*/ 26655 w 102902"/>
                <a:gd name="connsiteY1" fmla="*/ 84140 h 147818"/>
                <a:gd name="connsiteX2" fmla="*/ 45705 w 102902"/>
                <a:gd name="connsiteY2" fmla="*/ 96840 h 147818"/>
                <a:gd name="connsiteX3" fmla="*/ 1255 w 102902"/>
                <a:gd name="connsiteY3" fmla="*/ 147640 h 147818"/>
                <a:gd name="connsiteX4" fmla="*/ 12368 w 102902"/>
                <a:gd name="connsiteY4" fmla="*/ 112715 h 147818"/>
                <a:gd name="connsiteX5" fmla="*/ 13955 w 102902"/>
                <a:gd name="connsiteY5" fmla="*/ 87315 h 147818"/>
                <a:gd name="connsiteX6" fmla="*/ 102855 w 102902"/>
                <a:gd name="connsiteY6" fmla="*/ 3 h 14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02" h="147818">
                  <a:moveTo>
                    <a:pt x="102855" y="3"/>
                  </a:moveTo>
                  <a:cubicBezTo>
                    <a:pt x="104972" y="-526"/>
                    <a:pt x="36180" y="68001"/>
                    <a:pt x="26655" y="84140"/>
                  </a:cubicBezTo>
                  <a:cubicBezTo>
                    <a:pt x="17130" y="100280"/>
                    <a:pt x="49938" y="86257"/>
                    <a:pt x="45705" y="96840"/>
                  </a:cubicBezTo>
                  <a:cubicBezTo>
                    <a:pt x="41472" y="107423"/>
                    <a:pt x="6811" y="144994"/>
                    <a:pt x="1255" y="147640"/>
                  </a:cubicBezTo>
                  <a:cubicBezTo>
                    <a:pt x="-4301" y="150286"/>
                    <a:pt x="10251" y="122769"/>
                    <a:pt x="12368" y="112715"/>
                  </a:cubicBezTo>
                  <a:cubicBezTo>
                    <a:pt x="14485" y="102661"/>
                    <a:pt x="-2978" y="104248"/>
                    <a:pt x="13955" y="87315"/>
                  </a:cubicBezTo>
                  <a:cubicBezTo>
                    <a:pt x="30888" y="70382"/>
                    <a:pt x="100738" y="532"/>
                    <a:pt x="10285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DA6B6C61-7AB9-42FF-AB0E-9E165170857E}"/>
                </a:ext>
              </a:extLst>
            </p:cNvPr>
            <p:cNvSpPr/>
            <p:nvPr/>
          </p:nvSpPr>
          <p:spPr>
            <a:xfrm>
              <a:off x="1868418" y="2458975"/>
              <a:ext cx="87742" cy="87376"/>
            </a:xfrm>
            <a:custGeom>
              <a:avLst/>
              <a:gdLst>
                <a:gd name="connsiteX0" fmla="*/ 70 w 87742"/>
                <a:gd name="connsiteY0" fmla="*/ 63 h 87376"/>
                <a:gd name="connsiteX1" fmla="*/ 58807 w 87742"/>
                <a:gd name="connsiteY1" fmla="*/ 30225 h 87376"/>
                <a:gd name="connsiteX2" fmla="*/ 87382 w 87742"/>
                <a:gd name="connsiteY2" fmla="*/ 87375 h 87376"/>
                <a:gd name="connsiteX3" fmla="*/ 74682 w 87742"/>
                <a:gd name="connsiteY3" fmla="*/ 31813 h 87376"/>
                <a:gd name="connsiteX4" fmla="*/ 71507 w 87742"/>
                <a:gd name="connsiteY4" fmla="*/ 22288 h 87376"/>
                <a:gd name="connsiteX5" fmla="*/ 70 w 87742"/>
                <a:gd name="connsiteY5" fmla="*/ 63 h 8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742" h="87376">
                  <a:moveTo>
                    <a:pt x="70" y="63"/>
                  </a:moveTo>
                  <a:cubicBezTo>
                    <a:pt x="-2047" y="1386"/>
                    <a:pt x="44255" y="15673"/>
                    <a:pt x="58807" y="30225"/>
                  </a:cubicBezTo>
                  <a:cubicBezTo>
                    <a:pt x="73359" y="44777"/>
                    <a:pt x="84736" y="87110"/>
                    <a:pt x="87382" y="87375"/>
                  </a:cubicBezTo>
                  <a:cubicBezTo>
                    <a:pt x="90028" y="87640"/>
                    <a:pt x="77328" y="42661"/>
                    <a:pt x="74682" y="31813"/>
                  </a:cubicBezTo>
                  <a:cubicBezTo>
                    <a:pt x="72036" y="20965"/>
                    <a:pt x="82090" y="25992"/>
                    <a:pt x="71507" y="22288"/>
                  </a:cubicBezTo>
                  <a:cubicBezTo>
                    <a:pt x="60924" y="18584"/>
                    <a:pt x="2187" y="-1260"/>
                    <a:pt x="70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C1DCF195-9AE8-4307-AABF-6C97F213CAE6}"/>
                </a:ext>
              </a:extLst>
            </p:cNvPr>
            <p:cNvSpPr/>
            <p:nvPr/>
          </p:nvSpPr>
          <p:spPr>
            <a:xfrm>
              <a:off x="2039936" y="3426909"/>
              <a:ext cx="128504" cy="279912"/>
            </a:xfrm>
            <a:custGeom>
              <a:avLst/>
              <a:gdLst>
                <a:gd name="connsiteX0" fmla="*/ 2 w 128504"/>
                <a:gd name="connsiteY0" fmla="*/ 504 h 279912"/>
                <a:gd name="connsiteX1" fmla="*/ 115889 w 128504"/>
                <a:gd name="connsiteY1" fmla="*/ 173541 h 279912"/>
                <a:gd name="connsiteX2" fmla="*/ 125414 w 128504"/>
                <a:gd name="connsiteY2" fmla="*/ 279904 h 279912"/>
                <a:gd name="connsiteX3" fmla="*/ 115889 w 128504"/>
                <a:gd name="connsiteY3" fmla="*/ 179891 h 279912"/>
                <a:gd name="connsiteX4" fmla="*/ 114302 w 128504"/>
                <a:gd name="connsiteY4" fmla="*/ 251329 h 279912"/>
                <a:gd name="connsiteX5" fmla="*/ 112714 w 128504"/>
                <a:gd name="connsiteY5" fmla="*/ 124329 h 279912"/>
                <a:gd name="connsiteX6" fmla="*/ 2 w 128504"/>
                <a:gd name="connsiteY6" fmla="*/ 504 h 27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04" h="279912">
                  <a:moveTo>
                    <a:pt x="2" y="504"/>
                  </a:moveTo>
                  <a:cubicBezTo>
                    <a:pt x="531" y="8706"/>
                    <a:pt x="94987" y="126974"/>
                    <a:pt x="115889" y="173541"/>
                  </a:cubicBezTo>
                  <a:cubicBezTo>
                    <a:pt x="136791" y="220108"/>
                    <a:pt x="125414" y="278846"/>
                    <a:pt x="125414" y="279904"/>
                  </a:cubicBezTo>
                  <a:cubicBezTo>
                    <a:pt x="125414" y="280962"/>
                    <a:pt x="117741" y="184654"/>
                    <a:pt x="115889" y="179891"/>
                  </a:cubicBezTo>
                  <a:cubicBezTo>
                    <a:pt x="114037" y="175128"/>
                    <a:pt x="114831" y="260589"/>
                    <a:pt x="114302" y="251329"/>
                  </a:cubicBezTo>
                  <a:cubicBezTo>
                    <a:pt x="113773" y="242069"/>
                    <a:pt x="128060" y="162429"/>
                    <a:pt x="112714" y="124329"/>
                  </a:cubicBezTo>
                  <a:cubicBezTo>
                    <a:pt x="97368" y="86229"/>
                    <a:pt x="-527" y="-7698"/>
                    <a:pt x="2" y="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12435FA7-1019-49A0-9587-623A88173656}"/>
                </a:ext>
              </a:extLst>
            </p:cNvPr>
            <p:cNvSpPr/>
            <p:nvPr/>
          </p:nvSpPr>
          <p:spPr>
            <a:xfrm>
              <a:off x="2444645" y="3523085"/>
              <a:ext cx="190606" cy="391805"/>
            </a:xfrm>
            <a:custGeom>
              <a:avLst/>
              <a:gdLst>
                <a:gd name="connsiteX0" fmla="*/ 190605 w 190606"/>
                <a:gd name="connsiteY0" fmla="*/ 1165 h 391805"/>
                <a:gd name="connsiteX1" fmla="*/ 44555 w 190606"/>
                <a:gd name="connsiteY1" fmla="*/ 64665 h 391805"/>
                <a:gd name="connsiteX2" fmla="*/ 28680 w 190606"/>
                <a:gd name="connsiteY2" fmla="*/ 213890 h 391805"/>
                <a:gd name="connsiteX3" fmla="*/ 105 w 190606"/>
                <a:gd name="connsiteY3" fmla="*/ 269453 h 391805"/>
                <a:gd name="connsiteX4" fmla="*/ 39793 w 190606"/>
                <a:gd name="connsiteY4" fmla="*/ 388515 h 391805"/>
                <a:gd name="connsiteX5" fmla="*/ 46143 w 190606"/>
                <a:gd name="connsiteY5" fmla="*/ 332953 h 391805"/>
                <a:gd name="connsiteX6" fmla="*/ 35030 w 190606"/>
                <a:gd name="connsiteY6" fmla="*/ 75778 h 391805"/>
                <a:gd name="connsiteX7" fmla="*/ 47730 w 190606"/>
                <a:gd name="connsiteY7" fmla="*/ 28153 h 391805"/>
                <a:gd name="connsiteX8" fmla="*/ 190605 w 190606"/>
                <a:gd name="connsiteY8" fmla="*/ 1165 h 39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06" h="391805">
                  <a:moveTo>
                    <a:pt x="190605" y="1165"/>
                  </a:moveTo>
                  <a:cubicBezTo>
                    <a:pt x="190076" y="7250"/>
                    <a:pt x="71542" y="29211"/>
                    <a:pt x="44555" y="64665"/>
                  </a:cubicBezTo>
                  <a:cubicBezTo>
                    <a:pt x="17567" y="100119"/>
                    <a:pt x="36088" y="179759"/>
                    <a:pt x="28680" y="213890"/>
                  </a:cubicBezTo>
                  <a:cubicBezTo>
                    <a:pt x="21272" y="248021"/>
                    <a:pt x="-1747" y="240349"/>
                    <a:pt x="105" y="269453"/>
                  </a:cubicBezTo>
                  <a:cubicBezTo>
                    <a:pt x="1957" y="298557"/>
                    <a:pt x="32120" y="377932"/>
                    <a:pt x="39793" y="388515"/>
                  </a:cubicBezTo>
                  <a:cubicBezTo>
                    <a:pt x="47466" y="399098"/>
                    <a:pt x="46937" y="385076"/>
                    <a:pt x="46143" y="332953"/>
                  </a:cubicBezTo>
                  <a:cubicBezTo>
                    <a:pt x="45349" y="280830"/>
                    <a:pt x="34765" y="126578"/>
                    <a:pt x="35030" y="75778"/>
                  </a:cubicBezTo>
                  <a:cubicBezTo>
                    <a:pt x="35294" y="24978"/>
                    <a:pt x="22065" y="42176"/>
                    <a:pt x="47730" y="28153"/>
                  </a:cubicBezTo>
                  <a:cubicBezTo>
                    <a:pt x="73395" y="14130"/>
                    <a:pt x="191134" y="-4920"/>
                    <a:pt x="190605" y="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6496CD4B-83C4-4493-893F-CA59FD6D4F7B}"/>
                </a:ext>
              </a:extLst>
            </p:cNvPr>
            <p:cNvSpPr/>
            <p:nvPr/>
          </p:nvSpPr>
          <p:spPr>
            <a:xfrm>
              <a:off x="2470107" y="3563935"/>
              <a:ext cx="121639" cy="115899"/>
            </a:xfrm>
            <a:custGeom>
              <a:avLst/>
              <a:gdLst>
                <a:gd name="connsiteX0" fmla="*/ 58781 w 121639"/>
                <a:gd name="connsiteY0" fmla="*/ 3 h 115899"/>
                <a:gd name="connsiteX1" fmla="*/ 120693 w 121639"/>
                <a:gd name="connsiteY1" fmla="*/ 76203 h 115899"/>
                <a:gd name="connsiteX2" fmla="*/ 43 w 121639"/>
                <a:gd name="connsiteY2" fmla="*/ 115890 h 115899"/>
                <a:gd name="connsiteX3" fmla="*/ 106406 w 121639"/>
                <a:gd name="connsiteY3" fmla="*/ 79378 h 115899"/>
                <a:gd name="connsiteX4" fmla="*/ 58781 w 121639"/>
                <a:gd name="connsiteY4" fmla="*/ 3 h 11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39" h="115899">
                  <a:moveTo>
                    <a:pt x="58781" y="3"/>
                  </a:moveTo>
                  <a:cubicBezTo>
                    <a:pt x="61162" y="-526"/>
                    <a:pt x="130483" y="56889"/>
                    <a:pt x="120693" y="76203"/>
                  </a:cubicBezTo>
                  <a:cubicBezTo>
                    <a:pt x="110903" y="95517"/>
                    <a:pt x="2424" y="115361"/>
                    <a:pt x="43" y="115890"/>
                  </a:cubicBezTo>
                  <a:cubicBezTo>
                    <a:pt x="-2338" y="116419"/>
                    <a:pt x="94235" y="95253"/>
                    <a:pt x="106406" y="79378"/>
                  </a:cubicBezTo>
                  <a:cubicBezTo>
                    <a:pt x="118577" y="63503"/>
                    <a:pt x="56400" y="532"/>
                    <a:pt x="5878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22CA9B73-BECA-4110-8E4C-9BF676784881}"/>
                </a:ext>
              </a:extLst>
            </p:cNvPr>
            <p:cNvSpPr/>
            <p:nvPr/>
          </p:nvSpPr>
          <p:spPr>
            <a:xfrm>
              <a:off x="2283526" y="3803650"/>
              <a:ext cx="177399" cy="441300"/>
            </a:xfrm>
            <a:custGeom>
              <a:avLst/>
              <a:gdLst>
                <a:gd name="connsiteX0" fmla="*/ 177099 w 177399"/>
                <a:gd name="connsiteY0" fmla="*/ 0 h 441300"/>
                <a:gd name="connsiteX1" fmla="*/ 121537 w 177399"/>
                <a:gd name="connsiteY1" fmla="*/ 100013 h 441300"/>
                <a:gd name="connsiteX2" fmla="*/ 42162 w 177399"/>
                <a:gd name="connsiteY2" fmla="*/ 179388 h 441300"/>
                <a:gd name="connsiteX3" fmla="*/ 5649 w 177399"/>
                <a:gd name="connsiteY3" fmla="*/ 231775 h 441300"/>
                <a:gd name="connsiteX4" fmla="*/ 2474 w 177399"/>
                <a:gd name="connsiteY4" fmla="*/ 436563 h 441300"/>
                <a:gd name="connsiteX5" fmla="*/ 2474 w 177399"/>
                <a:gd name="connsiteY5" fmla="*/ 361950 h 441300"/>
                <a:gd name="connsiteX6" fmla="*/ 34224 w 177399"/>
                <a:gd name="connsiteY6" fmla="*/ 204788 h 441300"/>
                <a:gd name="connsiteX7" fmla="*/ 123124 w 177399"/>
                <a:gd name="connsiteY7" fmla="*/ 71438 h 441300"/>
                <a:gd name="connsiteX8" fmla="*/ 142174 w 177399"/>
                <a:gd name="connsiteY8" fmla="*/ 98425 h 441300"/>
                <a:gd name="connsiteX9" fmla="*/ 177099 w 177399"/>
                <a:gd name="connsiteY9" fmla="*/ 0 h 4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399" h="441300">
                  <a:moveTo>
                    <a:pt x="177099" y="0"/>
                  </a:moveTo>
                  <a:cubicBezTo>
                    <a:pt x="173660" y="265"/>
                    <a:pt x="144026" y="70115"/>
                    <a:pt x="121537" y="100013"/>
                  </a:cubicBezTo>
                  <a:cubicBezTo>
                    <a:pt x="99047" y="129911"/>
                    <a:pt x="61477" y="157428"/>
                    <a:pt x="42162" y="179388"/>
                  </a:cubicBezTo>
                  <a:cubicBezTo>
                    <a:pt x="22847" y="201348"/>
                    <a:pt x="12264" y="188912"/>
                    <a:pt x="5649" y="231775"/>
                  </a:cubicBezTo>
                  <a:cubicBezTo>
                    <a:pt x="-966" y="274638"/>
                    <a:pt x="3003" y="414867"/>
                    <a:pt x="2474" y="436563"/>
                  </a:cubicBezTo>
                  <a:cubicBezTo>
                    <a:pt x="1945" y="458259"/>
                    <a:pt x="-2818" y="400579"/>
                    <a:pt x="2474" y="361950"/>
                  </a:cubicBezTo>
                  <a:cubicBezTo>
                    <a:pt x="7766" y="323321"/>
                    <a:pt x="14116" y="253207"/>
                    <a:pt x="34224" y="204788"/>
                  </a:cubicBezTo>
                  <a:cubicBezTo>
                    <a:pt x="54332" y="156369"/>
                    <a:pt x="105132" y="89165"/>
                    <a:pt x="123124" y="71438"/>
                  </a:cubicBezTo>
                  <a:cubicBezTo>
                    <a:pt x="141116" y="53711"/>
                    <a:pt x="130797" y="109008"/>
                    <a:pt x="142174" y="98425"/>
                  </a:cubicBezTo>
                  <a:cubicBezTo>
                    <a:pt x="153551" y="87842"/>
                    <a:pt x="180538" y="-265"/>
                    <a:pt x="177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13BF50AD-ECD6-4D02-BF2C-E535027A7891}"/>
                </a:ext>
              </a:extLst>
            </p:cNvPr>
            <p:cNvSpPr/>
            <p:nvPr/>
          </p:nvSpPr>
          <p:spPr>
            <a:xfrm>
              <a:off x="2330318" y="4049595"/>
              <a:ext cx="163684" cy="256400"/>
            </a:xfrm>
            <a:custGeom>
              <a:avLst/>
              <a:gdLst>
                <a:gd name="connsiteX0" fmla="*/ 132 w 163684"/>
                <a:gd name="connsiteY0" fmla="*/ 1705 h 256400"/>
                <a:gd name="connsiteX1" fmla="*/ 50932 w 163684"/>
                <a:gd name="connsiteY1" fmla="*/ 95368 h 256400"/>
                <a:gd name="connsiteX2" fmla="*/ 47757 w 163684"/>
                <a:gd name="connsiteY2" fmla="*/ 254118 h 256400"/>
                <a:gd name="connsiteX3" fmla="*/ 54107 w 163684"/>
                <a:gd name="connsiteY3" fmla="*/ 182680 h 256400"/>
                <a:gd name="connsiteX4" fmla="*/ 163645 w 163684"/>
                <a:gd name="connsiteY4" fmla="*/ 90605 h 256400"/>
                <a:gd name="connsiteX5" fmla="*/ 66807 w 163684"/>
                <a:gd name="connsiteY5" fmla="*/ 128705 h 256400"/>
                <a:gd name="connsiteX6" fmla="*/ 68395 w 163684"/>
                <a:gd name="connsiteY6" fmla="*/ 42980 h 256400"/>
                <a:gd name="connsiteX7" fmla="*/ 132 w 163684"/>
                <a:gd name="connsiteY7" fmla="*/ 1705 h 25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84" h="256400">
                  <a:moveTo>
                    <a:pt x="132" y="1705"/>
                  </a:moveTo>
                  <a:cubicBezTo>
                    <a:pt x="-2779" y="10436"/>
                    <a:pt x="42995" y="53299"/>
                    <a:pt x="50932" y="95368"/>
                  </a:cubicBezTo>
                  <a:cubicBezTo>
                    <a:pt x="58870" y="137437"/>
                    <a:pt x="47228" y="239566"/>
                    <a:pt x="47757" y="254118"/>
                  </a:cubicBezTo>
                  <a:cubicBezTo>
                    <a:pt x="48286" y="268670"/>
                    <a:pt x="34792" y="209932"/>
                    <a:pt x="54107" y="182680"/>
                  </a:cubicBezTo>
                  <a:cubicBezTo>
                    <a:pt x="73422" y="155428"/>
                    <a:pt x="161528" y="99601"/>
                    <a:pt x="163645" y="90605"/>
                  </a:cubicBezTo>
                  <a:cubicBezTo>
                    <a:pt x="165762" y="81609"/>
                    <a:pt x="82682" y="136642"/>
                    <a:pt x="66807" y="128705"/>
                  </a:cubicBezTo>
                  <a:cubicBezTo>
                    <a:pt x="50932" y="120768"/>
                    <a:pt x="78449" y="66528"/>
                    <a:pt x="68395" y="42980"/>
                  </a:cubicBezTo>
                  <a:cubicBezTo>
                    <a:pt x="58341" y="19432"/>
                    <a:pt x="3043" y="-7026"/>
                    <a:pt x="132" y="1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326E8361-8766-481B-A295-51095862FBB5}"/>
                </a:ext>
              </a:extLst>
            </p:cNvPr>
            <p:cNvSpPr/>
            <p:nvPr/>
          </p:nvSpPr>
          <p:spPr>
            <a:xfrm>
              <a:off x="2302913" y="4033758"/>
              <a:ext cx="115156" cy="297093"/>
            </a:xfrm>
            <a:custGeom>
              <a:avLst/>
              <a:gdLst>
                <a:gd name="connsiteX0" fmla="*/ 29125 w 115156"/>
                <a:gd name="connsiteY0" fmla="*/ 80 h 297093"/>
                <a:gd name="connsiteX1" fmla="*/ 35475 w 115156"/>
                <a:gd name="connsiteY1" fmla="*/ 98505 h 297093"/>
                <a:gd name="connsiteX2" fmla="*/ 14837 w 115156"/>
                <a:gd name="connsiteY2" fmla="*/ 146130 h 297093"/>
                <a:gd name="connsiteX3" fmla="*/ 45000 w 115156"/>
                <a:gd name="connsiteY3" fmla="*/ 219155 h 297093"/>
                <a:gd name="connsiteX4" fmla="*/ 114850 w 115156"/>
                <a:gd name="connsiteY4" fmla="*/ 296942 h 297093"/>
                <a:gd name="connsiteX5" fmla="*/ 14837 w 115156"/>
                <a:gd name="connsiteY5" fmla="*/ 198517 h 297093"/>
                <a:gd name="connsiteX6" fmla="*/ 51350 w 115156"/>
                <a:gd name="connsiteY6" fmla="*/ 269955 h 297093"/>
                <a:gd name="connsiteX7" fmla="*/ 2137 w 115156"/>
                <a:gd name="connsiteY7" fmla="*/ 173117 h 297093"/>
                <a:gd name="connsiteX8" fmla="*/ 11662 w 115156"/>
                <a:gd name="connsiteY8" fmla="*/ 115967 h 297093"/>
                <a:gd name="connsiteX9" fmla="*/ 29125 w 115156"/>
                <a:gd name="connsiteY9" fmla="*/ 80 h 29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156" h="297093">
                  <a:moveTo>
                    <a:pt x="29125" y="80"/>
                  </a:moveTo>
                  <a:cubicBezTo>
                    <a:pt x="33094" y="-2830"/>
                    <a:pt x="37856" y="74163"/>
                    <a:pt x="35475" y="98505"/>
                  </a:cubicBezTo>
                  <a:cubicBezTo>
                    <a:pt x="33094" y="122847"/>
                    <a:pt x="13249" y="126022"/>
                    <a:pt x="14837" y="146130"/>
                  </a:cubicBezTo>
                  <a:cubicBezTo>
                    <a:pt x="16424" y="166238"/>
                    <a:pt x="28331" y="194020"/>
                    <a:pt x="45000" y="219155"/>
                  </a:cubicBezTo>
                  <a:cubicBezTo>
                    <a:pt x="61669" y="244290"/>
                    <a:pt x="119877" y="300382"/>
                    <a:pt x="114850" y="296942"/>
                  </a:cubicBezTo>
                  <a:cubicBezTo>
                    <a:pt x="109823" y="293502"/>
                    <a:pt x="25420" y="203015"/>
                    <a:pt x="14837" y="198517"/>
                  </a:cubicBezTo>
                  <a:cubicBezTo>
                    <a:pt x="4254" y="194019"/>
                    <a:pt x="53467" y="274188"/>
                    <a:pt x="51350" y="269955"/>
                  </a:cubicBezTo>
                  <a:cubicBezTo>
                    <a:pt x="49233" y="265722"/>
                    <a:pt x="8752" y="198782"/>
                    <a:pt x="2137" y="173117"/>
                  </a:cubicBezTo>
                  <a:cubicBezTo>
                    <a:pt x="-4478" y="147452"/>
                    <a:pt x="5841" y="137927"/>
                    <a:pt x="11662" y="115967"/>
                  </a:cubicBezTo>
                  <a:cubicBezTo>
                    <a:pt x="17483" y="94007"/>
                    <a:pt x="25156" y="2990"/>
                    <a:pt x="29125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D97817DE-5B68-414B-BF1D-00DF8A43E044}"/>
                </a:ext>
              </a:extLst>
            </p:cNvPr>
            <p:cNvSpPr/>
            <p:nvPr/>
          </p:nvSpPr>
          <p:spPr>
            <a:xfrm>
              <a:off x="2360608" y="3717921"/>
              <a:ext cx="225765" cy="421270"/>
            </a:xfrm>
            <a:custGeom>
              <a:avLst/>
              <a:gdLst>
                <a:gd name="connsiteX0" fmla="*/ 157167 w 225765"/>
                <a:gd name="connsiteY0" fmla="*/ 4 h 421270"/>
                <a:gd name="connsiteX1" fmla="*/ 220667 w 225765"/>
                <a:gd name="connsiteY1" fmla="*/ 393704 h 421270"/>
                <a:gd name="connsiteX2" fmla="*/ 215905 w 225765"/>
                <a:gd name="connsiteY2" fmla="*/ 338142 h 421270"/>
                <a:gd name="connsiteX3" fmla="*/ 168280 w 225765"/>
                <a:gd name="connsiteY3" fmla="*/ 173042 h 421270"/>
                <a:gd name="connsiteX4" fmla="*/ 195267 w 225765"/>
                <a:gd name="connsiteY4" fmla="*/ 306392 h 421270"/>
                <a:gd name="connsiteX5" fmla="*/ 192092 w 225765"/>
                <a:gd name="connsiteY5" fmla="*/ 398467 h 421270"/>
                <a:gd name="connsiteX6" fmla="*/ 141292 w 225765"/>
                <a:gd name="connsiteY6" fmla="*/ 393704 h 421270"/>
                <a:gd name="connsiteX7" fmla="*/ 149230 w 225765"/>
                <a:gd name="connsiteY7" fmla="*/ 344492 h 421270"/>
                <a:gd name="connsiteX8" fmla="*/ 136530 w 225765"/>
                <a:gd name="connsiteY8" fmla="*/ 265117 h 421270"/>
                <a:gd name="connsiteX9" fmla="*/ 111130 w 225765"/>
                <a:gd name="connsiteY9" fmla="*/ 190504 h 421270"/>
                <a:gd name="connsiteX10" fmla="*/ 5 w 225765"/>
                <a:gd name="connsiteY10" fmla="*/ 300042 h 421270"/>
                <a:gd name="connsiteX11" fmla="*/ 115892 w 225765"/>
                <a:gd name="connsiteY11" fmla="*/ 207967 h 421270"/>
                <a:gd name="connsiteX12" fmla="*/ 158755 w 225765"/>
                <a:gd name="connsiteY12" fmla="*/ 387354 h 421270"/>
                <a:gd name="connsiteX13" fmla="*/ 177805 w 225765"/>
                <a:gd name="connsiteY13" fmla="*/ 385767 h 421270"/>
                <a:gd name="connsiteX14" fmla="*/ 157167 w 225765"/>
                <a:gd name="connsiteY14" fmla="*/ 4 h 42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765" h="421270">
                  <a:moveTo>
                    <a:pt x="157167" y="4"/>
                  </a:moveTo>
                  <a:cubicBezTo>
                    <a:pt x="164310" y="1327"/>
                    <a:pt x="210877" y="337348"/>
                    <a:pt x="220667" y="393704"/>
                  </a:cubicBezTo>
                  <a:cubicBezTo>
                    <a:pt x="230457" y="450060"/>
                    <a:pt x="224636" y="374919"/>
                    <a:pt x="215905" y="338142"/>
                  </a:cubicBezTo>
                  <a:cubicBezTo>
                    <a:pt x="207174" y="301365"/>
                    <a:pt x="171720" y="178334"/>
                    <a:pt x="168280" y="173042"/>
                  </a:cubicBezTo>
                  <a:cubicBezTo>
                    <a:pt x="164840" y="167750"/>
                    <a:pt x="191298" y="268821"/>
                    <a:pt x="195267" y="306392"/>
                  </a:cubicBezTo>
                  <a:cubicBezTo>
                    <a:pt x="199236" y="343963"/>
                    <a:pt x="201088" y="383915"/>
                    <a:pt x="192092" y="398467"/>
                  </a:cubicBezTo>
                  <a:cubicBezTo>
                    <a:pt x="183096" y="413019"/>
                    <a:pt x="148436" y="402700"/>
                    <a:pt x="141292" y="393704"/>
                  </a:cubicBezTo>
                  <a:cubicBezTo>
                    <a:pt x="134148" y="384708"/>
                    <a:pt x="150024" y="365923"/>
                    <a:pt x="149230" y="344492"/>
                  </a:cubicBezTo>
                  <a:cubicBezTo>
                    <a:pt x="148436" y="323061"/>
                    <a:pt x="142880" y="290782"/>
                    <a:pt x="136530" y="265117"/>
                  </a:cubicBezTo>
                  <a:cubicBezTo>
                    <a:pt x="130180" y="239452"/>
                    <a:pt x="133884" y="184683"/>
                    <a:pt x="111130" y="190504"/>
                  </a:cubicBezTo>
                  <a:cubicBezTo>
                    <a:pt x="88376" y="196325"/>
                    <a:pt x="-789" y="297132"/>
                    <a:pt x="5" y="300042"/>
                  </a:cubicBezTo>
                  <a:cubicBezTo>
                    <a:pt x="799" y="302952"/>
                    <a:pt x="89434" y="193415"/>
                    <a:pt x="115892" y="207967"/>
                  </a:cubicBezTo>
                  <a:cubicBezTo>
                    <a:pt x="142350" y="222519"/>
                    <a:pt x="148436" y="357721"/>
                    <a:pt x="158755" y="387354"/>
                  </a:cubicBezTo>
                  <a:cubicBezTo>
                    <a:pt x="169074" y="416987"/>
                    <a:pt x="176218" y="446621"/>
                    <a:pt x="177805" y="385767"/>
                  </a:cubicBezTo>
                  <a:cubicBezTo>
                    <a:pt x="179392" y="324913"/>
                    <a:pt x="150024" y="-1319"/>
                    <a:pt x="1571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65BA690E-372B-48A8-91F9-CC7B8E6ECB32}"/>
                </a:ext>
              </a:extLst>
            </p:cNvPr>
            <p:cNvSpPr/>
            <p:nvPr/>
          </p:nvSpPr>
          <p:spPr>
            <a:xfrm>
              <a:off x="2617747" y="3635142"/>
              <a:ext cx="114542" cy="463633"/>
            </a:xfrm>
            <a:custGeom>
              <a:avLst/>
              <a:gdLst>
                <a:gd name="connsiteX0" fmla="*/ 79416 w 114542"/>
                <a:gd name="connsiteY0" fmla="*/ 233 h 463633"/>
                <a:gd name="connsiteX1" fmla="*/ 92116 w 114542"/>
                <a:gd name="connsiteY1" fmla="*/ 105008 h 463633"/>
                <a:gd name="connsiteX2" fmla="*/ 66716 w 114542"/>
                <a:gd name="connsiteY2" fmla="*/ 144696 h 463633"/>
                <a:gd name="connsiteX3" fmla="*/ 11153 w 114542"/>
                <a:gd name="connsiteY3" fmla="*/ 162158 h 463633"/>
                <a:gd name="connsiteX4" fmla="*/ 65128 w 114542"/>
                <a:gd name="connsiteY4" fmla="*/ 187558 h 463633"/>
                <a:gd name="connsiteX5" fmla="*/ 114341 w 114542"/>
                <a:gd name="connsiteY5" fmla="*/ 238358 h 463633"/>
                <a:gd name="connsiteX6" fmla="*/ 46078 w 114542"/>
                <a:gd name="connsiteY6" fmla="*/ 276458 h 463633"/>
                <a:gd name="connsiteX7" fmla="*/ 41316 w 114542"/>
                <a:gd name="connsiteY7" fmla="*/ 317733 h 463633"/>
                <a:gd name="connsiteX8" fmla="*/ 27028 w 114542"/>
                <a:gd name="connsiteY8" fmla="*/ 409808 h 463633"/>
                <a:gd name="connsiteX9" fmla="*/ 41 w 114542"/>
                <a:gd name="connsiteY9" fmla="*/ 462196 h 463633"/>
                <a:gd name="connsiteX10" fmla="*/ 22266 w 114542"/>
                <a:gd name="connsiteY10" fmla="*/ 354246 h 463633"/>
                <a:gd name="connsiteX11" fmla="*/ 73066 w 114542"/>
                <a:gd name="connsiteY11" fmla="*/ 198671 h 463633"/>
                <a:gd name="connsiteX12" fmla="*/ 92116 w 114542"/>
                <a:gd name="connsiteY12" fmla="*/ 136758 h 463633"/>
                <a:gd name="connsiteX13" fmla="*/ 79416 w 114542"/>
                <a:gd name="connsiteY13" fmla="*/ 233 h 46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542" h="463633">
                  <a:moveTo>
                    <a:pt x="79416" y="233"/>
                  </a:moveTo>
                  <a:cubicBezTo>
                    <a:pt x="79416" y="-5059"/>
                    <a:pt x="94233" y="80931"/>
                    <a:pt x="92116" y="105008"/>
                  </a:cubicBezTo>
                  <a:cubicBezTo>
                    <a:pt x="89999" y="129085"/>
                    <a:pt x="80210" y="135171"/>
                    <a:pt x="66716" y="144696"/>
                  </a:cubicBezTo>
                  <a:cubicBezTo>
                    <a:pt x="53222" y="154221"/>
                    <a:pt x="11418" y="155014"/>
                    <a:pt x="11153" y="162158"/>
                  </a:cubicBezTo>
                  <a:cubicBezTo>
                    <a:pt x="10888" y="169302"/>
                    <a:pt x="47930" y="174858"/>
                    <a:pt x="65128" y="187558"/>
                  </a:cubicBezTo>
                  <a:cubicBezTo>
                    <a:pt x="82326" y="200258"/>
                    <a:pt x="117516" y="223541"/>
                    <a:pt x="114341" y="238358"/>
                  </a:cubicBezTo>
                  <a:cubicBezTo>
                    <a:pt x="111166" y="253175"/>
                    <a:pt x="58249" y="263229"/>
                    <a:pt x="46078" y="276458"/>
                  </a:cubicBezTo>
                  <a:cubicBezTo>
                    <a:pt x="33907" y="289687"/>
                    <a:pt x="44491" y="295508"/>
                    <a:pt x="41316" y="317733"/>
                  </a:cubicBezTo>
                  <a:cubicBezTo>
                    <a:pt x="38141" y="339958"/>
                    <a:pt x="33907" y="385731"/>
                    <a:pt x="27028" y="409808"/>
                  </a:cubicBezTo>
                  <a:cubicBezTo>
                    <a:pt x="20149" y="433885"/>
                    <a:pt x="835" y="471456"/>
                    <a:pt x="41" y="462196"/>
                  </a:cubicBezTo>
                  <a:cubicBezTo>
                    <a:pt x="-753" y="452936"/>
                    <a:pt x="10095" y="398167"/>
                    <a:pt x="22266" y="354246"/>
                  </a:cubicBezTo>
                  <a:cubicBezTo>
                    <a:pt x="34437" y="310325"/>
                    <a:pt x="61424" y="234919"/>
                    <a:pt x="73066" y="198671"/>
                  </a:cubicBezTo>
                  <a:cubicBezTo>
                    <a:pt x="84708" y="162423"/>
                    <a:pt x="90793" y="162687"/>
                    <a:pt x="92116" y="136758"/>
                  </a:cubicBezTo>
                  <a:cubicBezTo>
                    <a:pt x="93439" y="110829"/>
                    <a:pt x="79416" y="5525"/>
                    <a:pt x="79416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80BE84FD-A4DA-4B69-A5F2-AF4A04869D02}"/>
                </a:ext>
              </a:extLst>
            </p:cNvPr>
            <p:cNvSpPr/>
            <p:nvPr/>
          </p:nvSpPr>
          <p:spPr>
            <a:xfrm>
              <a:off x="2397125" y="3957529"/>
              <a:ext cx="131974" cy="176027"/>
            </a:xfrm>
            <a:custGeom>
              <a:avLst/>
              <a:gdLst>
                <a:gd name="connsiteX0" fmla="*/ 46038 w 131974"/>
                <a:gd name="connsiteY0" fmla="*/ 109 h 176027"/>
                <a:gd name="connsiteX1" fmla="*/ 87313 w 131974"/>
                <a:gd name="connsiteY1" fmla="*/ 120759 h 176027"/>
                <a:gd name="connsiteX2" fmla="*/ 131763 w 131974"/>
                <a:gd name="connsiteY2" fmla="*/ 174734 h 176027"/>
                <a:gd name="connsiteX3" fmla="*/ 68263 w 131974"/>
                <a:gd name="connsiteY3" fmla="*/ 160446 h 176027"/>
                <a:gd name="connsiteX4" fmla="*/ 0 w 131974"/>
                <a:gd name="connsiteY4" fmla="*/ 146159 h 176027"/>
                <a:gd name="connsiteX5" fmla="*/ 79375 w 131974"/>
                <a:gd name="connsiteY5" fmla="*/ 158859 h 176027"/>
                <a:gd name="connsiteX6" fmla="*/ 47625 w 131974"/>
                <a:gd name="connsiteY6" fmla="*/ 100121 h 176027"/>
                <a:gd name="connsiteX7" fmla="*/ 46038 w 131974"/>
                <a:gd name="connsiteY7" fmla="*/ 109 h 17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974" h="176027">
                  <a:moveTo>
                    <a:pt x="46038" y="109"/>
                  </a:moveTo>
                  <a:cubicBezTo>
                    <a:pt x="52653" y="3549"/>
                    <a:pt x="73026" y="91655"/>
                    <a:pt x="87313" y="120759"/>
                  </a:cubicBezTo>
                  <a:cubicBezTo>
                    <a:pt x="101600" y="149863"/>
                    <a:pt x="134938" y="168119"/>
                    <a:pt x="131763" y="174734"/>
                  </a:cubicBezTo>
                  <a:cubicBezTo>
                    <a:pt x="128588" y="181349"/>
                    <a:pt x="68263" y="160446"/>
                    <a:pt x="68263" y="160446"/>
                  </a:cubicBezTo>
                  <a:lnTo>
                    <a:pt x="0" y="146159"/>
                  </a:lnTo>
                  <a:cubicBezTo>
                    <a:pt x="1852" y="145895"/>
                    <a:pt x="71438" y="166532"/>
                    <a:pt x="79375" y="158859"/>
                  </a:cubicBezTo>
                  <a:cubicBezTo>
                    <a:pt x="87313" y="151186"/>
                    <a:pt x="55033" y="125257"/>
                    <a:pt x="47625" y="100121"/>
                  </a:cubicBezTo>
                  <a:cubicBezTo>
                    <a:pt x="40217" y="74985"/>
                    <a:pt x="39423" y="-3331"/>
                    <a:pt x="46038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6CD49075-2307-451E-ABDC-A6AE66A27DD8}"/>
                </a:ext>
              </a:extLst>
            </p:cNvPr>
            <p:cNvSpPr/>
            <p:nvPr/>
          </p:nvSpPr>
          <p:spPr>
            <a:xfrm>
              <a:off x="2668363" y="3835370"/>
              <a:ext cx="211392" cy="219265"/>
            </a:xfrm>
            <a:custGeom>
              <a:avLst/>
              <a:gdLst>
                <a:gd name="connsiteX0" fmla="*/ 211362 w 211392"/>
                <a:gd name="connsiteY0" fmla="*/ 23843 h 219265"/>
                <a:gd name="connsiteX1" fmla="*/ 63725 w 211392"/>
                <a:gd name="connsiteY1" fmla="*/ 112743 h 219265"/>
                <a:gd name="connsiteX2" fmla="*/ 1812 w 211392"/>
                <a:gd name="connsiteY2" fmla="*/ 219105 h 219265"/>
                <a:gd name="connsiteX3" fmla="*/ 19275 w 211392"/>
                <a:gd name="connsiteY3" fmla="*/ 133380 h 219265"/>
                <a:gd name="connsiteX4" fmla="*/ 47850 w 211392"/>
                <a:gd name="connsiteY4" fmla="*/ 30 h 219265"/>
                <a:gd name="connsiteX5" fmla="*/ 38325 w 211392"/>
                <a:gd name="connsiteY5" fmla="*/ 120680 h 219265"/>
                <a:gd name="connsiteX6" fmla="*/ 76425 w 211392"/>
                <a:gd name="connsiteY6" fmla="*/ 85755 h 219265"/>
                <a:gd name="connsiteX7" fmla="*/ 211362 w 211392"/>
                <a:gd name="connsiteY7" fmla="*/ 23843 h 21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392" h="219265">
                  <a:moveTo>
                    <a:pt x="211362" y="23843"/>
                  </a:moveTo>
                  <a:cubicBezTo>
                    <a:pt x="209245" y="28341"/>
                    <a:pt x="98650" y="80199"/>
                    <a:pt x="63725" y="112743"/>
                  </a:cubicBezTo>
                  <a:cubicBezTo>
                    <a:pt x="28800" y="145287"/>
                    <a:pt x="9220" y="215666"/>
                    <a:pt x="1812" y="219105"/>
                  </a:cubicBezTo>
                  <a:cubicBezTo>
                    <a:pt x="-5596" y="222545"/>
                    <a:pt x="11602" y="169892"/>
                    <a:pt x="19275" y="133380"/>
                  </a:cubicBezTo>
                  <a:cubicBezTo>
                    <a:pt x="26948" y="96868"/>
                    <a:pt x="44675" y="2147"/>
                    <a:pt x="47850" y="30"/>
                  </a:cubicBezTo>
                  <a:cubicBezTo>
                    <a:pt x="51025" y="-2087"/>
                    <a:pt x="33562" y="106392"/>
                    <a:pt x="38325" y="120680"/>
                  </a:cubicBezTo>
                  <a:cubicBezTo>
                    <a:pt x="43088" y="134968"/>
                    <a:pt x="49173" y="102424"/>
                    <a:pt x="76425" y="85755"/>
                  </a:cubicBezTo>
                  <a:cubicBezTo>
                    <a:pt x="103677" y="69086"/>
                    <a:pt x="213479" y="19345"/>
                    <a:pt x="211362" y="23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827E2115-2A83-439F-B43B-27D73D13B233}"/>
                </a:ext>
              </a:extLst>
            </p:cNvPr>
            <p:cNvSpPr/>
            <p:nvPr/>
          </p:nvSpPr>
          <p:spPr>
            <a:xfrm>
              <a:off x="2740653" y="3833762"/>
              <a:ext cx="162901" cy="359278"/>
            </a:xfrm>
            <a:custGeom>
              <a:avLst/>
              <a:gdLst>
                <a:gd name="connsiteX0" fmla="*/ 162885 w 162901"/>
                <a:gd name="connsiteY0" fmla="*/ 52438 h 359278"/>
                <a:gd name="connsiteX1" fmla="*/ 99385 w 162901"/>
                <a:gd name="connsiteY1" fmla="*/ 130226 h 359278"/>
                <a:gd name="connsiteX2" fmla="*/ 2547 w 162901"/>
                <a:gd name="connsiteY2" fmla="*/ 357238 h 359278"/>
                <a:gd name="connsiteX3" fmla="*/ 32710 w 162901"/>
                <a:gd name="connsiteY3" fmla="*/ 235001 h 359278"/>
                <a:gd name="connsiteX4" fmla="*/ 81922 w 162901"/>
                <a:gd name="connsiteY4" fmla="*/ 114351 h 359278"/>
                <a:gd name="connsiteX5" fmla="*/ 46997 w 162901"/>
                <a:gd name="connsiteY5" fmla="*/ 233413 h 359278"/>
                <a:gd name="connsiteX6" fmla="*/ 80335 w 162901"/>
                <a:gd name="connsiteY6" fmla="*/ 6401 h 359278"/>
                <a:gd name="connsiteX7" fmla="*/ 85097 w 162901"/>
                <a:gd name="connsiteY7" fmla="*/ 63551 h 359278"/>
                <a:gd name="connsiteX8" fmla="*/ 105735 w 162901"/>
                <a:gd name="connsiteY8" fmla="*/ 74663 h 359278"/>
                <a:gd name="connsiteX9" fmla="*/ 162885 w 162901"/>
                <a:gd name="connsiteY9" fmla="*/ 52438 h 35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901" h="359278">
                  <a:moveTo>
                    <a:pt x="162885" y="52438"/>
                  </a:moveTo>
                  <a:cubicBezTo>
                    <a:pt x="161827" y="61698"/>
                    <a:pt x="126108" y="79426"/>
                    <a:pt x="99385" y="130226"/>
                  </a:cubicBezTo>
                  <a:cubicBezTo>
                    <a:pt x="72662" y="181026"/>
                    <a:pt x="13659" y="339776"/>
                    <a:pt x="2547" y="357238"/>
                  </a:cubicBezTo>
                  <a:cubicBezTo>
                    <a:pt x="-8565" y="374700"/>
                    <a:pt x="19481" y="275482"/>
                    <a:pt x="32710" y="235001"/>
                  </a:cubicBezTo>
                  <a:cubicBezTo>
                    <a:pt x="45939" y="194520"/>
                    <a:pt x="79541" y="114616"/>
                    <a:pt x="81922" y="114351"/>
                  </a:cubicBezTo>
                  <a:cubicBezTo>
                    <a:pt x="84303" y="114086"/>
                    <a:pt x="47261" y="251405"/>
                    <a:pt x="46997" y="233413"/>
                  </a:cubicBezTo>
                  <a:cubicBezTo>
                    <a:pt x="46733" y="215421"/>
                    <a:pt x="73985" y="34711"/>
                    <a:pt x="80335" y="6401"/>
                  </a:cubicBezTo>
                  <a:cubicBezTo>
                    <a:pt x="86685" y="-21909"/>
                    <a:pt x="80864" y="52174"/>
                    <a:pt x="85097" y="63551"/>
                  </a:cubicBezTo>
                  <a:cubicBezTo>
                    <a:pt x="89330" y="74928"/>
                    <a:pt x="98591" y="74928"/>
                    <a:pt x="105735" y="74663"/>
                  </a:cubicBezTo>
                  <a:cubicBezTo>
                    <a:pt x="112879" y="74398"/>
                    <a:pt x="163943" y="43178"/>
                    <a:pt x="162885" y="5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61D2A293-9C2A-4029-9251-A879A3C55962}"/>
                </a:ext>
              </a:extLst>
            </p:cNvPr>
            <p:cNvSpPr/>
            <p:nvPr/>
          </p:nvSpPr>
          <p:spPr>
            <a:xfrm>
              <a:off x="2429357" y="4060667"/>
              <a:ext cx="269912" cy="336892"/>
            </a:xfrm>
            <a:custGeom>
              <a:avLst/>
              <a:gdLst>
                <a:gd name="connsiteX0" fmla="*/ 269393 w 269912"/>
                <a:gd name="connsiteY0" fmla="*/ 158 h 336892"/>
                <a:gd name="connsiteX1" fmla="*/ 210656 w 269912"/>
                <a:gd name="connsiteY1" fmla="*/ 70008 h 336892"/>
                <a:gd name="connsiteX2" fmla="*/ 201131 w 269912"/>
                <a:gd name="connsiteY2" fmla="*/ 158908 h 336892"/>
                <a:gd name="connsiteX3" fmla="*/ 221768 w 269912"/>
                <a:gd name="connsiteY3" fmla="*/ 73183 h 336892"/>
                <a:gd name="connsiteX4" fmla="*/ 223356 w 269912"/>
                <a:gd name="connsiteY4" fmla="*/ 46196 h 336892"/>
                <a:gd name="connsiteX5" fmla="*/ 128106 w 269912"/>
                <a:gd name="connsiteY5" fmla="*/ 87471 h 336892"/>
                <a:gd name="connsiteX6" fmla="*/ 56668 w 269912"/>
                <a:gd name="connsiteY6" fmla="*/ 130333 h 336892"/>
                <a:gd name="connsiteX7" fmla="*/ 26506 w 269912"/>
                <a:gd name="connsiteY7" fmla="*/ 331946 h 336892"/>
                <a:gd name="connsiteX8" fmla="*/ 21743 w 269912"/>
                <a:gd name="connsiteY8" fmla="*/ 266858 h 336892"/>
                <a:gd name="connsiteX9" fmla="*/ 9043 w 269912"/>
                <a:gd name="connsiteY9" fmla="*/ 174783 h 336892"/>
                <a:gd name="connsiteX10" fmla="*/ 172556 w 269912"/>
                <a:gd name="connsiteY10" fmla="*/ 54133 h 336892"/>
                <a:gd name="connsiteX11" fmla="*/ 269393 w 269912"/>
                <a:gd name="connsiteY11" fmla="*/ 158 h 3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12" h="336892">
                  <a:moveTo>
                    <a:pt x="269393" y="158"/>
                  </a:moveTo>
                  <a:cubicBezTo>
                    <a:pt x="275743" y="2804"/>
                    <a:pt x="222033" y="43550"/>
                    <a:pt x="210656" y="70008"/>
                  </a:cubicBezTo>
                  <a:cubicBezTo>
                    <a:pt x="199279" y="96466"/>
                    <a:pt x="199279" y="158379"/>
                    <a:pt x="201131" y="158908"/>
                  </a:cubicBezTo>
                  <a:cubicBezTo>
                    <a:pt x="202983" y="159437"/>
                    <a:pt x="218064" y="91968"/>
                    <a:pt x="221768" y="73183"/>
                  </a:cubicBezTo>
                  <a:cubicBezTo>
                    <a:pt x="225472" y="54398"/>
                    <a:pt x="238966" y="43815"/>
                    <a:pt x="223356" y="46196"/>
                  </a:cubicBezTo>
                  <a:cubicBezTo>
                    <a:pt x="207746" y="48577"/>
                    <a:pt x="155887" y="73448"/>
                    <a:pt x="128106" y="87471"/>
                  </a:cubicBezTo>
                  <a:cubicBezTo>
                    <a:pt x="100325" y="101494"/>
                    <a:pt x="73601" y="89587"/>
                    <a:pt x="56668" y="130333"/>
                  </a:cubicBezTo>
                  <a:cubicBezTo>
                    <a:pt x="39735" y="171079"/>
                    <a:pt x="32327" y="309192"/>
                    <a:pt x="26506" y="331946"/>
                  </a:cubicBezTo>
                  <a:cubicBezTo>
                    <a:pt x="20685" y="354700"/>
                    <a:pt x="24653" y="293052"/>
                    <a:pt x="21743" y="266858"/>
                  </a:cubicBezTo>
                  <a:cubicBezTo>
                    <a:pt x="18832" y="240664"/>
                    <a:pt x="-16092" y="210237"/>
                    <a:pt x="9043" y="174783"/>
                  </a:cubicBezTo>
                  <a:cubicBezTo>
                    <a:pt x="34178" y="139329"/>
                    <a:pt x="122021" y="79797"/>
                    <a:pt x="172556" y="54133"/>
                  </a:cubicBezTo>
                  <a:cubicBezTo>
                    <a:pt x="223091" y="28469"/>
                    <a:pt x="263043" y="-2488"/>
                    <a:pt x="269393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45D8B741-A7E3-4452-8206-9669DF743914}"/>
                </a:ext>
              </a:extLst>
            </p:cNvPr>
            <p:cNvSpPr/>
            <p:nvPr/>
          </p:nvSpPr>
          <p:spPr>
            <a:xfrm>
              <a:off x="2739911" y="3990934"/>
              <a:ext cx="113215" cy="683379"/>
            </a:xfrm>
            <a:custGeom>
              <a:avLst/>
              <a:gdLst>
                <a:gd name="connsiteX0" fmla="*/ 112827 w 113215"/>
                <a:gd name="connsiteY0" fmla="*/ 41 h 683379"/>
                <a:gd name="connsiteX1" fmla="*/ 63614 w 113215"/>
                <a:gd name="connsiteY1" fmla="*/ 169904 h 683379"/>
                <a:gd name="connsiteX2" fmla="*/ 58852 w 113215"/>
                <a:gd name="connsiteY2" fmla="*/ 128629 h 683379"/>
                <a:gd name="connsiteX3" fmla="*/ 46152 w 113215"/>
                <a:gd name="connsiteY3" fmla="*/ 208004 h 683379"/>
                <a:gd name="connsiteX4" fmla="*/ 11227 w 113215"/>
                <a:gd name="connsiteY4" fmla="*/ 223879 h 683379"/>
                <a:gd name="connsiteX5" fmla="*/ 6464 w 113215"/>
                <a:gd name="connsiteY5" fmla="*/ 249279 h 683379"/>
                <a:gd name="connsiteX6" fmla="*/ 17577 w 113215"/>
                <a:gd name="connsiteY6" fmla="*/ 669966 h 683379"/>
                <a:gd name="connsiteX7" fmla="*/ 22339 w 113215"/>
                <a:gd name="connsiteY7" fmla="*/ 552491 h 683379"/>
                <a:gd name="connsiteX8" fmla="*/ 114 w 113215"/>
                <a:gd name="connsiteY8" fmla="*/ 285791 h 683379"/>
                <a:gd name="connsiteX9" fmla="*/ 33452 w 113215"/>
                <a:gd name="connsiteY9" fmla="*/ 187366 h 683379"/>
                <a:gd name="connsiteX10" fmla="*/ 112827 w 113215"/>
                <a:gd name="connsiteY10" fmla="*/ 41 h 68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215" h="683379">
                  <a:moveTo>
                    <a:pt x="112827" y="41"/>
                  </a:moveTo>
                  <a:cubicBezTo>
                    <a:pt x="117854" y="-2869"/>
                    <a:pt x="72610" y="148473"/>
                    <a:pt x="63614" y="169904"/>
                  </a:cubicBezTo>
                  <a:cubicBezTo>
                    <a:pt x="54618" y="191335"/>
                    <a:pt x="61762" y="122279"/>
                    <a:pt x="58852" y="128629"/>
                  </a:cubicBezTo>
                  <a:cubicBezTo>
                    <a:pt x="55942" y="134979"/>
                    <a:pt x="54089" y="192129"/>
                    <a:pt x="46152" y="208004"/>
                  </a:cubicBezTo>
                  <a:cubicBezTo>
                    <a:pt x="38215" y="223879"/>
                    <a:pt x="17842" y="217000"/>
                    <a:pt x="11227" y="223879"/>
                  </a:cubicBezTo>
                  <a:cubicBezTo>
                    <a:pt x="4612" y="230758"/>
                    <a:pt x="5406" y="174931"/>
                    <a:pt x="6464" y="249279"/>
                  </a:cubicBezTo>
                  <a:cubicBezTo>
                    <a:pt x="7522" y="323627"/>
                    <a:pt x="14931" y="619431"/>
                    <a:pt x="17577" y="669966"/>
                  </a:cubicBezTo>
                  <a:cubicBezTo>
                    <a:pt x="20223" y="720501"/>
                    <a:pt x="25249" y="616520"/>
                    <a:pt x="22339" y="552491"/>
                  </a:cubicBezTo>
                  <a:cubicBezTo>
                    <a:pt x="19429" y="488462"/>
                    <a:pt x="-1738" y="346645"/>
                    <a:pt x="114" y="285791"/>
                  </a:cubicBezTo>
                  <a:cubicBezTo>
                    <a:pt x="1966" y="224937"/>
                    <a:pt x="12550" y="228905"/>
                    <a:pt x="33452" y="187366"/>
                  </a:cubicBezTo>
                  <a:cubicBezTo>
                    <a:pt x="54354" y="145827"/>
                    <a:pt x="107800" y="2951"/>
                    <a:pt x="112827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19645418-22A7-41AF-80A9-B13C41ADB8D6}"/>
                </a:ext>
              </a:extLst>
            </p:cNvPr>
            <p:cNvSpPr/>
            <p:nvPr/>
          </p:nvSpPr>
          <p:spPr>
            <a:xfrm>
              <a:off x="2387538" y="4302039"/>
              <a:ext cx="23717" cy="648025"/>
            </a:xfrm>
            <a:custGeom>
              <a:avLst/>
              <a:gdLst>
                <a:gd name="connsiteX0" fmla="*/ 14350 w 23717"/>
                <a:gd name="connsiteY0" fmla="*/ 8024 h 648025"/>
                <a:gd name="connsiteX1" fmla="*/ 62 w 23717"/>
                <a:gd name="connsiteY1" fmla="*/ 422361 h 648025"/>
                <a:gd name="connsiteX2" fmla="*/ 20700 w 23717"/>
                <a:gd name="connsiteY2" fmla="*/ 638261 h 648025"/>
                <a:gd name="connsiteX3" fmla="*/ 22287 w 23717"/>
                <a:gd name="connsiteY3" fmla="*/ 589049 h 648025"/>
                <a:gd name="connsiteX4" fmla="*/ 8000 w 23717"/>
                <a:gd name="connsiteY4" fmla="*/ 393786 h 648025"/>
                <a:gd name="connsiteX5" fmla="*/ 4825 w 23717"/>
                <a:gd name="connsiteY5" fmla="*/ 441411 h 648025"/>
                <a:gd name="connsiteX6" fmla="*/ 8000 w 23717"/>
                <a:gd name="connsiteY6" fmla="*/ 271549 h 648025"/>
                <a:gd name="connsiteX7" fmla="*/ 15937 w 23717"/>
                <a:gd name="connsiteY7" fmla="*/ 155661 h 648025"/>
                <a:gd name="connsiteX8" fmla="*/ 14350 w 23717"/>
                <a:gd name="connsiteY8" fmla="*/ 8024 h 64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17" h="648025">
                  <a:moveTo>
                    <a:pt x="14350" y="8024"/>
                  </a:moveTo>
                  <a:cubicBezTo>
                    <a:pt x="11704" y="52474"/>
                    <a:pt x="-996" y="317322"/>
                    <a:pt x="62" y="422361"/>
                  </a:cubicBezTo>
                  <a:cubicBezTo>
                    <a:pt x="1120" y="527400"/>
                    <a:pt x="16996" y="610480"/>
                    <a:pt x="20700" y="638261"/>
                  </a:cubicBezTo>
                  <a:cubicBezTo>
                    <a:pt x="24404" y="666042"/>
                    <a:pt x="24404" y="629795"/>
                    <a:pt x="22287" y="589049"/>
                  </a:cubicBezTo>
                  <a:cubicBezTo>
                    <a:pt x="20170" y="548303"/>
                    <a:pt x="10910" y="418392"/>
                    <a:pt x="8000" y="393786"/>
                  </a:cubicBezTo>
                  <a:cubicBezTo>
                    <a:pt x="5090" y="369180"/>
                    <a:pt x="4825" y="461784"/>
                    <a:pt x="4825" y="441411"/>
                  </a:cubicBezTo>
                  <a:cubicBezTo>
                    <a:pt x="4825" y="421038"/>
                    <a:pt x="6148" y="319174"/>
                    <a:pt x="8000" y="271549"/>
                  </a:cubicBezTo>
                  <a:cubicBezTo>
                    <a:pt x="9852" y="223924"/>
                    <a:pt x="11704" y="194819"/>
                    <a:pt x="15937" y="155661"/>
                  </a:cubicBezTo>
                  <a:cubicBezTo>
                    <a:pt x="20170" y="116503"/>
                    <a:pt x="16996" y="-36426"/>
                    <a:pt x="14350" y="80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1C3AB8A-8800-4314-8A52-8AE013A72C33}"/>
                </a:ext>
              </a:extLst>
            </p:cNvPr>
            <p:cNvSpPr/>
            <p:nvPr/>
          </p:nvSpPr>
          <p:spPr>
            <a:xfrm>
              <a:off x="2417684" y="4222469"/>
              <a:ext cx="33579" cy="753941"/>
            </a:xfrm>
            <a:custGeom>
              <a:avLst/>
              <a:gdLst>
                <a:gd name="connsiteX0" fmla="*/ 3254 w 33579"/>
                <a:gd name="connsiteY0" fmla="*/ 6631 h 753941"/>
                <a:gd name="connsiteX1" fmla="*/ 6429 w 33579"/>
                <a:gd name="connsiteY1" fmla="*/ 100294 h 753941"/>
                <a:gd name="connsiteX2" fmla="*/ 14366 w 33579"/>
                <a:gd name="connsiteY2" fmla="*/ 414619 h 753941"/>
                <a:gd name="connsiteX3" fmla="*/ 14366 w 33579"/>
                <a:gd name="connsiteY3" fmla="*/ 357469 h 753941"/>
                <a:gd name="connsiteX4" fmla="*/ 27066 w 33579"/>
                <a:gd name="connsiteY4" fmla="*/ 203481 h 753941"/>
                <a:gd name="connsiteX5" fmla="*/ 15954 w 33579"/>
                <a:gd name="connsiteY5" fmla="*/ 287619 h 753941"/>
                <a:gd name="connsiteX6" fmla="*/ 9604 w 33579"/>
                <a:gd name="connsiteY6" fmla="*/ 490819 h 753941"/>
                <a:gd name="connsiteX7" fmla="*/ 33416 w 33579"/>
                <a:gd name="connsiteY7" fmla="*/ 406681 h 753941"/>
                <a:gd name="connsiteX8" fmla="*/ 19129 w 33579"/>
                <a:gd name="connsiteY8" fmla="*/ 508281 h 753941"/>
                <a:gd name="connsiteX9" fmla="*/ 79 w 33579"/>
                <a:gd name="connsiteY9" fmla="*/ 744819 h 753941"/>
                <a:gd name="connsiteX10" fmla="*/ 12779 w 33579"/>
                <a:gd name="connsiteY10" fmla="*/ 660681 h 753941"/>
                <a:gd name="connsiteX11" fmla="*/ 23891 w 33579"/>
                <a:gd name="connsiteY11" fmla="*/ 252694 h 753941"/>
                <a:gd name="connsiteX12" fmla="*/ 3254 w 33579"/>
                <a:gd name="connsiteY12" fmla="*/ 6631 h 7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79" h="753941">
                  <a:moveTo>
                    <a:pt x="3254" y="6631"/>
                  </a:moveTo>
                  <a:cubicBezTo>
                    <a:pt x="344" y="-18769"/>
                    <a:pt x="4577" y="32296"/>
                    <a:pt x="6429" y="100294"/>
                  </a:cubicBezTo>
                  <a:cubicBezTo>
                    <a:pt x="8281" y="168292"/>
                    <a:pt x="13043" y="371757"/>
                    <a:pt x="14366" y="414619"/>
                  </a:cubicBezTo>
                  <a:cubicBezTo>
                    <a:pt x="15689" y="457481"/>
                    <a:pt x="12249" y="392659"/>
                    <a:pt x="14366" y="357469"/>
                  </a:cubicBezTo>
                  <a:cubicBezTo>
                    <a:pt x="16483" y="322279"/>
                    <a:pt x="26801" y="215123"/>
                    <a:pt x="27066" y="203481"/>
                  </a:cubicBezTo>
                  <a:cubicBezTo>
                    <a:pt x="27331" y="191839"/>
                    <a:pt x="18864" y="239729"/>
                    <a:pt x="15954" y="287619"/>
                  </a:cubicBezTo>
                  <a:cubicBezTo>
                    <a:pt x="13044" y="335509"/>
                    <a:pt x="6694" y="470975"/>
                    <a:pt x="9604" y="490819"/>
                  </a:cubicBezTo>
                  <a:cubicBezTo>
                    <a:pt x="12514" y="510663"/>
                    <a:pt x="31829" y="403771"/>
                    <a:pt x="33416" y="406681"/>
                  </a:cubicBezTo>
                  <a:cubicBezTo>
                    <a:pt x="35003" y="409591"/>
                    <a:pt x="24685" y="451925"/>
                    <a:pt x="19129" y="508281"/>
                  </a:cubicBezTo>
                  <a:cubicBezTo>
                    <a:pt x="13573" y="564637"/>
                    <a:pt x="1137" y="719419"/>
                    <a:pt x="79" y="744819"/>
                  </a:cubicBezTo>
                  <a:cubicBezTo>
                    <a:pt x="-979" y="770219"/>
                    <a:pt x="8810" y="742702"/>
                    <a:pt x="12779" y="660681"/>
                  </a:cubicBezTo>
                  <a:cubicBezTo>
                    <a:pt x="16748" y="578660"/>
                    <a:pt x="24156" y="358792"/>
                    <a:pt x="23891" y="252694"/>
                  </a:cubicBezTo>
                  <a:cubicBezTo>
                    <a:pt x="23626" y="146596"/>
                    <a:pt x="6164" y="32031"/>
                    <a:pt x="3254" y="6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81923449-3710-4733-A3F8-335D3A6D93E2}"/>
                </a:ext>
              </a:extLst>
            </p:cNvPr>
            <p:cNvSpPr/>
            <p:nvPr/>
          </p:nvSpPr>
          <p:spPr>
            <a:xfrm>
              <a:off x="2385916" y="4703006"/>
              <a:ext cx="116002" cy="461169"/>
            </a:xfrm>
            <a:custGeom>
              <a:avLst/>
              <a:gdLst>
                <a:gd name="connsiteX0" fmla="*/ 17559 w 116002"/>
                <a:gd name="connsiteY0" fmla="*/ 757 h 461169"/>
                <a:gd name="connsiteX1" fmla="*/ 11209 w 116002"/>
                <a:gd name="connsiteY1" fmla="*/ 300794 h 461169"/>
                <a:gd name="connsiteX2" fmla="*/ 65184 w 116002"/>
                <a:gd name="connsiteY2" fmla="*/ 354769 h 461169"/>
                <a:gd name="connsiteX3" fmla="*/ 111222 w 116002"/>
                <a:gd name="connsiteY3" fmla="*/ 386519 h 461169"/>
                <a:gd name="connsiteX4" fmla="*/ 104872 w 116002"/>
                <a:gd name="connsiteY4" fmla="*/ 461132 h 461169"/>
                <a:gd name="connsiteX5" fmla="*/ 115984 w 116002"/>
                <a:gd name="connsiteY5" fmla="*/ 396044 h 461169"/>
                <a:gd name="connsiteX6" fmla="*/ 101697 w 116002"/>
                <a:gd name="connsiteY6" fmla="*/ 353182 h 461169"/>
                <a:gd name="connsiteX7" fmla="*/ 17559 w 116002"/>
                <a:gd name="connsiteY7" fmla="*/ 334132 h 461169"/>
                <a:gd name="connsiteX8" fmla="*/ 97 w 116002"/>
                <a:gd name="connsiteY8" fmla="*/ 180144 h 461169"/>
                <a:gd name="connsiteX9" fmla="*/ 20734 w 116002"/>
                <a:gd name="connsiteY9" fmla="*/ 213482 h 461169"/>
                <a:gd name="connsiteX10" fmla="*/ 17559 w 116002"/>
                <a:gd name="connsiteY10" fmla="*/ 757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02" h="461169">
                  <a:moveTo>
                    <a:pt x="17559" y="757"/>
                  </a:moveTo>
                  <a:cubicBezTo>
                    <a:pt x="15972" y="15309"/>
                    <a:pt x="3271" y="241792"/>
                    <a:pt x="11209" y="300794"/>
                  </a:cubicBezTo>
                  <a:cubicBezTo>
                    <a:pt x="19147" y="359796"/>
                    <a:pt x="48515" y="340482"/>
                    <a:pt x="65184" y="354769"/>
                  </a:cubicBezTo>
                  <a:cubicBezTo>
                    <a:pt x="81853" y="369056"/>
                    <a:pt x="104607" y="368792"/>
                    <a:pt x="111222" y="386519"/>
                  </a:cubicBezTo>
                  <a:cubicBezTo>
                    <a:pt x="117837" y="404246"/>
                    <a:pt x="104078" y="459545"/>
                    <a:pt x="104872" y="461132"/>
                  </a:cubicBezTo>
                  <a:cubicBezTo>
                    <a:pt x="105666" y="462720"/>
                    <a:pt x="116513" y="414036"/>
                    <a:pt x="115984" y="396044"/>
                  </a:cubicBezTo>
                  <a:cubicBezTo>
                    <a:pt x="115455" y="378052"/>
                    <a:pt x="118101" y="363501"/>
                    <a:pt x="101697" y="353182"/>
                  </a:cubicBezTo>
                  <a:cubicBezTo>
                    <a:pt x="85293" y="342863"/>
                    <a:pt x="34492" y="362972"/>
                    <a:pt x="17559" y="334132"/>
                  </a:cubicBezTo>
                  <a:cubicBezTo>
                    <a:pt x="626" y="305292"/>
                    <a:pt x="-432" y="200252"/>
                    <a:pt x="97" y="180144"/>
                  </a:cubicBezTo>
                  <a:cubicBezTo>
                    <a:pt x="626" y="160036"/>
                    <a:pt x="17294" y="241263"/>
                    <a:pt x="20734" y="213482"/>
                  </a:cubicBezTo>
                  <a:cubicBezTo>
                    <a:pt x="24174" y="185701"/>
                    <a:pt x="19146" y="-13795"/>
                    <a:pt x="17559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8A7638D9-63CA-4D5D-98C0-38574B951289}"/>
                </a:ext>
              </a:extLst>
            </p:cNvPr>
            <p:cNvSpPr/>
            <p:nvPr/>
          </p:nvSpPr>
          <p:spPr>
            <a:xfrm>
              <a:off x="2454681" y="4327515"/>
              <a:ext cx="40872" cy="656958"/>
            </a:xfrm>
            <a:custGeom>
              <a:avLst/>
              <a:gdLst>
                <a:gd name="connsiteX0" fmla="*/ 40869 w 40872"/>
                <a:gd name="connsiteY0" fmla="*/ 9535 h 656958"/>
                <a:gd name="connsiteX1" fmla="*/ 23407 w 40872"/>
                <a:gd name="connsiteY1" fmla="*/ 327035 h 656958"/>
                <a:gd name="connsiteX2" fmla="*/ 37694 w 40872"/>
                <a:gd name="connsiteY2" fmla="*/ 261948 h 656958"/>
                <a:gd name="connsiteX3" fmla="*/ 23407 w 40872"/>
                <a:gd name="connsiteY3" fmla="*/ 323860 h 656958"/>
                <a:gd name="connsiteX4" fmla="*/ 4357 w 40872"/>
                <a:gd name="connsiteY4" fmla="*/ 458798 h 656958"/>
                <a:gd name="connsiteX5" fmla="*/ 1182 w 40872"/>
                <a:gd name="connsiteY5" fmla="*/ 490548 h 656958"/>
                <a:gd name="connsiteX6" fmla="*/ 20232 w 40872"/>
                <a:gd name="connsiteY6" fmla="*/ 515948 h 656958"/>
                <a:gd name="connsiteX7" fmla="*/ 2769 w 40872"/>
                <a:gd name="connsiteY7" fmla="*/ 655648 h 656958"/>
                <a:gd name="connsiteX8" fmla="*/ 24994 w 40872"/>
                <a:gd name="connsiteY8" fmla="*/ 579448 h 656958"/>
                <a:gd name="connsiteX9" fmla="*/ 5944 w 40872"/>
                <a:gd name="connsiteY9" fmla="*/ 471498 h 656958"/>
                <a:gd name="connsiteX10" fmla="*/ 17057 w 40872"/>
                <a:gd name="connsiteY10" fmla="*/ 303223 h 656958"/>
                <a:gd name="connsiteX11" fmla="*/ 4357 w 40872"/>
                <a:gd name="connsiteY11" fmla="*/ 306398 h 656958"/>
                <a:gd name="connsiteX12" fmla="*/ 21819 w 40872"/>
                <a:gd name="connsiteY12" fmla="*/ 250835 h 656958"/>
                <a:gd name="connsiteX13" fmla="*/ 24994 w 40872"/>
                <a:gd name="connsiteY13" fmla="*/ 95260 h 656958"/>
                <a:gd name="connsiteX14" fmla="*/ 40869 w 40872"/>
                <a:gd name="connsiteY14" fmla="*/ 9535 h 65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72" h="656958">
                  <a:moveTo>
                    <a:pt x="40869" y="9535"/>
                  </a:moveTo>
                  <a:cubicBezTo>
                    <a:pt x="40605" y="48164"/>
                    <a:pt x="23936" y="284966"/>
                    <a:pt x="23407" y="327035"/>
                  </a:cubicBezTo>
                  <a:cubicBezTo>
                    <a:pt x="22878" y="369104"/>
                    <a:pt x="37694" y="262477"/>
                    <a:pt x="37694" y="261948"/>
                  </a:cubicBezTo>
                  <a:cubicBezTo>
                    <a:pt x="37694" y="261419"/>
                    <a:pt x="28963" y="291052"/>
                    <a:pt x="23407" y="323860"/>
                  </a:cubicBezTo>
                  <a:cubicBezTo>
                    <a:pt x="17851" y="356668"/>
                    <a:pt x="8061" y="431017"/>
                    <a:pt x="4357" y="458798"/>
                  </a:cubicBezTo>
                  <a:cubicBezTo>
                    <a:pt x="653" y="486579"/>
                    <a:pt x="-1464" y="481023"/>
                    <a:pt x="1182" y="490548"/>
                  </a:cubicBezTo>
                  <a:cubicBezTo>
                    <a:pt x="3828" y="500073"/>
                    <a:pt x="19968" y="488431"/>
                    <a:pt x="20232" y="515948"/>
                  </a:cubicBezTo>
                  <a:cubicBezTo>
                    <a:pt x="20496" y="543465"/>
                    <a:pt x="1975" y="645065"/>
                    <a:pt x="2769" y="655648"/>
                  </a:cubicBezTo>
                  <a:cubicBezTo>
                    <a:pt x="3563" y="666231"/>
                    <a:pt x="24465" y="610140"/>
                    <a:pt x="24994" y="579448"/>
                  </a:cubicBezTo>
                  <a:cubicBezTo>
                    <a:pt x="25523" y="548756"/>
                    <a:pt x="7267" y="517535"/>
                    <a:pt x="5944" y="471498"/>
                  </a:cubicBezTo>
                  <a:cubicBezTo>
                    <a:pt x="4621" y="425461"/>
                    <a:pt x="17321" y="330740"/>
                    <a:pt x="17057" y="303223"/>
                  </a:cubicBezTo>
                  <a:cubicBezTo>
                    <a:pt x="16793" y="275706"/>
                    <a:pt x="3563" y="315129"/>
                    <a:pt x="4357" y="306398"/>
                  </a:cubicBezTo>
                  <a:cubicBezTo>
                    <a:pt x="5151" y="297667"/>
                    <a:pt x="18379" y="286025"/>
                    <a:pt x="21819" y="250835"/>
                  </a:cubicBezTo>
                  <a:cubicBezTo>
                    <a:pt x="25259" y="215645"/>
                    <a:pt x="23671" y="130714"/>
                    <a:pt x="24994" y="95260"/>
                  </a:cubicBezTo>
                  <a:cubicBezTo>
                    <a:pt x="26317" y="59806"/>
                    <a:pt x="41133" y="-29094"/>
                    <a:pt x="40869" y="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0A98D955-E139-4C9F-A978-542D10246A88}"/>
                </a:ext>
              </a:extLst>
            </p:cNvPr>
            <p:cNvSpPr/>
            <p:nvPr/>
          </p:nvSpPr>
          <p:spPr>
            <a:xfrm>
              <a:off x="2495487" y="4306819"/>
              <a:ext cx="141115" cy="624502"/>
            </a:xfrm>
            <a:custGeom>
              <a:avLst/>
              <a:gdLst>
                <a:gd name="connsiteX0" fmla="*/ 63 w 141115"/>
                <a:gd name="connsiteY0" fmla="*/ 69 h 624502"/>
                <a:gd name="connsiteX1" fmla="*/ 69913 w 141115"/>
                <a:gd name="connsiteY1" fmla="*/ 155644 h 624502"/>
                <a:gd name="connsiteX2" fmla="*/ 31813 w 141115"/>
                <a:gd name="connsiteY2" fmla="*/ 136594 h 624502"/>
                <a:gd name="connsiteX3" fmla="*/ 60388 w 141115"/>
                <a:gd name="connsiteY3" fmla="*/ 201681 h 624502"/>
                <a:gd name="connsiteX4" fmla="*/ 23876 w 141115"/>
                <a:gd name="connsiteY4" fmla="*/ 342969 h 624502"/>
                <a:gd name="connsiteX5" fmla="*/ 69913 w 141115"/>
                <a:gd name="connsiteY5" fmla="*/ 263594 h 624502"/>
                <a:gd name="connsiteX6" fmla="*/ 85788 w 141115"/>
                <a:gd name="connsiteY6" fmla="*/ 304869 h 624502"/>
                <a:gd name="connsiteX7" fmla="*/ 71501 w 141115"/>
                <a:gd name="connsiteY7" fmla="*/ 350906 h 624502"/>
                <a:gd name="connsiteX8" fmla="*/ 139763 w 141115"/>
                <a:gd name="connsiteY8" fmla="*/ 620781 h 624502"/>
                <a:gd name="connsiteX9" fmla="*/ 114363 w 141115"/>
                <a:gd name="connsiteY9" fmla="*/ 495369 h 624502"/>
                <a:gd name="connsiteX10" fmla="*/ 82613 w 141115"/>
                <a:gd name="connsiteY10" fmla="*/ 315981 h 624502"/>
                <a:gd name="connsiteX11" fmla="*/ 52451 w 141115"/>
                <a:gd name="connsiteY11" fmla="*/ 211206 h 624502"/>
                <a:gd name="connsiteX12" fmla="*/ 57213 w 141115"/>
                <a:gd name="connsiteY12" fmla="*/ 136594 h 624502"/>
                <a:gd name="connsiteX13" fmla="*/ 63 w 141115"/>
                <a:gd name="connsiteY13" fmla="*/ 69 h 6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15" h="624502">
                  <a:moveTo>
                    <a:pt x="63" y="69"/>
                  </a:moveTo>
                  <a:cubicBezTo>
                    <a:pt x="2180" y="3244"/>
                    <a:pt x="64621" y="132890"/>
                    <a:pt x="69913" y="155644"/>
                  </a:cubicBezTo>
                  <a:cubicBezTo>
                    <a:pt x="75205" y="178398"/>
                    <a:pt x="33400" y="128921"/>
                    <a:pt x="31813" y="136594"/>
                  </a:cubicBezTo>
                  <a:cubicBezTo>
                    <a:pt x="30226" y="144267"/>
                    <a:pt x="61711" y="167285"/>
                    <a:pt x="60388" y="201681"/>
                  </a:cubicBezTo>
                  <a:cubicBezTo>
                    <a:pt x="59065" y="236077"/>
                    <a:pt x="22289" y="332650"/>
                    <a:pt x="23876" y="342969"/>
                  </a:cubicBezTo>
                  <a:cubicBezTo>
                    <a:pt x="25464" y="353288"/>
                    <a:pt x="59594" y="269944"/>
                    <a:pt x="69913" y="263594"/>
                  </a:cubicBezTo>
                  <a:cubicBezTo>
                    <a:pt x="80232" y="257244"/>
                    <a:pt x="85523" y="290317"/>
                    <a:pt x="85788" y="304869"/>
                  </a:cubicBezTo>
                  <a:cubicBezTo>
                    <a:pt x="86053" y="319421"/>
                    <a:pt x="62505" y="298254"/>
                    <a:pt x="71501" y="350906"/>
                  </a:cubicBezTo>
                  <a:cubicBezTo>
                    <a:pt x="80497" y="403558"/>
                    <a:pt x="132619" y="596704"/>
                    <a:pt x="139763" y="620781"/>
                  </a:cubicBezTo>
                  <a:cubicBezTo>
                    <a:pt x="146907" y="644858"/>
                    <a:pt x="123888" y="546169"/>
                    <a:pt x="114363" y="495369"/>
                  </a:cubicBezTo>
                  <a:cubicBezTo>
                    <a:pt x="104838" y="444569"/>
                    <a:pt x="92932" y="363342"/>
                    <a:pt x="82613" y="315981"/>
                  </a:cubicBezTo>
                  <a:cubicBezTo>
                    <a:pt x="72294" y="268621"/>
                    <a:pt x="56684" y="241104"/>
                    <a:pt x="52451" y="211206"/>
                  </a:cubicBezTo>
                  <a:cubicBezTo>
                    <a:pt x="48218" y="181308"/>
                    <a:pt x="64886" y="169667"/>
                    <a:pt x="57213" y="136594"/>
                  </a:cubicBezTo>
                  <a:cubicBezTo>
                    <a:pt x="49540" y="103521"/>
                    <a:pt x="-2054" y="-3106"/>
                    <a:pt x="63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DE08B9AD-0BAF-4A91-8C1A-4D098F70541D}"/>
                </a:ext>
              </a:extLst>
            </p:cNvPr>
            <p:cNvSpPr/>
            <p:nvPr/>
          </p:nvSpPr>
          <p:spPr>
            <a:xfrm>
              <a:off x="2470148" y="4644851"/>
              <a:ext cx="128897" cy="345760"/>
            </a:xfrm>
            <a:custGeom>
              <a:avLst/>
              <a:gdLst>
                <a:gd name="connsiteX0" fmla="*/ 55565 w 128897"/>
                <a:gd name="connsiteY0" fmla="*/ 1762 h 345760"/>
                <a:gd name="connsiteX1" fmla="*/ 123827 w 128897"/>
                <a:gd name="connsiteY1" fmla="*/ 320849 h 345760"/>
                <a:gd name="connsiteX2" fmla="*/ 2 w 128897"/>
                <a:gd name="connsiteY2" fmla="*/ 324024 h 345760"/>
                <a:gd name="connsiteX3" fmla="*/ 120652 w 128897"/>
                <a:gd name="connsiteY3" fmla="*/ 316087 h 345760"/>
                <a:gd name="connsiteX4" fmla="*/ 112715 w 128897"/>
                <a:gd name="connsiteY4" fmla="*/ 197024 h 345760"/>
                <a:gd name="connsiteX5" fmla="*/ 55565 w 128897"/>
                <a:gd name="connsiteY5" fmla="*/ 1762 h 34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97" h="345760">
                  <a:moveTo>
                    <a:pt x="55565" y="1762"/>
                  </a:moveTo>
                  <a:cubicBezTo>
                    <a:pt x="57417" y="22400"/>
                    <a:pt x="133088" y="267139"/>
                    <a:pt x="123827" y="320849"/>
                  </a:cubicBezTo>
                  <a:cubicBezTo>
                    <a:pt x="114566" y="374559"/>
                    <a:pt x="531" y="324818"/>
                    <a:pt x="2" y="324024"/>
                  </a:cubicBezTo>
                  <a:cubicBezTo>
                    <a:pt x="-527" y="323230"/>
                    <a:pt x="101867" y="337254"/>
                    <a:pt x="120652" y="316087"/>
                  </a:cubicBezTo>
                  <a:cubicBezTo>
                    <a:pt x="139438" y="294920"/>
                    <a:pt x="121446" y="246501"/>
                    <a:pt x="112715" y="197024"/>
                  </a:cubicBezTo>
                  <a:cubicBezTo>
                    <a:pt x="103984" y="147547"/>
                    <a:pt x="53713" y="-18876"/>
                    <a:pt x="55565" y="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FAF6F865-0340-4FA7-BD86-6CFA8A0477FE}"/>
                </a:ext>
              </a:extLst>
            </p:cNvPr>
            <p:cNvSpPr/>
            <p:nvPr/>
          </p:nvSpPr>
          <p:spPr>
            <a:xfrm>
              <a:off x="2406275" y="4646739"/>
              <a:ext cx="149887" cy="374555"/>
            </a:xfrm>
            <a:custGeom>
              <a:avLst/>
              <a:gdLst>
                <a:gd name="connsiteX0" fmla="*/ 119438 w 149887"/>
                <a:gd name="connsiteY0" fmla="*/ 1461 h 374555"/>
                <a:gd name="connsiteX1" fmla="*/ 52763 w 149887"/>
                <a:gd name="connsiteY1" fmla="*/ 290386 h 374555"/>
                <a:gd name="connsiteX2" fmla="*/ 375 w 149887"/>
                <a:gd name="connsiteY2" fmla="*/ 352299 h 374555"/>
                <a:gd name="connsiteX3" fmla="*/ 79750 w 149887"/>
                <a:gd name="connsiteY3" fmla="*/ 357061 h 374555"/>
                <a:gd name="connsiteX4" fmla="*/ 149600 w 149887"/>
                <a:gd name="connsiteY4" fmla="*/ 374524 h 374555"/>
                <a:gd name="connsiteX5" fmla="*/ 52763 w 149887"/>
                <a:gd name="connsiteY5" fmla="*/ 352299 h 374555"/>
                <a:gd name="connsiteX6" fmla="*/ 52763 w 149887"/>
                <a:gd name="connsiteY6" fmla="*/ 338011 h 374555"/>
                <a:gd name="connsiteX7" fmla="*/ 62288 w 149887"/>
                <a:gd name="connsiteY7" fmla="*/ 184024 h 374555"/>
                <a:gd name="connsiteX8" fmla="*/ 119438 w 149887"/>
                <a:gd name="connsiteY8" fmla="*/ 1461 h 37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87" h="374555">
                  <a:moveTo>
                    <a:pt x="119438" y="1461"/>
                  </a:moveTo>
                  <a:cubicBezTo>
                    <a:pt x="117850" y="19188"/>
                    <a:pt x="72607" y="231913"/>
                    <a:pt x="52763" y="290386"/>
                  </a:cubicBezTo>
                  <a:cubicBezTo>
                    <a:pt x="32919" y="348859"/>
                    <a:pt x="-4123" y="341187"/>
                    <a:pt x="375" y="352299"/>
                  </a:cubicBezTo>
                  <a:cubicBezTo>
                    <a:pt x="4873" y="363411"/>
                    <a:pt x="54879" y="353357"/>
                    <a:pt x="79750" y="357061"/>
                  </a:cubicBezTo>
                  <a:cubicBezTo>
                    <a:pt x="104621" y="360765"/>
                    <a:pt x="154098" y="375318"/>
                    <a:pt x="149600" y="374524"/>
                  </a:cubicBezTo>
                  <a:cubicBezTo>
                    <a:pt x="145102" y="373730"/>
                    <a:pt x="68902" y="358385"/>
                    <a:pt x="52763" y="352299"/>
                  </a:cubicBezTo>
                  <a:cubicBezTo>
                    <a:pt x="36623" y="346214"/>
                    <a:pt x="51176" y="366057"/>
                    <a:pt x="52763" y="338011"/>
                  </a:cubicBezTo>
                  <a:cubicBezTo>
                    <a:pt x="54350" y="309965"/>
                    <a:pt x="51176" y="235882"/>
                    <a:pt x="62288" y="184024"/>
                  </a:cubicBezTo>
                  <a:cubicBezTo>
                    <a:pt x="73400" y="132166"/>
                    <a:pt x="121026" y="-16266"/>
                    <a:pt x="119438" y="1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C04B5DCF-380C-4CB9-AD16-B19BFD9811E3}"/>
                </a:ext>
              </a:extLst>
            </p:cNvPr>
            <p:cNvSpPr/>
            <p:nvPr/>
          </p:nvSpPr>
          <p:spPr>
            <a:xfrm>
              <a:off x="2480629" y="4881558"/>
              <a:ext cx="184006" cy="306458"/>
            </a:xfrm>
            <a:custGeom>
              <a:avLst/>
              <a:gdLst>
                <a:gd name="connsiteX0" fmla="*/ 86359 w 184006"/>
                <a:gd name="connsiteY0" fmla="*/ 90492 h 306458"/>
                <a:gd name="connsiteX1" fmla="*/ 65721 w 184006"/>
                <a:gd name="connsiteY1" fmla="*/ 161930 h 306458"/>
                <a:gd name="connsiteX2" fmla="*/ 132396 w 184006"/>
                <a:gd name="connsiteY2" fmla="*/ 241305 h 306458"/>
                <a:gd name="connsiteX3" fmla="*/ 2221 w 184006"/>
                <a:gd name="connsiteY3" fmla="*/ 292105 h 306458"/>
                <a:gd name="connsiteX4" fmla="*/ 99059 w 184006"/>
                <a:gd name="connsiteY4" fmla="*/ 273055 h 306458"/>
                <a:gd name="connsiteX5" fmla="*/ 180021 w 184006"/>
                <a:gd name="connsiteY5" fmla="*/ 222255 h 306458"/>
                <a:gd name="connsiteX6" fmla="*/ 170496 w 184006"/>
                <a:gd name="connsiteY6" fmla="*/ 130180 h 306458"/>
                <a:gd name="connsiteX7" fmla="*/ 160971 w 184006"/>
                <a:gd name="connsiteY7" fmla="*/ 53980 h 306458"/>
                <a:gd name="connsiteX8" fmla="*/ 102234 w 184006"/>
                <a:gd name="connsiteY8" fmla="*/ 5 h 306458"/>
                <a:gd name="connsiteX9" fmla="*/ 151446 w 184006"/>
                <a:gd name="connsiteY9" fmla="*/ 50805 h 306458"/>
                <a:gd name="connsiteX10" fmla="*/ 157796 w 184006"/>
                <a:gd name="connsiteY10" fmla="*/ 61917 h 306458"/>
                <a:gd name="connsiteX11" fmla="*/ 170496 w 184006"/>
                <a:gd name="connsiteY11" fmla="*/ 211142 h 306458"/>
                <a:gd name="connsiteX12" fmla="*/ 156209 w 184006"/>
                <a:gd name="connsiteY12" fmla="*/ 244480 h 306458"/>
                <a:gd name="connsiteX13" fmla="*/ 634 w 184006"/>
                <a:gd name="connsiteY13" fmla="*/ 306392 h 306458"/>
                <a:gd name="connsiteX14" fmla="*/ 100646 w 184006"/>
                <a:gd name="connsiteY14" fmla="*/ 255592 h 306458"/>
                <a:gd name="connsiteX15" fmla="*/ 86359 w 184006"/>
                <a:gd name="connsiteY15" fmla="*/ 214317 h 306458"/>
                <a:gd name="connsiteX16" fmla="*/ 68896 w 184006"/>
                <a:gd name="connsiteY16" fmla="*/ 188917 h 306458"/>
                <a:gd name="connsiteX17" fmla="*/ 86359 w 184006"/>
                <a:gd name="connsiteY17" fmla="*/ 90492 h 30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006" h="306458">
                  <a:moveTo>
                    <a:pt x="86359" y="90492"/>
                  </a:moveTo>
                  <a:cubicBezTo>
                    <a:pt x="85830" y="85994"/>
                    <a:pt x="58048" y="136794"/>
                    <a:pt x="65721" y="161930"/>
                  </a:cubicBezTo>
                  <a:cubicBezTo>
                    <a:pt x="73394" y="187066"/>
                    <a:pt x="142979" y="219609"/>
                    <a:pt x="132396" y="241305"/>
                  </a:cubicBezTo>
                  <a:cubicBezTo>
                    <a:pt x="121813" y="263001"/>
                    <a:pt x="7777" y="286813"/>
                    <a:pt x="2221" y="292105"/>
                  </a:cubicBezTo>
                  <a:cubicBezTo>
                    <a:pt x="-3335" y="297397"/>
                    <a:pt x="69426" y="284697"/>
                    <a:pt x="99059" y="273055"/>
                  </a:cubicBezTo>
                  <a:cubicBezTo>
                    <a:pt x="128692" y="261413"/>
                    <a:pt x="168115" y="246067"/>
                    <a:pt x="180021" y="222255"/>
                  </a:cubicBezTo>
                  <a:cubicBezTo>
                    <a:pt x="191927" y="198443"/>
                    <a:pt x="173671" y="158226"/>
                    <a:pt x="170496" y="130180"/>
                  </a:cubicBezTo>
                  <a:cubicBezTo>
                    <a:pt x="167321" y="102134"/>
                    <a:pt x="172348" y="75676"/>
                    <a:pt x="160971" y="53980"/>
                  </a:cubicBezTo>
                  <a:cubicBezTo>
                    <a:pt x="149594" y="32284"/>
                    <a:pt x="103821" y="534"/>
                    <a:pt x="102234" y="5"/>
                  </a:cubicBezTo>
                  <a:cubicBezTo>
                    <a:pt x="100647" y="-524"/>
                    <a:pt x="142186" y="40486"/>
                    <a:pt x="151446" y="50805"/>
                  </a:cubicBezTo>
                  <a:cubicBezTo>
                    <a:pt x="160706" y="61124"/>
                    <a:pt x="154621" y="35194"/>
                    <a:pt x="157796" y="61917"/>
                  </a:cubicBezTo>
                  <a:cubicBezTo>
                    <a:pt x="160971" y="88640"/>
                    <a:pt x="170760" y="180715"/>
                    <a:pt x="170496" y="211142"/>
                  </a:cubicBezTo>
                  <a:cubicBezTo>
                    <a:pt x="170232" y="241569"/>
                    <a:pt x="184519" y="228605"/>
                    <a:pt x="156209" y="244480"/>
                  </a:cubicBezTo>
                  <a:cubicBezTo>
                    <a:pt x="127899" y="260355"/>
                    <a:pt x="9894" y="304540"/>
                    <a:pt x="634" y="306392"/>
                  </a:cubicBezTo>
                  <a:cubicBezTo>
                    <a:pt x="-8626" y="308244"/>
                    <a:pt x="86358" y="270938"/>
                    <a:pt x="100646" y="255592"/>
                  </a:cubicBezTo>
                  <a:cubicBezTo>
                    <a:pt x="114934" y="240246"/>
                    <a:pt x="91651" y="225430"/>
                    <a:pt x="86359" y="214317"/>
                  </a:cubicBezTo>
                  <a:cubicBezTo>
                    <a:pt x="81067" y="203205"/>
                    <a:pt x="68632" y="205056"/>
                    <a:pt x="68896" y="188917"/>
                  </a:cubicBezTo>
                  <a:cubicBezTo>
                    <a:pt x="69160" y="172778"/>
                    <a:pt x="86888" y="94990"/>
                    <a:pt x="86359" y="90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FDD2731-3C0D-4F2F-95A1-8EDDB16CDAC5}"/>
                </a:ext>
              </a:extLst>
            </p:cNvPr>
            <p:cNvSpPr/>
            <p:nvPr/>
          </p:nvSpPr>
          <p:spPr>
            <a:xfrm>
              <a:off x="4053196" y="3584728"/>
              <a:ext cx="921392" cy="109551"/>
            </a:xfrm>
            <a:custGeom>
              <a:avLst/>
              <a:gdLst>
                <a:gd name="connsiteX0" fmla="*/ 1279 w 921392"/>
                <a:gd name="connsiteY0" fmla="*/ 96685 h 109551"/>
                <a:gd name="connsiteX1" fmla="*/ 475942 w 921392"/>
                <a:gd name="connsiteY1" fmla="*/ 90335 h 109551"/>
                <a:gd name="connsiteX2" fmla="*/ 633104 w 921392"/>
                <a:gd name="connsiteY2" fmla="*/ 74460 h 109551"/>
                <a:gd name="connsiteX3" fmla="*/ 915679 w 921392"/>
                <a:gd name="connsiteY3" fmla="*/ 1435 h 109551"/>
                <a:gd name="connsiteX4" fmla="*/ 807729 w 921392"/>
                <a:gd name="connsiteY4" fmla="*/ 28422 h 109551"/>
                <a:gd name="connsiteX5" fmla="*/ 628342 w 921392"/>
                <a:gd name="connsiteY5" fmla="*/ 58585 h 109551"/>
                <a:gd name="connsiteX6" fmla="*/ 447367 w 921392"/>
                <a:gd name="connsiteY6" fmla="*/ 88747 h 109551"/>
                <a:gd name="connsiteX7" fmla="*/ 339417 w 921392"/>
                <a:gd name="connsiteY7" fmla="*/ 109385 h 109551"/>
                <a:gd name="connsiteX8" fmla="*/ 1279 w 921392"/>
                <a:gd name="connsiteY8" fmla="*/ 96685 h 1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392" h="109551">
                  <a:moveTo>
                    <a:pt x="1279" y="96685"/>
                  </a:moveTo>
                  <a:cubicBezTo>
                    <a:pt x="24033" y="93510"/>
                    <a:pt x="370638" y="94039"/>
                    <a:pt x="475942" y="90335"/>
                  </a:cubicBezTo>
                  <a:cubicBezTo>
                    <a:pt x="581246" y="86631"/>
                    <a:pt x="559815" y="89277"/>
                    <a:pt x="633104" y="74460"/>
                  </a:cubicBezTo>
                  <a:cubicBezTo>
                    <a:pt x="706394" y="59643"/>
                    <a:pt x="886575" y="9108"/>
                    <a:pt x="915679" y="1435"/>
                  </a:cubicBezTo>
                  <a:cubicBezTo>
                    <a:pt x="944783" y="-6238"/>
                    <a:pt x="855618" y="18897"/>
                    <a:pt x="807729" y="28422"/>
                  </a:cubicBezTo>
                  <a:cubicBezTo>
                    <a:pt x="759840" y="37947"/>
                    <a:pt x="628342" y="58585"/>
                    <a:pt x="628342" y="58585"/>
                  </a:cubicBezTo>
                  <a:lnTo>
                    <a:pt x="447367" y="88747"/>
                  </a:lnTo>
                  <a:cubicBezTo>
                    <a:pt x="399213" y="97214"/>
                    <a:pt x="412971" y="111237"/>
                    <a:pt x="339417" y="109385"/>
                  </a:cubicBezTo>
                  <a:cubicBezTo>
                    <a:pt x="265863" y="107533"/>
                    <a:pt x="-21475" y="99860"/>
                    <a:pt x="1279" y="96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2E8016B3-CFA8-4A3E-87BC-7E9C987768C2}"/>
                </a:ext>
              </a:extLst>
            </p:cNvPr>
            <p:cNvSpPr/>
            <p:nvPr/>
          </p:nvSpPr>
          <p:spPr>
            <a:xfrm>
              <a:off x="4883049" y="3463371"/>
              <a:ext cx="846251" cy="130729"/>
            </a:xfrm>
            <a:custGeom>
              <a:avLst/>
              <a:gdLst>
                <a:gd name="connsiteX0" fmla="*/ 101 w 846251"/>
                <a:gd name="connsiteY0" fmla="*/ 89454 h 130729"/>
                <a:gd name="connsiteX1" fmla="*/ 230289 w 846251"/>
                <a:gd name="connsiteY1" fmla="*/ 130729 h 130729"/>
                <a:gd name="connsiteX2" fmla="*/ 428726 w 846251"/>
                <a:gd name="connsiteY2" fmla="*/ 89454 h 130729"/>
                <a:gd name="connsiteX3" fmla="*/ 635101 w 846251"/>
                <a:gd name="connsiteY3" fmla="*/ 18017 h 130729"/>
                <a:gd name="connsiteX4" fmla="*/ 846239 w 846251"/>
                <a:gd name="connsiteY4" fmla="*/ 18017 h 130729"/>
                <a:gd name="connsiteX5" fmla="*/ 644626 w 846251"/>
                <a:gd name="connsiteY5" fmla="*/ 554 h 130729"/>
                <a:gd name="connsiteX6" fmla="*/ 500164 w 846251"/>
                <a:gd name="connsiteY6" fmla="*/ 41829 h 130729"/>
                <a:gd name="connsiteX7" fmla="*/ 258864 w 846251"/>
                <a:gd name="connsiteY7" fmla="*/ 108504 h 130729"/>
                <a:gd name="connsiteX8" fmla="*/ 101 w 846251"/>
                <a:gd name="connsiteY8" fmla="*/ 89454 h 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51" h="130729">
                  <a:moveTo>
                    <a:pt x="101" y="89454"/>
                  </a:moveTo>
                  <a:cubicBezTo>
                    <a:pt x="-4661" y="93158"/>
                    <a:pt x="158852" y="130729"/>
                    <a:pt x="230289" y="130729"/>
                  </a:cubicBezTo>
                  <a:cubicBezTo>
                    <a:pt x="301726" y="130729"/>
                    <a:pt x="361257" y="108239"/>
                    <a:pt x="428726" y="89454"/>
                  </a:cubicBezTo>
                  <a:cubicBezTo>
                    <a:pt x="496195" y="70669"/>
                    <a:pt x="565516" y="29923"/>
                    <a:pt x="635101" y="18017"/>
                  </a:cubicBezTo>
                  <a:cubicBezTo>
                    <a:pt x="704686" y="6111"/>
                    <a:pt x="844652" y="20927"/>
                    <a:pt x="846239" y="18017"/>
                  </a:cubicBezTo>
                  <a:cubicBezTo>
                    <a:pt x="847826" y="15107"/>
                    <a:pt x="702305" y="-3415"/>
                    <a:pt x="644626" y="554"/>
                  </a:cubicBezTo>
                  <a:cubicBezTo>
                    <a:pt x="586947" y="4523"/>
                    <a:pt x="500164" y="41829"/>
                    <a:pt x="500164" y="41829"/>
                  </a:cubicBezTo>
                  <a:cubicBezTo>
                    <a:pt x="435870" y="59821"/>
                    <a:pt x="349087" y="100567"/>
                    <a:pt x="258864" y="108504"/>
                  </a:cubicBezTo>
                  <a:cubicBezTo>
                    <a:pt x="168641" y="116441"/>
                    <a:pt x="4863" y="85750"/>
                    <a:pt x="101" y="89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A78A600B-BF65-425A-9B8F-75E81B9A0BC1}"/>
                </a:ext>
              </a:extLst>
            </p:cNvPr>
            <p:cNvSpPr/>
            <p:nvPr/>
          </p:nvSpPr>
          <p:spPr>
            <a:xfrm>
              <a:off x="5597710" y="3396517"/>
              <a:ext cx="538923" cy="104882"/>
            </a:xfrm>
            <a:custGeom>
              <a:avLst/>
              <a:gdLst>
                <a:gd name="connsiteX0" fmla="*/ 1403 w 538923"/>
                <a:gd name="connsiteY0" fmla="*/ 95983 h 104882"/>
                <a:gd name="connsiteX1" fmla="*/ 134753 w 538923"/>
                <a:gd name="connsiteY1" fmla="*/ 102333 h 104882"/>
                <a:gd name="connsiteX2" fmla="*/ 228415 w 538923"/>
                <a:gd name="connsiteY2" fmla="*/ 54708 h 104882"/>
                <a:gd name="connsiteX3" fmla="*/ 526865 w 538923"/>
                <a:gd name="connsiteY3" fmla="*/ 2321 h 104882"/>
                <a:gd name="connsiteX4" fmla="*/ 464953 w 538923"/>
                <a:gd name="connsiteY4" fmla="*/ 10258 h 104882"/>
                <a:gd name="connsiteX5" fmla="*/ 320490 w 538923"/>
                <a:gd name="connsiteY5" fmla="*/ 19783 h 104882"/>
                <a:gd name="connsiteX6" fmla="*/ 225240 w 538923"/>
                <a:gd name="connsiteY6" fmla="*/ 75346 h 104882"/>
                <a:gd name="connsiteX7" fmla="*/ 1403 w 538923"/>
                <a:gd name="connsiteY7" fmla="*/ 95983 h 1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23" h="104882">
                  <a:moveTo>
                    <a:pt x="1403" y="95983"/>
                  </a:moveTo>
                  <a:cubicBezTo>
                    <a:pt x="-13678" y="100481"/>
                    <a:pt x="96918" y="109212"/>
                    <a:pt x="134753" y="102333"/>
                  </a:cubicBezTo>
                  <a:cubicBezTo>
                    <a:pt x="172588" y="95454"/>
                    <a:pt x="163063" y="71377"/>
                    <a:pt x="228415" y="54708"/>
                  </a:cubicBezTo>
                  <a:cubicBezTo>
                    <a:pt x="293767" y="38039"/>
                    <a:pt x="487442" y="9729"/>
                    <a:pt x="526865" y="2321"/>
                  </a:cubicBezTo>
                  <a:cubicBezTo>
                    <a:pt x="566288" y="-5087"/>
                    <a:pt x="499349" y="7348"/>
                    <a:pt x="464953" y="10258"/>
                  </a:cubicBezTo>
                  <a:cubicBezTo>
                    <a:pt x="430557" y="13168"/>
                    <a:pt x="360442" y="8935"/>
                    <a:pt x="320490" y="19783"/>
                  </a:cubicBezTo>
                  <a:cubicBezTo>
                    <a:pt x="280538" y="30631"/>
                    <a:pt x="272865" y="63175"/>
                    <a:pt x="225240" y="75346"/>
                  </a:cubicBezTo>
                  <a:cubicBezTo>
                    <a:pt x="177615" y="87517"/>
                    <a:pt x="16484" y="91485"/>
                    <a:pt x="1403" y="95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8E60C5A4-BDA5-4FA7-9E50-27F0DE019780}"/>
                </a:ext>
              </a:extLst>
            </p:cNvPr>
            <p:cNvSpPr/>
            <p:nvPr/>
          </p:nvSpPr>
          <p:spPr>
            <a:xfrm>
              <a:off x="4945442" y="3751572"/>
              <a:ext cx="933674" cy="354181"/>
            </a:xfrm>
            <a:custGeom>
              <a:avLst/>
              <a:gdLst>
                <a:gd name="connsiteX0" fmla="*/ 1208 w 933674"/>
                <a:gd name="connsiteY0" fmla="*/ 337828 h 354181"/>
                <a:gd name="connsiteX1" fmla="*/ 199646 w 933674"/>
                <a:gd name="connsiteY1" fmla="*/ 348941 h 354181"/>
                <a:gd name="connsiteX2" fmla="*/ 390146 w 933674"/>
                <a:gd name="connsiteY2" fmla="*/ 240991 h 354181"/>
                <a:gd name="connsiteX3" fmla="*/ 893383 w 933674"/>
                <a:gd name="connsiteY3" fmla="*/ 74303 h 354181"/>
                <a:gd name="connsiteX4" fmla="*/ 902908 w 933674"/>
                <a:gd name="connsiteY4" fmla="*/ 2866 h 354181"/>
                <a:gd name="connsiteX5" fmla="*/ 901321 w 933674"/>
                <a:gd name="connsiteY5" fmla="*/ 17153 h 354181"/>
                <a:gd name="connsiteX6" fmla="*/ 909258 w 933674"/>
                <a:gd name="connsiteY6" fmla="*/ 45728 h 354181"/>
                <a:gd name="connsiteX7" fmla="*/ 894971 w 933674"/>
                <a:gd name="connsiteY7" fmla="*/ 56841 h 354181"/>
                <a:gd name="connsiteX8" fmla="*/ 521908 w 933674"/>
                <a:gd name="connsiteY8" fmla="*/ 169553 h 354181"/>
                <a:gd name="connsiteX9" fmla="*/ 361571 w 933674"/>
                <a:gd name="connsiteY9" fmla="*/ 233053 h 354181"/>
                <a:gd name="connsiteX10" fmla="*/ 296483 w 933674"/>
                <a:gd name="connsiteY10" fmla="*/ 342591 h 354181"/>
                <a:gd name="connsiteX11" fmla="*/ 1208 w 933674"/>
                <a:gd name="connsiteY11" fmla="*/ 337828 h 3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674" h="354181">
                  <a:moveTo>
                    <a:pt x="1208" y="337828"/>
                  </a:moveTo>
                  <a:cubicBezTo>
                    <a:pt x="-14931" y="338886"/>
                    <a:pt x="134823" y="365080"/>
                    <a:pt x="199646" y="348941"/>
                  </a:cubicBezTo>
                  <a:cubicBezTo>
                    <a:pt x="264469" y="332802"/>
                    <a:pt x="274523" y="286764"/>
                    <a:pt x="390146" y="240991"/>
                  </a:cubicBezTo>
                  <a:cubicBezTo>
                    <a:pt x="505769" y="195218"/>
                    <a:pt x="807923" y="113990"/>
                    <a:pt x="893383" y="74303"/>
                  </a:cubicBezTo>
                  <a:cubicBezTo>
                    <a:pt x="978843" y="34615"/>
                    <a:pt x="901585" y="12391"/>
                    <a:pt x="902908" y="2866"/>
                  </a:cubicBezTo>
                  <a:cubicBezTo>
                    <a:pt x="904231" y="-6659"/>
                    <a:pt x="900263" y="10009"/>
                    <a:pt x="901321" y="17153"/>
                  </a:cubicBezTo>
                  <a:cubicBezTo>
                    <a:pt x="902379" y="24297"/>
                    <a:pt x="910316" y="39113"/>
                    <a:pt x="909258" y="45728"/>
                  </a:cubicBezTo>
                  <a:cubicBezTo>
                    <a:pt x="908200" y="52343"/>
                    <a:pt x="959529" y="36204"/>
                    <a:pt x="894971" y="56841"/>
                  </a:cubicBezTo>
                  <a:cubicBezTo>
                    <a:pt x="830413" y="77478"/>
                    <a:pt x="610808" y="140184"/>
                    <a:pt x="521908" y="169553"/>
                  </a:cubicBezTo>
                  <a:cubicBezTo>
                    <a:pt x="433008" y="198922"/>
                    <a:pt x="399142" y="204213"/>
                    <a:pt x="361571" y="233053"/>
                  </a:cubicBezTo>
                  <a:cubicBezTo>
                    <a:pt x="324000" y="261893"/>
                    <a:pt x="356543" y="327510"/>
                    <a:pt x="296483" y="342591"/>
                  </a:cubicBezTo>
                  <a:cubicBezTo>
                    <a:pt x="236423" y="357672"/>
                    <a:pt x="17347" y="336770"/>
                    <a:pt x="1208" y="337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AEE453F6-CD19-465A-B6A5-3C0BDBA58A39}"/>
                </a:ext>
              </a:extLst>
            </p:cNvPr>
            <p:cNvSpPr/>
            <p:nvPr/>
          </p:nvSpPr>
          <p:spPr>
            <a:xfrm>
              <a:off x="5793361" y="3706510"/>
              <a:ext cx="468756" cy="100025"/>
            </a:xfrm>
            <a:custGeom>
              <a:avLst/>
              <a:gdLst>
                <a:gd name="connsiteX0" fmla="*/ 1014 w 468756"/>
                <a:gd name="connsiteY0" fmla="*/ 33640 h 100025"/>
                <a:gd name="connsiteX1" fmla="*/ 150239 w 468756"/>
                <a:gd name="connsiteY1" fmla="*/ 97140 h 100025"/>
                <a:gd name="connsiteX2" fmla="*/ 367727 w 468756"/>
                <a:gd name="connsiteY2" fmla="*/ 87615 h 100025"/>
                <a:gd name="connsiteX3" fmla="*/ 275652 w 468756"/>
                <a:gd name="connsiteY3" fmla="*/ 73328 h 100025"/>
                <a:gd name="connsiteX4" fmla="*/ 77214 w 468756"/>
                <a:gd name="connsiteY4" fmla="*/ 303 h 100025"/>
                <a:gd name="connsiteX5" fmla="*/ 237552 w 468756"/>
                <a:gd name="connsiteY5" fmla="*/ 47928 h 100025"/>
                <a:gd name="connsiteX6" fmla="*/ 324864 w 468756"/>
                <a:gd name="connsiteY6" fmla="*/ 63803 h 100025"/>
                <a:gd name="connsiteX7" fmla="*/ 467739 w 468756"/>
                <a:gd name="connsiteY7" fmla="*/ 33640 h 100025"/>
                <a:gd name="connsiteX8" fmla="*/ 378839 w 468756"/>
                <a:gd name="connsiteY8" fmla="*/ 38403 h 100025"/>
                <a:gd name="connsiteX9" fmla="*/ 194689 w 468756"/>
                <a:gd name="connsiteY9" fmla="*/ 65390 h 100025"/>
                <a:gd name="connsiteX10" fmla="*/ 88327 w 468756"/>
                <a:gd name="connsiteY10" fmla="*/ 86028 h 100025"/>
                <a:gd name="connsiteX11" fmla="*/ 1014 w 468756"/>
                <a:gd name="connsiteY11" fmla="*/ 33640 h 1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756" h="100025">
                  <a:moveTo>
                    <a:pt x="1014" y="33640"/>
                  </a:moveTo>
                  <a:cubicBezTo>
                    <a:pt x="11332" y="35492"/>
                    <a:pt x="89120" y="88144"/>
                    <a:pt x="150239" y="97140"/>
                  </a:cubicBezTo>
                  <a:cubicBezTo>
                    <a:pt x="211358" y="106136"/>
                    <a:pt x="346825" y="91584"/>
                    <a:pt x="367727" y="87615"/>
                  </a:cubicBezTo>
                  <a:cubicBezTo>
                    <a:pt x="388629" y="83646"/>
                    <a:pt x="324071" y="87880"/>
                    <a:pt x="275652" y="73328"/>
                  </a:cubicBezTo>
                  <a:cubicBezTo>
                    <a:pt x="227233" y="58776"/>
                    <a:pt x="83564" y="4536"/>
                    <a:pt x="77214" y="303"/>
                  </a:cubicBezTo>
                  <a:cubicBezTo>
                    <a:pt x="70864" y="-3930"/>
                    <a:pt x="196277" y="37345"/>
                    <a:pt x="237552" y="47928"/>
                  </a:cubicBezTo>
                  <a:cubicBezTo>
                    <a:pt x="278827" y="58511"/>
                    <a:pt x="286500" y="66184"/>
                    <a:pt x="324864" y="63803"/>
                  </a:cubicBezTo>
                  <a:cubicBezTo>
                    <a:pt x="363228" y="61422"/>
                    <a:pt x="458743" y="37873"/>
                    <a:pt x="467739" y="33640"/>
                  </a:cubicBezTo>
                  <a:cubicBezTo>
                    <a:pt x="476735" y="29407"/>
                    <a:pt x="424347" y="33111"/>
                    <a:pt x="378839" y="38403"/>
                  </a:cubicBezTo>
                  <a:cubicBezTo>
                    <a:pt x="333331" y="43695"/>
                    <a:pt x="243108" y="57453"/>
                    <a:pt x="194689" y="65390"/>
                  </a:cubicBezTo>
                  <a:cubicBezTo>
                    <a:pt x="146270" y="73327"/>
                    <a:pt x="114785" y="88145"/>
                    <a:pt x="88327" y="86028"/>
                  </a:cubicBezTo>
                  <a:cubicBezTo>
                    <a:pt x="61869" y="83911"/>
                    <a:pt x="-9304" y="31788"/>
                    <a:pt x="1014" y="33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75FA58E-9493-4A30-8090-7ED2F6EF3FAF}"/>
                </a:ext>
              </a:extLst>
            </p:cNvPr>
            <p:cNvSpPr/>
            <p:nvPr/>
          </p:nvSpPr>
          <p:spPr>
            <a:xfrm>
              <a:off x="5976771" y="3641161"/>
              <a:ext cx="251327" cy="76009"/>
            </a:xfrm>
            <a:custGeom>
              <a:avLst/>
              <a:gdLst>
                <a:gd name="connsiteX0" fmla="*/ 167 w 251327"/>
                <a:gd name="connsiteY0" fmla="*/ 72002 h 76009"/>
                <a:gd name="connsiteX1" fmla="*/ 135104 w 251327"/>
                <a:gd name="connsiteY1" fmla="*/ 67239 h 76009"/>
                <a:gd name="connsiteX2" fmla="*/ 250992 w 251327"/>
                <a:gd name="connsiteY2" fmla="*/ 564 h 76009"/>
                <a:gd name="connsiteX3" fmla="*/ 163679 w 251327"/>
                <a:gd name="connsiteY3" fmla="*/ 37077 h 76009"/>
                <a:gd name="connsiteX4" fmla="*/ 167 w 251327"/>
                <a:gd name="connsiteY4" fmla="*/ 72002 h 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27" h="76009">
                  <a:moveTo>
                    <a:pt x="167" y="72002"/>
                  </a:moveTo>
                  <a:cubicBezTo>
                    <a:pt x="-4596" y="77029"/>
                    <a:pt x="93300" y="79145"/>
                    <a:pt x="135104" y="67239"/>
                  </a:cubicBezTo>
                  <a:cubicBezTo>
                    <a:pt x="176908" y="55333"/>
                    <a:pt x="246230" y="5591"/>
                    <a:pt x="250992" y="564"/>
                  </a:cubicBezTo>
                  <a:cubicBezTo>
                    <a:pt x="255755" y="-4463"/>
                    <a:pt x="208923" y="25435"/>
                    <a:pt x="163679" y="37077"/>
                  </a:cubicBezTo>
                  <a:cubicBezTo>
                    <a:pt x="118435" y="48719"/>
                    <a:pt x="4930" y="66975"/>
                    <a:pt x="167" y="72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C3F47BFA-26BB-454A-A712-805BA46B6BE3}"/>
                </a:ext>
              </a:extLst>
            </p:cNvPr>
            <p:cNvSpPr/>
            <p:nvPr/>
          </p:nvSpPr>
          <p:spPr>
            <a:xfrm>
              <a:off x="5059121" y="3591613"/>
              <a:ext cx="601975" cy="184848"/>
            </a:xfrm>
            <a:custGeom>
              <a:avLst/>
              <a:gdLst>
                <a:gd name="connsiteX0" fmla="*/ 8179 w 601975"/>
                <a:gd name="connsiteY0" fmla="*/ 183462 h 184848"/>
                <a:gd name="connsiteX1" fmla="*/ 158992 w 601975"/>
                <a:gd name="connsiteY1" fmla="*/ 77100 h 184848"/>
                <a:gd name="connsiteX2" fmla="*/ 581267 w 601975"/>
                <a:gd name="connsiteY2" fmla="*/ 5662 h 184848"/>
                <a:gd name="connsiteX3" fmla="*/ 522529 w 601975"/>
                <a:gd name="connsiteY3" fmla="*/ 5662 h 184848"/>
                <a:gd name="connsiteX4" fmla="*/ 397117 w 601975"/>
                <a:gd name="connsiteY4" fmla="*/ 15187 h 184848"/>
                <a:gd name="connsiteX5" fmla="*/ 127242 w 601975"/>
                <a:gd name="connsiteY5" fmla="*/ 99325 h 184848"/>
                <a:gd name="connsiteX6" fmla="*/ 30404 w 601975"/>
                <a:gd name="connsiteY6" fmla="*/ 137425 h 184848"/>
                <a:gd name="connsiteX7" fmla="*/ 8179 w 601975"/>
                <a:gd name="connsiteY7" fmla="*/ 183462 h 1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75" h="184848">
                  <a:moveTo>
                    <a:pt x="8179" y="183462"/>
                  </a:moveTo>
                  <a:cubicBezTo>
                    <a:pt x="29610" y="173408"/>
                    <a:pt x="63478" y="106733"/>
                    <a:pt x="158992" y="77100"/>
                  </a:cubicBezTo>
                  <a:cubicBezTo>
                    <a:pt x="254506" y="47467"/>
                    <a:pt x="520678" y="17568"/>
                    <a:pt x="581267" y="5662"/>
                  </a:cubicBezTo>
                  <a:cubicBezTo>
                    <a:pt x="641856" y="-6244"/>
                    <a:pt x="553221" y="4074"/>
                    <a:pt x="522529" y="5662"/>
                  </a:cubicBezTo>
                  <a:cubicBezTo>
                    <a:pt x="491837" y="7249"/>
                    <a:pt x="462998" y="-423"/>
                    <a:pt x="397117" y="15187"/>
                  </a:cubicBezTo>
                  <a:cubicBezTo>
                    <a:pt x="331236" y="30797"/>
                    <a:pt x="188361" y="78952"/>
                    <a:pt x="127242" y="99325"/>
                  </a:cubicBezTo>
                  <a:cubicBezTo>
                    <a:pt x="66123" y="119698"/>
                    <a:pt x="48660" y="128958"/>
                    <a:pt x="30404" y="137425"/>
                  </a:cubicBezTo>
                  <a:cubicBezTo>
                    <a:pt x="12148" y="145892"/>
                    <a:pt x="-13252" y="193516"/>
                    <a:pt x="8179" y="183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A4213566-7488-4765-8094-D1B0E325C8D2}"/>
                </a:ext>
              </a:extLst>
            </p:cNvPr>
            <p:cNvSpPr/>
            <p:nvPr/>
          </p:nvSpPr>
          <p:spPr>
            <a:xfrm>
              <a:off x="5427614" y="3530354"/>
              <a:ext cx="445579" cy="30473"/>
            </a:xfrm>
            <a:custGeom>
              <a:avLst/>
              <a:gdLst>
                <a:gd name="connsiteX0" fmla="*/ 49 w 445579"/>
                <a:gd name="connsiteY0" fmla="*/ 16121 h 30473"/>
                <a:gd name="connsiteX1" fmla="*/ 195311 w 445579"/>
                <a:gd name="connsiteY1" fmla="*/ 246 h 30473"/>
                <a:gd name="connsiteX2" fmla="*/ 438199 w 445579"/>
                <a:gd name="connsiteY2" fmla="*/ 30409 h 30473"/>
                <a:gd name="connsiteX3" fmla="*/ 376286 w 445579"/>
                <a:gd name="connsiteY3" fmla="*/ 8184 h 30473"/>
                <a:gd name="connsiteX4" fmla="*/ 309611 w 445579"/>
                <a:gd name="connsiteY4" fmla="*/ 5009 h 30473"/>
                <a:gd name="connsiteX5" fmla="*/ 212774 w 445579"/>
                <a:gd name="connsiteY5" fmla="*/ 16121 h 30473"/>
                <a:gd name="connsiteX6" fmla="*/ 49 w 445579"/>
                <a:gd name="connsiteY6" fmla="*/ 16121 h 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579" h="30473">
                  <a:moveTo>
                    <a:pt x="49" y="16121"/>
                  </a:moveTo>
                  <a:cubicBezTo>
                    <a:pt x="-2861" y="13475"/>
                    <a:pt x="122286" y="-2135"/>
                    <a:pt x="195311" y="246"/>
                  </a:cubicBezTo>
                  <a:cubicBezTo>
                    <a:pt x="268336" y="2627"/>
                    <a:pt x="408037" y="29086"/>
                    <a:pt x="438199" y="30409"/>
                  </a:cubicBezTo>
                  <a:cubicBezTo>
                    <a:pt x="468361" y="31732"/>
                    <a:pt x="397717" y="12417"/>
                    <a:pt x="376286" y="8184"/>
                  </a:cubicBezTo>
                  <a:cubicBezTo>
                    <a:pt x="354855" y="3951"/>
                    <a:pt x="336863" y="3686"/>
                    <a:pt x="309611" y="5009"/>
                  </a:cubicBezTo>
                  <a:cubicBezTo>
                    <a:pt x="282359" y="6332"/>
                    <a:pt x="260399" y="16650"/>
                    <a:pt x="212774" y="16121"/>
                  </a:cubicBezTo>
                  <a:cubicBezTo>
                    <a:pt x="165149" y="15592"/>
                    <a:pt x="2959" y="18767"/>
                    <a:pt x="49" y="16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55688729-DD80-4174-83FE-1ED72F635759}"/>
                </a:ext>
              </a:extLst>
            </p:cNvPr>
            <p:cNvSpPr/>
            <p:nvPr/>
          </p:nvSpPr>
          <p:spPr>
            <a:xfrm>
              <a:off x="5988050" y="3523652"/>
              <a:ext cx="237958" cy="114979"/>
            </a:xfrm>
            <a:custGeom>
              <a:avLst/>
              <a:gdLst>
                <a:gd name="connsiteX0" fmla="*/ 0 w 237958"/>
                <a:gd name="connsiteY0" fmla="*/ 46636 h 114979"/>
                <a:gd name="connsiteX1" fmla="*/ 106363 w 237958"/>
                <a:gd name="connsiteY1" fmla="*/ 62511 h 114979"/>
                <a:gd name="connsiteX2" fmla="*/ 234950 w 237958"/>
                <a:gd name="connsiteY2" fmla="*/ 598 h 114979"/>
                <a:gd name="connsiteX3" fmla="*/ 195263 w 237958"/>
                <a:gd name="connsiteY3" fmla="*/ 32348 h 114979"/>
                <a:gd name="connsiteX4" fmla="*/ 173038 w 237958"/>
                <a:gd name="connsiteY4" fmla="*/ 52986 h 114979"/>
                <a:gd name="connsiteX5" fmla="*/ 187325 w 237958"/>
                <a:gd name="connsiteY5" fmla="*/ 114898 h 114979"/>
                <a:gd name="connsiteX6" fmla="*/ 163513 w 237958"/>
                <a:gd name="connsiteY6" fmla="*/ 38698 h 114979"/>
                <a:gd name="connsiteX7" fmla="*/ 111125 w 237958"/>
                <a:gd name="connsiteY7" fmla="*/ 43461 h 114979"/>
                <a:gd name="connsiteX8" fmla="*/ 0 w 237958"/>
                <a:gd name="connsiteY8" fmla="*/ 46636 h 1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958" h="114979">
                  <a:moveTo>
                    <a:pt x="0" y="46636"/>
                  </a:moveTo>
                  <a:cubicBezTo>
                    <a:pt x="33602" y="58410"/>
                    <a:pt x="67205" y="70184"/>
                    <a:pt x="106363" y="62511"/>
                  </a:cubicBezTo>
                  <a:cubicBezTo>
                    <a:pt x="145521" y="54838"/>
                    <a:pt x="220134" y="5625"/>
                    <a:pt x="234950" y="598"/>
                  </a:cubicBezTo>
                  <a:cubicBezTo>
                    <a:pt x="249766" y="-4429"/>
                    <a:pt x="205582" y="23617"/>
                    <a:pt x="195263" y="32348"/>
                  </a:cubicBezTo>
                  <a:cubicBezTo>
                    <a:pt x="184944" y="41079"/>
                    <a:pt x="174361" y="39228"/>
                    <a:pt x="173038" y="52986"/>
                  </a:cubicBezTo>
                  <a:cubicBezTo>
                    <a:pt x="171715" y="66744"/>
                    <a:pt x="188912" y="117279"/>
                    <a:pt x="187325" y="114898"/>
                  </a:cubicBezTo>
                  <a:cubicBezTo>
                    <a:pt x="185738" y="112517"/>
                    <a:pt x="176213" y="50604"/>
                    <a:pt x="163513" y="38698"/>
                  </a:cubicBezTo>
                  <a:cubicBezTo>
                    <a:pt x="150813" y="26792"/>
                    <a:pt x="111125" y="43461"/>
                    <a:pt x="111125" y="43461"/>
                  </a:cubicBezTo>
                  <a:lnTo>
                    <a:pt x="0" y="466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27D8090C-2F5F-4DD4-9901-172F1DC497CB}"/>
                </a:ext>
              </a:extLst>
            </p:cNvPr>
            <p:cNvSpPr/>
            <p:nvPr/>
          </p:nvSpPr>
          <p:spPr>
            <a:xfrm>
              <a:off x="4096067" y="3442449"/>
              <a:ext cx="958631" cy="348637"/>
            </a:xfrm>
            <a:custGeom>
              <a:avLst/>
              <a:gdLst>
                <a:gd name="connsiteX0" fmla="*/ 45721 w 958631"/>
                <a:gd name="connsiteY0" fmla="*/ 348501 h 348637"/>
                <a:gd name="connsiteX1" fmla="*/ 6033 w 958631"/>
                <a:gd name="connsiteY1" fmla="*/ 242139 h 348637"/>
                <a:gd name="connsiteX2" fmla="*/ 193358 w 958631"/>
                <a:gd name="connsiteY2" fmla="*/ 188164 h 348637"/>
                <a:gd name="connsiteX3" fmla="*/ 434658 w 958631"/>
                <a:gd name="connsiteY3" fmla="*/ 189751 h 348637"/>
                <a:gd name="connsiteX4" fmla="*/ 190183 w 958631"/>
                <a:gd name="connsiteY4" fmla="*/ 191339 h 348637"/>
                <a:gd name="connsiteX5" fmla="*/ 450533 w 958631"/>
                <a:gd name="connsiteY5" fmla="*/ 186576 h 348637"/>
                <a:gd name="connsiteX6" fmla="*/ 456883 w 958631"/>
                <a:gd name="connsiteY6" fmla="*/ 111964 h 348637"/>
                <a:gd name="connsiteX7" fmla="*/ 428308 w 958631"/>
                <a:gd name="connsiteY7" fmla="*/ 202451 h 348637"/>
                <a:gd name="connsiteX8" fmla="*/ 455296 w 958631"/>
                <a:gd name="connsiteY8" fmla="*/ 143714 h 348637"/>
                <a:gd name="connsiteX9" fmla="*/ 618808 w 958631"/>
                <a:gd name="connsiteY9" fmla="*/ 145301 h 348637"/>
                <a:gd name="connsiteX10" fmla="*/ 729933 w 958631"/>
                <a:gd name="connsiteY10" fmla="*/ 2426 h 348637"/>
                <a:gd name="connsiteX11" fmla="*/ 706121 w 958631"/>
                <a:gd name="connsiteY11" fmla="*/ 51639 h 348637"/>
                <a:gd name="connsiteX12" fmla="*/ 650558 w 958631"/>
                <a:gd name="connsiteY12" fmla="*/ 167526 h 348637"/>
                <a:gd name="connsiteX13" fmla="*/ 720408 w 958631"/>
                <a:gd name="connsiteY13" fmla="*/ 43701 h 348637"/>
                <a:gd name="connsiteX14" fmla="*/ 723583 w 958631"/>
                <a:gd name="connsiteY14" fmla="*/ 142126 h 348637"/>
                <a:gd name="connsiteX15" fmla="*/ 774383 w 958631"/>
                <a:gd name="connsiteY15" fmla="*/ 123076 h 348637"/>
                <a:gd name="connsiteX16" fmla="*/ 958533 w 958631"/>
                <a:gd name="connsiteY16" fmla="*/ 151651 h 348637"/>
                <a:gd name="connsiteX17" fmla="*/ 796608 w 958631"/>
                <a:gd name="connsiteY17" fmla="*/ 150064 h 348637"/>
                <a:gd name="connsiteX18" fmla="*/ 575946 w 958631"/>
                <a:gd name="connsiteY18" fmla="*/ 135776 h 348637"/>
                <a:gd name="connsiteX19" fmla="*/ 437833 w 958631"/>
                <a:gd name="connsiteY19" fmla="*/ 162764 h 348637"/>
                <a:gd name="connsiteX20" fmla="*/ 369571 w 958631"/>
                <a:gd name="connsiteY20" fmla="*/ 167526 h 348637"/>
                <a:gd name="connsiteX21" fmla="*/ 142558 w 958631"/>
                <a:gd name="connsiteY21" fmla="*/ 189751 h 348637"/>
                <a:gd name="connsiteX22" fmla="*/ 42546 w 958631"/>
                <a:gd name="connsiteY22" fmla="*/ 218326 h 348637"/>
                <a:gd name="connsiteX23" fmla="*/ 45721 w 958631"/>
                <a:gd name="connsiteY23" fmla="*/ 348501 h 3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8631" h="348637">
                  <a:moveTo>
                    <a:pt x="45721" y="348501"/>
                  </a:moveTo>
                  <a:cubicBezTo>
                    <a:pt x="39636" y="352470"/>
                    <a:pt x="-18573" y="268862"/>
                    <a:pt x="6033" y="242139"/>
                  </a:cubicBezTo>
                  <a:cubicBezTo>
                    <a:pt x="30639" y="215416"/>
                    <a:pt x="121921" y="196895"/>
                    <a:pt x="193358" y="188164"/>
                  </a:cubicBezTo>
                  <a:cubicBezTo>
                    <a:pt x="264796" y="179433"/>
                    <a:pt x="435187" y="189222"/>
                    <a:pt x="434658" y="189751"/>
                  </a:cubicBezTo>
                  <a:cubicBezTo>
                    <a:pt x="434129" y="190280"/>
                    <a:pt x="187537" y="191868"/>
                    <a:pt x="190183" y="191339"/>
                  </a:cubicBezTo>
                  <a:cubicBezTo>
                    <a:pt x="192829" y="190810"/>
                    <a:pt x="406083" y="199805"/>
                    <a:pt x="450533" y="186576"/>
                  </a:cubicBezTo>
                  <a:cubicBezTo>
                    <a:pt x="494983" y="173347"/>
                    <a:pt x="460587" y="109318"/>
                    <a:pt x="456883" y="111964"/>
                  </a:cubicBezTo>
                  <a:cubicBezTo>
                    <a:pt x="453179" y="114610"/>
                    <a:pt x="428572" y="197159"/>
                    <a:pt x="428308" y="202451"/>
                  </a:cubicBezTo>
                  <a:cubicBezTo>
                    <a:pt x="428044" y="207743"/>
                    <a:pt x="423546" y="153239"/>
                    <a:pt x="455296" y="143714"/>
                  </a:cubicBezTo>
                  <a:cubicBezTo>
                    <a:pt x="487046" y="134189"/>
                    <a:pt x="573035" y="168849"/>
                    <a:pt x="618808" y="145301"/>
                  </a:cubicBezTo>
                  <a:cubicBezTo>
                    <a:pt x="664581" y="121753"/>
                    <a:pt x="715381" y="18036"/>
                    <a:pt x="729933" y="2426"/>
                  </a:cubicBezTo>
                  <a:cubicBezTo>
                    <a:pt x="744485" y="-13184"/>
                    <a:pt x="706121" y="51639"/>
                    <a:pt x="706121" y="51639"/>
                  </a:cubicBezTo>
                  <a:cubicBezTo>
                    <a:pt x="692892" y="79156"/>
                    <a:pt x="648177" y="168849"/>
                    <a:pt x="650558" y="167526"/>
                  </a:cubicBezTo>
                  <a:cubicBezTo>
                    <a:pt x="652939" y="166203"/>
                    <a:pt x="708237" y="47934"/>
                    <a:pt x="720408" y="43701"/>
                  </a:cubicBezTo>
                  <a:cubicBezTo>
                    <a:pt x="732579" y="39468"/>
                    <a:pt x="714587" y="128897"/>
                    <a:pt x="723583" y="142126"/>
                  </a:cubicBezTo>
                  <a:cubicBezTo>
                    <a:pt x="732579" y="155355"/>
                    <a:pt x="735225" y="121489"/>
                    <a:pt x="774383" y="123076"/>
                  </a:cubicBezTo>
                  <a:cubicBezTo>
                    <a:pt x="813541" y="124663"/>
                    <a:pt x="954829" y="147153"/>
                    <a:pt x="958533" y="151651"/>
                  </a:cubicBezTo>
                  <a:cubicBezTo>
                    <a:pt x="962237" y="156149"/>
                    <a:pt x="860372" y="152710"/>
                    <a:pt x="796608" y="150064"/>
                  </a:cubicBezTo>
                  <a:cubicBezTo>
                    <a:pt x="732844" y="147418"/>
                    <a:pt x="635742" y="133659"/>
                    <a:pt x="575946" y="135776"/>
                  </a:cubicBezTo>
                  <a:cubicBezTo>
                    <a:pt x="516150" y="137893"/>
                    <a:pt x="472229" y="157472"/>
                    <a:pt x="437833" y="162764"/>
                  </a:cubicBezTo>
                  <a:cubicBezTo>
                    <a:pt x="403437" y="168056"/>
                    <a:pt x="369571" y="167526"/>
                    <a:pt x="369571" y="167526"/>
                  </a:cubicBezTo>
                  <a:cubicBezTo>
                    <a:pt x="320359" y="172024"/>
                    <a:pt x="197062" y="181284"/>
                    <a:pt x="142558" y="189751"/>
                  </a:cubicBezTo>
                  <a:cubicBezTo>
                    <a:pt x="88054" y="198218"/>
                    <a:pt x="62125" y="196630"/>
                    <a:pt x="42546" y="218326"/>
                  </a:cubicBezTo>
                  <a:cubicBezTo>
                    <a:pt x="22967" y="240022"/>
                    <a:pt x="51806" y="344532"/>
                    <a:pt x="45721" y="348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F4B301B-FEB6-481A-B2A1-CFE1F2213F1B}"/>
                </a:ext>
              </a:extLst>
            </p:cNvPr>
            <p:cNvSpPr/>
            <p:nvPr/>
          </p:nvSpPr>
          <p:spPr>
            <a:xfrm>
              <a:off x="4031675" y="3598863"/>
              <a:ext cx="451446" cy="177919"/>
            </a:xfrm>
            <a:custGeom>
              <a:avLst/>
              <a:gdLst>
                <a:gd name="connsiteX0" fmla="*/ 575 w 451446"/>
                <a:gd name="connsiteY0" fmla="*/ 177800 h 177919"/>
                <a:gd name="connsiteX1" fmla="*/ 40263 w 451446"/>
                <a:gd name="connsiteY1" fmla="*/ 71437 h 177919"/>
                <a:gd name="connsiteX2" fmla="*/ 175200 w 451446"/>
                <a:gd name="connsiteY2" fmla="*/ 15875 h 177919"/>
                <a:gd name="connsiteX3" fmla="*/ 451425 w 451446"/>
                <a:gd name="connsiteY3" fmla="*/ 49212 h 177919"/>
                <a:gd name="connsiteX4" fmla="*/ 189488 w 451446"/>
                <a:gd name="connsiteY4" fmla="*/ 0 h 177919"/>
                <a:gd name="connsiteX5" fmla="*/ 62488 w 451446"/>
                <a:gd name="connsiteY5" fmla="*/ 49212 h 177919"/>
                <a:gd name="connsiteX6" fmla="*/ 575 w 451446"/>
                <a:gd name="connsiteY6" fmla="*/ 177800 h 17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446" h="177919">
                  <a:moveTo>
                    <a:pt x="575" y="177800"/>
                  </a:moveTo>
                  <a:cubicBezTo>
                    <a:pt x="-3129" y="181504"/>
                    <a:pt x="11159" y="98424"/>
                    <a:pt x="40263" y="71437"/>
                  </a:cubicBezTo>
                  <a:cubicBezTo>
                    <a:pt x="69367" y="44449"/>
                    <a:pt x="106673" y="19579"/>
                    <a:pt x="175200" y="15875"/>
                  </a:cubicBezTo>
                  <a:cubicBezTo>
                    <a:pt x="243727" y="12171"/>
                    <a:pt x="449044" y="51858"/>
                    <a:pt x="451425" y="49212"/>
                  </a:cubicBezTo>
                  <a:cubicBezTo>
                    <a:pt x="453806" y="46566"/>
                    <a:pt x="254311" y="0"/>
                    <a:pt x="189488" y="0"/>
                  </a:cubicBezTo>
                  <a:cubicBezTo>
                    <a:pt x="124665" y="0"/>
                    <a:pt x="91857" y="24077"/>
                    <a:pt x="62488" y="49212"/>
                  </a:cubicBezTo>
                  <a:cubicBezTo>
                    <a:pt x="33119" y="74347"/>
                    <a:pt x="4279" y="174096"/>
                    <a:pt x="575" y="177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8CE4D82A-1C48-48A0-B98C-58E804BC7C01}"/>
                </a:ext>
              </a:extLst>
            </p:cNvPr>
            <p:cNvSpPr/>
            <p:nvPr/>
          </p:nvSpPr>
          <p:spPr>
            <a:xfrm>
              <a:off x="4914848" y="3598830"/>
              <a:ext cx="180469" cy="306403"/>
            </a:xfrm>
            <a:custGeom>
              <a:avLst/>
              <a:gdLst>
                <a:gd name="connsiteX0" fmla="*/ 52 w 180469"/>
                <a:gd name="connsiteY0" fmla="*/ 33 h 306403"/>
                <a:gd name="connsiteX1" fmla="*/ 160390 w 180469"/>
                <a:gd name="connsiteY1" fmla="*/ 15908 h 306403"/>
                <a:gd name="connsiteX2" fmla="*/ 130227 w 180469"/>
                <a:gd name="connsiteY2" fmla="*/ 19083 h 306403"/>
                <a:gd name="connsiteX3" fmla="*/ 98477 w 180469"/>
                <a:gd name="connsiteY3" fmla="*/ 101633 h 306403"/>
                <a:gd name="connsiteX4" fmla="*/ 46090 w 180469"/>
                <a:gd name="connsiteY4" fmla="*/ 298483 h 306403"/>
                <a:gd name="connsiteX5" fmla="*/ 57202 w 180469"/>
                <a:gd name="connsiteY5" fmla="*/ 249270 h 306403"/>
                <a:gd name="connsiteX6" fmla="*/ 77840 w 180469"/>
                <a:gd name="connsiteY6" fmla="*/ 79408 h 306403"/>
                <a:gd name="connsiteX7" fmla="*/ 79427 w 180469"/>
                <a:gd name="connsiteY7" fmla="*/ 133383 h 306403"/>
                <a:gd name="connsiteX8" fmla="*/ 179440 w 180469"/>
                <a:gd name="connsiteY8" fmla="*/ 20670 h 306403"/>
                <a:gd name="connsiteX9" fmla="*/ 52 w 180469"/>
                <a:gd name="connsiteY9" fmla="*/ 33 h 3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469" h="306403">
                  <a:moveTo>
                    <a:pt x="52" y="33"/>
                  </a:moveTo>
                  <a:cubicBezTo>
                    <a:pt x="-3123" y="-761"/>
                    <a:pt x="138694" y="12733"/>
                    <a:pt x="160390" y="15908"/>
                  </a:cubicBezTo>
                  <a:cubicBezTo>
                    <a:pt x="182086" y="19083"/>
                    <a:pt x="140546" y="4796"/>
                    <a:pt x="130227" y="19083"/>
                  </a:cubicBezTo>
                  <a:cubicBezTo>
                    <a:pt x="119908" y="33370"/>
                    <a:pt x="112500" y="55066"/>
                    <a:pt x="98477" y="101633"/>
                  </a:cubicBezTo>
                  <a:cubicBezTo>
                    <a:pt x="84454" y="148200"/>
                    <a:pt x="52969" y="273877"/>
                    <a:pt x="46090" y="298483"/>
                  </a:cubicBezTo>
                  <a:cubicBezTo>
                    <a:pt x="39211" y="323089"/>
                    <a:pt x="51910" y="285783"/>
                    <a:pt x="57202" y="249270"/>
                  </a:cubicBezTo>
                  <a:cubicBezTo>
                    <a:pt x="62494" y="212757"/>
                    <a:pt x="74136" y="98722"/>
                    <a:pt x="77840" y="79408"/>
                  </a:cubicBezTo>
                  <a:cubicBezTo>
                    <a:pt x="81544" y="60094"/>
                    <a:pt x="62494" y="143173"/>
                    <a:pt x="79427" y="133383"/>
                  </a:cubicBezTo>
                  <a:cubicBezTo>
                    <a:pt x="96360" y="123593"/>
                    <a:pt x="191346" y="39720"/>
                    <a:pt x="179440" y="20670"/>
                  </a:cubicBezTo>
                  <a:cubicBezTo>
                    <a:pt x="167534" y="1620"/>
                    <a:pt x="3227" y="827"/>
                    <a:pt x="5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33F16D25-703C-400C-B3BF-9943DAD62A6B}"/>
                </a:ext>
              </a:extLst>
            </p:cNvPr>
            <p:cNvSpPr/>
            <p:nvPr/>
          </p:nvSpPr>
          <p:spPr>
            <a:xfrm>
              <a:off x="3992538" y="3678624"/>
              <a:ext cx="276306" cy="153664"/>
            </a:xfrm>
            <a:custGeom>
              <a:avLst/>
              <a:gdLst>
                <a:gd name="connsiteX0" fmla="*/ 25 w 276306"/>
                <a:gd name="connsiteY0" fmla="*/ 153601 h 153664"/>
                <a:gd name="connsiteX1" fmla="*/ 204812 w 276306"/>
                <a:gd name="connsiteY1" fmla="*/ 23426 h 153664"/>
                <a:gd name="connsiteX2" fmla="*/ 250850 w 276306"/>
                <a:gd name="connsiteY2" fmla="*/ 50414 h 153664"/>
                <a:gd name="connsiteX3" fmla="*/ 238150 w 276306"/>
                <a:gd name="connsiteY3" fmla="*/ 120264 h 153664"/>
                <a:gd name="connsiteX4" fmla="*/ 266725 w 276306"/>
                <a:gd name="connsiteY4" fmla="*/ 71051 h 153664"/>
                <a:gd name="connsiteX5" fmla="*/ 273075 w 276306"/>
                <a:gd name="connsiteY5" fmla="*/ 37714 h 153664"/>
                <a:gd name="connsiteX6" fmla="*/ 219100 w 276306"/>
                <a:gd name="connsiteY6" fmla="*/ 4376 h 153664"/>
                <a:gd name="connsiteX7" fmla="*/ 25 w 276306"/>
                <a:gd name="connsiteY7" fmla="*/ 153601 h 15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06" h="153664">
                  <a:moveTo>
                    <a:pt x="25" y="153601"/>
                  </a:moveTo>
                  <a:cubicBezTo>
                    <a:pt x="-2356" y="156776"/>
                    <a:pt x="163008" y="40624"/>
                    <a:pt x="204812" y="23426"/>
                  </a:cubicBezTo>
                  <a:cubicBezTo>
                    <a:pt x="246616" y="6228"/>
                    <a:pt x="245294" y="34274"/>
                    <a:pt x="250850" y="50414"/>
                  </a:cubicBezTo>
                  <a:cubicBezTo>
                    <a:pt x="256406" y="66554"/>
                    <a:pt x="235504" y="116824"/>
                    <a:pt x="238150" y="120264"/>
                  </a:cubicBezTo>
                  <a:cubicBezTo>
                    <a:pt x="240796" y="123704"/>
                    <a:pt x="260904" y="84809"/>
                    <a:pt x="266725" y="71051"/>
                  </a:cubicBezTo>
                  <a:cubicBezTo>
                    <a:pt x="272546" y="57293"/>
                    <a:pt x="281013" y="48826"/>
                    <a:pt x="273075" y="37714"/>
                  </a:cubicBezTo>
                  <a:cubicBezTo>
                    <a:pt x="265138" y="26601"/>
                    <a:pt x="261962" y="-13086"/>
                    <a:pt x="219100" y="4376"/>
                  </a:cubicBezTo>
                  <a:cubicBezTo>
                    <a:pt x="176238" y="21838"/>
                    <a:pt x="2406" y="150426"/>
                    <a:pt x="25" y="153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7AA395D6-0C34-49C5-9200-946EE0837150}"/>
                </a:ext>
              </a:extLst>
            </p:cNvPr>
            <p:cNvSpPr/>
            <p:nvPr/>
          </p:nvSpPr>
          <p:spPr>
            <a:xfrm>
              <a:off x="4304164" y="3670636"/>
              <a:ext cx="175505" cy="245731"/>
            </a:xfrm>
            <a:custGeom>
              <a:avLst/>
              <a:gdLst>
                <a:gd name="connsiteX0" fmla="*/ 4311 w 175505"/>
                <a:gd name="connsiteY0" fmla="*/ 2839 h 245731"/>
                <a:gd name="connsiteX1" fmla="*/ 7486 w 175505"/>
                <a:gd name="connsiteY1" fmla="*/ 142539 h 245731"/>
                <a:gd name="connsiteX2" fmla="*/ 58286 w 175505"/>
                <a:gd name="connsiteY2" fmla="*/ 148889 h 245731"/>
                <a:gd name="connsiteX3" fmla="*/ 147186 w 175505"/>
                <a:gd name="connsiteY3" fmla="*/ 183814 h 245731"/>
                <a:gd name="connsiteX4" fmla="*/ 51936 w 175505"/>
                <a:gd name="connsiteY4" fmla="*/ 245727 h 245731"/>
                <a:gd name="connsiteX5" fmla="*/ 174174 w 175505"/>
                <a:gd name="connsiteY5" fmla="*/ 186989 h 245731"/>
                <a:gd name="connsiteX6" fmla="*/ 112261 w 175505"/>
                <a:gd name="connsiteY6" fmla="*/ 155239 h 245731"/>
                <a:gd name="connsiteX7" fmla="*/ 39236 w 175505"/>
                <a:gd name="connsiteY7" fmla="*/ 136189 h 245731"/>
                <a:gd name="connsiteX8" fmla="*/ 2724 w 175505"/>
                <a:gd name="connsiteY8" fmla="*/ 53639 h 245731"/>
                <a:gd name="connsiteX9" fmla="*/ 4311 w 175505"/>
                <a:gd name="connsiteY9" fmla="*/ 2839 h 2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05" h="245731">
                  <a:moveTo>
                    <a:pt x="4311" y="2839"/>
                  </a:moveTo>
                  <a:cubicBezTo>
                    <a:pt x="5105" y="17656"/>
                    <a:pt x="-1510" y="118197"/>
                    <a:pt x="7486" y="142539"/>
                  </a:cubicBezTo>
                  <a:cubicBezTo>
                    <a:pt x="16482" y="166881"/>
                    <a:pt x="35003" y="142010"/>
                    <a:pt x="58286" y="148889"/>
                  </a:cubicBezTo>
                  <a:cubicBezTo>
                    <a:pt x="81569" y="155768"/>
                    <a:pt x="148244" y="167674"/>
                    <a:pt x="147186" y="183814"/>
                  </a:cubicBezTo>
                  <a:cubicBezTo>
                    <a:pt x="146128" y="199954"/>
                    <a:pt x="47438" y="245198"/>
                    <a:pt x="51936" y="245727"/>
                  </a:cubicBezTo>
                  <a:cubicBezTo>
                    <a:pt x="56434" y="246256"/>
                    <a:pt x="164120" y="202070"/>
                    <a:pt x="174174" y="186989"/>
                  </a:cubicBezTo>
                  <a:cubicBezTo>
                    <a:pt x="184228" y="171908"/>
                    <a:pt x="134751" y="163706"/>
                    <a:pt x="112261" y="155239"/>
                  </a:cubicBezTo>
                  <a:cubicBezTo>
                    <a:pt x="89771" y="146772"/>
                    <a:pt x="57492" y="153122"/>
                    <a:pt x="39236" y="136189"/>
                  </a:cubicBezTo>
                  <a:cubicBezTo>
                    <a:pt x="20980" y="119256"/>
                    <a:pt x="9338" y="72160"/>
                    <a:pt x="2724" y="53639"/>
                  </a:cubicBezTo>
                  <a:cubicBezTo>
                    <a:pt x="-3890" y="35118"/>
                    <a:pt x="3517" y="-11978"/>
                    <a:pt x="4311" y="2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DEBC00AD-EB5B-490C-8A40-183C74CB2DC3}"/>
                </a:ext>
              </a:extLst>
            </p:cNvPr>
            <p:cNvSpPr/>
            <p:nvPr/>
          </p:nvSpPr>
          <p:spPr>
            <a:xfrm>
              <a:off x="4370248" y="3671494"/>
              <a:ext cx="127150" cy="222644"/>
            </a:xfrm>
            <a:custGeom>
              <a:avLst/>
              <a:gdLst>
                <a:gd name="connsiteX0" fmla="*/ 140 w 127150"/>
                <a:gd name="connsiteY0" fmla="*/ 394 h 222644"/>
                <a:gd name="connsiteX1" fmla="*/ 17602 w 127150"/>
                <a:gd name="connsiteY1" fmla="*/ 111519 h 222644"/>
                <a:gd name="connsiteX2" fmla="*/ 123965 w 127150"/>
                <a:gd name="connsiteY2" fmla="*/ 146444 h 222644"/>
                <a:gd name="connsiteX3" fmla="*/ 47765 w 127150"/>
                <a:gd name="connsiteY3" fmla="*/ 222644 h 222644"/>
                <a:gd name="connsiteX4" fmla="*/ 127140 w 127150"/>
                <a:gd name="connsiteY4" fmla="*/ 133744 h 222644"/>
                <a:gd name="connsiteX5" fmla="*/ 41415 w 127150"/>
                <a:gd name="connsiteY5" fmla="*/ 111519 h 222644"/>
                <a:gd name="connsiteX6" fmla="*/ 11252 w 127150"/>
                <a:gd name="connsiteY6" fmla="*/ 75006 h 222644"/>
                <a:gd name="connsiteX7" fmla="*/ 140 w 127150"/>
                <a:gd name="connsiteY7" fmla="*/ 394 h 2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50" h="222644">
                  <a:moveTo>
                    <a:pt x="140" y="394"/>
                  </a:moveTo>
                  <a:cubicBezTo>
                    <a:pt x="1198" y="6480"/>
                    <a:pt x="-3035" y="87177"/>
                    <a:pt x="17602" y="111519"/>
                  </a:cubicBezTo>
                  <a:cubicBezTo>
                    <a:pt x="38239" y="135861"/>
                    <a:pt x="118938" y="127923"/>
                    <a:pt x="123965" y="146444"/>
                  </a:cubicBezTo>
                  <a:cubicBezTo>
                    <a:pt x="128992" y="164965"/>
                    <a:pt x="47765" y="222644"/>
                    <a:pt x="47765" y="222644"/>
                  </a:cubicBezTo>
                  <a:cubicBezTo>
                    <a:pt x="48294" y="220527"/>
                    <a:pt x="128198" y="152265"/>
                    <a:pt x="127140" y="133744"/>
                  </a:cubicBezTo>
                  <a:cubicBezTo>
                    <a:pt x="126082" y="115223"/>
                    <a:pt x="60730" y="121309"/>
                    <a:pt x="41415" y="111519"/>
                  </a:cubicBezTo>
                  <a:cubicBezTo>
                    <a:pt x="22100" y="101729"/>
                    <a:pt x="18396" y="89558"/>
                    <a:pt x="11252" y="75006"/>
                  </a:cubicBezTo>
                  <a:cubicBezTo>
                    <a:pt x="4108" y="60454"/>
                    <a:pt x="-918" y="-5692"/>
                    <a:pt x="140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910015F-D547-461D-82F4-1DC2E7E246BA}"/>
                </a:ext>
              </a:extLst>
            </p:cNvPr>
            <p:cNvSpPr/>
            <p:nvPr/>
          </p:nvSpPr>
          <p:spPr>
            <a:xfrm>
              <a:off x="4729145" y="3712970"/>
              <a:ext cx="277861" cy="214622"/>
            </a:xfrm>
            <a:custGeom>
              <a:avLst/>
              <a:gdLst>
                <a:gd name="connsiteX0" fmla="*/ 18 w 277861"/>
                <a:gd name="connsiteY0" fmla="*/ 214505 h 214622"/>
                <a:gd name="connsiteX1" fmla="*/ 139718 w 277861"/>
                <a:gd name="connsiteY1" fmla="*/ 165293 h 214622"/>
                <a:gd name="connsiteX2" fmla="*/ 219093 w 277861"/>
                <a:gd name="connsiteY2" fmla="*/ 160530 h 214622"/>
                <a:gd name="connsiteX3" fmla="*/ 219093 w 277861"/>
                <a:gd name="connsiteY3" fmla="*/ 109730 h 214622"/>
                <a:gd name="connsiteX4" fmla="*/ 277830 w 277861"/>
                <a:gd name="connsiteY4" fmla="*/ 193 h 214622"/>
                <a:gd name="connsiteX5" fmla="*/ 227030 w 277861"/>
                <a:gd name="connsiteY5" fmla="*/ 84330 h 214622"/>
                <a:gd name="connsiteX6" fmla="*/ 206393 w 277861"/>
                <a:gd name="connsiteY6" fmla="*/ 131955 h 214622"/>
                <a:gd name="connsiteX7" fmla="*/ 130193 w 277861"/>
                <a:gd name="connsiteY7" fmla="*/ 149418 h 214622"/>
                <a:gd name="connsiteX8" fmla="*/ 18 w 277861"/>
                <a:gd name="connsiteY8" fmla="*/ 214505 h 21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61" h="214622">
                  <a:moveTo>
                    <a:pt x="18" y="214505"/>
                  </a:moveTo>
                  <a:cubicBezTo>
                    <a:pt x="1606" y="217151"/>
                    <a:pt x="103206" y="174289"/>
                    <a:pt x="139718" y="165293"/>
                  </a:cubicBezTo>
                  <a:cubicBezTo>
                    <a:pt x="176230" y="156297"/>
                    <a:pt x="205864" y="169790"/>
                    <a:pt x="219093" y="160530"/>
                  </a:cubicBezTo>
                  <a:cubicBezTo>
                    <a:pt x="232322" y="151270"/>
                    <a:pt x="209304" y="136453"/>
                    <a:pt x="219093" y="109730"/>
                  </a:cubicBezTo>
                  <a:cubicBezTo>
                    <a:pt x="228883" y="83007"/>
                    <a:pt x="276507" y="4426"/>
                    <a:pt x="277830" y="193"/>
                  </a:cubicBezTo>
                  <a:cubicBezTo>
                    <a:pt x="279153" y="-4040"/>
                    <a:pt x="238936" y="62370"/>
                    <a:pt x="227030" y="84330"/>
                  </a:cubicBezTo>
                  <a:cubicBezTo>
                    <a:pt x="215124" y="106290"/>
                    <a:pt x="222532" y="121107"/>
                    <a:pt x="206393" y="131955"/>
                  </a:cubicBezTo>
                  <a:cubicBezTo>
                    <a:pt x="190254" y="142803"/>
                    <a:pt x="161149" y="138041"/>
                    <a:pt x="130193" y="149418"/>
                  </a:cubicBezTo>
                  <a:cubicBezTo>
                    <a:pt x="99237" y="160795"/>
                    <a:pt x="-1570" y="211859"/>
                    <a:pt x="18" y="214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DA5ED7E9-55CF-4004-9E17-D6012FCA2A6A}"/>
                </a:ext>
              </a:extLst>
            </p:cNvPr>
            <p:cNvSpPr/>
            <p:nvPr/>
          </p:nvSpPr>
          <p:spPr>
            <a:xfrm>
              <a:off x="4751603" y="3578209"/>
              <a:ext cx="44277" cy="234168"/>
            </a:xfrm>
            <a:custGeom>
              <a:avLst/>
              <a:gdLst>
                <a:gd name="connsiteX0" fmla="*/ 44235 w 44277"/>
                <a:gd name="connsiteY0" fmla="*/ 16 h 234168"/>
                <a:gd name="connsiteX1" fmla="*/ 9310 w 44277"/>
                <a:gd name="connsiteY1" fmla="*/ 100029 h 234168"/>
                <a:gd name="connsiteX2" fmla="*/ 4547 w 44277"/>
                <a:gd name="connsiteY2" fmla="*/ 142891 h 234168"/>
                <a:gd name="connsiteX3" fmla="*/ 14072 w 44277"/>
                <a:gd name="connsiteY3" fmla="*/ 233379 h 234168"/>
                <a:gd name="connsiteX4" fmla="*/ 10897 w 44277"/>
                <a:gd name="connsiteY4" fmla="*/ 182579 h 234168"/>
                <a:gd name="connsiteX5" fmla="*/ 1372 w 44277"/>
                <a:gd name="connsiteY5" fmla="*/ 107966 h 234168"/>
                <a:gd name="connsiteX6" fmla="*/ 44235 w 44277"/>
                <a:gd name="connsiteY6" fmla="*/ 16 h 23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77" h="234168">
                  <a:moveTo>
                    <a:pt x="44235" y="16"/>
                  </a:moveTo>
                  <a:cubicBezTo>
                    <a:pt x="45558" y="-1307"/>
                    <a:pt x="15925" y="76217"/>
                    <a:pt x="9310" y="100029"/>
                  </a:cubicBezTo>
                  <a:cubicBezTo>
                    <a:pt x="2695" y="123841"/>
                    <a:pt x="3753" y="120666"/>
                    <a:pt x="4547" y="142891"/>
                  </a:cubicBezTo>
                  <a:cubicBezTo>
                    <a:pt x="5341" y="165116"/>
                    <a:pt x="13014" y="226764"/>
                    <a:pt x="14072" y="233379"/>
                  </a:cubicBezTo>
                  <a:cubicBezTo>
                    <a:pt x="15130" y="239994"/>
                    <a:pt x="13014" y="203481"/>
                    <a:pt x="10897" y="182579"/>
                  </a:cubicBezTo>
                  <a:cubicBezTo>
                    <a:pt x="8780" y="161677"/>
                    <a:pt x="-4184" y="136806"/>
                    <a:pt x="1372" y="107966"/>
                  </a:cubicBezTo>
                  <a:cubicBezTo>
                    <a:pt x="6928" y="79126"/>
                    <a:pt x="42912" y="1339"/>
                    <a:pt x="4423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8622C2F9-060E-4E03-9D7F-32A8C2581D8C}"/>
                </a:ext>
              </a:extLst>
            </p:cNvPr>
            <p:cNvSpPr/>
            <p:nvPr/>
          </p:nvSpPr>
          <p:spPr>
            <a:xfrm>
              <a:off x="4837560" y="3598824"/>
              <a:ext cx="144070" cy="230304"/>
            </a:xfrm>
            <a:custGeom>
              <a:avLst/>
              <a:gdLst>
                <a:gd name="connsiteX0" fmla="*/ 144015 w 144070"/>
                <a:gd name="connsiteY0" fmla="*/ 39 h 230304"/>
                <a:gd name="connsiteX1" fmla="*/ 1140 w 144070"/>
                <a:gd name="connsiteY1" fmla="*/ 50839 h 230304"/>
                <a:gd name="connsiteX2" fmla="*/ 74165 w 144070"/>
                <a:gd name="connsiteY2" fmla="*/ 34964 h 230304"/>
                <a:gd name="connsiteX3" fmla="*/ 21778 w 144070"/>
                <a:gd name="connsiteY3" fmla="*/ 74651 h 230304"/>
                <a:gd name="connsiteX4" fmla="*/ 51940 w 144070"/>
                <a:gd name="connsiteY4" fmla="*/ 79414 h 230304"/>
                <a:gd name="connsiteX5" fmla="*/ 40828 w 144070"/>
                <a:gd name="connsiteY5" fmla="*/ 122276 h 230304"/>
                <a:gd name="connsiteX6" fmla="*/ 61465 w 144070"/>
                <a:gd name="connsiteY6" fmla="*/ 131801 h 230304"/>
                <a:gd name="connsiteX7" fmla="*/ 23365 w 144070"/>
                <a:gd name="connsiteY7" fmla="*/ 163551 h 230304"/>
                <a:gd name="connsiteX8" fmla="*/ 13840 w 144070"/>
                <a:gd name="connsiteY8" fmla="*/ 230226 h 230304"/>
                <a:gd name="connsiteX9" fmla="*/ 36065 w 144070"/>
                <a:gd name="connsiteY9" fmla="*/ 149264 h 230304"/>
                <a:gd name="connsiteX10" fmla="*/ 18603 w 144070"/>
                <a:gd name="connsiteY10" fmla="*/ 60364 h 230304"/>
                <a:gd name="connsiteX11" fmla="*/ 144015 w 144070"/>
                <a:gd name="connsiteY11" fmla="*/ 39 h 2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70" h="230304">
                  <a:moveTo>
                    <a:pt x="144015" y="39"/>
                  </a:moveTo>
                  <a:cubicBezTo>
                    <a:pt x="141105" y="-1548"/>
                    <a:pt x="12782" y="45018"/>
                    <a:pt x="1140" y="50839"/>
                  </a:cubicBezTo>
                  <a:cubicBezTo>
                    <a:pt x="-10502" y="56660"/>
                    <a:pt x="70725" y="30995"/>
                    <a:pt x="74165" y="34964"/>
                  </a:cubicBezTo>
                  <a:cubicBezTo>
                    <a:pt x="77605" y="38933"/>
                    <a:pt x="25482" y="67243"/>
                    <a:pt x="21778" y="74651"/>
                  </a:cubicBezTo>
                  <a:cubicBezTo>
                    <a:pt x="18074" y="82059"/>
                    <a:pt x="48765" y="71476"/>
                    <a:pt x="51940" y="79414"/>
                  </a:cubicBezTo>
                  <a:cubicBezTo>
                    <a:pt x="55115" y="87352"/>
                    <a:pt x="39240" y="113545"/>
                    <a:pt x="40828" y="122276"/>
                  </a:cubicBezTo>
                  <a:cubicBezTo>
                    <a:pt x="42416" y="131007"/>
                    <a:pt x="64375" y="124922"/>
                    <a:pt x="61465" y="131801"/>
                  </a:cubicBezTo>
                  <a:cubicBezTo>
                    <a:pt x="58554" y="138680"/>
                    <a:pt x="31302" y="147147"/>
                    <a:pt x="23365" y="163551"/>
                  </a:cubicBezTo>
                  <a:cubicBezTo>
                    <a:pt x="15427" y="179955"/>
                    <a:pt x="11723" y="232607"/>
                    <a:pt x="13840" y="230226"/>
                  </a:cubicBezTo>
                  <a:cubicBezTo>
                    <a:pt x="15957" y="227845"/>
                    <a:pt x="35271" y="177574"/>
                    <a:pt x="36065" y="149264"/>
                  </a:cubicBezTo>
                  <a:cubicBezTo>
                    <a:pt x="36859" y="120954"/>
                    <a:pt x="2199" y="84970"/>
                    <a:pt x="18603" y="60364"/>
                  </a:cubicBezTo>
                  <a:cubicBezTo>
                    <a:pt x="35007" y="35758"/>
                    <a:pt x="146925" y="1626"/>
                    <a:pt x="14401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F22C45CD-EF50-4ED6-BE39-89EBC256C6C1}"/>
                </a:ext>
              </a:extLst>
            </p:cNvPr>
            <p:cNvSpPr/>
            <p:nvPr/>
          </p:nvSpPr>
          <p:spPr>
            <a:xfrm>
              <a:off x="4762446" y="3665506"/>
              <a:ext cx="73197" cy="203252"/>
            </a:xfrm>
            <a:custGeom>
              <a:avLst/>
              <a:gdLst>
                <a:gd name="connsiteX0" fmla="*/ 54 w 73197"/>
                <a:gd name="connsiteY0" fmla="*/ 32 h 203252"/>
                <a:gd name="connsiteX1" fmla="*/ 60379 w 73197"/>
                <a:gd name="connsiteY1" fmla="*/ 49244 h 203252"/>
                <a:gd name="connsiteX2" fmla="*/ 11167 w 73197"/>
                <a:gd name="connsiteY2" fmla="*/ 150844 h 203252"/>
                <a:gd name="connsiteX3" fmla="*/ 50854 w 73197"/>
                <a:gd name="connsiteY3" fmla="*/ 120682 h 203252"/>
                <a:gd name="connsiteX4" fmla="*/ 50854 w 73197"/>
                <a:gd name="connsiteY4" fmla="*/ 203232 h 203252"/>
                <a:gd name="connsiteX5" fmla="*/ 73079 w 73197"/>
                <a:gd name="connsiteY5" fmla="*/ 128619 h 203252"/>
                <a:gd name="connsiteX6" fmla="*/ 39742 w 73197"/>
                <a:gd name="connsiteY6" fmla="*/ 119094 h 203252"/>
                <a:gd name="connsiteX7" fmla="*/ 73079 w 73197"/>
                <a:gd name="connsiteY7" fmla="*/ 55594 h 203252"/>
                <a:gd name="connsiteX8" fmla="*/ 54 w 73197"/>
                <a:gd name="connsiteY8" fmla="*/ 32 h 20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97" h="203252">
                  <a:moveTo>
                    <a:pt x="54" y="32"/>
                  </a:moveTo>
                  <a:cubicBezTo>
                    <a:pt x="-2063" y="-1026"/>
                    <a:pt x="58527" y="24109"/>
                    <a:pt x="60379" y="49244"/>
                  </a:cubicBezTo>
                  <a:cubicBezTo>
                    <a:pt x="62231" y="74379"/>
                    <a:pt x="12754" y="138938"/>
                    <a:pt x="11167" y="150844"/>
                  </a:cubicBezTo>
                  <a:cubicBezTo>
                    <a:pt x="9580" y="162750"/>
                    <a:pt x="44239" y="111951"/>
                    <a:pt x="50854" y="120682"/>
                  </a:cubicBezTo>
                  <a:cubicBezTo>
                    <a:pt x="57469" y="129413"/>
                    <a:pt x="47150" y="201909"/>
                    <a:pt x="50854" y="203232"/>
                  </a:cubicBezTo>
                  <a:cubicBezTo>
                    <a:pt x="54558" y="204555"/>
                    <a:pt x="74931" y="142642"/>
                    <a:pt x="73079" y="128619"/>
                  </a:cubicBezTo>
                  <a:cubicBezTo>
                    <a:pt x="71227" y="114596"/>
                    <a:pt x="39742" y="131265"/>
                    <a:pt x="39742" y="119094"/>
                  </a:cubicBezTo>
                  <a:cubicBezTo>
                    <a:pt x="39742" y="106923"/>
                    <a:pt x="74931" y="74379"/>
                    <a:pt x="73079" y="55594"/>
                  </a:cubicBezTo>
                  <a:cubicBezTo>
                    <a:pt x="71227" y="36809"/>
                    <a:pt x="2171" y="1090"/>
                    <a:pt x="54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4C8290A7-F89A-4300-91A7-F7BCADE0FDC7}"/>
                </a:ext>
              </a:extLst>
            </p:cNvPr>
            <p:cNvSpPr/>
            <p:nvPr/>
          </p:nvSpPr>
          <p:spPr>
            <a:xfrm>
              <a:off x="4711522" y="3673316"/>
              <a:ext cx="96925" cy="273980"/>
            </a:xfrm>
            <a:custGeom>
              <a:avLst/>
              <a:gdLst>
                <a:gd name="connsiteX0" fmla="*/ 178 w 96925"/>
                <a:gd name="connsiteY0" fmla="*/ 159 h 273980"/>
                <a:gd name="connsiteX1" fmla="*/ 71616 w 96925"/>
                <a:gd name="connsiteY1" fmla="*/ 44609 h 273980"/>
                <a:gd name="connsiteX2" fmla="*/ 71616 w 96925"/>
                <a:gd name="connsiteY2" fmla="*/ 96997 h 273980"/>
                <a:gd name="connsiteX3" fmla="*/ 36691 w 96925"/>
                <a:gd name="connsiteY3" fmla="*/ 146209 h 273980"/>
                <a:gd name="connsiteX4" fmla="*/ 27166 w 96925"/>
                <a:gd name="connsiteY4" fmla="*/ 273209 h 273980"/>
                <a:gd name="connsiteX5" fmla="*/ 46216 w 96925"/>
                <a:gd name="connsiteY5" fmla="*/ 195422 h 273980"/>
                <a:gd name="connsiteX6" fmla="*/ 62091 w 96925"/>
                <a:gd name="connsiteY6" fmla="*/ 112872 h 273980"/>
                <a:gd name="connsiteX7" fmla="*/ 95428 w 96925"/>
                <a:gd name="connsiteY7" fmla="*/ 60484 h 273980"/>
                <a:gd name="connsiteX8" fmla="*/ 178 w 96925"/>
                <a:gd name="connsiteY8" fmla="*/ 159 h 2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25" h="273980">
                  <a:moveTo>
                    <a:pt x="178" y="159"/>
                  </a:moveTo>
                  <a:cubicBezTo>
                    <a:pt x="-3791" y="-2487"/>
                    <a:pt x="59710" y="28469"/>
                    <a:pt x="71616" y="44609"/>
                  </a:cubicBezTo>
                  <a:cubicBezTo>
                    <a:pt x="83522" y="60749"/>
                    <a:pt x="77437" y="80064"/>
                    <a:pt x="71616" y="96997"/>
                  </a:cubicBezTo>
                  <a:cubicBezTo>
                    <a:pt x="65795" y="113930"/>
                    <a:pt x="44099" y="116840"/>
                    <a:pt x="36691" y="146209"/>
                  </a:cubicBezTo>
                  <a:cubicBezTo>
                    <a:pt x="29283" y="175578"/>
                    <a:pt x="25578" y="265007"/>
                    <a:pt x="27166" y="273209"/>
                  </a:cubicBezTo>
                  <a:cubicBezTo>
                    <a:pt x="28754" y="281411"/>
                    <a:pt x="40395" y="222145"/>
                    <a:pt x="46216" y="195422"/>
                  </a:cubicBezTo>
                  <a:cubicBezTo>
                    <a:pt x="52037" y="168699"/>
                    <a:pt x="53889" y="135362"/>
                    <a:pt x="62091" y="112872"/>
                  </a:cubicBezTo>
                  <a:cubicBezTo>
                    <a:pt x="70293" y="90382"/>
                    <a:pt x="104424" y="79799"/>
                    <a:pt x="95428" y="60484"/>
                  </a:cubicBezTo>
                  <a:cubicBezTo>
                    <a:pt x="86432" y="41169"/>
                    <a:pt x="4147" y="2805"/>
                    <a:pt x="178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6D115BFA-A2D8-4BEE-9D5A-39B5DEC5AE59}"/>
                </a:ext>
              </a:extLst>
            </p:cNvPr>
            <p:cNvSpPr/>
            <p:nvPr/>
          </p:nvSpPr>
          <p:spPr>
            <a:xfrm>
              <a:off x="4268720" y="3579324"/>
              <a:ext cx="465784" cy="324536"/>
            </a:xfrm>
            <a:custGeom>
              <a:avLst/>
              <a:gdLst>
                <a:gd name="connsiteX0" fmla="*/ 449330 w 465784"/>
                <a:gd name="connsiteY0" fmla="*/ 489 h 324536"/>
                <a:gd name="connsiteX1" fmla="*/ 427105 w 465784"/>
                <a:gd name="connsiteY1" fmla="*/ 173526 h 324536"/>
                <a:gd name="connsiteX2" fmla="*/ 462030 w 465784"/>
                <a:gd name="connsiteY2" fmla="*/ 211626 h 324536"/>
                <a:gd name="connsiteX3" fmla="*/ 455680 w 465784"/>
                <a:gd name="connsiteY3" fmla="*/ 184639 h 324536"/>
                <a:gd name="connsiteX4" fmla="*/ 381068 w 465784"/>
                <a:gd name="connsiteY4" fmla="*/ 192576 h 324536"/>
                <a:gd name="connsiteX5" fmla="*/ 192155 w 465784"/>
                <a:gd name="connsiteY5" fmla="*/ 319576 h 324536"/>
                <a:gd name="connsiteX6" fmla="*/ 398530 w 465784"/>
                <a:gd name="connsiteY6" fmla="*/ 187814 h 324536"/>
                <a:gd name="connsiteX7" fmla="*/ 204855 w 465784"/>
                <a:gd name="connsiteY7" fmla="*/ 306876 h 324536"/>
                <a:gd name="connsiteX8" fmla="*/ 139768 w 465784"/>
                <a:gd name="connsiteY8" fmla="*/ 324339 h 324536"/>
                <a:gd name="connsiteX9" fmla="*/ 68 w 465784"/>
                <a:gd name="connsiteY9" fmla="*/ 316401 h 324536"/>
                <a:gd name="connsiteX10" fmla="*/ 158818 w 465784"/>
                <a:gd name="connsiteY10" fmla="*/ 317989 h 324536"/>
                <a:gd name="connsiteX11" fmla="*/ 266768 w 465784"/>
                <a:gd name="connsiteY11" fmla="*/ 251314 h 324536"/>
                <a:gd name="connsiteX12" fmla="*/ 415993 w 465784"/>
                <a:gd name="connsiteY12" fmla="*/ 168764 h 324536"/>
                <a:gd name="connsiteX13" fmla="*/ 420755 w 465784"/>
                <a:gd name="connsiteY13" fmla="*/ 122726 h 324536"/>
                <a:gd name="connsiteX14" fmla="*/ 449330 w 465784"/>
                <a:gd name="connsiteY14" fmla="*/ 489 h 3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5784" h="324536">
                  <a:moveTo>
                    <a:pt x="449330" y="489"/>
                  </a:moveTo>
                  <a:cubicBezTo>
                    <a:pt x="450388" y="8956"/>
                    <a:pt x="424988" y="138337"/>
                    <a:pt x="427105" y="173526"/>
                  </a:cubicBezTo>
                  <a:cubicBezTo>
                    <a:pt x="429222" y="208716"/>
                    <a:pt x="457268" y="209774"/>
                    <a:pt x="462030" y="211626"/>
                  </a:cubicBezTo>
                  <a:cubicBezTo>
                    <a:pt x="466792" y="213478"/>
                    <a:pt x="469174" y="187814"/>
                    <a:pt x="455680" y="184639"/>
                  </a:cubicBezTo>
                  <a:cubicBezTo>
                    <a:pt x="442186" y="181464"/>
                    <a:pt x="424989" y="170087"/>
                    <a:pt x="381068" y="192576"/>
                  </a:cubicBezTo>
                  <a:cubicBezTo>
                    <a:pt x="337147" y="215065"/>
                    <a:pt x="189245" y="320370"/>
                    <a:pt x="192155" y="319576"/>
                  </a:cubicBezTo>
                  <a:cubicBezTo>
                    <a:pt x="195065" y="318782"/>
                    <a:pt x="396413" y="189931"/>
                    <a:pt x="398530" y="187814"/>
                  </a:cubicBezTo>
                  <a:cubicBezTo>
                    <a:pt x="400647" y="185697"/>
                    <a:pt x="247982" y="284122"/>
                    <a:pt x="204855" y="306876"/>
                  </a:cubicBezTo>
                  <a:cubicBezTo>
                    <a:pt x="161728" y="329630"/>
                    <a:pt x="173899" y="322752"/>
                    <a:pt x="139768" y="324339"/>
                  </a:cubicBezTo>
                  <a:cubicBezTo>
                    <a:pt x="105637" y="325926"/>
                    <a:pt x="-3107" y="317459"/>
                    <a:pt x="68" y="316401"/>
                  </a:cubicBezTo>
                  <a:cubicBezTo>
                    <a:pt x="3243" y="315343"/>
                    <a:pt x="114368" y="328837"/>
                    <a:pt x="158818" y="317989"/>
                  </a:cubicBezTo>
                  <a:cubicBezTo>
                    <a:pt x="203268" y="307141"/>
                    <a:pt x="223905" y="276185"/>
                    <a:pt x="266768" y="251314"/>
                  </a:cubicBezTo>
                  <a:cubicBezTo>
                    <a:pt x="309630" y="226443"/>
                    <a:pt x="390329" y="190195"/>
                    <a:pt x="415993" y="168764"/>
                  </a:cubicBezTo>
                  <a:cubicBezTo>
                    <a:pt x="441657" y="147333"/>
                    <a:pt x="413876" y="149713"/>
                    <a:pt x="420755" y="122726"/>
                  </a:cubicBezTo>
                  <a:cubicBezTo>
                    <a:pt x="427634" y="95739"/>
                    <a:pt x="448272" y="-7978"/>
                    <a:pt x="449330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A49F715-848C-448D-9F41-A8E3CDFEE420}"/>
                </a:ext>
              </a:extLst>
            </p:cNvPr>
            <p:cNvSpPr/>
            <p:nvPr/>
          </p:nvSpPr>
          <p:spPr>
            <a:xfrm>
              <a:off x="4522762" y="3690889"/>
              <a:ext cx="200083" cy="251027"/>
            </a:xfrm>
            <a:custGeom>
              <a:avLst/>
              <a:gdLst>
                <a:gd name="connsiteX0" fmla="*/ 193701 w 200083"/>
                <a:gd name="connsiteY0" fmla="*/ 49 h 251027"/>
                <a:gd name="connsiteX1" fmla="*/ 185763 w 200083"/>
                <a:gd name="connsiteY1" fmla="*/ 90536 h 251027"/>
                <a:gd name="connsiteX2" fmla="*/ 200051 w 200083"/>
                <a:gd name="connsiteY2" fmla="*/ 249286 h 251027"/>
                <a:gd name="connsiteX3" fmla="*/ 181001 w 200083"/>
                <a:gd name="connsiteY3" fmla="*/ 174674 h 251027"/>
                <a:gd name="connsiteX4" fmla="*/ 155601 w 200083"/>
                <a:gd name="connsiteY4" fmla="*/ 166736 h 251027"/>
                <a:gd name="connsiteX5" fmla="*/ 26 w 200083"/>
                <a:gd name="connsiteY5" fmla="*/ 222299 h 251027"/>
                <a:gd name="connsiteX6" fmla="*/ 168301 w 200083"/>
                <a:gd name="connsiteY6" fmla="*/ 146099 h 251027"/>
                <a:gd name="connsiteX7" fmla="*/ 168301 w 200083"/>
                <a:gd name="connsiteY7" fmla="*/ 101649 h 251027"/>
                <a:gd name="connsiteX8" fmla="*/ 193701 w 200083"/>
                <a:gd name="connsiteY8" fmla="*/ 49 h 2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83" h="251027">
                  <a:moveTo>
                    <a:pt x="193701" y="49"/>
                  </a:moveTo>
                  <a:cubicBezTo>
                    <a:pt x="196611" y="-1803"/>
                    <a:pt x="184705" y="48997"/>
                    <a:pt x="185763" y="90536"/>
                  </a:cubicBezTo>
                  <a:cubicBezTo>
                    <a:pt x="186821" y="132075"/>
                    <a:pt x="200845" y="235263"/>
                    <a:pt x="200051" y="249286"/>
                  </a:cubicBezTo>
                  <a:cubicBezTo>
                    <a:pt x="199257" y="263309"/>
                    <a:pt x="188409" y="188432"/>
                    <a:pt x="181001" y="174674"/>
                  </a:cubicBezTo>
                  <a:cubicBezTo>
                    <a:pt x="173593" y="160916"/>
                    <a:pt x="185764" y="158798"/>
                    <a:pt x="155601" y="166736"/>
                  </a:cubicBezTo>
                  <a:cubicBezTo>
                    <a:pt x="125438" y="174674"/>
                    <a:pt x="-2091" y="225739"/>
                    <a:pt x="26" y="222299"/>
                  </a:cubicBezTo>
                  <a:cubicBezTo>
                    <a:pt x="2143" y="218860"/>
                    <a:pt x="140255" y="166207"/>
                    <a:pt x="168301" y="146099"/>
                  </a:cubicBezTo>
                  <a:cubicBezTo>
                    <a:pt x="196347" y="125991"/>
                    <a:pt x="166978" y="123874"/>
                    <a:pt x="168301" y="101649"/>
                  </a:cubicBezTo>
                  <a:cubicBezTo>
                    <a:pt x="169624" y="79424"/>
                    <a:pt x="190791" y="1901"/>
                    <a:pt x="193701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581E77E5-A04D-473A-A288-ADF9DA52DEED}"/>
                </a:ext>
              </a:extLst>
            </p:cNvPr>
            <p:cNvSpPr/>
            <p:nvPr/>
          </p:nvSpPr>
          <p:spPr>
            <a:xfrm>
              <a:off x="4299186" y="3857316"/>
              <a:ext cx="161627" cy="227552"/>
            </a:xfrm>
            <a:custGeom>
              <a:avLst/>
              <a:gdLst>
                <a:gd name="connsiteX0" fmla="*/ 74377 w 161627"/>
                <a:gd name="connsiteY0" fmla="*/ 309 h 227552"/>
                <a:gd name="connsiteX1" fmla="*/ 4527 w 161627"/>
                <a:gd name="connsiteY1" fmla="*/ 84447 h 227552"/>
                <a:gd name="connsiteX2" fmla="*/ 23577 w 161627"/>
                <a:gd name="connsiteY2" fmla="*/ 113022 h 227552"/>
                <a:gd name="connsiteX3" fmla="*/ 158514 w 161627"/>
                <a:gd name="connsiteY3" fmla="*/ 225734 h 227552"/>
                <a:gd name="connsiteX4" fmla="*/ 110889 w 161627"/>
                <a:gd name="connsiteY4" fmla="*/ 178109 h 227552"/>
                <a:gd name="connsiteX5" fmla="*/ 25164 w 161627"/>
                <a:gd name="connsiteY5" fmla="*/ 117784 h 227552"/>
                <a:gd name="connsiteX6" fmla="*/ 74377 w 161627"/>
                <a:gd name="connsiteY6" fmla="*/ 309 h 2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27" h="227552">
                  <a:moveTo>
                    <a:pt x="74377" y="309"/>
                  </a:moveTo>
                  <a:cubicBezTo>
                    <a:pt x="70938" y="-5247"/>
                    <a:pt x="12994" y="65662"/>
                    <a:pt x="4527" y="84447"/>
                  </a:cubicBezTo>
                  <a:cubicBezTo>
                    <a:pt x="-3940" y="103232"/>
                    <a:pt x="-2087" y="89474"/>
                    <a:pt x="23577" y="113022"/>
                  </a:cubicBezTo>
                  <a:cubicBezTo>
                    <a:pt x="49241" y="136570"/>
                    <a:pt x="143962" y="214886"/>
                    <a:pt x="158514" y="225734"/>
                  </a:cubicBezTo>
                  <a:cubicBezTo>
                    <a:pt x="173066" y="236582"/>
                    <a:pt x="133114" y="196101"/>
                    <a:pt x="110889" y="178109"/>
                  </a:cubicBezTo>
                  <a:cubicBezTo>
                    <a:pt x="88664" y="160117"/>
                    <a:pt x="29662" y="146094"/>
                    <a:pt x="25164" y="117784"/>
                  </a:cubicBezTo>
                  <a:cubicBezTo>
                    <a:pt x="20666" y="89474"/>
                    <a:pt x="77816" y="5865"/>
                    <a:pt x="74377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595E77EB-525A-4816-AB28-41B256842482}"/>
                </a:ext>
              </a:extLst>
            </p:cNvPr>
            <p:cNvSpPr/>
            <p:nvPr/>
          </p:nvSpPr>
          <p:spPr>
            <a:xfrm>
              <a:off x="4319273" y="3861995"/>
              <a:ext cx="343390" cy="84531"/>
            </a:xfrm>
            <a:custGeom>
              <a:avLst/>
              <a:gdLst>
                <a:gd name="connsiteX0" fmla="*/ 315 w 343390"/>
                <a:gd name="connsiteY0" fmla="*/ 84530 h 84531"/>
                <a:gd name="connsiteX1" fmla="*/ 98740 w 343390"/>
                <a:gd name="connsiteY1" fmla="*/ 36905 h 84531"/>
                <a:gd name="connsiteX2" fmla="*/ 208277 w 343390"/>
                <a:gd name="connsiteY2" fmla="*/ 5155 h 84531"/>
                <a:gd name="connsiteX3" fmla="*/ 243202 w 343390"/>
                <a:gd name="connsiteY3" fmla="*/ 3568 h 84531"/>
                <a:gd name="connsiteX4" fmla="*/ 343215 w 343390"/>
                <a:gd name="connsiteY4" fmla="*/ 40080 h 84531"/>
                <a:gd name="connsiteX5" fmla="*/ 265427 w 343390"/>
                <a:gd name="connsiteY5" fmla="*/ 5155 h 84531"/>
                <a:gd name="connsiteX6" fmla="*/ 189227 w 343390"/>
                <a:gd name="connsiteY6" fmla="*/ 14680 h 84531"/>
                <a:gd name="connsiteX7" fmla="*/ 132077 w 343390"/>
                <a:gd name="connsiteY7" fmla="*/ 35318 h 84531"/>
                <a:gd name="connsiteX8" fmla="*/ 315 w 343390"/>
                <a:gd name="connsiteY8" fmla="*/ 84530 h 8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390" h="84531">
                  <a:moveTo>
                    <a:pt x="315" y="84530"/>
                  </a:moveTo>
                  <a:cubicBezTo>
                    <a:pt x="-5241" y="84795"/>
                    <a:pt x="64080" y="50134"/>
                    <a:pt x="98740" y="36905"/>
                  </a:cubicBezTo>
                  <a:cubicBezTo>
                    <a:pt x="133400" y="23676"/>
                    <a:pt x="184200" y="10711"/>
                    <a:pt x="208277" y="5155"/>
                  </a:cubicBezTo>
                  <a:cubicBezTo>
                    <a:pt x="232354" y="-401"/>
                    <a:pt x="220712" y="-2253"/>
                    <a:pt x="243202" y="3568"/>
                  </a:cubicBezTo>
                  <a:cubicBezTo>
                    <a:pt x="265692" y="9389"/>
                    <a:pt x="339511" y="39816"/>
                    <a:pt x="343215" y="40080"/>
                  </a:cubicBezTo>
                  <a:cubicBezTo>
                    <a:pt x="346919" y="40344"/>
                    <a:pt x="291092" y="9388"/>
                    <a:pt x="265427" y="5155"/>
                  </a:cubicBezTo>
                  <a:cubicBezTo>
                    <a:pt x="239762" y="922"/>
                    <a:pt x="211452" y="9653"/>
                    <a:pt x="189227" y="14680"/>
                  </a:cubicBezTo>
                  <a:cubicBezTo>
                    <a:pt x="167002" y="19707"/>
                    <a:pt x="161446" y="26587"/>
                    <a:pt x="132077" y="35318"/>
                  </a:cubicBezTo>
                  <a:cubicBezTo>
                    <a:pt x="102708" y="44049"/>
                    <a:pt x="5871" y="84265"/>
                    <a:pt x="315" y="84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BAA7CE14-020B-49D2-8A5F-32B24535265B}"/>
                </a:ext>
              </a:extLst>
            </p:cNvPr>
            <p:cNvSpPr/>
            <p:nvPr/>
          </p:nvSpPr>
          <p:spPr>
            <a:xfrm>
              <a:off x="4480958" y="3887562"/>
              <a:ext cx="193191" cy="89165"/>
            </a:xfrm>
            <a:custGeom>
              <a:avLst/>
              <a:gdLst>
                <a:gd name="connsiteX0" fmla="*/ 555 w 193191"/>
                <a:gd name="connsiteY0" fmla="*/ 226 h 89165"/>
                <a:gd name="connsiteX1" fmla="*/ 91042 w 193191"/>
                <a:gd name="connsiteY1" fmla="*/ 19276 h 89165"/>
                <a:gd name="connsiteX2" fmla="*/ 114855 w 193191"/>
                <a:gd name="connsiteY2" fmla="*/ 47851 h 89165"/>
                <a:gd name="connsiteX3" fmla="*/ 106917 w 193191"/>
                <a:gd name="connsiteY3" fmla="*/ 71663 h 89165"/>
                <a:gd name="connsiteX4" fmla="*/ 192642 w 193191"/>
                <a:gd name="connsiteY4" fmla="*/ 89126 h 89165"/>
                <a:gd name="connsiteX5" fmla="*/ 143430 w 193191"/>
                <a:gd name="connsiteY5" fmla="*/ 66901 h 89165"/>
                <a:gd name="connsiteX6" fmla="*/ 138667 w 193191"/>
                <a:gd name="connsiteY6" fmla="*/ 31976 h 89165"/>
                <a:gd name="connsiteX7" fmla="*/ 555 w 193191"/>
                <a:gd name="connsiteY7" fmla="*/ 226 h 8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91" h="89165">
                  <a:moveTo>
                    <a:pt x="555" y="226"/>
                  </a:moveTo>
                  <a:cubicBezTo>
                    <a:pt x="-7382" y="-1891"/>
                    <a:pt x="71992" y="11339"/>
                    <a:pt x="91042" y="19276"/>
                  </a:cubicBezTo>
                  <a:cubicBezTo>
                    <a:pt x="110092" y="27213"/>
                    <a:pt x="112209" y="39120"/>
                    <a:pt x="114855" y="47851"/>
                  </a:cubicBezTo>
                  <a:cubicBezTo>
                    <a:pt x="117501" y="56582"/>
                    <a:pt x="93953" y="64784"/>
                    <a:pt x="106917" y="71663"/>
                  </a:cubicBezTo>
                  <a:cubicBezTo>
                    <a:pt x="119881" y="78542"/>
                    <a:pt x="186557" y="89920"/>
                    <a:pt x="192642" y="89126"/>
                  </a:cubicBezTo>
                  <a:cubicBezTo>
                    <a:pt x="198728" y="88332"/>
                    <a:pt x="152426" y="76426"/>
                    <a:pt x="143430" y="66901"/>
                  </a:cubicBezTo>
                  <a:cubicBezTo>
                    <a:pt x="134434" y="57376"/>
                    <a:pt x="161950" y="43088"/>
                    <a:pt x="138667" y="31976"/>
                  </a:cubicBezTo>
                  <a:cubicBezTo>
                    <a:pt x="115384" y="20864"/>
                    <a:pt x="8492" y="2343"/>
                    <a:pt x="555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4FA875EB-A82F-4CCF-B408-382A517B4C0C}"/>
                </a:ext>
              </a:extLst>
            </p:cNvPr>
            <p:cNvSpPr/>
            <p:nvPr/>
          </p:nvSpPr>
          <p:spPr>
            <a:xfrm>
              <a:off x="4452921" y="3960585"/>
              <a:ext cx="269159" cy="124164"/>
            </a:xfrm>
            <a:custGeom>
              <a:avLst/>
              <a:gdLst>
                <a:gd name="connsiteX0" fmla="*/ 17 w 269159"/>
                <a:gd name="connsiteY0" fmla="*/ 124053 h 124164"/>
                <a:gd name="connsiteX1" fmla="*/ 147654 w 269159"/>
                <a:gd name="connsiteY1" fmla="*/ 70078 h 124164"/>
                <a:gd name="connsiteX2" fmla="*/ 268304 w 269159"/>
                <a:gd name="connsiteY2" fmla="*/ 3403 h 124164"/>
                <a:gd name="connsiteX3" fmla="*/ 198454 w 269159"/>
                <a:gd name="connsiteY3" fmla="*/ 14515 h 124164"/>
                <a:gd name="connsiteX4" fmla="*/ 138129 w 269159"/>
                <a:gd name="connsiteY4" fmla="*/ 55790 h 124164"/>
                <a:gd name="connsiteX5" fmla="*/ 17 w 269159"/>
                <a:gd name="connsiteY5" fmla="*/ 124053 h 1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159" h="124164">
                  <a:moveTo>
                    <a:pt x="17" y="124053"/>
                  </a:moveTo>
                  <a:cubicBezTo>
                    <a:pt x="1604" y="126434"/>
                    <a:pt x="102940" y="90186"/>
                    <a:pt x="147654" y="70078"/>
                  </a:cubicBezTo>
                  <a:cubicBezTo>
                    <a:pt x="192368" y="49970"/>
                    <a:pt x="259837" y="12664"/>
                    <a:pt x="268304" y="3403"/>
                  </a:cubicBezTo>
                  <a:cubicBezTo>
                    <a:pt x="276771" y="-5858"/>
                    <a:pt x="220150" y="5784"/>
                    <a:pt x="198454" y="14515"/>
                  </a:cubicBezTo>
                  <a:cubicBezTo>
                    <a:pt x="176758" y="23246"/>
                    <a:pt x="168027" y="43355"/>
                    <a:pt x="138129" y="55790"/>
                  </a:cubicBezTo>
                  <a:cubicBezTo>
                    <a:pt x="108231" y="68225"/>
                    <a:pt x="-1570" y="121672"/>
                    <a:pt x="17" y="124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15909AB3-9E5A-4669-93F4-DB61F300A47C}"/>
                </a:ext>
              </a:extLst>
            </p:cNvPr>
            <p:cNvSpPr/>
            <p:nvPr/>
          </p:nvSpPr>
          <p:spPr>
            <a:xfrm>
              <a:off x="4660887" y="3860203"/>
              <a:ext cx="45598" cy="121816"/>
            </a:xfrm>
            <a:custGeom>
              <a:avLst/>
              <a:gdLst>
                <a:gd name="connsiteX0" fmla="*/ 13 w 45598"/>
                <a:gd name="connsiteY0" fmla="*/ 597 h 121816"/>
                <a:gd name="connsiteX1" fmla="*/ 42876 w 45598"/>
                <a:gd name="connsiteY1" fmla="*/ 76797 h 121816"/>
                <a:gd name="connsiteX2" fmla="*/ 38113 w 45598"/>
                <a:gd name="connsiteY2" fmla="*/ 121247 h 121816"/>
                <a:gd name="connsiteX3" fmla="*/ 13 w 45598"/>
                <a:gd name="connsiteY3" fmla="*/ 597 h 12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98" h="121816">
                  <a:moveTo>
                    <a:pt x="13" y="597"/>
                  </a:moveTo>
                  <a:cubicBezTo>
                    <a:pt x="807" y="-6811"/>
                    <a:pt x="36526" y="56689"/>
                    <a:pt x="42876" y="76797"/>
                  </a:cubicBezTo>
                  <a:cubicBezTo>
                    <a:pt x="49226" y="96905"/>
                    <a:pt x="43140" y="126274"/>
                    <a:pt x="38113" y="121247"/>
                  </a:cubicBezTo>
                  <a:cubicBezTo>
                    <a:pt x="33086" y="116220"/>
                    <a:pt x="-781" y="8005"/>
                    <a:pt x="13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39FDA1C7-E5DA-407D-B73B-14C9B6CB2BCA}"/>
                </a:ext>
              </a:extLst>
            </p:cNvPr>
            <p:cNvSpPr/>
            <p:nvPr/>
          </p:nvSpPr>
          <p:spPr>
            <a:xfrm>
              <a:off x="4479893" y="4011371"/>
              <a:ext cx="558738" cy="120685"/>
            </a:xfrm>
            <a:custGeom>
              <a:avLst/>
              <a:gdLst>
                <a:gd name="connsiteX0" fmla="*/ 32 w 558738"/>
                <a:gd name="connsiteY0" fmla="*/ 101842 h 120685"/>
                <a:gd name="connsiteX1" fmla="*/ 128620 w 558738"/>
                <a:gd name="connsiteY1" fmla="*/ 44692 h 120685"/>
                <a:gd name="connsiteX2" fmla="*/ 219107 w 558738"/>
                <a:gd name="connsiteY2" fmla="*/ 1829 h 120685"/>
                <a:gd name="connsiteX3" fmla="*/ 261970 w 558738"/>
                <a:gd name="connsiteY3" fmla="*/ 20879 h 120685"/>
                <a:gd name="connsiteX4" fmla="*/ 327057 w 558738"/>
                <a:gd name="connsiteY4" fmla="*/ 57392 h 120685"/>
                <a:gd name="connsiteX5" fmla="*/ 457232 w 558738"/>
                <a:gd name="connsiteY5" fmla="*/ 111367 h 120685"/>
                <a:gd name="connsiteX6" fmla="*/ 557245 w 558738"/>
                <a:gd name="connsiteY6" fmla="*/ 117717 h 120685"/>
                <a:gd name="connsiteX7" fmla="*/ 379445 w 558738"/>
                <a:gd name="connsiteY7" fmla="*/ 79617 h 120685"/>
                <a:gd name="connsiteX8" fmla="*/ 477870 w 558738"/>
                <a:gd name="connsiteY8" fmla="*/ 105017 h 120685"/>
                <a:gd name="connsiteX9" fmla="*/ 323882 w 558738"/>
                <a:gd name="connsiteY9" fmla="*/ 46279 h 120685"/>
                <a:gd name="connsiteX10" fmla="*/ 236570 w 558738"/>
                <a:gd name="connsiteY10" fmla="*/ 242 h 120685"/>
                <a:gd name="connsiteX11" fmla="*/ 142907 w 558738"/>
                <a:gd name="connsiteY11" fmla="*/ 30404 h 120685"/>
                <a:gd name="connsiteX12" fmla="*/ 32 w 558738"/>
                <a:gd name="connsiteY12" fmla="*/ 101842 h 1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738" h="120685">
                  <a:moveTo>
                    <a:pt x="32" y="101842"/>
                  </a:moveTo>
                  <a:cubicBezTo>
                    <a:pt x="-2349" y="104223"/>
                    <a:pt x="128620" y="44692"/>
                    <a:pt x="128620" y="44692"/>
                  </a:cubicBezTo>
                  <a:cubicBezTo>
                    <a:pt x="165132" y="28023"/>
                    <a:pt x="196882" y="5798"/>
                    <a:pt x="219107" y="1829"/>
                  </a:cubicBezTo>
                  <a:cubicBezTo>
                    <a:pt x="241332" y="-2140"/>
                    <a:pt x="243978" y="11619"/>
                    <a:pt x="261970" y="20879"/>
                  </a:cubicBezTo>
                  <a:cubicBezTo>
                    <a:pt x="279962" y="30139"/>
                    <a:pt x="294513" y="42311"/>
                    <a:pt x="327057" y="57392"/>
                  </a:cubicBezTo>
                  <a:cubicBezTo>
                    <a:pt x="359601" y="72473"/>
                    <a:pt x="418867" y="101313"/>
                    <a:pt x="457232" y="111367"/>
                  </a:cubicBezTo>
                  <a:cubicBezTo>
                    <a:pt x="495597" y="121421"/>
                    <a:pt x="570209" y="123009"/>
                    <a:pt x="557245" y="117717"/>
                  </a:cubicBezTo>
                  <a:cubicBezTo>
                    <a:pt x="544281" y="112425"/>
                    <a:pt x="392674" y="81734"/>
                    <a:pt x="379445" y="79617"/>
                  </a:cubicBezTo>
                  <a:cubicBezTo>
                    <a:pt x="366216" y="77500"/>
                    <a:pt x="487131" y="110573"/>
                    <a:pt x="477870" y="105017"/>
                  </a:cubicBezTo>
                  <a:cubicBezTo>
                    <a:pt x="468610" y="99461"/>
                    <a:pt x="364099" y="63741"/>
                    <a:pt x="323882" y="46279"/>
                  </a:cubicBezTo>
                  <a:cubicBezTo>
                    <a:pt x="283665" y="28817"/>
                    <a:pt x="266732" y="2888"/>
                    <a:pt x="236570" y="242"/>
                  </a:cubicBezTo>
                  <a:cubicBezTo>
                    <a:pt x="206408" y="-2404"/>
                    <a:pt x="181272" y="17175"/>
                    <a:pt x="142907" y="30404"/>
                  </a:cubicBezTo>
                  <a:cubicBezTo>
                    <a:pt x="104542" y="43633"/>
                    <a:pt x="2413" y="99461"/>
                    <a:pt x="32" y="101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2D9C8250-4A87-4EF2-9F09-D3CC627DB460}"/>
                </a:ext>
              </a:extLst>
            </p:cNvPr>
            <p:cNvSpPr/>
            <p:nvPr/>
          </p:nvSpPr>
          <p:spPr>
            <a:xfrm>
              <a:off x="4685518" y="3963563"/>
              <a:ext cx="231777" cy="93098"/>
            </a:xfrm>
            <a:custGeom>
              <a:avLst/>
              <a:gdLst>
                <a:gd name="connsiteX0" fmla="*/ 5545 w 231777"/>
                <a:gd name="connsiteY0" fmla="*/ 425 h 93098"/>
                <a:gd name="connsiteX1" fmla="*/ 224620 w 231777"/>
                <a:gd name="connsiteY1" fmla="*/ 89325 h 93098"/>
                <a:gd name="connsiteX2" fmla="*/ 181757 w 231777"/>
                <a:gd name="connsiteY2" fmla="*/ 25825 h 93098"/>
                <a:gd name="connsiteX3" fmla="*/ 213507 w 231777"/>
                <a:gd name="connsiteY3" fmla="*/ 73450 h 93098"/>
                <a:gd name="connsiteX4" fmla="*/ 221445 w 231777"/>
                <a:gd name="connsiteY4" fmla="*/ 90912 h 93098"/>
                <a:gd name="connsiteX5" fmla="*/ 191282 w 231777"/>
                <a:gd name="connsiteY5" fmla="*/ 89325 h 93098"/>
                <a:gd name="connsiteX6" fmla="*/ 121432 w 231777"/>
                <a:gd name="connsiteY6" fmla="*/ 59162 h 93098"/>
                <a:gd name="connsiteX7" fmla="*/ 194457 w 231777"/>
                <a:gd name="connsiteY7" fmla="*/ 79800 h 93098"/>
                <a:gd name="connsiteX8" fmla="*/ 73807 w 231777"/>
                <a:gd name="connsiteY8" fmla="*/ 55987 h 93098"/>
                <a:gd name="connsiteX9" fmla="*/ 5545 w 231777"/>
                <a:gd name="connsiteY9" fmla="*/ 425 h 9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77" h="93098">
                  <a:moveTo>
                    <a:pt x="5545" y="425"/>
                  </a:moveTo>
                  <a:cubicBezTo>
                    <a:pt x="30680" y="5981"/>
                    <a:pt x="195251" y="85092"/>
                    <a:pt x="224620" y="89325"/>
                  </a:cubicBezTo>
                  <a:cubicBezTo>
                    <a:pt x="253989" y="93558"/>
                    <a:pt x="183609" y="28471"/>
                    <a:pt x="181757" y="25825"/>
                  </a:cubicBezTo>
                  <a:cubicBezTo>
                    <a:pt x="179905" y="23179"/>
                    <a:pt x="206892" y="62602"/>
                    <a:pt x="213507" y="73450"/>
                  </a:cubicBezTo>
                  <a:cubicBezTo>
                    <a:pt x="220122" y="84298"/>
                    <a:pt x="225149" y="88266"/>
                    <a:pt x="221445" y="90912"/>
                  </a:cubicBezTo>
                  <a:cubicBezTo>
                    <a:pt x="217741" y="93558"/>
                    <a:pt x="207951" y="94617"/>
                    <a:pt x="191282" y="89325"/>
                  </a:cubicBezTo>
                  <a:cubicBezTo>
                    <a:pt x="174613" y="84033"/>
                    <a:pt x="120903" y="60749"/>
                    <a:pt x="121432" y="59162"/>
                  </a:cubicBezTo>
                  <a:cubicBezTo>
                    <a:pt x="121961" y="57575"/>
                    <a:pt x="202395" y="80329"/>
                    <a:pt x="194457" y="79800"/>
                  </a:cubicBezTo>
                  <a:cubicBezTo>
                    <a:pt x="186520" y="79271"/>
                    <a:pt x="100265" y="66570"/>
                    <a:pt x="73807" y="55987"/>
                  </a:cubicBezTo>
                  <a:cubicBezTo>
                    <a:pt x="47349" y="45404"/>
                    <a:pt x="-19590" y="-5131"/>
                    <a:pt x="5545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EBBE0F68-4E23-40F1-B931-71D585D21DA2}"/>
                </a:ext>
              </a:extLst>
            </p:cNvPr>
            <p:cNvSpPr/>
            <p:nvPr/>
          </p:nvSpPr>
          <p:spPr>
            <a:xfrm>
              <a:off x="4768420" y="3779781"/>
              <a:ext cx="70423" cy="221789"/>
            </a:xfrm>
            <a:custGeom>
              <a:avLst/>
              <a:gdLst>
                <a:gd name="connsiteX0" fmla="*/ 70280 w 70423"/>
                <a:gd name="connsiteY0" fmla="*/ 57 h 221789"/>
                <a:gd name="connsiteX1" fmla="*/ 33768 w 70423"/>
                <a:gd name="connsiteY1" fmla="*/ 54032 h 221789"/>
                <a:gd name="connsiteX2" fmla="*/ 3605 w 70423"/>
                <a:gd name="connsiteY2" fmla="*/ 144519 h 221789"/>
                <a:gd name="connsiteX3" fmla="*/ 5193 w 70423"/>
                <a:gd name="connsiteY3" fmla="*/ 76257 h 221789"/>
                <a:gd name="connsiteX4" fmla="*/ 430 w 70423"/>
                <a:gd name="connsiteY4" fmla="*/ 206432 h 221789"/>
                <a:gd name="connsiteX5" fmla="*/ 17893 w 70423"/>
                <a:gd name="connsiteY5" fmla="*/ 154044 h 221789"/>
                <a:gd name="connsiteX6" fmla="*/ 17893 w 70423"/>
                <a:gd name="connsiteY6" fmla="*/ 220719 h 221789"/>
                <a:gd name="connsiteX7" fmla="*/ 24243 w 70423"/>
                <a:gd name="connsiteY7" fmla="*/ 88957 h 221789"/>
                <a:gd name="connsiteX8" fmla="*/ 19480 w 70423"/>
                <a:gd name="connsiteY8" fmla="*/ 63557 h 221789"/>
                <a:gd name="connsiteX9" fmla="*/ 70280 w 70423"/>
                <a:gd name="connsiteY9" fmla="*/ 57 h 22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23" h="221789">
                  <a:moveTo>
                    <a:pt x="70280" y="57"/>
                  </a:moveTo>
                  <a:cubicBezTo>
                    <a:pt x="72661" y="-1530"/>
                    <a:pt x="44880" y="29955"/>
                    <a:pt x="33768" y="54032"/>
                  </a:cubicBezTo>
                  <a:cubicBezTo>
                    <a:pt x="22656" y="78109"/>
                    <a:pt x="8367" y="140815"/>
                    <a:pt x="3605" y="144519"/>
                  </a:cubicBezTo>
                  <a:cubicBezTo>
                    <a:pt x="-1157" y="148223"/>
                    <a:pt x="5722" y="65938"/>
                    <a:pt x="5193" y="76257"/>
                  </a:cubicBezTo>
                  <a:cubicBezTo>
                    <a:pt x="4664" y="86576"/>
                    <a:pt x="-1687" y="193467"/>
                    <a:pt x="430" y="206432"/>
                  </a:cubicBezTo>
                  <a:cubicBezTo>
                    <a:pt x="2547" y="219397"/>
                    <a:pt x="14983" y="151663"/>
                    <a:pt x="17893" y="154044"/>
                  </a:cubicBezTo>
                  <a:cubicBezTo>
                    <a:pt x="20803" y="156425"/>
                    <a:pt x="16835" y="231567"/>
                    <a:pt x="17893" y="220719"/>
                  </a:cubicBezTo>
                  <a:cubicBezTo>
                    <a:pt x="18951" y="209871"/>
                    <a:pt x="23978" y="115151"/>
                    <a:pt x="24243" y="88957"/>
                  </a:cubicBezTo>
                  <a:cubicBezTo>
                    <a:pt x="24507" y="62763"/>
                    <a:pt x="12336" y="75463"/>
                    <a:pt x="19480" y="63557"/>
                  </a:cubicBezTo>
                  <a:cubicBezTo>
                    <a:pt x="26624" y="51651"/>
                    <a:pt x="67899" y="1644"/>
                    <a:pt x="7028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42D8CA5E-B05B-4030-9D37-D7ECE58D711E}"/>
                </a:ext>
              </a:extLst>
            </p:cNvPr>
            <p:cNvSpPr/>
            <p:nvPr/>
          </p:nvSpPr>
          <p:spPr>
            <a:xfrm>
              <a:off x="4500313" y="4040111"/>
              <a:ext cx="82401" cy="200802"/>
            </a:xfrm>
            <a:custGeom>
              <a:avLst/>
              <a:gdLst>
                <a:gd name="connsiteX0" fmla="*/ 20887 w 82401"/>
                <a:gd name="connsiteY0" fmla="*/ 77 h 200802"/>
                <a:gd name="connsiteX1" fmla="*/ 250 w 82401"/>
                <a:gd name="connsiteY1" fmla="*/ 82627 h 200802"/>
                <a:gd name="connsiteX2" fmla="*/ 14537 w 82401"/>
                <a:gd name="connsiteY2" fmla="*/ 117552 h 200802"/>
                <a:gd name="connsiteX3" fmla="*/ 81212 w 82401"/>
                <a:gd name="connsiteY3" fmla="*/ 200102 h 200802"/>
                <a:gd name="connsiteX4" fmla="*/ 55812 w 82401"/>
                <a:gd name="connsiteY4" fmla="*/ 152477 h 200802"/>
                <a:gd name="connsiteX5" fmla="*/ 36762 w 82401"/>
                <a:gd name="connsiteY5" fmla="*/ 69927 h 200802"/>
                <a:gd name="connsiteX6" fmla="*/ 19300 w 82401"/>
                <a:gd name="connsiteY6" fmla="*/ 98502 h 200802"/>
                <a:gd name="connsiteX7" fmla="*/ 20887 w 82401"/>
                <a:gd name="connsiteY7" fmla="*/ 77 h 20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01" h="200802">
                  <a:moveTo>
                    <a:pt x="20887" y="77"/>
                  </a:moveTo>
                  <a:cubicBezTo>
                    <a:pt x="17712" y="-2569"/>
                    <a:pt x="1308" y="63048"/>
                    <a:pt x="250" y="82627"/>
                  </a:cubicBezTo>
                  <a:cubicBezTo>
                    <a:pt x="-808" y="102206"/>
                    <a:pt x="1043" y="97973"/>
                    <a:pt x="14537" y="117552"/>
                  </a:cubicBezTo>
                  <a:cubicBezTo>
                    <a:pt x="28031" y="137131"/>
                    <a:pt x="74333" y="194281"/>
                    <a:pt x="81212" y="200102"/>
                  </a:cubicBezTo>
                  <a:cubicBezTo>
                    <a:pt x="88091" y="205923"/>
                    <a:pt x="63220" y="174173"/>
                    <a:pt x="55812" y="152477"/>
                  </a:cubicBezTo>
                  <a:cubicBezTo>
                    <a:pt x="48404" y="130781"/>
                    <a:pt x="42847" y="78923"/>
                    <a:pt x="36762" y="69927"/>
                  </a:cubicBezTo>
                  <a:cubicBezTo>
                    <a:pt x="30677" y="60931"/>
                    <a:pt x="22739" y="106439"/>
                    <a:pt x="19300" y="98502"/>
                  </a:cubicBezTo>
                  <a:cubicBezTo>
                    <a:pt x="15861" y="90565"/>
                    <a:pt x="24062" y="2723"/>
                    <a:pt x="20887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A6525B0A-472C-491A-81F4-6BCCB6233069}"/>
                </a:ext>
              </a:extLst>
            </p:cNvPr>
            <p:cNvSpPr/>
            <p:nvPr/>
          </p:nvSpPr>
          <p:spPr>
            <a:xfrm>
              <a:off x="4530435" y="4120242"/>
              <a:ext cx="496035" cy="96171"/>
            </a:xfrm>
            <a:custGeom>
              <a:avLst/>
              <a:gdLst>
                <a:gd name="connsiteX0" fmla="*/ 1878 w 496035"/>
                <a:gd name="connsiteY0" fmla="*/ 62821 h 96171"/>
                <a:gd name="connsiteX1" fmla="*/ 117765 w 496035"/>
                <a:gd name="connsiteY1" fmla="*/ 81871 h 96171"/>
                <a:gd name="connsiteX2" fmla="*/ 124115 w 496035"/>
                <a:gd name="connsiteY2" fmla="*/ 59646 h 96171"/>
                <a:gd name="connsiteX3" fmla="*/ 327315 w 496035"/>
                <a:gd name="connsiteY3" fmla="*/ 29483 h 96171"/>
                <a:gd name="connsiteX4" fmla="*/ 257465 w 496035"/>
                <a:gd name="connsiteY4" fmla="*/ 26308 h 96171"/>
                <a:gd name="connsiteX5" fmla="*/ 365415 w 496035"/>
                <a:gd name="connsiteY5" fmla="*/ 7258 h 96171"/>
                <a:gd name="connsiteX6" fmla="*/ 495590 w 496035"/>
                <a:gd name="connsiteY6" fmla="*/ 32658 h 96171"/>
                <a:gd name="connsiteX7" fmla="*/ 405103 w 496035"/>
                <a:gd name="connsiteY7" fmla="*/ 4083 h 96171"/>
                <a:gd name="connsiteX8" fmla="*/ 325728 w 496035"/>
                <a:gd name="connsiteY8" fmla="*/ 4083 h 96171"/>
                <a:gd name="connsiteX9" fmla="*/ 216190 w 496035"/>
                <a:gd name="connsiteY9" fmla="*/ 40596 h 96171"/>
                <a:gd name="connsiteX10" fmla="*/ 135228 w 496035"/>
                <a:gd name="connsiteY10" fmla="*/ 83458 h 96171"/>
                <a:gd name="connsiteX11" fmla="*/ 113003 w 496035"/>
                <a:gd name="connsiteY11" fmla="*/ 96158 h 96171"/>
                <a:gd name="connsiteX12" fmla="*/ 51090 w 496035"/>
                <a:gd name="connsiteY12" fmla="*/ 81871 h 96171"/>
                <a:gd name="connsiteX13" fmla="*/ 1878 w 496035"/>
                <a:gd name="connsiteY13" fmla="*/ 62821 h 9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035" h="96171">
                  <a:moveTo>
                    <a:pt x="1878" y="62821"/>
                  </a:moveTo>
                  <a:cubicBezTo>
                    <a:pt x="12990" y="62821"/>
                    <a:pt x="97392" y="82400"/>
                    <a:pt x="117765" y="81871"/>
                  </a:cubicBezTo>
                  <a:cubicBezTo>
                    <a:pt x="138138" y="81342"/>
                    <a:pt x="89190" y="68377"/>
                    <a:pt x="124115" y="59646"/>
                  </a:cubicBezTo>
                  <a:cubicBezTo>
                    <a:pt x="159040" y="50915"/>
                    <a:pt x="305090" y="35039"/>
                    <a:pt x="327315" y="29483"/>
                  </a:cubicBezTo>
                  <a:cubicBezTo>
                    <a:pt x="349540" y="23927"/>
                    <a:pt x="251115" y="30012"/>
                    <a:pt x="257465" y="26308"/>
                  </a:cubicBezTo>
                  <a:cubicBezTo>
                    <a:pt x="263815" y="22604"/>
                    <a:pt x="325728" y="6200"/>
                    <a:pt x="365415" y="7258"/>
                  </a:cubicBezTo>
                  <a:cubicBezTo>
                    <a:pt x="405102" y="8316"/>
                    <a:pt x="488976" y="33187"/>
                    <a:pt x="495590" y="32658"/>
                  </a:cubicBezTo>
                  <a:cubicBezTo>
                    <a:pt x="502204" y="32129"/>
                    <a:pt x="433413" y="8845"/>
                    <a:pt x="405103" y="4083"/>
                  </a:cubicBezTo>
                  <a:cubicBezTo>
                    <a:pt x="376793" y="-679"/>
                    <a:pt x="357214" y="-2003"/>
                    <a:pt x="325728" y="4083"/>
                  </a:cubicBezTo>
                  <a:cubicBezTo>
                    <a:pt x="294243" y="10168"/>
                    <a:pt x="247940" y="27367"/>
                    <a:pt x="216190" y="40596"/>
                  </a:cubicBezTo>
                  <a:cubicBezTo>
                    <a:pt x="184440" y="53825"/>
                    <a:pt x="152426" y="74198"/>
                    <a:pt x="135228" y="83458"/>
                  </a:cubicBezTo>
                  <a:cubicBezTo>
                    <a:pt x="118030" y="92718"/>
                    <a:pt x="127026" y="96422"/>
                    <a:pt x="113003" y="96158"/>
                  </a:cubicBezTo>
                  <a:cubicBezTo>
                    <a:pt x="98980" y="95894"/>
                    <a:pt x="70405" y="87163"/>
                    <a:pt x="51090" y="81871"/>
                  </a:cubicBezTo>
                  <a:cubicBezTo>
                    <a:pt x="31775" y="76579"/>
                    <a:pt x="-9234" y="62821"/>
                    <a:pt x="1878" y="6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675D85E3-0549-4802-B6E1-631FA7AA7CF6}"/>
                </a:ext>
              </a:extLst>
            </p:cNvPr>
            <p:cNvSpPr/>
            <p:nvPr/>
          </p:nvSpPr>
          <p:spPr>
            <a:xfrm>
              <a:off x="4543361" y="4081271"/>
              <a:ext cx="269984" cy="87978"/>
            </a:xfrm>
            <a:custGeom>
              <a:avLst/>
              <a:gdLst>
                <a:gd name="connsiteX0" fmla="*/ 64 w 269984"/>
                <a:gd name="connsiteY0" fmla="*/ 46229 h 87978"/>
                <a:gd name="connsiteX1" fmla="*/ 115952 w 269984"/>
                <a:gd name="connsiteY1" fmla="*/ 11304 h 87978"/>
                <a:gd name="connsiteX2" fmla="*/ 238189 w 269984"/>
                <a:gd name="connsiteY2" fmla="*/ 36704 h 87978"/>
                <a:gd name="connsiteX3" fmla="*/ 154052 w 269984"/>
                <a:gd name="connsiteY3" fmla="*/ 16067 h 87978"/>
                <a:gd name="connsiteX4" fmla="*/ 269939 w 269984"/>
                <a:gd name="connsiteY4" fmla="*/ 36704 h 87978"/>
                <a:gd name="connsiteX5" fmla="*/ 138177 w 269984"/>
                <a:gd name="connsiteY5" fmla="*/ 47817 h 87978"/>
                <a:gd name="connsiteX6" fmla="*/ 115952 w 269984"/>
                <a:gd name="connsiteY6" fmla="*/ 49404 h 87978"/>
                <a:gd name="connsiteX7" fmla="*/ 109602 w 269984"/>
                <a:gd name="connsiteY7" fmla="*/ 60517 h 87978"/>
                <a:gd name="connsiteX8" fmla="*/ 157227 w 269984"/>
                <a:gd name="connsiteY8" fmla="*/ 87504 h 87978"/>
                <a:gd name="connsiteX9" fmla="*/ 87377 w 269984"/>
                <a:gd name="connsiteY9" fmla="*/ 77979 h 87978"/>
                <a:gd name="connsiteX10" fmla="*/ 103252 w 269984"/>
                <a:gd name="connsiteY10" fmla="*/ 81154 h 87978"/>
                <a:gd name="connsiteX11" fmla="*/ 96902 w 269984"/>
                <a:gd name="connsiteY11" fmla="*/ 50992 h 87978"/>
                <a:gd name="connsiteX12" fmla="*/ 255652 w 269984"/>
                <a:gd name="connsiteY12" fmla="*/ 22417 h 87978"/>
                <a:gd name="connsiteX13" fmla="*/ 131827 w 269984"/>
                <a:gd name="connsiteY13" fmla="*/ 192 h 87978"/>
                <a:gd name="connsiteX14" fmla="*/ 64 w 269984"/>
                <a:gd name="connsiteY14" fmla="*/ 46229 h 8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9984" h="87978">
                  <a:moveTo>
                    <a:pt x="64" y="46229"/>
                  </a:moveTo>
                  <a:cubicBezTo>
                    <a:pt x="-2582" y="48081"/>
                    <a:pt x="76265" y="12891"/>
                    <a:pt x="115952" y="11304"/>
                  </a:cubicBezTo>
                  <a:cubicBezTo>
                    <a:pt x="155639" y="9717"/>
                    <a:pt x="231839" y="35910"/>
                    <a:pt x="238189" y="36704"/>
                  </a:cubicBezTo>
                  <a:cubicBezTo>
                    <a:pt x="244539" y="37498"/>
                    <a:pt x="148760" y="16067"/>
                    <a:pt x="154052" y="16067"/>
                  </a:cubicBezTo>
                  <a:cubicBezTo>
                    <a:pt x="159344" y="16067"/>
                    <a:pt x="272585" y="31412"/>
                    <a:pt x="269939" y="36704"/>
                  </a:cubicBezTo>
                  <a:cubicBezTo>
                    <a:pt x="267293" y="41996"/>
                    <a:pt x="163841" y="45700"/>
                    <a:pt x="138177" y="47817"/>
                  </a:cubicBezTo>
                  <a:cubicBezTo>
                    <a:pt x="112513" y="49934"/>
                    <a:pt x="120714" y="47287"/>
                    <a:pt x="115952" y="49404"/>
                  </a:cubicBezTo>
                  <a:cubicBezTo>
                    <a:pt x="111190" y="51521"/>
                    <a:pt x="102723" y="54167"/>
                    <a:pt x="109602" y="60517"/>
                  </a:cubicBezTo>
                  <a:cubicBezTo>
                    <a:pt x="116481" y="66867"/>
                    <a:pt x="160931" y="84594"/>
                    <a:pt x="157227" y="87504"/>
                  </a:cubicBezTo>
                  <a:cubicBezTo>
                    <a:pt x="153523" y="90414"/>
                    <a:pt x="96373" y="79037"/>
                    <a:pt x="87377" y="77979"/>
                  </a:cubicBezTo>
                  <a:cubicBezTo>
                    <a:pt x="78381" y="76921"/>
                    <a:pt x="101665" y="85652"/>
                    <a:pt x="103252" y="81154"/>
                  </a:cubicBezTo>
                  <a:cubicBezTo>
                    <a:pt x="104839" y="76656"/>
                    <a:pt x="71502" y="60781"/>
                    <a:pt x="96902" y="50992"/>
                  </a:cubicBezTo>
                  <a:cubicBezTo>
                    <a:pt x="122302" y="41203"/>
                    <a:pt x="249831" y="30884"/>
                    <a:pt x="255652" y="22417"/>
                  </a:cubicBezTo>
                  <a:cubicBezTo>
                    <a:pt x="261473" y="13950"/>
                    <a:pt x="172044" y="-1925"/>
                    <a:pt x="131827" y="192"/>
                  </a:cubicBezTo>
                  <a:cubicBezTo>
                    <a:pt x="91610" y="2309"/>
                    <a:pt x="2710" y="44377"/>
                    <a:pt x="64" y="46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C9CC67C-5996-4A24-9F65-3D28D590BF46}"/>
                </a:ext>
              </a:extLst>
            </p:cNvPr>
            <p:cNvSpPr/>
            <p:nvPr/>
          </p:nvSpPr>
          <p:spPr>
            <a:xfrm>
              <a:off x="4163882" y="3785504"/>
              <a:ext cx="233719" cy="131236"/>
            </a:xfrm>
            <a:custGeom>
              <a:avLst/>
              <a:gdLst>
                <a:gd name="connsiteX0" fmla="*/ 131 w 233719"/>
                <a:gd name="connsiteY0" fmla="*/ 684 h 131236"/>
                <a:gd name="connsiteX1" fmla="*/ 158881 w 233719"/>
                <a:gd name="connsiteY1" fmla="*/ 76884 h 131236"/>
                <a:gd name="connsiteX2" fmla="*/ 206506 w 233719"/>
                <a:gd name="connsiteY2" fmla="*/ 130859 h 131236"/>
                <a:gd name="connsiteX3" fmla="*/ 162056 w 233719"/>
                <a:gd name="connsiteY3" fmla="*/ 49896 h 131236"/>
                <a:gd name="connsiteX4" fmla="*/ 233493 w 233719"/>
                <a:gd name="connsiteY4" fmla="*/ 92759 h 131236"/>
                <a:gd name="connsiteX5" fmla="*/ 133481 w 233719"/>
                <a:gd name="connsiteY5" fmla="*/ 41959 h 131236"/>
                <a:gd name="connsiteX6" fmla="*/ 131 w 233719"/>
                <a:gd name="connsiteY6" fmla="*/ 684 h 13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19" h="131236">
                  <a:moveTo>
                    <a:pt x="131" y="684"/>
                  </a:moveTo>
                  <a:cubicBezTo>
                    <a:pt x="4364" y="6505"/>
                    <a:pt x="124485" y="55188"/>
                    <a:pt x="158881" y="76884"/>
                  </a:cubicBezTo>
                  <a:cubicBezTo>
                    <a:pt x="193277" y="98580"/>
                    <a:pt x="205977" y="135357"/>
                    <a:pt x="206506" y="130859"/>
                  </a:cubicBezTo>
                  <a:cubicBezTo>
                    <a:pt x="207035" y="126361"/>
                    <a:pt x="157558" y="56246"/>
                    <a:pt x="162056" y="49896"/>
                  </a:cubicBezTo>
                  <a:cubicBezTo>
                    <a:pt x="166554" y="43546"/>
                    <a:pt x="238255" y="94082"/>
                    <a:pt x="233493" y="92759"/>
                  </a:cubicBezTo>
                  <a:cubicBezTo>
                    <a:pt x="228731" y="91436"/>
                    <a:pt x="171581" y="56246"/>
                    <a:pt x="133481" y="41959"/>
                  </a:cubicBezTo>
                  <a:cubicBezTo>
                    <a:pt x="95381" y="27672"/>
                    <a:pt x="-4102" y="-5137"/>
                    <a:pt x="131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3DFFB7D3-9D6A-41D2-B0C7-74955D06F551}"/>
                </a:ext>
              </a:extLst>
            </p:cNvPr>
            <p:cNvSpPr/>
            <p:nvPr/>
          </p:nvSpPr>
          <p:spPr>
            <a:xfrm>
              <a:off x="4106123" y="3781968"/>
              <a:ext cx="217041" cy="222276"/>
            </a:xfrm>
            <a:custGeom>
              <a:avLst/>
              <a:gdLst>
                <a:gd name="connsiteX0" fmla="*/ 216640 w 217041"/>
                <a:gd name="connsiteY0" fmla="*/ 2632 h 222276"/>
                <a:gd name="connsiteX1" fmla="*/ 76940 w 217041"/>
                <a:gd name="connsiteY1" fmla="*/ 39145 h 222276"/>
                <a:gd name="connsiteX2" fmla="*/ 2327 w 217041"/>
                <a:gd name="connsiteY2" fmla="*/ 218532 h 222276"/>
                <a:gd name="connsiteX3" fmla="*/ 19790 w 217041"/>
                <a:gd name="connsiteY3" fmla="*/ 155032 h 222276"/>
                <a:gd name="connsiteX4" fmla="*/ 29315 w 217041"/>
                <a:gd name="connsiteY4" fmla="*/ 85182 h 222276"/>
                <a:gd name="connsiteX5" fmla="*/ 216640 w 217041"/>
                <a:gd name="connsiteY5" fmla="*/ 2632 h 22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041" h="222276">
                  <a:moveTo>
                    <a:pt x="216640" y="2632"/>
                  </a:moveTo>
                  <a:cubicBezTo>
                    <a:pt x="224577" y="-5041"/>
                    <a:pt x="112659" y="3162"/>
                    <a:pt x="76940" y="39145"/>
                  </a:cubicBezTo>
                  <a:cubicBezTo>
                    <a:pt x="41221" y="75128"/>
                    <a:pt x="11852" y="199217"/>
                    <a:pt x="2327" y="218532"/>
                  </a:cubicBezTo>
                  <a:cubicBezTo>
                    <a:pt x="-7198" y="237847"/>
                    <a:pt x="15292" y="177257"/>
                    <a:pt x="19790" y="155032"/>
                  </a:cubicBezTo>
                  <a:cubicBezTo>
                    <a:pt x="24288" y="132807"/>
                    <a:pt x="2063" y="112699"/>
                    <a:pt x="29315" y="85182"/>
                  </a:cubicBezTo>
                  <a:cubicBezTo>
                    <a:pt x="56567" y="57665"/>
                    <a:pt x="208703" y="10305"/>
                    <a:pt x="216640" y="2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F1B522F3-94A2-4648-9B91-6452C0B179B7}"/>
                </a:ext>
              </a:extLst>
            </p:cNvPr>
            <p:cNvSpPr/>
            <p:nvPr/>
          </p:nvSpPr>
          <p:spPr>
            <a:xfrm>
              <a:off x="4049707" y="3743275"/>
              <a:ext cx="171458" cy="306522"/>
            </a:xfrm>
            <a:custGeom>
              <a:avLst/>
              <a:gdLst>
                <a:gd name="connsiteX0" fmla="*/ 171456 w 171458"/>
                <a:gd name="connsiteY0" fmla="*/ 50 h 306522"/>
                <a:gd name="connsiteX1" fmla="*/ 61918 w 171458"/>
                <a:gd name="connsiteY1" fmla="*/ 57200 h 306522"/>
                <a:gd name="connsiteX2" fmla="*/ 23818 w 171458"/>
                <a:gd name="connsiteY2" fmla="*/ 57200 h 306522"/>
                <a:gd name="connsiteX3" fmla="*/ 55568 w 171458"/>
                <a:gd name="connsiteY3" fmla="*/ 57200 h 306522"/>
                <a:gd name="connsiteX4" fmla="*/ 41281 w 171458"/>
                <a:gd name="connsiteY4" fmla="*/ 90538 h 306522"/>
                <a:gd name="connsiteX5" fmla="*/ 6 w 171458"/>
                <a:gd name="connsiteY5" fmla="*/ 104825 h 306522"/>
                <a:gd name="connsiteX6" fmla="*/ 44456 w 171458"/>
                <a:gd name="connsiteY6" fmla="*/ 104825 h 306522"/>
                <a:gd name="connsiteX7" fmla="*/ 31756 w 171458"/>
                <a:gd name="connsiteY7" fmla="*/ 149275 h 306522"/>
                <a:gd name="connsiteX8" fmla="*/ 31756 w 171458"/>
                <a:gd name="connsiteY8" fmla="*/ 209600 h 306522"/>
                <a:gd name="connsiteX9" fmla="*/ 60331 w 171458"/>
                <a:gd name="connsiteY9" fmla="*/ 306438 h 306522"/>
                <a:gd name="connsiteX10" fmla="*/ 50806 w 171458"/>
                <a:gd name="connsiteY10" fmla="*/ 225475 h 306522"/>
                <a:gd name="connsiteX11" fmla="*/ 41281 w 171458"/>
                <a:gd name="connsiteY11" fmla="*/ 166738 h 306522"/>
                <a:gd name="connsiteX12" fmla="*/ 34931 w 171458"/>
                <a:gd name="connsiteY12" fmla="*/ 138163 h 306522"/>
                <a:gd name="connsiteX13" fmla="*/ 58743 w 171458"/>
                <a:gd name="connsiteY13" fmla="*/ 68313 h 306522"/>
                <a:gd name="connsiteX14" fmla="*/ 171456 w 171458"/>
                <a:gd name="connsiteY14" fmla="*/ 50 h 30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8" h="306522">
                  <a:moveTo>
                    <a:pt x="171456" y="50"/>
                  </a:moveTo>
                  <a:cubicBezTo>
                    <a:pt x="171985" y="-1802"/>
                    <a:pt x="86524" y="47675"/>
                    <a:pt x="61918" y="57200"/>
                  </a:cubicBezTo>
                  <a:cubicBezTo>
                    <a:pt x="37312" y="66725"/>
                    <a:pt x="24876" y="57200"/>
                    <a:pt x="23818" y="57200"/>
                  </a:cubicBezTo>
                  <a:cubicBezTo>
                    <a:pt x="22760" y="57200"/>
                    <a:pt x="52658" y="51644"/>
                    <a:pt x="55568" y="57200"/>
                  </a:cubicBezTo>
                  <a:cubicBezTo>
                    <a:pt x="58478" y="62756"/>
                    <a:pt x="50541" y="82601"/>
                    <a:pt x="41281" y="90538"/>
                  </a:cubicBezTo>
                  <a:cubicBezTo>
                    <a:pt x="32021" y="98475"/>
                    <a:pt x="-523" y="102444"/>
                    <a:pt x="6" y="104825"/>
                  </a:cubicBezTo>
                  <a:cubicBezTo>
                    <a:pt x="535" y="107206"/>
                    <a:pt x="39164" y="97417"/>
                    <a:pt x="44456" y="104825"/>
                  </a:cubicBezTo>
                  <a:cubicBezTo>
                    <a:pt x="49748" y="112233"/>
                    <a:pt x="33873" y="131813"/>
                    <a:pt x="31756" y="149275"/>
                  </a:cubicBezTo>
                  <a:cubicBezTo>
                    <a:pt x="29639" y="166737"/>
                    <a:pt x="26994" y="183406"/>
                    <a:pt x="31756" y="209600"/>
                  </a:cubicBezTo>
                  <a:cubicBezTo>
                    <a:pt x="36518" y="235794"/>
                    <a:pt x="57156" y="303792"/>
                    <a:pt x="60331" y="306438"/>
                  </a:cubicBezTo>
                  <a:cubicBezTo>
                    <a:pt x="63506" y="309084"/>
                    <a:pt x="53981" y="248758"/>
                    <a:pt x="50806" y="225475"/>
                  </a:cubicBezTo>
                  <a:cubicBezTo>
                    <a:pt x="47631" y="202192"/>
                    <a:pt x="43927" y="181290"/>
                    <a:pt x="41281" y="166738"/>
                  </a:cubicBezTo>
                  <a:cubicBezTo>
                    <a:pt x="38635" y="152186"/>
                    <a:pt x="32021" y="154567"/>
                    <a:pt x="34931" y="138163"/>
                  </a:cubicBezTo>
                  <a:cubicBezTo>
                    <a:pt x="37841" y="121759"/>
                    <a:pt x="35724" y="89480"/>
                    <a:pt x="58743" y="68313"/>
                  </a:cubicBezTo>
                  <a:cubicBezTo>
                    <a:pt x="81762" y="47146"/>
                    <a:pt x="170927" y="1902"/>
                    <a:pt x="171456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0E0366B2-B7B0-4490-9EC1-89FB90823BDB}"/>
                </a:ext>
              </a:extLst>
            </p:cNvPr>
            <p:cNvSpPr/>
            <p:nvPr/>
          </p:nvSpPr>
          <p:spPr>
            <a:xfrm>
              <a:off x="4293393" y="4202811"/>
              <a:ext cx="273845" cy="323693"/>
            </a:xfrm>
            <a:custGeom>
              <a:avLst/>
              <a:gdLst>
                <a:gd name="connsiteX0" fmla="*/ 273845 w 273845"/>
                <a:gd name="connsiteY0" fmla="*/ 889 h 323693"/>
                <a:gd name="connsiteX1" fmla="*/ 178595 w 273845"/>
                <a:gd name="connsiteY1" fmla="*/ 127889 h 323693"/>
                <a:gd name="connsiteX2" fmla="*/ 143670 w 273845"/>
                <a:gd name="connsiteY2" fmla="*/ 280289 h 323693"/>
                <a:gd name="connsiteX3" fmla="*/ 146845 w 273845"/>
                <a:gd name="connsiteY3" fmla="*/ 310452 h 323693"/>
                <a:gd name="connsiteX4" fmla="*/ 134145 w 273845"/>
                <a:gd name="connsiteY4" fmla="*/ 281877 h 323693"/>
                <a:gd name="connsiteX5" fmla="*/ 72232 w 273845"/>
                <a:gd name="connsiteY5" fmla="*/ 292989 h 323693"/>
                <a:gd name="connsiteX6" fmla="*/ 795 w 273845"/>
                <a:gd name="connsiteY6" fmla="*/ 323152 h 323693"/>
                <a:gd name="connsiteX7" fmla="*/ 121445 w 273845"/>
                <a:gd name="connsiteY7" fmla="*/ 264414 h 323693"/>
                <a:gd name="connsiteX8" fmla="*/ 142082 w 273845"/>
                <a:gd name="connsiteY8" fmla="*/ 194564 h 323693"/>
                <a:gd name="connsiteX9" fmla="*/ 180182 w 273845"/>
                <a:gd name="connsiteY9" fmla="*/ 77089 h 323693"/>
                <a:gd name="connsiteX10" fmla="*/ 273845 w 273845"/>
                <a:gd name="connsiteY10" fmla="*/ 889 h 32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845" h="323693">
                  <a:moveTo>
                    <a:pt x="273845" y="889"/>
                  </a:moveTo>
                  <a:cubicBezTo>
                    <a:pt x="273580" y="9356"/>
                    <a:pt x="200291" y="81322"/>
                    <a:pt x="178595" y="127889"/>
                  </a:cubicBezTo>
                  <a:cubicBezTo>
                    <a:pt x="156899" y="174456"/>
                    <a:pt x="148962" y="249862"/>
                    <a:pt x="143670" y="280289"/>
                  </a:cubicBezTo>
                  <a:cubicBezTo>
                    <a:pt x="138378" y="310716"/>
                    <a:pt x="148432" y="310187"/>
                    <a:pt x="146845" y="310452"/>
                  </a:cubicBezTo>
                  <a:cubicBezTo>
                    <a:pt x="145257" y="310717"/>
                    <a:pt x="146580" y="284787"/>
                    <a:pt x="134145" y="281877"/>
                  </a:cubicBezTo>
                  <a:cubicBezTo>
                    <a:pt x="121710" y="278967"/>
                    <a:pt x="94457" y="286110"/>
                    <a:pt x="72232" y="292989"/>
                  </a:cubicBezTo>
                  <a:cubicBezTo>
                    <a:pt x="50007" y="299868"/>
                    <a:pt x="-7407" y="327915"/>
                    <a:pt x="795" y="323152"/>
                  </a:cubicBezTo>
                  <a:cubicBezTo>
                    <a:pt x="8997" y="318390"/>
                    <a:pt x="97897" y="285845"/>
                    <a:pt x="121445" y="264414"/>
                  </a:cubicBezTo>
                  <a:cubicBezTo>
                    <a:pt x="144993" y="242983"/>
                    <a:pt x="132293" y="225785"/>
                    <a:pt x="142082" y="194564"/>
                  </a:cubicBezTo>
                  <a:cubicBezTo>
                    <a:pt x="151871" y="163343"/>
                    <a:pt x="155576" y="107781"/>
                    <a:pt x="180182" y="77089"/>
                  </a:cubicBezTo>
                  <a:cubicBezTo>
                    <a:pt x="204788" y="46397"/>
                    <a:pt x="274110" y="-7578"/>
                    <a:pt x="273845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E4F7CA89-A07C-49F0-843E-95C48A2DC2E7}"/>
                </a:ext>
              </a:extLst>
            </p:cNvPr>
            <p:cNvSpPr/>
            <p:nvPr/>
          </p:nvSpPr>
          <p:spPr>
            <a:xfrm>
              <a:off x="4179003" y="3859835"/>
              <a:ext cx="204176" cy="203123"/>
            </a:xfrm>
            <a:custGeom>
              <a:avLst/>
              <a:gdLst>
                <a:gd name="connsiteX0" fmla="*/ 204085 w 204176"/>
                <a:gd name="connsiteY0" fmla="*/ 78753 h 203123"/>
                <a:gd name="connsiteX1" fmla="*/ 37397 w 204176"/>
                <a:gd name="connsiteY1" fmla="*/ 199403 h 203123"/>
                <a:gd name="connsiteX2" fmla="*/ 45335 w 204176"/>
                <a:gd name="connsiteY2" fmla="*/ 167653 h 203123"/>
                <a:gd name="connsiteX3" fmla="*/ 38985 w 204176"/>
                <a:gd name="connsiteY3" fmla="*/ 120028 h 203123"/>
                <a:gd name="connsiteX4" fmla="*/ 100897 w 204176"/>
                <a:gd name="connsiteY4" fmla="*/ 4140 h 203123"/>
                <a:gd name="connsiteX5" fmla="*/ 85022 w 204176"/>
                <a:gd name="connsiteY5" fmla="*/ 32715 h 203123"/>
                <a:gd name="connsiteX6" fmla="*/ 31047 w 204176"/>
                <a:gd name="connsiteY6" fmla="*/ 99390 h 203123"/>
                <a:gd name="connsiteX7" fmla="*/ 15172 w 204176"/>
                <a:gd name="connsiteY7" fmla="*/ 147015 h 203123"/>
                <a:gd name="connsiteX8" fmla="*/ 11997 w 204176"/>
                <a:gd name="connsiteY8" fmla="*/ 186703 h 203123"/>
                <a:gd name="connsiteX9" fmla="*/ 204085 w 204176"/>
                <a:gd name="connsiteY9" fmla="*/ 78753 h 20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76" h="203123">
                  <a:moveTo>
                    <a:pt x="204085" y="78753"/>
                  </a:moveTo>
                  <a:cubicBezTo>
                    <a:pt x="208318" y="80870"/>
                    <a:pt x="63855" y="184586"/>
                    <a:pt x="37397" y="199403"/>
                  </a:cubicBezTo>
                  <a:cubicBezTo>
                    <a:pt x="10939" y="214220"/>
                    <a:pt x="45070" y="180882"/>
                    <a:pt x="45335" y="167653"/>
                  </a:cubicBezTo>
                  <a:cubicBezTo>
                    <a:pt x="45600" y="154424"/>
                    <a:pt x="29725" y="147280"/>
                    <a:pt x="38985" y="120028"/>
                  </a:cubicBezTo>
                  <a:cubicBezTo>
                    <a:pt x="48245" y="92776"/>
                    <a:pt x="93224" y="18692"/>
                    <a:pt x="100897" y="4140"/>
                  </a:cubicBezTo>
                  <a:cubicBezTo>
                    <a:pt x="108570" y="-10412"/>
                    <a:pt x="96664" y="16840"/>
                    <a:pt x="85022" y="32715"/>
                  </a:cubicBezTo>
                  <a:cubicBezTo>
                    <a:pt x="73380" y="48590"/>
                    <a:pt x="42689" y="80340"/>
                    <a:pt x="31047" y="99390"/>
                  </a:cubicBezTo>
                  <a:cubicBezTo>
                    <a:pt x="19405" y="118440"/>
                    <a:pt x="18347" y="132463"/>
                    <a:pt x="15172" y="147015"/>
                  </a:cubicBezTo>
                  <a:cubicBezTo>
                    <a:pt x="11997" y="161567"/>
                    <a:pt x="-15255" y="196228"/>
                    <a:pt x="11997" y="186703"/>
                  </a:cubicBezTo>
                  <a:cubicBezTo>
                    <a:pt x="39249" y="177178"/>
                    <a:pt x="199852" y="76636"/>
                    <a:pt x="204085" y="78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E0BEB161-7B8C-4BB4-9F71-E9048DB220FD}"/>
                </a:ext>
              </a:extLst>
            </p:cNvPr>
            <p:cNvSpPr/>
            <p:nvPr/>
          </p:nvSpPr>
          <p:spPr>
            <a:xfrm>
              <a:off x="4160806" y="4014776"/>
              <a:ext cx="52672" cy="197044"/>
            </a:xfrm>
            <a:custGeom>
              <a:avLst/>
              <a:gdLst>
                <a:gd name="connsiteX0" fmla="*/ 32 w 52672"/>
                <a:gd name="connsiteY0" fmla="*/ 12 h 197044"/>
                <a:gd name="connsiteX1" fmla="*/ 15907 w 52672"/>
                <a:gd name="connsiteY1" fmla="*/ 107962 h 197044"/>
                <a:gd name="connsiteX2" fmla="*/ 15907 w 52672"/>
                <a:gd name="connsiteY2" fmla="*/ 196862 h 197044"/>
                <a:gd name="connsiteX3" fmla="*/ 20669 w 52672"/>
                <a:gd name="connsiteY3" fmla="*/ 130187 h 197044"/>
                <a:gd name="connsiteX4" fmla="*/ 23844 w 52672"/>
                <a:gd name="connsiteY4" fmla="*/ 96849 h 197044"/>
                <a:gd name="connsiteX5" fmla="*/ 34957 w 52672"/>
                <a:gd name="connsiteY5" fmla="*/ 166699 h 197044"/>
                <a:gd name="connsiteX6" fmla="*/ 52419 w 52672"/>
                <a:gd name="connsiteY6" fmla="*/ 17474 h 197044"/>
                <a:gd name="connsiteX7" fmla="*/ 20669 w 52672"/>
                <a:gd name="connsiteY7" fmla="*/ 100024 h 197044"/>
                <a:gd name="connsiteX8" fmla="*/ 32 w 52672"/>
                <a:gd name="connsiteY8" fmla="*/ 12 h 1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72" h="197044">
                  <a:moveTo>
                    <a:pt x="32" y="12"/>
                  </a:moveTo>
                  <a:cubicBezTo>
                    <a:pt x="-762" y="1335"/>
                    <a:pt x="13261" y="75154"/>
                    <a:pt x="15907" y="107962"/>
                  </a:cubicBezTo>
                  <a:cubicBezTo>
                    <a:pt x="18553" y="140770"/>
                    <a:pt x="15113" y="193158"/>
                    <a:pt x="15907" y="196862"/>
                  </a:cubicBezTo>
                  <a:cubicBezTo>
                    <a:pt x="16701" y="200566"/>
                    <a:pt x="19346" y="146856"/>
                    <a:pt x="20669" y="130187"/>
                  </a:cubicBezTo>
                  <a:cubicBezTo>
                    <a:pt x="21992" y="113518"/>
                    <a:pt x="21463" y="90764"/>
                    <a:pt x="23844" y="96849"/>
                  </a:cubicBezTo>
                  <a:cubicBezTo>
                    <a:pt x="26225" y="102934"/>
                    <a:pt x="30195" y="179928"/>
                    <a:pt x="34957" y="166699"/>
                  </a:cubicBezTo>
                  <a:cubicBezTo>
                    <a:pt x="39719" y="153470"/>
                    <a:pt x="54800" y="28586"/>
                    <a:pt x="52419" y="17474"/>
                  </a:cubicBezTo>
                  <a:cubicBezTo>
                    <a:pt x="50038" y="6362"/>
                    <a:pt x="29136" y="101082"/>
                    <a:pt x="20669" y="100024"/>
                  </a:cubicBezTo>
                  <a:cubicBezTo>
                    <a:pt x="12202" y="98966"/>
                    <a:pt x="826" y="-1311"/>
                    <a:pt x="3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0919ABF3-80EB-4A9E-A51E-1042AF165689}"/>
                </a:ext>
              </a:extLst>
            </p:cNvPr>
            <p:cNvSpPr/>
            <p:nvPr/>
          </p:nvSpPr>
          <p:spPr>
            <a:xfrm>
              <a:off x="4092058" y="4083048"/>
              <a:ext cx="102792" cy="427351"/>
            </a:xfrm>
            <a:custGeom>
              <a:avLst/>
              <a:gdLst>
                <a:gd name="connsiteX0" fmla="*/ 17980 w 102792"/>
                <a:gd name="connsiteY0" fmla="*/ 2 h 427351"/>
                <a:gd name="connsiteX1" fmla="*/ 517 w 102792"/>
                <a:gd name="connsiteY1" fmla="*/ 117477 h 427351"/>
                <a:gd name="connsiteX2" fmla="*/ 41792 w 102792"/>
                <a:gd name="connsiteY2" fmla="*/ 261940 h 427351"/>
                <a:gd name="connsiteX3" fmla="*/ 49730 w 102792"/>
                <a:gd name="connsiteY3" fmla="*/ 311152 h 427351"/>
                <a:gd name="connsiteX4" fmla="*/ 102117 w 102792"/>
                <a:gd name="connsiteY4" fmla="*/ 427040 h 427351"/>
                <a:gd name="connsiteX5" fmla="*/ 76717 w 102792"/>
                <a:gd name="connsiteY5" fmla="*/ 339727 h 427351"/>
                <a:gd name="connsiteX6" fmla="*/ 37030 w 102792"/>
                <a:gd name="connsiteY6" fmla="*/ 179390 h 427351"/>
                <a:gd name="connsiteX7" fmla="*/ 8455 w 102792"/>
                <a:gd name="connsiteY7" fmla="*/ 114302 h 427351"/>
                <a:gd name="connsiteX8" fmla="*/ 17980 w 102792"/>
                <a:gd name="connsiteY8" fmla="*/ 2 h 4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792" h="427351">
                  <a:moveTo>
                    <a:pt x="17980" y="2"/>
                  </a:moveTo>
                  <a:cubicBezTo>
                    <a:pt x="16657" y="531"/>
                    <a:pt x="-3452" y="73821"/>
                    <a:pt x="517" y="117477"/>
                  </a:cubicBezTo>
                  <a:cubicBezTo>
                    <a:pt x="4486" y="161133"/>
                    <a:pt x="33590" y="229661"/>
                    <a:pt x="41792" y="261940"/>
                  </a:cubicBezTo>
                  <a:cubicBezTo>
                    <a:pt x="49994" y="294219"/>
                    <a:pt x="39676" y="283635"/>
                    <a:pt x="49730" y="311152"/>
                  </a:cubicBezTo>
                  <a:cubicBezTo>
                    <a:pt x="59784" y="338669"/>
                    <a:pt x="97619" y="422278"/>
                    <a:pt x="102117" y="427040"/>
                  </a:cubicBezTo>
                  <a:cubicBezTo>
                    <a:pt x="106615" y="431802"/>
                    <a:pt x="87565" y="381002"/>
                    <a:pt x="76717" y="339727"/>
                  </a:cubicBezTo>
                  <a:cubicBezTo>
                    <a:pt x="65869" y="298452"/>
                    <a:pt x="48407" y="216961"/>
                    <a:pt x="37030" y="179390"/>
                  </a:cubicBezTo>
                  <a:cubicBezTo>
                    <a:pt x="25653" y="141819"/>
                    <a:pt x="12953" y="140231"/>
                    <a:pt x="8455" y="114302"/>
                  </a:cubicBezTo>
                  <a:cubicBezTo>
                    <a:pt x="3957" y="88373"/>
                    <a:pt x="19303" y="-527"/>
                    <a:pt x="1798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5949A9CC-FDD7-4073-8F65-B940CA254A5A}"/>
                </a:ext>
              </a:extLst>
            </p:cNvPr>
            <p:cNvSpPr/>
            <p:nvPr/>
          </p:nvSpPr>
          <p:spPr>
            <a:xfrm>
              <a:off x="4030653" y="4013135"/>
              <a:ext cx="165427" cy="508712"/>
            </a:xfrm>
            <a:custGeom>
              <a:avLst/>
              <a:gdLst>
                <a:gd name="connsiteX0" fmla="*/ 49222 w 165427"/>
                <a:gd name="connsiteY0" fmla="*/ 65 h 508712"/>
                <a:gd name="connsiteX1" fmla="*/ 26997 w 165427"/>
                <a:gd name="connsiteY1" fmla="*/ 130240 h 508712"/>
                <a:gd name="connsiteX2" fmla="*/ 52397 w 165427"/>
                <a:gd name="connsiteY2" fmla="*/ 328678 h 508712"/>
                <a:gd name="connsiteX3" fmla="*/ 34935 w 165427"/>
                <a:gd name="connsiteY3" fmla="*/ 231840 h 508712"/>
                <a:gd name="connsiteX4" fmla="*/ 7947 w 165427"/>
                <a:gd name="connsiteY4" fmla="*/ 108015 h 508712"/>
                <a:gd name="connsiteX5" fmla="*/ 36522 w 165427"/>
                <a:gd name="connsiteY5" fmla="*/ 317565 h 508712"/>
                <a:gd name="connsiteX6" fmla="*/ 66685 w 165427"/>
                <a:gd name="connsiteY6" fmla="*/ 398528 h 508712"/>
                <a:gd name="connsiteX7" fmla="*/ 165110 w 165427"/>
                <a:gd name="connsiteY7" fmla="*/ 508065 h 508712"/>
                <a:gd name="connsiteX8" fmla="*/ 96847 w 165427"/>
                <a:gd name="connsiteY8" fmla="*/ 436628 h 508712"/>
                <a:gd name="connsiteX9" fmla="*/ 61922 w 165427"/>
                <a:gd name="connsiteY9" fmla="*/ 290578 h 508712"/>
                <a:gd name="connsiteX10" fmla="*/ 10 w 165427"/>
                <a:gd name="connsiteY10" fmla="*/ 146115 h 508712"/>
                <a:gd name="connsiteX11" fmla="*/ 49222 w 165427"/>
                <a:gd name="connsiteY11" fmla="*/ 65 h 5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427" h="508712">
                  <a:moveTo>
                    <a:pt x="49222" y="65"/>
                  </a:moveTo>
                  <a:cubicBezTo>
                    <a:pt x="53720" y="-2581"/>
                    <a:pt x="26468" y="75471"/>
                    <a:pt x="26997" y="130240"/>
                  </a:cubicBezTo>
                  <a:cubicBezTo>
                    <a:pt x="27526" y="185009"/>
                    <a:pt x="51074" y="311745"/>
                    <a:pt x="52397" y="328678"/>
                  </a:cubicBezTo>
                  <a:cubicBezTo>
                    <a:pt x="53720" y="345611"/>
                    <a:pt x="42343" y="268617"/>
                    <a:pt x="34935" y="231840"/>
                  </a:cubicBezTo>
                  <a:cubicBezTo>
                    <a:pt x="27527" y="195063"/>
                    <a:pt x="7683" y="93728"/>
                    <a:pt x="7947" y="108015"/>
                  </a:cubicBezTo>
                  <a:cubicBezTo>
                    <a:pt x="8211" y="122302"/>
                    <a:pt x="26732" y="269146"/>
                    <a:pt x="36522" y="317565"/>
                  </a:cubicBezTo>
                  <a:cubicBezTo>
                    <a:pt x="46312" y="365984"/>
                    <a:pt x="45254" y="366778"/>
                    <a:pt x="66685" y="398528"/>
                  </a:cubicBezTo>
                  <a:cubicBezTo>
                    <a:pt x="88116" y="430278"/>
                    <a:pt x="160083" y="501715"/>
                    <a:pt x="165110" y="508065"/>
                  </a:cubicBezTo>
                  <a:cubicBezTo>
                    <a:pt x="170137" y="514415"/>
                    <a:pt x="114045" y="472876"/>
                    <a:pt x="96847" y="436628"/>
                  </a:cubicBezTo>
                  <a:cubicBezTo>
                    <a:pt x="79649" y="400380"/>
                    <a:pt x="78061" y="338997"/>
                    <a:pt x="61922" y="290578"/>
                  </a:cubicBezTo>
                  <a:cubicBezTo>
                    <a:pt x="45783" y="242159"/>
                    <a:pt x="804" y="194534"/>
                    <a:pt x="10" y="146115"/>
                  </a:cubicBezTo>
                  <a:cubicBezTo>
                    <a:pt x="-784" y="97696"/>
                    <a:pt x="44724" y="2711"/>
                    <a:pt x="49222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63447A12-DD2F-459E-9E02-1155F5F57576}"/>
                </a:ext>
              </a:extLst>
            </p:cNvPr>
            <p:cNvSpPr/>
            <p:nvPr/>
          </p:nvSpPr>
          <p:spPr>
            <a:xfrm>
              <a:off x="4078138" y="4430513"/>
              <a:ext cx="365279" cy="113152"/>
            </a:xfrm>
            <a:custGeom>
              <a:avLst/>
              <a:gdLst>
                <a:gd name="connsiteX0" fmla="*/ 1737 w 365279"/>
                <a:gd name="connsiteY0" fmla="*/ 200 h 113152"/>
                <a:gd name="connsiteX1" fmla="*/ 200175 w 365279"/>
                <a:gd name="connsiteY1" fmla="*/ 93862 h 113152"/>
                <a:gd name="connsiteX2" fmla="*/ 365275 w 365279"/>
                <a:gd name="connsiteY2" fmla="*/ 103387 h 113152"/>
                <a:gd name="connsiteX3" fmla="*/ 195412 w 365279"/>
                <a:gd name="connsiteY3" fmla="*/ 85925 h 113152"/>
                <a:gd name="connsiteX4" fmla="*/ 135087 w 365279"/>
                <a:gd name="connsiteY4" fmla="*/ 111325 h 113152"/>
                <a:gd name="connsiteX5" fmla="*/ 179537 w 365279"/>
                <a:gd name="connsiteY5" fmla="*/ 106562 h 113152"/>
                <a:gd name="connsiteX6" fmla="*/ 108100 w 365279"/>
                <a:gd name="connsiteY6" fmla="*/ 70050 h 113152"/>
                <a:gd name="connsiteX7" fmla="*/ 1737 w 365279"/>
                <a:gd name="connsiteY7" fmla="*/ 200 h 11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79" h="113152">
                  <a:moveTo>
                    <a:pt x="1737" y="200"/>
                  </a:moveTo>
                  <a:cubicBezTo>
                    <a:pt x="17083" y="4169"/>
                    <a:pt x="139585" y="76664"/>
                    <a:pt x="200175" y="93862"/>
                  </a:cubicBezTo>
                  <a:cubicBezTo>
                    <a:pt x="260765" y="111060"/>
                    <a:pt x="366069" y="104710"/>
                    <a:pt x="365275" y="103387"/>
                  </a:cubicBezTo>
                  <a:cubicBezTo>
                    <a:pt x="364481" y="102064"/>
                    <a:pt x="233777" y="84602"/>
                    <a:pt x="195412" y="85925"/>
                  </a:cubicBezTo>
                  <a:cubicBezTo>
                    <a:pt x="157047" y="87248"/>
                    <a:pt x="137733" y="107885"/>
                    <a:pt x="135087" y="111325"/>
                  </a:cubicBezTo>
                  <a:cubicBezTo>
                    <a:pt x="132441" y="114765"/>
                    <a:pt x="184035" y="113441"/>
                    <a:pt x="179537" y="106562"/>
                  </a:cubicBezTo>
                  <a:cubicBezTo>
                    <a:pt x="175039" y="99683"/>
                    <a:pt x="139321" y="87777"/>
                    <a:pt x="108100" y="70050"/>
                  </a:cubicBezTo>
                  <a:cubicBezTo>
                    <a:pt x="76879" y="52323"/>
                    <a:pt x="-13609" y="-3769"/>
                    <a:pt x="1737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34C8874F-224F-49D1-9594-2144B6D74805}"/>
                </a:ext>
              </a:extLst>
            </p:cNvPr>
            <p:cNvSpPr/>
            <p:nvPr/>
          </p:nvSpPr>
          <p:spPr>
            <a:xfrm>
              <a:off x="4289972" y="4044927"/>
              <a:ext cx="165203" cy="222246"/>
            </a:xfrm>
            <a:custGeom>
              <a:avLst/>
              <a:gdLst>
                <a:gd name="connsiteX0" fmla="*/ 62953 w 165203"/>
                <a:gd name="connsiteY0" fmla="*/ 23 h 222246"/>
                <a:gd name="connsiteX1" fmla="*/ 37553 w 165203"/>
                <a:gd name="connsiteY1" fmla="*/ 68286 h 222246"/>
                <a:gd name="connsiteX2" fmla="*/ 131216 w 165203"/>
                <a:gd name="connsiteY2" fmla="*/ 92098 h 222246"/>
                <a:gd name="connsiteX3" fmla="*/ 162966 w 165203"/>
                <a:gd name="connsiteY3" fmla="*/ 220686 h 222246"/>
                <a:gd name="connsiteX4" fmla="*/ 156616 w 165203"/>
                <a:gd name="connsiteY4" fmla="*/ 160361 h 222246"/>
                <a:gd name="connsiteX5" fmla="*/ 108991 w 165203"/>
                <a:gd name="connsiteY5" fmla="*/ 114323 h 222246"/>
                <a:gd name="connsiteX6" fmla="*/ 1041 w 165203"/>
                <a:gd name="connsiteY6" fmla="*/ 76223 h 222246"/>
                <a:gd name="connsiteX7" fmla="*/ 62953 w 165203"/>
                <a:gd name="connsiteY7" fmla="*/ 23 h 22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203" h="222246">
                  <a:moveTo>
                    <a:pt x="62953" y="23"/>
                  </a:moveTo>
                  <a:cubicBezTo>
                    <a:pt x="69038" y="-1300"/>
                    <a:pt x="26176" y="52940"/>
                    <a:pt x="37553" y="68286"/>
                  </a:cubicBezTo>
                  <a:cubicBezTo>
                    <a:pt x="48930" y="83632"/>
                    <a:pt x="110314" y="66698"/>
                    <a:pt x="131216" y="92098"/>
                  </a:cubicBezTo>
                  <a:cubicBezTo>
                    <a:pt x="152118" y="117498"/>
                    <a:pt x="158733" y="209309"/>
                    <a:pt x="162966" y="220686"/>
                  </a:cubicBezTo>
                  <a:cubicBezTo>
                    <a:pt x="167199" y="232063"/>
                    <a:pt x="165612" y="178088"/>
                    <a:pt x="156616" y="160361"/>
                  </a:cubicBezTo>
                  <a:cubicBezTo>
                    <a:pt x="147620" y="142634"/>
                    <a:pt x="134920" y="128346"/>
                    <a:pt x="108991" y="114323"/>
                  </a:cubicBezTo>
                  <a:cubicBezTo>
                    <a:pt x="83062" y="100300"/>
                    <a:pt x="11095" y="93156"/>
                    <a:pt x="1041" y="76223"/>
                  </a:cubicBezTo>
                  <a:cubicBezTo>
                    <a:pt x="-9013" y="59290"/>
                    <a:pt x="56868" y="1346"/>
                    <a:pt x="62953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67737311-0BBD-4F5D-97D8-11B93DC5D36D}"/>
                </a:ext>
              </a:extLst>
            </p:cNvPr>
            <p:cNvSpPr/>
            <p:nvPr/>
          </p:nvSpPr>
          <p:spPr>
            <a:xfrm>
              <a:off x="4147153" y="4189591"/>
              <a:ext cx="253846" cy="200652"/>
            </a:xfrm>
            <a:custGeom>
              <a:avLst/>
              <a:gdLst>
                <a:gd name="connsiteX0" fmla="*/ 985 w 253846"/>
                <a:gd name="connsiteY0" fmla="*/ 79197 h 200652"/>
                <a:gd name="connsiteX1" fmla="*/ 47022 w 253846"/>
                <a:gd name="connsiteY1" fmla="*/ 2997 h 200652"/>
                <a:gd name="connsiteX2" fmla="*/ 162910 w 253846"/>
                <a:gd name="connsiteY2" fmla="*/ 15697 h 200652"/>
                <a:gd name="connsiteX3" fmla="*/ 253397 w 253846"/>
                <a:gd name="connsiteY3" fmla="*/ 18872 h 200652"/>
                <a:gd name="connsiteX4" fmla="*/ 124810 w 253846"/>
                <a:gd name="connsiteY4" fmla="*/ 45859 h 200652"/>
                <a:gd name="connsiteX5" fmla="*/ 153385 w 253846"/>
                <a:gd name="connsiteY5" fmla="*/ 101422 h 200652"/>
                <a:gd name="connsiteX6" fmla="*/ 102585 w 253846"/>
                <a:gd name="connsiteY6" fmla="*/ 152222 h 200652"/>
                <a:gd name="connsiteX7" fmla="*/ 70835 w 253846"/>
                <a:gd name="connsiteY7" fmla="*/ 196672 h 200652"/>
                <a:gd name="connsiteX8" fmla="*/ 150210 w 253846"/>
                <a:gd name="connsiteY8" fmla="*/ 45859 h 200652"/>
                <a:gd name="connsiteX9" fmla="*/ 196247 w 253846"/>
                <a:gd name="connsiteY9" fmla="*/ 10934 h 200652"/>
                <a:gd name="connsiteX10" fmla="*/ 123222 w 253846"/>
                <a:gd name="connsiteY10" fmla="*/ 7759 h 200652"/>
                <a:gd name="connsiteX11" fmla="*/ 85122 w 253846"/>
                <a:gd name="connsiteY11" fmla="*/ 25222 h 200652"/>
                <a:gd name="connsiteX12" fmla="*/ 985 w 253846"/>
                <a:gd name="connsiteY12" fmla="*/ 79197 h 20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46" h="200652">
                  <a:moveTo>
                    <a:pt x="985" y="79197"/>
                  </a:moveTo>
                  <a:cubicBezTo>
                    <a:pt x="-5365" y="75493"/>
                    <a:pt x="20035" y="13580"/>
                    <a:pt x="47022" y="2997"/>
                  </a:cubicBezTo>
                  <a:cubicBezTo>
                    <a:pt x="74009" y="-7586"/>
                    <a:pt x="128514" y="13051"/>
                    <a:pt x="162910" y="15697"/>
                  </a:cubicBezTo>
                  <a:cubicBezTo>
                    <a:pt x="197306" y="18343"/>
                    <a:pt x="259747" y="13845"/>
                    <a:pt x="253397" y="18872"/>
                  </a:cubicBezTo>
                  <a:cubicBezTo>
                    <a:pt x="247047" y="23899"/>
                    <a:pt x="141479" y="32101"/>
                    <a:pt x="124810" y="45859"/>
                  </a:cubicBezTo>
                  <a:cubicBezTo>
                    <a:pt x="108141" y="59617"/>
                    <a:pt x="157089" y="83695"/>
                    <a:pt x="153385" y="101422"/>
                  </a:cubicBezTo>
                  <a:cubicBezTo>
                    <a:pt x="149681" y="119149"/>
                    <a:pt x="116343" y="136347"/>
                    <a:pt x="102585" y="152222"/>
                  </a:cubicBezTo>
                  <a:cubicBezTo>
                    <a:pt x="88827" y="168097"/>
                    <a:pt x="62898" y="214399"/>
                    <a:pt x="70835" y="196672"/>
                  </a:cubicBezTo>
                  <a:cubicBezTo>
                    <a:pt x="78773" y="178945"/>
                    <a:pt x="129308" y="76815"/>
                    <a:pt x="150210" y="45859"/>
                  </a:cubicBezTo>
                  <a:cubicBezTo>
                    <a:pt x="171112" y="14903"/>
                    <a:pt x="200745" y="17284"/>
                    <a:pt x="196247" y="10934"/>
                  </a:cubicBezTo>
                  <a:cubicBezTo>
                    <a:pt x="191749" y="4584"/>
                    <a:pt x="141743" y="5378"/>
                    <a:pt x="123222" y="7759"/>
                  </a:cubicBezTo>
                  <a:cubicBezTo>
                    <a:pt x="104701" y="10140"/>
                    <a:pt x="104701" y="18343"/>
                    <a:pt x="85122" y="25222"/>
                  </a:cubicBezTo>
                  <a:cubicBezTo>
                    <a:pt x="65543" y="32101"/>
                    <a:pt x="7335" y="82901"/>
                    <a:pt x="985" y="79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4169D467-0723-46F5-87F1-580F19E23435}"/>
                </a:ext>
              </a:extLst>
            </p:cNvPr>
            <p:cNvSpPr/>
            <p:nvPr/>
          </p:nvSpPr>
          <p:spPr>
            <a:xfrm>
              <a:off x="3525185" y="3724874"/>
              <a:ext cx="577013" cy="705101"/>
            </a:xfrm>
            <a:custGeom>
              <a:avLst/>
              <a:gdLst>
                <a:gd name="connsiteX0" fmla="*/ 576915 w 577013"/>
                <a:gd name="connsiteY0" fmla="*/ 989 h 705101"/>
                <a:gd name="connsiteX1" fmla="*/ 341965 w 577013"/>
                <a:gd name="connsiteY1" fmla="*/ 231176 h 705101"/>
                <a:gd name="connsiteX2" fmla="*/ 13353 w 577013"/>
                <a:gd name="connsiteY2" fmla="*/ 685201 h 705101"/>
                <a:gd name="connsiteX3" fmla="*/ 78440 w 577013"/>
                <a:gd name="connsiteY3" fmla="*/ 597889 h 705101"/>
                <a:gd name="connsiteX4" fmla="*/ 213378 w 577013"/>
                <a:gd name="connsiteY4" fmla="*/ 359764 h 705101"/>
                <a:gd name="connsiteX5" fmla="*/ 234015 w 577013"/>
                <a:gd name="connsiteY5" fmla="*/ 375639 h 705101"/>
                <a:gd name="connsiteX6" fmla="*/ 307040 w 577013"/>
                <a:gd name="connsiteY6" fmla="*/ 231176 h 705101"/>
                <a:gd name="connsiteX7" fmla="*/ 327678 w 577013"/>
                <a:gd name="connsiteY7" fmla="*/ 256576 h 705101"/>
                <a:gd name="connsiteX8" fmla="*/ 370540 w 577013"/>
                <a:gd name="connsiteY8" fmla="*/ 151801 h 705101"/>
                <a:gd name="connsiteX9" fmla="*/ 576915 w 577013"/>
                <a:gd name="connsiteY9" fmla="*/ 989 h 70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013" h="705101">
                  <a:moveTo>
                    <a:pt x="576915" y="989"/>
                  </a:moveTo>
                  <a:cubicBezTo>
                    <a:pt x="572153" y="14218"/>
                    <a:pt x="435892" y="117141"/>
                    <a:pt x="341965" y="231176"/>
                  </a:cubicBezTo>
                  <a:cubicBezTo>
                    <a:pt x="248038" y="345211"/>
                    <a:pt x="57274" y="624082"/>
                    <a:pt x="13353" y="685201"/>
                  </a:cubicBezTo>
                  <a:cubicBezTo>
                    <a:pt x="-30568" y="746320"/>
                    <a:pt x="45103" y="652128"/>
                    <a:pt x="78440" y="597889"/>
                  </a:cubicBezTo>
                  <a:cubicBezTo>
                    <a:pt x="111777" y="543650"/>
                    <a:pt x="187449" y="396806"/>
                    <a:pt x="213378" y="359764"/>
                  </a:cubicBezTo>
                  <a:cubicBezTo>
                    <a:pt x="239307" y="322722"/>
                    <a:pt x="218405" y="397070"/>
                    <a:pt x="234015" y="375639"/>
                  </a:cubicBezTo>
                  <a:cubicBezTo>
                    <a:pt x="249625" y="354208"/>
                    <a:pt x="291430" y="251020"/>
                    <a:pt x="307040" y="231176"/>
                  </a:cubicBezTo>
                  <a:cubicBezTo>
                    <a:pt x="322650" y="211332"/>
                    <a:pt x="317095" y="269805"/>
                    <a:pt x="327678" y="256576"/>
                  </a:cubicBezTo>
                  <a:cubicBezTo>
                    <a:pt x="338261" y="243347"/>
                    <a:pt x="327942" y="192811"/>
                    <a:pt x="370540" y="151801"/>
                  </a:cubicBezTo>
                  <a:cubicBezTo>
                    <a:pt x="413138" y="110791"/>
                    <a:pt x="581677" y="-12240"/>
                    <a:pt x="576915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4CB2746D-19B1-4E54-BA22-AFA8ECFE96BE}"/>
                </a:ext>
              </a:extLst>
            </p:cNvPr>
            <p:cNvSpPr/>
            <p:nvPr/>
          </p:nvSpPr>
          <p:spPr>
            <a:xfrm>
              <a:off x="3546458" y="3911330"/>
              <a:ext cx="358062" cy="461655"/>
            </a:xfrm>
            <a:custGeom>
              <a:avLst/>
              <a:gdLst>
                <a:gd name="connsiteX0" fmla="*/ 357205 w 358062"/>
                <a:gd name="connsiteY0" fmla="*/ 270 h 461655"/>
                <a:gd name="connsiteX1" fmla="*/ 176230 w 358062"/>
                <a:gd name="connsiteY1" fmla="*/ 87583 h 461655"/>
                <a:gd name="connsiteX2" fmla="*/ 227030 w 358062"/>
                <a:gd name="connsiteY2" fmla="*/ 100283 h 461655"/>
                <a:gd name="connsiteX3" fmla="*/ 115905 w 358062"/>
                <a:gd name="connsiteY3" fmla="*/ 132033 h 461655"/>
                <a:gd name="connsiteX4" fmla="*/ 215917 w 358062"/>
                <a:gd name="connsiteY4" fmla="*/ 147908 h 461655"/>
                <a:gd name="connsiteX5" fmla="*/ 146067 w 358062"/>
                <a:gd name="connsiteY5" fmla="*/ 165370 h 461655"/>
                <a:gd name="connsiteX6" fmla="*/ 109555 w 358062"/>
                <a:gd name="connsiteY6" fmla="*/ 189183 h 461655"/>
                <a:gd name="connsiteX7" fmla="*/ 136542 w 358062"/>
                <a:gd name="connsiteY7" fmla="*/ 192358 h 461655"/>
                <a:gd name="connsiteX8" fmla="*/ 95267 w 358062"/>
                <a:gd name="connsiteY8" fmla="*/ 208233 h 461655"/>
                <a:gd name="connsiteX9" fmla="*/ 60342 w 358062"/>
                <a:gd name="connsiteY9" fmla="*/ 281258 h 461655"/>
                <a:gd name="connsiteX10" fmla="*/ 17 w 358062"/>
                <a:gd name="connsiteY10" fmla="*/ 460645 h 461655"/>
                <a:gd name="connsiteX11" fmla="*/ 55580 w 358062"/>
                <a:gd name="connsiteY11" fmla="*/ 344758 h 461655"/>
                <a:gd name="connsiteX12" fmla="*/ 176230 w 358062"/>
                <a:gd name="connsiteY12" fmla="*/ 151083 h 461655"/>
                <a:gd name="connsiteX13" fmla="*/ 219092 w 358062"/>
                <a:gd name="connsiteY13" fmla="*/ 97108 h 461655"/>
                <a:gd name="connsiteX14" fmla="*/ 244492 w 358062"/>
                <a:gd name="connsiteY14" fmla="*/ 60595 h 461655"/>
                <a:gd name="connsiteX15" fmla="*/ 357205 w 358062"/>
                <a:gd name="connsiteY15" fmla="*/ 270 h 4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62" h="461655">
                  <a:moveTo>
                    <a:pt x="357205" y="270"/>
                  </a:moveTo>
                  <a:cubicBezTo>
                    <a:pt x="345828" y="4768"/>
                    <a:pt x="197926" y="70914"/>
                    <a:pt x="176230" y="87583"/>
                  </a:cubicBezTo>
                  <a:cubicBezTo>
                    <a:pt x="154534" y="104252"/>
                    <a:pt x="237084" y="92875"/>
                    <a:pt x="227030" y="100283"/>
                  </a:cubicBezTo>
                  <a:cubicBezTo>
                    <a:pt x="216976" y="107691"/>
                    <a:pt x="117757" y="124096"/>
                    <a:pt x="115905" y="132033"/>
                  </a:cubicBezTo>
                  <a:cubicBezTo>
                    <a:pt x="114053" y="139971"/>
                    <a:pt x="210890" y="142352"/>
                    <a:pt x="215917" y="147908"/>
                  </a:cubicBezTo>
                  <a:cubicBezTo>
                    <a:pt x="220944" y="153464"/>
                    <a:pt x="163794" y="158491"/>
                    <a:pt x="146067" y="165370"/>
                  </a:cubicBezTo>
                  <a:cubicBezTo>
                    <a:pt x="128340" y="172249"/>
                    <a:pt x="111142" y="184685"/>
                    <a:pt x="109555" y="189183"/>
                  </a:cubicBezTo>
                  <a:cubicBezTo>
                    <a:pt x="107967" y="193681"/>
                    <a:pt x="138923" y="189183"/>
                    <a:pt x="136542" y="192358"/>
                  </a:cubicBezTo>
                  <a:cubicBezTo>
                    <a:pt x="134161" y="195533"/>
                    <a:pt x="107967" y="193416"/>
                    <a:pt x="95267" y="208233"/>
                  </a:cubicBezTo>
                  <a:cubicBezTo>
                    <a:pt x="82567" y="223050"/>
                    <a:pt x="76217" y="239189"/>
                    <a:pt x="60342" y="281258"/>
                  </a:cubicBezTo>
                  <a:cubicBezTo>
                    <a:pt x="44467" y="323327"/>
                    <a:pt x="811" y="450062"/>
                    <a:pt x="17" y="460645"/>
                  </a:cubicBezTo>
                  <a:cubicBezTo>
                    <a:pt x="-777" y="471228"/>
                    <a:pt x="26211" y="396352"/>
                    <a:pt x="55580" y="344758"/>
                  </a:cubicBezTo>
                  <a:cubicBezTo>
                    <a:pt x="84949" y="293164"/>
                    <a:pt x="148978" y="192358"/>
                    <a:pt x="176230" y="151083"/>
                  </a:cubicBezTo>
                  <a:cubicBezTo>
                    <a:pt x="203482" y="109808"/>
                    <a:pt x="207715" y="112189"/>
                    <a:pt x="219092" y="97108"/>
                  </a:cubicBezTo>
                  <a:cubicBezTo>
                    <a:pt x="230469" y="82027"/>
                    <a:pt x="225707" y="72501"/>
                    <a:pt x="244492" y="60595"/>
                  </a:cubicBezTo>
                  <a:cubicBezTo>
                    <a:pt x="263277" y="48689"/>
                    <a:pt x="368582" y="-4228"/>
                    <a:pt x="357205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B813295F-020B-45DF-AE8D-5D2904D97900}"/>
                </a:ext>
              </a:extLst>
            </p:cNvPr>
            <p:cNvSpPr/>
            <p:nvPr/>
          </p:nvSpPr>
          <p:spPr>
            <a:xfrm>
              <a:off x="3248696" y="4340471"/>
              <a:ext cx="346510" cy="413324"/>
            </a:xfrm>
            <a:custGeom>
              <a:avLst/>
              <a:gdLst>
                <a:gd name="connsiteX0" fmla="*/ 335879 w 346510"/>
                <a:gd name="connsiteY0" fmla="*/ 20392 h 413324"/>
                <a:gd name="connsiteX1" fmla="*/ 12029 w 346510"/>
                <a:gd name="connsiteY1" fmla="*/ 395042 h 413324"/>
                <a:gd name="connsiteX2" fmla="*/ 86642 w 346510"/>
                <a:gd name="connsiteY2" fmla="*/ 326779 h 413324"/>
                <a:gd name="connsiteX3" fmla="*/ 251742 w 346510"/>
                <a:gd name="connsiteY3" fmla="*/ 79129 h 413324"/>
                <a:gd name="connsiteX4" fmla="*/ 335879 w 346510"/>
                <a:gd name="connsiteY4" fmla="*/ 20392 h 4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10" h="413324">
                  <a:moveTo>
                    <a:pt x="335879" y="20392"/>
                  </a:moveTo>
                  <a:cubicBezTo>
                    <a:pt x="295927" y="73044"/>
                    <a:pt x="53568" y="343978"/>
                    <a:pt x="12029" y="395042"/>
                  </a:cubicBezTo>
                  <a:cubicBezTo>
                    <a:pt x="-29510" y="446106"/>
                    <a:pt x="46690" y="379431"/>
                    <a:pt x="86642" y="326779"/>
                  </a:cubicBezTo>
                  <a:cubicBezTo>
                    <a:pt x="126594" y="274127"/>
                    <a:pt x="210203" y="130458"/>
                    <a:pt x="251742" y="79129"/>
                  </a:cubicBezTo>
                  <a:cubicBezTo>
                    <a:pt x="293281" y="27800"/>
                    <a:pt x="375831" y="-32260"/>
                    <a:pt x="335879" y="20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98D35D08-CC6D-4995-9985-CB6B20DF3FCE}"/>
                </a:ext>
              </a:extLst>
            </p:cNvPr>
            <p:cNvSpPr/>
            <p:nvPr/>
          </p:nvSpPr>
          <p:spPr>
            <a:xfrm>
              <a:off x="3129982" y="4277839"/>
              <a:ext cx="446557" cy="454779"/>
            </a:xfrm>
            <a:custGeom>
              <a:avLst/>
              <a:gdLst>
                <a:gd name="connsiteX0" fmla="*/ 568 w 446557"/>
                <a:gd name="connsiteY0" fmla="*/ 454499 h 454779"/>
                <a:gd name="connsiteX1" fmla="*/ 148206 w 446557"/>
                <a:gd name="connsiteY1" fmla="*/ 327499 h 454779"/>
                <a:gd name="connsiteX2" fmla="*/ 189481 w 446557"/>
                <a:gd name="connsiteY2" fmla="*/ 327499 h 454779"/>
                <a:gd name="connsiteX3" fmla="*/ 205356 w 446557"/>
                <a:gd name="connsiteY3" fmla="*/ 257649 h 454779"/>
                <a:gd name="connsiteX4" fmla="*/ 268856 w 446557"/>
                <a:gd name="connsiteY4" fmla="*/ 244949 h 454779"/>
                <a:gd name="connsiteX5" fmla="*/ 322831 w 446557"/>
                <a:gd name="connsiteY5" fmla="*/ 170336 h 454779"/>
                <a:gd name="connsiteX6" fmla="*/ 329181 w 446557"/>
                <a:gd name="connsiteY6" fmla="*/ 122711 h 454779"/>
                <a:gd name="connsiteX7" fmla="*/ 445068 w 446557"/>
                <a:gd name="connsiteY7" fmla="*/ 2061 h 454779"/>
                <a:gd name="connsiteX8" fmla="*/ 386331 w 446557"/>
                <a:gd name="connsiteY8" fmla="*/ 62386 h 454779"/>
                <a:gd name="connsiteX9" fmla="*/ 264093 w 446557"/>
                <a:gd name="connsiteY9" fmla="*/ 257649 h 454779"/>
                <a:gd name="connsiteX10" fmla="*/ 208531 w 446557"/>
                <a:gd name="connsiteY10" fmla="*/ 287811 h 454779"/>
                <a:gd name="connsiteX11" fmla="*/ 568 w 446557"/>
                <a:gd name="connsiteY11" fmla="*/ 454499 h 4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557" h="454779">
                  <a:moveTo>
                    <a:pt x="568" y="454499"/>
                  </a:moveTo>
                  <a:cubicBezTo>
                    <a:pt x="-9486" y="461114"/>
                    <a:pt x="116721" y="348666"/>
                    <a:pt x="148206" y="327499"/>
                  </a:cubicBezTo>
                  <a:cubicBezTo>
                    <a:pt x="179691" y="306332"/>
                    <a:pt x="179956" y="339141"/>
                    <a:pt x="189481" y="327499"/>
                  </a:cubicBezTo>
                  <a:cubicBezTo>
                    <a:pt x="199006" y="315857"/>
                    <a:pt x="192127" y="271407"/>
                    <a:pt x="205356" y="257649"/>
                  </a:cubicBezTo>
                  <a:cubicBezTo>
                    <a:pt x="218585" y="243891"/>
                    <a:pt x="249277" y="259501"/>
                    <a:pt x="268856" y="244949"/>
                  </a:cubicBezTo>
                  <a:cubicBezTo>
                    <a:pt x="288435" y="230397"/>
                    <a:pt x="312777" y="190709"/>
                    <a:pt x="322831" y="170336"/>
                  </a:cubicBezTo>
                  <a:cubicBezTo>
                    <a:pt x="332885" y="149963"/>
                    <a:pt x="308808" y="150757"/>
                    <a:pt x="329181" y="122711"/>
                  </a:cubicBezTo>
                  <a:cubicBezTo>
                    <a:pt x="349554" y="94665"/>
                    <a:pt x="435543" y="12115"/>
                    <a:pt x="445068" y="2061"/>
                  </a:cubicBezTo>
                  <a:cubicBezTo>
                    <a:pt x="454593" y="-7993"/>
                    <a:pt x="416493" y="19788"/>
                    <a:pt x="386331" y="62386"/>
                  </a:cubicBezTo>
                  <a:cubicBezTo>
                    <a:pt x="356169" y="104984"/>
                    <a:pt x="293726" y="220078"/>
                    <a:pt x="264093" y="257649"/>
                  </a:cubicBezTo>
                  <a:cubicBezTo>
                    <a:pt x="234460" y="295220"/>
                    <a:pt x="255891" y="251563"/>
                    <a:pt x="208531" y="287811"/>
                  </a:cubicBezTo>
                  <a:cubicBezTo>
                    <a:pt x="161171" y="324059"/>
                    <a:pt x="10622" y="447884"/>
                    <a:pt x="568" y="454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0687DCBB-4F0C-40D1-AF7E-C4C319AF546A}"/>
                </a:ext>
              </a:extLst>
            </p:cNvPr>
            <p:cNvSpPr/>
            <p:nvPr/>
          </p:nvSpPr>
          <p:spPr>
            <a:xfrm>
              <a:off x="2827156" y="4689899"/>
              <a:ext cx="154945" cy="354258"/>
            </a:xfrm>
            <a:custGeom>
              <a:avLst/>
              <a:gdLst>
                <a:gd name="connsiteX0" fmla="*/ 9707 w 154945"/>
                <a:gd name="connsiteY0" fmla="*/ 7514 h 354258"/>
                <a:gd name="connsiteX1" fmla="*/ 147819 w 154945"/>
                <a:gd name="connsiteY1" fmla="*/ 339301 h 354258"/>
                <a:gd name="connsiteX2" fmla="*/ 127182 w 154945"/>
                <a:gd name="connsiteY2" fmla="*/ 283739 h 354258"/>
                <a:gd name="connsiteX3" fmla="*/ 58919 w 154945"/>
                <a:gd name="connsiteY3" fmla="*/ 163089 h 354258"/>
                <a:gd name="connsiteX4" fmla="*/ 16057 w 154945"/>
                <a:gd name="connsiteY4" fmla="*/ 110701 h 354258"/>
                <a:gd name="connsiteX5" fmla="*/ 9707 w 154945"/>
                <a:gd name="connsiteY5" fmla="*/ 7514 h 35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945" h="354258">
                  <a:moveTo>
                    <a:pt x="9707" y="7514"/>
                  </a:moveTo>
                  <a:cubicBezTo>
                    <a:pt x="31667" y="45614"/>
                    <a:pt x="128240" y="293264"/>
                    <a:pt x="147819" y="339301"/>
                  </a:cubicBezTo>
                  <a:cubicBezTo>
                    <a:pt x="167398" y="385339"/>
                    <a:pt x="141999" y="313108"/>
                    <a:pt x="127182" y="283739"/>
                  </a:cubicBezTo>
                  <a:cubicBezTo>
                    <a:pt x="112365" y="254370"/>
                    <a:pt x="77440" y="191929"/>
                    <a:pt x="58919" y="163089"/>
                  </a:cubicBezTo>
                  <a:cubicBezTo>
                    <a:pt x="40398" y="134249"/>
                    <a:pt x="23201" y="133984"/>
                    <a:pt x="16057" y="110701"/>
                  </a:cubicBezTo>
                  <a:cubicBezTo>
                    <a:pt x="8913" y="87418"/>
                    <a:pt x="-12253" y="-30586"/>
                    <a:pt x="9707" y="7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62B5E706-268A-4D2E-8142-C8AE49CAFEAE}"/>
                </a:ext>
              </a:extLst>
            </p:cNvPr>
            <p:cNvSpPr/>
            <p:nvPr/>
          </p:nvSpPr>
          <p:spPr>
            <a:xfrm>
              <a:off x="2982754" y="4278136"/>
              <a:ext cx="36158" cy="399769"/>
            </a:xfrm>
            <a:custGeom>
              <a:avLst/>
              <a:gdLst>
                <a:gd name="connsiteX0" fmla="*/ 159 w 36158"/>
                <a:gd name="connsiteY0" fmla="*/ 8114 h 399769"/>
                <a:gd name="connsiteX1" fmla="*/ 16034 w 36158"/>
                <a:gd name="connsiteY1" fmla="*/ 397052 h 399769"/>
                <a:gd name="connsiteX2" fmla="*/ 17621 w 36158"/>
                <a:gd name="connsiteY2" fmla="*/ 189089 h 399769"/>
                <a:gd name="connsiteX3" fmla="*/ 35084 w 36158"/>
                <a:gd name="connsiteY3" fmla="*/ 352602 h 399769"/>
                <a:gd name="connsiteX4" fmla="*/ 33496 w 36158"/>
                <a:gd name="connsiteY4" fmla="*/ 201789 h 399769"/>
                <a:gd name="connsiteX5" fmla="*/ 27146 w 36158"/>
                <a:gd name="connsiteY5" fmla="*/ 136702 h 399769"/>
                <a:gd name="connsiteX6" fmla="*/ 159 w 36158"/>
                <a:gd name="connsiteY6" fmla="*/ 8114 h 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58" h="399769">
                  <a:moveTo>
                    <a:pt x="159" y="8114"/>
                  </a:moveTo>
                  <a:cubicBezTo>
                    <a:pt x="-1693" y="51506"/>
                    <a:pt x="13124" y="366890"/>
                    <a:pt x="16034" y="397052"/>
                  </a:cubicBezTo>
                  <a:cubicBezTo>
                    <a:pt x="18944" y="427215"/>
                    <a:pt x="14446" y="196497"/>
                    <a:pt x="17621" y="189089"/>
                  </a:cubicBezTo>
                  <a:cubicBezTo>
                    <a:pt x="20796" y="181681"/>
                    <a:pt x="32438" y="350485"/>
                    <a:pt x="35084" y="352602"/>
                  </a:cubicBezTo>
                  <a:cubicBezTo>
                    <a:pt x="37730" y="354719"/>
                    <a:pt x="34819" y="237772"/>
                    <a:pt x="33496" y="201789"/>
                  </a:cubicBezTo>
                  <a:cubicBezTo>
                    <a:pt x="32173" y="165806"/>
                    <a:pt x="32702" y="165277"/>
                    <a:pt x="27146" y="136702"/>
                  </a:cubicBezTo>
                  <a:cubicBezTo>
                    <a:pt x="21590" y="108127"/>
                    <a:pt x="2011" y="-35278"/>
                    <a:pt x="159" y="8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B01DCF5B-9A37-4A8B-853D-5637BF690DEC}"/>
                </a:ext>
              </a:extLst>
            </p:cNvPr>
            <p:cNvSpPr/>
            <p:nvPr/>
          </p:nvSpPr>
          <p:spPr>
            <a:xfrm>
              <a:off x="3003469" y="4297442"/>
              <a:ext cx="391283" cy="359075"/>
            </a:xfrm>
            <a:custGeom>
              <a:avLst/>
              <a:gdLst>
                <a:gd name="connsiteX0" fmla="*/ 381081 w 391283"/>
                <a:gd name="connsiteY0" fmla="*/ 7858 h 359075"/>
                <a:gd name="connsiteX1" fmla="*/ 4844 w 391283"/>
                <a:gd name="connsiteY1" fmla="*/ 353933 h 359075"/>
                <a:gd name="connsiteX2" fmla="*/ 160419 w 391283"/>
                <a:gd name="connsiteY2" fmla="*/ 223758 h 359075"/>
                <a:gd name="connsiteX3" fmla="*/ 52469 w 391283"/>
                <a:gd name="connsiteY3" fmla="*/ 344408 h 359075"/>
                <a:gd name="connsiteX4" fmla="*/ 217569 w 391283"/>
                <a:gd name="connsiteY4" fmla="*/ 195183 h 359075"/>
                <a:gd name="connsiteX5" fmla="*/ 185819 w 391283"/>
                <a:gd name="connsiteY5" fmla="*/ 207883 h 359075"/>
                <a:gd name="connsiteX6" fmla="*/ 276306 w 391283"/>
                <a:gd name="connsiteY6" fmla="*/ 118983 h 359075"/>
                <a:gd name="connsiteX7" fmla="*/ 381081 w 391283"/>
                <a:gd name="connsiteY7" fmla="*/ 7858 h 35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283" h="359075">
                  <a:moveTo>
                    <a:pt x="381081" y="7858"/>
                  </a:moveTo>
                  <a:cubicBezTo>
                    <a:pt x="335837" y="47016"/>
                    <a:pt x="41621" y="317950"/>
                    <a:pt x="4844" y="353933"/>
                  </a:cubicBezTo>
                  <a:cubicBezTo>
                    <a:pt x="-31933" y="389916"/>
                    <a:pt x="152481" y="225346"/>
                    <a:pt x="160419" y="223758"/>
                  </a:cubicBezTo>
                  <a:cubicBezTo>
                    <a:pt x="168357" y="222170"/>
                    <a:pt x="42944" y="349171"/>
                    <a:pt x="52469" y="344408"/>
                  </a:cubicBezTo>
                  <a:cubicBezTo>
                    <a:pt x="61994" y="339645"/>
                    <a:pt x="195344" y="217937"/>
                    <a:pt x="217569" y="195183"/>
                  </a:cubicBezTo>
                  <a:cubicBezTo>
                    <a:pt x="239794" y="172429"/>
                    <a:pt x="176030" y="220583"/>
                    <a:pt x="185819" y="207883"/>
                  </a:cubicBezTo>
                  <a:cubicBezTo>
                    <a:pt x="195608" y="195183"/>
                    <a:pt x="244292" y="150997"/>
                    <a:pt x="276306" y="118983"/>
                  </a:cubicBezTo>
                  <a:cubicBezTo>
                    <a:pt x="308320" y="86969"/>
                    <a:pt x="426325" y="-31300"/>
                    <a:pt x="381081" y="7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DE77245E-552B-42C0-BCF7-65FDA5725641}"/>
                </a:ext>
              </a:extLst>
            </p:cNvPr>
            <p:cNvSpPr/>
            <p:nvPr/>
          </p:nvSpPr>
          <p:spPr>
            <a:xfrm>
              <a:off x="2905812" y="4281224"/>
              <a:ext cx="120617" cy="545027"/>
            </a:xfrm>
            <a:custGeom>
              <a:avLst/>
              <a:gdLst>
                <a:gd name="connsiteX0" fmla="*/ 16776 w 120617"/>
                <a:gd name="connsiteY0" fmla="*/ 264 h 545027"/>
                <a:gd name="connsiteX1" fmla="*/ 40588 w 120617"/>
                <a:gd name="connsiteY1" fmla="*/ 455876 h 545027"/>
                <a:gd name="connsiteX2" fmla="*/ 27888 w 120617"/>
                <a:gd name="connsiteY2" fmla="*/ 509851 h 545027"/>
                <a:gd name="connsiteX3" fmla="*/ 901 w 120617"/>
                <a:gd name="connsiteY3" fmla="*/ 544776 h 545027"/>
                <a:gd name="connsiteX4" fmla="*/ 64401 w 120617"/>
                <a:gd name="connsiteY4" fmla="*/ 492389 h 545027"/>
                <a:gd name="connsiteX5" fmla="*/ 119963 w 120617"/>
                <a:gd name="connsiteY5" fmla="*/ 482864 h 545027"/>
                <a:gd name="connsiteX6" fmla="*/ 94563 w 120617"/>
                <a:gd name="connsiteY6" fmla="*/ 470164 h 545027"/>
                <a:gd name="connsiteX7" fmla="*/ 89801 w 120617"/>
                <a:gd name="connsiteY7" fmla="*/ 381264 h 545027"/>
                <a:gd name="connsiteX8" fmla="*/ 73926 w 120617"/>
                <a:gd name="connsiteY8" fmla="*/ 6614 h 545027"/>
                <a:gd name="connsiteX9" fmla="*/ 80276 w 120617"/>
                <a:gd name="connsiteY9" fmla="*/ 460639 h 545027"/>
                <a:gd name="connsiteX10" fmla="*/ 45351 w 120617"/>
                <a:gd name="connsiteY10" fmla="*/ 460639 h 545027"/>
                <a:gd name="connsiteX11" fmla="*/ 45351 w 120617"/>
                <a:gd name="connsiteY11" fmla="*/ 390789 h 545027"/>
                <a:gd name="connsiteX12" fmla="*/ 16776 w 120617"/>
                <a:gd name="connsiteY12" fmla="*/ 264 h 5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17" h="545027">
                  <a:moveTo>
                    <a:pt x="16776" y="264"/>
                  </a:moveTo>
                  <a:cubicBezTo>
                    <a:pt x="15982" y="11112"/>
                    <a:pt x="38736" y="370945"/>
                    <a:pt x="40588" y="455876"/>
                  </a:cubicBezTo>
                  <a:cubicBezTo>
                    <a:pt x="42440" y="540807"/>
                    <a:pt x="34503" y="495034"/>
                    <a:pt x="27888" y="509851"/>
                  </a:cubicBezTo>
                  <a:cubicBezTo>
                    <a:pt x="21273" y="524668"/>
                    <a:pt x="-5184" y="547686"/>
                    <a:pt x="901" y="544776"/>
                  </a:cubicBezTo>
                  <a:cubicBezTo>
                    <a:pt x="6986" y="541866"/>
                    <a:pt x="44557" y="502708"/>
                    <a:pt x="64401" y="492389"/>
                  </a:cubicBezTo>
                  <a:cubicBezTo>
                    <a:pt x="84245" y="482070"/>
                    <a:pt x="114936" y="486568"/>
                    <a:pt x="119963" y="482864"/>
                  </a:cubicBezTo>
                  <a:cubicBezTo>
                    <a:pt x="124990" y="479160"/>
                    <a:pt x="99590" y="487097"/>
                    <a:pt x="94563" y="470164"/>
                  </a:cubicBezTo>
                  <a:cubicBezTo>
                    <a:pt x="89536" y="453231"/>
                    <a:pt x="93240" y="458522"/>
                    <a:pt x="89801" y="381264"/>
                  </a:cubicBezTo>
                  <a:cubicBezTo>
                    <a:pt x="86362" y="304006"/>
                    <a:pt x="75513" y="-6615"/>
                    <a:pt x="73926" y="6614"/>
                  </a:cubicBezTo>
                  <a:cubicBezTo>
                    <a:pt x="72339" y="19843"/>
                    <a:pt x="85038" y="384968"/>
                    <a:pt x="80276" y="460639"/>
                  </a:cubicBezTo>
                  <a:cubicBezTo>
                    <a:pt x="75514" y="536310"/>
                    <a:pt x="51172" y="472281"/>
                    <a:pt x="45351" y="460639"/>
                  </a:cubicBezTo>
                  <a:cubicBezTo>
                    <a:pt x="39530" y="448997"/>
                    <a:pt x="47997" y="465666"/>
                    <a:pt x="45351" y="390789"/>
                  </a:cubicBezTo>
                  <a:cubicBezTo>
                    <a:pt x="42705" y="315912"/>
                    <a:pt x="17570" y="-10584"/>
                    <a:pt x="16776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F7AEFEE7-153F-42A3-9619-727CBBE0BCFB}"/>
                </a:ext>
              </a:extLst>
            </p:cNvPr>
            <p:cNvSpPr/>
            <p:nvPr/>
          </p:nvSpPr>
          <p:spPr>
            <a:xfrm>
              <a:off x="3011488" y="4632157"/>
              <a:ext cx="104491" cy="133519"/>
            </a:xfrm>
            <a:custGeom>
              <a:avLst/>
              <a:gdLst>
                <a:gd name="connsiteX0" fmla="*/ 38100 w 104491"/>
                <a:gd name="connsiteY0" fmla="*/ 168 h 133519"/>
                <a:gd name="connsiteX1" fmla="*/ 101600 w 104491"/>
                <a:gd name="connsiteY1" fmla="*/ 73193 h 133519"/>
                <a:gd name="connsiteX2" fmla="*/ 84137 w 104491"/>
                <a:gd name="connsiteY2" fmla="*/ 90656 h 133519"/>
                <a:gd name="connsiteX3" fmla="*/ 0 w 104491"/>
                <a:gd name="connsiteY3" fmla="*/ 133518 h 133519"/>
                <a:gd name="connsiteX4" fmla="*/ 84137 w 104491"/>
                <a:gd name="connsiteY4" fmla="*/ 92243 h 133519"/>
                <a:gd name="connsiteX5" fmla="*/ 61912 w 104491"/>
                <a:gd name="connsiteY5" fmla="*/ 54143 h 133519"/>
                <a:gd name="connsiteX6" fmla="*/ 38100 w 104491"/>
                <a:gd name="connsiteY6" fmla="*/ 168 h 13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491" h="133519">
                  <a:moveTo>
                    <a:pt x="38100" y="168"/>
                  </a:moveTo>
                  <a:cubicBezTo>
                    <a:pt x="44715" y="3343"/>
                    <a:pt x="93927" y="58112"/>
                    <a:pt x="101600" y="73193"/>
                  </a:cubicBezTo>
                  <a:cubicBezTo>
                    <a:pt x="109273" y="88274"/>
                    <a:pt x="101070" y="80602"/>
                    <a:pt x="84137" y="90656"/>
                  </a:cubicBezTo>
                  <a:cubicBezTo>
                    <a:pt x="67204" y="100710"/>
                    <a:pt x="0" y="133254"/>
                    <a:pt x="0" y="133518"/>
                  </a:cubicBezTo>
                  <a:cubicBezTo>
                    <a:pt x="0" y="133782"/>
                    <a:pt x="73818" y="105472"/>
                    <a:pt x="84137" y="92243"/>
                  </a:cubicBezTo>
                  <a:cubicBezTo>
                    <a:pt x="94456" y="79014"/>
                    <a:pt x="66675" y="68695"/>
                    <a:pt x="61912" y="54143"/>
                  </a:cubicBezTo>
                  <a:cubicBezTo>
                    <a:pt x="57149" y="39591"/>
                    <a:pt x="31485" y="-3007"/>
                    <a:pt x="3810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3F74A154-8D46-4FF9-96B8-4D05AE7ED977}"/>
                </a:ext>
              </a:extLst>
            </p:cNvPr>
            <p:cNvSpPr/>
            <p:nvPr/>
          </p:nvSpPr>
          <p:spPr>
            <a:xfrm>
              <a:off x="3017659" y="4584626"/>
              <a:ext cx="68613" cy="160543"/>
            </a:xfrm>
            <a:custGeom>
              <a:avLst/>
              <a:gdLst>
                <a:gd name="connsiteX0" fmla="*/ 3354 w 68613"/>
                <a:gd name="connsiteY0" fmla="*/ 74 h 160543"/>
                <a:gd name="connsiteX1" fmla="*/ 19229 w 68613"/>
                <a:gd name="connsiteY1" fmla="*/ 101674 h 160543"/>
                <a:gd name="connsiteX2" fmla="*/ 68441 w 68613"/>
                <a:gd name="connsiteY2" fmla="*/ 128662 h 160543"/>
                <a:gd name="connsiteX3" fmla="*/ 179 w 68613"/>
                <a:gd name="connsiteY3" fmla="*/ 160412 h 160543"/>
                <a:gd name="connsiteX4" fmla="*/ 47804 w 68613"/>
                <a:gd name="connsiteY4" fmla="*/ 115962 h 160543"/>
                <a:gd name="connsiteX5" fmla="*/ 23991 w 68613"/>
                <a:gd name="connsiteY5" fmla="*/ 85799 h 160543"/>
                <a:gd name="connsiteX6" fmla="*/ 3354 w 68613"/>
                <a:gd name="connsiteY6" fmla="*/ 74 h 16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3" h="160543">
                  <a:moveTo>
                    <a:pt x="3354" y="74"/>
                  </a:moveTo>
                  <a:cubicBezTo>
                    <a:pt x="2560" y="2720"/>
                    <a:pt x="8381" y="80243"/>
                    <a:pt x="19229" y="101674"/>
                  </a:cubicBezTo>
                  <a:cubicBezTo>
                    <a:pt x="30077" y="123105"/>
                    <a:pt x="71616" y="118872"/>
                    <a:pt x="68441" y="128662"/>
                  </a:cubicBezTo>
                  <a:cubicBezTo>
                    <a:pt x="65266" y="138452"/>
                    <a:pt x="3619" y="162529"/>
                    <a:pt x="179" y="160412"/>
                  </a:cubicBezTo>
                  <a:cubicBezTo>
                    <a:pt x="-3261" y="158295"/>
                    <a:pt x="43835" y="128397"/>
                    <a:pt x="47804" y="115962"/>
                  </a:cubicBezTo>
                  <a:cubicBezTo>
                    <a:pt x="51773" y="103527"/>
                    <a:pt x="30870" y="105643"/>
                    <a:pt x="23991" y="85799"/>
                  </a:cubicBezTo>
                  <a:cubicBezTo>
                    <a:pt x="17112" y="65955"/>
                    <a:pt x="4148" y="-2572"/>
                    <a:pt x="3354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E623AD9D-1733-4DAA-B64D-E4F4CDFEF013}"/>
                </a:ext>
              </a:extLst>
            </p:cNvPr>
            <p:cNvSpPr/>
            <p:nvPr/>
          </p:nvSpPr>
          <p:spPr>
            <a:xfrm>
              <a:off x="3084390" y="4625940"/>
              <a:ext cx="167076" cy="385798"/>
            </a:xfrm>
            <a:custGeom>
              <a:avLst/>
              <a:gdLst>
                <a:gd name="connsiteX0" fmla="*/ 155698 w 167076"/>
                <a:gd name="connsiteY0" fmla="*/ 35 h 385798"/>
                <a:gd name="connsiteX1" fmla="*/ 166810 w 167076"/>
                <a:gd name="connsiteY1" fmla="*/ 109573 h 385798"/>
                <a:gd name="connsiteX2" fmla="*/ 142998 w 167076"/>
                <a:gd name="connsiteY2" fmla="*/ 52423 h 385798"/>
                <a:gd name="connsiteX3" fmla="*/ 120773 w 167076"/>
                <a:gd name="connsiteY3" fmla="*/ 144498 h 385798"/>
                <a:gd name="connsiteX4" fmla="*/ 104898 w 167076"/>
                <a:gd name="connsiteY4" fmla="*/ 96873 h 385798"/>
                <a:gd name="connsiteX5" fmla="*/ 87435 w 167076"/>
                <a:gd name="connsiteY5" fmla="*/ 209585 h 385798"/>
                <a:gd name="connsiteX6" fmla="*/ 77910 w 167076"/>
                <a:gd name="connsiteY6" fmla="*/ 150848 h 385798"/>
                <a:gd name="connsiteX7" fmla="*/ 57273 w 167076"/>
                <a:gd name="connsiteY7" fmla="*/ 276260 h 385798"/>
                <a:gd name="connsiteX8" fmla="*/ 35048 w 167076"/>
                <a:gd name="connsiteY8" fmla="*/ 214348 h 385798"/>
                <a:gd name="connsiteX9" fmla="*/ 11235 w 167076"/>
                <a:gd name="connsiteY9" fmla="*/ 296898 h 385798"/>
                <a:gd name="connsiteX10" fmla="*/ 3298 w 167076"/>
                <a:gd name="connsiteY10" fmla="*/ 255623 h 385798"/>
                <a:gd name="connsiteX11" fmla="*/ 1710 w 167076"/>
                <a:gd name="connsiteY11" fmla="*/ 385798 h 385798"/>
                <a:gd name="connsiteX12" fmla="*/ 27110 w 167076"/>
                <a:gd name="connsiteY12" fmla="*/ 255623 h 385798"/>
                <a:gd name="connsiteX13" fmla="*/ 47748 w 167076"/>
                <a:gd name="connsiteY13" fmla="*/ 287373 h 385798"/>
                <a:gd name="connsiteX14" fmla="*/ 95373 w 167076"/>
                <a:gd name="connsiteY14" fmla="*/ 130210 h 385798"/>
                <a:gd name="connsiteX15" fmla="*/ 96960 w 167076"/>
                <a:gd name="connsiteY15" fmla="*/ 185773 h 385798"/>
                <a:gd name="connsiteX16" fmla="*/ 154110 w 167076"/>
                <a:gd name="connsiteY16" fmla="*/ 98460 h 385798"/>
                <a:gd name="connsiteX17" fmla="*/ 155698 w 167076"/>
                <a:gd name="connsiteY17" fmla="*/ 35 h 38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76" h="385798">
                  <a:moveTo>
                    <a:pt x="155698" y="35"/>
                  </a:moveTo>
                  <a:cubicBezTo>
                    <a:pt x="157815" y="1887"/>
                    <a:pt x="168927" y="100842"/>
                    <a:pt x="166810" y="109573"/>
                  </a:cubicBezTo>
                  <a:cubicBezTo>
                    <a:pt x="164693" y="118304"/>
                    <a:pt x="150671" y="46602"/>
                    <a:pt x="142998" y="52423"/>
                  </a:cubicBezTo>
                  <a:cubicBezTo>
                    <a:pt x="135325" y="58244"/>
                    <a:pt x="127123" y="137090"/>
                    <a:pt x="120773" y="144498"/>
                  </a:cubicBezTo>
                  <a:cubicBezTo>
                    <a:pt x="114423" y="151906"/>
                    <a:pt x="110454" y="86025"/>
                    <a:pt x="104898" y="96873"/>
                  </a:cubicBezTo>
                  <a:cubicBezTo>
                    <a:pt x="99342" y="107721"/>
                    <a:pt x="91933" y="200589"/>
                    <a:pt x="87435" y="209585"/>
                  </a:cubicBezTo>
                  <a:cubicBezTo>
                    <a:pt x="82937" y="218581"/>
                    <a:pt x="82937" y="139736"/>
                    <a:pt x="77910" y="150848"/>
                  </a:cubicBezTo>
                  <a:cubicBezTo>
                    <a:pt x="72883" y="161960"/>
                    <a:pt x="64417" y="265677"/>
                    <a:pt x="57273" y="276260"/>
                  </a:cubicBezTo>
                  <a:cubicBezTo>
                    <a:pt x="50129" y="286843"/>
                    <a:pt x="42721" y="210908"/>
                    <a:pt x="35048" y="214348"/>
                  </a:cubicBezTo>
                  <a:cubicBezTo>
                    <a:pt x="27375" y="217788"/>
                    <a:pt x="16527" y="290019"/>
                    <a:pt x="11235" y="296898"/>
                  </a:cubicBezTo>
                  <a:cubicBezTo>
                    <a:pt x="5943" y="303777"/>
                    <a:pt x="4885" y="240806"/>
                    <a:pt x="3298" y="255623"/>
                  </a:cubicBezTo>
                  <a:cubicBezTo>
                    <a:pt x="1711" y="270440"/>
                    <a:pt x="-2259" y="385798"/>
                    <a:pt x="1710" y="385798"/>
                  </a:cubicBezTo>
                  <a:cubicBezTo>
                    <a:pt x="5679" y="385798"/>
                    <a:pt x="19437" y="272027"/>
                    <a:pt x="27110" y="255623"/>
                  </a:cubicBezTo>
                  <a:cubicBezTo>
                    <a:pt x="34783" y="239219"/>
                    <a:pt x="36371" y="308275"/>
                    <a:pt x="47748" y="287373"/>
                  </a:cubicBezTo>
                  <a:cubicBezTo>
                    <a:pt x="59125" y="266471"/>
                    <a:pt x="87171" y="147143"/>
                    <a:pt x="95373" y="130210"/>
                  </a:cubicBezTo>
                  <a:cubicBezTo>
                    <a:pt x="103575" y="113277"/>
                    <a:pt x="87171" y="191065"/>
                    <a:pt x="96960" y="185773"/>
                  </a:cubicBezTo>
                  <a:cubicBezTo>
                    <a:pt x="106749" y="180481"/>
                    <a:pt x="145379" y="127829"/>
                    <a:pt x="154110" y="98460"/>
                  </a:cubicBezTo>
                  <a:cubicBezTo>
                    <a:pt x="162841" y="69091"/>
                    <a:pt x="153581" y="-1817"/>
                    <a:pt x="1556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B7A9C01D-1013-40F5-8653-8A4360351258}"/>
                </a:ext>
              </a:extLst>
            </p:cNvPr>
            <p:cNvSpPr/>
            <p:nvPr/>
          </p:nvSpPr>
          <p:spPr>
            <a:xfrm>
              <a:off x="2581271" y="4206649"/>
              <a:ext cx="52543" cy="433094"/>
            </a:xfrm>
            <a:custGeom>
              <a:avLst/>
              <a:gdLst>
                <a:gd name="connsiteX0" fmla="*/ 52392 w 52543"/>
                <a:gd name="connsiteY0" fmla="*/ 226 h 433094"/>
                <a:gd name="connsiteX1" fmla="*/ 15879 w 52543"/>
                <a:gd name="connsiteY1" fmla="*/ 151039 h 433094"/>
                <a:gd name="connsiteX2" fmla="*/ 14292 w 52543"/>
                <a:gd name="connsiteY2" fmla="*/ 351064 h 433094"/>
                <a:gd name="connsiteX3" fmla="*/ 14292 w 52543"/>
                <a:gd name="connsiteY3" fmla="*/ 305026 h 433094"/>
                <a:gd name="connsiteX4" fmla="*/ 44454 w 52543"/>
                <a:gd name="connsiteY4" fmla="*/ 432026 h 433094"/>
                <a:gd name="connsiteX5" fmla="*/ 36517 w 52543"/>
                <a:gd name="connsiteY5" fmla="*/ 355826 h 433094"/>
                <a:gd name="connsiteX6" fmla="*/ 4 w 52543"/>
                <a:gd name="connsiteY6" fmla="*/ 184376 h 433094"/>
                <a:gd name="connsiteX7" fmla="*/ 52392 w 52543"/>
                <a:gd name="connsiteY7" fmla="*/ 226 h 4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43" h="433094">
                  <a:moveTo>
                    <a:pt x="52392" y="226"/>
                  </a:moveTo>
                  <a:cubicBezTo>
                    <a:pt x="55038" y="-5330"/>
                    <a:pt x="22229" y="92566"/>
                    <a:pt x="15879" y="151039"/>
                  </a:cubicBezTo>
                  <a:cubicBezTo>
                    <a:pt x="9529" y="209512"/>
                    <a:pt x="14556" y="325400"/>
                    <a:pt x="14292" y="351064"/>
                  </a:cubicBezTo>
                  <a:cubicBezTo>
                    <a:pt x="14028" y="376728"/>
                    <a:pt x="9265" y="291532"/>
                    <a:pt x="14292" y="305026"/>
                  </a:cubicBezTo>
                  <a:cubicBezTo>
                    <a:pt x="19319" y="318520"/>
                    <a:pt x="40750" y="423559"/>
                    <a:pt x="44454" y="432026"/>
                  </a:cubicBezTo>
                  <a:cubicBezTo>
                    <a:pt x="48158" y="440493"/>
                    <a:pt x="43925" y="397101"/>
                    <a:pt x="36517" y="355826"/>
                  </a:cubicBezTo>
                  <a:cubicBezTo>
                    <a:pt x="29109" y="314551"/>
                    <a:pt x="533" y="239409"/>
                    <a:pt x="4" y="184376"/>
                  </a:cubicBezTo>
                  <a:cubicBezTo>
                    <a:pt x="-525" y="129343"/>
                    <a:pt x="49746" y="5782"/>
                    <a:pt x="52392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2B69237D-B1FE-4676-B2EF-38168AA63344}"/>
                </a:ext>
              </a:extLst>
            </p:cNvPr>
            <p:cNvSpPr/>
            <p:nvPr/>
          </p:nvSpPr>
          <p:spPr>
            <a:xfrm>
              <a:off x="2596997" y="4122660"/>
              <a:ext cx="108139" cy="276989"/>
            </a:xfrm>
            <a:custGeom>
              <a:avLst/>
              <a:gdLst>
                <a:gd name="connsiteX0" fmla="*/ 87466 w 108139"/>
                <a:gd name="connsiteY0" fmla="*/ 78 h 276989"/>
                <a:gd name="connsiteX1" fmla="*/ 43016 w 108139"/>
                <a:gd name="connsiteY1" fmla="*/ 152478 h 276989"/>
                <a:gd name="connsiteX2" fmla="*/ 54128 w 108139"/>
                <a:gd name="connsiteY2" fmla="*/ 269953 h 276989"/>
                <a:gd name="connsiteX3" fmla="*/ 55716 w 108139"/>
                <a:gd name="connsiteY3" fmla="*/ 215978 h 276989"/>
                <a:gd name="connsiteX4" fmla="*/ 108103 w 108139"/>
                <a:gd name="connsiteY4" fmla="*/ 114378 h 276989"/>
                <a:gd name="connsiteX5" fmla="*/ 63653 w 108139"/>
                <a:gd name="connsiteY5" fmla="*/ 181053 h 276989"/>
                <a:gd name="connsiteX6" fmla="*/ 46191 w 108139"/>
                <a:gd name="connsiteY6" fmla="*/ 276303 h 276989"/>
                <a:gd name="connsiteX7" fmla="*/ 35078 w 108139"/>
                <a:gd name="connsiteY7" fmla="*/ 223915 h 276989"/>
                <a:gd name="connsiteX8" fmla="*/ 153 w 108139"/>
                <a:gd name="connsiteY8" fmla="*/ 223915 h 276989"/>
                <a:gd name="connsiteX9" fmla="*/ 22378 w 108139"/>
                <a:gd name="connsiteY9" fmla="*/ 196928 h 276989"/>
                <a:gd name="connsiteX10" fmla="*/ 23966 w 108139"/>
                <a:gd name="connsiteY10" fmla="*/ 173115 h 276989"/>
                <a:gd name="connsiteX11" fmla="*/ 87466 w 108139"/>
                <a:gd name="connsiteY11" fmla="*/ 78 h 2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139" h="276989">
                  <a:moveTo>
                    <a:pt x="87466" y="78"/>
                  </a:moveTo>
                  <a:cubicBezTo>
                    <a:pt x="90641" y="-3362"/>
                    <a:pt x="48572" y="107499"/>
                    <a:pt x="43016" y="152478"/>
                  </a:cubicBezTo>
                  <a:cubicBezTo>
                    <a:pt x="37460" y="197457"/>
                    <a:pt x="52011" y="259370"/>
                    <a:pt x="54128" y="269953"/>
                  </a:cubicBezTo>
                  <a:cubicBezTo>
                    <a:pt x="56245" y="280536"/>
                    <a:pt x="46720" y="241907"/>
                    <a:pt x="55716" y="215978"/>
                  </a:cubicBezTo>
                  <a:cubicBezTo>
                    <a:pt x="64712" y="190049"/>
                    <a:pt x="106780" y="120199"/>
                    <a:pt x="108103" y="114378"/>
                  </a:cubicBezTo>
                  <a:cubicBezTo>
                    <a:pt x="109426" y="108557"/>
                    <a:pt x="73972" y="154065"/>
                    <a:pt x="63653" y="181053"/>
                  </a:cubicBezTo>
                  <a:cubicBezTo>
                    <a:pt x="53334" y="208041"/>
                    <a:pt x="50953" y="269159"/>
                    <a:pt x="46191" y="276303"/>
                  </a:cubicBezTo>
                  <a:cubicBezTo>
                    <a:pt x="41429" y="283447"/>
                    <a:pt x="42751" y="232646"/>
                    <a:pt x="35078" y="223915"/>
                  </a:cubicBezTo>
                  <a:cubicBezTo>
                    <a:pt x="27405" y="215184"/>
                    <a:pt x="2270" y="228413"/>
                    <a:pt x="153" y="223915"/>
                  </a:cubicBezTo>
                  <a:cubicBezTo>
                    <a:pt x="-1964" y="219417"/>
                    <a:pt x="18409" y="205395"/>
                    <a:pt x="22378" y="196928"/>
                  </a:cubicBezTo>
                  <a:cubicBezTo>
                    <a:pt x="26347" y="188461"/>
                    <a:pt x="13912" y="199838"/>
                    <a:pt x="23966" y="173115"/>
                  </a:cubicBezTo>
                  <a:cubicBezTo>
                    <a:pt x="34020" y="146392"/>
                    <a:pt x="84291" y="3518"/>
                    <a:pt x="87466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7DC3FEE8-2109-494C-8D8E-A209050C6D92}"/>
                </a:ext>
              </a:extLst>
            </p:cNvPr>
            <p:cNvSpPr/>
            <p:nvPr/>
          </p:nvSpPr>
          <p:spPr>
            <a:xfrm>
              <a:off x="2647512" y="4252434"/>
              <a:ext cx="84701" cy="378304"/>
            </a:xfrm>
            <a:custGeom>
              <a:avLst/>
              <a:gdLst>
                <a:gd name="connsiteX0" fmla="*/ 84576 w 84701"/>
                <a:gd name="connsiteY0" fmla="*/ 479 h 378304"/>
                <a:gd name="connsiteX1" fmla="*/ 51238 w 84701"/>
                <a:gd name="connsiteY1" fmla="*/ 267179 h 378304"/>
                <a:gd name="connsiteX2" fmla="*/ 63938 w 84701"/>
                <a:gd name="connsiteY2" fmla="*/ 316391 h 378304"/>
                <a:gd name="connsiteX3" fmla="*/ 13138 w 84701"/>
                <a:gd name="connsiteY3" fmla="*/ 217966 h 378304"/>
                <a:gd name="connsiteX4" fmla="*/ 438 w 84701"/>
                <a:gd name="connsiteY4" fmla="*/ 378304 h 378304"/>
                <a:gd name="connsiteX5" fmla="*/ 24251 w 84701"/>
                <a:gd name="connsiteY5" fmla="*/ 217966 h 378304"/>
                <a:gd name="connsiteX6" fmla="*/ 36951 w 84701"/>
                <a:gd name="connsiteY6" fmla="*/ 202091 h 378304"/>
                <a:gd name="connsiteX7" fmla="*/ 84576 w 84701"/>
                <a:gd name="connsiteY7" fmla="*/ 479 h 3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01" h="378304">
                  <a:moveTo>
                    <a:pt x="84576" y="479"/>
                  </a:moveTo>
                  <a:cubicBezTo>
                    <a:pt x="86957" y="11327"/>
                    <a:pt x="54678" y="214527"/>
                    <a:pt x="51238" y="267179"/>
                  </a:cubicBezTo>
                  <a:cubicBezTo>
                    <a:pt x="47798" y="319831"/>
                    <a:pt x="70288" y="324593"/>
                    <a:pt x="63938" y="316391"/>
                  </a:cubicBezTo>
                  <a:cubicBezTo>
                    <a:pt x="57588" y="308189"/>
                    <a:pt x="23721" y="207647"/>
                    <a:pt x="13138" y="217966"/>
                  </a:cubicBezTo>
                  <a:cubicBezTo>
                    <a:pt x="2555" y="228285"/>
                    <a:pt x="-1414" y="378304"/>
                    <a:pt x="438" y="378304"/>
                  </a:cubicBezTo>
                  <a:cubicBezTo>
                    <a:pt x="2290" y="378304"/>
                    <a:pt x="18166" y="247335"/>
                    <a:pt x="24251" y="217966"/>
                  </a:cubicBezTo>
                  <a:cubicBezTo>
                    <a:pt x="30336" y="188597"/>
                    <a:pt x="23987" y="238074"/>
                    <a:pt x="36951" y="202091"/>
                  </a:cubicBezTo>
                  <a:cubicBezTo>
                    <a:pt x="49915" y="166108"/>
                    <a:pt x="82195" y="-10369"/>
                    <a:pt x="84576" y="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F09A2C00-CE6D-4B3B-AC07-D6A847BE5FBA}"/>
                </a:ext>
              </a:extLst>
            </p:cNvPr>
            <p:cNvSpPr/>
            <p:nvPr/>
          </p:nvSpPr>
          <p:spPr>
            <a:xfrm>
              <a:off x="2705078" y="4418262"/>
              <a:ext cx="75704" cy="544442"/>
            </a:xfrm>
            <a:custGeom>
              <a:avLst/>
              <a:gdLst>
                <a:gd name="connsiteX0" fmla="*/ 25422 w 75704"/>
                <a:gd name="connsiteY0" fmla="*/ 1338 h 544442"/>
                <a:gd name="connsiteX1" fmla="*/ 22 w 75704"/>
                <a:gd name="connsiteY1" fmla="*/ 183901 h 544442"/>
                <a:gd name="connsiteX2" fmla="*/ 20660 w 75704"/>
                <a:gd name="connsiteY2" fmla="*/ 363288 h 544442"/>
                <a:gd name="connsiteX3" fmla="*/ 4785 w 75704"/>
                <a:gd name="connsiteY3" fmla="*/ 229938 h 544442"/>
                <a:gd name="connsiteX4" fmla="*/ 23835 w 75704"/>
                <a:gd name="connsiteY4" fmla="*/ 336301 h 544442"/>
                <a:gd name="connsiteX5" fmla="*/ 74635 w 75704"/>
                <a:gd name="connsiteY5" fmla="*/ 541088 h 544442"/>
                <a:gd name="connsiteX6" fmla="*/ 55585 w 75704"/>
                <a:gd name="connsiteY6" fmla="*/ 450601 h 544442"/>
                <a:gd name="connsiteX7" fmla="*/ 22247 w 75704"/>
                <a:gd name="connsiteY7" fmla="*/ 282326 h 544442"/>
                <a:gd name="connsiteX8" fmla="*/ 25422 w 75704"/>
                <a:gd name="connsiteY8" fmla="*/ 1338 h 54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704" h="544442">
                  <a:moveTo>
                    <a:pt x="25422" y="1338"/>
                  </a:moveTo>
                  <a:cubicBezTo>
                    <a:pt x="21718" y="-15066"/>
                    <a:pt x="816" y="123576"/>
                    <a:pt x="22" y="183901"/>
                  </a:cubicBezTo>
                  <a:cubicBezTo>
                    <a:pt x="-772" y="244226"/>
                    <a:pt x="19866" y="355615"/>
                    <a:pt x="20660" y="363288"/>
                  </a:cubicBezTo>
                  <a:cubicBezTo>
                    <a:pt x="21454" y="370961"/>
                    <a:pt x="4256" y="234436"/>
                    <a:pt x="4785" y="229938"/>
                  </a:cubicBezTo>
                  <a:cubicBezTo>
                    <a:pt x="5314" y="225440"/>
                    <a:pt x="12193" y="284443"/>
                    <a:pt x="23835" y="336301"/>
                  </a:cubicBezTo>
                  <a:cubicBezTo>
                    <a:pt x="35477" y="388159"/>
                    <a:pt x="69343" y="522038"/>
                    <a:pt x="74635" y="541088"/>
                  </a:cubicBezTo>
                  <a:cubicBezTo>
                    <a:pt x="79927" y="560138"/>
                    <a:pt x="64316" y="493728"/>
                    <a:pt x="55585" y="450601"/>
                  </a:cubicBezTo>
                  <a:cubicBezTo>
                    <a:pt x="46854" y="407474"/>
                    <a:pt x="28597" y="351647"/>
                    <a:pt x="22247" y="282326"/>
                  </a:cubicBezTo>
                  <a:cubicBezTo>
                    <a:pt x="15897" y="213005"/>
                    <a:pt x="29126" y="17742"/>
                    <a:pt x="25422" y="1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240BE9F9-BD15-4CFC-B1C2-5ED2B0032816}"/>
                </a:ext>
              </a:extLst>
            </p:cNvPr>
            <p:cNvSpPr/>
            <p:nvPr/>
          </p:nvSpPr>
          <p:spPr>
            <a:xfrm>
              <a:off x="2645703" y="4544245"/>
              <a:ext cx="209620" cy="863825"/>
            </a:xfrm>
            <a:custGeom>
              <a:avLst/>
              <a:gdLst>
                <a:gd name="connsiteX0" fmla="*/ 61514 w 209620"/>
                <a:gd name="connsiteY0" fmla="*/ 238 h 863825"/>
                <a:gd name="connsiteX1" fmla="*/ 19180 w 209620"/>
                <a:gd name="connsiteY1" fmla="*/ 220372 h 863825"/>
                <a:gd name="connsiteX2" fmla="*/ 130 w 209620"/>
                <a:gd name="connsiteY2" fmla="*/ 262705 h 863825"/>
                <a:gd name="connsiteX3" fmla="*/ 27647 w 209620"/>
                <a:gd name="connsiteY3" fmla="*/ 207672 h 863825"/>
                <a:gd name="connsiteX4" fmla="*/ 14947 w 209620"/>
                <a:gd name="connsiteY4" fmla="*/ 313505 h 863825"/>
                <a:gd name="connsiteX5" fmla="*/ 31880 w 209620"/>
                <a:gd name="connsiteY5" fmla="*/ 283872 h 863825"/>
                <a:gd name="connsiteX6" fmla="*/ 59397 w 209620"/>
                <a:gd name="connsiteY6" fmla="*/ 372772 h 863825"/>
                <a:gd name="connsiteX7" fmla="*/ 105964 w 209620"/>
                <a:gd name="connsiteY7" fmla="*/ 578088 h 863825"/>
                <a:gd name="connsiteX8" fmla="*/ 207564 w 209620"/>
                <a:gd name="connsiteY8" fmla="*/ 853255 h 863825"/>
                <a:gd name="connsiteX9" fmla="*/ 163114 w 209620"/>
                <a:gd name="connsiteY9" fmla="*/ 753772 h 863825"/>
                <a:gd name="connsiteX10" fmla="*/ 33997 w 209620"/>
                <a:gd name="connsiteY10" fmla="*/ 266938 h 863825"/>
                <a:gd name="connsiteX11" fmla="*/ 61514 w 209620"/>
                <a:gd name="connsiteY11" fmla="*/ 238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0" h="863825">
                  <a:moveTo>
                    <a:pt x="61514" y="238"/>
                  </a:moveTo>
                  <a:cubicBezTo>
                    <a:pt x="59044" y="-7523"/>
                    <a:pt x="29411" y="176628"/>
                    <a:pt x="19180" y="220372"/>
                  </a:cubicBezTo>
                  <a:cubicBezTo>
                    <a:pt x="8949" y="264116"/>
                    <a:pt x="-1281" y="264822"/>
                    <a:pt x="130" y="262705"/>
                  </a:cubicBezTo>
                  <a:cubicBezTo>
                    <a:pt x="1541" y="260588"/>
                    <a:pt x="25178" y="199205"/>
                    <a:pt x="27647" y="207672"/>
                  </a:cubicBezTo>
                  <a:cubicBezTo>
                    <a:pt x="30116" y="216139"/>
                    <a:pt x="14242" y="300805"/>
                    <a:pt x="14947" y="313505"/>
                  </a:cubicBezTo>
                  <a:cubicBezTo>
                    <a:pt x="15652" y="326205"/>
                    <a:pt x="24472" y="273994"/>
                    <a:pt x="31880" y="283872"/>
                  </a:cubicBezTo>
                  <a:cubicBezTo>
                    <a:pt x="39288" y="293750"/>
                    <a:pt x="47050" y="323736"/>
                    <a:pt x="59397" y="372772"/>
                  </a:cubicBezTo>
                  <a:cubicBezTo>
                    <a:pt x="71744" y="421808"/>
                    <a:pt x="81270" y="498008"/>
                    <a:pt x="105964" y="578088"/>
                  </a:cubicBezTo>
                  <a:cubicBezTo>
                    <a:pt x="130658" y="658168"/>
                    <a:pt x="198039" y="823974"/>
                    <a:pt x="207564" y="853255"/>
                  </a:cubicBezTo>
                  <a:cubicBezTo>
                    <a:pt x="217089" y="882536"/>
                    <a:pt x="192042" y="851492"/>
                    <a:pt x="163114" y="753772"/>
                  </a:cubicBezTo>
                  <a:cubicBezTo>
                    <a:pt x="134186" y="656053"/>
                    <a:pt x="50578" y="385824"/>
                    <a:pt x="33997" y="266938"/>
                  </a:cubicBezTo>
                  <a:cubicBezTo>
                    <a:pt x="17416" y="148052"/>
                    <a:pt x="63984" y="7999"/>
                    <a:pt x="61514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85FBEC2C-137C-494C-85AE-A79DF98EEEAE}"/>
                </a:ext>
              </a:extLst>
            </p:cNvPr>
            <p:cNvSpPr/>
            <p:nvPr/>
          </p:nvSpPr>
          <p:spPr>
            <a:xfrm>
              <a:off x="2626588" y="4606523"/>
              <a:ext cx="232989" cy="769786"/>
            </a:xfrm>
            <a:custGeom>
              <a:avLst/>
              <a:gdLst>
                <a:gd name="connsiteX0" fmla="*/ 2312 w 232989"/>
                <a:gd name="connsiteY0" fmla="*/ 5165 h 769786"/>
                <a:gd name="connsiteX1" fmla="*/ 84862 w 232989"/>
                <a:gd name="connsiteY1" fmla="*/ 386165 h 769786"/>
                <a:gd name="connsiteX2" fmla="*/ 83275 w 232989"/>
                <a:gd name="connsiteY2" fmla="*/ 260752 h 769786"/>
                <a:gd name="connsiteX3" fmla="*/ 110262 w 232989"/>
                <a:gd name="connsiteY3" fmla="*/ 435377 h 769786"/>
                <a:gd name="connsiteX4" fmla="*/ 172175 w 232989"/>
                <a:gd name="connsiteY4" fmla="*/ 632227 h 769786"/>
                <a:gd name="connsiteX5" fmla="*/ 159475 w 232989"/>
                <a:gd name="connsiteY5" fmla="*/ 573490 h 769786"/>
                <a:gd name="connsiteX6" fmla="*/ 230912 w 232989"/>
                <a:gd name="connsiteY6" fmla="*/ 768752 h 769786"/>
                <a:gd name="connsiteX7" fmla="*/ 197575 w 232989"/>
                <a:gd name="connsiteY7" fmla="*/ 629052 h 769786"/>
                <a:gd name="connsiteX8" fmla="*/ 37237 w 232989"/>
                <a:gd name="connsiteY8" fmla="*/ 195665 h 769786"/>
                <a:gd name="connsiteX9" fmla="*/ 2312 w 232989"/>
                <a:gd name="connsiteY9" fmla="*/ 5165 h 7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989" h="769786">
                  <a:moveTo>
                    <a:pt x="2312" y="5165"/>
                  </a:moveTo>
                  <a:cubicBezTo>
                    <a:pt x="10249" y="36915"/>
                    <a:pt x="71368" y="343567"/>
                    <a:pt x="84862" y="386165"/>
                  </a:cubicBezTo>
                  <a:cubicBezTo>
                    <a:pt x="98356" y="428763"/>
                    <a:pt x="79042" y="252550"/>
                    <a:pt x="83275" y="260752"/>
                  </a:cubicBezTo>
                  <a:cubicBezTo>
                    <a:pt x="87508" y="268954"/>
                    <a:pt x="95445" y="373465"/>
                    <a:pt x="110262" y="435377"/>
                  </a:cubicBezTo>
                  <a:cubicBezTo>
                    <a:pt x="125079" y="497289"/>
                    <a:pt x="163973" y="609208"/>
                    <a:pt x="172175" y="632227"/>
                  </a:cubicBezTo>
                  <a:cubicBezTo>
                    <a:pt x="180377" y="655246"/>
                    <a:pt x="149686" y="550736"/>
                    <a:pt x="159475" y="573490"/>
                  </a:cubicBezTo>
                  <a:cubicBezTo>
                    <a:pt x="169264" y="596244"/>
                    <a:pt x="224562" y="759492"/>
                    <a:pt x="230912" y="768752"/>
                  </a:cubicBezTo>
                  <a:cubicBezTo>
                    <a:pt x="237262" y="778012"/>
                    <a:pt x="229854" y="724566"/>
                    <a:pt x="197575" y="629052"/>
                  </a:cubicBezTo>
                  <a:cubicBezTo>
                    <a:pt x="165296" y="533538"/>
                    <a:pt x="67399" y="297000"/>
                    <a:pt x="37237" y="195665"/>
                  </a:cubicBezTo>
                  <a:cubicBezTo>
                    <a:pt x="7075" y="94330"/>
                    <a:pt x="-5625" y="-26585"/>
                    <a:pt x="2312" y="5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BA8151E8-8C25-40D5-973E-DE8B4A48FB3A}"/>
                </a:ext>
              </a:extLst>
            </p:cNvPr>
            <p:cNvSpPr/>
            <p:nvPr/>
          </p:nvSpPr>
          <p:spPr>
            <a:xfrm>
              <a:off x="3187893" y="4360333"/>
              <a:ext cx="873990" cy="1243137"/>
            </a:xfrm>
            <a:custGeom>
              <a:avLst/>
              <a:gdLst>
                <a:gd name="connsiteX0" fmla="*/ 873990 w 873990"/>
                <a:gd name="connsiteY0" fmla="*/ 0 h 1243137"/>
                <a:gd name="connsiteX1" fmla="*/ 666557 w 873990"/>
                <a:gd name="connsiteY1" fmla="*/ 254000 h 1243137"/>
                <a:gd name="connsiteX2" fmla="*/ 607290 w 873990"/>
                <a:gd name="connsiteY2" fmla="*/ 325967 h 1243137"/>
                <a:gd name="connsiteX3" fmla="*/ 469707 w 873990"/>
                <a:gd name="connsiteY3" fmla="*/ 491067 h 1243137"/>
                <a:gd name="connsiteX4" fmla="*/ 266507 w 873990"/>
                <a:gd name="connsiteY4" fmla="*/ 677334 h 1243137"/>
                <a:gd name="connsiteX5" fmla="*/ 20974 w 873990"/>
                <a:gd name="connsiteY5" fmla="*/ 1098550 h 1243137"/>
                <a:gd name="connsiteX6" fmla="*/ 23090 w 873990"/>
                <a:gd name="connsiteY6" fmla="*/ 1227667 h 1243137"/>
                <a:gd name="connsiteX7" fmla="*/ 31557 w 873990"/>
                <a:gd name="connsiteY7" fmla="*/ 1157817 h 1243137"/>
                <a:gd name="connsiteX8" fmla="*/ 423140 w 873990"/>
                <a:gd name="connsiteY8" fmla="*/ 488950 h 1243137"/>
                <a:gd name="connsiteX9" fmla="*/ 469707 w 873990"/>
                <a:gd name="connsiteY9" fmla="*/ 459317 h 1243137"/>
                <a:gd name="connsiteX10" fmla="*/ 670790 w 873990"/>
                <a:gd name="connsiteY10" fmla="*/ 211667 h 1243137"/>
                <a:gd name="connsiteX11" fmla="*/ 873990 w 873990"/>
                <a:gd name="connsiteY11" fmla="*/ 0 h 1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990" h="1243137">
                  <a:moveTo>
                    <a:pt x="873990" y="0"/>
                  </a:moveTo>
                  <a:lnTo>
                    <a:pt x="666557" y="254000"/>
                  </a:lnTo>
                  <a:lnTo>
                    <a:pt x="607290" y="325967"/>
                  </a:lnTo>
                  <a:cubicBezTo>
                    <a:pt x="574482" y="365478"/>
                    <a:pt x="526504" y="432506"/>
                    <a:pt x="469707" y="491067"/>
                  </a:cubicBezTo>
                  <a:cubicBezTo>
                    <a:pt x="412910" y="549628"/>
                    <a:pt x="341296" y="576087"/>
                    <a:pt x="266507" y="677334"/>
                  </a:cubicBezTo>
                  <a:cubicBezTo>
                    <a:pt x="191718" y="778581"/>
                    <a:pt x="61543" y="1006828"/>
                    <a:pt x="20974" y="1098550"/>
                  </a:cubicBezTo>
                  <a:cubicBezTo>
                    <a:pt x="-19596" y="1190272"/>
                    <a:pt x="21326" y="1217789"/>
                    <a:pt x="23090" y="1227667"/>
                  </a:cubicBezTo>
                  <a:cubicBezTo>
                    <a:pt x="24854" y="1237545"/>
                    <a:pt x="-35118" y="1280936"/>
                    <a:pt x="31557" y="1157817"/>
                  </a:cubicBezTo>
                  <a:cubicBezTo>
                    <a:pt x="98232" y="1034698"/>
                    <a:pt x="350115" y="605367"/>
                    <a:pt x="423140" y="488950"/>
                  </a:cubicBezTo>
                  <a:cubicBezTo>
                    <a:pt x="496165" y="372533"/>
                    <a:pt x="428432" y="505531"/>
                    <a:pt x="469707" y="459317"/>
                  </a:cubicBezTo>
                  <a:cubicBezTo>
                    <a:pt x="510982" y="413103"/>
                    <a:pt x="603057" y="282223"/>
                    <a:pt x="670790" y="211667"/>
                  </a:cubicBezTo>
                  <a:cubicBezTo>
                    <a:pt x="738523" y="141111"/>
                    <a:pt x="807315" y="88547"/>
                    <a:pt x="873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0675BCEB-3BE5-4248-93C3-B8AAC10BFA6D}"/>
                </a:ext>
              </a:extLst>
            </p:cNvPr>
            <p:cNvSpPr/>
            <p:nvPr/>
          </p:nvSpPr>
          <p:spPr>
            <a:xfrm>
              <a:off x="3678641" y="4338911"/>
              <a:ext cx="460036" cy="485478"/>
            </a:xfrm>
            <a:custGeom>
              <a:avLst/>
              <a:gdLst>
                <a:gd name="connsiteX0" fmla="*/ 374776 w 460036"/>
                <a:gd name="connsiteY0" fmla="*/ 256 h 485478"/>
                <a:gd name="connsiteX1" fmla="*/ 419226 w 460036"/>
                <a:gd name="connsiteY1" fmla="*/ 186522 h 485478"/>
                <a:gd name="connsiteX2" fmla="*/ 459442 w 460036"/>
                <a:gd name="connsiteY2" fmla="*/ 216156 h 485478"/>
                <a:gd name="connsiteX3" fmla="*/ 387476 w 460036"/>
                <a:gd name="connsiteY3" fmla="*/ 197106 h 485478"/>
                <a:gd name="connsiteX4" fmla="*/ 144059 w 460036"/>
                <a:gd name="connsiteY4" fmla="*/ 349506 h 485478"/>
                <a:gd name="connsiteX5" fmla="*/ 126 w 460036"/>
                <a:gd name="connsiteY5" fmla="*/ 484972 h 485478"/>
                <a:gd name="connsiteX6" fmla="*/ 120776 w 460036"/>
                <a:gd name="connsiteY6" fmla="*/ 391839 h 485478"/>
                <a:gd name="connsiteX7" fmla="*/ 230842 w 460036"/>
                <a:gd name="connsiteY7" fmla="*/ 294472 h 485478"/>
                <a:gd name="connsiteX8" fmla="*/ 283759 w 460036"/>
                <a:gd name="connsiteY8" fmla="*/ 224622 h 485478"/>
                <a:gd name="connsiteX9" fmla="*/ 442509 w 460036"/>
                <a:gd name="connsiteY9" fmla="*/ 201339 h 485478"/>
                <a:gd name="connsiteX10" fmla="*/ 423459 w 460036"/>
                <a:gd name="connsiteY10" fmla="*/ 146306 h 485478"/>
                <a:gd name="connsiteX11" fmla="*/ 374776 w 460036"/>
                <a:gd name="connsiteY11" fmla="*/ 256 h 4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036" h="485478">
                  <a:moveTo>
                    <a:pt x="374776" y="256"/>
                  </a:moveTo>
                  <a:cubicBezTo>
                    <a:pt x="374071" y="6959"/>
                    <a:pt x="405115" y="150539"/>
                    <a:pt x="419226" y="186522"/>
                  </a:cubicBezTo>
                  <a:cubicBezTo>
                    <a:pt x="433337" y="222505"/>
                    <a:pt x="464734" y="214392"/>
                    <a:pt x="459442" y="216156"/>
                  </a:cubicBezTo>
                  <a:cubicBezTo>
                    <a:pt x="454150" y="217920"/>
                    <a:pt x="440040" y="174881"/>
                    <a:pt x="387476" y="197106"/>
                  </a:cubicBezTo>
                  <a:cubicBezTo>
                    <a:pt x="334912" y="219331"/>
                    <a:pt x="208617" y="301528"/>
                    <a:pt x="144059" y="349506"/>
                  </a:cubicBezTo>
                  <a:cubicBezTo>
                    <a:pt x="79501" y="397484"/>
                    <a:pt x="4006" y="477917"/>
                    <a:pt x="126" y="484972"/>
                  </a:cubicBezTo>
                  <a:cubicBezTo>
                    <a:pt x="-3754" y="492027"/>
                    <a:pt x="82323" y="423589"/>
                    <a:pt x="120776" y="391839"/>
                  </a:cubicBezTo>
                  <a:cubicBezTo>
                    <a:pt x="159229" y="360089"/>
                    <a:pt x="203678" y="322342"/>
                    <a:pt x="230842" y="294472"/>
                  </a:cubicBezTo>
                  <a:cubicBezTo>
                    <a:pt x="258006" y="266602"/>
                    <a:pt x="248481" y="240144"/>
                    <a:pt x="283759" y="224622"/>
                  </a:cubicBezTo>
                  <a:cubicBezTo>
                    <a:pt x="319037" y="209100"/>
                    <a:pt x="419226" y="214392"/>
                    <a:pt x="442509" y="201339"/>
                  </a:cubicBezTo>
                  <a:cubicBezTo>
                    <a:pt x="465792" y="188286"/>
                    <a:pt x="433689" y="172411"/>
                    <a:pt x="423459" y="146306"/>
                  </a:cubicBezTo>
                  <a:cubicBezTo>
                    <a:pt x="413229" y="120201"/>
                    <a:pt x="375481" y="-6447"/>
                    <a:pt x="374776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295966FA-AFFD-4413-8AD4-42681F33D823}"/>
                </a:ext>
              </a:extLst>
            </p:cNvPr>
            <p:cNvSpPr/>
            <p:nvPr/>
          </p:nvSpPr>
          <p:spPr>
            <a:xfrm>
              <a:off x="2946400" y="4991087"/>
              <a:ext cx="145222" cy="566574"/>
            </a:xfrm>
            <a:custGeom>
              <a:avLst/>
              <a:gdLst>
                <a:gd name="connsiteX0" fmla="*/ 0 w 145222"/>
                <a:gd name="connsiteY0" fmla="*/ 13 h 566574"/>
                <a:gd name="connsiteX1" fmla="*/ 67733 w 145222"/>
                <a:gd name="connsiteY1" fmla="*/ 237080 h 566574"/>
                <a:gd name="connsiteX2" fmla="*/ 44450 w 145222"/>
                <a:gd name="connsiteY2" fmla="*/ 190513 h 566574"/>
                <a:gd name="connsiteX3" fmla="*/ 61383 w 145222"/>
                <a:gd name="connsiteY3" fmla="*/ 304813 h 566574"/>
                <a:gd name="connsiteX4" fmla="*/ 57150 w 145222"/>
                <a:gd name="connsiteY4" fmla="*/ 361963 h 566574"/>
                <a:gd name="connsiteX5" fmla="*/ 135467 w 145222"/>
                <a:gd name="connsiteY5" fmla="*/ 433930 h 566574"/>
                <a:gd name="connsiteX6" fmla="*/ 110067 w 145222"/>
                <a:gd name="connsiteY6" fmla="*/ 463563 h 566574"/>
                <a:gd name="connsiteX7" fmla="*/ 131233 w 145222"/>
                <a:gd name="connsiteY7" fmla="*/ 541880 h 566574"/>
                <a:gd name="connsiteX8" fmla="*/ 143933 w 145222"/>
                <a:gd name="connsiteY8" fmla="*/ 565163 h 566574"/>
                <a:gd name="connsiteX9" fmla="*/ 99483 w 145222"/>
                <a:gd name="connsiteY9" fmla="*/ 508013 h 566574"/>
                <a:gd name="connsiteX10" fmla="*/ 101600 w 145222"/>
                <a:gd name="connsiteY10" fmla="*/ 332330 h 566574"/>
                <a:gd name="connsiteX11" fmla="*/ 67733 w 145222"/>
                <a:gd name="connsiteY11" fmla="*/ 226496 h 566574"/>
                <a:gd name="connsiteX12" fmla="*/ 0 w 145222"/>
                <a:gd name="connsiteY12" fmla="*/ 13 h 5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22" h="566574">
                  <a:moveTo>
                    <a:pt x="0" y="13"/>
                  </a:moveTo>
                  <a:cubicBezTo>
                    <a:pt x="0" y="1777"/>
                    <a:pt x="60325" y="205330"/>
                    <a:pt x="67733" y="237080"/>
                  </a:cubicBezTo>
                  <a:cubicBezTo>
                    <a:pt x="75141" y="268830"/>
                    <a:pt x="45508" y="179224"/>
                    <a:pt x="44450" y="190513"/>
                  </a:cubicBezTo>
                  <a:cubicBezTo>
                    <a:pt x="43392" y="201802"/>
                    <a:pt x="59266" y="276238"/>
                    <a:pt x="61383" y="304813"/>
                  </a:cubicBezTo>
                  <a:cubicBezTo>
                    <a:pt x="63500" y="333388"/>
                    <a:pt x="44803" y="340444"/>
                    <a:pt x="57150" y="361963"/>
                  </a:cubicBezTo>
                  <a:cubicBezTo>
                    <a:pt x="69497" y="383483"/>
                    <a:pt x="126648" y="416997"/>
                    <a:pt x="135467" y="433930"/>
                  </a:cubicBezTo>
                  <a:cubicBezTo>
                    <a:pt x="144287" y="450863"/>
                    <a:pt x="110773" y="445571"/>
                    <a:pt x="110067" y="463563"/>
                  </a:cubicBezTo>
                  <a:cubicBezTo>
                    <a:pt x="109361" y="481555"/>
                    <a:pt x="125589" y="524947"/>
                    <a:pt x="131233" y="541880"/>
                  </a:cubicBezTo>
                  <a:cubicBezTo>
                    <a:pt x="136877" y="558813"/>
                    <a:pt x="149225" y="570807"/>
                    <a:pt x="143933" y="565163"/>
                  </a:cubicBezTo>
                  <a:cubicBezTo>
                    <a:pt x="138641" y="559519"/>
                    <a:pt x="106539" y="546819"/>
                    <a:pt x="99483" y="508013"/>
                  </a:cubicBezTo>
                  <a:cubicBezTo>
                    <a:pt x="92427" y="469207"/>
                    <a:pt x="106892" y="379249"/>
                    <a:pt x="101600" y="332330"/>
                  </a:cubicBezTo>
                  <a:cubicBezTo>
                    <a:pt x="96308" y="285411"/>
                    <a:pt x="83961" y="284352"/>
                    <a:pt x="67733" y="226496"/>
                  </a:cubicBezTo>
                  <a:cubicBezTo>
                    <a:pt x="51505" y="168640"/>
                    <a:pt x="0" y="-1751"/>
                    <a:pt x="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19469DEC-6684-454A-90CD-D433968A7345}"/>
                </a:ext>
              </a:extLst>
            </p:cNvPr>
            <p:cNvSpPr/>
            <p:nvPr/>
          </p:nvSpPr>
          <p:spPr>
            <a:xfrm>
              <a:off x="3142250" y="4525822"/>
              <a:ext cx="376376" cy="656938"/>
            </a:xfrm>
            <a:custGeom>
              <a:avLst/>
              <a:gdLst>
                <a:gd name="connsiteX0" fmla="*/ 371417 w 376376"/>
                <a:gd name="connsiteY0" fmla="*/ 3845 h 656938"/>
                <a:gd name="connsiteX1" fmla="*/ 132233 w 376376"/>
                <a:gd name="connsiteY1" fmla="*/ 336161 h 656938"/>
                <a:gd name="connsiteX2" fmla="*/ 1000 w 376376"/>
                <a:gd name="connsiteY2" fmla="*/ 653661 h 656938"/>
                <a:gd name="connsiteX3" fmla="*/ 75083 w 376376"/>
                <a:gd name="connsiteY3" fmla="*/ 494911 h 656938"/>
                <a:gd name="connsiteX4" fmla="*/ 136467 w 376376"/>
                <a:gd name="connsiteY4" fmla="*/ 389078 h 656938"/>
                <a:gd name="connsiteX5" fmla="*/ 138583 w 376376"/>
                <a:gd name="connsiteY5" fmla="*/ 444111 h 656938"/>
                <a:gd name="connsiteX6" fmla="*/ 280400 w 376376"/>
                <a:gd name="connsiteY6" fmla="*/ 173178 h 656938"/>
                <a:gd name="connsiteX7" fmla="*/ 371417 w 376376"/>
                <a:gd name="connsiteY7" fmla="*/ 3845 h 65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76" h="656938">
                  <a:moveTo>
                    <a:pt x="371417" y="3845"/>
                  </a:moveTo>
                  <a:cubicBezTo>
                    <a:pt x="346723" y="31009"/>
                    <a:pt x="193969" y="227858"/>
                    <a:pt x="132233" y="336161"/>
                  </a:cubicBezTo>
                  <a:cubicBezTo>
                    <a:pt x="70497" y="444464"/>
                    <a:pt x="10525" y="627203"/>
                    <a:pt x="1000" y="653661"/>
                  </a:cubicBezTo>
                  <a:cubicBezTo>
                    <a:pt x="-8525" y="680119"/>
                    <a:pt x="52505" y="539008"/>
                    <a:pt x="75083" y="494911"/>
                  </a:cubicBezTo>
                  <a:cubicBezTo>
                    <a:pt x="97661" y="450814"/>
                    <a:pt x="125884" y="397545"/>
                    <a:pt x="136467" y="389078"/>
                  </a:cubicBezTo>
                  <a:cubicBezTo>
                    <a:pt x="147050" y="380611"/>
                    <a:pt x="114594" y="480094"/>
                    <a:pt x="138583" y="444111"/>
                  </a:cubicBezTo>
                  <a:cubicBezTo>
                    <a:pt x="162572" y="408128"/>
                    <a:pt x="238067" y="246556"/>
                    <a:pt x="280400" y="173178"/>
                  </a:cubicBezTo>
                  <a:cubicBezTo>
                    <a:pt x="322733" y="99800"/>
                    <a:pt x="396111" y="-23319"/>
                    <a:pt x="371417" y="3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E212A967-8008-4BAF-AFA0-0374FE1F5925}"/>
                </a:ext>
              </a:extLst>
            </p:cNvPr>
            <p:cNvSpPr/>
            <p:nvPr/>
          </p:nvSpPr>
          <p:spPr>
            <a:xfrm>
              <a:off x="2774930" y="4719781"/>
              <a:ext cx="196143" cy="400551"/>
            </a:xfrm>
            <a:custGeom>
              <a:avLst/>
              <a:gdLst>
                <a:gd name="connsiteX0" fmla="*/ 20 w 196143"/>
                <a:gd name="connsiteY0" fmla="*/ 386 h 400551"/>
                <a:gd name="connsiteX1" fmla="*/ 36003 w 196143"/>
                <a:gd name="connsiteY1" fmla="*/ 150669 h 400551"/>
                <a:gd name="connsiteX2" fmla="*/ 194753 w 196143"/>
                <a:gd name="connsiteY2" fmla="*/ 398319 h 400551"/>
                <a:gd name="connsiteX3" fmla="*/ 116437 w 196143"/>
                <a:gd name="connsiteY3" fmla="*/ 277669 h 400551"/>
                <a:gd name="connsiteX4" fmla="*/ 171470 w 196143"/>
                <a:gd name="connsiteY4" fmla="*/ 364452 h 400551"/>
                <a:gd name="connsiteX5" fmla="*/ 38120 w 196143"/>
                <a:gd name="connsiteY5" fmla="*/ 193002 h 400551"/>
                <a:gd name="connsiteX6" fmla="*/ 20 w 196143"/>
                <a:gd name="connsiteY6" fmla="*/ 386 h 40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143" h="400551">
                  <a:moveTo>
                    <a:pt x="20" y="386"/>
                  </a:moveTo>
                  <a:cubicBezTo>
                    <a:pt x="-333" y="-6669"/>
                    <a:pt x="3548" y="84347"/>
                    <a:pt x="36003" y="150669"/>
                  </a:cubicBezTo>
                  <a:cubicBezTo>
                    <a:pt x="68459" y="216991"/>
                    <a:pt x="181347" y="377152"/>
                    <a:pt x="194753" y="398319"/>
                  </a:cubicBezTo>
                  <a:cubicBezTo>
                    <a:pt x="208159" y="419486"/>
                    <a:pt x="120317" y="283313"/>
                    <a:pt x="116437" y="277669"/>
                  </a:cubicBezTo>
                  <a:cubicBezTo>
                    <a:pt x="112557" y="272025"/>
                    <a:pt x="184523" y="378563"/>
                    <a:pt x="171470" y="364452"/>
                  </a:cubicBezTo>
                  <a:cubicBezTo>
                    <a:pt x="158417" y="350341"/>
                    <a:pt x="62814" y="257207"/>
                    <a:pt x="38120" y="193002"/>
                  </a:cubicBezTo>
                  <a:cubicBezTo>
                    <a:pt x="13426" y="128797"/>
                    <a:pt x="373" y="7441"/>
                    <a:pt x="2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5DB07F7A-3FE3-40D5-AF05-5B69A1E4480B}"/>
                </a:ext>
              </a:extLst>
            </p:cNvPr>
            <p:cNvSpPr/>
            <p:nvPr/>
          </p:nvSpPr>
          <p:spPr>
            <a:xfrm>
              <a:off x="3471030" y="4378197"/>
              <a:ext cx="425709" cy="548066"/>
            </a:xfrm>
            <a:custGeom>
              <a:avLst/>
              <a:gdLst>
                <a:gd name="connsiteX0" fmla="*/ 423637 w 425709"/>
                <a:gd name="connsiteY0" fmla="*/ 1186 h 548066"/>
                <a:gd name="connsiteX1" fmla="*/ 264887 w 425709"/>
                <a:gd name="connsiteY1" fmla="*/ 164170 h 548066"/>
                <a:gd name="connsiteX2" fmla="*/ 6653 w 425709"/>
                <a:gd name="connsiteY2" fmla="*/ 536703 h 548066"/>
                <a:gd name="connsiteX3" fmla="*/ 82853 w 425709"/>
                <a:gd name="connsiteY3" fmla="*/ 432986 h 548066"/>
                <a:gd name="connsiteX4" fmla="*/ 154820 w 425709"/>
                <a:gd name="connsiteY4" fmla="*/ 238253 h 548066"/>
                <a:gd name="connsiteX5" fmla="*/ 423637 w 425709"/>
                <a:gd name="connsiteY5" fmla="*/ 1186 h 54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709" h="548066">
                  <a:moveTo>
                    <a:pt x="423637" y="1186"/>
                  </a:moveTo>
                  <a:cubicBezTo>
                    <a:pt x="441981" y="-11161"/>
                    <a:pt x="334384" y="74917"/>
                    <a:pt x="264887" y="164170"/>
                  </a:cubicBezTo>
                  <a:cubicBezTo>
                    <a:pt x="195390" y="253423"/>
                    <a:pt x="36992" y="491900"/>
                    <a:pt x="6653" y="536703"/>
                  </a:cubicBezTo>
                  <a:cubicBezTo>
                    <a:pt x="-23686" y="581506"/>
                    <a:pt x="58159" y="482728"/>
                    <a:pt x="82853" y="432986"/>
                  </a:cubicBezTo>
                  <a:cubicBezTo>
                    <a:pt x="107547" y="383244"/>
                    <a:pt x="101550" y="303517"/>
                    <a:pt x="154820" y="238253"/>
                  </a:cubicBezTo>
                  <a:cubicBezTo>
                    <a:pt x="208090" y="172989"/>
                    <a:pt x="405293" y="13533"/>
                    <a:pt x="423637" y="1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D8EF1370-AEF1-45D8-A1D2-D991179D9D11}"/>
                </a:ext>
              </a:extLst>
            </p:cNvPr>
            <p:cNvSpPr/>
            <p:nvPr/>
          </p:nvSpPr>
          <p:spPr>
            <a:xfrm>
              <a:off x="3175065" y="4486471"/>
              <a:ext cx="470004" cy="951261"/>
            </a:xfrm>
            <a:custGeom>
              <a:avLst/>
              <a:gdLst>
                <a:gd name="connsiteX0" fmla="*/ 469835 w 470004"/>
                <a:gd name="connsiteY0" fmla="*/ 862 h 951261"/>
                <a:gd name="connsiteX1" fmla="*/ 283568 w 470004"/>
                <a:gd name="connsiteY1" fmla="*/ 244279 h 951261"/>
                <a:gd name="connsiteX2" fmla="*/ 359768 w 470004"/>
                <a:gd name="connsiteY2" fmla="*/ 136329 h 951261"/>
                <a:gd name="connsiteX3" fmla="*/ 241235 w 470004"/>
                <a:gd name="connsiteY3" fmla="*/ 339529 h 951261"/>
                <a:gd name="connsiteX4" fmla="*/ 169268 w 470004"/>
                <a:gd name="connsiteY4" fmla="*/ 517329 h 951261"/>
                <a:gd name="connsiteX5" fmla="*/ 304735 w 470004"/>
                <a:gd name="connsiteY5" fmla="*/ 176546 h 951261"/>
                <a:gd name="connsiteX6" fmla="*/ 177735 w 470004"/>
                <a:gd name="connsiteY6" fmla="*/ 413612 h 951261"/>
                <a:gd name="connsiteX7" fmla="*/ 12635 w 470004"/>
                <a:gd name="connsiteY7" fmla="*/ 834829 h 951261"/>
                <a:gd name="connsiteX8" fmla="*/ 14752 w 470004"/>
                <a:gd name="connsiteY8" fmla="*/ 951246 h 951261"/>
                <a:gd name="connsiteX9" fmla="*/ 42268 w 470004"/>
                <a:gd name="connsiteY9" fmla="*/ 841179 h 951261"/>
                <a:gd name="connsiteX10" fmla="*/ 101535 w 470004"/>
                <a:gd name="connsiteY10" fmla="*/ 612579 h 951261"/>
                <a:gd name="connsiteX11" fmla="*/ 135402 w 470004"/>
                <a:gd name="connsiteY11" fmla="*/ 566012 h 951261"/>
                <a:gd name="connsiteX12" fmla="*/ 245468 w 470004"/>
                <a:gd name="connsiteY12" fmla="*/ 345879 h 951261"/>
                <a:gd name="connsiteX13" fmla="*/ 469835 w 470004"/>
                <a:gd name="connsiteY13" fmla="*/ 862 h 95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004" h="951261">
                  <a:moveTo>
                    <a:pt x="469835" y="862"/>
                  </a:moveTo>
                  <a:cubicBezTo>
                    <a:pt x="476185" y="-16071"/>
                    <a:pt x="301912" y="221701"/>
                    <a:pt x="283568" y="244279"/>
                  </a:cubicBezTo>
                  <a:cubicBezTo>
                    <a:pt x="265223" y="266857"/>
                    <a:pt x="366823" y="120454"/>
                    <a:pt x="359768" y="136329"/>
                  </a:cubicBezTo>
                  <a:cubicBezTo>
                    <a:pt x="352713" y="152204"/>
                    <a:pt x="272985" y="276029"/>
                    <a:pt x="241235" y="339529"/>
                  </a:cubicBezTo>
                  <a:cubicBezTo>
                    <a:pt x="209485" y="403029"/>
                    <a:pt x="158685" y="544493"/>
                    <a:pt x="169268" y="517329"/>
                  </a:cubicBezTo>
                  <a:cubicBezTo>
                    <a:pt x="179851" y="490165"/>
                    <a:pt x="303324" y="193832"/>
                    <a:pt x="304735" y="176546"/>
                  </a:cubicBezTo>
                  <a:cubicBezTo>
                    <a:pt x="306146" y="159260"/>
                    <a:pt x="226418" y="303898"/>
                    <a:pt x="177735" y="413612"/>
                  </a:cubicBezTo>
                  <a:cubicBezTo>
                    <a:pt x="129052" y="523326"/>
                    <a:pt x="39799" y="745223"/>
                    <a:pt x="12635" y="834829"/>
                  </a:cubicBezTo>
                  <a:cubicBezTo>
                    <a:pt x="-14529" y="924435"/>
                    <a:pt x="9813" y="950188"/>
                    <a:pt x="14752" y="951246"/>
                  </a:cubicBezTo>
                  <a:cubicBezTo>
                    <a:pt x="19691" y="952304"/>
                    <a:pt x="27804" y="897623"/>
                    <a:pt x="42268" y="841179"/>
                  </a:cubicBezTo>
                  <a:cubicBezTo>
                    <a:pt x="56732" y="784735"/>
                    <a:pt x="86013" y="658440"/>
                    <a:pt x="101535" y="612579"/>
                  </a:cubicBezTo>
                  <a:cubicBezTo>
                    <a:pt x="117057" y="566718"/>
                    <a:pt x="111413" y="610462"/>
                    <a:pt x="135402" y="566012"/>
                  </a:cubicBezTo>
                  <a:cubicBezTo>
                    <a:pt x="159391" y="521562"/>
                    <a:pt x="189376" y="433015"/>
                    <a:pt x="245468" y="345879"/>
                  </a:cubicBezTo>
                  <a:cubicBezTo>
                    <a:pt x="301560" y="258743"/>
                    <a:pt x="463485" y="17795"/>
                    <a:pt x="469835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65AC627E-698A-4C42-8FEC-A204AAE351AC}"/>
                </a:ext>
              </a:extLst>
            </p:cNvPr>
            <p:cNvSpPr/>
            <p:nvPr/>
          </p:nvSpPr>
          <p:spPr>
            <a:xfrm>
              <a:off x="2755011" y="4902502"/>
              <a:ext cx="185084" cy="421865"/>
            </a:xfrm>
            <a:custGeom>
              <a:avLst/>
              <a:gdLst>
                <a:gd name="connsiteX0" fmla="*/ 9356 w 185084"/>
                <a:gd name="connsiteY0" fmla="*/ 8165 h 421865"/>
                <a:gd name="connsiteX1" fmla="*/ 28406 w 185084"/>
                <a:gd name="connsiteY1" fmla="*/ 58965 h 421865"/>
                <a:gd name="connsiteX2" fmla="*/ 178689 w 185084"/>
                <a:gd name="connsiteY2" fmla="*/ 262165 h 421865"/>
                <a:gd name="connsiteX3" fmla="*/ 159639 w 185084"/>
                <a:gd name="connsiteY3" fmla="*/ 336248 h 421865"/>
                <a:gd name="connsiteX4" fmla="*/ 180806 w 185084"/>
                <a:gd name="connsiteY4" fmla="*/ 240998 h 421865"/>
                <a:gd name="connsiteX5" fmla="*/ 70739 w 185084"/>
                <a:gd name="connsiteY5" fmla="*/ 86481 h 421865"/>
                <a:gd name="connsiteX6" fmla="*/ 155406 w 185084"/>
                <a:gd name="connsiteY6" fmla="*/ 279098 h 421865"/>
                <a:gd name="connsiteX7" fmla="*/ 146939 w 185084"/>
                <a:gd name="connsiteY7" fmla="*/ 327781 h 421865"/>
                <a:gd name="connsiteX8" fmla="*/ 58039 w 185084"/>
                <a:gd name="connsiteY8" fmla="*/ 194431 h 421865"/>
                <a:gd name="connsiteX9" fmla="*/ 104606 w 185084"/>
                <a:gd name="connsiteY9" fmla="*/ 323548 h 421865"/>
                <a:gd name="connsiteX10" fmla="*/ 170222 w 185084"/>
                <a:gd name="connsiteY10" fmla="*/ 420915 h 421865"/>
                <a:gd name="connsiteX11" fmla="*/ 138472 w 185084"/>
                <a:gd name="connsiteY11" fmla="*/ 264281 h 421865"/>
                <a:gd name="connsiteX12" fmla="*/ 136356 w 185084"/>
                <a:gd name="connsiteY12" fmla="*/ 202898 h 421865"/>
                <a:gd name="connsiteX13" fmla="*/ 9356 w 185084"/>
                <a:gd name="connsiteY13" fmla="*/ 8165 h 42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084" h="421865">
                  <a:moveTo>
                    <a:pt x="9356" y="8165"/>
                  </a:moveTo>
                  <a:cubicBezTo>
                    <a:pt x="-8636" y="-15824"/>
                    <a:pt x="184" y="16632"/>
                    <a:pt x="28406" y="58965"/>
                  </a:cubicBezTo>
                  <a:cubicBezTo>
                    <a:pt x="56628" y="101298"/>
                    <a:pt x="156817" y="215951"/>
                    <a:pt x="178689" y="262165"/>
                  </a:cubicBezTo>
                  <a:cubicBezTo>
                    <a:pt x="200561" y="308379"/>
                    <a:pt x="159286" y="339776"/>
                    <a:pt x="159639" y="336248"/>
                  </a:cubicBezTo>
                  <a:cubicBezTo>
                    <a:pt x="159992" y="332720"/>
                    <a:pt x="195623" y="282626"/>
                    <a:pt x="180806" y="240998"/>
                  </a:cubicBezTo>
                  <a:cubicBezTo>
                    <a:pt x="165989" y="199370"/>
                    <a:pt x="74972" y="80131"/>
                    <a:pt x="70739" y="86481"/>
                  </a:cubicBezTo>
                  <a:cubicBezTo>
                    <a:pt x="66506" y="92831"/>
                    <a:pt x="142706" y="238881"/>
                    <a:pt x="155406" y="279098"/>
                  </a:cubicBezTo>
                  <a:cubicBezTo>
                    <a:pt x="168106" y="319315"/>
                    <a:pt x="163167" y="341892"/>
                    <a:pt x="146939" y="327781"/>
                  </a:cubicBezTo>
                  <a:cubicBezTo>
                    <a:pt x="130711" y="313670"/>
                    <a:pt x="65094" y="195136"/>
                    <a:pt x="58039" y="194431"/>
                  </a:cubicBezTo>
                  <a:cubicBezTo>
                    <a:pt x="50984" y="193726"/>
                    <a:pt x="85909" y="285801"/>
                    <a:pt x="104606" y="323548"/>
                  </a:cubicBezTo>
                  <a:cubicBezTo>
                    <a:pt x="123303" y="361295"/>
                    <a:pt x="164578" y="430793"/>
                    <a:pt x="170222" y="420915"/>
                  </a:cubicBezTo>
                  <a:cubicBezTo>
                    <a:pt x="175866" y="411037"/>
                    <a:pt x="144116" y="300617"/>
                    <a:pt x="138472" y="264281"/>
                  </a:cubicBezTo>
                  <a:cubicBezTo>
                    <a:pt x="132828" y="227945"/>
                    <a:pt x="157170" y="242762"/>
                    <a:pt x="136356" y="202898"/>
                  </a:cubicBezTo>
                  <a:cubicBezTo>
                    <a:pt x="115542" y="163034"/>
                    <a:pt x="27348" y="32154"/>
                    <a:pt x="9356" y="8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4D6D37F3-2C0D-4215-B789-C255817D58EC}"/>
                </a:ext>
              </a:extLst>
            </p:cNvPr>
            <p:cNvSpPr/>
            <p:nvPr/>
          </p:nvSpPr>
          <p:spPr>
            <a:xfrm>
              <a:off x="3543298" y="3972955"/>
              <a:ext cx="427616" cy="628678"/>
            </a:xfrm>
            <a:custGeom>
              <a:avLst/>
              <a:gdLst>
                <a:gd name="connsiteX0" fmla="*/ 16935 w 427616"/>
                <a:gd name="connsiteY0" fmla="*/ 508028 h 628678"/>
                <a:gd name="connsiteX1" fmla="*/ 264585 w 427616"/>
                <a:gd name="connsiteY1" fmla="*/ 127028 h 628678"/>
                <a:gd name="connsiteX2" fmla="*/ 184152 w 427616"/>
                <a:gd name="connsiteY2" fmla="*/ 338695 h 628678"/>
                <a:gd name="connsiteX3" fmla="*/ 427569 w 427616"/>
                <a:gd name="connsiteY3" fmla="*/ 28 h 628678"/>
                <a:gd name="connsiteX4" fmla="*/ 203202 w 427616"/>
                <a:gd name="connsiteY4" fmla="*/ 359862 h 628678"/>
                <a:gd name="connsiteX5" fmla="*/ 2 w 427616"/>
                <a:gd name="connsiteY5" fmla="*/ 628678 h 628678"/>
                <a:gd name="connsiteX6" fmla="*/ 198969 w 427616"/>
                <a:gd name="connsiteY6" fmla="*/ 359862 h 628678"/>
                <a:gd name="connsiteX7" fmla="*/ 162985 w 427616"/>
                <a:gd name="connsiteY7" fmla="*/ 368328 h 628678"/>
                <a:gd name="connsiteX8" fmla="*/ 228602 w 427616"/>
                <a:gd name="connsiteY8" fmla="*/ 196878 h 628678"/>
                <a:gd name="connsiteX9" fmla="*/ 16935 w 427616"/>
                <a:gd name="connsiteY9" fmla="*/ 508028 h 62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616" h="628678">
                  <a:moveTo>
                    <a:pt x="16935" y="508028"/>
                  </a:moveTo>
                  <a:cubicBezTo>
                    <a:pt x="22932" y="496386"/>
                    <a:pt x="236716" y="155250"/>
                    <a:pt x="264585" y="127028"/>
                  </a:cubicBezTo>
                  <a:cubicBezTo>
                    <a:pt x="292454" y="98806"/>
                    <a:pt x="156988" y="359862"/>
                    <a:pt x="184152" y="338695"/>
                  </a:cubicBezTo>
                  <a:cubicBezTo>
                    <a:pt x="211316" y="317528"/>
                    <a:pt x="424394" y="-3500"/>
                    <a:pt x="427569" y="28"/>
                  </a:cubicBezTo>
                  <a:cubicBezTo>
                    <a:pt x="430744" y="3556"/>
                    <a:pt x="274463" y="255087"/>
                    <a:pt x="203202" y="359862"/>
                  </a:cubicBezTo>
                  <a:cubicBezTo>
                    <a:pt x="131941" y="464637"/>
                    <a:pt x="707" y="628678"/>
                    <a:pt x="2" y="628678"/>
                  </a:cubicBezTo>
                  <a:cubicBezTo>
                    <a:pt x="-703" y="628678"/>
                    <a:pt x="171805" y="403253"/>
                    <a:pt x="198969" y="359862"/>
                  </a:cubicBezTo>
                  <a:cubicBezTo>
                    <a:pt x="226133" y="316471"/>
                    <a:pt x="158046" y="395492"/>
                    <a:pt x="162985" y="368328"/>
                  </a:cubicBezTo>
                  <a:cubicBezTo>
                    <a:pt x="167924" y="341164"/>
                    <a:pt x="250827" y="168303"/>
                    <a:pt x="228602" y="196878"/>
                  </a:cubicBezTo>
                  <a:cubicBezTo>
                    <a:pt x="206377" y="225453"/>
                    <a:pt x="10938" y="519670"/>
                    <a:pt x="16935" y="508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38F260EA-84BE-48B0-8D05-6944ADC5BB68}"/>
                </a:ext>
              </a:extLst>
            </p:cNvPr>
            <p:cNvSpPr/>
            <p:nvPr/>
          </p:nvSpPr>
          <p:spPr>
            <a:xfrm>
              <a:off x="3671690" y="4194724"/>
              <a:ext cx="202517" cy="339091"/>
            </a:xfrm>
            <a:custGeom>
              <a:avLst/>
              <a:gdLst>
                <a:gd name="connsiteX0" fmla="*/ 199693 w 202517"/>
                <a:gd name="connsiteY0" fmla="*/ 2626 h 339091"/>
                <a:gd name="connsiteX1" fmla="*/ 2843 w 202517"/>
                <a:gd name="connsiteY1" fmla="*/ 337059 h 339091"/>
                <a:gd name="connsiteX2" fmla="*/ 85393 w 202517"/>
                <a:gd name="connsiteY2" fmla="*/ 144443 h 339091"/>
                <a:gd name="connsiteX3" fmla="*/ 119260 w 202517"/>
                <a:gd name="connsiteY3" fmla="*/ 178309 h 339091"/>
                <a:gd name="connsiteX4" fmla="*/ 199693 w 202517"/>
                <a:gd name="connsiteY4" fmla="*/ 2626 h 3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17" h="339091">
                  <a:moveTo>
                    <a:pt x="199693" y="2626"/>
                  </a:moveTo>
                  <a:cubicBezTo>
                    <a:pt x="180290" y="29084"/>
                    <a:pt x="21893" y="313423"/>
                    <a:pt x="2843" y="337059"/>
                  </a:cubicBezTo>
                  <a:cubicBezTo>
                    <a:pt x="-16207" y="360695"/>
                    <a:pt x="65990" y="170901"/>
                    <a:pt x="85393" y="144443"/>
                  </a:cubicBezTo>
                  <a:cubicBezTo>
                    <a:pt x="104796" y="117985"/>
                    <a:pt x="105854" y="198770"/>
                    <a:pt x="119260" y="178309"/>
                  </a:cubicBezTo>
                  <a:cubicBezTo>
                    <a:pt x="132666" y="157848"/>
                    <a:pt x="219096" y="-23832"/>
                    <a:pt x="199693" y="2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5F735EF9-3A07-40DA-86C9-4D32537F6DC0}"/>
                </a:ext>
              </a:extLst>
            </p:cNvPr>
            <p:cNvSpPr/>
            <p:nvPr/>
          </p:nvSpPr>
          <p:spPr>
            <a:xfrm>
              <a:off x="4390674" y="4501821"/>
              <a:ext cx="39252" cy="194475"/>
            </a:xfrm>
            <a:custGeom>
              <a:avLst/>
              <a:gdLst>
                <a:gd name="connsiteX0" fmla="*/ 25751 w 39252"/>
                <a:gd name="connsiteY0" fmla="*/ 329 h 194475"/>
                <a:gd name="connsiteX1" fmla="*/ 38451 w 39252"/>
                <a:gd name="connsiteY1" fmla="*/ 194004 h 194475"/>
                <a:gd name="connsiteX2" fmla="*/ 351 w 39252"/>
                <a:gd name="connsiteY2" fmla="*/ 57479 h 194475"/>
                <a:gd name="connsiteX3" fmla="*/ 19401 w 39252"/>
                <a:gd name="connsiteY3" fmla="*/ 144792 h 194475"/>
                <a:gd name="connsiteX4" fmla="*/ 25751 w 39252"/>
                <a:gd name="connsiteY4" fmla="*/ 329 h 1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2" h="194475">
                  <a:moveTo>
                    <a:pt x="25751" y="329"/>
                  </a:moveTo>
                  <a:cubicBezTo>
                    <a:pt x="28926" y="8531"/>
                    <a:pt x="42684" y="184479"/>
                    <a:pt x="38451" y="194004"/>
                  </a:cubicBezTo>
                  <a:cubicBezTo>
                    <a:pt x="34218" y="203529"/>
                    <a:pt x="3526" y="65681"/>
                    <a:pt x="351" y="57479"/>
                  </a:cubicBezTo>
                  <a:cubicBezTo>
                    <a:pt x="-2824" y="49277"/>
                    <a:pt x="16491" y="150084"/>
                    <a:pt x="19401" y="144792"/>
                  </a:cubicBezTo>
                  <a:cubicBezTo>
                    <a:pt x="22311" y="139500"/>
                    <a:pt x="22576" y="-7873"/>
                    <a:pt x="25751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7427F488-B9D2-4D87-9BC6-8455DF2417F5}"/>
                </a:ext>
              </a:extLst>
            </p:cNvPr>
            <p:cNvSpPr/>
            <p:nvPr/>
          </p:nvSpPr>
          <p:spPr>
            <a:xfrm>
              <a:off x="4176327" y="4666475"/>
              <a:ext cx="341868" cy="280293"/>
            </a:xfrm>
            <a:custGeom>
              <a:avLst/>
              <a:gdLst>
                <a:gd name="connsiteX0" fmla="*/ 240098 w 341868"/>
                <a:gd name="connsiteY0" fmla="*/ 775 h 280293"/>
                <a:gd name="connsiteX1" fmla="*/ 184536 w 341868"/>
                <a:gd name="connsiteY1" fmla="*/ 100788 h 280293"/>
                <a:gd name="connsiteX2" fmla="*/ 176598 w 341868"/>
                <a:gd name="connsiteY2" fmla="*/ 226200 h 280293"/>
                <a:gd name="connsiteX3" fmla="*/ 173423 w 341868"/>
                <a:gd name="connsiteY3" fmla="*/ 119838 h 280293"/>
                <a:gd name="connsiteX4" fmla="*/ 162311 w 341868"/>
                <a:gd name="connsiteY4" fmla="*/ 207150 h 280293"/>
                <a:gd name="connsiteX5" fmla="*/ 386 w 341868"/>
                <a:gd name="connsiteY5" fmla="*/ 243663 h 280293"/>
                <a:gd name="connsiteX6" fmla="*/ 124211 w 341868"/>
                <a:gd name="connsiteY6" fmla="*/ 232550 h 280293"/>
                <a:gd name="connsiteX7" fmla="*/ 341698 w 341868"/>
                <a:gd name="connsiteY7" fmla="*/ 229375 h 280293"/>
                <a:gd name="connsiteX8" fmla="*/ 159136 w 341868"/>
                <a:gd name="connsiteY8" fmla="*/ 253188 h 280293"/>
                <a:gd name="connsiteX9" fmla="*/ 79761 w 341868"/>
                <a:gd name="connsiteY9" fmla="*/ 280175 h 280293"/>
                <a:gd name="connsiteX10" fmla="*/ 14673 w 341868"/>
                <a:gd name="connsiteY10" fmla="*/ 262713 h 280293"/>
                <a:gd name="connsiteX11" fmla="*/ 101986 w 341868"/>
                <a:gd name="connsiteY11" fmla="*/ 254775 h 280293"/>
                <a:gd name="connsiteX12" fmla="*/ 144848 w 341868"/>
                <a:gd name="connsiteY12" fmla="*/ 197625 h 280293"/>
                <a:gd name="connsiteX13" fmla="*/ 154373 w 341868"/>
                <a:gd name="connsiteY13" fmla="*/ 154763 h 280293"/>
                <a:gd name="connsiteX14" fmla="*/ 240098 w 341868"/>
                <a:gd name="connsiteY14" fmla="*/ 775 h 2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1868" h="280293">
                  <a:moveTo>
                    <a:pt x="240098" y="775"/>
                  </a:moveTo>
                  <a:cubicBezTo>
                    <a:pt x="245125" y="-8221"/>
                    <a:pt x="195119" y="63217"/>
                    <a:pt x="184536" y="100788"/>
                  </a:cubicBezTo>
                  <a:cubicBezTo>
                    <a:pt x="173953" y="138359"/>
                    <a:pt x="178450" y="223025"/>
                    <a:pt x="176598" y="226200"/>
                  </a:cubicBezTo>
                  <a:cubicBezTo>
                    <a:pt x="174746" y="229375"/>
                    <a:pt x="175804" y="123013"/>
                    <a:pt x="173423" y="119838"/>
                  </a:cubicBezTo>
                  <a:cubicBezTo>
                    <a:pt x="171042" y="116663"/>
                    <a:pt x="191150" y="186513"/>
                    <a:pt x="162311" y="207150"/>
                  </a:cubicBezTo>
                  <a:cubicBezTo>
                    <a:pt x="133472" y="227787"/>
                    <a:pt x="6736" y="239430"/>
                    <a:pt x="386" y="243663"/>
                  </a:cubicBezTo>
                  <a:cubicBezTo>
                    <a:pt x="-5964" y="247896"/>
                    <a:pt x="67326" y="234931"/>
                    <a:pt x="124211" y="232550"/>
                  </a:cubicBezTo>
                  <a:cubicBezTo>
                    <a:pt x="181096" y="230169"/>
                    <a:pt x="335877" y="225935"/>
                    <a:pt x="341698" y="229375"/>
                  </a:cubicBezTo>
                  <a:cubicBezTo>
                    <a:pt x="347519" y="232815"/>
                    <a:pt x="202792" y="244721"/>
                    <a:pt x="159136" y="253188"/>
                  </a:cubicBezTo>
                  <a:cubicBezTo>
                    <a:pt x="115480" y="261655"/>
                    <a:pt x="103838" y="278588"/>
                    <a:pt x="79761" y="280175"/>
                  </a:cubicBezTo>
                  <a:cubicBezTo>
                    <a:pt x="55684" y="281763"/>
                    <a:pt x="10969" y="266946"/>
                    <a:pt x="14673" y="262713"/>
                  </a:cubicBezTo>
                  <a:cubicBezTo>
                    <a:pt x="18377" y="258480"/>
                    <a:pt x="80290" y="265623"/>
                    <a:pt x="101986" y="254775"/>
                  </a:cubicBezTo>
                  <a:cubicBezTo>
                    <a:pt x="123682" y="243927"/>
                    <a:pt x="136117" y="214294"/>
                    <a:pt x="144848" y="197625"/>
                  </a:cubicBezTo>
                  <a:cubicBezTo>
                    <a:pt x="153579" y="180956"/>
                    <a:pt x="140085" y="185190"/>
                    <a:pt x="154373" y="154763"/>
                  </a:cubicBezTo>
                  <a:cubicBezTo>
                    <a:pt x="168660" y="124336"/>
                    <a:pt x="235071" y="9771"/>
                    <a:pt x="240098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658575D8-6A0D-462C-BE3F-4F42D6A59990}"/>
                </a:ext>
              </a:extLst>
            </p:cNvPr>
            <p:cNvSpPr/>
            <p:nvPr/>
          </p:nvSpPr>
          <p:spPr>
            <a:xfrm>
              <a:off x="4062870" y="4666164"/>
              <a:ext cx="333989" cy="112312"/>
            </a:xfrm>
            <a:custGeom>
              <a:avLst/>
              <a:gdLst>
                <a:gd name="connsiteX0" fmla="*/ 1130 w 333989"/>
                <a:gd name="connsiteY0" fmla="*/ 112211 h 112312"/>
                <a:gd name="connsiteX1" fmla="*/ 147180 w 333989"/>
                <a:gd name="connsiteY1" fmla="*/ 10611 h 112312"/>
                <a:gd name="connsiteX2" fmla="*/ 232905 w 333989"/>
                <a:gd name="connsiteY2" fmla="*/ 29661 h 112312"/>
                <a:gd name="connsiteX3" fmla="*/ 332918 w 333989"/>
                <a:gd name="connsiteY3" fmla="*/ 85224 h 112312"/>
                <a:gd name="connsiteX4" fmla="*/ 282118 w 333989"/>
                <a:gd name="connsiteY4" fmla="*/ 53474 h 112312"/>
                <a:gd name="connsiteX5" fmla="*/ 224968 w 333989"/>
                <a:gd name="connsiteY5" fmla="*/ 10611 h 112312"/>
                <a:gd name="connsiteX6" fmla="*/ 136068 w 333989"/>
                <a:gd name="connsiteY6" fmla="*/ 1086 h 112312"/>
                <a:gd name="connsiteX7" fmla="*/ 80505 w 333989"/>
                <a:gd name="connsiteY7" fmla="*/ 29661 h 112312"/>
                <a:gd name="connsiteX8" fmla="*/ 1130 w 333989"/>
                <a:gd name="connsiteY8" fmla="*/ 112211 h 1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89" h="112312">
                  <a:moveTo>
                    <a:pt x="1130" y="112211"/>
                  </a:moveTo>
                  <a:cubicBezTo>
                    <a:pt x="12243" y="109036"/>
                    <a:pt x="108551" y="24369"/>
                    <a:pt x="147180" y="10611"/>
                  </a:cubicBezTo>
                  <a:cubicBezTo>
                    <a:pt x="185809" y="-3147"/>
                    <a:pt x="201949" y="17226"/>
                    <a:pt x="232905" y="29661"/>
                  </a:cubicBezTo>
                  <a:cubicBezTo>
                    <a:pt x="263861" y="42096"/>
                    <a:pt x="324716" y="81255"/>
                    <a:pt x="332918" y="85224"/>
                  </a:cubicBezTo>
                  <a:cubicBezTo>
                    <a:pt x="341120" y="89193"/>
                    <a:pt x="300110" y="65909"/>
                    <a:pt x="282118" y="53474"/>
                  </a:cubicBezTo>
                  <a:cubicBezTo>
                    <a:pt x="264126" y="41038"/>
                    <a:pt x="249310" y="19342"/>
                    <a:pt x="224968" y="10611"/>
                  </a:cubicBezTo>
                  <a:cubicBezTo>
                    <a:pt x="200626" y="1880"/>
                    <a:pt x="160145" y="-2089"/>
                    <a:pt x="136068" y="1086"/>
                  </a:cubicBezTo>
                  <a:cubicBezTo>
                    <a:pt x="111991" y="4261"/>
                    <a:pt x="96909" y="16432"/>
                    <a:pt x="80505" y="29661"/>
                  </a:cubicBezTo>
                  <a:cubicBezTo>
                    <a:pt x="64101" y="42890"/>
                    <a:pt x="-9983" y="115386"/>
                    <a:pt x="1130" y="11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2052861F-112F-4C78-B06D-DA28F9C170FD}"/>
                </a:ext>
              </a:extLst>
            </p:cNvPr>
            <p:cNvSpPr/>
            <p:nvPr/>
          </p:nvSpPr>
          <p:spPr>
            <a:xfrm>
              <a:off x="3898101" y="4533778"/>
              <a:ext cx="499579" cy="308098"/>
            </a:xfrm>
            <a:custGeom>
              <a:avLst/>
              <a:gdLst>
                <a:gd name="connsiteX0" fmla="*/ 499274 w 499579"/>
                <a:gd name="connsiteY0" fmla="*/ 122 h 308098"/>
                <a:gd name="connsiteX1" fmla="*/ 397674 w 499579"/>
                <a:gd name="connsiteY1" fmla="*/ 101722 h 308098"/>
                <a:gd name="connsiteX2" fmla="*/ 286549 w 499579"/>
                <a:gd name="connsiteY2" fmla="*/ 95372 h 308098"/>
                <a:gd name="connsiteX3" fmla="*/ 799 w 499579"/>
                <a:gd name="connsiteY3" fmla="*/ 308097 h 308098"/>
                <a:gd name="connsiteX4" fmla="*/ 199237 w 499579"/>
                <a:gd name="connsiteY4" fmla="*/ 92197 h 308098"/>
                <a:gd name="connsiteX5" fmla="*/ 146849 w 499579"/>
                <a:gd name="connsiteY5" fmla="*/ 173160 h 308098"/>
                <a:gd name="connsiteX6" fmla="*/ 364337 w 499579"/>
                <a:gd name="connsiteY6" fmla="*/ 82672 h 308098"/>
                <a:gd name="connsiteX7" fmla="*/ 499274 w 499579"/>
                <a:gd name="connsiteY7" fmla="*/ 122 h 30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579" h="308098">
                  <a:moveTo>
                    <a:pt x="499274" y="122"/>
                  </a:moveTo>
                  <a:cubicBezTo>
                    <a:pt x="504830" y="3297"/>
                    <a:pt x="433128" y="85847"/>
                    <a:pt x="397674" y="101722"/>
                  </a:cubicBezTo>
                  <a:cubicBezTo>
                    <a:pt x="362220" y="117597"/>
                    <a:pt x="352695" y="60976"/>
                    <a:pt x="286549" y="95372"/>
                  </a:cubicBezTo>
                  <a:cubicBezTo>
                    <a:pt x="220403" y="129768"/>
                    <a:pt x="15351" y="308626"/>
                    <a:pt x="799" y="308097"/>
                  </a:cubicBezTo>
                  <a:cubicBezTo>
                    <a:pt x="-13753" y="307568"/>
                    <a:pt x="174895" y="114686"/>
                    <a:pt x="199237" y="92197"/>
                  </a:cubicBezTo>
                  <a:cubicBezTo>
                    <a:pt x="223579" y="69708"/>
                    <a:pt x="119332" y="174747"/>
                    <a:pt x="146849" y="173160"/>
                  </a:cubicBezTo>
                  <a:cubicBezTo>
                    <a:pt x="174366" y="171573"/>
                    <a:pt x="307451" y="108866"/>
                    <a:pt x="364337" y="82672"/>
                  </a:cubicBezTo>
                  <a:cubicBezTo>
                    <a:pt x="421223" y="56478"/>
                    <a:pt x="493718" y="-3053"/>
                    <a:pt x="499274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B49D2DE7-D9E8-4B53-86EA-372404A0637B}"/>
                </a:ext>
              </a:extLst>
            </p:cNvPr>
            <p:cNvSpPr/>
            <p:nvPr/>
          </p:nvSpPr>
          <p:spPr>
            <a:xfrm>
              <a:off x="4316153" y="4571967"/>
              <a:ext cx="83492" cy="169912"/>
            </a:xfrm>
            <a:custGeom>
              <a:avLst/>
              <a:gdLst>
                <a:gd name="connsiteX0" fmla="*/ 260 w 83492"/>
                <a:gd name="connsiteY0" fmla="*/ 33 h 169912"/>
                <a:gd name="connsiteX1" fmla="*/ 79635 w 83492"/>
                <a:gd name="connsiteY1" fmla="*/ 49246 h 169912"/>
                <a:gd name="connsiteX2" fmla="*/ 55822 w 83492"/>
                <a:gd name="connsiteY2" fmla="*/ 73058 h 169912"/>
                <a:gd name="connsiteX3" fmla="*/ 70110 w 83492"/>
                <a:gd name="connsiteY3" fmla="*/ 104808 h 169912"/>
                <a:gd name="connsiteX4" fmla="*/ 24072 w 83492"/>
                <a:gd name="connsiteY4" fmla="*/ 169896 h 169912"/>
                <a:gd name="connsiteX5" fmla="*/ 82810 w 83492"/>
                <a:gd name="connsiteY5" fmla="*/ 98458 h 169912"/>
                <a:gd name="connsiteX6" fmla="*/ 54235 w 83492"/>
                <a:gd name="connsiteY6" fmla="*/ 57183 h 169912"/>
                <a:gd name="connsiteX7" fmla="*/ 260 w 83492"/>
                <a:gd name="connsiteY7" fmla="*/ 33 h 16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92" h="169912">
                  <a:moveTo>
                    <a:pt x="260" y="33"/>
                  </a:moveTo>
                  <a:cubicBezTo>
                    <a:pt x="4493" y="-1290"/>
                    <a:pt x="70375" y="37075"/>
                    <a:pt x="79635" y="49246"/>
                  </a:cubicBezTo>
                  <a:cubicBezTo>
                    <a:pt x="88895" y="61417"/>
                    <a:pt x="57410" y="63798"/>
                    <a:pt x="55822" y="73058"/>
                  </a:cubicBezTo>
                  <a:cubicBezTo>
                    <a:pt x="54235" y="82318"/>
                    <a:pt x="75402" y="88668"/>
                    <a:pt x="70110" y="104808"/>
                  </a:cubicBezTo>
                  <a:cubicBezTo>
                    <a:pt x="64818" y="120948"/>
                    <a:pt x="21955" y="170954"/>
                    <a:pt x="24072" y="169896"/>
                  </a:cubicBezTo>
                  <a:cubicBezTo>
                    <a:pt x="26189" y="168838"/>
                    <a:pt x="77783" y="117243"/>
                    <a:pt x="82810" y="98458"/>
                  </a:cubicBezTo>
                  <a:cubicBezTo>
                    <a:pt x="87837" y="79673"/>
                    <a:pt x="63760" y="69354"/>
                    <a:pt x="54235" y="57183"/>
                  </a:cubicBezTo>
                  <a:cubicBezTo>
                    <a:pt x="44710" y="45012"/>
                    <a:pt x="-3973" y="1356"/>
                    <a:pt x="26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EC54147C-4AFC-4320-AEA8-80652AA4A719}"/>
                </a:ext>
              </a:extLst>
            </p:cNvPr>
            <p:cNvSpPr/>
            <p:nvPr/>
          </p:nvSpPr>
          <p:spPr>
            <a:xfrm>
              <a:off x="4197324" y="4633896"/>
              <a:ext cx="198887" cy="87330"/>
            </a:xfrm>
            <a:custGeom>
              <a:avLst/>
              <a:gdLst>
                <a:gd name="connsiteX0" fmla="*/ 26 w 198887"/>
                <a:gd name="connsiteY0" fmla="*/ 41292 h 87330"/>
                <a:gd name="connsiteX1" fmla="*/ 152426 w 198887"/>
                <a:gd name="connsiteY1" fmla="*/ 6367 h 87330"/>
                <a:gd name="connsiteX2" fmla="*/ 182589 w 198887"/>
                <a:gd name="connsiteY2" fmla="*/ 27004 h 87330"/>
                <a:gd name="connsiteX3" fmla="*/ 152426 w 198887"/>
                <a:gd name="connsiteY3" fmla="*/ 87329 h 87330"/>
                <a:gd name="connsiteX4" fmla="*/ 198464 w 198887"/>
                <a:gd name="connsiteY4" fmla="*/ 25417 h 87330"/>
                <a:gd name="connsiteX5" fmla="*/ 165126 w 198887"/>
                <a:gd name="connsiteY5" fmla="*/ 17 h 87330"/>
                <a:gd name="connsiteX6" fmla="*/ 26 w 198887"/>
                <a:gd name="connsiteY6" fmla="*/ 41292 h 8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87" h="87330">
                  <a:moveTo>
                    <a:pt x="26" y="41292"/>
                  </a:moveTo>
                  <a:cubicBezTo>
                    <a:pt x="-2091" y="42350"/>
                    <a:pt x="121999" y="8748"/>
                    <a:pt x="152426" y="6367"/>
                  </a:cubicBezTo>
                  <a:cubicBezTo>
                    <a:pt x="182853" y="3986"/>
                    <a:pt x="182589" y="13510"/>
                    <a:pt x="182589" y="27004"/>
                  </a:cubicBezTo>
                  <a:cubicBezTo>
                    <a:pt x="182589" y="40498"/>
                    <a:pt x="149780" y="87593"/>
                    <a:pt x="152426" y="87329"/>
                  </a:cubicBezTo>
                  <a:cubicBezTo>
                    <a:pt x="155072" y="87065"/>
                    <a:pt x="196347" y="39969"/>
                    <a:pt x="198464" y="25417"/>
                  </a:cubicBezTo>
                  <a:cubicBezTo>
                    <a:pt x="200581" y="10865"/>
                    <a:pt x="195553" y="-512"/>
                    <a:pt x="165126" y="17"/>
                  </a:cubicBezTo>
                  <a:cubicBezTo>
                    <a:pt x="134699" y="546"/>
                    <a:pt x="2143" y="40234"/>
                    <a:pt x="26" y="41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EEFA170E-E0EE-4162-8D05-17E814F624D7}"/>
                </a:ext>
              </a:extLst>
            </p:cNvPr>
            <p:cNvSpPr/>
            <p:nvPr/>
          </p:nvSpPr>
          <p:spPr>
            <a:xfrm>
              <a:off x="4310023" y="4546131"/>
              <a:ext cx="47993" cy="180238"/>
            </a:xfrm>
            <a:custGeom>
              <a:avLst/>
              <a:gdLst>
                <a:gd name="connsiteX0" fmla="*/ 31790 w 47993"/>
                <a:gd name="connsiteY0" fmla="*/ 469 h 180238"/>
                <a:gd name="connsiteX1" fmla="*/ 7977 w 47993"/>
                <a:gd name="connsiteY1" fmla="*/ 78257 h 180238"/>
                <a:gd name="connsiteX2" fmla="*/ 47665 w 47993"/>
                <a:gd name="connsiteY2" fmla="*/ 176682 h 180238"/>
                <a:gd name="connsiteX3" fmla="*/ 25440 w 47993"/>
                <a:gd name="connsiteY3" fmla="*/ 154457 h 180238"/>
                <a:gd name="connsiteX4" fmla="*/ 40 w 47993"/>
                <a:gd name="connsiteY4" fmla="*/ 114769 h 180238"/>
                <a:gd name="connsiteX5" fmla="*/ 31790 w 47993"/>
                <a:gd name="connsiteY5" fmla="*/ 469 h 1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93" h="180238">
                  <a:moveTo>
                    <a:pt x="31790" y="469"/>
                  </a:moveTo>
                  <a:cubicBezTo>
                    <a:pt x="33113" y="-5616"/>
                    <a:pt x="5331" y="48888"/>
                    <a:pt x="7977" y="78257"/>
                  </a:cubicBezTo>
                  <a:cubicBezTo>
                    <a:pt x="10623" y="107626"/>
                    <a:pt x="44755" y="163982"/>
                    <a:pt x="47665" y="176682"/>
                  </a:cubicBezTo>
                  <a:cubicBezTo>
                    <a:pt x="50576" y="189382"/>
                    <a:pt x="33377" y="164776"/>
                    <a:pt x="25440" y="154457"/>
                  </a:cubicBezTo>
                  <a:cubicBezTo>
                    <a:pt x="17503" y="144138"/>
                    <a:pt x="1363" y="137259"/>
                    <a:pt x="40" y="114769"/>
                  </a:cubicBezTo>
                  <a:cubicBezTo>
                    <a:pt x="-1283" y="92279"/>
                    <a:pt x="30467" y="6554"/>
                    <a:pt x="31790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D9E41500-DDCD-4BAD-85A4-0123656A1DAA}"/>
                </a:ext>
              </a:extLst>
            </p:cNvPr>
            <p:cNvSpPr/>
            <p:nvPr/>
          </p:nvSpPr>
          <p:spPr>
            <a:xfrm>
              <a:off x="4073497" y="4475080"/>
              <a:ext cx="309830" cy="120812"/>
            </a:xfrm>
            <a:custGeom>
              <a:avLst/>
              <a:gdLst>
                <a:gd name="connsiteX0" fmla="*/ 28 w 309830"/>
                <a:gd name="connsiteY0" fmla="*/ 83 h 120812"/>
                <a:gd name="connsiteX1" fmla="*/ 128616 w 309830"/>
                <a:gd name="connsiteY1" fmla="*/ 58820 h 120812"/>
                <a:gd name="connsiteX2" fmla="*/ 223866 w 309830"/>
                <a:gd name="connsiteY2" fmla="*/ 71520 h 120812"/>
                <a:gd name="connsiteX3" fmla="*/ 309591 w 309830"/>
                <a:gd name="connsiteY3" fmla="*/ 120733 h 120812"/>
                <a:gd name="connsiteX4" fmla="*/ 196878 w 309830"/>
                <a:gd name="connsiteY4" fmla="*/ 58820 h 120812"/>
                <a:gd name="connsiteX5" fmla="*/ 117503 w 309830"/>
                <a:gd name="connsiteY5" fmla="*/ 46120 h 120812"/>
                <a:gd name="connsiteX6" fmla="*/ 28 w 309830"/>
                <a:gd name="connsiteY6" fmla="*/ 83 h 12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830" h="120812">
                  <a:moveTo>
                    <a:pt x="28" y="83"/>
                  </a:moveTo>
                  <a:cubicBezTo>
                    <a:pt x="1880" y="2200"/>
                    <a:pt x="91310" y="46914"/>
                    <a:pt x="128616" y="58820"/>
                  </a:cubicBezTo>
                  <a:cubicBezTo>
                    <a:pt x="165922" y="70726"/>
                    <a:pt x="193704" y="61201"/>
                    <a:pt x="223866" y="71520"/>
                  </a:cubicBezTo>
                  <a:cubicBezTo>
                    <a:pt x="254028" y="81839"/>
                    <a:pt x="314089" y="122850"/>
                    <a:pt x="309591" y="120733"/>
                  </a:cubicBezTo>
                  <a:cubicBezTo>
                    <a:pt x="305093" y="118616"/>
                    <a:pt x="228893" y="71255"/>
                    <a:pt x="196878" y="58820"/>
                  </a:cubicBezTo>
                  <a:cubicBezTo>
                    <a:pt x="164863" y="46385"/>
                    <a:pt x="147930" y="55380"/>
                    <a:pt x="117503" y="46120"/>
                  </a:cubicBezTo>
                  <a:cubicBezTo>
                    <a:pt x="87076" y="36860"/>
                    <a:pt x="-1824" y="-2034"/>
                    <a:pt x="2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0177ED13-791A-42EA-A6B2-DAD6F4FE781B}"/>
                </a:ext>
              </a:extLst>
            </p:cNvPr>
            <p:cNvSpPr/>
            <p:nvPr/>
          </p:nvSpPr>
          <p:spPr>
            <a:xfrm>
              <a:off x="3435271" y="4860871"/>
              <a:ext cx="466960" cy="373257"/>
            </a:xfrm>
            <a:custGeom>
              <a:avLst/>
              <a:gdLst>
                <a:gd name="connsiteX0" fmla="*/ 466804 w 466960"/>
                <a:gd name="connsiteY0" fmla="*/ 54 h 373257"/>
                <a:gd name="connsiteX1" fmla="*/ 296942 w 466960"/>
                <a:gd name="connsiteY1" fmla="*/ 60379 h 373257"/>
                <a:gd name="connsiteX2" fmla="*/ 79 w 466960"/>
                <a:gd name="connsiteY2" fmla="*/ 373117 h 373257"/>
                <a:gd name="connsiteX3" fmla="*/ 266779 w 466960"/>
                <a:gd name="connsiteY3" fmla="*/ 101654 h 373257"/>
                <a:gd name="connsiteX4" fmla="*/ 220742 w 466960"/>
                <a:gd name="connsiteY4" fmla="*/ 193729 h 373257"/>
                <a:gd name="connsiteX5" fmla="*/ 325517 w 466960"/>
                <a:gd name="connsiteY5" fmla="*/ 52442 h 373257"/>
                <a:gd name="connsiteX6" fmla="*/ 466804 w 466960"/>
                <a:gd name="connsiteY6" fmla="*/ 54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960" h="373257">
                  <a:moveTo>
                    <a:pt x="466804" y="54"/>
                  </a:moveTo>
                  <a:cubicBezTo>
                    <a:pt x="462042" y="1377"/>
                    <a:pt x="374729" y="-1798"/>
                    <a:pt x="296942" y="60379"/>
                  </a:cubicBezTo>
                  <a:cubicBezTo>
                    <a:pt x="219154" y="122556"/>
                    <a:pt x="5106" y="366238"/>
                    <a:pt x="79" y="373117"/>
                  </a:cubicBezTo>
                  <a:cubicBezTo>
                    <a:pt x="-4948" y="379996"/>
                    <a:pt x="230002" y="131552"/>
                    <a:pt x="266779" y="101654"/>
                  </a:cubicBezTo>
                  <a:cubicBezTo>
                    <a:pt x="303556" y="71756"/>
                    <a:pt x="210952" y="201931"/>
                    <a:pt x="220742" y="193729"/>
                  </a:cubicBezTo>
                  <a:cubicBezTo>
                    <a:pt x="230532" y="185527"/>
                    <a:pt x="284771" y="83134"/>
                    <a:pt x="325517" y="52442"/>
                  </a:cubicBezTo>
                  <a:cubicBezTo>
                    <a:pt x="366263" y="21750"/>
                    <a:pt x="471566" y="-1269"/>
                    <a:pt x="466804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8C012EAA-D9DE-433A-83C7-9B755F17E464}"/>
                </a:ext>
              </a:extLst>
            </p:cNvPr>
            <p:cNvSpPr/>
            <p:nvPr/>
          </p:nvSpPr>
          <p:spPr>
            <a:xfrm>
              <a:off x="3272127" y="5250707"/>
              <a:ext cx="178622" cy="335243"/>
            </a:xfrm>
            <a:custGeom>
              <a:avLst/>
              <a:gdLst>
                <a:gd name="connsiteX0" fmla="*/ 177511 w 178622"/>
                <a:gd name="connsiteY0" fmla="*/ 2331 h 335243"/>
                <a:gd name="connsiteX1" fmla="*/ 26698 w 178622"/>
                <a:gd name="connsiteY1" fmla="*/ 243631 h 335243"/>
                <a:gd name="connsiteX2" fmla="*/ 6061 w 178622"/>
                <a:gd name="connsiteY2" fmla="*/ 329356 h 335243"/>
                <a:gd name="connsiteX3" fmla="*/ 94961 w 178622"/>
                <a:gd name="connsiteY3" fmla="*/ 97581 h 335243"/>
                <a:gd name="connsiteX4" fmla="*/ 94961 w 178622"/>
                <a:gd name="connsiteY4" fmla="*/ 119806 h 335243"/>
                <a:gd name="connsiteX5" fmla="*/ 177511 w 178622"/>
                <a:gd name="connsiteY5" fmla="*/ 2331 h 33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622" h="335243">
                  <a:moveTo>
                    <a:pt x="177511" y="2331"/>
                  </a:moveTo>
                  <a:cubicBezTo>
                    <a:pt x="166134" y="22969"/>
                    <a:pt x="55273" y="189127"/>
                    <a:pt x="26698" y="243631"/>
                  </a:cubicBezTo>
                  <a:cubicBezTo>
                    <a:pt x="-1877" y="298135"/>
                    <a:pt x="-5316" y="353698"/>
                    <a:pt x="6061" y="329356"/>
                  </a:cubicBezTo>
                  <a:cubicBezTo>
                    <a:pt x="17438" y="305014"/>
                    <a:pt x="80144" y="132506"/>
                    <a:pt x="94961" y="97581"/>
                  </a:cubicBezTo>
                  <a:cubicBezTo>
                    <a:pt x="109778" y="62656"/>
                    <a:pt x="80409" y="135152"/>
                    <a:pt x="94961" y="119806"/>
                  </a:cubicBezTo>
                  <a:cubicBezTo>
                    <a:pt x="109513" y="104460"/>
                    <a:pt x="188888" y="-18307"/>
                    <a:pt x="177511" y="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444A6C77-2BE8-4794-9A73-25E64611068E}"/>
                </a:ext>
              </a:extLst>
            </p:cNvPr>
            <p:cNvSpPr/>
            <p:nvPr/>
          </p:nvSpPr>
          <p:spPr>
            <a:xfrm>
              <a:off x="3262255" y="4992384"/>
              <a:ext cx="517689" cy="633304"/>
            </a:xfrm>
            <a:custGeom>
              <a:avLst/>
              <a:gdLst>
                <a:gd name="connsiteX0" fmla="*/ 517583 w 517689"/>
                <a:gd name="connsiteY0" fmla="*/ 304 h 633304"/>
                <a:gd name="connsiteX1" fmla="*/ 235008 w 517689"/>
                <a:gd name="connsiteY1" fmla="*/ 247954 h 633304"/>
                <a:gd name="connsiteX2" fmla="*/ 327083 w 517689"/>
                <a:gd name="connsiteY2" fmla="*/ 166991 h 633304"/>
                <a:gd name="connsiteX3" fmla="*/ 158808 w 517689"/>
                <a:gd name="connsiteY3" fmla="*/ 406704 h 633304"/>
                <a:gd name="connsiteX4" fmla="*/ 241358 w 517689"/>
                <a:gd name="connsiteY4" fmla="*/ 279704 h 633304"/>
                <a:gd name="connsiteX5" fmla="*/ 165158 w 517689"/>
                <a:gd name="connsiteY5" fmla="*/ 390829 h 633304"/>
                <a:gd name="connsiteX6" fmla="*/ 95308 w 517689"/>
                <a:gd name="connsiteY6" fmla="*/ 498779 h 633304"/>
                <a:gd name="connsiteX7" fmla="*/ 79433 w 517689"/>
                <a:gd name="connsiteY7" fmla="*/ 632129 h 633304"/>
                <a:gd name="connsiteX8" fmla="*/ 58 w 517689"/>
                <a:gd name="connsiteY8" fmla="*/ 565454 h 633304"/>
                <a:gd name="connsiteX9" fmla="*/ 66733 w 517689"/>
                <a:gd name="connsiteY9" fmla="*/ 592441 h 633304"/>
                <a:gd name="connsiteX10" fmla="*/ 76258 w 517689"/>
                <a:gd name="connsiteY10" fmla="*/ 517829 h 633304"/>
                <a:gd name="connsiteX11" fmla="*/ 198495 w 517689"/>
                <a:gd name="connsiteY11" fmla="*/ 306691 h 633304"/>
                <a:gd name="connsiteX12" fmla="*/ 517583 w 517689"/>
                <a:gd name="connsiteY12" fmla="*/ 304 h 63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89" h="633304">
                  <a:moveTo>
                    <a:pt x="517583" y="304"/>
                  </a:moveTo>
                  <a:cubicBezTo>
                    <a:pt x="523668" y="-9485"/>
                    <a:pt x="266758" y="220173"/>
                    <a:pt x="235008" y="247954"/>
                  </a:cubicBezTo>
                  <a:cubicBezTo>
                    <a:pt x="203258" y="275735"/>
                    <a:pt x="339783" y="140533"/>
                    <a:pt x="327083" y="166991"/>
                  </a:cubicBezTo>
                  <a:cubicBezTo>
                    <a:pt x="314383" y="193449"/>
                    <a:pt x="173095" y="387919"/>
                    <a:pt x="158808" y="406704"/>
                  </a:cubicBezTo>
                  <a:cubicBezTo>
                    <a:pt x="144521" y="425489"/>
                    <a:pt x="240300" y="282350"/>
                    <a:pt x="241358" y="279704"/>
                  </a:cubicBezTo>
                  <a:cubicBezTo>
                    <a:pt x="242416" y="277058"/>
                    <a:pt x="189500" y="354317"/>
                    <a:pt x="165158" y="390829"/>
                  </a:cubicBezTo>
                  <a:cubicBezTo>
                    <a:pt x="140816" y="427342"/>
                    <a:pt x="109595" y="458562"/>
                    <a:pt x="95308" y="498779"/>
                  </a:cubicBezTo>
                  <a:cubicBezTo>
                    <a:pt x="81021" y="538996"/>
                    <a:pt x="95308" y="621017"/>
                    <a:pt x="79433" y="632129"/>
                  </a:cubicBezTo>
                  <a:cubicBezTo>
                    <a:pt x="63558" y="643242"/>
                    <a:pt x="2175" y="572069"/>
                    <a:pt x="58" y="565454"/>
                  </a:cubicBezTo>
                  <a:cubicBezTo>
                    <a:pt x="-2059" y="558839"/>
                    <a:pt x="54033" y="600378"/>
                    <a:pt x="66733" y="592441"/>
                  </a:cubicBezTo>
                  <a:cubicBezTo>
                    <a:pt x="79433" y="584504"/>
                    <a:pt x="54298" y="565454"/>
                    <a:pt x="76258" y="517829"/>
                  </a:cubicBezTo>
                  <a:cubicBezTo>
                    <a:pt x="98218" y="470204"/>
                    <a:pt x="125735" y="391622"/>
                    <a:pt x="198495" y="306691"/>
                  </a:cubicBezTo>
                  <a:cubicBezTo>
                    <a:pt x="271255" y="221760"/>
                    <a:pt x="511498" y="10093"/>
                    <a:pt x="517583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F9A459A1-9795-4CAF-903C-768E62BEFE39}"/>
                </a:ext>
              </a:extLst>
            </p:cNvPr>
            <p:cNvSpPr/>
            <p:nvPr/>
          </p:nvSpPr>
          <p:spPr>
            <a:xfrm>
              <a:off x="3762256" y="4730520"/>
              <a:ext cx="352028" cy="286360"/>
            </a:xfrm>
            <a:custGeom>
              <a:avLst/>
              <a:gdLst>
                <a:gd name="connsiteX0" fmla="*/ 349369 w 352028"/>
                <a:gd name="connsiteY0" fmla="*/ 3405 h 286360"/>
                <a:gd name="connsiteX1" fmla="*/ 93782 w 352028"/>
                <a:gd name="connsiteY1" fmla="*/ 184380 h 286360"/>
                <a:gd name="connsiteX2" fmla="*/ 182682 w 352028"/>
                <a:gd name="connsiteY2" fmla="*/ 133580 h 286360"/>
                <a:gd name="connsiteX3" fmla="*/ 119 w 352028"/>
                <a:gd name="connsiteY3" fmla="*/ 285980 h 286360"/>
                <a:gd name="connsiteX4" fmla="*/ 214432 w 352028"/>
                <a:gd name="connsiteY4" fmla="*/ 81193 h 286360"/>
                <a:gd name="connsiteX5" fmla="*/ 349369 w 352028"/>
                <a:gd name="connsiteY5" fmla="*/ 3405 h 2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28" h="286360">
                  <a:moveTo>
                    <a:pt x="349369" y="3405"/>
                  </a:moveTo>
                  <a:cubicBezTo>
                    <a:pt x="329261" y="20603"/>
                    <a:pt x="121563" y="162684"/>
                    <a:pt x="93782" y="184380"/>
                  </a:cubicBezTo>
                  <a:cubicBezTo>
                    <a:pt x="66001" y="206076"/>
                    <a:pt x="198292" y="116647"/>
                    <a:pt x="182682" y="133580"/>
                  </a:cubicBezTo>
                  <a:cubicBezTo>
                    <a:pt x="167071" y="150513"/>
                    <a:pt x="-5172" y="294711"/>
                    <a:pt x="119" y="285980"/>
                  </a:cubicBezTo>
                  <a:cubicBezTo>
                    <a:pt x="5410" y="277249"/>
                    <a:pt x="158076" y="124849"/>
                    <a:pt x="214432" y="81193"/>
                  </a:cubicBezTo>
                  <a:cubicBezTo>
                    <a:pt x="270788" y="37537"/>
                    <a:pt x="369477" y="-13793"/>
                    <a:pt x="349369" y="3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99FD1802-66E5-4093-9AAE-2FC9E928BDA1}"/>
                </a:ext>
              </a:extLst>
            </p:cNvPr>
            <p:cNvSpPr/>
            <p:nvPr/>
          </p:nvSpPr>
          <p:spPr>
            <a:xfrm>
              <a:off x="3363910" y="5132351"/>
              <a:ext cx="314072" cy="493859"/>
            </a:xfrm>
            <a:custGeom>
              <a:avLst/>
              <a:gdLst>
                <a:gd name="connsiteX0" fmla="*/ 57153 w 314072"/>
                <a:gd name="connsiteY0" fmla="*/ 330237 h 493859"/>
                <a:gd name="connsiteX1" fmla="*/ 285753 w 314072"/>
                <a:gd name="connsiteY1" fmla="*/ 34962 h 493859"/>
                <a:gd name="connsiteX2" fmla="*/ 212728 w 314072"/>
                <a:gd name="connsiteY2" fmla="*/ 131799 h 493859"/>
                <a:gd name="connsiteX3" fmla="*/ 165103 w 314072"/>
                <a:gd name="connsiteY3" fmla="*/ 282612 h 493859"/>
                <a:gd name="connsiteX4" fmla="*/ 157165 w 314072"/>
                <a:gd name="connsiteY4" fmla="*/ 352462 h 493859"/>
                <a:gd name="connsiteX5" fmla="*/ 128590 w 314072"/>
                <a:gd name="connsiteY5" fmla="*/ 355637 h 493859"/>
                <a:gd name="connsiteX6" fmla="*/ 84140 w 314072"/>
                <a:gd name="connsiteY6" fmla="*/ 408024 h 493859"/>
                <a:gd name="connsiteX7" fmla="*/ 3 w 314072"/>
                <a:gd name="connsiteY7" fmla="*/ 493749 h 493859"/>
                <a:gd name="connsiteX8" fmla="*/ 87315 w 314072"/>
                <a:gd name="connsiteY8" fmla="*/ 388974 h 493859"/>
                <a:gd name="connsiteX9" fmla="*/ 241303 w 314072"/>
                <a:gd name="connsiteY9" fmla="*/ 149262 h 493859"/>
                <a:gd name="connsiteX10" fmla="*/ 312740 w 314072"/>
                <a:gd name="connsiteY10" fmla="*/ 37 h 493859"/>
                <a:gd name="connsiteX11" fmla="*/ 184153 w 314072"/>
                <a:gd name="connsiteY11" fmla="*/ 136562 h 493859"/>
                <a:gd name="connsiteX12" fmla="*/ 57153 w 314072"/>
                <a:gd name="connsiteY12" fmla="*/ 330237 h 49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072" h="493859">
                  <a:moveTo>
                    <a:pt x="57153" y="330237"/>
                  </a:moveTo>
                  <a:cubicBezTo>
                    <a:pt x="74086" y="313304"/>
                    <a:pt x="259824" y="68035"/>
                    <a:pt x="285753" y="34962"/>
                  </a:cubicBezTo>
                  <a:cubicBezTo>
                    <a:pt x="311682" y="1889"/>
                    <a:pt x="232836" y="90524"/>
                    <a:pt x="212728" y="131799"/>
                  </a:cubicBezTo>
                  <a:cubicBezTo>
                    <a:pt x="192620" y="173074"/>
                    <a:pt x="174363" y="245835"/>
                    <a:pt x="165103" y="282612"/>
                  </a:cubicBezTo>
                  <a:cubicBezTo>
                    <a:pt x="155843" y="319389"/>
                    <a:pt x="163251" y="340291"/>
                    <a:pt x="157165" y="352462"/>
                  </a:cubicBezTo>
                  <a:cubicBezTo>
                    <a:pt x="151080" y="364633"/>
                    <a:pt x="140761" y="346377"/>
                    <a:pt x="128590" y="355637"/>
                  </a:cubicBezTo>
                  <a:cubicBezTo>
                    <a:pt x="116419" y="364897"/>
                    <a:pt x="105571" y="385005"/>
                    <a:pt x="84140" y="408024"/>
                  </a:cubicBezTo>
                  <a:cubicBezTo>
                    <a:pt x="62709" y="431043"/>
                    <a:pt x="-526" y="496924"/>
                    <a:pt x="3" y="493749"/>
                  </a:cubicBezTo>
                  <a:cubicBezTo>
                    <a:pt x="532" y="490574"/>
                    <a:pt x="47098" y="446389"/>
                    <a:pt x="87315" y="388974"/>
                  </a:cubicBezTo>
                  <a:cubicBezTo>
                    <a:pt x="127532" y="331560"/>
                    <a:pt x="203732" y="214085"/>
                    <a:pt x="241303" y="149262"/>
                  </a:cubicBezTo>
                  <a:cubicBezTo>
                    <a:pt x="278874" y="84439"/>
                    <a:pt x="322265" y="2154"/>
                    <a:pt x="312740" y="37"/>
                  </a:cubicBezTo>
                  <a:cubicBezTo>
                    <a:pt x="303215" y="-2080"/>
                    <a:pt x="221724" y="85497"/>
                    <a:pt x="184153" y="136562"/>
                  </a:cubicBezTo>
                  <a:cubicBezTo>
                    <a:pt x="146582" y="187627"/>
                    <a:pt x="40220" y="347170"/>
                    <a:pt x="57153" y="330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BBECC597-AD0E-41DC-BB30-B698919907D4}"/>
                </a:ext>
              </a:extLst>
            </p:cNvPr>
            <p:cNvSpPr/>
            <p:nvPr/>
          </p:nvSpPr>
          <p:spPr>
            <a:xfrm>
              <a:off x="3831859" y="4890657"/>
              <a:ext cx="267516" cy="176660"/>
            </a:xfrm>
            <a:custGeom>
              <a:avLst/>
              <a:gdLst>
                <a:gd name="connsiteX0" fmla="*/ 3541 w 267516"/>
                <a:gd name="connsiteY0" fmla="*/ 141718 h 176660"/>
                <a:gd name="connsiteX1" fmla="*/ 130541 w 267516"/>
                <a:gd name="connsiteY1" fmla="*/ 13131 h 176660"/>
                <a:gd name="connsiteX2" fmla="*/ 143241 w 267516"/>
                <a:gd name="connsiteY2" fmla="*/ 35356 h 176660"/>
                <a:gd name="connsiteX3" fmla="*/ 192454 w 267516"/>
                <a:gd name="connsiteY3" fmla="*/ 94093 h 176660"/>
                <a:gd name="connsiteX4" fmla="*/ 267066 w 267516"/>
                <a:gd name="connsiteY4" fmla="*/ 176643 h 176660"/>
                <a:gd name="connsiteX5" fmla="*/ 219441 w 267516"/>
                <a:gd name="connsiteY5" fmla="*/ 100443 h 176660"/>
                <a:gd name="connsiteX6" fmla="*/ 135304 w 267516"/>
                <a:gd name="connsiteY6" fmla="*/ 431 h 176660"/>
                <a:gd name="connsiteX7" fmla="*/ 44816 w 267516"/>
                <a:gd name="connsiteY7" fmla="*/ 67106 h 176660"/>
                <a:gd name="connsiteX8" fmla="*/ 3541 w 267516"/>
                <a:gd name="connsiteY8" fmla="*/ 141718 h 17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516" h="176660">
                  <a:moveTo>
                    <a:pt x="3541" y="141718"/>
                  </a:moveTo>
                  <a:cubicBezTo>
                    <a:pt x="17828" y="132722"/>
                    <a:pt x="107258" y="30858"/>
                    <a:pt x="130541" y="13131"/>
                  </a:cubicBezTo>
                  <a:cubicBezTo>
                    <a:pt x="153824" y="-4596"/>
                    <a:pt x="132922" y="21862"/>
                    <a:pt x="143241" y="35356"/>
                  </a:cubicBezTo>
                  <a:cubicBezTo>
                    <a:pt x="153560" y="48850"/>
                    <a:pt x="171817" y="70545"/>
                    <a:pt x="192454" y="94093"/>
                  </a:cubicBezTo>
                  <a:cubicBezTo>
                    <a:pt x="213091" y="117641"/>
                    <a:pt x="262568" y="175585"/>
                    <a:pt x="267066" y="176643"/>
                  </a:cubicBezTo>
                  <a:cubicBezTo>
                    <a:pt x="271564" y="177701"/>
                    <a:pt x="241401" y="129812"/>
                    <a:pt x="219441" y="100443"/>
                  </a:cubicBezTo>
                  <a:cubicBezTo>
                    <a:pt x="197481" y="71074"/>
                    <a:pt x="164408" y="5987"/>
                    <a:pt x="135304" y="431"/>
                  </a:cubicBezTo>
                  <a:cubicBezTo>
                    <a:pt x="106200" y="-5125"/>
                    <a:pt x="68364" y="44352"/>
                    <a:pt x="44816" y="67106"/>
                  </a:cubicBezTo>
                  <a:cubicBezTo>
                    <a:pt x="21268" y="89860"/>
                    <a:pt x="-10746" y="150714"/>
                    <a:pt x="3541" y="141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C7410142-DF49-4B3A-ABD4-426A92AC10B4}"/>
                </a:ext>
              </a:extLst>
            </p:cNvPr>
            <p:cNvSpPr/>
            <p:nvPr/>
          </p:nvSpPr>
          <p:spPr>
            <a:xfrm>
              <a:off x="3975092" y="4874685"/>
              <a:ext cx="443673" cy="83122"/>
            </a:xfrm>
            <a:custGeom>
              <a:avLst/>
              <a:gdLst>
                <a:gd name="connsiteX0" fmla="*/ 8 w 443673"/>
                <a:gd name="connsiteY0" fmla="*/ 528 h 83122"/>
                <a:gd name="connsiteX1" fmla="*/ 84146 w 443673"/>
                <a:gd name="connsiteY1" fmla="*/ 32278 h 83122"/>
                <a:gd name="connsiteX2" fmla="*/ 117483 w 443673"/>
                <a:gd name="connsiteY2" fmla="*/ 65615 h 83122"/>
                <a:gd name="connsiteX3" fmla="*/ 438158 w 443673"/>
                <a:gd name="connsiteY3" fmla="*/ 83078 h 83122"/>
                <a:gd name="connsiteX4" fmla="*/ 309571 w 443673"/>
                <a:gd name="connsiteY4" fmla="*/ 70378 h 83122"/>
                <a:gd name="connsiteX5" fmla="*/ 169871 w 443673"/>
                <a:gd name="connsiteY5" fmla="*/ 62440 h 83122"/>
                <a:gd name="connsiteX6" fmla="*/ 79383 w 443673"/>
                <a:gd name="connsiteY6" fmla="*/ 59265 h 83122"/>
                <a:gd name="connsiteX7" fmla="*/ 8 w 443673"/>
                <a:gd name="connsiteY7" fmla="*/ 528 h 8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673" h="83122">
                  <a:moveTo>
                    <a:pt x="8" y="528"/>
                  </a:moveTo>
                  <a:cubicBezTo>
                    <a:pt x="802" y="-3970"/>
                    <a:pt x="64567" y="21430"/>
                    <a:pt x="84146" y="32278"/>
                  </a:cubicBezTo>
                  <a:cubicBezTo>
                    <a:pt x="103725" y="43126"/>
                    <a:pt x="58481" y="57148"/>
                    <a:pt x="117483" y="65615"/>
                  </a:cubicBezTo>
                  <a:cubicBezTo>
                    <a:pt x="176485" y="74082"/>
                    <a:pt x="406143" y="82284"/>
                    <a:pt x="438158" y="83078"/>
                  </a:cubicBezTo>
                  <a:cubicBezTo>
                    <a:pt x="470173" y="83872"/>
                    <a:pt x="354285" y="73818"/>
                    <a:pt x="309571" y="70378"/>
                  </a:cubicBezTo>
                  <a:cubicBezTo>
                    <a:pt x="264857" y="66938"/>
                    <a:pt x="208236" y="64292"/>
                    <a:pt x="169871" y="62440"/>
                  </a:cubicBezTo>
                  <a:cubicBezTo>
                    <a:pt x="131506" y="60588"/>
                    <a:pt x="103725" y="68261"/>
                    <a:pt x="79383" y="59265"/>
                  </a:cubicBezTo>
                  <a:cubicBezTo>
                    <a:pt x="55041" y="50269"/>
                    <a:pt x="-786" y="5026"/>
                    <a:pt x="8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4CFD372E-FA0F-42F8-A8A1-555A901E523B}"/>
                </a:ext>
              </a:extLst>
            </p:cNvPr>
            <p:cNvSpPr/>
            <p:nvPr/>
          </p:nvSpPr>
          <p:spPr>
            <a:xfrm>
              <a:off x="3973206" y="4717428"/>
              <a:ext cx="212587" cy="156197"/>
            </a:xfrm>
            <a:custGeom>
              <a:avLst/>
              <a:gdLst>
                <a:gd name="connsiteX0" fmla="*/ 307 w 212587"/>
                <a:gd name="connsiteY0" fmla="*/ 156197 h 156197"/>
                <a:gd name="connsiteX1" fmla="*/ 81269 w 212587"/>
                <a:gd name="connsiteY1" fmla="*/ 114922 h 156197"/>
                <a:gd name="connsiteX2" fmla="*/ 205094 w 212587"/>
                <a:gd name="connsiteY2" fmla="*/ 2210 h 156197"/>
                <a:gd name="connsiteX3" fmla="*/ 193982 w 212587"/>
                <a:gd name="connsiteY3" fmla="*/ 45072 h 156197"/>
                <a:gd name="connsiteX4" fmla="*/ 154294 w 212587"/>
                <a:gd name="connsiteY4" fmla="*/ 105397 h 156197"/>
                <a:gd name="connsiteX5" fmla="*/ 160644 w 212587"/>
                <a:gd name="connsiteY5" fmla="*/ 102222 h 156197"/>
                <a:gd name="connsiteX6" fmla="*/ 200332 w 212587"/>
                <a:gd name="connsiteY6" fmla="*/ 40310 h 156197"/>
                <a:gd name="connsiteX7" fmla="*/ 109844 w 212587"/>
                <a:gd name="connsiteY7" fmla="*/ 114922 h 156197"/>
                <a:gd name="connsiteX8" fmla="*/ 307 w 212587"/>
                <a:gd name="connsiteY8" fmla="*/ 156197 h 1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87" h="156197">
                  <a:moveTo>
                    <a:pt x="307" y="156197"/>
                  </a:moveTo>
                  <a:cubicBezTo>
                    <a:pt x="-4455" y="156197"/>
                    <a:pt x="47138" y="140586"/>
                    <a:pt x="81269" y="114922"/>
                  </a:cubicBezTo>
                  <a:cubicBezTo>
                    <a:pt x="115400" y="89257"/>
                    <a:pt x="186309" y="13852"/>
                    <a:pt x="205094" y="2210"/>
                  </a:cubicBezTo>
                  <a:cubicBezTo>
                    <a:pt x="223879" y="-9432"/>
                    <a:pt x="202449" y="27874"/>
                    <a:pt x="193982" y="45072"/>
                  </a:cubicBezTo>
                  <a:cubicBezTo>
                    <a:pt x="185515" y="62270"/>
                    <a:pt x="159850" y="95872"/>
                    <a:pt x="154294" y="105397"/>
                  </a:cubicBezTo>
                  <a:cubicBezTo>
                    <a:pt x="148738" y="114922"/>
                    <a:pt x="152971" y="113070"/>
                    <a:pt x="160644" y="102222"/>
                  </a:cubicBezTo>
                  <a:cubicBezTo>
                    <a:pt x="168317" y="91374"/>
                    <a:pt x="208799" y="38193"/>
                    <a:pt x="200332" y="40310"/>
                  </a:cubicBezTo>
                  <a:cubicBezTo>
                    <a:pt x="191865" y="42427"/>
                    <a:pt x="139742" y="95872"/>
                    <a:pt x="109844" y="114922"/>
                  </a:cubicBezTo>
                  <a:cubicBezTo>
                    <a:pt x="79946" y="133972"/>
                    <a:pt x="5069" y="156197"/>
                    <a:pt x="307" y="156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4E77C6AC-8E34-491F-A844-93E11ACECB71}"/>
                </a:ext>
              </a:extLst>
            </p:cNvPr>
            <p:cNvSpPr/>
            <p:nvPr/>
          </p:nvSpPr>
          <p:spPr>
            <a:xfrm>
              <a:off x="3910175" y="4663895"/>
              <a:ext cx="326284" cy="237715"/>
            </a:xfrm>
            <a:custGeom>
              <a:avLst/>
              <a:gdLst>
                <a:gd name="connsiteX0" fmla="*/ 9363 w 326284"/>
                <a:gd name="connsiteY0" fmla="*/ 230368 h 237715"/>
                <a:gd name="connsiteX1" fmla="*/ 241138 w 326284"/>
                <a:gd name="connsiteY1" fmla="*/ 49393 h 237715"/>
                <a:gd name="connsiteX2" fmla="*/ 323688 w 326284"/>
                <a:gd name="connsiteY2" fmla="*/ 180 h 237715"/>
                <a:gd name="connsiteX3" fmla="*/ 304638 w 326284"/>
                <a:gd name="connsiteY3" fmla="*/ 35105 h 237715"/>
                <a:gd name="connsiteX4" fmla="*/ 295113 w 326284"/>
                <a:gd name="connsiteY4" fmla="*/ 93843 h 237715"/>
                <a:gd name="connsiteX5" fmla="*/ 272888 w 326284"/>
                <a:gd name="connsiteY5" fmla="*/ 152580 h 237715"/>
                <a:gd name="connsiteX6" fmla="*/ 293525 w 326284"/>
                <a:gd name="connsiteY6" fmla="*/ 41455 h 237715"/>
                <a:gd name="connsiteX7" fmla="*/ 215738 w 326284"/>
                <a:gd name="connsiteY7" fmla="*/ 92255 h 237715"/>
                <a:gd name="connsiteX8" fmla="*/ 157000 w 326284"/>
                <a:gd name="connsiteY8" fmla="*/ 131943 h 237715"/>
                <a:gd name="connsiteX9" fmla="*/ 56988 w 326284"/>
                <a:gd name="connsiteY9" fmla="*/ 197030 h 237715"/>
                <a:gd name="connsiteX10" fmla="*/ 9363 w 326284"/>
                <a:gd name="connsiteY10" fmla="*/ 230368 h 2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284" h="237715">
                  <a:moveTo>
                    <a:pt x="9363" y="230368"/>
                  </a:moveTo>
                  <a:cubicBezTo>
                    <a:pt x="40055" y="205762"/>
                    <a:pt x="188751" y="87758"/>
                    <a:pt x="241138" y="49393"/>
                  </a:cubicBezTo>
                  <a:cubicBezTo>
                    <a:pt x="293526" y="11028"/>
                    <a:pt x="313105" y="2561"/>
                    <a:pt x="323688" y="180"/>
                  </a:cubicBezTo>
                  <a:cubicBezTo>
                    <a:pt x="334271" y="-2201"/>
                    <a:pt x="309400" y="19495"/>
                    <a:pt x="304638" y="35105"/>
                  </a:cubicBezTo>
                  <a:cubicBezTo>
                    <a:pt x="299876" y="50715"/>
                    <a:pt x="300405" y="74264"/>
                    <a:pt x="295113" y="93843"/>
                  </a:cubicBezTo>
                  <a:cubicBezTo>
                    <a:pt x="289821" y="113422"/>
                    <a:pt x="273153" y="161311"/>
                    <a:pt x="272888" y="152580"/>
                  </a:cubicBezTo>
                  <a:cubicBezTo>
                    <a:pt x="272623" y="143849"/>
                    <a:pt x="303050" y="51509"/>
                    <a:pt x="293525" y="41455"/>
                  </a:cubicBezTo>
                  <a:cubicBezTo>
                    <a:pt x="284000" y="31401"/>
                    <a:pt x="215738" y="92255"/>
                    <a:pt x="215738" y="92255"/>
                  </a:cubicBezTo>
                  <a:cubicBezTo>
                    <a:pt x="192984" y="107336"/>
                    <a:pt x="157000" y="131943"/>
                    <a:pt x="157000" y="131943"/>
                  </a:cubicBezTo>
                  <a:cubicBezTo>
                    <a:pt x="130542" y="149406"/>
                    <a:pt x="82917" y="183007"/>
                    <a:pt x="56988" y="197030"/>
                  </a:cubicBezTo>
                  <a:cubicBezTo>
                    <a:pt x="31059" y="211053"/>
                    <a:pt x="-21329" y="254974"/>
                    <a:pt x="9363" y="230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917537F6-75ED-4FB7-BA52-9BA3E1F6EC01}"/>
                </a:ext>
              </a:extLst>
            </p:cNvPr>
            <p:cNvSpPr/>
            <p:nvPr/>
          </p:nvSpPr>
          <p:spPr>
            <a:xfrm>
              <a:off x="3520895" y="4982296"/>
              <a:ext cx="419212" cy="589621"/>
            </a:xfrm>
            <a:custGeom>
              <a:avLst/>
              <a:gdLst>
                <a:gd name="connsiteX0" fmla="*/ 1768 w 419212"/>
                <a:gd name="connsiteY0" fmla="*/ 588242 h 589621"/>
                <a:gd name="connsiteX1" fmla="*/ 71618 w 419212"/>
                <a:gd name="connsiteY1" fmla="*/ 399329 h 589621"/>
                <a:gd name="connsiteX2" fmla="*/ 252593 w 419212"/>
                <a:gd name="connsiteY2" fmla="*/ 58017 h 589621"/>
                <a:gd name="connsiteX3" fmla="*/ 227193 w 419212"/>
                <a:gd name="connsiteY3" fmla="*/ 169142 h 589621"/>
                <a:gd name="connsiteX4" fmla="*/ 257355 w 419212"/>
                <a:gd name="connsiteY4" fmla="*/ 65954 h 589621"/>
                <a:gd name="connsiteX5" fmla="*/ 354193 w 419212"/>
                <a:gd name="connsiteY5" fmla="*/ 54842 h 589621"/>
                <a:gd name="connsiteX6" fmla="*/ 271643 w 419212"/>
                <a:gd name="connsiteY6" fmla="*/ 31029 h 589621"/>
                <a:gd name="connsiteX7" fmla="*/ 417693 w 419212"/>
                <a:gd name="connsiteY7" fmla="*/ 42142 h 589621"/>
                <a:gd name="connsiteX8" fmla="*/ 346255 w 419212"/>
                <a:gd name="connsiteY8" fmla="*/ 5629 h 589621"/>
                <a:gd name="connsiteX9" fmla="*/ 319268 w 419212"/>
                <a:gd name="connsiteY9" fmla="*/ 4042 h 589621"/>
                <a:gd name="connsiteX10" fmla="*/ 295455 w 419212"/>
                <a:gd name="connsiteY10" fmla="*/ 43729 h 589621"/>
                <a:gd name="connsiteX11" fmla="*/ 260530 w 419212"/>
                <a:gd name="connsiteY11" fmla="*/ 102467 h 589621"/>
                <a:gd name="connsiteX12" fmla="*/ 181155 w 419212"/>
                <a:gd name="connsiteY12" fmla="*/ 285029 h 589621"/>
                <a:gd name="connsiteX13" fmla="*/ 235130 w 419212"/>
                <a:gd name="connsiteY13" fmla="*/ 75479 h 589621"/>
                <a:gd name="connsiteX14" fmla="*/ 135118 w 419212"/>
                <a:gd name="connsiteY14" fmla="*/ 307254 h 589621"/>
                <a:gd name="connsiteX15" fmla="*/ 1768 w 419212"/>
                <a:gd name="connsiteY15" fmla="*/ 588242 h 58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212" h="589621">
                  <a:moveTo>
                    <a:pt x="1768" y="588242"/>
                  </a:moveTo>
                  <a:cubicBezTo>
                    <a:pt x="-8815" y="603588"/>
                    <a:pt x="29814" y="487700"/>
                    <a:pt x="71618" y="399329"/>
                  </a:cubicBezTo>
                  <a:cubicBezTo>
                    <a:pt x="113422" y="310958"/>
                    <a:pt x="226664" y="96381"/>
                    <a:pt x="252593" y="58017"/>
                  </a:cubicBezTo>
                  <a:cubicBezTo>
                    <a:pt x="278522" y="19653"/>
                    <a:pt x="226399" y="167819"/>
                    <a:pt x="227193" y="169142"/>
                  </a:cubicBezTo>
                  <a:cubicBezTo>
                    <a:pt x="227987" y="170465"/>
                    <a:pt x="236189" y="85004"/>
                    <a:pt x="257355" y="65954"/>
                  </a:cubicBezTo>
                  <a:cubicBezTo>
                    <a:pt x="278521" y="46904"/>
                    <a:pt x="351812" y="60663"/>
                    <a:pt x="354193" y="54842"/>
                  </a:cubicBezTo>
                  <a:cubicBezTo>
                    <a:pt x="356574" y="49021"/>
                    <a:pt x="261060" y="33146"/>
                    <a:pt x="271643" y="31029"/>
                  </a:cubicBezTo>
                  <a:cubicBezTo>
                    <a:pt x="282226" y="28912"/>
                    <a:pt x="405258" y="46375"/>
                    <a:pt x="417693" y="42142"/>
                  </a:cubicBezTo>
                  <a:cubicBezTo>
                    <a:pt x="430128" y="37909"/>
                    <a:pt x="362659" y="11979"/>
                    <a:pt x="346255" y="5629"/>
                  </a:cubicBezTo>
                  <a:cubicBezTo>
                    <a:pt x="329851" y="-721"/>
                    <a:pt x="327735" y="-2308"/>
                    <a:pt x="319268" y="4042"/>
                  </a:cubicBezTo>
                  <a:cubicBezTo>
                    <a:pt x="310801" y="10392"/>
                    <a:pt x="305245" y="27325"/>
                    <a:pt x="295455" y="43729"/>
                  </a:cubicBezTo>
                  <a:cubicBezTo>
                    <a:pt x="285665" y="60133"/>
                    <a:pt x="279580" y="62250"/>
                    <a:pt x="260530" y="102467"/>
                  </a:cubicBezTo>
                  <a:cubicBezTo>
                    <a:pt x="241480" y="142684"/>
                    <a:pt x="185388" y="289527"/>
                    <a:pt x="181155" y="285029"/>
                  </a:cubicBezTo>
                  <a:cubicBezTo>
                    <a:pt x="176922" y="280531"/>
                    <a:pt x="242803" y="71775"/>
                    <a:pt x="235130" y="75479"/>
                  </a:cubicBezTo>
                  <a:cubicBezTo>
                    <a:pt x="227457" y="79183"/>
                    <a:pt x="176657" y="218089"/>
                    <a:pt x="135118" y="307254"/>
                  </a:cubicBezTo>
                  <a:cubicBezTo>
                    <a:pt x="93579" y="396419"/>
                    <a:pt x="12351" y="572896"/>
                    <a:pt x="1768" y="588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E88236B0-4C27-42D8-88A0-6CB2516F4CE2}"/>
                </a:ext>
              </a:extLst>
            </p:cNvPr>
            <p:cNvSpPr/>
            <p:nvPr/>
          </p:nvSpPr>
          <p:spPr>
            <a:xfrm>
              <a:off x="3495790" y="4992023"/>
              <a:ext cx="328520" cy="577691"/>
            </a:xfrm>
            <a:custGeom>
              <a:avLst/>
              <a:gdLst>
                <a:gd name="connsiteX0" fmla="*/ 328498 w 328520"/>
                <a:gd name="connsiteY0" fmla="*/ 2252 h 577691"/>
                <a:gd name="connsiteX1" fmla="*/ 209435 w 328520"/>
                <a:gd name="connsiteY1" fmla="*/ 129252 h 577691"/>
                <a:gd name="connsiteX2" fmla="*/ 34810 w 328520"/>
                <a:gd name="connsiteY2" fmla="*/ 495965 h 577691"/>
                <a:gd name="connsiteX3" fmla="*/ 14173 w 328520"/>
                <a:gd name="connsiteY3" fmla="*/ 548352 h 577691"/>
                <a:gd name="connsiteX4" fmla="*/ 199910 w 328520"/>
                <a:gd name="connsiteY4" fmla="*/ 126077 h 577691"/>
                <a:gd name="connsiteX5" fmla="*/ 198323 w 328520"/>
                <a:gd name="connsiteY5" fmla="*/ 127665 h 577691"/>
                <a:gd name="connsiteX6" fmla="*/ 218960 w 328520"/>
                <a:gd name="connsiteY6" fmla="*/ 54640 h 577691"/>
                <a:gd name="connsiteX7" fmla="*/ 328498 w 328520"/>
                <a:gd name="connsiteY7" fmla="*/ 2252 h 57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520" h="577691">
                  <a:moveTo>
                    <a:pt x="328498" y="2252"/>
                  </a:moveTo>
                  <a:cubicBezTo>
                    <a:pt x="326911" y="14687"/>
                    <a:pt x="258383" y="46967"/>
                    <a:pt x="209435" y="129252"/>
                  </a:cubicBezTo>
                  <a:cubicBezTo>
                    <a:pt x="160487" y="211537"/>
                    <a:pt x="67354" y="426115"/>
                    <a:pt x="34810" y="495965"/>
                  </a:cubicBezTo>
                  <a:cubicBezTo>
                    <a:pt x="2266" y="565815"/>
                    <a:pt x="-13344" y="610000"/>
                    <a:pt x="14173" y="548352"/>
                  </a:cubicBezTo>
                  <a:cubicBezTo>
                    <a:pt x="41690" y="486704"/>
                    <a:pt x="169218" y="196192"/>
                    <a:pt x="199910" y="126077"/>
                  </a:cubicBezTo>
                  <a:cubicBezTo>
                    <a:pt x="230602" y="55962"/>
                    <a:pt x="195148" y="139571"/>
                    <a:pt x="198323" y="127665"/>
                  </a:cubicBezTo>
                  <a:cubicBezTo>
                    <a:pt x="201498" y="115759"/>
                    <a:pt x="191972" y="77394"/>
                    <a:pt x="218960" y="54640"/>
                  </a:cubicBezTo>
                  <a:cubicBezTo>
                    <a:pt x="245947" y="31886"/>
                    <a:pt x="330085" y="-10183"/>
                    <a:pt x="328498" y="2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11B97EAE-CBF3-4795-B0CB-1F7C49991A0B}"/>
                </a:ext>
              </a:extLst>
            </p:cNvPr>
            <p:cNvSpPr/>
            <p:nvPr/>
          </p:nvSpPr>
          <p:spPr>
            <a:xfrm>
              <a:off x="2868959" y="5391713"/>
              <a:ext cx="710003" cy="787642"/>
            </a:xfrm>
            <a:custGeom>
              <a:avLst/>
              <a:gdLst>
                <a:gd name="connsiteX0" fmla="*/ 1241 w 710003"/>
                <a:gd name="connsiteY0" fmla="*/ 1025 h 787642"/>
                <a:gd name="connsiteX1" fmla="*/ 172691 w 710003"/>
                <a:gd name="connsiteY1" fmla="*/ 334400 h 787642"/>
                <a:gd name="connsiteX2" fmla="*/ 67916 w 710003"/>
                <a:gd name="connsiteY2" fmla="*/ 137550 h 787642"/>
                <a:gd name="connsiteX3" fmla="*/ 234604 w 710003"/>
                <a:gd name="connsiteY3" fmla="*/ 436000 h 787642"/>
                <a:gd name="connsiteX4" fmla="*/ 315566 w 710003"/>
                <a:gd name="connsiteY4" fmla="*/ 594750 h 787642"/>
                <a:gd name="connsiteX5" fmla="*/ 279054 w 710003"/>
                <a:gd name="connsiteY5" fmla="*/ 480450 h 787642"/>
                <a:gd name="connsiteX6" fmla="*/ 212379 w 710003"/>
                <a:gd name="connsiteY6" fmla="*/ 309000 h 787642"/>
                <a:gd name="connsiteX7" fmla="*/ 286991 w 710003"/>
                <a:gd name="connsiteY7" fmla="*/ 458225 h 787642"/>
                <a:gd name="connsiteX8" fmla="*/ 329854 w 710003"/>
                <a:gd name="connsiteY8" fmla="*/ 512200 h 787642"/>
                <a:gd name="connsiteX9" fmla="*/ 298104 w 710003"/>
                <a:gd name="connsiteY9" fmla="*/ 531250 h 787642"/>
                <a:gd name="connsiteX10" fmla="*/ 320329 w 710003"/>
                <a:gd name="connsiteY10" fmla="*/ 518550 h 787642"/>
                <a:gd name="connsiteX11" fmla="*/ 696566 w 710003"/>
                <a:gd name="connsiteY11" fmla="*/ 780487 h 787642"/>
                <a:gd name="connsiteX12" fmla="*/ 621954 w 710003"/>
                <a:gd name="connsiteY12" fmla="*/ 707462 h 787642"/>
                <a:gd name="connsiteX13" fmla="*/ 580679 w 710003"/>
                <a:gd name="connsiteY13" fmla="*/ 640787 h 787642"/>
                <a:gd name="connsiteX14" fmla="*/ 469554 w 710003"/>
                <a:gd name="connsiteY14" fmla="*/ 609037 h 787642"/>
                <a:gd name="connsiteX15" fmla="*/ 274291 w 710003"/>
                <a:gd name="connsiteY15" fmla="*/ 399487 h 787642"/>
                <a:gd name="connsiteX16" fmla="*/ 252066 w 710003"/>
                <a:gd name="connsiteY16" fmla="*/ 413775 h 787642"/>
                <a:gd name="connsiteX17" fmla="*/ 102841 w 710003"/>
                <a:gd name="connsiteY17" fmla="*/ 235975 h 787642"/>
                <a:gd name="connsiteX18" fmla="*/ 1241 w 710003"/>
                <a:gd name="connsiteY18" fmla="*/ 1025 h 7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0003" h="787642">
                  <a:moveTo>
                    <a:pt x="1241" y="1025"/>
                  </a:moveTo>
                  <a:cubicBezTo>
                    <a:pt x="12883" y="17429"/>
                    <a:pt x="161579" y="311646"/>
                    <a:pt x="172691" y="334400"/>
                  </a:cubicBezTo>
                  <a:cubicBezTo>
                    <a:pt x="183803" y="357154"/>
                    <a:pt x="57597" y="120617"/>
                    <a:pt x="67916" y="137550"/>
                  </a:cubicBezTo>
                  <a:cubicBezTo>
                    <a:pt x="78235" y="154483"/>
                    <a:pt x="193329" y="359800"/>
                    <a:pt x="234604" y="436000"/>
                  </a:cubicBezTo>
                  <a:cubicBezTo>
                    <a:pt x="275879" y="512200"/>
                    <a:pt x="308158" y="587342"/>
                    <a:pt x="315566" y="594750"/>
                  </a:cubicBezTo>
                  <a:cubicBezTo>
                    <a:pt x="322974" y="602158"/>
                    <a:pt x="296252" y="528075"/>
                    <a:pt x="279054" y="480450"/>
                  </a:cubicBezTo>
                  <a:cubicBezTo>
                    <a:pt x="261856" y="432825"/>
                    <a:pt x="211056" y="312704"/>
                    <a:pt x="212379" y="309000"/>
                  </a:cubicBezTo>
                  <a:cubicBezTo>
                    <a:pt x="213702" y="305296"/>
                    <a:pt x="267412" y="424358"/>
                    <a:pt x="286991" y="458225"/>
                  </a:cubicBezTo>
                  <a:cubicBezTo>
                    <a:pt x="306570" y="492092"/>
                    <a:pt x="328002" y="500029"/>
                    <a:pt x="329854" y="512200"/>
                  </a:cubicBezTo>
                  <a:cubicBezTo>
                    <a:pt x="331706" y="524371"/>
                    <a:pt x="299692" y="530192"/>
                    <a:pt x="298104" y="531250"/>
                  </a:cubicBezTo>
                  <a:cubicBezTo>
                    <a:pt x="296516" y="532308"/>
                    <a:pt x="253919" y="477011"/>
                    <a:pt x="320329" y="518550"/>
                  </a:cubicBezTo>
                  <a:cubicBezTo>
                    <a:pt x="386739" y="560089"/>
                    <a:pt x="646295" y="749002"/>
                    <a:pt x="696566" y="780487"/>
                  </a:cubicBezTo>
                  <a:cubicBezTo>
                    <a:pt x="746837" y="811972"/>
                    <a:pt x="641269" y="730745"/>
                    <a:pt x="621954" y="707462"/>
                  </a:cubicBezTo>
                  <a:cubicBezTo>
                    <a:pt x="602640" y="684179"/>
                    <a:pt x="606079" y="657191"/>
                    <a:pt x="580679" y="640787"/>
                  </a:cubicBezTo>
                  <a:cubicBezTo>
                    <a:pt x="555279" y="624383"/>
                    <a:pt x="520619" y="649254"/>
                    <a:pt x="469554" y="609037"/>
                  </a:cubicBezTo>
                  <a:cubicBezTo>
                    <a:pt x="418489" y="568820"/>
                    <a:pt x="310539" y="432031"/>
                    <a:pt x="274291" y="399487"/>
                  </a:cubicBezTo>
                  <a:cubicBezTo>
                    <a:pt x="238043" y="366943"/>
                    <a:pt x="280641" y="441027"/>
                    <a:pt x="252066" y="413775"/>
                  </a:cubicBezTo>
                  <a:cubicBezTo>
                    <a:pt x="223491" y="386523"/>
                    <a:pt x="143058" y="302386"/>
                    <a:pt x="102841" y="235975"/>
                  </a:cubicBezTo>
                  <a:cubicBezTo>
                    <a:pt x="62624" y="169564"/>
                    <a:pt x="-10401" y="-15379"/>
                    <a:pt x="1241" y="1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CE4F44D0-8271-4CDF-BF08-33E66C3BF4E5}"/>
                </a:ext>
              </a:extLst>
            </p:cNvPr>
            <p:cNvSpPr/>
            <p:nvPr/>
          </p:nvSpPr>
          <p:spPr>
            <a:xfrm>
              <a:off x="2879357" y="5262560"/>
              <a:ext cx="167056" cy="315930"/>
            </a:xfrm>
            <a:custGeom>
              <a:avLst/>
              <a:gdLst>
                <a:gd name="connsiteX0" fmla="*/ 368 w 167056"/>
                <a:gd name="connsiteY0" fmla="*/ 3 h 315930"/>
                <a:gd name="connsiteX1" fmla="*/ 146418 w 167056"/>
                <a:gd name="connsiteY1" fmla="*/ 244478 h 315930"/>
                <a:gd name="connsiteX2" fmla="*/ 79743 w 167056"/>
                <a:gd name="connsiteY2" fmla="*/ 123828 h 315930"/>
                <a:gd name="connsiteX3" fmla="*/ 167056 w 167056"/>
                <a:gd name="connsiteY3" fmla="*/ 315915 h 315930"/>
                <a:gd name="connsiteX4" fmla="*/ 78156 w 167056"/>
                <a:gd name="connsiteY4" fmla="*/ 134940 h 315930"/>
                <a:gd name="connsiteX5" fmla="*/ 103556 w 167056"/>
                <a:gd name="connsiteY5" fmla="*/ 238128 h 315930"/>
                <a:gd name="connsiteX6" fmla="*/ 368 w 167056"/>
                <a:gd name="connsiteY6" fmla="*/ 3 h 3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56" h="315930">
                  <a:moveTo>
                    <a:pt x="368" y="3"/>
                  </a:moveTo>
                  <a:cubicBezTo>
                    <a:pt x="7512" y="1061"/>
                    <a:pt x="133189" y="223840"/>
                    <a:pt x="146418" y="244478"/>
                  </a:cubicBezTo>
                  <a:cubicBezTo>
                    <a:pt x="159647" y="265116"/>
                    <a:pt x="76303" y="111922"/>
                    <a:pt x="79743" y="123828"/>
                  </a:cubicBezTo>
                  <a:cubicBezTo>
                    <a:pt x="83183" y="135734"/>
                    <a:pt x="167320" y="314063"/>
                    <a:pt x="167056" y="315915"/>
                  </a:cubicBezTo>
                  <a:cubicBezTo>
                    <a:pt x="166792" y="317767"/>
                    <a:pt x="88739" y="147905"/>
                    <a:pt x="78156" y="134940"/>
                  </a:cubicBezTo>
                  <a:cubicBezTo>
                    <a:pt x="67573" y="121976"/>
                    <a:pt x="114933" y="258766"/>
                    <a:pt x="103556" y="238128"/>
                  </a:cubicBezTo>
                  <a:cubicBezTo>
                    <a:pt x="92179" y="217491"/>
                    <a:pt x="-6776" y="-1055"/>
                    <a:pt x="36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9FD85F2-EFDB-437E-9116-84F460D32226}"/>
                </a:ext>
              </a:extLst>
            </p:cNvPr>
            <p:cNvSpPr/>
            <p:nvPr/>
          </p:nvSpPr>
          <p:spPr>
            <a:xfrm>
              <a:off x="2907332" y="5454437"/>
              <a:ext cx="440183" cy="431152"/>
            </a:xfrm>
            <a:custGeom>
              <a:avLst/>
              <a:gdLst>
                <a:gd name="connsiteX0" fmla="*/ 968 w 440183"/>
                <a:gd name="connsiteY0" fmla="*/ 213 h 431152"/>
                <a:gd name="connsiteX1" fmla="*/ 212106 w 440183"/>
                <a:gd name="connsiteY1" fmla="*/ 238338 h 431152"/>
                <a:gd name="connsiteX2" fmla="*/ 159718 w 440183"/>
                <a:gd name="connsiteY2" fmla="*/ 208176 h 431152"/>
                <a:gd name="connsiteX3" fmla="*/ 275606 w 440183"/>
                <a:gd name="connsiteY3" fmla="*/ 303426 h 431152"/>
                <a:gd name="connsiteX4" fmla="*/ 239093 w 440183"/>
                <a:gd name="connsiteY4" fmla="*/ 298663 h 431152"/>
                <a:gd name="connsiteX5" fmla="*/ 439118 w 440183"/>
                <a:gd name="connsiteY5" fmla="*/ 430426 h 431152"/>
                <a:gd name="connsiteX6" fmla="*/ 310531 w 440183"/>
                <a:gd name="connsiteY6" fmla="*/ 344701 h 431152"/>
                <a:gd name="connsiteX7" fmla="*/ 140668 w 440183"/>
                <a:gd name="connsiteY7" fmla="*/ 198651 h 431152"/>
                <a:gd name="connsiteX8" fmla="*/ 968 w 440183"/>
                <a:gd name="connsiteY8" fmla="*/ 213 h 43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183" h="431152">
                  <a:moveTo>
                    <a:pt x="968" y="213"/>
                  </a:moveTo>
                  <a:cubicBezTo>
                    <a:pt x="12874" y="6828"/>
                    <a:pt x="185648" y="203678"/>
                    <a:pt x="212106" y="238338"/>
                  </a:cubicBezTo>
                  <a:cubicBezTo>
                    <a:pt x="238564" y="272998"/>
                    <a:pt x="149135" y="197328"/>
                    <a:pt x="159718" y="208176"/>
                  </a:cubicBezTo>
                  <a:cubicBezTo>
                    <a:pt x="170301" y="219024"/>
                    <a:pt x="262377" y="288345"/>
                    <a:pt x="275606" y="303426"/>
                  </a:cubicBezTo>
                  <a:cubicBezTo>
                    <a:pt x="288835" y="318507"/>
                    <a:pt x="211841" y="277496"/>
                    <a:pt x="239093" y="298663"/>
                  </a:cubicBezTo>
                  <a:cubicBezTo>
                    <a:pt x="266345" y="319830"/>
                    <a:pt x="427212" y="422753"/>
                    <a:pt x="439118" y="430426"/>
                  </a:cubicBezTo>
                  <a:cubicBezTo>
                    <a:pt x="451024" y="438099"/>
                    <a:pt x="360273" y="383330"/>
                    <a:pt x="310531" y="344701"/>
                  </a:cubicBezTo>
                  <a:cubicBezTo>
                    <a:pt x="260789" y="306072"/>
                    <a:pt x="191468" y="254478"/>
                    <a:pt x="140668" y="198651"/>
                  </a:cubicBezTo>
                  <a:cubicBezTo>
                    <a:pt x="89868" y="142824"/>
                    <a:pt x="-10938" y="-6402"/>
                    <a:pt x="968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E40FAB67-1A1B-4973-A957-DA4C70D0ECA0}"/>
                </a:ext>
              </a:extLst>
            </p:cNvPr>
            <p:cNvSpPr/>
            <p:nvPr/>
          </p:nvSpPr>
          <p:spPr>
            <a:xfrm>
              <a:off x="3096387" y="4731612"/>
              <a:ext cx="220458" cy="556316"/>
            </a:xfrm>
            <a:custGeom>
              <a:avLst/>
              <a:gdLst>
                <a:gd name="connsiteX0" fmla="*/ 219901 w 220458"/>
                <a:gd name="connsiteY0" fmla="*/ 3901 h 556316"/>
                <a:gd name="connsiteX1" fmla="*/ 59563 w 220458"/>
                <a:gd name="connsiteY1" fmla="*/ 207101 h 556316"/>
                <a:gd name="connsiteX2" fmla="*/ 13526 w 220458"/>
                <a:gd name="connsiteY2" fmla="*/ 540476 h 556316"/>
                <a:gd name="connsiteX3" fmla="*/ 10351 w 220458"/>
                <a:gd name="connsiteY3" fmla="*/ 486501 h 556316"/>
                <a:gd name="connsiteX4" fmla="*/ 2413 w 220458"/>
                <a:gd name="connsiteY4" fmla="*/ 343626 h 556316"/>
                <a:gd name="connsiteX5" fmla="*/ 57976 w 220458"/>
                <a:gd name="connsiteY5" fmla="*/ 154713 h 556316"/>
                <a:gd name="connsiteX6" fmla="*/ 10351 w 220458"/>
                <a:gd name="connsiteY6" fmla="*/ 311876 h 556316"/>
                <a:gd name="connsiteX7" fmla="*/ 108776 w 220458"/>
                <a:gd name="connsiteY7" fmla="*/ 91213 h 556316"/>
                <a:gd name="connsiteX8" fmla="*/ 219901 w 220458"/>
                <a:gd name="connsiteY8" fmla="*/ 3901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58" h="556316">
                  <a:moveTo>
                    <a:pt x="219901" y="3901"/>
                  </a:moveTo>
                  <a:cubicBezTo>
                    <a:pt x="211699" y="23216"/>
                    <a:pt x="93959" y="117672"/>
                    <a:pt x="59563" y="207101"/>
                  </a:cubicBezTo>
                  <a:cubicBezTo>
                    <a:pt x="25167" y="296530"/>
                    <a:pt x="21728" y="493909"/>
                    <a:pt x="13526" y="540476"/>
                  </a:cubicBezTo>
                  <a:cubicBezTo>
                    <a:pt x="5324" y="587043"/>
                    <a:pt x="12203" y="519309"/>
                    <a:pt x="10351" y="486501"/>
                  </a:cubicBezTo>
                  <a:cubicBezTo>
                    <a:pt x="8499" y="453693"/>
                    <a:pt x="-5524" y="398924"/>
                    <a:pt x="2413" y="343626"/>
                  </a:cubicBezTo>
                  <a:cubicBezTo>
                    <a:pt x="10350" y="288328"/>
                    <a:pt x="56653" y="160005"/>
                    <a:pt x="57976" y="154713"/>
                  </a:cubicBezTo>
                  <a:cubicBezTo>
                    <a:pt x="59299" y="149421"/>
                    <a:pt x="1884" y="322459"/>
                    <a:pt x="10351" y="311876"/>
                  </a:cubicBezTo>
                  <a:cubicBezTo>
                    <a:pt x="18818" y="301293"/>
                    <a:pt x="73851" y="141749"/>
                    <a:pt x="108776" y="91213"/>
                  </a:cubicBezTo>
                  <a:cubicBezTo>
                    <a:pt x="143701" y="40678"/>
                    <a:pt x="228103" y="-15414"/>
                    <a:pt x="219901" y="39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D4D7F572-D45A-4B98-B738-F6AE61BD880B}"/>
                </a:ext>
              </a:extLst>
            </p:cNvPr>
            <p:cNvSpPr/>
            <p:nvPr/>
          </p:nvSpPr>
          <p:spPr>
            <a:xfrm>
              <a:off x="2956907" y="4976716"/>
              <a:ext cx="154721" cy="224755"/>
            </a:xfrm>
            <a:custGeom>
              <a:avLst/>
              <a:gdLst>
                <a:gd name="connsiteX0" fmla="*/ 154593 w 154721"/>
                <a:gd name="connsiteY0" fmla="*/ 97 h 224755"/>
                <a:gd name="connsiteX1" fmla="*/ 116493 w 154721"/>
                <a:gd name="connsiteY1" fmla="*/ 122334 h 224755"/>
                <a:gd name="connsiteX2" fmla="*/ 145068 w 154721"/>
                <a:gd name="connsiteY2" fmla="*/ 223934 h 224755"/>
                <a:gd name="connsiteX3" fmla="*/ 122843 w 154721"/>
                <a:gd name="connsiteY3" fmla="*/ 171547 h 224755"/>
                <a:gd name="connsiteX4" fmla="*/ 45056 w 154721"/>
                <a:gd name="connsiteY4" fmla="*/ 195359 h 224755"/>
                <a:gd name="connsiteX5" fmla="*/ 606 w 154721"/>
                <a:gd name="connsiteY5" fmla="*/ 222347 h 224755"/>
                <a:gd name="connsiteX6" fmla="*/ 24418 w 154721"/>
                <a:gd name="connsiteY6" fmla="*/ 208059 h 224755"/>
                <a:gd name="connsiteX7" fmla="*/ 94268 w 154721"/>
                <a:gd name="connsiteY7" fmla="*/ 173134 h 224755"/>
                <a:gd name="connsiteX8" fmla="*/ 100618 w 154721"/>
                <a:gd name="connsiteY8" fmla="*/ 142972 h 224755"/>
                <a:gd name="connsiteX9" fmla="*/ 154593 w 154721"/>
                <a:gd name="connsiteY9" fmla="*/ 97 h 2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721" h="224755">
                  <a:moveTo>
                    <a:pt x="154593" y="97"/>
                  </a:moveTo>
                  <a:cubicBezTo>
                    <a:pt x="157239" y="-3343"/>
                    <a:pt x="118080" y="85028"/>
                    <a:pt x="116493" y="122334"/>
                  </a:cubicBezTo>
                  <a:cubicBezTo>
                    <a:pt x="114906" y="159640"/>
                    <a:pt x="144010" y="215732"/>
                    <a:pt x="145068" y="223934"/>
                  </a:cubicBezTo>
                  <a:cubicBezTo>
                    <a:pt x="146126" y="232136"/>
                    <a:pt x="139512" y="176310"/>
                    <a:pt x="122843" y="171547"/>
                  </a:cubicBezTo>
                  <a:cubicBezTo>
                    <a:pt x="106174" y="166785"/>
                    <a:pt x="65429" y="186892"/>
                    <a:pt x="45056" y="195359"/>
                  </a:cubicBezTo>
                  <a:cubicBezTo>
                    <a:pt x="24683" y="203826"/>
                    <a:pt x="4046" y="220230"/>
                    <a:pt x="606" y="222347"/>
                  </a:cubicBezTo>
                  <a:cubicBezTo>
                    <a:pt x="-2834" y="224464"/>
                    <a:pt x="8808" y="216261"/>
                    <a:pt x="24418" y="208059"/>
                  </a:cubicBezTo>
                  <a:cubicBezTo>
                    <a:pt x="40028" y="199857"/>
                    <a:pt x="81568" y="183982"/>
                    <a:pt x="94268" y="173134"/>
                  </a:cubicBezTo>
                  <a:cubicBezTo>
                    <a:pt x="106968" y="162286"/>
                    <a:pt x="85272" y="175780"/>
                    <a:pt x="100618" y="142972"/>
                  </a:cubicBezTo>
                  <a:cubicBezTo>
                    <a:pt x="115964" y="110164"/>
                    <a:pt x="151947" y="3537"/>
                    <a:pt x="154593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D0959D47-4C37-424C-835B-00FD35F14F70}"/>
                </a:ext>
              </a:extLst>
            </p:cNvPr>
            <p:cNvSpPr/>
            <p:nvPr/>
          </p:nvSpPr>
          <p:spPr>
            <a:xfrm>
              <a:off x="2952679" y="5053699"/>
              <a:ext cx="151600" cy="146252"/>
            </a:xfrm>
            <a:custGeom>
              <a:avLst/>
              <a:gdLst>
                <a:gd name="connsiteX0" fmla="*/ 71 w 151600"/>
                <a:gd name="connsiteY0" fmla="*/ 145364 h 146252"/>
                <a:gd name="connsiteX1" fmla="*/ 52459 w 151600"/>
                <a:gd name="connsiteY1" fmla="*/ 34239 h 146252"/>
                <a:gd name="connsiteX2" fmla="*/ 54046 w 151600"/>
                <a:gd name="connsiteY2" fmla="*/ 27889 h 146252"/>
                <a:gd name="connsiteX3" fmla="*/ 88971 w 151600"/>
                <a:gd name="connsiteY3" fmla="*/ 73926 h 146252"/>
                <a:gd name="connsiteX4" fmla="*/ 63571 w 151600"/>
                <a:gd name="connsiteY4" fmla="*/ 2489 h 146252"/>
                <a:gd name="connsiteX5" fmla="*/ 150884 w 151600"/>
                <a:gd name="connsiteY5" fmla="*/ 15189 h 146252"/>
                <a:gd name="connsiteX6" fmla="*/ 103259 w 151600"/>
                <a:gd name="connsiteY6" fmla="*/ 4076 h 146252"/>
                <a:gd name="connsiteX7" fmla="*/ 71509 w 151600"/>
                <a:gd name="connsiteY7" fmla="*/ 32651 h 146252"/>
                <a:gd name="connsiteX8" fmla="*/ 65159 w 151600"/>
                <a:gd name="connsiteY8" fmla="*/ 85039 h 146252"/>
                <a:gd name="connsiteX9" fmla="*/ 71 w 151600"/>
                <a:gd name="connsiteY9" fmla="*/ 145364 h 14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00" h="146252">
                  <a:moveTo>
                    <a:pt x="71" y="145364"/>
                  </a:moveTo>
                  <a:cubicBezTo>
                    <a:pt x="-2046" y="136897"/>
                    <a:pt x="43463" y="53818"/>
                    <a:pt x="52459" y="34239"/>
                  </a:cubicBezTo>
                  <a:cubicBezTo>
                    <a:pt x="61455" y="14660"/>
                    <a:pt x="47961" y="21275"/>
                    <a:pt x="54046" y="27889"/>
                  </a:cubicBezTo>
                  <a:cubicBezTo>
                    <a:pt x="60131" y="34503"/>
                    <a:pt x="87384" y="78159"/>
                    <a:pt x="88971" y="73926"/>
                  </a:cubicBezTo>
                  <a:cubicBezTo>
                    <a:pt x="90558" y="69693"/>
                    <a:pt x="53252" y="12278"/>
                    <a:pt x="63571" y="2489"/>
                  </a:cubicBezTo>
                  <a:cubicBezTo>
                    <a:pt x="73890" y="-7300"/>
                    <a:pt x="144269" y="14925"/>
                    <a:pt x="150884" y="15189"/>
                  </a:cubicBezTo>
                  <a:cubicBezTo>
                    <a:pt x="157499" y="15453"/>
                    <a:pt x="116488" y="1166"/>
                    <a:pt x="103259" y="4076"/>
                  </a:cubicBezTo>
                  <a:cubicBezTo>
                    <a:pt x="90030" y="6986"/>
                    <a:pt x="77859" y="19157"/>
                    <a:pt x="71509" y="32651"/>
                  </a:cubicBezTo>
                  <a:cubicBezTo>
                    <a:pt x="65159" y="46145"/>
                    <a:pt x="77065" y="70752"/>
                    <a:pt x="65159" y="85039"/>
                  </a:cubicBezTo>
                  <a:cubicBezTo>
                    <a:pt x="53253" y="99326"/>
                    <a:pt x="2188" y="153831"/>
                    <a:pt x="71" y="145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6A5BC3E3-FD9D-49FA-8FCB-75C03AEAA5DC}"/>
                </a:ext>
              </a:extLst>
            </p:cNvPr>
            <p:cNvSpPr/>
            <p:nvPr/>
          </p:nvSpPr>
          <p:spPr>
            <a:xfrm>
              <a:off x="3069137" y="5186304"/>
              <a:ext cx="159210" cy="425543"/>
            </a:xfrm>
            <a:custGeom>
              <a:avLst/>
              <a:gdLst>
                <a:gd name="connsiteX0" fmla="*/ 2676 w 159210"/>
                <a:gd name="connsiteY0" fmla="*/ 59 h 425543"/>
                <a:gd name="connsiteX1" fmla="*/ 4263 w 159210"/>
                <a:gd name="connsiteY1" fmla="*/ 69909 h 425543"/>
                <a:gd name="connsiteX2" fmla="*/ 48713 w 159210"/>
                <a:gd name="connsiteY2" fmla="*/ 144521 h 425543"/>
                <a:gd name="connsiteX3" fmla="*/ 48713 w 159210"/>
                <a:gd name="connsiteY3" fmla="*/ 225484 h 425543"/>
                <a:gd name="connsiteX4" fmla="*/ 56651 w 159210"/>
                <a:gd name="connsiteY4" fmla="*/ 266759 h 425543"/>
                <a:gd name="connsiteX5" fmla="*/ 115388 w 159210"/>
                <a:gd name="connsiteY5" fmla="*/ 352484 h 425543"/>
                <a:gd name="connsiteX6" fmla="*/ 158251 w 159210"/>
                <a:gd name="connsiteY6" fmla="*/ 425509 h 425543"/>
                <a:gd name="connsiteX7" fmla="*/ 139201 w 159210"/>
                <a:gd name="connsiteY7" fmla="*/ 360421 h 425543"/>
                <a:gd name="connsiteX8" fmla="*/ 72526 w 159210"/>
                <a:gd name="connsiteY8" fmla="*/ 246121 h 425543"/>
                <a:gd name="connsiteX9" fmla="*/ 99513 w 159210"/>
                <a:gd name="connsiteY9" fmla="*/ 331846 h 425543"/>
                <a:gd name="connsiteX10" fmla="*/ 23313 w 159210"/>
                <a:gd name="connsiteY10" fmla="*/ 111184 h 425543"/>
                <a:gd name="connsiteX11" fmla="*/ 12201 w 159210"/>
                <a:gd name="connsiteY11" fmla="*/ 58796 h 425543"/>
                <a:gd name="connsiteX12" fmla="*/ 2676 w 159210"/>
                <a:gd name="connsiteY12" fmla="*/ 59 h 4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210" h="425543">
                  <a:moveTo>
                    <a:pt x="2676" y="59"/>
                  </a:moveTo>
                  <a:cubicBezTo>
                    <a:pt x="1353" y="1911"/>
                    <a:pt x="-3410" y="45832"/>
                    <a:pt x="4263" y="69909"/>
                  </a:cubicBezTo>
                  <a:cubicBezTo>
                    <a:pt x="11936" y="93986"/>
                    <a:pt x="41305" y="118592"/>
                    <a:pt x="48713" y="144521"/>
                  </a:cubicBezTo>
                  <a:cubicBezTo>
                    <a:pt x="56121" y="170450"/>
                    <a:pt x="47390" y="205111"/>
                    <a:pt x="48713" y="225484"/>
                  </a:cubicBezTo>
                  <a:cubicBezTo>
                    <a:pt x="50036" y="245857"/>
                    <a:pt x="45539" y="245592"/>
                    <a:pt x="56651" y="266759"/>
                  </a:cubicBezTo>
                  <a:cubicBezTo>
                    <a:pt x="67764" y="287926"/>
                    <a:pt x="98455" y="326026"/>
                    <a:pt x="115388" y="352484"/>
                  </a:cubicBezTo>
                  <a:cubicBezTo>
                    <a:pt x="132321" y="378942"/>
                    <a:pt x="154282" y="424186"/>
                    <a:pt x="158251" y="425509"/>
                  </a:cubicBezTo>
                  <a:cubicBezTo>
                    <a:pt x="162220" y="426832"/>
                    <a:pt x="153489" y="390319"/>
                    <a:pt x="139201" y="360421"/>
                  </a:cubicBezTo>
                  <a:cubicBezTo>
                    <a:pt x="124914" y="330523"/>
                    <a:pt x="79141" y="250883"/>
                    <a:pt x="72526" y="246121"/>
                  </a:cubicBezTo>
                  <a:cubicBezTo>
                    <a:pt x="65911" y="241359"/>
                    <a:pt x="107715" y="354335"/>
                    <a:pt x="99513" y="331846"/>
                  </a:cubicBezTo>
                  <a:cubicBezTo>
                    <a:pt x="91311" y="309357"/>
                    <a:pt x="37865" y="156692"/>
                    <a:pt x="23313" y="111184"/>
                  </a:cubicBezTo>
                  <a:cubicBezTo>
                    <a:pt x="8761" y="65676"/>
                    <a:pt x="14053" y="77582"/>
                    <a:pt x="12201" y="58796"/>
                  </a:cubicBezTo>
                  <a:cubicBezTo>
                    <a:pt x="10349" y="40011"/>
                    <a:pt x="3999" y="-1793"/>
                    <a:pt x="2676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B013C947-EA35-45AF-A41D-2125A9F1BE82}"/>
                </a:ext>
              </a:extLst>
            </p:cNvPr>
            <p:cNvSpPr/>
            <p:nvPr/>
          </p:nvSpPr>
          <p:spPr>
            <a:xfrm>
              <a:off x="3046400" y="5165500"/>
              <a:ext cx="169155" cy="435976"/>
            </a:xfrm>
            <a:custGeom>
              <a:avLst/>
              <a:gdLst>
                <a:gd name="connsiteX0" fmla="*/ 25413 w 169155"/>
                <a:gd name="connsiteY0" fmla="*/ 225 h 435976"/>
                <a:gd name="connsiteX1" fmla="*/ 38113 w 169155"/>
                <a:gd name="connsiteY1" fmla="*/ 106588 h 435976"/>
                <a:gd name="connsiteX2" fmla="*/ 13 w 169155"/>
                <a:gd name="connsiteY2" fmla="*/ 133575 h 435976"/>
                <a:gd name="connsiteX3" fmla="*/ 42875 w 169155"/>
                <a:gd name="connsiteY3" fmla="*/ 122463 h 435976"/>
                <a:gd name="connsiteX4" fmla="*/ 65100 w 169155"/>
                <a:gd name="connsiteY4" fmla="*/ 147863 h 435976"/>
                <a:gd name="connsiteX5" fmla="*/ 20650 w 169155"/>
                <a:gd name="connsiteY5" fmla="*/ 179613 h 435976"/>
                <a:gd name="connsiteX6" fmla="*/ 42875 w 169155"/>
                <a:gd name="connsiteY6" fmla="*/ 189138 h 435976"/>
                <a:gd name="connsiteX7" fmla="*/ 60338 w 169155"/>
                <a:gd name="connsiteY7" fmla="*/ 203425 h 435976"/>
                <a:gd name="connsiteX8" fmla="*/ 63513 w 169155"/>
                <a:gd name="connsiteY8" fmla="*/ 238350 h 435976"/>
                <a:gd name="connsiteX9" fmla="*/ 74625 w 169155"/>
                <a:gd name="connsiteY9" fmla="*/ 282800 h 435976"/>
                <a:gd name="connsiteX10" fmla="*/ 115900 w 169155"/>
                <a:gd name="connsiteY10" fmla="*/ 319313 h 435976"/>
                <a:gd name="connsiteX11" fmla="*/ 122250 w 169155"/>
                <a:gd name="connsiteY11" fmla="*/ 355825 h 435976"/>
                <a:gd name="connsiteX12" fmla="*/ 115900 w 169155"/>
                <a:gd name="connsiteY12" fmla="*/ 435200 h 435976"/>
                <a:gd name="connsiteX13" fmla="*/ 34938 w 169155"/>
                <a:gd name="connsiteY13" fmla="*/ 397100 h 435976"/>
                <a:gd name="connsiteX14" fmla="*/ 165113 w 169155"/>
                <a:gd name="connsiteY14" fmla="*/ 411388 h 435976"/>
                <a:gd name="connsiteX15" fmla="*/ 130188 w 169155"/>
                <a:gd name="connsiteY15" fmla="*/ 360588 h 435976"/>
                <a:gd name="connsiteX16" fmla="*/ 69863 w 169155"/>
                <a:gd name="connsiteY16" fmla="*/ 138338 h 435976"/>
                <a:gd name="connsiteX17" fmla="*/ 25413 w 169155"/>
                <a:gd name="connsiteY17" fmla="*/ 225 h 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155" h="435976">
                  <a:moveTo>
                    <a:pt x="25413" y="225"/>
                  </a:moveTo>
                  <a:cubicBezTo>
                    <a:pt x="20121" y="-5067"/>
                    <a:pt x="42346" y="84363"/>
                    <a:pt x="38113" y="106588"/>
                  </a:cubicBezTo>
                  <a:cubicBezTo>
                    <a:pt x="33880" y="128813"/>
                    <a:pt x="-781" y="130929"/>
                    <a:pt x="13" y="133575"/>
                  </a:cubicBezTo>
                  <a:cubicBezTo>
                    <a:pt x="807" y="136221"/>
                    <a:pt x="32027" y="120082"/>
                    <a:pt x="42875" y="122463"/>
                  </a:cubicBezTo>
                  <a:cubicBezTo>
                    <a:pt x="53723" y="124844"/>
                    <a:pt x="68804" y="138338"/>
                    <a:pt x="65100" y="147863"/>
                  </a:cubicBezTo>
                  <a:cubicBezTo>
                    <a:pt x="61396" y="157388"/>
                    <a:pt x="24354" y="172734"/>
                    <a:pt x="20650" y="179613"/>
                  </a:cubicBezTo>
                  <a:cubicBezTo>
                    <a:pt x="16946" y="186492"/>
                    <a:pt x="36260" y="185169"/>
                    <a:pt x="42875" y="189138"/>
                  </a:cubicBezTo>
                  <a:cubicBezTo>
                    <a:pt x="49490" y="193107"/>
                    <a:pt x="56898" y="195223"/>
                    <a:pt x="60338" y="203425"/>
                  </a:cubicBezTo>
                  <a:cubicBezTo>
                    <a:pt x="63778" y="211627"/>
                    <a:pt x="61132" y="225121"/>
                    <a:pt x="63513" y="238350"/>
                  </a:cubicBezTo>
                  <a:cubicBezTo>
                    <a:pt x="65894" y="251579"/>
                    <a:pt x="65894" y="269306"/>
                    <a:pt x="74625" y="282800"/>
                  </a:cubicBezTo>
                  <a:cubicBezTo>
                    <a:pt x="83356" y="296294"/>
                    <a:pt x="107963" y="307142"/>
                    <a:pt x="115900" y="319313"/>
                  </a:cubicBezTo>
                  <a:cubicBezTo>
                    <a:pt x="123837" y="331484"/>
                    <a:pt x="122250" y="336511"/>
                    <a:pt x="122250" y="355825"/>
                  </a:cubicBezTo>
                  <a:cubicBezTo>
                    <a:pt x="122250" y="375139"/>
                    <a:pt x="130452" y="428321"/>
                    <a:pt x="115900" y="435200"/>
                  </a:cubicBezTo>
                  <a:cubicBezTo>
                    <a:pt x="101348" y="442079"/>
                    <a:pt x="26736" y="401069"/>
                    <a:pt x="34938" y="397100"/>
                  </a:cubicBezTo>
                  <a:cubicBezTo>
                    <a:pt x="43140" y="393131"/>
                    <a:pt x="149238" y="417473"/>
                    <a:pt x="165113" y="411388"/>
                  </a:cubicBezTo>
                  <a:cubicBezTo>
                    <a:pt x="180988" y="405303"/>
                    <a:pt x="146063" y="406096"/>
                    <a:pt x="130188" y="360588"/>
                  </a:cubicBezTo>
                  <a:cubicBezTo>
                    <a:pt x="114313" y="315080"/>
                    <a:pt x="85473" y="199457"/>
                    <a:pt x="69863" y="138338"/>
                  </a:cubicBezTo>
                  <a:cubicBezTo>
                    <a:pt x="54253" y="77219"/>
                    <a:pt x="30705" y="5517"/>
                    <a:pt x="25413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6C377439-1DAC-4EA4-B94A-8F1223F725C1}"/>
                </a:ext>
              </a:extLst>
            </p:cNvPr>
            <p:cNvSpPr/>
            <p:nvPr/>
          </p:nvSpPr>
          <p:spPr>
            <a:xfrm>
              <a:off x="3373421" y="5476661"/>
              <a:ext cx="102465" cy="330443"/>
            </a:xfrm>
            <a:custGeom>
              <a:avLst/>
              <a:gdLst>
                <a:gd name="connsiteX0" fmla="*/ 90504 w 102465"/>
                <a:gd name="connsiteY0" fmla="*/ 214 h 330443"/>
                <a:gd name="connsiteX1" fmla="*/ 101617 w 102465"/>
                <a:gd name="connsiteY1" fmla="*/ 143089 h 330443"/>
                <a:gd name="connsiteX2" fmla="*/ 63517 w 102465"/>
                <a:gd name="connsiteY2" fmla="*/ 206589 h 330443"/>
                <a:gd name="connsiteX3" fmla="*/ 17 w 102465"/>
                <a:gd name="connsiteY3" fmla="*/ 330414 h 330443"/>
                <a:gd name="connsiteX4" fmla="*/ 69867 w 102465"/>
                <a:gd name="connsiteY4" fmla="*/ 217702 h 330443"/>
                <a:gd name="connsiteX5" fmla="*/ 93679 w 102465"/>
                <a:gd name="connsiteY5" fmla="*/ 154202 h 330443"/>
                <a:gd name="connsiteX6" fmla="*/ 96854 w 102465"/>
                <a:gd name="connsiteY6" fmla="*/ 178014 h 330443"/>
                <a:gd name="connsiteX7" fmla="*/ 90504 w 102465"/>
                <a:gd name="connsiteY7" fmla="*/ 214 h 3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5" h="330443">
                  <a:moveTo>
                    <a:pt x="90504" y="214"/>
                  </a:moveTo>
                  <a:cubicBezTo>
                    <a:pt x="91298" y="-5607"/>
                    <a:pt x="106115" y="108693"/>
                    <a:pt x="101617" y="143089"/>
                  </a:cubicBezTo>
                  <a:cubicBezTo>
                    <a:pt x="97119" y="177485"/>
                    <a:pt x="80450" y="175368"/>
                    <a:pt x="63517" y="206589"/>
                  </a:cubicBezTo>
                  <a:cubicBezTo>
                    <a:pt x="46584" y="237810"/>
                    <a:pt x="-1041" y="328562"/>
                    <a:pt x="17" y="330414"/>
                  </a:cubicBezTo>
                  <a:cubicBezTo>
                    <a:pt x="1075" y="332266"/>
                    <a:pt x="54257" y="247071"/>
                    <a:pt x="69867" y="217702"/>
                  </a:cubicBezTo>
                  <a:cubicBezTo>
                    <a:pt x="85477" y="188333"/>
                    <a:pt x="89181" y="160817"/>
                    <a:pt x="93679" y="154202"/>
                  </a:cubicBezTo>
                  <a:cubicBezTo>
                    <a:pt x="98177" y="147587"/>
                    <a:pt x="98177" y="200504"/>
                    <a:pt x="96854" y="178014"/>
                  </a:cubicBezTo>
                  <a:cubicBezTo>
                    <a:pt x="95531" y="155524"/>
                    <a:pt x="89710" y="6035"/>
                    <a:pt x="90504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B83DFA96-251C-4C37-BFA3-7AD1FDAEA3B4}"/>
                </a:ext>
              </a:extLst>
            </p:cNvPr>
            <p:cNvSpPr/>
            <p:nvPr/>
          </p:nvSpPr>
          <p:spPr>
            <a:xfrm>
              <a:off x="3349618" y="5499284"/>
              <a:ext cx="200230" cy="269701"/>
            </a:xfrm>
            <a:custGeom>
              <a:avLst/>
              <a:gdLst>
                <a:gd name="connsiteX0" fmla="*/ 79382 w 200230"/>
                <a:gd name="connsiteY0" fmla="*/ 1404 h 269701"/>
                <a:gd name="connsiteX1" fmla="*/ 41282 w 200230"/>
                <a:gd name="connsiteY1" fmla="*/ 182379 h 269701"/>
                <a:gd name="connsiteX2" fmla="*/ 7 w 200230"/>
                <a:gd name="connsiteY2" fmla="*/ 269691 h 269701"/>
                <a:gd name="connsiteX3" fmla="*/ 39695 w 200230"/>
                <a:gd name="connsiteY3" fmla="*/ 177616 h 269701"/>
                <a:gd name="connsiteX4" fmla="*/ 200032 w 200230"/>
                <a:gd name="connsiteY4" fmla="*/ 106179 h 269701"/>
                <a:gd name="connsiteX5" fmla="*/ 74620 w 200230"/>
                <a:gd name="connsiteY5" fmla="*/ 129991 h 269701"/>
                <a:gd name="connsiteX6" fmla="*/ 158757 w 200230"/>
                <a:gd name="connsiteY6" fmla="*/ 103004 h 269701"/>
                <a:gd name="connsiteX7" fmla="*/ 87320 w 200230"/>
                <a:gd name="connsiteY7" fmla="*/ 96654 h 269701"/>
                <a:gd name="connsiteX8" fmla="*/ 79382 w 200230"/>
                <a:gd name="connsiteY8" fmla="*/ 1404 h 2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30" h="269701">
                  <a:moveTo>
                    <a:pt x="79382" y="1404"/>
                  </a:moveTo>
                  <a:cubicBezTo>
                    <a:pt x="71709" y="15692"/>
                    <a:pt x="54511" y="137665"/>
                    <a:pt x="41282" y="182379"/>
                  </a:cubicBezTo>
                  <a:cubicBezTo>
                    <a:pt x="28053" y="227093"/>
                    <a:pt x="271" y="270485"/>
                    <a:pt x="7" y="269691"/>
                  </a:cubicBezTo>
                  <a:cubicBezTo>
                    <a:pt x="-258" y="268897"/>
                    <a:pt x="6357" y="204868"/>
                    <a:pt x="39695" y="177616"/>
                  </a:cubicBezTo>
                  <a:cubicBezTo>
                    <a:pt x="73032" y="150364"/>
                    <a:pt x="194211" y="114116"/>
                    <a:pt x="200032" y="106179"/>
                  </a:cubicBezTo>
                  <a:cubicBezTo>
                    <a:pt x="205853" y="98242"/>
                    <a:pt x="81499" y="130520"/>
                    <a:pt x="74620" y="129991"/>
                  </a:cubicBezTo>
                  <a:cubicBezTo>
                    <a:pt x="67741" y="129462"/>
                    <a:pt x="156640" y="108560"/>
                    <a:pt x="158757" y="103004"/>
                  </a:cubicBezTo>
                  <a:cubicBezTo>
                    <a:pt x="160874" y="97448"/>
                    <a:pt x="99755" y="106973"/>
                    <a:pt x="87320" y="96654"/>
                  </a:cubicBezTo>
                  <a:cubicBezTo>
                    <a:pt x="74885" y="86335"/>
                    <a:pt x="87055" y="-12884"/>
                    <a:pt x="7938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F3E312EB-FCC0-4662-A4FD-323AE5609FB1}"/>
                </a:ext>
              </a:extLst>
            </p:cNvPr>
            <p:cNvSpPr/>
            <p:nvPr/>
          </p:nvSpPr>
          <p:spPr>
            <a:xfrm>
              <a:off x="3183028" y="5541653"/>
              <a:ext cx="200443" cy="330769"/>
            </a:xfrm>
            <a:custGeom>
              <a:avLst/>
              <a:gdLst>
                <a:gd name="connsiteX0" fmla="*/ 1497 w 200443"/>
                <a:gd name="connsiteY0" fmla="*/ 1897 h 330769"/>
                <a:gd name="connsiteX1" fmla="*/ 47535 w 200443"/>
                <a:gd name="connsiteY1" fmla="*/ 71747 h 330769"/>
                <a:gd name="connsiteX2" fmla="*/ 77697 w 200443"/>
                <a:gd name="connsiteY2" fmla="*/ 82860 h 330769"/>
                <a:gd name="connsiteX3" fmla="*/ 106272 w 200443"/>
                <a:gd name="connsiteY3" fmla="*/ 144772 h 330769"/>
                <a:gd name="connsiteX4" fmla="*/ 111035 w 200443"/>
                <a:gd name="connsiteY4" fmla="*/ 193985 h 330769"/>
                <a:gd name="connsiteX5" fmla="*/ 182472 w 200443"/>
                <a:gd name="connsiteY5" fmla="*/ 260660 h 330769"/>
                <a:gd name="connsiteX6" fmla="*/ 168185 w 200443"/>
                <a:gd name="connsiteY6" fmla="*/ 328922 h 330769"/>
                <a:gd name="connsiteX7" fmla="*/ 199935 w 200443"/>
                <a:gd name="connsiteY7" fmla="*/ 182872 h 330769"/>
                <a:gd name="connsiteX8" fmla="*/ 138022 w 200443"/>
                <a:gd name="connsiteY8" fmla="*/ 211447 h 330769"/>
                <a:gd name="connsiteX9" fmla="*/ 107860 w 200443"/>
                <a:gd name="connsiteY9" fmla="*/ 157472 h 330769"/>
                <a:gd name="connsiteX10" fmla="*/ 1497 w 200443"/>
                <a:gd name="connsiteY10" fmla="*/ 1897 h 33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443" h="330769">
                  <a:moveTo>
                    <a:pt x="1497" y="1897"/>
                  </a:moveTo>
                  <a:cubicBezTo>
                    <a:pt x="-8557" y="-12390"/>
                    <a:pt x="34835" y="58253"/>
                    <a:pt x="47535" y="71747"/>
                  </a:cubicBezTo>
                  <a:cubicBezTo>
                    <a:pt x="60235" y="85241"/>
                    <a:pt x="67908" y="70689"/>
                    <a:pt x="77697" y="82860"/>
                  </a:cubicBezTo>
                  <a:cubicBezTo>
                    <a:pt x="87487" y="95031"/>
                    <a:pt x="100716" y="126251"/>
                    <a:pt x="106272" y="144772"/>
                  </a:cubicBezTo>
                  <a:cubicBezTo>
                    <a:pt x="111828" y="163293"/>
                    <a:pt x="98335" y="174670"/>
                    <a:pt x="111035" y="193985"/>
                  </a:cubicBezTo>
                  <a:cubicBezTo>
                    <a:pt x="123735" y="213300"/>
                    <a:pt x="172947" y="238170"/>
                    <a:pt x="182472" y="260660"/>
                  </a:cubicBezTo>
                  <a:cubicBezTo>
                    <a:pt x="191997" y="283150"/>
                    <a:pt x="165275" y="341887"/>
                    <a:pt x="168185" y="328922"/>
                  </a:cubicBezTo>
                  <a:cubicBezTo>
                    <a:pt x="171096" y="315957"/>
                    <a:pt x="204962" y="202451"/>
                    <a:pt x="199935" y="182872"/>
                  </a:cubicBezTo>
                  <a:cubicBezTo>
                    <a:pt x="194908" y="163293"/>
                    <a:pt x="153368" y="215680"/>
                    <a:pt x="138022" y="211447"/>
                  </a:cubicBezTo>
                  <a:cubicBezTo>
                    <a:pt x="122676" y="207214"/>
                    <a:pt x="130614" y="187105"/>
                    <a:pt x="107860" y="157472"/>
                  </a:cubicBezTo>
                  <a:cubicBezTo>
                    <a:pt x="85106" y="127839"/>
                    <a:pt x="11551" y="16184"/>
                    <a:pt x="1497" y="1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9402077B-294A-4CD1-8F7A-0A56339B94A7}"/>
                </a:ext>
              </a:extLst>
            </p:cNvPr>
            <p:cNvSpPr/>
            <p:nvPr/>
          </p:nvSpPr>
          <p:spPr>
            <a:xfrm>
              <a:off x="2877891" y="5355414"/>
              <a:ext cx="505232" cy="524767"/>
            </a:xfrm>
            <a:custGeom>
              <a:avLst/>
              <a:gdLst>
                <a:gd name="connsiteX0" fmla="*/ 3422 w 505232"/>
                <a:gd name="connsiteY0" fmla="*/ 2399 h 524767"/>
                <a:gd name="connsiteX1" fmla="*/ 259009 w 505232"/>
                <a:gd name="connsiteY1" fmla="*/ 286561 h 524767"/>
                <a:gd name="connsiteX2" fmla="*/ 379659 w 505232"/>
                <a:gd name="connsiteY2" fmla="*/ 338949 h 524767"/>
                <a:gd name="connsiteX3" fmla="*/ 379659 w 505232"/>
                <a:gd name="connsiteY3" fmla="*/ 288149 h 524767"/>
                <a:gd name="connsiteX4" fmla="*/ 371722 w 505232"/>
                <a:gd name="connsiteY4" fmla="*/ 408799 h 524767"/>
                <a:gd name="connsiteX5" fmla="*/ 360609 w 505232"/>
                <a:gd name="connsiteY5" fmla="*/ 465949 h 524767"/>
                <a:gd name="connsiteX6" fmla="*/ 505072 w 505232"/>
                <a:gd name="connsiteY6" fmla="*/ 519924 h 524767"/>
                <a:gd name="connsiteX7" fmla="*/ 328859 w 505232"/>
                <a:gd name="connsiteY7" fmla="*/ 335774 h 524767"/>
                <a:gd name="connsiteX8" fmla="*/ 125659 w 505232"/>
                <a:gd name="connsiteY8" fmla="*/ 159561 h 524767"/>
                <a:gd name="connsiteX9" fmla="*/ 3422 w 505232"/>
                <a:gd name="connsiteY9" fmla="*/ 2399 h 52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232" h="524767">
                  <a:moveTo>
                    <a:pt x="3422" y="2399"/>
                  </a:moveTo>
                  <a:cubicBezTo>
                    <a:pt x="25647" y="23566"/>
                    <a:pt x="196303" y="230469"/>
                    <a:pt x="259009" y="286561"/>
                  </a:cubicBezTo>
                  <a:cubicBezTo>
                    <a:pt x="321715" y="342653"/>
                    <a:pt x="359551" y="338684"/>
                    <a:pt x="379659" y="338949"/>
                  </a:cubicBezTo>
                  <a:cubicBezTo>
                    <a:pt x="399767" y="339214"/>
                    <a:pt x="380982" y="276507"/>
                    <a:pt x="379659" y="288149"/>
                  </a:cubicBezTo>
                  <a:cubicBezTo>
                    <a:pt x="378336" y="299791"/>
                    <a:pt x="374897" y="379166"/>
                    <a:pt x="371722" y="408799"/>
                  </a:cubicBezTo>
                  <a:cubicBezTo>
                    <a:pt x="368547" y="438432"/>
                    <a:pt x="338384" y="447428"/>
                    <a:pt x="360609" y="465949"/>
                  </a:cubicBezTo>
                  <a:cubicBezTo>
                    <a:pt x="382834" y="484470"/>
                    <a:pt x="510364" y="541620"/>
                    <a:pt x="505072" y="519924"/>
                  </a:cubicBezTo>
                  <a:cubicBezTo>
                    <a:pt x="499780" y="498228"/>
                    <a:pt x="392095" y="395835"/>
                    <a:pt x="328859" y="335774"/>
                  </a:cubicBezTo>
                  <a:cubicBezTo>
                    <a:pt x="265624" y="275714"/>
                    <a:pt x="178840" y="213536"/>
                    <a:pt x="125659" y="159561"/>
                  </a:cubicBezTo>
                  <a:cubicBezTo>
                    <a:pt x="72478" y="105586"/>
                    <a:pt x="-18803" y="-18768"/>
                    <a:pt x="3422" y="2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0098A1FF-6034-4D4A-8AF5-E89BB6F225DA}"/>
                </a:ext>
              </a:extLst>
            </p:cNvPr>
            <p:cNvSpPr/>
            <p:nvPr/>
          </p:nvSpPr>
          <p:spPr>
            <a:xfrm>
              <a:off x="3323611" y="5824094"/>
              <a:ext cx="281346" cy="73490"/>
            </a:xfrm>
            <a:custGeom>
              <a:avLst/>
              <a:gdLst>
                <a:gd name="connsiteX0" fmla="*/ 614 w 281346"/>
                <a:gd name="connsiteY0" fmla="*/ 444 h 73490"/>
                <a:gd name="connsiteX1" fmla="*/ 280014 w 281346"/>
                <a:gd name="connsiteY1" fmla="*/ 73469 h 73490"/>
                <a:gd name="connsiteX2" fmla="*/ 110152 w 281346"/>
                <a:gd name="connsiteY2" fmla="*/ 8381 h 73490"/>
                <a:gd name="connsiteX3" fmla="*/ 202227 w 281346"/>
                <a:gd name="connsiteY3" fmla="*/ 41719 h 73490"/>
                <a:gd name="connsiteX4" fmla="*/ 614 w 281346"/>
                <a:gd name="connsiteY4" fmla="*/ 444 h 7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6" h="73490">
                  <a:moveTo>
                    <a:pt x="614" y="444"/>
                  </a:moveTo>
                  <a:cubicBezTo>
                    <a:pt x="13578" y="5736"/>
                    <a:pt x="261758" y="72146"/>
                    <a:pt x="280014" y="73469"/>
                  </a:cubicBezTo>
                  <a:cubicBezTo>
                    <a:pt x="298270" y="74792"/>
                    <a:pt x="123116" y="13673"/>
                    <a:pt x="110152" y="8381"/>
                  </a:cubicBezTo>
                  <a:cubicBezTo>
                    <a:pt x="97188" y="3089"/>
                    <a:pt x="220483" y="44629"/>
                    <a:pt x="202227" y="41719"/>
                  </a:cubicBezTo>
                  <a:cubicBezTo>
                    <a:pt x="183971" y="38809"/>
                    <a:pt x="-12350" y="-4848"/>
                    <a:pt x="614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9FDC49D5-9C80-4204-AEDD-B8B92FB9CDE6}"/>
                </a:ext>
              </a:extLst>
            </p:cNvPr>
            <p:cNvSpPr/>
            <p:nvPr/>
          </p:nvSpPr>
          <p:spPr>
            <a:xfrm>
              <a:off x="3462133" y="5514954"/>
              <a:ext cx="36342" cy="404376"/>
            </a:xfrm>
            <a:custGeom>
              <a:avLst/>
              <a:gdLst>
                <a:gd name="connsiteX0" fmla="*/ 14492 w 36342"/>
                <a:gd name="connsiteY0" fmla="*/ 21 h 404376"/>
                <a:gd name="connsiteX1" fmla="*/ 19255 w 36342"/>
                <a:gd name="connsiteY1" fmla="*/ 109559 h 404376"/>
                <a:gd name="connsiteX2" fmla="*/ 205 w 36342"/>
                <a:gd name="connsiteY2" fmla="*/ 154009 h 404376"/>
                <a:gd name="connsiteX3" fmla="*/ 33542 w 36342"/>
                <a:gd name="connsiteY3" fmla="*/ 400071 h 404376"/>
                <a:gd name="connsiteX4" fmla="*/ 31955 w 36342"/>
                <a:gd name="connsiteY4" fmla="*/ 301646 h 404376"/>
                <a:gd name="connsiteX5" fmla="*/ 11317 w 36342"/>
                <a:gd name="connsiteY5" fmla="*/ 185759 h 404376"/>
                <a:gd name="connsiteX6" fmla="*/ 24017 w 36342"/>
                <a:gd name="connsiteY6" fmla="*/ 119084 h 404376"/>
                <a:gd name="connsiteX7" fmla="*/ 14492 w 36342"/>
                <a:gd name="connsiteY7" fmla="*/ 21 h 40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42" h="404376">
                  <a:moveTo>
                    <a:pt x="14492" y="21"/>
                  </a:moveTo>
                  <a:cubicBezTo>
                    <a:pt x="13698" y="-1567"/>
                    <a:pt x="21636" y="83894"/>
                    <a:pt x="19255" y="109559"/>
                  </a:cubicBezTo>
                  <a:cubicBezTo>
                    <a:pt x="16874" y="135224"/>
                    <a:pt x="-2176" y="105590"/>
                    <a:pt x="205" y="154009"/>
                  </a:cubicBezTo>
                  <a:cubicBezTo>
                    <a:pt x="2586" y="202428"/>
                    <a:pt x="28250" y="375465"/>
                    <a:pt x="33542" y="400071"/>
                  </a:cubicBezTo>
                  <a:cubicBezTo>
                    <a:pt x="38834" y="424677"/>
                    <a:pt x="35659" y="337365"/>
                    <a:pt x="31955" y="301646"/>
                  </a:cubicBezTo>
                  <a:cubicBezTo>
                    <a:pt x="28251" y="265927"/>
                    <a:pt x="12640" y="216186"/>
                    <a:pt x="11317" y="185759"/>
                  </a:cubicBezTo>
                  <a:cubicBezTo>
                    <a:pt x="9994" y="155332"/>
                    <a:pt x="24546" y="152421"/>
                    <a:pt x="24017" y="119084"/>
                  </a:cubicBezTo>
                  <a:cubicBezTo>
                    <a:pt x="23488" y="85747"/>
                    <a:pt x="15286" y="1609"/>
                    <a:pt x="14492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AAA13721-9B9C-4B0A-AC73-C66EEF764538}"/>
                </a:ext>
              </a:extLst>
            </p:cNvPr>
            <p:cNvSpPr/>
            <p:nvPr/>
          </p:nvSpPr>
          <p:spPr>
            <a:xfrm>
              <a:off x="3441637" y="5478178"/>
              <a:ext cx="125640" cy="422614"/>
            </a:xfrm>
            <a:custGeom>
              <a:avLst/>
              <a:gdLst>
                <a:gd name="connsiteX0" fmla="*/ 63 w 125640"/>
                <a:gd name="connsiteY0" fmla="*/ 285 h 422614"/>
                <a:gd name="connsiteX1" fmla="*/ 88963 w 125640"/>
                <a:gd name="connsiteY1" fmla="*/ 90772 h 422614"/>
                <a:gd name="connsiteX2" fmla="*/ 63563 w 125640"/>
                <a:gd name="connsiteY2" fmla="*/ 157447 h 422614"/>
                <a:gd name="connsiteX3" fmla="*/ 60388 w 125640"/>
                <a:gd name="connsiteY3" fmla="*/ 214597 h 422614"/>
                <a:gd name="connsiteX4" fmla="*/ 81026 w 125640"/>
                <a:gd name="connsiteY4" fmla="*/ 276510 h 422614"/>
                <a:gd name="connsiteX5" fmla="*/ 125476 w 125640"/>
                <a:gd name="connsiteY5" fmla="*/ 422560 h 422614"/>
                <a:gd name="connsiteX6" fmla="*/ 63563 w 125640"/>
                <a:gd name="connsiteY6" fmla="*/ 259047 h 422614"/>
                <a:gd name="connsiteX7" fmla="*/ 76263 w 125640"/>
                <a:gd name="connsiteY7" fmla="*/ 217772 h 422614"/>
                <a:gd name="connsiteX8" fmla="*/ 95313 w 125640"/>
                <a:gd name="connsiteY8" fmla="*/ 157447 h 422614"/>
                <a:gd name="connsiteX9" fmla="*/ 104838 w 125640"/>
                <a:gd name="connsiteY9" fmla="*/ 122522 h 422614"/>
                <a:gd name="connsiteX10" fmla="*/ 63 w 125640"/>
                <a:gd name="connsiteY10" fmla="*/ 285 h 42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640" h="422614">
                  <a:moveTo>
                    <a:pt x="63" y="285"/>
                  </a:moveTo>
                  <a:cubicBezTo>
                    <a:pt x="-2583" y="-5007"/>
                    <a:pt x="78380" y="64578"/>
                    <a:pt x="88963" y="90772"/>
                  </a:cubicBezTo>
                  <a:cubicBezTo>
                    <a:pt x="99546" y="116966"/>
                    <a:pt x="68325" y="136810"/>
                    <a:pt x="63563" y="157447"/>
                  </a:cubicBezTo>
                  <a:cubicBezTo>
                    <a:pt x="58801" y="178084"/>
                    <a:pt x="57477" y="194753"/>
                    <a:pt x="60388" y="214597"/>
                  </a:cubicBezTo>
                  <a:cubicBezTo>
                    <a:pt x="63299" y="234441"/>
                    <a:pt x="70178" y="241850"/>
                    <a:pt x="81026" y="276510"/>
                  </a:cubicBezTo>
                  <a:cubicBezTo>
                    <a:pt x="91874" y="311170"/>
                    <a:pt x="128386" y="425470"/>
                    <a:pt x="125476" y="422560"/>
                  </a:cubicBezTo>
                  <a:cubicBezTo>
                    <a:pt x="122566" y="419650"/>
                    <a:pt x="71765" y="293178"/>
                    <a:pt x="63563" y="259047"/>
                  </a:cubicBezTo>
                  <a:cubicBezTo>
                    <a:pt x="55361" y="224916"/>
                    <a:pt x="70971" y="234705"/>
                    <a:pt x="76263" y="217772"/>
                  </a:cubicBezTo>
                  <a:cubicBezTo>
                    <a:pt x="81555" y="200839"/>
                    <a:pt x="90551" y="173322"/>
                    <a:pt x="95313" y="157447"/>
                  </a:cubicBezTo>
                  <a:cubicBezTo>
                    <a:pt x="100075" y="141572"/>
                    <a:pt x="118861" y="148716"/>
                    <a:pt x="104838" y="122522"/>
                  </a:cubicBezTo>
                  <a:cubicBezTo>
                    <a:pt x="90815" y="96328"/>
                    <a:pt x="2709" y="5577"/>
                    <a:pt x="63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6298B57D-7163-450B-94FF-6DB6A4C3DCB4}"/>
                </a:ext>
              </a:extLst>
            </p:cNvPr>
            <p:cNvSpPr/>
            <p:nvPr/>
          </p:nvSpPr>
          <p:spPr>
            <a:xfrm>
              <a:off x="3245111" y="5885330"/>
              <a:ext cx="607601" cy="113753"/>
            </a:xfrm>
            <a:custGeom>
              <a:avLst/>
              <a:gdLst>
                <a:gd name="connsiteX0" fmla="*/ 1327 w 607601"/>
                <a:gd name="connsiteY0" fmla="*/ 10645 h 113753"/>
                <a:gd name="connsiteX1" fmla="*/ 191827 w 607601"/>
                <a:gd name="connsiteY1" fmla="*/ 39220 h 113753"/>
                <a:gd name="connsiteX2" fmla="*/ 210877 w 607601"/>
                <a:gd name="connsiteY2" fmla="*/ 28108 h 113753"/>
                <a:gd name="connsiteX3" fmla="*/ 425189 w 607601"/>
                <a:gd name="connsiteY3" fmla="*/ 77320 h 113753"/>
                <a:gd name="connsiteX4" fmla="*/ 479164 w 607601"/>
                <a:gd name="connsiteY4" fmla="*/ 86845 h 113753"/>
                <a:gd name="connsiteX5" fmla="*/ 268027 w 607601"/>
                <a:gd name="connsiteY5" fmla="*/ 82083 h 113753"/>
                <a:gd name="connsiteX6" fmla="*/ 606164 w 607601"/>
                <a:gd name="connsiteY6" fmla="*/ 110658 h 113753"/>
                <a:gd name="connsiteX7" fmla="*/ 385502 w 607601"/>
                <a:gd name="connsiteY7" fmla="*/ 110658 h 113753"/>
                <a:gd name="connsiteX8" fmla="*/ 280727 w 607601"/>
                <a:gd name="connsiteY8" fmla="*/ 90020 h 113753"/>
                <a:gd name="connsiteX9" fmla="*/ 193414 w 607601"/>
                <a:gd name="connsiteY9" fmla="*/ 45570 h 113753"/>
                <a:gd name="connsiteX10" fmla="*/ 110864 w 607601"/>
                <a:gd name="connsiteY10" fmla="*/ 5883 h 113753"/>
                <a:gd name="connsiteX11" fmla="*/ 1327 w 607601"/>
                <a:gd name="connsiteY11" fmla="*/ 10645 h 1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601" h="113753">
                  <a:moveTo>
                    <a:pt x="1327" y="10645"/>
                  </a:moveTo>
                  <a:cubicBezTo>
                    <a:pt x="14821" y="16201"/>
                    <a:pt x="156902" y="36310"/>
                    <a:pt x="191827" y="39220"/>
                  </a:cubicBezTo>
                  <a:cubicBezTo>
                    <a:pt x="226752" y="42131"/>
                    <a:pt x="171983" y="21758"/>
                    <a:pt x="210877" y="28108"/>
                  </a:cubicBezTo>
                  <a:cubicBezTo>
                    <a:pt x="249771" y="34458"/>
                    <a:pt x="380475" y="67531"/>
                    <a:pt x="425189" y="77320"/>
                  </a:cubicBezTo>
                  <a:cubicBezTo>
                    <a:pt x="469903" y="87109"/>
                    <a:pt x="479164" y="86845"/>
                    <a:pt x="479164" y="86845"/>
                  </a:cubicBezTo>
                  <a:cubicBezTo>
                    <a:pt x="452970" y="87639"/>
                    <a:pt x="246860" y="78114"/>
                    <a:pt x="268027" y="82083"/>
                  </a:cubicBezTo>
                  <a:cubicBezTo>
                    <a:pt x="289194" y="86052"/>
                    <a:pt x="586585" y="105896"/>
                    <a:pt x="606164" y="110658"/>
                  </a:cubicBezTo>
                  <a:cubicBezTo>
                    <a:pt x="625743" y="115420"/>
                    <a:pt x="439741" y="114098"/>
                    <a:pt x="385502" y="110658"/>
                  </a:cubicBezTo>
                  <a:cubicBezTo>
                    <a:pt x="331263" y="107218"/>
                    <a:pt x="312742" y="100868"/>
                    <a:pt x="280727" y="90020"/>
                  </a:cubicBezTo>
                  <a:cubicBezTo>
                    <a:pt x="248712" y="79172"/>
                    <a:pt x="221725" y="59593"/>
                    <a:pt x="193414" y="45570"/>
                  </a:cubicBezTo>
                  <a:cubicBezTo>
                    <a:pt x="165103" y="31547"/>
                    <a:pt x="140762" y="19112"/>
                    <a:pt x="110864" y="5883"/>
                  </a:cubicBezTo>
                  <a:cubicBezTo>
                    <a:pt x="80966" y="-7346"/>
                    <a:pt x="-12167" y="5089"/>
                    <a:pt x="1327" y="1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578677EB-B065-4185-A842-DD2EB4F49D25}"/>
                </a:ext>
              </a:extLst>
            </p:cNvPr>
            <p:cNvSpPr/>
            <p:nvPr/>
          </p:nvSpPr>
          <p:spPr>
            <a:xfrm>
              <a:off x="3300596" y="5952825"/>
              <a:ext cx="453884" cy="258076"/>
            </a:xfrm>
            <a:custGeom>
              <a:avLst/>
              <a:gdLst>
                <a:gd name="connsiteX0" fmla="*/ 63317 w 453884"/>
                <a:gd name="connsiteY0" fmla="*/ 14588 h 258076"/>
                <a:gd name="connsiteX1" fmla="*/ 149042 w 453884"/>
                <a:gd name="connsiteY1" fmla="*/ 24113 h 258076"/>
                <a:gd name="connsiteX2" fmla="*/ 176029 w 453884"/>
                <a:gd name="connsiteY2" fmla="*/ 44750 h 258076"/>
                <a:gd name="connsiteX3" fmla="*/ 241117 w 453884"/>
                <a:gd name="connsiteY3" fmla="*/ 55863 h 258076"/>
                <a:gd name="connsiteX4" fmla="*/ 434792 w 453884"/>
                <a:gd name="connsiteY4" fmla="*/ 151113 h 258076"/>
                <a:gd name="connsiteX5" fmla="*/ 439554 w 453884"/>
                <a:gd name="connsiteY5" fmla="*/ 119363 h 258076"/>
                <a:gd name="connsiteX6" fmla="*/ 371292 w 453884"/>
                <a:gd name="connsiteY6" fmla="*/ 189213 h 258076"/>
                <a:gd name="connsiteX7" fmla="*/ 341129 w 453884"/>
                <a:gd name="connsiteY7" fmla="*/ 255888 h 258076"/>
                <a:gd name="connsiteX8" fmla="*/ 277629 w 453884"/>
                <a:gd name="connsiteY8" fmla="*/ 236838 h 258076"/>
                <a:gd name="connsiteX9" fmla="*/ 231592 w 453884"/>
                <a:gd name="connsiteY9" fmla="*/ 186038 h 258076"/>
                <a:gd name="connsiteX10" fmla="*/ 345892 w 453884"/>
                <a:gd name="connsiteY10" fmla="*/ 220963 h 258076"/>
                <a:gd name="connsiteX11" fmla="*/ 436379 w 453884"/>
                <a:gd name="connsiteY11" fmla="*/ 128888 h 258076"/>
                <a:gd name="connsiteX12" fmla="*/ 314142 w 453884"/>
                <a:gd name="connsiteY12" fmla="*/ 71738 h 258076"/>
                <a:gd name="connsiteX13" fmla="*/ 14104 w 453884"/>
                <a:gd name="connsiteY13" fmla="*/ 3475 h 258076"/>
                <a:gd name="connsiteX14" fmla="*/ 63317 w 453884"/>
                <a:gd name="connsiteY14" fmla="*/ 14588 h 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884" h="258076">
                  <a:moveTo>
                    <a:pt x="63317" y="14588"/>
                  </a:moveTo>
                  <a:cubicBezTo>
                    <a:pt x="85807" y="18028"/>
                    <a:pt x="130257" y="19086"/>
                    <a:pt x="149042" y="24113"/>
                  </a:cubicBezTo>
                  <a:cubicBezTo>
                    <a:pt x="167827" y="29140"/>
                    <a:pt x="160683" y="39458"/>
                    <a:pt x="176029" y="44750"/>
                  </a:cubicBezTo>
                  <a:cubicBezTo>
                    <a:pt x="191375" y="50042"/>
                    <a:pt x="197990" y="38136"/>
                    <a:pt x="241117" y="55863"/>
                  </a:cubicBezTo>
                  <a:cubicBezTo>
                    <a:pt x="284244" y="73590"/>
                    <a:pt x="401719" y="140530"/>
                    <a:pt x="434792" y="151113"/>
                  </a:cubicBezTo>
                  <a:cubicBezTo>
                    <a:pt x="467865" y="161696"/>
                    <a:pt x="450137" y="113013"/>
                    <a:pt x="439554" y="119363"/>
                  </a:cubicBezTo>
                  <a:cubicBezTo>
                    <a:pt x="428971" y="125713"/>
                    <a:pt x="387696" y="166459"/>
                    <a:pt x="371292" y="189213"/>
                  </a:cubicBezTo>
                  <a:cubicBezTo>
                    <a:pt x="354888" y="211967"/>
                    <a:pt x="356740" y="247951"/>
                    <a:pt x="341129" y="255888"/>
                  </a:cubicBezTo>
                  <a:cubicBezTo>
                    <a:pt x="325519" y="263826"/>
                    <a:pt x="295885" y="248480"/>
                    <a:pt x="277629" y="236838"/>
                  </a:cubicBezTo>
                  <a:cubicBezTo>
                    <a:pt x="259373" y="225196"/>
                    <a:pt x="220215" y="188684"/>
                    <a:pt x="231592" y="186038"/>
                  </a:cubicBezTo>
                  <a:cubicBezTo>
                    <a:pt x="242969" y="183392"/>
                    <a:pt x="311761" y="230488"/>
                    <a:pt x="345892" y="220963"/>
                  </a:cubicBezTo>
                  <a:cubicBezTo>
                    <a:pt x="380023" y="211438"/>
                    <a:pt x="441671" y="153759"/>
                    <a:pt x="436379" y="128888"/>
                  </a:cubicBezTo>
                  <a:cubicBezTo>
                    <a:pt x="431087" y="104017"/>
                    <a:pt x="384521" y="92640"/>
                    <a:pt x="314142" y="71738"/>
                  </a:cubicBezTo>
                  <a:cubicBezTo>
                    <a:pt x="243763" y="50836"/>
                    <a:pt x="58025" y="14587"/>
                    <a:pt x="14104" y="3475"/>
                  </a:cubicBezTo>
                  <a:cubicBezTo>
                    <a:pt x="-29817" y="-7637"/>
                    <a:pt x="40827" y="11148"/>
                    <a:pt x="63317" y="14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70DB0BF7-5316-4DDD-9B86-D99AE3D466D9}"/>
                </a:ext>
              </a:extLst>
            </p:cNvPr>
            <p:cNvSpPr/>
            <p:nvPr/>
          </p:nvSpPr>
          <p:spPr>
            <a:xfrm>
              <a:off x="3608246" y="5898550"/>
              <a:ext cx="171309" cy="325575"/>
            </a:xfrm>
            <a:custGeom>
              <a:avLst/>
              <a:gdLst>
                <a:gd name="connsiteX0" fmla="*/ 133492 w 171309"/>
                <a:gd name="connsiteY0" fmla="*/ 2188 h 325575"/>
                <a:gd name="connsiteX1" fmla="*/ 133492 w 171309"/>
                <a:gd name="connsiteY1" fmla="*/ 160938 h 325575"/>
                <a:gd name="connsiteX2" fmla="*/ 142 w 171309"/>
                <a:gd name="connsiteY2" fmla="*/ 324450 h 325575"/>
                <a:gd name="connsiteX3" fmla="*/ 106504 w 171309"/>
                <a:gd name="connsiteY3" fmla="*/ 237138 h 325575"/>
                <a:gd name="connsiteX4" fmla="*/ 46179 w 171309"/>
                <a:gd name="connsiteY4" fmla="*/ 318100 h 325575"/>
                <a:gd name="connsiteX5" fmla="*/ 163654 w 171309"/>
                <a:gd name="connsiteY5" fmla="*/ 170463 h 325575"/>
                <a:gd name="connsiteX6" fmla="*/ 158892 w 171309"/>
                <a:gd name="connsiteY6" fmla="*/ 111725 h 325575"/>
                <a:gd name="connsiteX7" fmla="*/ 150954 w 171309"/>
                <a:gd name="connsiteY7" fmla="*/ 133950 h 325575"/>
                <a:gd name="connsiteX8" fmla="*/ 155717 w 171309"/>
                <a:gd name="connsiteY8" fmla="*/ 72038 h 325575"/>
                <a:gd name="connsiteX9" fmla="*/ 133492 w 171309"/>
                <a:gd name="connsiteY9" fmla="*/ 2188 h 3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309" h="325575">
                  <a:moveTo>
                    <a:pt x="133492" y="2188"/>
                  </a:moveTo>
                  <a:cubicBezTo>
                    <a:pt x="129788" y="17005"/>
                    <a:pt x="155717" y="107228"/>
                    <a:pt x="133492" y="160938"/>
                  </a:cubicBezTo>
                  <a:cubicBezTo>
                    <a:pt x="111267" y="214648"/>
                    <a:pt x="4640" y="311750"/>
                    <a:pt x="142" y="324450"/>
                  </a:cubicBezTo>
                  <a:cubicBezTo>
                    <a:pt x="-4356" y="337150"/>
                    <a:pt x="98831" y="238196"/>
                    <a:pt x="106504" y="237138"/>
                  </a:cubicBezTo>
                  <a:cubicBezTo>
                    <a:pt x="114177" y="236080"/>
                    <a:pt x="36654" y="329213"/>
                    <a:pt x="46179" y="318100"/>
                  </a:cubicBezTo>
                  <a:cubicBezTo>
                    <a:pt x="55704" y="306988"/>
                    <a:pt x="144869" y="204859"/>
                    <a:pt x="163654" y="170463"/>
                  </a:cubicBezTo>
                  <a:cubicBezTo>
                    <a:pt x="182439" y="136067"/>
                    <a:pt x="161009" y="117811"/>
                    <a:pt x="158892" y="111725"/>
                  </a:cubicBezTo>
                  <a:cubicBezTo>
                    <a:pt x="156775" y="105639"/>
                    <a:pt x="151483" y="140564"/>
                    <a:pt x="150954" y="133950"/>
                  </a:cubicBezTo>
                  <a:cubicBezTo>
                    <a:pt x="150425" y="127336"/>
                    <a:pt x="159156" y="92146"/>
                    <a:pt x="155717" y="72038"/>
                  </a:cubicBezTo>
                  <a:cubicBezTo>
                    <a:pt x="152278" y="51930"/>
                    <a:pt x="137196" y="-12629"/>
                    <a:pt x="133492" y="2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F99AB86D-83ED-402D-AAE0-DB9D15BA8C07}"/>
                </a:ext>
              </a:extLst>
            </p:cNvPr>
            <p:cNvSpPr/>
            <p:nvPr/>
          </p:nvSpPr>
          <p:spPr>
            <a:xfrm>
              <a:off x="3986114" y="4931835"/>
              <a:ext cx="414248" cy="216436"/>
            </a:xfrm>
            <a:custGeom>
              <a:avLst/>
              <a:gdLst>
                <a:gd name="connsiteX0" fmla="*/ 6449 w 414248"/>
                <a:gd name="connsiteY0" fmla="*/ 528 h 216436"/>
                <a:gd name="connsiteX1" fmla="*/ 208061 w 414248"/>
                <a:gd name="connsiteY1" fmla="*/ 41803 h 216436"/>
                <a:gd name="connsiteX2" fmla="*/ 408086 w 414248"/>
                <a:gd name="connsiteY2" fmla="*/ 41803 h 216436"/>
                <a:gd name="connsiteX3" fmla="*/ 350936 w 414248"/>
                <a:gd name="connsiteY3" fmla="*/ 51328 h 216436"/>
                <a:gd name="connsiteX4" fmla="*/ 227111 w 414248"/>
                <a:gd name="connsiteY4" fmla="*/ 173565 h 216436"/>
                <a:gd name="connsiteX5" fmla="*/ 282674 w 414248"/>
                <a:gd name="connsiteY5" fmla="*/ 100540 h 216436"/>
                <a:gd name="connsiteX6" fmla="*/ 257274 w 414248"/>
                <a:gd name="connsiteY6" fmla="*/ 78315 h 216436"/>
                <a:gd name="connsiteX7" fmla="*/ 393799 w 414248"/>
                <a:gd name="connsiteY7" fmla="*/ 37040 h 216436"/>
                <a:gd name="connsiteX8" fmla="*/ 279499 w 414248"/>
                <a:gd name="connsiteY8" fmla="*/ 44978 h 216436"/>
                <a:gd name="connsiteX9" fmla="*/ 136624 w 414248"/>
                <a:gd name="connsiteY9" fmla="*/ 52915 h 216436"/>
                <a:gd name="connsiteX10" fmla="*/ 168374 w 414248"/>
                <a:gd name="connsiteY10" fmla="*/ 113240 h 216436"/>
                <a:gd name="connsiteX11" fmla="*/ 235049 w 414248"/>
                <a:gd name="connsiteY11" fmla="*/ 176740 h 216436"/>
                <a:gd name="connsiteX12" fmla="*/ 349349 w 414248"/>
                <a:gd name="connsiteY12" fmla="*/ 216428 h 216436"/>
                <a:gd name="connsiteX13" fmla="*/ 230286 w 414248"/>
                <a:gd name="connsiteY13" fmla="*/ 173565 h 216436"/>
                <a:gd name="connsiteX14" fmla="*/ 147736 w 414248"/>
                <a:gd name="connsiteY14" fmla="*/ 116415 h 216436"/>
                <a:gd name="connsiteX15" fmla="*/ 193774 w 414248"/>
                <a:gd name="connsiteY15" fmla="*/ 198965 h 216436"/>
                <a:gd name="connsiteX16" fmla="*/ 136624 w 414248"/>
                <a:gd name="connsiteY16" fmla="*/ 146578 h 216436"/>
                <a:gd name="connsiteX17" fmla="*/ 65186 w 414248"/>
                <a:gd name="connsiteY17" fmla="*/ 56090 h 216436"/>
                <a:gd name="connsiteX18" fmla="*/ 96936 w 414248"/>
                <a:gd name="connsiteY18" fmla="*/ 87840 h 216436"/>
                <a:gd name="connsiteX19" fmla="*/ 154086 w 414248"/>
                <a:gd name="connsiteY19" fmla="*/ 108478 h 216436"/>
                <a:gd name="connsiteX20" fmla="*/ 127099 w 414248"/>
                <a:gd name="connsiteY20" fmla="*/ 92603 h 216436"/>
                <a:gd name="connsiteX21" fmla="*/ 54074 w 414248"/>
                <a:gd name="connsiteY21" fmla="*/ 75140 h 216436"/>
                <a:gd name="connsiteX22" fmla="*/ 6449 w 414248"/>
                <a:gd name="connsiteY22" fmla="*/ 528 h 21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4248" h="216436">
                  <a:moveTo>
                    <a:pt x="6449" y="528"/>
                  </a:moveTo>
                  <a:cubicBezTo>
                    <a:pt x="32114" y="-5028"/>
                    <a:pt x="141122" y="34924"/>
                    <a:pt x="208061" y="41803"/>
                  </a:cubicBezTo>
                  <a:cubicBezTo>
                    <a:pt x="275000" y="48682"/>
                    <a:pt x="384273" y="40215"/>
                    <a:pt x="408086" y="41803"/>
                  </a:cubicBezTo>
                  <a:cubicBezTo>
                    <a:pt x="431899" y="43391"/>
                    <a:pt x="381098" y="29368"/>
                    <a:pt x="350936" y="51328"/>
                  </a:cubicBezTo>
                  <a:cubicBezTo>
                    <a:pt x="320774" y="73288"/>
                    <a:pt x="238488" y="165363"/>
                    <a:pt x="227111" y="173565"/>
                  </a:cubicBezTo>
                  <a:cubicBezTo>
                    <a:pt x="215734" y="181767"/>
                    <a:pt x="277647" y="116415"/>
                    <a:pt x="282674" y="100540"/>
                  </a:cubicBezTo>
                  <a:cubicBezTo>
                    <a:pt x="287701" y="84665"/>
                    <a:pt x="238753" y="88898"/>
                    <a:pt x="257274" y="78315"/>
                  </a:cubicBezTo>
                  <a:cubicBezTo>
                    <a:pt x="275795" y="67732"/>
                    <a:pt x="390095" y="42596"/>
                    <a:pt x="393799" y="37040"/>
                  </a:cubicBezTo>
                  <a:cubicBezTo>
                    <a:pt x="397503" y="31484"/>
                    <a:pt x="279499" y="44978"/>
                    <a:pt x="279499" y="44978"/>
                  </a:cubicBezTo>
                  <a:cubicBezTo>
                    <a:pt x="236637" y="47624"/>
                    <a:pt x="155145" y="41538"/>
                    <a:pt x="136624" y="52915"/>
                  </a:cubicBezTo>
                  <a:cubicBezTo>
                    <a:pt x="118103" y="64292"/>
                    <a:pt x="151970" y="92603"/>
                    <a:pt x="168374" y="113240"/>
                  </a:cubicBezTo>
                  <a:cubicBezTo>
                    <a:pt x="184778" y="133877"/>
                    <a:pt x="204887" y="159542"/>
                    <a:pt x="235049" y="176740"/>
                  </a:cubicBezTo>
                  <a:cubicBezTo>
                    <a:pt x="265211" y="193938"/>
                    <a:pt x="350143" y="216957"/>
                    <a:pt x="349349" y="216428"/>
                  </a:cubicBezTo>
                  <a:cubicBezTo>
                    <a:pt x="348555" y="215899"/>
                    <a:pt x="263888" y="190234"/>
                    <a:pt x="230286" y="173565"/>
                  </a:cubicBezTo>
                  <a:cubicBezTo>
                    <a:pt x="196684" y="156896"/>
                    <a:pt x="153821" y="112182"/>
                    <a:pt x="147736" y="116415"/>
                  </a:cubicBezTo>
                  <a:cubicBezTo>
                    <a:pt x="141651" y="120648"/>
                    <a:pt x="195626" y="193938"/>
                    <a:pt x="193774" y="198965"/>
                  </a:cubicBezTo>
                  <a:cubicBezTo>
                    <a:pt x="191922" y="203992"/>
                    <a:pt x="158055" y="170390"/>
                    <a:pt x="136624" y="146578"/>
                  </a:cubicBezTo>
                  <a:cubicBezTo>
                    <a:pt x="115193" y="122766"/>
                    <a:pt x="71801" y="65880"/>
                    <a:pt x="65186" y="56090"/>
                  </a:cubicBezTo>
                  <a:cubicBezTo>
                    <a:pt x="58571" y="46300"/>
                    <a:pt x="82119" y="79109"/>
                    <a:pt x="96936" y="87840"/>
                  </a:cubicBezTo>
                  <a:cubicBezTo>
                    <a:pt x="111753" y="96571"/>
                    <a:pt x="149059" y="107684"/>
                    <a:pt x="154086" y="108478"/>
                  </a:cubicBezTo>
                  <a:cubicBezTo>
                    <a:pt x="159113" y="109272"/>
                    <a:pt x="143768" y="98159"/>
                    <a:pt x="127099" y="92603"/>
                  </a:cubicBezTo>
                  <a:cubicBezTo>
                    <a:pt x="110430" y="87047"/>
                    <a:pt x="69155" y="87575"/>
                    <a:pt x="54074" y="75140"/>
                  </a:cubicBezTo>
                  <a:cubicBezTo>
                    <a:pt x="38993" y="62705"/>
                    <a:pt x="-19216" y="6084"/>
                    <a:pt x="6449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C47D3428-228B-4EAB-92E8-33498078140D}"/>
                </a:ext>
              </a:extLst>
            </p:cNvPr>
            <p:cNvSpPr/>
            <p:nvPr/>
          </p:nvSpPr>
          <p:spPr>
            <a:xfrm>
              <a:off x="3828269" y="5118066"/>
              <a:ext cx="286551" cy="410469"/>
            </a:xfrm>
            <a:custGeom>
              <a:avLst/>
              <a:gdLst>
                <a:gd name="connsiteX0" fmla="*/ 286531 w 286551"/>
                <a:gd name="connsiteY0" fmla="*/ 34 h 410469"/>
                <a:gd name="connsiteX1" fmla="*/ 124606 w 286551"/>
                <a:gd name="connsiteY1" fmla="*/ 44484 h 410469"/>
                <a:gd name="connsiteX2" fmla="*/ 46819 w 286551"/>
                <a:gd name="connsiteY2" fmla="*/ 133384 h 410469"/>
                <a:gd name="connsiteX3" fmla="*/ 59519 w 286551"/>
                <a:gd name="connsiteY3" fmla="*/ 128622 h 410469"/>
                <a:gd name="connsiteX4" fmla="*/ 59519 w 286551"/>
                <a:gd name="connsiteY4" fmla="*/ 149259 h 410469"/>
                <a:gd name="connsiteX5" fmla="*/ 45231 w 286551"/>
                <a:gd name="connsiteY5" fmla="*/ 146084 h 410469"/>
                <a:gd name="connsiteX6" fmla="*/ 51581 w 286551"/>
                <a:gd name="connsiteY6" fmla="*/ 341347 h 410469"/>
                <a:gd name="connsiteX7" fmla="*/ 26181 w 286551"/>
                <a:gd name="connsiteY7" fmla="*/ 176247 h 410469"/>
                <a:gd name="connsiteX8" fmla="*/ 13481 w 286551"/>
                <a:gd name="connsiteY8" fmla="*/ 209584 h 410469"/>
                <a:gd name="connsiteX9" fmla="*/ 13481 w 286551"/>
                <a:gd name="connsiteY9" fmla="*/ 258797 h 410469"/>
                <a:gd name="connsiteX10" fmla="*/ 29356 w 286551"/>
                <a:gd name="connsiteY10" fmla="*/ 328647 h 410469"/>
                <a:gd name="connsiteX11" fmla="*/ 130956 w 286551"/>
                <a:gd name="connsiteY11" fmla="*/ 408022 h 410469"/>
                <a:gd name="connsiteX12" fmla="*/ 89681 w 286551"/>
                <a:gd name="connsiteY12" fmla="*/ 382622 h 410469"/>
                <a:gd name="connsiteX13" fmla="*/ 781 w 286551"/>
                <a:gd name="connsiteY13" fmla="*/ 306422 h 410469"/>
                <a:gd name="connsiteX14" fmla="*/ 49994 w 286551"/>
                <a:gd name="connsiteY14" fmla="*/ 103222 h 410469"/>
                <a:gd name="connsiteX15" fmla="*/ 113494 w 286551"/>
                <a:gd name="connsiteY15" fmla="*/ 38134 h 410469"/>
                <a:gd name="connsiteX16" fmla="*/ 286531 w 286551"/>
                <a:gd name="connsiteY16" fmla="*/ 34 h 4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551" h="410469">
                  <a:moveTo>
                    <a:pt x="286531" y="34"/>
                  </a:moveTo>
                  <a:cubicBezTo>
                    <a:pt x="288383" y="1092"/>
                    <a:pt x="164558" y="22259"/>
                    <a:pt x="124606" y="44484"/>
                  </a:cubicBezTo>
                  <a:cubicBezTo>
                    <a:pt x="84654" y="66709"/>
                    <a:pt x="57667" y="119361"/>
                    <a:pt x="46819" y="133384"/>
                  </a:cubicBezTo>
                  <a:cubicBezTo>
                    <a:pt x="35971" y="147407"/>
                    <a:pt x="57402" y="125976"/>
                    <a:pt x="59519" y="128622"/>
                  </a:cubicBezTo>
                  <a:cubicBezTo>
                    <a:pt x="61636" y="131268"/>
                    <a:pt x="61900" y="146349"/>
                    <a:pt x="59519" y="149259"/>
                  </a:cubicBezTo>
                  <a:cubicBezTo>
                    <a:pt x="57138" y="152169"/>
                    <a:pt x="46554" y="114069"/>
                    <a:pt x="45231" y="146084"/>
                  </a:cubicBezTo>
                  <a:cubicBezTo>
                    <a:pt x="43908" y="178099"/>
                    <a:pt x="54756" y="336320"/>
                    <a:pt x="51581" y="341347"/>
                  </a:cubicBezTo>
                  <a:cubicBezTo>
                    <a:pt x="48406" y="346374"/>
                    <a:pt x="32531" y="198208"/>
                    <a:pt x="26181" y="176247"/>
                  </a:cubicBezTo>
                  <a:cubicBezTo>
                    <a:pt x="19831" y="154287"/>
                    <a:pt x="15598" y="195826"/>
                    <a:pt x="13481" y="209584"/>
                  </a:cubicBezTo>
                  <a:cubicBezTo>
                    <a:pt x="11364" y="223342"/>
                    <a:pt x="10835" y="238953"/>
                    <a:pt x="13481" y="258797"/>
                  </a:cubicBezTo>
                  <a:cubicBezTo>
                    <a:pt x="16127" y="278641"/>
                    <a:pt x="9777" y="303776"/>
                    <a:pt x="29356" y="328647"/>
                  </a:cubicBezTo>
                  <a:cubicBezTo>
                    <a:pt x="48935" y="353518"/>
                    <a:pt x="120902" y="399026"/>
                    <a:pt x="130956" y="408022"/>
                  </a:cubicBezTo>
                  <a:cubicBezTo>
                    <a:pt x="141010" y="417018"/>
                    <a:pt x="111377" y="399555"/>
                    <a:pt x="89681" y="382622"/>
                  </a:cubicBezTo>
                  <a:cubicBezTo>
                    <a:pt x="67985" y="365689"/>
                    <a:pt x="7395" y="352989"/>
                    <a:pt x="781" y="306422"/>
                  </a:cubicBezTo>
                  <a:cubicBezTo>
                    <a:pt x="-5834" y="259855"/>
                    <a:pt x="31208" y="147937"/>
                    <a:pt x="49994" y="103222"/>
                  </a:cubicBezTo>
                  <a:cubicBezTo>
                    <a:pt x="68779" y="58507"/>
                    <a:pt x="81744" y="53480"/>
                    <a:pt x="113494" y="38134"/>
                  </a:cubicBezTo>
                  <a:cubicBezTo>
                    <a:pt x="145244" y="22788"/>
                    <a:pt x="284679" y="-1024"/>
                    <a:pt x="28653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60B97AAF-F5A6-4572-96F0-FD946DEF6861}"/>
                </a:ext>
              </a:extLst>
            </p:cNvPr>
            <p:cNvSpPr/>
            <p:nvPr/>
          </p:nvSpPr>
          <p:spPr>
            <a:xfrm>
              <a:off x="4127296" y="5126029"/>
              <a:ext cx="308806" cy="71571"/>
            </a:xfrm>
            <a:custGeom>
              <a:avLst/>
              <a:gdLst>
                <a:gd name="connsiteX0" fmla="*/ 204 w 308806"/>
                <a:gd name="connsiteY0" fmla="*/ 9 h 71571"/>
                <a:gd name="connsiteX1" fmla="*/ 190704 w 308806"/>
                <a:gd name="connsiteY1" fmla="*/ 58746 h 71571"/>
                <a:gd name="connsiteX2" fmla="*/ 270079 w 308806"/>
                <a:gd name="connsiteY2" fmla="*/ 53984 h 71571"/>
                <a:gd name="connsiteX3" fmla="*/ 308179 w 308806"/>
                <a:gd name="connsiteY3" fmla="*/ 71446 h 71571"/>
                <a:gd name="connsiteX4" fmla="*/ 241504 w 308806"/>
                <a:gd name="connsiteY4" fmla="*/ 61921 h 71571"/>
                <a:gd name="connsiteX5" fmla="*/ 155779 w 308806"/>
                <a:gd name="connsiteY5" fmla="*/ 63509 h 71571"/>
                <a:gd name="connsiteX6" fmla="*/ 204 w 308806"/>
                <a:gd name="connsiteY6" fmla="*/ 9 h 7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806" h="71571">
                  <a:moveTo>
                    <a:pt x="204" y="9"/>
                  </a:moveTo>
                  <a:cubicBezTo>
                    <a:pt x="6025" y="-785"/>
                    <a:pt x="145725" y="49750"/>
                    <a:pt x="190704" y="58746"/>
                  </a:cubicBezTo>
                  <a:cubicBezTo>
                    <a:pt x="235683" y="67742"/>
                    <a:pt x="250500" y="51867"/>
                    <a:pt x="270079" y="53984"/>
                  </a:cubicBezTo>
                  <a:cubicBezTo>
                    <a:pt x="289658" y="56101"/>
                    <a:pt x="312941" y="70123"/>
                    <a:pt x="308179" y="71446"/>
                  </a:cubicBezTo>
                  <a:cubicBezTo>
                    <a:pt x="303417" y="72769"/>
                    <a:pt x="266904" y="63244"/>
                    <a:pt x="241504" y="61921"/>
                  </a:cubicBezTo>
                  <a:cubicBezTo>
                    <a:pt x="216104" y="60598"/>
                    <a:pt x="197318" y="71182"/>
                    <a:pt x="155779" y="63509"/>
                  </a:cubicBezTo>
                  <a:cubicBezTo>
                    <a:pt x="114240" y="55836"/>
                    <a:pt x="-5617" y="803"/>
                    <a:pt x="20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D102A8AB-8AE2-40DD-9219-D44ACC97E657}"/>
                </a:ext>
              </a:extLst>
            </p:cNvPr>
            <p:cNvSpPr/>
            <p:nvPr/>
          </p:nvSpPr>
          <p:spPr>
            <a:xfrm>
              <a:off x="3784598" y="5074402"/>
              <a:ext cx="361505" cy="465668"/>
            </a:xfrm>
            <a:custGeom>
              <a:avLst/>
              <a:gdLst>
                <a:gd name="connsiteX0" fmla="*/ 301627 w 361505"/>
                <a:gd name="connsiteY0" fmla="*/ 113548 h 465668"/>
                <a:gd name="connsiteX1" fmla="*/ 344490 w 361505"/>
                <a:gd name="connsiteY1" fmla="*/ 18298 h 465668"/>
                <a:gd name="connsiteX2" fmla="*/ 273052 w 361505"/>
                <a:gd name="connsiteY2" fmla="*/ 21473 h 465668"/>
                <a:gd name="connsiteX3" fmla="*/ 150815 w 361505"/>
                <a:gd name="connsiteY3" fmla="*/ 59573 h 465668"/>
                <a:gd name="connsiteX4" fmla="*/ 49215 w 361505"/>
                <a:gd name="connsiteY4" fmla="*/ 165936 h 465668"/>
                <a:gd name="connsiteX5" fmla="*/ 42865 w 361505"/>
                <a:gd name="connsiteY5" fmla="*/ 189748 h 465668"/>
                <a:gd name="connsiteX6" fmla="*/ 173040 w 361505"/>
                <a:gd name="connsiteY6" fmla="*/ 54811 h 465668"/>
                <a:gd name="connsiteX7" fmla="*/ 30165 w 361505"/>
                <a:gd name="connsiteY7" fmla="*/ 210386 h 465668"/>
                <a:gd name="connsiteX8" fmla="*/ 26990 w 361505"/>
                <a:gd name="connsiteY8" fmla="*/ 262773 h 465668"/>
                <a:gd name="connsiteX9" fmla="*/ 23815 w 361505"/>
                <a:gd name="connsiteY9" fmla="*/ 362786 h 465668"/>
                <a:gd name="connsiteX10" fmla="*/ 2 w 361505"/>
                <a:gd name="connsiteY10" fmla="*/ 373898 h 465668"/>
                <a:gd name="connsiteX11" fmla="*/ 25402 w 361505"/>
                <a:gd name="connsiteY11" fmla="*/ 308811 h 465668"/>
                <a:gd name="connsiteX12" fmla="*/ 31752 w 361505"/>
                <a:gd name="connsiteY12" fmla="*/ 307223 h 465668"/>
                <a:gd name="connsiteX13" fmla="*/ 34927 w 361505"/>
                <a:gd name="connsiteY13" fmla="*/ 358023 h 465668"/>
                <a:gd name="connsiteX14" fmla="*/ 42865 w 361505"/>
                <a:gd name="connsiteY14" fmla="*/ 389773 h 465668"/>
                <a:gd name="connsiteX15" fmla="*/ 73027 w 361505"/>
                <a:gd name="connsiteY15" fmla="*/ 434223 h 465668"/>
                <a:gd name="connsiteX16" fmla="*/ 107952 w 361505"/>
                <a:gd name="connsiteY16" fmla="*/ 458036 h 465668"/>
                <a:gd name="connsiteX17" fmla="*/ 184152 w 361505"/>
                <a:gd name="connsiteY17" fmla="*/ 458036 h 465668"/>
                <a:gd name="connsiteX18" fmla="*/ 71440 w 361505"/>
                <a:gd name="connsiteY18" fmla="*/ 437398 h 465668"/>
                <a:gd name="connsiteX19" fmla="*/ 52390 w 361505"/>
                <a:gd name="connsiteY19" fmla="*/ 154823 h 465668"/>
                <a:gd name="connsiteX20" fmla="*/ 176215 w 361505"/>
                <a:gd name="connsiteY20" fmla="*/ 59573 h 465668"/>
                <a:gd name="connsiteX21" fmla="*/ 357190 w 361505"/>
                <a:gd name="connsiteY21" fmla="*/ 836 h 465668"/>
                <a:gd name="connsiteX22" fmla="*/ 301627 w 361505"/>
                <a:gd name="connsiteY22" fmla="*/ 113548 h 46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505" h="465668">
                  <a:moveTo>
                    <a:pt x="301627" y="113548"/>
                  </a:moveTo>
                  <a:cubicBezTo>
                    <a:pt x="299510" y="116458"/>
                    <a:pt x="349253" y="33644"/>
                    <a:pt x="344490" y="18298"/>
                  </a:cubicBezTo>
                  <a:cubicBezTo>
                    <a:pt x="339727" y="2952"/>
                    <a:pt x="305331" y="14594"/>
                    <a:pt x="273052" y="21473"/>
                  </a:cubicBezTo>
                  <a:cubicBezTo>
                    <a:pt x="240773" y="28352"/>
                    <a:pt x="188121" y="35496"/>
                    <a:pt x="150815" y="59573"/>
                  </a:cubicBezTo>
                  <a:cubicBezTo>
                    <a:pt x="113509" y="83650"/>
                    <a:pt x="67207" y="144240"/>
                    <a:pt x="49215" y="165936"/>
                  </a:cubicBezTo>
                  <a:cubicBezTo>
                    <a:pt x="31223" y="187632"/>
                    <a:pt x="22228" y="208269"/>
                    <a:pt x="42865" y="189748"/>
                  </a:cubicBezTo>
                  <a:cubicBezTo>
                    <a:pt x="63502" y="171227"/>
                    <a:pt x="175157" y="51371"/>
                    <a:pt x="173040" y="54811"/>
                  </a:cubicBezTo>
                  <a:cubicBezTo>
                    <a:pt x="170923" y="58251"/>
                    <a:pt x="54507" y="175726"/>
                    <a:pt x="30165" y="210386"/>
                  </a:cubicBezTo>
                  <a:cubicBezTo>
                    <a:pt x="5823" y="245046"/>
                    <a:pt x="28048" y="237373"/>
                    <a:pt x="26990" y="262773"/>
                  </a:cubicBezTo>
                  <a:cubicBezTo>
                    <a:pt x="25932" y="288173"/>
                    <a:pt x="28313" y="344265"/>
                    <a:pt x="23815" y="362786"/>
                  </a:cubicBezTo>
                  <a:cubicBezTo>
                    <a:pt x="19317" y="381307"/>
                    <a:pt x="-262" y="382894"/>
                    <a:pt x="2" y="373898"/>
                  </a:cubicBezTo>
                  <a:cubicBezTo>
                    <a:pt x="266" y="364902"/>
                    <a:pt x="20110" y="319924"/>
                    <a:pt x="25402" y="308811"/>
                  </a:cubicBezTo>
                  <a:cubicBezTo>
                    <a:pt x="30694" y="297699"/>
                    <a:pt x="30164" y="299021"/>
                    <a:pt x="31752" y="307223"/>
                  </a:cubicBezTo>
                  <a:cubicBezTo>
                    <a:pt x="33340" y="315425"/>
                    <a:pt x="33075" y="344265"/>
                    <a:pt x="34927" y="358023"/>
                  </a:cubicBezTo>
                  <a:cubicBezTo>
                    <a:pt x="36779" y="371781"/>
                    <a:pt x="36515" y="377073"/>
                    <a:pt x="42865" y="389773"/>
                  </a:cubicBezTo>
                  <a:cubicBezTo>
                    <a:pt x="49215" y="402473"/>
                    <a:pt x="62179" y="422846"/>
                    <a:pt x="73027" y="434223"/>
                  </a:cubicBezTo>
                  <a:cubicBezTo>
                    <a:pt x="83875" y="445600"/>
                    <a:pt x="89431" y="454067"/>
                    <a:pt x="107952" y="458036"/>
                  </a:cubicBezTo>
                  <a:cubicBezTo>
                    <a:pt x="126473" y="462005"/>
                    <a:pt x="190237" y="461476"/>
                    <a:pt x="184152" y="458036"/>
                  </a:cubicBezTo>
                  <a:cubicBezTo>
                    <a:pt x="178067" y="454596"/>
                    <a:pt x="93400" y="487933"/>
                    <a:pt x="71440" y="437398"/>
                  </a:cubicBezTo>
                  <a:cubicBezTo>
                    <a:pt x="49480" y="386863"/>
                    <a:pt x="34927" y="217794"/>
                    <a:pt x="52390" y="154823"/>
                  </a:cubicBezTo>
                  <a:cubicBezTo>
                    <a:pt x="69852" y="91852"/>
                    <a:pt x="125415" y="85237"/>
                    <a:pt x="176215" y="59573"/>
                  </a:cubicBezTo>
                  <a:cubicBezTo>
                    <a:pt x="227015" y="33909"/>
                    <a:pt x="334171" y="-6308"/>
                    <a:pt x="357190" y="836"/>
                  </a:cubicBezTo>
                  <a:cubicBezTo>
                    <a:pt x="380209" y="7980"/>
                    <a:pt x="303744" y="110638"/>
                    <a:pt x="301627" y="113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45E234BD-F4B3-4862-A6FE-9C41B9246242}"/>
                </a:ext>
              </a:extLst>
            </p:cNvPr>
            <p:cNvSpPr/>
            <p:nvPr/>
          </p:nvSpPr>
          <p:spPr>
            <a:xfrm>
              <a:off x="3966775" y="5509992"/>
              <a:ext cx="283380" cy="235507"/>
            </a:xfrm>
            <a:custGeom>
              <a:avLst/>
              <a:gdLst>
                <a:gd name="connsiteX0" fmla="*/ 3563 w 283380"/>
                <a:gd name="connsiteY0" fmla="*/ 221 h 235507"/>
                <a:gd name="connsiteX1" fmla="*/ 24200 w 283380"/>
                <a:gd name="connsiteY1" fmla="*/ 224058 h 235507"/>
                <a:gd name="connsiteX2" fmla="*/ 38488 w 283380"/>
                <a:gd name="connsiteY2" fmla="*/ 201833 h 235507"/>
                <a:gd name="connsiteX3" fmla="*/ 73413 w 283380"/>
                <a:gd name="connsiteY3" fmla="*/ 192308 h 235507"/>
                <a:gd name="connsiteX4" fmla="*/ 282963 w 283380"/>
                <a:gd name="connsiteY4" fmla="*/ 228821 h 235507"/>
                <a:gd name="connsiteX5" fmla="*/ 124213 w 283380"/>
                <a:gd name="connsiteY5" fmla="*/ 197071 h 235507"/>
                <a:gd name="connsiteX6" fmla="*/ 14675 w 283380"/>
                <a:gd name="connsiteY6" fmla="*/ 230408 h 235507"/>
                <a:gd name="connsiteX7" fmla="*/ 1975 w 283380"/>
                <a:gd name="connsiteY7" fmla="*/ 182783 h 235507"/>
                <a:gd name="connsiteX8" fmla="*/ 3563 w 283380"/>
                <a:gd name="connsiteY8" fmla="*/ 221 h 2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380" h="235507">
                  <a:moveTo>
                    <a:pt x="3563" y="221"/>
                  </a:moveTo>
                  <a:cubicBezTo>
                    <a:pt x="7267" y="7100"/>
                    <a:pt x="18379" y="190456"/>
                    <a:pt x="24200" y="224058"/>
                  </a:cubicBezTo>
                  <a:cubicBezTo>
                    <a:pt x="30021" y="257660"/>
                    <a:pt x="30286" y="207125"/>
                    <a:pt x="38488" y="201833"/>
                  </a:cubicBezTo>
                  <a:cubicBezTo>
                    <a:pt x="46690" y="196541"/>
                    <a:pt x="32667" y="187810"/>
                    <a:pt x="73413" y="192308"/>
                  </a:cubicBezTo>
                  <a:cubicBezTo>
                    <a:pt x="114159" y="196806"/>
                    <a:pt x="274496" y="228027"/>
                    <a:pt x="282963" y="228821"/>
                  </a:cubicBezTo>
                  <a:cubicBezTo>
                    <a:pt x="291430" y="229615"/>
                    <a:pt x="168928" y="196807"/>
                    <a:pt x="124213" y="197071"/>
                  </a:cubicBezTo>
                  <a:cubicBezTo>
                    <a:pt x="79498" y="197336"/>
                    <a:pt x="35048" y="232789"/>
                    <a:pt x="14675" y="230408"/>
                  </a:cubicBezTo>
                  <a:cubicBezTo>
                    <a:pt x="-5698" y="228027"/>
                    <a:pt x="652" y="216914"/>
                    <a:pt x="1975" y="182783"/>
                  </a:cubicBezTo>
                  <a:cubicBezTo>
                    <a:pt x="3298" y="148652"/>
                    <a:pt x="-141" y="-6658"/>
                    <a:pt x="3563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B850264B-6D07-4E55-8ED9-EDE7B1E71F78}"/>
                </a:ext>
              </a:extLst>
            </p:cNvPr>
            <p:cNvSpPr/>
            <p:nvPr/>
          </p:nvSpPr>
          <p:spPr>
            <a:xfrm>
              <a:off x="3836962" y="5454650"/>
              <a:ext cx="198641" cy="417628"/>
            </a:xfrm>
            <a:custGeom>
              <a:avLst/>
              <a:gdLst>
                <a:gd name="connsiteX0" fmla="*/ 26 w 198641"/>
                <a:gd name="connsiteY0" fmla="*/ 0 h 417628"/>
                <a:gd name="connsiteX1" fmla="*/ 111151 w 198641"/>
                <a:gd name="connsiteY1" fmla="*/ 115888 h 417628"/>
                <a:gd name="connsiteX2" fmla="*/ 93688 w 198641"/>
                <a:gd name="connsiteY2" fmla="*/ 165100 h 417628"/>
                <a:gd name="connsiteX3" fmla="*/ 96863 w 198641"/>
                <a:gd name="connsiteY3" fmla="*/ 266700 h 417628"/>
                <a:gd name="connsiteX4" fmla="*/ 109563 w 198641"/>
                <a:gd name="connsiteY4" fmla="*/ 295275 h 417628"/>
                <a:gd name="connsiteX5" fmla="*/ 133376 w 198641"/>
                <a:gd name="connsiteY5" fmla="*/ 360363 h 417628"/>
                <a:gd name="connsiteX6" fmla="*/ 198463 w 198641"/>
                <a:gd name="connsiteY6" fmla="*/ 417513 h 417628"/>
                <a:gd name="connsiteX7" fmla="*/ 150838 w 198641"/>
                <a:gd name="connsiteY7" fmla="*/ 371475 h 417628"/>
                <a:gd name="connsiteX8" fmla="*/ 95276 w 198641"/>
                <a:gd name="connsiteY8" fmla="*/ 254000 h 417628"/>
                <a:gd name="connsiteX9" fmla="*/ 117501 w 198641"/>
                <a:gd name="connsiteY9" fmla="*/ 142875 h 417628"/>
                <a:gd name="connsiteX10" fmla="*/ 122263 w 198641"/>
                <a:gd name="connsiteY10" fmla="*/ 114300 h 417628"/>
                <a:gd name="connsiteX11" fmla="*/ 26 w 198641"/>
                <a:gd name="connsiteY11" fmla="*/ 0 h 4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41" h="417628">
                  <a:moveTo>
                    <a:pt x="26" y="0"/>
                  </a:moveTo>
                  <a:cubicBezTo>
                    <a:pt x="-1826" y="265"/>
                    <a:pt x="95541" y="88371"/>
                    <a:pt x="111151" y="115888"/>
                  </a:cubicBezTo>
                  <a:cubicBezTo>
                    <a:pt x="126761" y="143405"/>
                    <a:pt x="96069" y="139965"/>
                    <a:pt x="93688" y="165100"/>
                  </a:cubicBezTo>
                  <a:cubicBezTo>
                    <a:pt x="91307" y="190235"/>
                    <a:pt x="94217" y="245004"/>
                    <a:pt x="96863" y="266700"/>
                  </a:cubicBezTo>
                  <a:cubicBezTo>
                    <a:pt x="99509" y="288396"/>
                    <a:pt x="103478" y="279665"/>
                    <a:pt x="109563" y="295275"/>
                  </a:cubicBezTo>
                  <a:cubicBezTo>
                    <a:pt x="115648" y="310885"/>
                    <a:pt x="118559" y="339990"/>
                    <a:pt x="133376" y="360363"/>
                  </a:cubicBezTo>
                  <a:cubicBezTo>
                    <a:pt x="148193" y="380736"/>
                    <a:pt x="195553" y="415661"/>
                    <a:pt x="198463" y="417513"/>
                  </a:cubicBezTo>
                  <a:cubicBezTo>
                    <a:pt x="201373" y="419365"/>
                    <a:pt x="168036" y="398727"/>
                    <a:pt x="150838" y="371475"/>
                  </a:cubicBezTo>
                  <a:cubicBezTo>
                    <a:pt x="133640" y="344223"/>
                    <a:pt x="100832" y="292100"/>
                    <a:pt x="95276" y="254000"/>
                  </a:cubicBezTo>
                  <a:cubicBezTo>
                    <a:pt x="89720" y="215900"/>
                    <a:pt x="113003" y="166158"/>
                    <a:pt x="117501" y="142875"/>
                  </a:cubicBezTo>
                  <a:cubicBezTo>
                    <a:pt x="121999" y="119592"/>
                    <a:pt x="139461" y="137054"/>
                    <a:pt x="122263" y="114300"/>
                  </a:cubicBezTo>
                  <a:cubicBezTo>
                    <a:pt x="105065" y="91546"/>
                    <a:pt x="1878" y="-265"/>
                    <a:pt x="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0F25F45E-588E-41F8-A1C9-0E84DFE673B3}"/>
                </a:ext>
              </a:extLst>
            </p:cNvPr>
            <p:cNvSpPr/>
            <p:nvPr/>
          </p:nvSpPr>
          <p:spPr>
            <a:xfrm>
              <a:off x="3757514" y="5457749"/>
              <a:ext cx="173395" cy="530360"/>
            </a:xfrm>
            <a:custGeom>
              <a:avLst/>
              <a:gdLst>
                <a:gd name="connsiteX0" fmla="*/ 52486 w 173395"/>
                <a:gd name="connsiteY0" fmla="*/ 76 h 530360"/>
                <a:gd name="connsiteX1" fmla="*/ 157261 w 173395"/>
                <a:gd name="connsiteY1" fmla="*/ 119139 h 530360"/>
                <a:gd name="connsiteX2" fmla="*/ 154086 w 173395"/>
                <a:gd name="connsiteY2" fmla="*/ 150889 h 530360"/>
                <a:gd name="connsiteX3" fmla="*/ 155674 w 173395"/>
                <a:gd name="connsiteY3" fmla="*/ 247726 h 530360"/>
                <a:gd name="connsiteX4" fmla="*/ 173136 w 173395"/>
                <a:gd name="connsiteY4" fmla="*/ 136601 h 530360"/>
                <a:gd name="connsiteX5" fmla="*/ 165199 w 173395"/>
                <a:gd name="connsiteY5" fmla="*/ 130251 h 530360"/>
                <a:gd name="connsiteX6" fmla="*/ 152499 w 173395"/>
                <a:gd name="connsiteY6" fmla="*/ 279476 h 530360"/>
                <a:gd name="connsiteX7" fmla="*/ 133449 w 173395"/>
                <a:gd name="connsiteY7" fmla="*/ 312814 h 530360"/>
                <a:gd name="connsiteX8" fmla="*/ 109636 w 173395"/>
                <a:gd name="connsiteY8" fmla="*/ 331864 h 530360"/>
                <a:gd name="connsiteX9" fmla="*/ 76299 w 173395"/>
                <a:gd name="connsiteY9" fmla="*/ 354089 h 530360"/>
                <a:gd name="connsiteX10" fmla="*/ 20736 w 173395"/>
                <a:gd name="connsiteY10" fmla="*/ 460451 h 530360"/>
                <a:gd name="connsiteX11" fmla="*/ 3274 w 173395"/>
                <a:gd name="connsiteY11" fmla="*/ 416001 h 530360"/>
                <a:gd name="connsiteX12" fmla="*/ 12799 w 173395"/>
                <a:gd name="connsiteY12" fmla="*/ 530301 h 530360"/>
                <a:gd name="connsiteX13" fmla="*/ 123924 w 173395"/>
                <a:gd name="connsiteY13" fmla="*/ 398539 h 530360"/>
                <a:gd name="connsiteX14" fmla="*/ 108049 w 173395"/>
                <a:gd name="connsiteY14" fmla="*/ 381076 h 530360"/>
                <a:gd name="connsiteX15" fmla="*/ 65186 w 173395"/>
                <a:gd name="connsiteY15" fmla="*/ 452514 h 530360"/>
                <a:gd name="connsiteX16" fmla="*/ 33436 w 173395"/>
                <a:gd name="connsiteY16" fmla="*/ 469976 h 530360"/>
                <a:gd name="connsiteX17" fmla="*/ 125511 w 173395"/>
                <a:gd name="connsiteY17" fmla="*/ 342976 h 530360"/>
                <a:gd name="connsiteX18" fmla="*/ 155674 w 173395"/>
                <a:gd name="connsiteY18" fmla="*/ 147714 h 530360"/>
                <a:gd name="connsiteX19" fmla="*/ 155674 w 173395"/>
                <a:gd name="connsiteY19" fmla="*/ 138189 h 530360"/>
                <a:gd name="connsiteX20" fmla="*/ 52486 w 173395"/>
                <a:gd name="connsiteY20" fmla="*/ 76 h 53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395" h="530360">
                  <a:moveTo>
                    <a:pt x="52486" y="76"/>
                  </a:moveTo>
                  <a:cubicBezTo>
                    <a:pt x="52751" y="-3099"/>
                    <a:pt x="140328" y="94004"/>
                    <a:pt x="157261" y="119139"/>
                  </a:cubicBezTo>
                  <a:cubicBezTo>
                    <a:pt x="174194" y="144274"/>
                    <a:pt x="154351" y="129458"/>
                    <a:pt x="154086" y="150889"/>
                  </a:cubicBezTo>
                  <a:cubicBezTo>
                    <a:pt x="153822" y="172320"/>
                    <a:pt x="152499" y="250107"/>
                    <a:pt x="155674" y="247726"/>
                  </a:cubicBezTo>
                  <a:cubicBezTo>
                    <a:pt x="158849" y="245345"/>
                    <a:pt x="171549" y="156180"/>
                    <a:pt x="173136" y="136601"/>
                  </a:cubicBezTo>
                  <a:cubicBezTo>
                    <a:pt x="174723" y="117022"/>
                    <a:pt x="168638" y="106439"/>
                    <a:pt x="165199" y="130251"/>
                  </a:cubicBezTo>
                  <a:cubicBezTo>
                    <a:pt x="161760" y="154063"/>
                    <a:pt x="157791" y="249049"/>
                    <a:pt x="152499" y="279476"/>
                  </a:cubicBezTo>
                  <a:cubicBezTo>
                    <a:pt x="147207" y="309903"/>
                    <a:pt x="140593" y="304083"/>
                    <a:pt x="133449" y="312814"/>
                  </a:cubicBezTo>
                  <a:cubicBezTo>
                    <a:pt x="126305" y="321545"/>
                    <a:pt x="119161" y="324985"/>
                    <a:pt x="109636" y="331864"/>
                  </a:cubicBezTo>
                  <a:cubicBezTo>
                    <a:pt x="100111" y="338743"/>
                    <a:pt x="91116" y="332658"/>
                    <a:pt x="76299" y="354089"/>
                  </a:cubicBezTo>
                  <a:cubicBezTo>
                    <a:pt x="61482" y="375520"/>
                    <a:pt x="32907" y="450132"/>
                    <a:pt x="20736" y="460451"/>
                  </a:cubicBezTo>
                  <a:cubicBezTo>
                    <a:pt x="8565" y="470770"/>
                    <a:pt x="4597" y="404359"/>
                    <a:pt x="3274" y="416001"/>
                  </a:cubicBezTo>
                  <a:cubicBezTo>
                    <a:pt x="1951" y="427643"/>
                    <a:pt x="-7309" y="533211"/>
                    <a:pt x="12799" y="530301"/>
                  </a:cubicBezTo>
                  <a:cubicBezTo>
                    <a:pt x="32907" y="527391"/>
                    <a:pt x="108049" y="423410"/>
                    <a:pt x="123924" y="398539"/>
                  </a:cubicBezTo>
                  <a:cubicBezTo>
                    <a:pt x="139799" y="373668"/>
                    <a:pt x="117839" y="372080"/>
                    <a:pt x="108049" y="381076"/>
                  </a:cubicBezTo>
                  <a:cubicBezTo>
                    <a:pt x="98259" y="390072"/>
                    <a:pt x="77621" y="437697"/>
                    <a:pt x="65186" y="452514"/>
                  </a:cubicBezTo>
                  <a:cubicBezTo>
                    <a:pt x="52751" y="467331"/>
                    <a:pt x="23382" y="488232"/>
                    <a:pt x="33436" y="469976"/>
                  </a:cubicBezTo>
                  <a:cubicBezTo>
                    <a:pt x="43490" y="451720"/>
                    <a:pt x="105138" y="396686"/>
                    <a:pt x="125511" y="342976"/>
                  </a:cubicBezTo>
                  <a:cubicBezTo>
                    <a:pt x="145884" y="289266"/>
                    <a:pt x="150647" y="181845"/>
                    <a:pt x="155674" y="147714"/>
                  </a:cubicBezTo>
                  <a:cubicBezTo>
                    <a:pt x="160701" y="113583"/>
                    <a:pt x="170755" y="160943"/>
                    <a:pt x="155674" y="138189"/>
                  </a:cubicBezTo>
                  <a:cubicBezTo>
                    <a:pt x="140593" y="115435"/>
                    <a:pt x="52221" y="3251"/>
                    <a:pt x="5248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717A77A6-133F-4FA6-9EF4-81F91444AFAD}"/>
                </a:ext>
              </a:extLst>
            </p:cNvPr>
            <p:cNvSpPr/>
            <p:nvPr/>
          </p:nvSpPr>
          <p:spPr>
            <a:xfrm>
              <a:off x="3820724" y="5767183"/>
              <a:ext cx="282033" cy="122632"/>
            </a:xfrm>
            <a:custGeom>
              <a:avLst/>
              <a:gdLst>
                <a:gd name="connsiteX0" fmla="*/ 389 w 282033"/>
                <a:gd name="connsiteY0" fmla="*/ 49417 h 122632"/>
                <a:gd name="connsiteX1" fmla="*/ 105164 w 282033"/>
                <a:gd name="connsiteY1" fmla="*/ 205 h 122632"/>
                <a:gd name="connsiteX2" fmla="*/ 160726 w 282033"/>
                <a:gd name="connsiteY2" fmla="*/ 33542 h 122632"/>
                <a:gd name="connsiteX3" fmla="*/ 89289 w 282033"/>
                <a:gd name="connsiteY3" fmla="*/ 74817 h 122632"/>
                <a:gd name="connsiteX4" fmla="*/ 217876 w 282033"/>
                <a:gd name="connsiteY4" fmla="*/ 71642 h 122632"/>
                <a:gd name="connsiteX5" fmla="*/ 275026 w 282033"/>
                <a:gd name="connsiteY5" fmla="*/ 60530 h 122632"/>
                <a:gd name="connsiteX6" fmla="*/ 62301 w 282033"/>
                <a:gd name="connsiteY6" fmla="*/ 122442 h 122632"/>
                <a:gd name="connsiteX7" fmla="*/ 148026 w 282033"/>
                <a:gd name="connsiteY7" fmla="*/ 77992 h 122632"/>
                <a:gd name="connsiteX8" fmla="*/ 130564 w 282033"/>
                <a:gd name="connsiteY8" fmla="*/ 25605 h 122632"/>
                <a:gd name="connsiteX9" fmla="*/ 98814 w 282033"/>
                <a:gd name="connsiteY9" fmla="*/ 20842 h 122632"/>
                <a:gd name="connsiteX10" fmla="*/ 70239 w 282033"/>
                <a:gd name="connsiteY10" fmla="*/ 44655 h 122632"/>
                <a:gd name="connsiteX11" fmla="*/ 389 w 282033"/>
                <a:gd name="connsiteY11" fmla="*/ 49417 h 12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33" h="122632">
                  <a:moveTo>
                    <a:pt x="389" y="49417"/>
                  </a:moveTo>
                  <a:cubicBezTo>
                    <a:pt x="6210" y="42009"/>
                    <a:pt x="78441" y="2851"/>
                    <a:pt x="105164" y="205"/>
                  </a:cubicBezTo>
                  <a:cubicBezTo>
                    <a:pt x="131887" y="-2441"/>
                    <a:pt x="163372" y="21107"/>
                    <a:pt x="160726" y="33542"/>
                  </a:cubicBezTo>
                  <a:cubicBezTo>
                    <a:pt x="158080" y="45977"/>
                    <a:pt x="79764" y="68467"/>
                    <a:pt x="89289" y="74817"/>
                  </a:cubicBezTo>
                  <a:cubicBezTo>
                    <a:pt x="98814" y="81167"/>
                    <a:pt x="186920" y="74023"/>
                    <a:pt x="217876" y="71642"/>
                  </a:cubicBezTo>
                  <a:cubicBezTo>
                    <a:pt x="248832" y="69261"/>
                    <a:pt x="300955" y="52063"/>
                    <a:pt x="275026" y="60530"/>
                  </a:cubicBezTo>
                  <a:cubicBezTo>
                    <a:pt x="249097" y="68997"/>
                    <a:pt x="83468" y="119532"/>
                    <a:pt x="62301" y="122442"/>
                  </a:cubicBezTo>
                  <a:cubicBezTo>
                    <a:pt x="41134" y="125352"/>
                    <a:pt x="136649" y="94132"/>
                    <a:pt x="148026" y="77992"/>
                  </a:cubicBezTo>
                  <a:cubicBezTo>
                    <a:pt x="159403" y="61853"/>
                    <a:pt x="138766" y="35130"/>
                    <a:pt x="130564" y="25605"/>
                  </a:cubicBezTo>
                  <a:cubicBezTo>
                    <a:pt x="122362" y="16080"/>
                    <a:pt x="108868" y="17667"/>
                    <a:pt x="98814" y="20842"/>
                  </a:cubicBezTo>
                  <a:cubicBezTo>
                    <a:pt x="88760" y="24017"/>
                    <a:pt x="84791" y="40951"/>
                    <a:pt x="70239" y="44655"/>
                  </a:cubicBezTo>
                  <a:cubicBezTo>
                    <a:pt x="55687" y="48359"/>
                    <a:pt x="-5432" y="56825"/>
                    <a:pt x="389" y="49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FED6A451-6AB8-4930-B637-2C4857C409DA}"/>
                </a:ext>
              </a:extLst>
            </p:cNvPr>
            <p:cNvSpPr/>
            <p:nvPr/>
          </p:nvSpPr>
          <p:spPr>
            <a:xfrm>
              <a:off x="4308462" y="4878946"/>
              <a:ext cx="475728" cy="212756"/>
            </a:xfrm>
            <a:custGeom>
              <a:avLst/>
              <a:gdLst>
                <a:gd name="connsiteX0" fmla="*/ 13 w 475728"/>
                <a:gd name="connsiteY0" fmla="*/ 8967 h 212756"/>
                <a:gd name="connsiteX1" fmla="*/ 152413 w 475728"/>
                <a:gd name="connsiteY1" fmla="*/ 2617 h 212756"/>
                <a:gd name="connsiteX2" fmla="*/ 277826 w 475728"/>
                <a:gd name="connsiteY2" fmla="*/ 55004 h 212756"/>
                <a:gd name="connsiteX3" fmla="*/ 288938 w 475728"/>
                <a:gd name="connsiteY3" fmla="*/ 51829 h 212756"/>
                <a:gd name="connsiteX4" fmla="*/ 350851 w 475728"/>
                <a:gd name="connsiteY4" fmla="*/ 53417 h 212756"/>
                <a:gd name="connsiteX5" fmla="*/ 325451 w 475728"/>
                <a:gd name="connsiteY5" fmla="*/ 61354 h 212756"/>
                <a:gd name="connsiteX6" fmla="*/ 347676 w 475728"/>
                <a:gd name="connsiteY6" fmla="*/ 59767 h 212756"/>
                <a:gd name="connsiteX7" fmla="*/ 425463 w 475728"/>
                <a:gd name="connsiteY7" fmla="*/ 70879 h 212756"/>
                <a:gd name="connsiteX8" fmla="*/ 450863 w 475728"/>
                <a:gd name="connsiteY8" fmla="*/ 150254 h 212756"/>
                <a:gd name="connsiteX9" fmla="*/ 474676 w 475728"/>
                <a:gd name="connsiteY9" fmla="*/ 210579 h 212756"/>
                <a:gd name="connsiteX10" fmla="*/ 465151 w 475728"/>
                <a:gd name="connsiteY10" fmla="*/ 193117 h 212756"/>
                <a:gd name="connsiteX11" fmla="*/ 409588 w 475728"/>
                <a:gd name="connsiteY11" fmla="*/ 132792 h 212756"/>
                <a:gd name="connsiteX12" fmla="*/ 298463 w 475728"/>
                <a:gd name="connsiteY12" fmla="*/ 72467 h 212756"/>
                <a:gd name="connsiteX13" fmla="*/ 144476 w 475728"/>
                <a:gd name="connsiteY13" fmla="*/ 18492 h 212756"/>
                <a:gd name="connsiteX14" fmla="*/ 13 w 475728"/>
                <a:gd name="connsiteY14" fmla="*/ 8967 h 2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5728" h="212756">
                  <a:moveTo>
                    <a:pt x="13" y="8967"/>
                  </a:moveTo>
                  <a:cubicBezTo>
                    <a:pt x="1336" y="6321"/>
                    <a:pt x="106111" y="-5056"/>
                    <a:pt x="152413" y="2617"/>
                  </a:cubicBezTo>
                  <a:cubicBezTo>
                    <a:pt x="198715" y="10290"/>
                    <a:pt x="255072" y="46802"/>
                    <a:pt x="277826" y="55004"/>
                  </a:cubicBezTo>
                  <a:cubicBezTo>
                    <a:pt x="300580" y="63206"/>
                    <a:pt x="288938" y="51829"/>
                    <a:pt x="288938" y="51829"/>
                  </a:cubicBezTo>
                  <a:cubicBezTo>
                    <a:pt x="301109" y="51565"/>
                    <a:pt x="344766" y="51830"/>
                    <a:pt x="350851" y="53417"/>
                  </a:cubicBezTo>
                  <a:cubicBezTo>
                    <a:pt x="356936" y="55004"/>
                    <a:pt x="325980" y="60296"/>
                    <a:pt x="325451" y="61354"/>
                  </a:cubicBezTo>
                  <a:cubicBezTo>
                    <a:pt x="324922" y="62412"/>
                    <a:pt x="331007" y="58180"/>
                    <a:pt x="347676" y="59767"/>
                  </a:cubicBezTo>
                  <a:cubicBezTo>
                    <a:pt x="364345" y="61354"/>
                    <a:pt x="408265" y="55798"/>
                    <a:pt x="425463" y="70879"/>
                  </a:cubicBezTo>
                  <a:cubicBezTo>
                    <a:pt x="442661" y="85960"/>
                    <a:pt x="442661" y="126971"/>
                    <a:pt x="450863" y="150254"/>
                  </a:cubicBezTo>
                  <a:cubicBezTo>
                    <a:pt x="459065" y="173537"/>
                    <a:pt x="472295" y="203435"/>
                    <a:pt x="474676" y="210579"/>
                  </a:cubicBezTo>
                  <a:cubicBezTo>
                    <a:pt x="477057" y="217723"/>
                    <a:pt x="475999" y="206081"/>
                    <a:pt x="465151" y="193117"/>
                  </a:cubicBezTo>
                  <a:cubicBezTo>
                    <a:pt x="454303" y="180153"/>
                    <a:pt x="437369" y="152900"/>
                    <a:pt x="409588" y="132792"/>
                  </a:cubicBezTo>
                  <a:cubicBezTo>
                    <a:pt x="381807" y="112684"/>
                    <a:pt x="342648" y="91517"/>
                    <a:pt x="298463" y="72467"/>
                  </a:cubicBezTo>
                  <a:cubicBezTo>
                    <a:pt x="254278" y="53417"/>
                    <a:pt x="194482" y="28546"/>
                    <a:pt x="144476" y="18492"/>
                  </a:cubicBezTo>
                  <a:cubicBezTo>
                    <a:pt x="94470" y="8438"/>
                    <a:pt x="-1310" y="11613"/>
                    <a:pt x="13" y="8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91A70CE3-0237-4D5F-BB8A-E0F36B63D049}"/>
                </a:ext>
              </a:extLst>
            </p:cNvPr>
            <p:cNvSpPr/>
            <p:nvPr/>
          </p:nvSpPr>
          <p:spPr>
            <a:xfrm>
              <a:off x="4266846" y="5019616"/>
              <a:ext cx="519493" cy="514759"/>
            </a:xfrm>
            <a:custGeom>
              <a:avLst/>
              <a:gdLst>
                <a:gd name="connsiteX0" fmla="*/ 519467 w 519493"/>
                <a:gd name="connsiteY0" fmla="*/ 59 h 514759"/>
                <a:gd name="connsiteX1" fmla="*/ 379767 w 519493"/>
                <a:gd name="connsiteY1" fmla="*/ 119122 h 514759"/>
                <a:gd name="connsiteX2" fmla="*/ 368654 w 519493"/>
                <a:gd name="connsiteY2" fmla="*/ 214372 h 514759"/>
                <a:gd name="connsiteX3" fmla="*/ 368654 w 519493"/>
                <a:gd name="connsiteY3" fmla="*/ 158809 h 514759"/>
                <a:gd name="connsiteX4" fmla="*/ 395642 w 519493"/>
                <a:gd name="connsiteY4" fmla="*/ 92134 h 514759"/>
                <a:gd name="connsiteX5" fmla="*/ 336904 w 519493"/>
                <a:gd name="connsiteY5" fmla="*/ 206434 h 514759"/>
                <a:gd name="connsiteX6" fmla="*/ 308329 w 519493"/>
                <a:gd name="connsiteY6" fmla="*/ 235009 h 514759"/>
                <a:gd name="connsiteX7" fmla="*/ 308329 w 519493"/>
                <a:gd name="connsiteY7" fmla="*/ 415984 h 514759"/>
                <a:gd name="connsiteX8" fmla="*/ 295629 w 519493"/>
                <a:gd name="connsiteY8" fmla="*/ 342959 h 514759"/>
                <a:gd name="connsiteX9" fmla="*/ 203554 w 519493"/>
                <a:gd name="connsiteY9" fmla="*/ 257234 h 514759"/>
                <a:gd name="connsiteX10" fmla="*/ 206729 w 519493"/>
                <a:gd name="connsiteY10" fmla="*/ 336609 h 514759"/>
                <a:gd name="connsiteX11" fmla="*/ 208317 w 519493"/>
                <a:gd name="connsiteY11" fmla="*/ 363597 h 514759"/>
                <a:gd name="connsiteX12" fmla="*/ 155929 w 519493"/>
                <a:gd name="connsiteY12" fmla="*/ 381059 h 514759"/>
                <a:gd name="connsiteX13" fmla="*/ 354 w 519493"/>
                <a:gd name="connsiteY13" fmla="*/ 514409 h 514759"/>
                <a:gd name="connsiteX14" fmla="*/ 114654 w 519493"/>
                <a:gd name="connsiteY14" fmla="*/ 417572 h 514759"/>
                <a:gd name="connsiteX15" fmla="*/ 155929 w 519493"/>
                <a:gd name="connsiteY15" fmla="*/ 346134 h 514759"/>
                <a:gd name="connsiteX16" fmla="*/ 197204 w 519493"/>
                <a:gd name="connsiteY16" fmla="*/ 220722 h 514759"/>
                <a:gd name="connsiteX17" fmla="*/ 243242 w 519493"/>
                <a:gd name="connsiteY17" fmla="*/ 325497 h 514759"/>
                <a:gd name="connsiteX18" fmla="*/ 290867 w 519493"/>
                <a:gd name="connsiteY18" fmla="*/ 339784 h 514759"/>
                <a:gd name="connsiteX19" fmla="*/ 343254 w 519493"/>
                <a:gd name="connsiteY19" fmla="*/ 368359 h 514759"/>
                <a:gd name="connsiteX20" fmla="*/ 362304 w 519493"/>
                <a:gd name="connsiteY20" fmla="*/ 263584 h 514759"/>
                <a:gd name="connsiteX21" fmla="*/ 316267 w 519493"/>
                <a:gd name="connsiteY21" fmla="*/ 365184 h 514759"/>
                <a:gd name="connsiteX22" fmla="*/ 390879 w 519493"/>
                <a:gd name="connsiteY22" fmla="*/ 134997 h 514759"/>
                <a:gd name="connsiteX23" fmla="*/ 519467 w 519493"/>
                <a:gd name="connsiteY23" fmla="*/ 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493" h="514759">
                  <a:moveTo>
                    <a:pt x="519467" y="59"/>
                  </a:moveTo>
                  <a:cubicBezTo>
                    <a:pt x="517615" y="-2587"/>
                    <a:pt x="404902" y="83403"/>
                    <a:pt x="379767" y="119122"/>
                  </a:cubicBezTo>
                  <a:cubicBezTo>
                    <a:pt x="354631" y="154841"/>
                    <a:pt x="370506" y="207758"/>
                    <a:pt x="368654" y="214372"/>
                  </a:cubicBezTo>
                  <a:cubicBezTo>
                    <a:pt x="366802" y="220987"/>
                    <a:pt x="364156" y="179182"/>
                    <a:pt x="368654" y="158809"/>
                  </a:cubicBezTo>
                  <a:cubicBezTo>
                    <a:pt x="373152" y="138436"/>
                    <a:pt x="400934" y="84197"/>
                    <a:pt x="395642" y="92134"/>
                  </a:cubicBezTo>
                  <a:cubicBezTo>
                    <a:pt x="390350" y="100071"/>
                    <a:pt x="351456" y="182622"/>
                    <a:pt x="336904" y="206434"/>
                  </a:cubicBezTo>
                  <a:cubicBezTo>
                    <a:pt x="322352" y="230246"/>
                    <a:pt x="313091" y="200084"/>
                    <a:pt x="308329" y="235009"/>
                  </a:cubicBezTo>
                  <a:cubicBezTo>
                    <a:pt x="303566" y="269934"/>
                    <a:pt x="308329" y="415984"/>
                    <a:pt x="308329" y="415984"/>
                  </a:cubicBezTo>
                  <a:cubicBezTo>
                    <a:pt x="306212" y="433976"/>
                    <a:pt x="313092" y="369417"/>
                    <a:pt x="295629" y="342959"/>
                  </a:cubicBezTo>
                  <a:cubicBezTo>
                    <a:pt x="278166" y="316501"/>
                    <a:pt x="218371" y="258292"/>
                    <a:pt x="203554" y="257234"/>
                  </a:cubicBezTo>
                  <a:cubicBezTo>
                    <a:pt x="188737" y="256176"/>
                    <a:pt x="205935" y="318882"/>
                    <a:pt x="206729" y="336609"/>
                  </a:cubicBezTo>
                  <a:cubicBezTo>
                    <a:pt x="207523" y="354336"/>
                    <a:pt x="216784" y="356189"/>
                    <a:pt x="208317" y="363597"/>
                  </a:cubicBezTo>
                  <a:cubicBezTo>
                    <a:pt x="199850" y="371005"/>
                    <a:pt x="190589" y="355924"/>
                    <a:pt x="155929" y="381059"/>
                  </a:cubicBezTo>
                  <a:cubicBezTo>
                    <a:pt x="121268" y="406194"/>
                    <a:pt x="7233" y="508324"/>
                    <a:pt x="354" y="514409"/>
                  </a:cubicBezTo>
                  <a:cubicBezTo>
                    <a:pt x="-6525" y="520494"/>
                    <a:pt x="88725" y="445618"/>
                    <a:pt x="114654" y="417572"/>
                  </a:cubicBezTo>
                  <a:cubicBezTo>
                    <a:pt x="140583" y="389526"/>
                    <a:pt x="142171" y="378942"/>
                    <a:pt x="155929" y="346134"/>
                  </a:cubicBezTo>
                  <a:cubicBezTo>
                    <a:pt x="169687" y="313326"/>
                    <a:pt x="182652" y="224161"/>
                    <a:pt x="197204" y="220722"/>
                  </a:cubicBezTo>
                  <a:cubicBezTo>
                    <a:pt x="211756" y="217283"/>
                    <a:pt x="227632" y="305653"/>
                    <a:pt x="243242" y="325497"/>
                  </a:cubicBezTo>
                  <a:cubicBezTo>
                    <a:pt x="258852" y="345341"/>
                    <a:pt x="274198" y="332640"/>
                    <a:pt x="290867" y="339784"/>
                  </a:cubicBezTo>
                  <a:cubicBezTo>
                    <a:pt x="307536" y="346928"/>
                    <a:pt x="331348" y="381059"/>
                    <a:pt x="343254" y="368359"/>
                  </a:cubicBezTo>
                  <a:cubicBezTo>
                    <a:pt x="355160" y="355659"/>
                    <a:pt x="366802" y="264113"/>
                    <a:pt x="362304" y="263584"/>
                  </a:cubicBezTo>
                  <a:cubicBezTo>
                    <a:pt x="357806" y="263055"/>
                    <a:pt x="311505" y="386615"/>
                    <a:pt x="316267" y="365184"/>
                  </a:cubicBezTo>
                  <a:cubicBezTo>
                    <a:pt x="321029" y="343753"/>
                    <a:pt x="357542" y="198232"/>
                    <a:pt x="390879" y="134997"/>
                  </a:cubicBezTo>
                  <a:cubicBezTo>
                    <a:pt x="424216" y="71762"/>
                    <a:pt x="521319" y="2705"/>
                    <a:pt x="5194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C849647-C654-40BB-8456-0356A062D400}"/>
                </a:ext>
              </a:extLst>
            </p:cNvPr>
            <p:cNvSpPr/>
            <p:nvPr/>
          </p:nvSpPr>
          <p:spPr>
            <a:xfrm>
              <a:off x="3889204" y="5178937"/>
              <a:ext cx="455653" cy="195527"/>
            </a:xfrm>
            <a:custGeom>
              <a:avLst/>
              <a:gdLst>
                <a:gd name="connsiteX0" fmla="*/ 3346 w 455653"/>
                <a:gd name="connsiteY0" fmla="*/ 102676 h 195527"/>
                <a:gd name="connsiteX1" fmla="*/ 238296 w 455653"/>
                <a:gd name="connsiteY1" fmla="*/ 7426 h 195527"/>
                <a:gd name="connsiteX2" fmla="*/ 289096 w 455653"/>
                <a:gd name="connsiteY2" fmla="*/ 9013 h 195527"/>
                <a:gd name="connsiteX3" fmla="*/ 204959 w 455653"/>
                <a:gd name="connsiteY3" fmla="*/ 31238 h 195527"/>
                <a:gd name="connsiteX4" fmla="*/ 255759 w 455653"/>
                <a:gd name="connsiteY4" fmla="*/ 99501 h 195527"/>
                <a:gd name="connsiteX5" fmla="*/ 454196 w 455653"/>
                <a:gd name="connsiteY5" fmla="*/ 194751 h 195527"/>
                <a:gd name="connsiteX6" fmla="*/ 351009 w 455653"/>
                <a:gd name="connsiteY6" fmla="*/ 147126 h 195527"/>
                <a:gd name="connsiteX7" fmla="*/ 185909 w 455653"/>
                <a:gd name="connsiteY7" fmla="*/ 72513 h 195527"/>
                <a:gd name="connsiteX8" fmla="*/ 106534 w 455653"/>
                <a:gd name="connsiteY8" fmla="*/ 62988 h 195527"/>
                <a:gd name="connsiteX9" fmla="*/ 3346 w 455653"/>
                <a:gd name="connsiteY9" fmla="*/ 102676 h 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653" h="195527">
                  <a:moveTo>
                    <a:pt x="3346" y="102676"/>
                  </a:moveTo>
                  <a:cubicBezTo>
                    <a:pt x="25306" y="93416"/>
                    <a:pt x="190671" y="23037"/>
                    <a:pt x="238296" y="7426"/>
                  </a:cubicBezTo>
                  <a:cubicBezTo>
                    <a:pt x="285921" y="-8185"/>
                    <a:pt x="294652" y="5044"/>
                    <a:pt x="289096" y="9013"/>
                  </a:cubicBezTo>
                  <a:cubicBezTo>
                    <a:pt x="283540" y="12982"/>
                    <a:pt x="210515" y="16157"/>
                    <a:pt x="204959" y="31238"/>
                  </a:cubicBezTo>
                  <a:cubicBezTo>
                    <a:pt x="199403" y="46319"/>
                    <a:pt x="214220" y="72249"/>
                    <a:pt x="255759" y="99501"/>
                  </a:cubicBezTo>
                  <a:cubicBezTo>
                    <a:pt x="297299" y="126753"/>
                    <a:pt x="438321" y="186814"/>
                    <a:pt x="454196" y="194751"/>
                  </a:cubicBezTo>
                  <a:cubicBezTo>
                    <a:pt x="470071" y="202688"/>
                    <a:pt x="351009" y="147126"/>
                    <a:pt x="351009" y="147126"/>
                  </a:cubicBezTo>
                  <a:cubicBezTo>
                    <a:pt x="306295" y="126753"/>
                    <a:pt x="226655" y="86536"/>
                    <a:pt x="185909" y="72513"/>
                  </a:cubicBezTo>
                  <a:cubicBezTo>
                    <a:pt x="145163" y="58490"/>
                    <a:pt x="139607" y="60342"/>
                    <a:pt x="106534" y="62988"/>
                  </a:cubicBezTo>
                  <a:cubicBezTo>
                    <a:pt x="73461" y="65634"/>
                    <a:pt x="-18614" y="111936"/>
                    <a:pt x="3346" y="102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547F81E4-DEC1-441D-B070-0E259888522C}"/>
                </a:ext>
              </a:extLst>
            </p:cNvPr>
            <p:cNvSpPr/>
            <p:nvPr/>
          </p:nvSpPr>
          <p:spPr>
            <a:xfrm>
              <a:off x="4076683" y="5341929"/>
              <a:ext cx="161644" cy="221659"/>
            </a:xfrm>
            <a:custGeom>
              <a:avLst/>
              <a:gdLst>
                <a:gd name="connsiteX0" fmla="*/ 147655 w 161644"/>
                <a:gd name="connsiteY0" fmla="*/ 9 h 221659"/>
                <a:gd name="connsiteX1" fmla="*/ 142892 w 161644"/>
                <a:gd name="connsiteY1" fmla="*/ 158759 h 221659"/>
                <a:gd name="connsiteX2" fmla="*/ 98442 w 161644"/>
                <a:gd name="connsiteY2" fmla="*/ 219084 h 221659"/>
                <a:gd name="connsiteX3" fmla="*/ 17 w 161644"/>
                <a:gd name="connsiteY3" fmla="*/ 82559 h 221659"/>
                <a:gd name="connsiteX4" fmla="*/ 106380 w 161644"/>
                <a:gd name="connsiteY4" fmla="*/ 206384 h 221659"/>
                <a:gd name="connsiteX5" fmla="*/ 128605 w 161644"/>
                <a:gd name="connsiteY5" fmla="*/ 107959 h 221659"/>
                <a:gd name="connsiteX6" fmla="*/ 160355 w 161644"/>
                <a:gd name="connsiteY6" fmla="*/ 150821 h 221659"/>
                <a:gd name="connsiteX7" fmla="*/ 147655 w 161644"/>
                <a:gd name="connsiteY7" fmla="*/ 9 h 2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644" h="221659">
                  <a:moveTo>
                    <a:pt x="147655" y="9"/>
                  </a:moveTo>
                  <a:cubicBezTo>
                    <a:pt x="144745" y="1332"/>
                    <a:pt x="151094" y="122247"/>
                    <a:pt x="142892" y="158759"/>
                  </a:cubicBezTo>
                  <a:cubicBezTo>
                    <a:pt x="134690" y="195271"/>
                    <a:pt x="122254" y="231784"/>
                    <a:pt x="98442" y="219084"/>
                  </a:cubicBezTo>
                  <a:cubicBezTo>
                    <a:pt x="74629" y="206384"/>
                    <a:pt x="-1306" y="84676"/>
                    <a:pt x="17" y="82559"/>
                  </a:cubicBezTo>
                  <a:cubicBezTo>
                    <a:pt x="1340" y="80442"/>
                    <a:pt x="84949" y="202151"/>
                    <a:pt x="106380" y="206384"/>
                  </a:cubicBezTo>
                  <a:cubicBezTo>
                    <a:pt x="127811" y="210617"/>
                    <a:pt x="119609" y="117220"/>
                    <a:pt x="128605" y="107959"/>
                  </a:cubicBezTo>
                  <a:cubicBezTo>
                    <a:pt x="137601" y="98699"/>
                    <a:pt x="154534" y="161669"/>
                    <a:pt x="160355" y="150821"/>
                  </a:cubicBezTo>
                  <a:cubicBezTo>
                    <a:pt x="166176" y="139973"/>
                    <a:pt x="150565" y="-1314"/>
                    <a:pt x="1476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C6D34124-55DC-46A9-926B-831A8AACAC58}"/>
                </a:ext>
              </a:extLst>
            </p:cNvPr>
            <p:cNvSpPr/>
            <p:nvPr/>
          </p:nvSpPr>
          <p:spPr>
            <a:xfrm>
              <a:off x="4069897" y="5362568"/>
              <a:ext cx="430071" cy="353139"/>
            </a:xfrm>
            <a:custGeom>
              <a:avLst/>
              <a:gdLst>
                <a:gd name="connsiteX0" fmla="*/ 306841 w 430071"/>
                <a:gd name="connsiteY0" fmla="*/ 7 h 353139"/>
                <a:gd name="connsiteX1" fmla="*/ 425903 w 430071"/>
                <a:gd name="connsiteY1" fmla="*/ 141295 h 353139"/>
                <a:gd name="connsiteX2" fmla="*/ 390978 w 430071"/>
                <a:gd name="connsiteY2" fmla="*/ 185745 h 353139"/>
                <a:gd name="connsiteX3" fmla="*/ 275091 w 430071"/>
                <a:gd name="connsiteY3" fmla="*/ 300045 h 353139"/>
                <a:gd name="connsiteX4" fmla="*/ 202066 w 430071"/>
                <a:gd name="connsiteY4" fmla="*/ 323857 h 353139"/>
                <a:gd name="connsiteX5" fmla="*/ 453 w 430071"/>
                <a:gd name="connsiteY5" fmla="*/ 347670 h 353139"/>
                <a:gd name="connsiteX6" fmla="*/ 148091 w 430071"/>
                <a:gd name="connsiteY6" fmla="*/ 352432 h 353139"/>
                <a:gd name="connsiteX7" fmla="*/ 175078 w 430071"/>
                <a:gd name="connsiteY7" fmla="*/ 336557 h 353139"/>
                <a:gd name="connsiteX8" fmla="*/ 279853 w 430071"/>
                <a:gd name="connsiteY8" fmla="*/ 277820 h 353139"/>
                <a:gd name="connsiteX9" fmla="*/ 365578 w 430071"/>
                <a:gd name="connsiteY9" fmla="*/ 142882 h 353139"/>
                <a:gd name="connsiteX10" fmla="*/ 365578 w 430071"/>
                <a:gd name="connsiteY10" fmla="*/ 196857 h 353139"/>
                <a:gd name="connsiteX11" fmla="*/ 400503 w 430071"/>
                <a:gd name="connsiteY11" fmla="*/ 147645 h 353139"/>
                <a:gd name="connsiteX12" fmla="*/ 306841 w 430071"/>
                <a:gd name="connsiteY12" fmla="*/ 7 h 3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71" h="353139">
                  <a:moveTo>
                    <a:pt x="306841" y="7"/>
                  </a:moveTo>
                  <a:cubicBezTo>
                    <a:pt x="311074" y="-1051"/>
                    <a:pt x="411880" y="110339"/>
                    <a:pt x="425903" y="141295"/>
                  </a:cubicBezTo>
                  <a:cubicBezTo>
                    <a:pt x="439926" y="172251"/>
                    <a:pt x="416113" y="159287"/>
                    <a:pt x="390978" y="185745"/>
                  </a:cubicBezTo>
                  <a:cubicBezTo>
                    <a:pt x="365843" y="212203"/>
                    <a:pt x="306576" y="277026"/>
                    <a:pt x="275091" y="300045"/>
                  </a:cubicBezTo>
                  <a:cubicBezTo>
                    <a:pt x="243606" y="323064"/>
                    <a:pt x="247839" y="315920"/>
                    <a:pt x="202066" y="323857"/>
                  </a:cubicBezTo>
                  <a:cubicBezTo>
                    <a:pt x="156293" y="331794"/>
                    <a:pt x="9449" y="342908"/>
                    <a:pt x="453" y="347670"/>
                  </a:cubicBezTo>
                  <a:cubicBezTo>
                    <a:pt x="-8543" y="352432"/>
                    <a:pt x="118987" y="354284"/>
                    <a:pt x="148091" y="352432"/>
                  </a:cubicBezTo>
                  <a:cubicBezTo>
                    <a:pt x="177195" y="350580"/>
                    <a:pt x="153118" y="348992"/>
                    <a:pt x="175078" y="336557"/>
                  </a:cubicBezTo>
                  <a:cubicBezTo>
                    <a:pt x="197038" y="324122"/>
                    <a:pt x="248103" y="310099"/>
                    <a:pt x="279853" y="277820"/>
                  </a:cubicBezTo>
                  <a:cubicBezTo>
                    <a:pt x="311603" y="245541"/>
                    <a:pt x="351291" y="156376"/>
                    <a:pt x="365578" y="142882"/>
                  </a:cubicBezTo>
                  <a:cubicBezTo>
                    <a:pt x="379865" y="129388"/>
                    <a:pt x="359757" y="196063"/>
                    <a:pt x="365578" y="196857"/>
                  </a:cubicBezTo>
                  <a:cubicBezTo>
                    <a:pt x="371399" y="197651"/>
                    <a:pt x="408970" y="181776"/>
                    <a:pt x="400503" y="147645"/>
                  </a:cubicBezTo>
                  <a:cubicBezTo>
                    <a:pt x="392036" y="113514"/>
                    <a:pt x="302608" y="1065"/>
                    <a:pt x="30684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279E91CE-BCB5-4006-85DE-80A33BF17E55}"/>
                </a:ext>
              </a:extLst>
            </p:cNvPr>
            <p:cNvSpPr/>
            <p:nvPr/>
          </p:nvSpPr>
          <p:spPr>
            <a:xfrm>
              <a:off x="4590765" y="4953000"/>
              <a:ext cx="140217" cy="210317"/>
            </a:xfrm>
            <a:custGeom>
              <a:avLst/>
              <a:gdLst>
                <a:gd name="connsiteX0" fmla="*/ 57435 w 140217"/>
                <a:gd name="connsiteY0" fmla="*/ 0 h 210317"/>
                <a:gd name="connsiteX1" fmla="*/ 33623 w 140217"/>
                <a:gd name="connsiteY1" fmla="*/ 79375 h 210317"/>
                <a:gd name="connsiteX2" fmla="*/ 139985 w 140217"/>
                <a:gd name="connsiteY2" fmla="*/ 209550 h 210317"/>
                <a:gd name="connsiteX3" fmla="*/ 62198 w 140217"/>
                <a:gd name="connsiteY3" fmla="*/ 133350 h 210317"/>
                <a:gd name="connsiteX4" fmla="*/ 63785 w 140217"/>
                <a:gd name="connsiteY4" fmla="*/ 134938 h 210317"/>
                <a:gd name="connsiteX5" fmla="*/ 90773 w 140217"/>
                <a:gd name="connsiteY5" fmla="*/ 180975 h 210317"/>
                <a:gd name="connsiteX6" fmla="*/ 285 w 140217"/>
                <a:gd name="connsiteY6" fmla="*/ 79375 h 210317"/>
                <a:gd name="connsiteX7" fmla="*/ 57435 w 140217"/>
                <a:gd name="connsiteY7" fmla="*/ 0 h 21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17" h="210317">
                  <a:moveTo>
                    <a:pt x="57435" y="0"/>
                  </a:moveTo>
                  <a:cubicBezTo>
                    <a:pt x="62991" y="0"/>
                    <a:pt x="19865" y="44450"/>
                    <a:pt x="33623" y="79375"/>
                  </a:cubicBezTo>
                  <a:cubicBezTo>
                    <a:pt x="47381" y="114300"/>
                    <a:pt x="135223" y="200554"/>
                    <a:pt x="139985" y="209550"/>
                  </a:cubicBezTo>
                  <a:cubicBezTo>
                    <a:pt x="144747" y="218546"/>
                    <a:pt x="74898" y="145785"/>
                    <a:pt x="62198" y="133350"/>
                  </a:cubicBezTo>
                  <a:cubicBezTo>
                    <a:pt x="49498" y="120915"/>
                    <a:pt x="59023" y="127001"/>
                    <a:pt x="63785" y="134938"/>
                  </a:cubicBezTo>
                  <a:cubicBezTo>
                    <a:pt x="68548" y="142876"/>
                    <a:pt x="101356" y="190235"/>
                    <a:pt x="90773" y="180975"/>
                  </a:cubicBezTo>
                  <a:cubicBezTo>
                    <a:pt x="80190" y="171715"/>
                    <a:pt x="5047" y="107156"/>
                    <a:pt x="285" y="79375"/>
                  </a:cubicBezTo>
                  <a:cubicBezTo>
                    <a:pt x="-4478" y="51594"/>
                    <a:pt x="51879" y="0"/>
                    <a:pt x="574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DDAF6626-9811-42FE-A8A6-44151C8838A7}"/>
                </a:ext>
              </a:extLst>
            </p:cNvPr>
            <p:cNvSpPr/>
            <p:nvPr/>
          </p:nvSpPr>
          <p:spPr>
            <a:xfrm>
              <a:off x="4717565" y="4964480"/>
              <a:ext cx="56516" cy="197148"/>
            </a:xfrm>
            <a:custGeom>
              <a:avLst/>
              <a:gdLst>
                <a:gd name="connsiteX0" fmla="*/ 485 w 56516"/>
                <a:gd name="connsiteY0" fmla="*/ 2808 h 197148"/>
                <a:gd name="connsiteX1" fmla="*/ 14773 w 56516"/>
                <a:gd name="connsiteY1" fmla="*/ 194895 h 197148"/>
                <a:gd name="connsiteX2" fmla="*/ 38585 w 56516"/>
                <a:gd name="connsiteY2" fmla="*/ 105995 h 197148"/>
                <a:gd name="connsiteX3" fmla="*/ 56048 w 56516"/>
                <a:gd name="connsiteY3" fmla="*/ 75833 h 197148"/>
                <a:gd name="connsiteX4" fmla="*/ 19535 w 56516"/>
                <a:gd name="connsiteY4" fmla="*/ 112345 h 197148"/>
                <a:gd name="connsiteX5" fmla="*/ 32235 w 56516"/>
                <a:gd name="connsiteY5" fmla="*/ 82183 h 197148"/>
                <a:gd name="connsiteX6" fmla="*/ 485 w 56516"/>
                <a:gd name="connsiteY6" fmla="*/ 2808 h 19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16" h="197148">
                  <a:moveTo>
                    <a:pt x="485" y="2808"/>
                  </a:moveTo>
                  <a:cubicBezTo>
                    <a:pt x="-2425" y="21593"/>
                    <a:pt x="8423" y="177697"/>
                    <a:pt x="14773" y="194895"/>
                  </a:cubicBezTo>
                  <a:cubicBezTo>
                    <a:pt x="21123" y="212093"/>
                    <a:pt x="31706" y="125839"/>
                    <a:pt x="38585" y="105995"/>
                  </a:cubicBezTo>
                  <a:cubicBezTo>
                    <a:pt x="45464" y="86151"/>
                    <a:pt x="59223" y="74775"/>
                    <a:pt x="56048" y="75833"/>
                  </a:cubicBezTo>
                  <a:cubicBezTo>
                    <a:pt x="52873" y="76891"/>
                    <a:pt x="23504" y="111287"/>
                    <a:pt x="19535" y="112345"/>
                  </a:cubicBezTo>
                  <a:cubicBezTo>
                    <a:pt x="15566" y="113403"/>
                    <a:pt x="34881" y="99381"/>
                    <a:pt x="32235" y="82183"/>
                  </a:cubicBezTo>
                  <a:cubicBezTo>
                    <a:pt x="29589" y="64985"/>
                    <a:pt x="3395" y="-15977"/>
                    <a:pt x="485" y="2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EC27ECFB-8B16-434A-A5B0-09187696F529}"/>
                </a:ext>
              </a:extLst>
            </p:cNvPr>
            <p:cNvSpPr/>
            <p:nvPr/>
          </p:nvSpPr>
          <p:spPr>
            <a:xfrm>
              <a:off x="4662143" y="5142383"/>
              <a:ext cx="99749" cy="608611"/>
            </a:xfrm>
            <a:custGeom>
              <a:avLst/>
              <a:gdLst>
                <a:gd name="connsiteX0" fmla="*/ 345 w 99749"/>
                <a:gd name="connsiteY0" fmla="*/ 1117 h 608611"/>
                <a:gd name="connsiteX1" fmla="*/ 47970 w 99749"/>
                <a:gd name="connsiteY1" fmla="*/ 115417 h 608611"/>
                <a:gd name="connsiteX2" fmla="*/ 97182 w 99749"/>
                <a:gd name="connsiteY2" fmla="*/ 588492 h 608611"/>
                <a:gd name="connsiteX3" fmla="*/ 92420 w 99749"/>
                <a:gd name="connsiteY3" fmla="*/ 498005 h 608611"/>
                <a:gd name="connsiteX4" fmla="*/ 89245 w 99749"/>
                <a:gd name="connsiteY4" fmla="*/ 285280 h 608611"/>
                <a:gd name="connsiteX5" fmla="*/ 79720 w 99749"/>
                <a:gd name="connsiteY5" fmla="*/ 239242 h 608611"/>
                <a:gd name="connsiteX6" fmla="*/ 73370 w 99749"/>
                <a:gd name="connsiteY6" fmla="*/ 156692 h 608611"/>
                <a:gd name="connsiteX7" fmla="*/ 345 w 99749"/>
                <a:gd name="connsiteY7" fmla="*/ 1117 h 60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9" h="608611">
                  <a:moveTo>
                    <a:pt x="345" y="1117"/>
                  </a:moveTo>
                  <a:cubicBezTo>
                    <a:pt x="-3888" y="-5762"/>
                    <a:pt x="31831" y="17521"/>
                    <a:pt x="47970" y="115417"/>
                  </a:cubicBezTo>
                  <a:cubicBezTo>
                    <a:pt x="64109" y="213313"/>
                    <a:pt x="89774" y="524727"/>
                    <a:pt x="97182" y="588492"/>
                  </a:cubicBezTo>
                  <a:cubicBezTo>
                    <a:pt x="104590" y="652257"/>
                    <a:pt x="93743" y="548540"/>
                    <a:pt x="92420" y="498005"/>
                  </a:cubicBezTo>
                  <a:cubicBezTo>
                    <a:pt x="91097" y="447470"/>
                    <a:pt x="91362" y="328407"/>
                    <a:pt x="89245" y="285280"/>
                  </a:cubicBezTo>
                  <a:cubicBezTo>
                    <a:pt x="87128" y="242153"/>
                    <a:pt x="82366" y="260673"/>
                    <a:pt x="79720" y="239242"/>
                  </a:cubicBezTo>
                  <a:cubicBezTo>
                    <a:pt x="77074" y="217811"/>
                    <a:pt x="86335" y="195585"/>
                    <a:pt x="73370" y="156692"/>
                  </a:cubicBezTo>
                  <a:cubicBezTo>
                    <a:pt x="60405" y="117799"/>
                    <a:pt x="4578" y="7996"/>
                    <a:pt x="345" y="1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A1EEB155-66B1-4C42-8DB6-1B238FBE6F32}"/>
                </a:ext>
              </a:extLst>
            </p:cNvPr>
            <p:cNvSpPr/>
            <p:nvPr/>
          </p:nvSpPr>
          <p:spPr>
            <a:xfrm>
              <a:off x="4717709" y="5118781"/>
              <a:ext cx="62593" cy="654581"/>
            </a:xfrm>
            <a:custGeom>
              <a:avLst/>
              <a:gdLst>
                <a:gd name="connsiteX0" fmla="*/ 33679 w 62593"/>
                <a:gd name="connsiteY0" fmla="*/ 4082 h 654581"/>
                <a:gd name="connsiteX1" fmla="*/ 341 w 62593"/>
                <a:gd name="connsiteY1" fmla="*/ 113619 h 654581"/>
                <a:gd name="connsiteX2" fmla="*/ 59079 w 62593"/>
                <a:gd name="connsiteY2" fmla="*/ 420007 h 654581"/>
                <a:gd name="connsiteX3" fmla="*/ 55904 w 62593"/>
                <a:gd name="connsiteY3" fmla="*/ 650194 h 654581"/>
                <a:gd name="connsiteX4" fmla="*/ 55904 w 62593"/>
                <a:gd name="connsiteY4" fmla="*/ 545419 h 654581"/>
                <a:gd name="connsiteX5" fmla="*/ 6691 w 62593"/>
                <a:gd name="connsiteY5" fmla="*/ 237444 h 654581"/>
                <a:gd name="connsiteX6" fmla="*/ 33679 w 62593"/>
                <a:gd name="connsiteY6" fmla="*/ 4082 h 65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93" h="654581">
                  <a:moveTo>
                    <a:pt x="33679" y="4082"/>
                  </a:moveTo>
                  <a:cubicBezTo>
                    <a:pt x="32621" y="-16555"/>
                    <a:pt x="-3892" y="44298"/>
                    <a:pt x="341" y="113619"/>
                  </a:cubicBezTo>
                  <a:cubicBezTo>
                    <a:pt x="4574" y="182940"/>
                    <a:pt x="49819" y="330578"/>
                    <a:pt x="59079" y="420007"/>
                  </a:cubicBezTo>
                  <a:cubicBezTo>
                    <a:pt x="68339" y="509436"/>
                    <a:pt x="56433" y="629292"/>
                    <a:pt x="55904" y="650194"/>
                  </a:cubicBezTo>
                  <a:cubicBezTo>
                    <a:pt x="55375" y="671096"/>
                    <a:pt x="64106" y="614211"/>
                    <a:pt x="55904" y="545419"/>
                  </a:cubicBezTo>
                  <a:cubicBezTo>
                    <a:pt x="47702" y="476627"/>
                    <a:pt x="9337" y="327667"/>
                    <a:pt x="6691" y="237444"/>
                  </a:cubicBezTo>
                  <a:cubicBezTo>
                    <a:pt x="4045" y="147221"/>
                    <a:pt x="34737" y="24719"/>
                    <a:pt x="33679" y="4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C4F511DB-5A24-4DDE-B715-829E3F640B77}"/>
                </a:ext>
              </a:extLst>
            </p:cNvPr>
            <p:cNvSpPr/>
            <p:nvPr/>
          </p:nvSpPr>
          <p:spPr>
            <a:xfrm>
              <a:off x="4393506" y="5406998"/>
              <a:ext cx="279007" cy="434791"/>
            </a:xfrm>
            <a:custGeom>
              <a:avLst/>
              <a:gdLst>
                <a:gd name="connsiteX0" fmla="*/ 149919 w 279007"/>
                <a:gd name="connsiteY0" fmla="*/ 27 h 434791"/>
                <a:gd name="connsiteX1" fmla="*/ 140394 w 279007"/>
                <a:gd name="connsiteY1" fmla="*/ 138140 h 434791"/>
                <a:gd name="connsiteX2" fmla="*/ 78482 w 279007"/>
                <a:gd name="connsiteY2" fmla="*/ 204815 h 434791"/>
                <a:gd name="connsiteX3" fmla="*/ 80069 w 279007"/>
                <a:gd name="connsiteY3" fmla="*/ 242915 h 434791"/>
                <a:gd name="connsiteX4" fmla="*/ 62607 w 279007"/>
                <a:gd name="connsiteY4" fmla="*/ 241327 h 434791"/>
                <a:gd name="connsiteX5" fmla="*/ 3869 w 279007"/>
                <a:gd name="connsiteY5" fmla="*/ 282602 h 434791"/>
                <a:gd name="connsiteX6" fmla="*/ 64194 w 279007"/>
                <a:gd name="connsiteY6" fmla="*/ 323877 h 434791"/>
                <a:gd name="connsiteX7" fmla="*/ 132457 w 279007"/>
                <a:gd name="connsiteY7" fmla="*/ 385790 h 434791"/>
                <a:gd name="connsiteX8" fmla="*/ 257869 w 279007"/>
                <a:gd name="connsiteY8" fmla="*/ 431827 h 434791"/>
                <a:gd name="connsiteX9" fmla="*/ 272157 w 279007"/>
                <a:gd name="connsiteY9" fmla="*/ 428652 h 434791"/>
                <a:gd name="connsiteX10" fmla="*/ 186432 w 279007"/>
                <a:gd name="connsiteY10" fmla="*/ 415952 h 434791"/>
                <a:gd name="connsiteX11" fmla="*/ 2282 w 279007"/>
                <a:gd name="connsiteY11" fmla="*/ 285777 h 434791"/>
                <a:gd name="connsiteX12" fmla="*/ 86419 w 279007"/>
                <a:gd name="connsiteY12" fmla="*/ 233390 h 434791"/>
                <a:gd name="connsiteX13" fmla="*/ 130869 w 279007"/>
                <a:gd name="connsiteY13" fmla="*/ 127027 h 434791"/>
                <a:gd name="connsiteX14" fmla="*/ 149919 w 279007"/>
                <a:gd name="connsiteY14" fmla="*/ 27 h 43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007" h="434791">
                  <a:moveTo>
                    <a:pt x="149919" y="27"/>
                  </a:moveTo>
                  <a:cubicBezTo>
                    <a:pt x="151506" y="1879"/>
                    <a:pt x="152300" y="104009"/>
                    <a:pt x="140394" y="138140"/>
                  </a:cubicBezTo>
                  <a:cubicBezTo>
                    <a:pt x="128488" y="172271"/>
                    <a:pt x="88536" y="187353"/>
                    <a:pt x="78482" y="204815"/>
                  </a:cubicBezTo>
                  <a:cubicBezTo>
                    <a:pt x="68428" y="222277"/>
                    <a:pt x="82715" y="236830"/>
                    <a:pt x="80069" y="242915"/>
                  </a:cubicBezTo>
                  <a:cubicBezTo>
                    <a:pt x="77423" y="249000"/>
                    <a:pt x="75307" y="234713"/>
                    <a:pt x="62607" y="241327"/>
                  </a:cubicBezTo>
                  <a:cubicBezTo>
                    <a:pt x="49907" y="247941"/>
                    <a:pt x="3605" y="268844"/>
                    <a:pt x="3869" y="282602"/>
                  </a:cubicBezTo>
                  <a:cubicBezTo>
                    <a:pt x="4133" y="296360"/>
                    <a:pt x="42763" y="306679"/>
                    <a:pt x="64194" y="323877"/>
                  </a:cubicBezTo>
                  <a:cubicBezTo>
                    <a:pt x="85625" y="341075"/>
                    <a:pt x="100178" y="367798"/>
                    <a:pt x="132457" y="385790"/>
                  </a:cubicBezTo>
                  <a:cubicBezTo>
                    <a:pt x="164736" y="403782"/>
                    <a:pt x="234586" y="424683"/>
                    <a:pt x="257869" y="431827"/>
                  </a:cubicBezTo>
                  <a:cubicBezTo>
                    <a:pt x="281152" y="438971"/>
                    <a:pt x="284063" y="431298"/>
                    <a:pt x="272157" y="428652"/>
                  </a:cubicBezTo>
                  <a:cubicBezTo>
                    <a:pt x="260251" y="426006"/>
                    <a:pt x="231411" y="439765"/>
                    <a:pt x="186432" y="415952"/>
                  </a:cubicBezTo>
                  <a:cubicBezTo>
                    <a:pt x="141453" y="392140"/>
                    <a:pt x="18951" y="316204"/>
                    <a:pt x="2282" y="285777"/>
                  </a:cubicBezTo>
                  <a:cubicBezTo>
                    <a:pt x="-14387" y="255350"/>
                    <a:pt x="64988" y="259848"/>
                    <a:pt x="86419" y="233390"/>
                  </a:cubicBezTo>
                  <a:cubicBezTo>
                    <a:pt x="107850" y="206932"/>
                    <a:pt x="121079" y="164333"/>
                    <a:pt x="130869" y="127027"/>
                  </a:cubicBezTo>
                  <a:cubicBezTo>
                    <a:pt x="140659" y="89721"/>
                    <a:pt x="148332" y="-1825"/>
                    <a:pt x="14991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81CBD54F-3A4B-4E37-9B61-5509E97D6A9D}"/>
                </a:ext>
              </a:extLst>
            </p:cNvPr>
            <p:cNvSpPr/>
            <p:nvPr/>
          </p:nvSpPr>
          <p:spPr>
            <a:xfrm>
              <a:off x="4504361" y="5478461"/>
              <a:ext cx="262604" cy="417689"/>
            </a:xfrm>
            <a:custGeom>
              <a:avLst/>
              <a:gdLst>
                <a:gd name="connsiteX0" fmla="*/ 59702 w 262604"/>
                <a:gd name="connsiteY0" fmla="*/ 2 h 417689"/>
                <a:gd name="connsiteX1" fmla="*/ 175589 w 262604"/>
                <a:gd name="connsiteY1" fmla="*/ 111127 h 417689"/>
                <a:gd name="connsiteX2" fmla="*/ 242264 w 262604"/>
                <a:gd name="connsiteY2" fmla="*/ 201614 h 417689"/>
                <a:gd name="connsiteX3" fmla="*/ 218452 w 262604"/>
                <a:gd name="connsiteY3" fmla="*/ 184152 h 417689"/>
                <a:gd name="connsiteX4" fmla="*/ 261314 w 262604"/>
                <a:gd name="connsiteY4" fmla="*/ 284164 h 417689"/>
                <a:gd name="connsiteX5" fmla="*/ 250202 w 262604"/>
                <a:gd name="connsiteY5" fmla="*/ 334964 h 417689"/>
                <a:gd name="connsiteX6" fmla="*/ 237502 w 262604"/>
                <a:gd name="connsiteY6" fmla="*/ 417514 h 417689"/>
                <a:gd name="connsiteX7" fmla="*/ 240677 w 262604"/>
                <a:gd name="connsiteY7" fmla="*/ 311152 h 417689"/>
                <a:gd name="connsiteX8" fmla="*/ 193052 w 262604"/>
                <a:gd name="connsiteY8" fmla="*/ 177802 h 417689"/>
                <a:gd name="connsiteX9" fmla="*/ 126377 w 262604"/>
                <a:gd name="connsiteY9" fmla="*/ 104777 h 417689"/>
                <a:gd name="connsiteX10" fmla="*/ 69227 w 262604"/>
                <a:gd name="connsiteY10" fmla="*/ 119064 h 417689"/>
                <a:gd name="connsiteX11" fmla="*/ 964 w 262604"/>
                <a:gd name="connsiteY11" fmla="*/ 92077 h 417689"/>
                <a:gd name="connsiteX12" fmla="*/ 123202 w 262604"/>
                <a:gd name="connsiteY12" fmla="*/ 107952 h 417689"/>
                <a:gd name="connsiteX13" fmla="*/ 59702 w 262604"/>
                <a:gd name="connsiteY13" fmla="*/ 2 h 4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604" h="417689">
                  <a:moveTo>
                    <a:pt x="59702" y="2"/>
                  </a:moveTo>
                  <a:cubicBezTo>
                    <a:pt x="68433" y="531"/>
                    <a:pt x="145162" y="77525"/>
                    <a:pt x="175589" y="111127"/>
                  </a:cubicBezTo>
                  <a:cubicBezTo>
                    <a:pt x="206016" y="144729"/>
                    <a:pt x="235120" y="189443"/>
                    <a:pt x="242264" y="201614"/>
                  </a:cubicBezTo>
                  <a:cubicBezTo>
                    <a:pt x="249408" y="213785"/>
                    <a:pt x="215277" y="170394"/>
                    <a:pt x="218452" y="184152"/>
                  </a:cubicBezTo>
                  <a:cubicBezTo>
                    <a:pt x="221627" y="197910"/>
                    <a:pt x="256022" y="259029"/>
                    <a:pt x="261314" y="284164"/>
                  </a:cubicBezTo>
                  <a:cubicBezTo>
                    <a:pt x="266606" y="309299"/>
                    <a:pt x="254171" y="312739"/>
                    <a:pt x="250202" y="334964"/>
                  </a:cubicBezTo>
                  <a:cubicBezTo>
                    <a:pt x="246233" y="357189"/>
                    <a:pt x="239089" y="421483"/>
                    <a:pt x="237502" y="417514"/>
                  </a:cubicBezTo>
                  <a:cubicBezTo>
                    <a:pt x="235915" y="413545"/>
                    <a:pt x="248085" y="351104"/>
                    <a:pt x="240677" y="311152"/>
                  </a:cubicBezTo>
                  <a:cubicBezTo>
                    <a:pt x="233269" y="271200"/>
                    <a:pt x="212102" y="212198"/>
                    <a:pt x="193052" y="177802"/>
                  </a:cubicBezTo>
                  <a:cubicBezTo>
                    <a:pt x="174002" y="143406"/>
                    <a:pt x="147015" y="114567"/>
                    <a:pt x="126377" y="104777"/>
                  </a:cubicBezTo>
                  <a:cubicBezTo>
                    <a:pt x="105739" y="94987"/>
                    <a:pt x="90129" y="121181"/>
                    <a:pt x="69227" y="119064"/>
                  </a:cubicBezTo>
                  <a:cubicBezTo>
                    <a:pt x="48325" y="116947"/>
                    <a:pt x="-8032" y="93929"/>
                    <a:pt x="964" y="92077"/>
                  </a:cubicBezTo>
                  <a:cubicBezTo>
                    <a:pt x="9960" y="90225"/>
                    <a:pt x="110237" y="121710"/>
                    <a:pt x="123202" y="107952"/>
                  </a:cubicBezTo>
                  <a:cubicBezTo>
                    <a:pt x="136167" y="94194"/>
                    <a:pt x="50971" y="-527"/>
                    <a:pt x="5970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3322C984-C39D-4C79-A4C9-66FC2E625A80}"/>
                </a:ext>
              </a:extLst>
            </p:cNvPr>
            <p:cNvSpPr/>
            <p:nvPr/>
          </p:nvSpPr>
          <p:spPr>
            <a:xfrm>
              <a:off x="3851750" y="5661947"/>
              <a:ext cx="480757" cy="233104"/>
            </a:xfrm>
            <a:custGeom>
              <a:avLst/>
              <a:gdLst>
                <a:gd name="connsiteX0" fmla="*/ 7463 w 480757"/>
                <a:gd name="connsiteY0" fmla="*/ 230853 h 233104"/>
                <a:gd name="connsiteX1" fmla="*/ 269400 w 480757"/>
                <a:gd name="connsiteY1" fmla="*/ 175291 h 233104"/>
                <a:gd name="connsiteX2" fmla="*/ 334488 w 480757"/>
                <a:gd name="connsiteY2" fmla="*/ 118141 h 233104"/>
                <a:gd name="connsiteX3" fmla="*/ 202725 w 480757"/>
                <a:gd name="connsiteY3" fmla="*/ 191166 h 233104"/>
                <a:gd name="connsiteX4" fmla="*/ 85250 w 480757"/>
                <a:gd name="connsiteY4" fmla="*/ 232441 h 233104"/>
                <a:gd name="connsiteX5" fmla="*/ 299563 w 480757"/>
                <a:gd name="connsiteY5" fmla="*/ 159416 h 233104"/>
                <a:gd name="connsiteX6" fmla="*/ 405925 w 480757"/>
                <a:gd name="connsiteY6" fmla="*/ 86391 h 233104"/>
                <a:gd name="connsiteX7" fmla="*/ 474188 w 480757"/>
                <a:gd name="connsiteY7" fmla="*/ 37178 h 233104"/>
                <a:gd name="connsiteX8" fmla="*/ 469425 w 480757"/>
                <a:gd name="connsiteY8" fmla="*/ 666 h 233104"/>
                <a:gd name="connsiteX9" fmla="*/ 397988 w 480757"/>
                <a:gd name="connsiteY9" fmla="*/ 68928 h 233104"/>
                <a:gd name="connsiteX10" fmla="*/ 259875 w 480757"/>
                <a:gd name="connsiteY10" fmla="*/ 146716 h 233104"/>
                <a:gd name="connsiteX11" fmla="*/ 86838 w 480757"/>
                <a:gd name="connsiteY11" fmla="*/ 213391 h 233104"/>
                <a:gd name="connsiteX12" fmla="*/ 7463 w 480757"/>
                <a:gd name="connsiteY12" fmla="*/ 230853 h 2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757" h="233104">
                  <a:moveTo>
                    <a:pt x="7463" y="230853"/>
                  </a:moveTo>
                  <a:cubicBezTo>
                    <a:pt x="37890" y="224503"/>
                    <a:pt x="214896" y="194076"/>
                    <a:pt x="269400" y="175291"/>
                  </a:cubicBezTo>
                  <a:cubicBezTo>
                    <a:pt x="323904" y="156506"/>
                    <a:pt x="345601" y="115495"/>
                    <a:pt x="334488" y="118141"/>
                  </a:cubicBezTo>
                  <a:cubicBezTo>
                    <a:pt x="323375" y="120787"/>
                    <a:pt x="244265" y="172116"/>
                    <a:pt x="202725" y="191166"/>
                  </a:cubicBezTo>
                  <a:cubicBezTo>
                    <a:pt x="161185" y="210216"/>
                    <a:pt x="69110" y="237733"/>
                    <a:pt x="85250" y="232441"/>
                  </a:cubicBezTo>
                  <a:cubicBezTo>
                    <a:pt x="101390" y="227149"/>
                    <a:pt x="246117" y="183758"/>
                    <a:pt x="299563" y="159416"/>
                  </a:cubicBezTo>
                  <a:cubicBezTo>
                    <a:pt x="353009" y="135074"/>
                    <a:pt x="376821" y="106764"/>
                    <a:pt x="405925" y="86391"/>
                  </a:cubicBezTo>
                  <a:cubicBezTo>
                    <a:pt x="435029" y="66018"/>
                    <a:pt x="463605" y="51465"/>
                    <a:pt x="474188" y="37178"/>
                  </a:cubicBezTo>
                  <a:cubicBezTo>
                    <a:pt x="484771" y="22890"/>
                    <a:pt x="482125" y="-4626"/>
                    <a:pt x="469425" y="666"/>
                  </a:cubicBezTo>
                  <a:cubicBezTo>
                    <a:pt x="456725" y="5958"/>
                    <a:pt x="432913" y="44586"/>
                    <a:pt x="397988" y="68928"/>
                  </a:cubicBezTo>
                  <a:cubicBezTo>
                    <a:pt x="363063" y="93270"/>
                    <a:pt x="311733" y="122639"/>
                    <a:pt x="259875" y="146716"/>
                  </a:cubicBezTo>
                  <a:cubicBezTo>
                    <a:pt x="208017" y="170793"/>
                    <a:pt x="126790" y="200956"/>
                    <a:pt x="86838" y="213391"/>
                  </a:cubicBezTo>
                  <a:cubicBezTo>
                    <a:pt x="46886" y="225826"/>
                    <a:pt x="-22964" y="237203"/>
                    <a:pt x="7463" y="230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55851C61-D5BE-4B91-ABCD-FE8CE684B2FA}"/>
                </a:ext>
              </a:extLst>
            </p:cNvPr>
            <p:cNvSpPr/>
            <p:nvPr/>
          </p:nvSpPr>
          <p:spPr>
            <a:xfrm>
              <a:off x="4348814" y="5469062"/>
              <a:ext cx="194495" cy="386510"/>
            </a:xfrm>
            <a:custGeom>
              <a:avLst/>
              <a:gdLst>
                <a:gd name="connsiteX0" fmla="*/ 193024 w 194495"/>
                <a:gd name="connsiteY0" fmla="*/ 1463 h 386510"/>
                <a:gd name="connsiteX1" fmla="*/ 104124 w 194495"/>
                <a:gd name="connsiteY1" fmla="*/ 130051 h 386510"/>
                <a:gd name="connsiteX2" fmla="*/ 2524 w 194495"/>
                <a:gd name="connsiteY2" fmla="*/ 230063 h 386510"/>
                <a:gd name="connsiteX3" fmla="*/ 34274 w 194495"/>
                <a:gd name="connsiteY3" fmla="*/ 244351 h 386510"/>
                <a:gd name="connsiteX4" fmla="*/ 72374 w 194495"/>
                <a:gd name="connsiteY4" fmla="*/ 293563 h 386510"/>
                <a:gd name="connsiteX5" fmla="*/ 45386 w 194495"/>
                <a:gd name="connsiteY5" fmla="*/ 385638 h 386510"/>
                <a:gd name="connsiteX6" fmla="*/ 104124 w 194495"/>
                <a:gd name="connsiteY6" fmla="*/ 338013 h 386510"/>
                <a:gd name="connsiteX7" fmla="*/ 100949 w 194495"/>
                <a:gd name="connsiteY7" fmla="*/ 306263 h 386510"/>
                <a:gd name="connsiteX8" fmla="*/ 29511 w 194495"/>
                <a:gd name="connsiteY8" fmla="*/ 220538 h 386510"/>
                <a:gd name="connsiteX9" fmla="*/ 193024 w 194495"/>
                <a:gd name="connsiteY9" fmla="*/ 1463 h 3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95" h="386510">
                  <a:moveTo>
                    <a:pt x="193024" y="1463"/>
                  </a:moveTo>
                  <a:cubicBezTo>
                    <a:pt x="205460" y="-13618"/>
                    <a:pt x="135874" y="91951"/>
                    <a:pt x="104124" y="130051"/>
                  </a:cubicBezTo>
                  <a:cubicBezTo>
                    <a:pt x="72374" y="168151"/>
                    <a:pt x="14166" y="211013"/>
                    <a:pt x="2524" y="230063"/>
                  </a:cubicBezTo>
                  <a:cubicBezTo>
                    <a:pt x="-9118" y="249113"/>
                    <a:pt x="22632" y="233768"/>
                    <a:pt x="34274" y="244351"/>
                  </a:cubicBezTo>
                  <a:cubicBezTo>
                    <a:pt x="45916" y="254934"/>
                    <a:pt x="70522" y="270015"/>
                    <a:pt x="72374" y="293563"/>
                  </a:cubicBezTo>
                  <a:cubicBezTo>
                    <a:pt x="74226" y="317111"/>
                    <a:pt x="40094" y="378230"/>
                    <a:pt x="45386" y="385638"/>
                  </a:cubicBezTo>
                  <a:cubicBezTo>
                    <a:pt x="50678" y="393046"/>
                    <a:pt x="94864" y="351242"/>
                    <a:pt x="104124" y="338013"/>
                  </a:cubicBezTo>
                  <a:cubicBezTo>
                    <a:pt x="113384" y="324784"/>
                    <a:pt x="113385" y="325842"/>
                    <a:pt x="100949" y="306263"/>
                  </a:cubicBezTo>
                  <a:cubicBezTo>
                    <a:pt x="88513" y="286684"/>
                    <a:pt x="14430" y="267369"/>
                    <a:pt x="29511" y="220538"/>
                  </a:cubicBezTo>
                  <a:cubicBezTo>
                    <a:pt x="44592" y="173707"/>
                    <a:pt x="180588" y="16544"/>
                    <a:pt x="193024" y="1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DCF11C25-97CE-4AF1-9D3D-B712E752C8C4}"/>
                </a:ext>
              </a:extLst>
            </p:cNvPr>
            <p:cNvSpPr/>
            <p:nvPr/>
          </p:nvSpPr>
          <p:spPr>
            <a:xfrm>
              <a:off x="3754871" y="5839590"/>
              <a:ext cx="559710" cy="96746"/>
            </a:xfrm>
            <a:custGeom>
              <a:avLst/>
              <a:gdLst>
                <a:gd name="connsiteX0" fmla="*/ 71004 w 559710"/>
                <a:gd name="connsiteY0" fmla="*/ 65910 h 96746"/>
                <a:gd name="connsiteX1" fmla="*/ 251979 w 559710"/>
                <a:gd name="connsiteY1" fmla="*/ 92898 h 96746"/>
                <a:gd name="connsiteX2" fmla="*/ 356754 w 559710"/>
                <a:gd name="connsiteY2" fmla="*/ 96073 h 96746"/>
                <a:gd name="connsiteX3" fmla="*/ 364692 w 559710"/>
                <a:gd name="connsiteY3" fmla="*/ 88135 h 96746"/>
                <a:gd name="connsiteX4" fmla="*/ 351992 w 559710"/>
                <a:gd name="connsiteY4" fmla="*/ 61148 h 96746"/>
                <a:gd name="connsiteX5" fmla="*/ 385329 w 559710"/>
                <a:gd name="connsiteY5" fmla="*/ 43685 h 96746"/>
                <a:gd name="connsiteX6" fmla="*/ 436129 w 559710"/>
                <a:gd name="connsiteY6" fmla="*/ 23048 h 96746"/>
                <a:gd name="connsiteX7" fmla="*/ 496454 w 559710"/>
                <a:gd name="connsiteY7" fmla="*/ 3998 h 96746"/>
                <a:gd name="connsiteX8" fmla="*/ 558367 w 559710"/>
                <a:gd name="connsiteY8" fmla="*/ 3998 h 96746"/>
                <a:gd name="connsiteX9" fmla="*/ 434542 w 559710"/>
                <a:gd name="connsiteY9" fmla="*/ 3998 h 96746"/>
                <a:gd name="connsiteX10" fmla="*/ 331354 w 559710"/>
                <a:gd name="connsiteY10" fmla="*/ 57973 h 96746"/>
                <a:gd name="connsiteX11" fmla="*/ 309129 w 559710"/>
                <a:gd name="connsiteY11" fmla="*/ 86548 h 96746"/>
                <a:gd name="connsiteX12" fmla="*/ 10679 w 559710"/>
                <a:gd name="connsiteY12" fmla="*/ 45273 h 96746"/>
                <a:gd name="connsiteX13" fmla="*/ 71004 w 559710"/>
                <a:gd name="connsiteY13" fmla="*/ 65910 h 9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710" h="96746">
                  <a:moveTo>
                    <a:pt x="71004" y="65910"/>
                  </a:moveTo>
                  <a:cubicBezTo>
                    <a:pt x="111221" y="73848"/>
                    <a:pt x="204354" y="87871"/>
                    <a:pt x="251979" y="92898"/>
                  </a:cubicBezTo>
                  <a:cubicBezTo>
                    <a:pt x="299604" y="97925"/>
                    <a:pt x="337969" y="96867"/>
                    <a:pt x="356754" y="96073"/>
                  </a:cubicBezTo>
                  <a:cubicBezTo>
                    <a:pt x="375539" y="95279"/>
                    <a:pt x="365486" y="93956"/>
                    <a:pt x="364692" y="88135"/>
                  </a:cubicBezTo>
                  <a:cubicBezTo>
                    <a:pt x="363898" y="82314"/>
                    <a:pt x="348553" y="68556"/>
                    <a:pt x="351992" y="61148"/>
                  </a:cubicBezTo>
                  <a:cubicBezTo>
                    <a:pt x="355432" y="53740"/>
                    <a:pt x="371306" y="50035"/>
                    <a:pt x="385329" y="43685"/>
                  </a:cubicBezTo>
                  <a:cubicBezTo>
                    <a:pt x="399352" y="37335"/>
                    <a:pt x="417608" y="29662"/>
                    <a:pt x="436129" y="23048"/>
                  </a:cubicBezTo>
                  <a:cubicBezTo>
                    <a:pt x="454650" y="16434"/>
                    <a:pt x="476081" y="7173"/>
                    <a:pt x="496454" y="3998"/>
                  </a:cubicBezTo>
                  <a:cubicBezTo>
                    <a:pt x="516827" y="823"/>
                    <a:pt x="568686" y="3998"/>
                    <a:pt x="558367" y="3998"/>
                  </a:cubicBezTo>
                  <a:cubicBezTo>
                    <a:pt x="548048" y="3998"/>
                    <a:pt x="472378" y="-4998"/>
                    <a:pt x="434542" y="3998"/>
                  </a:cubicBezTo>
                  <a:cubicBezTo>
                    <a:pt x="396707" y="12994"/>
                    <a:pt x="352256" y="44215"/>
                    <a:pt x="331354" y="57973"/>
                  </a:cubicBezTo>
                  <a:cubicBezTo>
                    <a:pt x="310452" y="71731"/>
                    <a:pt x="362575" y="88665"/>
                    <a:pt x="309129" y="86548"/>
                  </a:cubicBezTo>
                  <a:cubicBezTo>
                    <a:pt x="255683" y="84431"/>
                    <a:pt x="44546" y="46331"/>
                    <a:pt x="10679" y="45273"/>
                  </a:cubicBezTo>
                  <a:cubicBezTo>
                    <a:pt x="-23188" y="44215"/>
                    <a:pt x="30787" y="57972"/>
                    <a:pt x="71004" y="65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495D0566-EA71-46BE-BDC7-1B6D5E45BC93}"/>
                </a:ext>
              </a:extLst>
            </p:cNvPr>
            <p:cNvSpPr/>
            <p:nvPr/>
          </p:nvSpPr>
          <p:spPr>
            <a:xfrm>
              <a:off x="4155948" y="5633191"/>
              <a:ext cx="590704" cy="294545"/>
            </a:xfrm>
            <a:custGeom>
              <a:avLst/>
              <a:gdLst>
                <a:gd name="connsiteX0" fmla="*/ 249365 w 590704"/>
                <a:gd name="connsiteY0" fmla="*/ 847 h 294545"/>
                <a:gd name="connsiteX1" fmla="*/ 168402 w 590704"/>
                <a:gd name="connsiteY1" fmla="*/ 132609 h 294545"/>
                <a:gd name="connsiteX2" fmla="*/ 109665 w 590704"/>
                <a:gd name="connsiteY2" fmla="*/ 116734 h 294545"/>
                <a:gd name="connsiteX3" fmla="*/ 143002 w 590704"/>
                <a:gd name="connsiteY3" fmla="*/ 124672 h 294545"/>
                <a:gd name="connsiteX4" fmla="*/ 204915 w 590704"/>
                <a:gd name="connsiteY4" fmla="*/ 177059 h 294545"/>
                <a:gd name="connsiteX5" fmla="*/ 223965 w 590704"/>
                <a:gd name="connsiteY5" fmla="*/ 204047 h 294545"/>
                <a:gd name="connsiteX6" fmla="*/ 127 w 590704"/>
                <a:gd name="connsiteY6" fmla="*/ 188172 h 294545"/>
                <a:gd name="connsiteX7" fmla="*/ 258890 w 590704"/>
                <a:gd name="connsiteY7" fmla="*/ 199284 h 294545"/>
                <a:gd name="connsiteX8" fmla="*/ 319215 w 590704"/>
                <a:gd name="connsiteY8" fmla="*/ 245322 h 294545"/>
                <a:gd name="connsiteX9" fmla="*/ 344615 w 590704"/>
                <a:gd name="connsiteY9" fmla="*/ 200872 h 294545"/>
                <a:gd name="connsiteX10" fmla="*/ 363665 w 590704"/>
                <a:gd name="connsiteY10" fmla="*/ 208809 h 294545"/>
                <a:gd name="connsiteX11" fmla="*/ 447802 w 590704"/>
                <a:gd name="connsiteY11" fmla="*/ 240559 h 294545"/>
                <a:gd name="connsiteX12" fmla="*/ 508127 w 590704"/>
                <a:gd name="connsiteY12" fmla="*/ 246909 h 294545"/>
                <a:gd name="connsiteX13" fmla="*/ 565277 w 590704"/>
                <a:gd name="connsiteY13" fmla="*/ 294534 h 294545"/>
                <a:gd name="connsiteX14" fmla="*/ 500190 w 590704"/>
                <a:gd name="connsiteY14" fmla="*/ 242147 h 294545"/>
                <a:gd name="connsiteX15" fmla="*/ 497015 w 590704"/>
                <a:gd name="connsiteY15" fmla="*/ 156422 h 294545"/>
                <a:gd name="connsiteX16" fmla="*/ 485902 w 590704"/>
                <a:gd name="connsiteY16" fmla="*/ 73872 h 294545"/>
                <a:gd name="connsiteX17" fmla="*/ 590677 w 590704"/>
                <a:gd name="connsiteY17" fmla="*/ 38947 h 294545"/>
                <a:gd name="connsiteX18" fmla="*/ 474790 w 590704"/>
                <a:gd name="connsiteY18" fmla="*/ 119909 h 294545"/>
                <a:gd name="connsiteX19" fmla="*/ 476377 w 590704"/>
                <a:gd name="connsiteY19" fmla="*/ 183409 h 294545"/>
                <a:gd name="connsiteX20" fmla="*/ 355727 w 590704"/>
                <a:gd name="connsiteY20" fmla="*/ 199284 h 294545"/>
                <a:gd name="connsiteX21" fmla="*/ 68390 w 590704"/>
                <a:gd name="connsiteY21" fmla="*/ 170709 h 294545"/>
                <a:gd name="connsiteX22" fmla="*/ 174752 w 590704"/>
                <a:gd name="connsiteY22" fmla="*/ 156422 h 294545"/>
                <a:gd name="connsiteX23" fmla="*/ 171577 w 590704"/>
                <a:gd name="connsiteY23" fmla="*/ 124672 h 294545"/>
                <a:gd name="connsiteX24" fmla="*/ 230315 w 590704"/>
                <a:gd name="connsiteY24" fmla="*/ 78634 h 294545"/>
                <a:gd name="connsiteX25" fmla="*/ 249365 w 590704"/>
                <a:gd name="connsiteY25" fmla="*/ 847 h 29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704" h="294545">
                  <a:moveTo>
                    <a:pt x="249365" y="847"/>
                  </a:moveTo>
                  <a:cubicBezTo>
                    <a:pt x="239046" y="9843"/>
                    <a:pt x="191685" y="113295"/>
                    <a:pt x="168402" y="132609"/>
                  </a:cubicBezTo>
                  <a:cubicBezTo>
                    <a:pt x="145119" y="151924"/>
                    <a:pt x="113898" y="118057"/>
                    <a:pt x="109665" y="116734"/>
                  </a:cubicBezTo>
                  <a:cubicBezTo>
                    <a:pt x="105432" y="115411"/>
                    <a:pt x="127127" y="114618"/>
                    <a:pt x="143002" y="124672"/>
                  </a:cubicBezTo>
                  <a:cubicBezTo>
                    <a:pt x="158877" y="134726"/>
                    <a:pt x="191421" y="163830"/>
                    <a:pt x="204915" y="177059"/>
                  </a:cubicBezTo>
                  <a:cubicBezTo>
                    <a:pt x="218409" y="190288"/>
                    <a:pt x="258096" y="202195"/>
                    <a:pt x="223965" y="204047"/>
                  </a:cubicBezTo>
                  <a:cubicBezTo>
                    <a:pt x="189834" y="205899"/>
                    <a:pt x="-5694" y="188966"/>
                    <a:pt x="127" y="188172"/>
                  </a:cubicBezTo>
                  <a:cubicBezTo>
                    <a:pt x="5948" y="187378"/>
                    <a:pt x="205709" y="189759"/>
                    <a:pt x="258890" y="199284"/>
                  </a:cubicBezTo>
                  <a:cubicBezTo>
                    <a:pt x="312071" y="208809"/>
                    <a:pt x="304928" y="245057"/>
                    <a:pt x="319215" y="245322"/>
                  </a:cubicBezTo>
                  <a:cubicBezTo>
                    <a:pt x="333502" y="245587"/>
                    <a:pt x="337207" y="206957"/>
                    <a:pt x="344615" y="200872"/>
                  </a:cubicBezTo>
                  <a:cubicBezTo>
                    <a:pt x="352023" y="194787"/>
                    <a:pt x="363665" y="208809"/>
                    <a:pt x="363665" y="208809"/>
                  </a:cubicBezTo>
                  <a:cubicBezTo>
                    <a:pt x="380863" y="215423"/>
                    <a:pt x="423725" y="234209"/>
                    <a:pt x="447802" y="240559"/>
                  </a:cubicBezTo>
                  <a:cubicBezTo>
                    <a:pt x="471879" y="246909"/>
                    <a:pt x="488548" y="237913"/>
                    <a:pt x="508127" y="246909"/>
                  </a:cubicBezTo>
                  <a:cubicBezTo>
                    <a:pt x="527706" y="255905"/>
                    <a:pt x="566600" y="295328"/>
                    <a:pt x="565277" y="294534"/>
                  </a:cubicBezTo>
                  <a:cubicBezTo>
                    <a:pt x="563954" y="293740"/>
                    <a:pt x="511567" y="265166"/>
                    <a:pt x="500190" y="242147"/>
                  </a:cubicBezTo>
                  <a:cubicBezTo>
                    <a:pt x="488813" y="219128"/>
                    <a:pt x="499396" y="184468"/>
                    <a:pt x="497015" y="156422"/>
                  </a:cubicBezTo>
                  <a:cubicBezTo>
                    <a:pt x="494634" y="128376"/>
                    <a:pt x="470292" y="93451"/>
                    <a:pt x="485902" y="73872"/>
                  </a:cubicBezTo>
                  <a:cubicBezTo>
                    <a:pt x="501512" y="54293"/>
                    <a:pt x="592529" y="31274"/>
                    <a:pt x="590677" y="38947"/>
                  </a:cubicBezTo>
                  <a:cubicBezTo>
                    <a:pt x="588825" y="46620"/>
                    <a:pt x="493840" y="95832"/>
                    <a:pt x="474790" y="119909"/>
                  </a:cubicBezTo>
                  <a:cubicBezTo>
                    <a:pt x="455740" y="143986"/>
                    <a:pt x="496221" y="170180"/>
                    <a:pt x="476377" y="183409"/>
                  </a:cubicBezTo>
                  <a:cubicBezTo>
                    <a:pt x="456533" y="196638"/>
                    <a:pt x="423725" y="201401"/>
                    <a:pt x="355727" y="199284"/>
                  </a:cubicBezTo>
                  <a:cubicBezTo>
                    <a:pt x="287729" y="197167"/>
                    <a:pt x="98552" y="177853"/>
                    <a:pt x="68390" y="170709"/>
                  </a:cubicBezTo>
                  <a:cubicBezTo>
                    <a:pt x="38228" y="163565"/>
                    <a:pt x="157554" y="164095"/>
                    <a:pt x="174752" y="156422"/>
                  </a:cubicBezTo>
                  <a:cubicBezTo>
                    <a:pt x="191950" y="148749"/>
                    <a:pt x="162317" y="137637"/>
                    <a:pt x="171577" y="124672"/>
                  </a:cubicBezTo>
                  <a:cubicBezTo>
                    <a:pt x="180837" y="111707"/>
                    <a:pt x="216027" y="100330"/>
                    <a:pt x="230315" y="78634"/>
                  </a:cubicBezTo>
                  <a:cubicBezTo>
                    <a:pt x="244602" y="56938"/>
                    <a:pt x="259684" y="-8149"/>
                    <a:pt x="249365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FE3C3343-D2B6-4647-BDD2-1604951764B0}"/>
                </a:ext>
              </a:extLst>
            </p:cNvPr>
            <p:cNvSpPr/>
            <p:nvPr/>
          </p:nvSpPr>
          <p:spPr>
            <a:xfrm>
              <a:off x="3942438" y="5845044"/>
              <a:ext cx="330683" cy="192250"/>
            </a:xfrm>
            <a:custGeom>
              <a:avLst/>
              <a:gdLst>
                <a:gd name="connsiteX0" fmla="*/ 266025 w 330683"/>
                <a:gd name="connsiteY0" fmla="*/ 4894 h 192250"/>
                <a:gd name="connsiteX1" fmla="*/ 215225 w 330683"/>
                <a:gd name="connsiteY1" fmla="*/ 16006 h 192250"/>
                <a:gd name="connsiteX2" fmla="*/ 46950 w 330683"/>
                <a:gd name="connsiteY2" fmla="*/ 84269 h 192250"/>
                <a:gd name="connsiteX3" fmla="*/ 31075 w 330683"/>
                <a:gd name="connsiteY3" fmla="*/ 146181 h 192250"/>
                <a:gd name="connsiteX4" fmla="*/ 115212 w 330683"/>
                <a:gd name="connsiteY4" fmla="*/ 163644 h 192250"/>
                <a:gd name="connsiteX5" fmla="*/ 294600 w 330683"/>
                <a:gd name="connsiteY5" fmla="*/ 125544 h 192250"/>
                <a:gd name="connsiteX6" fmla="*/ 324762 w 330683"/>
                <a:gd name="connsiteY6" fmla="*/ 125544 h 192250"/>
                <a:gd name="connsiteX7" fmla="*/ 215225 w 330683"/>
                <a:gd name="connsiteY7" fmla="*/ 141419 h 192250"/>
                <a:gd name="connsiteX8" fmla="*/ 16787 w 330683"/>
                <a:gd name="connsiteY8" fmla="*/ 192219 h 192250"/>
                <a:gd name="connsiteX9" fmla="*/ 19962 w 330683"/>
                <a:gd name="connsiteY9" fmla="*/ 133481 h 192250"/>
                <a:gd name="connsiteX10" fmla="*/ 96162 w 330683"/>
                <a:gd name="connsiteY10" fmla="*/ 81094 h 192250"/>
                <a:gd name="connsiteX11" fmla="*/ 266025 w 330683"/>
                <a:gd name="connsiteY11" fmla="*/ 4894 h 1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683" h="192250">
                  <a:moveTo>
                    <a:pt x="266025" y="4894"/>
                  </a:moveTo>
                  <a:cubicBezTo>
                    <a:pt x="285869" y="-5954"/>
                    <a:pt x="251737" y="2777"/>
                    <a:pt x="215225" y="16006"/>
                  </a:cubicBezTo>
                  <a:cubicBezTo>
                    <a:pt x="178712" y="29235"/>
                    <a:pt x="77642" y="62573"/>
                    <a:pt x="46950" y="84269"/>
                  </a:cubicBezTo>
                  <a:cubicBezTo>
                    <a:pt x="16258" y="105965"/>
                    <a:pt x="19698" y="132952"/>
                    <a:pt x="31075" y="146181"/>
                  </a:cubicBezTo>
                  <a:cubicBezTo>
                    <a:pt x="42452" y="159410"/>
                    <a:pt x="71291" y="167083"/>
                    <a:pt x="115212" y="163644"/>
                  </a:cubicBezTo>
                  <a:cubicBezTo>
                    <a:pt x="159133" y="160205"/>
                    <a:pt x="259675" y="131894"/>
                    <a:pt x="294600" y="125544"/>
                  </a:cubicBezTo>
                  <a:cubicBezTo>
                    <a:pt x="329525" y="119194"/>
                    <a:pt x="337991" y="122898"/>
                    <a:pt x="324762" y="125544"/>
                  </a:cubicBezTo>
                  <a:cubicBezTo>
                    <a:pt x="311533" y="128190"/>
                    <a:pt x="266554" y="130307"/>
                    <a:pt x="215225" y="141419"/>
                  </a:cubicBezTo>
                  <a:cubicBezTo>
                    <a:pt x="163896" y="152531"/>
                    <a:pt x="49331" y="193542"/>
                    <a:pt x="16787" y="192219"/>
                  </a:cubicBezTo>
                  <a:cubicBezTo>
                    <a:pt x="-15757" y="190896"/>
                    <a:pt x="6733" y="152002"/>
                    <a:pt x="19962" y="133481"/>
                  </a:cubicBezTo>
                  <a:cubicBezTo>
                    <a:pt x="33191" y="114960"/>
                    <a:pt x="58062" y="100409"/>
                    <a:pt x="96162" y="81094"/>
                  </a:cubicBezTo>
                  <a:cubicBezTo>
                    <a:pt x="134262" y="61780"/>
                    <a:pt x="246181" y="15742"/>
                    <a:pt x="266025" y="4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4ECAE0D7-9469-4233-B046-11C19AAA5EC1}"/>
                </a:ext>
              </a:extLst>
            </p:cNvPr>
            <p:cNvSpPr/>
            <p:nvPr/>
          </p:nvSpPr>
          <p:spPr>
            <a:xfrm>
              <a:off x="3839973" y="5909650"/>
              <a:ext cx="40021" cy="403043"/>
            </a:xfrm>
            <a:custGeom>
              <a:avLst/>
              <a:gdLst>
                <a:gd name="connsiteX0" fmla="*/ 190 w 40021"/>
                <a:gd name="connsiteY0" fmla="*/ 5375 h 403043"/>
                <a:gd name="connsiteX1" fmla="*/ 38290 w 40021"/>
                <a:gd name="connsiteY1" fmla="*/ 383200 h 403043"/>
                <a:gd name="connsiteX2" fmla="*/ 33527 w 40021"/>
                <a:gd name="connsiteY2" fmla="*/ 329225 h 403043"/>
                <a:gd name="connsiteX3" fmla="*/ 33527 w 40021"/>
                <a:gd name="connsiteY3" fmla="*/ 149838 h 403043"/>
                <a:gd name="connsiteX4" fmla="*/ 24002 w 40021"/>
                <a:gd name="connsiteY4" fmla="*/ 159363 h 403043"/>
                <a:gd name="connsiteX5" fmla="*/ 190 w 40021"/>
                <a:gd name="connsiteY5" fmla="*/ 5375 h 40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21" h="403043">
                  <a:moveTo>
                    <a:pt x="190" y="5375"/>
                  </a:moveTo>
                  <a:cubicBezTo>
                    <a:pt x="2571" y="42681"/>
                    <a:pt x="32734" y="329225"/>
                    <a:pt x="38290" y="383200"/>
                  </a:cubicBezTo>
                  <a:cubicBezTo>
                    <a:pt x="43846" y="437175"/>
                    <a:pt x="34321" y="368119"/>
                    <a:pt x="33527" y="329225"/>
                  </a:cubicBezTo>
                  <a:cubicBezTo>
                    <a:pt x="32733" y="290331"/>
                    <a:pt x="35114" y="178148"/>
                    <a:pt x="33527" y="149838"/>
                  </a:cubicBezTo>
                  <a:cubicBezTo>
                    <a:pt x="31940" y="121528"/>
                    <a:pt x="29558" y="182382"/>
                    <a:pt x="24002" y="159363"/>
                  </a:cubicBezTo>
                  <a:cubicBezTo>
                    <a:pt x="18446" y="136344"/>
                    <a:pt x="-2191" y="-31931"/>
                    <a:pt x="190" y="5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7171CD2F-C4CA-4B04-99A7-265DEBDBAD4E}"/>
                </a:ext>
              </a:extLst>
            </p:cNvPr>
            <p:cNvSpPr/>
            <p:nvPr/>
          </p:nvSpPr>
          <p:spPr>
            <a:xfrm>
              <a:off x="4678218" y="5751436"/>
              <a:ext cx="70026" cy="172423"/>
            </a:xfrm>
            <a:custGeom>
              <a:avLst/>
              <a:gdLst>
                <a:gd name="connsiteX0" fmla="*/ 69995 w 70026"/>
                <a:gd name="connsiteY0" fmla="*/ 15952 h 172423"/>
                <a:gd name="connsiteX1" fmla="*/ 14432 w 70026"/>
                <a:gd name="connsiteY1" fmla="*/ 169939 h 172423"/>
                <a:gd name="connsiteX2" fmla="*/ 12845 w 70026"/>
                <a:gd name="connsiteY2" fmla="*/ 103264 h 172423"/>
                <a:gd name="connsiteX3" fmla="*/ 145 w 70026"/>
                <a:gd name="connsiteY3" fmla="*/ 77 h 172423"/>
                <a:gd name="connsiteX4" fmla="*/ 22370 w 70026"/>
                <a:gd name="connsiteY4" fmla="*/ 85802 h 172423"/>
                <a:gd name="connsiteX5" fmla="*/ 69995 w 70026"/>
                <a:gd name="connsiteY5" fmla="*/ 15952 h 1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26" h="172423">
                  <a:moveTo>
                    <a:pt x="69995" y="15952"/>
                  </a:moveTo>
                  <a:cubicBezTo>
                    <a:pt x="68672" y="29975"/>
                    <a:pt x="23957" y="155387"/>
                    <a:pt x="14432" y="169939"/>
                  </a:cubicBezTo>
                  <a:cubicBezTo>
                    <a:pt x="4907" y="184491"/>
                    <a:pt x="15226" y="131574"/>
                    <a:pt x="12845" y="103264"/>
                  </a:cubicBezTo>
                  <a:cubicBezTo>
                    <a:pt x="10464" y="74954"/>
                    <a:pt x="-1442" y="2987"/>
                    <a:pt x="145" y="77"/>
                  </a:cubicBezTo>
                  <a:cubicBezTo>
                    <a:pt x="1732" y="-2833"/>
                    <a:pt x="13639" y="77335"/>
                    <a:pt x="22370" y="85802"/>
                  </a:cubicBezTo>
                  <a:cubicBezTo>
                    <a:pt x="31101" y="94269"/>
                    <a:pt x="71318" y="1929"/>
                    <a:pt x="69995" y="15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6EDEA9E3-9D87-49EA-B7EE-3ADDB9497C0D}"/>
                </a:ext>
              </a:extLst>
            </p:cNvPr>
            <p:cNvSpPr/>
            <p:nvPr/>
          </p:nvSpPr>
          <p:spPr>
            <a:xfrm>
              <a:off x="4603282" y="5708594"/>
              <a:ext cx="108855" cy="155058"/>
            </a:xfrm>
            <a:custGeom>
              <a:avLst/>
              <a:gdLst>
                <a:gd name="connsiteX0" fmla="*/ 97306 w 108855"/>
                <a:gd name="connsiteY0" fmla="*/ 56 h 155058"/>
                <a:gd name="connsiteX1" fmla="*/ 63968 w 108855"/>
                <a:gd name="connsiteY1" fmla="*/ 81019 h 155058"/>
                <a:gd name="connsiteX2" fmla="*/ 108418 w 108855"/>
                <a:gd name="connsiteY2" fmla="*/ 150869 h 155058"/>
                <a:gd name="connsiteX3" fmla="*/ 81431 w 108855"/>
                <a:gd name="connsiteY3" fmla="*/ 142931 h 155058"/>
                <a:gd name="connsiteX4" fmla="*/ 468 w 108855"/>
                <a:gd name="connsiteY4" fmla="*/ 108006 h 155058"/>
                <a:gd name="connsiteX5" fmla="*/ 48093 w 108855"/>
                <a:gd name="connsiteY5" fmla="*/ 106419 h 155058"/>
                <a:gd name="connsiteX6" fmla="*/ 46506 w 108855"/>
                <a:gd name="connsiteY6" fmla="*/ 93719 h 155058"/>
                <a:gd name="connsiteX7" fmla="*/ 97306 w 108855"/>
                <a:gd name="connsiteY7" fmla="*/ 56 h 1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55" h="155058">
                  <a:moveTo>
                    <a:pt x="97306" y="56"/>
                  </a:moveTo>
                  <a:cubicBezTo>
                    <a:pt x="100216" y="-2061"/>
                    <a:pt x="62116" y="55884"/>
                    <a:pt x="63968" y="81019"/>
                  </a:cubicBezTo>
                  <a:cubicBezTo>
                    <a:pt x="65820" y="106154"/>
                    <a:pt x="105508" y="140550"/>
                    <a:pt x="108418" y="150869"/>
                  </a:cubicBezTo>
                  <a:cubicBezTo>
                    <a:pt x="111328" y="161188"/>
                    <a:pt x="99423" y="150075"/>
                    <a:pt x="81431" y="142931"/>
                  </a:cubicBezTo>
                  <a:cubicBezTo>
                    <a:pt x="63439" y="135787"/>
                    <a:pt x="6024" y="114091"/>
                    <a:pt x="468" y="108006"/>
                  </a:cubicBezTo>
                  <a:cubicBezTo>
                    <a:pt x="-5088" y="101921"/>
                    <a:pt x="40420" y="108800"/>
                    <a:pt x="48093" y="106419"/>
                  </a:cubicBezTo>
                  <a:cubicBezTo>
                    <a:pt x="55766" y="104038"/>
                    <a:pt x="34335" y="109330"/>
                    <a:pt x="46506" y="93719"/>
                  </a:cubicBezTo>
                  <a:cubicBezTo>
                    <a:pt x="58677" y="78109"/>
                    <a:pt x="94396" y="2173"/>
                    <a:pt x="973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8BB88550-34B5-4C84-A9BC-8338DA77E1B5}"/>
                </a:ext>
              </a:extLst>
            </p:cNvPr>
            <p:cNvSpPr/>
            <p:nvPr/>
          </p:nvSpPr>
          <p:spPr>
            <a:xfrm>
              <a:off x="4462418" y="5907542"/>
              <a:ext cx="196177" cy="457365"/>
            </a:xfrm>
            <a:custGeom>
              <a:avLst/>
              <a:gdLst>
                <a:gd name="connsiteX0" fmla="*/ 45 w 196177"/>
                <a:gd name="connsiteY0" fmla="*/ 31296 h 457365"/>
                <a:gd name="connsiteX1" fmla="*/ 166732 w 196177"/>
                <a:gd name="connsiteY1" fmla="*/ 17008 h 457365"/>
                <a:gd name="connsiteX2" fmla="*/ 192132 w 196177"/>
                <a:gd name="connsiteY2" fmla="*/ 1133 h 457365"/>
                <a:gd name="connsiteX3" fmla="*/ 193720 w 196177"/>
                <a:gd name="connsiteY3" fmla="*/ 50346 h 457365"/>
                <a:gd name="connsiteX4" fmla="*/ 168320 w 196177"/>
                <a:gd name="connsiteY4" fmla="*/ 88446 h 457365"/>
                <a:gd name="connsiteX5" fmla="*/ 195307 w 196177"/>
                <a:gd name="connsiteY5" fmla="*/ 124958 h 457365"/>
                <a:gd name="connsiteX6" fmla="*/ 182607 w 196177"/>
                <a:gd name="connsiteY6" fmla="*/ 140833 h 457365"/>
                <a:gd name="connsiteX7" fmla="*/ 169907 w 196177"/>
                <a:gd name="connsiteY7" fmla="*/ 232908 h 457365"/>
                <a:gd name="connsiteX8" fmla="*/ 111170 w 196177"/>
                <a:gd name="connsiteY8" fmla="*/ 285296 h 457365"/>
                <a:gd name="connsiteX9" fmla="*/ 128632 w 196177"/>
                <a:gd name="connsiteY9" fmla="*/ 455158 h 457365"/>
                <a:gd name="connsiteX10" fmla="*/ 120695 w 196177"/>
                <a:gd name="connsiteY10" fmla="*/ 371021 h 457365"/>
                <a:gd name="connsiteX11" fmla="*/ 163557 w 196177"/>
                <a:gd name="connsiteY11" fmla="*/ 213858 h 457365"/>
                <a:gd name="connsiteX12" fmla="*/ 181020 w 196177"/>
                <a:gd name="connsiteY12" fmla="*/ 147183 h 457365"/>
                <a:gd name="connsiteX13" fmla="*/ 160382 w 196177"/>
                <a:gd name="connsiteY13" fmla="*/ 90033 h 457365"/>
                <a:gd name="connsiteX14" fmla="*/ 184195 w 196177"/>
                <a:gd name="connsiteY14" fmla="*/ 26533 h 457365"/>
                <a:gd name="connsiteX15" fmla="*/ 45 w 196177"/>
                <a:gd name="connsiteY15" fmla="*/ 31296 h 45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177" h="457365">
                  <a:moveTo>
                    <a:pt x="45" y="31296"/>
                  </a:moveTo>
                  <a:cubicBezTo>
                    <a:pt x="-2865" y="29709"/>
                    <a:pt x="134718" y="22035"/>
                    <a:pt x="166732" y="17008"/>
                  </a:cubicBezTo>
                  <a:cubicBezTo>
                    <a:pt x="198746" y="11981"/>
                    <a:pt x="187634" y="-4423"/>
                    <a:pt x="192132" y="1133"/>
                  </a:cubicBezTo>
                  <a:cubicBezTo>
                    <a:pt x="196630" y="6689"/>
                    <a:pt x="197689" y="35794"/>
                    <a:pt x="193720" y="50346"/>
                  </a:cubicBezTo>
                  <a:cubicBezTo>
                    <a:pt x="189751" y="64898"/>
                    <a:pt x="168056" y="76011"/>
                    <a:pt x="168320" y="88446"/>
                  </a:cubicBezTo>
                  <a:cubicBezTo>
                    <a:pt x="168584" y="100881"/>
                    <a:pt x="192926" y="116227"/>
                    <a:pt x="195307" y="124958"/>
                  </a:cubicBezTo>
                  <a:cubicBezTo>
                    <a:pt x="197688" y="133689"/>
                    <a:pt x="186840" y="122841"/>
                    <a:pt x="182607" y="140833"/>
                  </a:cubicBezTo>
                  <a:cubicBezTo>
                    <a:pt x="178374" y="158825"/>
                    <a:pt x="181813" y="208831"/>
                    <a:pt x="169907" y="232908"/>
                  </a:cubicBezTo>
                  <a:cubicBezTo>
                    <a:pt x="158001" y="256985"/>
                    <a:pt x="118049" y="248254"/>
                    <a:pt x="111170" y="285296"/>
                  </a:cubicBezTo>
                  <a:cubicBezTo>
                    <a:pt x="104291" y="322338"/>
                    <a:pt x="127045" y="440871"/>
                    <a:pt x="128632" y="455158"/>
                  </a:cubicBezTo>
                  <a:cubicBezTo>
                    <a:pt x="130219" y="469445"/>
                    <a:pt x="114874" y="411238"/>
                    <a:pt x="120695" y="371021"/>
                  </a:cubicBezTo>
                  <a:cubicBezTo>
                    <a:pt x="126516" y="330804"/>
                    <a:pt x="153503" y="251164"/>
                    <a:pt x="163557" y="213858"/>
                  </a:cubicBezTo>
                  <a:cubicBezTo>
                    <a:pt x="173611" y="176552"/>
                    <a:pt x="181549" y="167820"/>
                    <a:pt x="181020" y="147183"/>
                  </a:cubicBezTo>
                  <a:cubicBezTo>
                    <a:pt x="180491" y="126546"/>
                    <a:pt x="159853" y="110141"/>
                    <a:pt x="160382" y="90033"/>
                  </a:cubicBezTo>
                  <a:cubicBezTo>
                    <a:pt x="160911" y="69925"/>
                    <a:pt x="211712" y="37381"/>
                    <a:pt x="184195" y="26533"/>
                  </a:cubicBezTo>
                  <a:cubicBezTo>
                    <a:pt x="156678" y="15685"/>
                    <a:pt x="2955" y="32883"/>
                    <a:pt x="45" y="31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D053979C-2186-4AE9-8DAD-BDC3B11481D4}"/>
                </a:ext>
              </a:extLst>
            </p:cNvPr>
            <p:cNvSpPr/>
            <p:nvPr/>
          </p:nvSpPr>
          <p:spPr>
            <a:xfrm>
              <a:off x="4536048" y="5894801"/>
              <a:ext cx="157452" cy="828796"/>
            </a:xfrm>
            <a:custGeom>
              <a:avLst/>
              <a:gdLst>
                <a:gd name="connsiteX0" fmla="*/ 153427 w 157452"/>
                <a:gd name="connsiteY0" fmla="*/ 7524 h 828796"/>
                <a:gd name="connsiteX1" fmla="*/ 139140 w 157452"/>
                <a:gd name="connsiteY1" fmla="*/ 156749 h 828796"/>
                <a:gd name="connsiteX2" fmla="*/ 81990 w 157452"/>
                <a:gd name="connsiteY2" fmla="*/ 377412 h 828796"/>
                <a:gd name="connsiteX3" fmla="*/ 143902 w 157452"/>
                <a:gd name="connsiteY3" fmla="*/ 180562 h 828796"/>
                <a:gd name="connsiteX4" fmla="*/ 69290 w 157452"/>
                <a:gd name="connsiteY4" fmla="*/ 452024 h 828796"/>
                <a:gd name="connsiteX5" fmla="*/ 62940 w 157452"/>
                <a:gd name="connsiteY5" fmla="*/ 577437 h 828796"/>
                <a:gd name="connsiteX6" fmla="*/ 66115 w 157452"/>
                <a:gd name="connsiteY6" fmla="*/ 472662 h 828796"/>
                <a:gd name="connsiteX7" fmla="*/ 32777 w 157452"/>
                <a:gd name="connsiteY7" fmla="*/ 604424 h 828796"/>
                <a:gd name="connsiteX8" fmla="*/ 10552 w 157452"/>
                <a:gd name="connsiteY8" fmla="*/ 828262 h 828796"/>
                <a:gd name="connsiteX9" fmla="*/ 4202 w 157452"/>
                <a:gd name="connsiteY9" fmla="*/ 658399 h 828796"/>
                <a:gd name="connsiteX10" fmla="*/ 74052 w 157452"/>
                <a:gd name="connsiteY10" fmla="*/ 394874 h 828796"/>
                <a:gd name="connsiteX11" fmla="*/ 153427 w 157452"/>
                <a:gd name="connsiteY11" fmla="*/ 7524 h 82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452" h="828796">
                  <a:moveTo>
                    <a:pt x="153427" y="7524"/>
                  </a:moveTo>
                  <a:cubicBezTo>
                    <a:pt x="164275" y="-32163"/>
                    <a:pt x="151046" y="95101"/>
                    <a:pt x="139140" y="156749"/>
                  </a:cubicBezTo>
                  <a:cubicBezTo>
                    <a:pt x="127234" y="218397"/>
                    <a:pt x="81196" y="373443"/>
                    <a:pt x="81990" y="377412"/>
                  </a:cubicBezTo>
                  <a:cubicBezTo>
                    <a:pt x="82784" y="381381"/>
                    <a:pt x="146019" y="168127"/>
                    <a:pt x="143902" y="180562"/>
                  </a:cubicBezTo>
                  <a:cubicBezTo>
                    <a:pt x="141785" y="192997"/>
                    <a:pt x="82784" y="385878"/>
                    <a:pt x="69290" y="452024"/>
                  </a:cubicBezTo>
                  <a:cubicBezTo>
                    <a:pt x="55796" y="518170"/>
                    <a:pt x="63469" y="573997"/>
                    <a:pt x="62940" y="577437"/>
                  </a:cubicBezTo>
                  <a:cubicBezTo>
                    <a:pt x="62411" y="580877"/>
                    <a:pt x="71142" y="468164"/>
                    <a:pt x="66115" y="472662"/>
                  </a:cubicBezTo>
                  <a:cubicBezTo>
                    <a:pt x="61088" y="477160"/>
                    <a:pt x="42037" y="545158"/>
                    <a:pt x="32777" y="604424"/>
                  </a:cubicBezTo>
                  <a:cubicBezTo>
                    <a:pt x="23517" y="663690"/>
                    <a:pt x="15314" y="819266"/>
                    <a:pt x="10552" y="828262"/>
                  </a:cubicBezTo>
                  <a:cubicBezTo>
                    <a:pt x="5790" y="837258"/>
                    <a:pt x="-6381" y="730630"/>
                    <a:pt x="4202" y="658399"/>
                  </a:cubicBezTo>
                  <a:cubicBezTo>
                    <a:pt x="14785" y="586168"/>
                    <a:pt x="49446" y="499649"/>
                    <a:pt x="74052" y="394874"/>
                  </a:cubicBezTo>
                  <a:cubicBezTo>
                    <a:pt x="98658" y="290099"/>
                    <a:pt x="142579" y="47211"/>
                    <a:pt x="153427" y="7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098F5329-9162-469F-9F69-3F852392618E}"/>
                </a:ext>
              </a:extLst>
            </p:cNvPr>
            <p:cNvSpPr/>
            <p:nvPr/>
          </p:nvSpPr>
          <p:spPr>
            <a:xfrm>
              <a:off x="3881164" y="6226013"/>
              <a:ext cx="131840" cy="510517"/>
            </a:xfrm>
            <a:custGeom>
              <a:avLst/>
              <a:gdLst>
                <a:gd name="connsiteX0" fmla="*/ 274 w 131840"/>
                <a:gd name="connsiteY0" fmla="*/ 162 h 510517"/>
                <a:gd name="connsiteX1" fmla="*/ 92349 w 131840"/>
                <a:gd name="connsiteY1" fmla="*/ 147800 h 510517"/>
                <a:gd name="connsiteX2" fmla="*/ 127274 w 131840"/>
                <a:gd name="connsiteY2" fmla="*/ 498637 h 510517"/>
                <a:gd name="connsiteX3" fmla="*/ 127274 w 131840"/>
                <a:gd name="connsiteY3" fmla="*/ 401800 h 510517"/>
                <a:gd name="connsiteX4" fmla="*/ 89174 w 131840"/>
                <a:gd name="connsiteY4" fmla="*/ 143037 h 510517"/>
                <a:gd name="connsiteX5" fmla="*/ 112986 w 131840"/>
                <a:gd name="connsiteY5" fmla="*/ 298612 h 510517"/>
                <a:gd name="connsiteX6" fmla="*/ 65361 w 131840"/>
                <a:gd name="connsiteY6" fmla="*/ 122400 h 510517"/>
                <a:gd name="connsiteX7" fmla="*/ 274 w 131840"/>
                <a:gd name="connsiteY7" fmla="*/ 162 h 51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40" h="510517">
                  <a:moveTo>
                    <a:pt x="274" y="162"/>
                  </a:moveTo>
                  <a:cubicBezTo>
                    <a:pt x="4772" y="4395"/>
                    <a:pt x="71182" y="64721"/>
                    <a:pt x="92349" y="147800"/>
                  </a:cubicBezTo>
                  <a:cubicBezTo>
                    <a:pt x="113516" y="230879"/>
                    <a:pt x="121453" y="456304"/>
                    <a:pt x="127274" y="498637"/>
                  </a:cubicBezTo>
                  <a:cubicBezTo>
                    <a:pt x="133095" y="540970"/>
                    <a:pt x="133624" y="461067"/>
                    <a:pt x="127274" y="401800"/>
                  </a:cubicBezTo>
                  <a:cubicBezTo>
                    <a:pt x="120924" y="342533"/>
                    <a:pt x="91555" y="160235"/>
                    <a:pt x="89174" y="143037"/>
                  </a:cubicBezTo>
                  <a:cubicBezTo>
                    <a:pt x="86793" y="125839"/>
                    <a:pt x="116955" y="302051"/>
                    <a:pt x="112986" y="298612"/>
                  </a:cubicBezTo>
                  <a:cubicBezTo>
                    <a:pt x="109017" y="295173"/>
                    <a:pt x="82823" y="169496"/>
                    <a:pt x="65361" y="122400"/>
                  </a:cubicBezTo>
                  <a:cubicBezTo>
                    <a:pt x="47899" y="75304"/>
                    <a:pt x="-4224" y="-4071"/>
                    <a:pt x="274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E78E04D3-C737-4AB9-85DC-28D5EA95EB0E}"/>
                </a:ext>
              </a:extLst>
            </p:cNvPr>
            <p:cNvSpPr/>
            <p:nvPr/>
          </p:nvSpPr>
          <p:spPr>
            <a:xfrm>
              <a:off x="4055864" y="6257092"/>
              <a:ext cx="521343" cy="233003"/>
            </a:xfrm>
            <a:custGeom>
              <a:avLst/>
              <a:gdLst>
                <a:gd name="connsiteX0" fmla="*/ 199 w 521343"/>
                <a:gd name="connsiteY0" fmla="*/ 833 h 233003"/>
                <a:gd name="connsiteX1" fmla="*/ 206574 w 521343"/>
                <a:gd name="connsiteY1" fmla="*/ 175458 h 233003"/>
                <a:gd name="connsiteX2" fmla="*/ 328811 w 521343"/>
                <a:gd name="connsiteY2" fmla="*/ 231021 h 233003"/>
                <a:gd name="connsiteX3" fmla="*/ 231974 w 521343"/>
                <a:gd name="connsiteY3" fmla="*/ 218321 h 233003"/>
                <a:gd name="connsiteX4" fmla="*/ 319286 w 521343"/>
                <a:gd name="connsiteY4" fmla="*/ 196096 h 233003"/>
                <a:gd name="connsiteX5" fmla="*/ 520899 w 521343"/>
                <a:gd name="connsiteY5" fmla="*/ 231021 h 233003"/>
                <a:gd name="connsiteX6" fmla="*/ 258961 w 521343"/>
                <a:gd name="connsiteY6" fmla="*/ 170696 h 233003"/>
                <a:gd name="connsiteX7" fmla="*/ 170061 w 521343"/>
                <a:gd name="connsiteY7" fmla="*/ 111958 h 233003"/>
                <a:gd name="connsiteX8" fmla="*/ 199 w 521343"/>
                <a:gd name="connsiteY8" fmla="*/ 833 h 2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43" h="233003">
                  <a:moveTo>
                    <a:pt x="199" y="833"/>
                  </a:moveTo>
                  <a:cubicBezTo>
                    <a:pt x="6284" y="11416"/>
                    <a:pt x="151805" y="137093"/>
                    <a:pt x="206574" y="175458"/>
                  </a:cubicBezTo>
                  <a:cubicBezTo>
                    <a:pt x="261343" y="213823"/>
                    <a:pt x="324578" y="223877"/>
                    <a:pt x="328811" y="231021"/>
                  </a:cubicBezTo>
                  <a:cubicBezTo>
                    <a:pt x="333044" y="238165"/>
                    <a:pt x="233562" y="224142"/>
                    <a:pt x="231974" y="218321"/>
                  </a:cubicBezTo>
                  <a:cubicBezTo>
                    <a:pt x="230387" y="212500"/>
                    <a:pt x="271132" y="193979"/>
                    <a:pt x="319286" y="196096"/>
                  </a:cubicBezTo>
                  <a:cubicBezTo>
                    <a:pt x="367440" y="198213"/>
                    <a:pt x="530953" y="235254"/>
                    <a:pt x="520899" y="231021"/>
                  </a:cubicBezTo>
                  <a:cubicBezTo>
                    <a:pt x="510845" y="226788"/>
                    <a:pt x="317434" y="190540"/>
                    <a:pt x="258961" y="170696"/>
                  </a:cubicBezTo>
                  <a:cubicBezTo>
                    <a:pt x="200488" y="150852"/>
                    <a:pt x="211071" y="140533"/>
                    <a:pt x="170061" y="111958"/>
                  </a:cubicBezTo>
                  <a:cubicBezTo>
                    <a:pt x="129051" y="83383"/>
                    <a:pt x="-5886" y="-9750"/>
                    <a:pt x="199" y="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504F8A3D-E8D6-408C-943E-6523861F5745}"/>
                </a:ext>
              </a:extLst>
            </p:cNvPr>
            <p:cNvSpPr/>
            <p:nvPr/>
          </p:nvSpPr>
          <p:spPr>
            <a:xfrm>
              <a:off x="3989180" y="6579151"/>
              <a:ext cx="21006" cy="658056"/>
            </a:xfrm>
            <a:custGeom>
              <a:avLst/>
              <a:gdLst>
                <a:gd name="connsiteX0" fmla="*/ 1795 w 21006"/>
                <a:gd name="connsiteY0" fmla="*/ 4212 h 658056"/>
                <a:gd name="connsiteX1" fmla="*/ 9733 w 21006"/>
                <a:gd name="connsiteY1" fmla="*/ 656674 h 658056"/>
                <a:gd name="connsiteX2" fmla="*/ 208 w 21006"/>
                <a:gd name="connsiteY2" fmla="*/ 182012 h 658056"/>
                <a:gd name="connsiteX3" fmla="*/ 20845 w 21006"/>
                <a:gd name="connsiteY3" fmla="*/ 366162 h 658056"/>
                <a:gd name="connsiteX4" fmla="*/ 1795 w 21006"/>
                <a:gd name="connsiteY4" fmla="*/ 4212 h 6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6" h="658056">
                  <a:moveTo>
                    <a:pt x="1795" y="4212"/>
                  </a:moveTo>
                  <a:cubicBezTo>
                    <a:pt x="-57" y="52631"/>
                    <a:pt x="9997" y="627041"/>
                    <a:pt x="9733" y="656674"/>
                  </a:cubicBezTo>
                  <a:cubicBezTo>
                    <a:pt x="9469" y="686307"/>
                    <a:pt x="-1644" y="230431"/>
                    <a:pt x="208" y="182012"/>
                  </a:cubicBezTo>
                  <a:cubicBezTo>
                    <a:pt x="2060" y="133593"/>
                    <a:pt x="18728" y="392091"/>
                    <a:pt x="20845" y="366162"/>
                  </a:cubicBezTo>
                  <a:cubicBezTo>
                    <a:pt x="22962" y="340233"/>
                    <a:pt x="3647" y="-44207"/>
                    <a:pt x="1795" y="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1792BFCE-0135-4BCA-8CB6-A61A4E529A5A}"/>
                </a:ext>
              </a:extLst>
            </p:cNvPr>
            <p:cNvSpPr/>
            <p:nvPr/>
          </p:nvSpPr>
          <p:spPr>
            <a:xfrm>
              <a:off x="4489105" y="6502240"/>
              <a:ext cx="33152" cy="398640"/>
            </a:xfrm>
            <a:custGeom>
              <a:avLst/>
              <a:gdLst>
                <a:gd name="connsiteX0" fmla="*/ 32095 w 33152"/>
                <a:gd name="connsiteY0" fmla="*/ 160 h 398640"/>
                <a:gd name="connsiteX1" fmla="*/ 345 w 33152"/>
                <a:gd name="connsiteY1" fmla="*/ 228760 h 398640"/>
                <a:gd name="connsiteX2" fmla="*/ 14633 w 33152"/>
                <a:gd name="connsiteY2" fmla="*/ 382748 h 398640"/>
                <a:gd name="connsiteX3" fmla="*/ 5108 w 33152"/>
                <a:gd name="connsiteY3" fmla="*/ 208123 h 398640"/>
                <a:gd name="connsiteX4" fmla="*/ 17808 w 33152"/>
                <a:gd name="connsiteY4" fmla="*/ 398623 h 398640"/>
                <a:gd name="connsiteX5" fmla="*/ 25745 w 33152"/>
                <a:gd name="connsiteY5" fmla="*/ 195423 h 398640"/>
                <a:gd name="connsiteX6" fmla="*/ 32095 w 33152"/>
                <a:gd name="connsiteY6" fmla="*/ 160 h 39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52" h="398640">
                  <a:moveTo>
                    <a:pt x="32095" y="160"/>
                  </a:moveTo>
                  <a:cubicBezTo>
                    <a:pt x="27862" y="5716"/>
                    <a:pt x="3255" y="164995"/>
                    <a:pt x="345" y="228760"/>
                  </a:cubicBezTo>
                  <a:cubicBezTo>
                    <a:pt x="-2565" y="292525"/>
                    <a:pt x="13839" y="386187"/>
                    <a:pt x="14633" y="382748"/>
                  </a:cubicBezTo>
                  <a:cubicBezTo>
                    <a:pt x="15427" y="379309"/>
                    <a:pt x="4579" y="205477"/>
                    <a:pt x="5108" y="208123"/>
                  </a:cubicBezTo>
                  <a:cubicBezTo>
                    <a:pt x="5637" y="210769"/>
                    <a:pt x="14368" y="400740"/>
                    <a:pt x="17808" y="398623"/>
                  </a:cubicBezTo>
                  <a:cubicBezTo>
                    <a:pt x="21247" y="396506"/>
                    <a:pt x="24951" y="256013"/>
                    <a:pt x="25745" y="195423"/>
                  </a:cubicBezTo>
                  <a:cubicBezTo>
                    <a:pt x="26539" y="134833"/>
                    <a:pt x="36328" y="-5396"/>
                    <a:pt x="32095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B5979284-F186-4CBD-85F4-674584272FBB}"/>
                </a:ext>
              </a:extLst>
            </p:cNvPr>
            <p:cNvSpPr/>
            <p:nvPr/>
          </p:nvSpPr>
          <p:spPr>
            <a:xfrm>
              <a:off x="4189987" y="6876013"/>
              <a:ext cx="299427" cy="530845"/>
            </a:xfrm>
            <a:custGeom>
              <a:avLst/>
              <a:gdLst>
                <a:gd name="connsiteX0" fmla="*/ 297876 w 299427"/>
                <a:gd name="connsiteY0" fmla="*/ 4212 h 530845"/>
                <a:gd name="connsiteX1" fmla="*/ 2601 w 299427"/>
                <a:gd name="connsiteY1" fmla="*/ 528087 h 530845"/>
                <a:gd name="connsiteX2" fmla="*/ 151826 w 299427"/>
                <a:gd name="connsiteY2" fmla="*/ 213762 h 530845"/>
                <a:gd name="connsiteX3" fmla="*/ 120076 w 299427"/>
                <a:gd name="connsiteY3" fmla="*/ 277262 h 530845"/>
                <a:gd name="connsiteX4" fmla="*/ 297876 w 299427"/>
                <a:gd name="connsiteY4" fmla="*/ 4212 h 53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427" h="530845">
                  <a:moveTo>
                    <a:pt x="297876" y="4212"/>
                  </a:moveTo>
                  <a:cubicBezTo>
                    <a:pt x="278297" y="46016"/>
                    <a:pt x="26943" y="493162"/>
                    <a:pt x="2601" y="528087"/>
                  </a:cubicBezTo>
                  <a:cubicBezTo>
                    <a:pt x="-21741" y="563012"/>
                    <a:pt x="132247" y="255566"/>
                    <a:pt x="151826" y="213762"/>
                  </a:cubicBezTo>
                  <a:cubicBezTo>
                    <a:pt x="171405" y="171958"/>
                    <a:pt x="94411" y="309806"/>
                    <a:pt x="120076" y="277262"/>
                  </a:cubicBezTo>
                  <a:cubicBezTo>
                    <a:pt x="145740" y="244718"/>
                    <a:pt x="317455" y="-37592"/>
                    <a:pt x="297876" y="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2E08BF00-BB0F-4896-B29C-F26F01188453}"/>
                </a:ext>
              </a:extLst>
            </p:cNvPr>
            <p:cNvSpPr/>
            <p:nvPr/>
          </p:nvSpPr>
          <p:spPr>
            <a:xfrm>
              <a:off x="3949632" y="7151843"/>
              <a:ext cx="314675" cy="449563"/>
            </a:xfrm>
            <a:custGeom>
              <a:avLst/>
              <a:gdLst>
                <a:gd name="connsiteX0" fmla="*/ 93731 w 314675"/>
                <a:gd name="connsiteY0" fmla="*/ 103032 h 449563"/>
                <a:gd name="connsiteX1" fmla="*/ 68 w 314675"/>
                <a:gd name="connsiteY1" fmla="*/ 269720 h 449563"/>
                <a:gd name="connsiteX2" fmla="*/ 79443 w 314675"/>
                <a:gd name="connsiteY2" fmla="*/ 314170 h 449563"/>
                <a:gd name="connsiteX3" fmla="*/ 130243 w 314675"/>
                <a:gd name="connsiteY3" fmla="*/ 388782 h 449563"/>
                <a:gd name="connsiteX4" fmla="*/ 136593 w 314675"/>
                <a:gd name="connsiteY4" fmla="*/ 449107 h 449563"/>
                <a:gd name="connsiteX5" fmla="*/ 154056 w 314675"/>
                <a:gd name="connsiteY5" fmla="*/ 412595 h 449563"/>
                <a:gd name="connsiteX6" fmla="*/ 223906 w 314675"/>
                <a:gd name="connsiteY6" fmla="*/ 342745 h 449563"/>
                <a:gd name="connsiteX7" fmla="*/ 314393 w 314675"/>
                <a:gd name="connsiteY7" fmla="*/ 4607 h 449563"/>
                <a:gd name="connsiteX8" fmla="*/ 250893 w 314675"/>
                <a:gd name="connsiteY8" fmla="*/ 160182 h 449563"/>
                <a:gd name="connsiteX9" fmla="*/ 209618 w 314675"/>
                <a:gd name="connsiteY9" fmla="*/ 352270 h 449563"/>
                <a:gd name="connsiteX10" fmla="*/ 158818 w 314675"/>
                <a:gd name="connsiteY10" fmla="*/ 374495 h 449563"/>
                <a:gd name="connsiteX11" fmla="*/ 122306 w 314675"/>
                <a:gd name="connsiteY11" fmla="*/ 314170 h 449563"/>
                <a:gd name="connsiteX12" fmla="*/ 112781 w 314675"/>
                <a:gd name="connsiteY12" fmla="*/ 260195 h 449563"/>
                <a:gd name="connsiteX13" fmla="*/ 69918 w 314675"/>
                <a:gd name="connsiteY13" fmla="*/ 182407 h 449563"/>
                <a:gd name="connsiteX14" fmla="*/ 150881 w 314675"/>
                <a:gd name="connsiteY14" fmla="*/ 285595 h 449563"/>
                <a:gd name="connsiteX15" fmla="*/ 152468 w 314675"/>
                <a:gd name="connsiteY15" fmla="*/ 293532 h 449563"/>
                <a:gd name="connsiteX16" fmla="*/ 79443 w 314675"/>
                <a:gd name="connsiteY16" fmla="*/ 279245 h 449563"/>
                <a:gd name="connsiteX17" fmla="*/ 73093 w 314675"/>
                <a:gd name="connsiteY17" fmla="*/ 255432 h 449563"/>
                <a:gd name="connsiteX18" fmla="*/ 100081 w 314675"/>
                <a:gd name="connsiteY18" fmla="*/ 271307 h 449563"/>
                <a:gd name="connsiteX19" fmla="*/ 76268 w 314675"/>
                <a:gd name="connsiteY19" fmla="*/ 255432 h 449563"/>
                <a:gd name="connsiteX20" fmla="*/ 52456 w 314675"/>
                <a:gd name="connsiteY20" fmla="*/ 226857 h 449563"/>
                <a:gd name="connsiteX21" fmla="*/ 93731 w 314675"/>
                <a:gd name="connsiteY21" fmla="*/ 103032 h 44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675" h="449563">
                  <a:moveTo>
                    <a:pt x="93731" y="103032"/>
                  </a:moveTo>
                  <a:cubicBezTo>
                    <a:pt x="85000" y="110176"/>
                    <a:pt x="2449" y="234530"/>
                    <a:pt x="68" y="269720"/>
                  </a:cubicBezTo>
                  <a:cubicBezTo>
                    <a:pt x="-2313" y="304910"/>
                    <a:pt x="57747" y="294326"/>
                    <a:pt x="79443" y="314170"/>
                  </a:cubicBezTo>
                  <a:cubicBezTo>
                    <a:pt x="101139" y="334014"/>
                    <a:pt x="120718" y="366292"/>
                    <a:pt x="130243" y="388782"/>
                  </a:cubicBezTo>
                  <a:cubicBezTo>
                    <a:pt x="139768" y="411272"/>
                    <a:pt x="132624" y="445138"/>
                    <a:pt x="136593" y="449107"/>
                  </a:cubicBezTo>
                  <a:cubicBezTo>
                    <a:pt x="140562" y="453076"/>
                    <a:pt x="139504" y="430322"/>
                    <a:pt x="154056" y="412595"/>
                  </a:cubicBezTo>
                  <a:cubicBezTo>
                    <a:pt x="168608" y="394868"/>
                    <a:pt x="197183" y="410743"/>
                    <a:pt x="223906" y="342745"/>
                  </a:cubicBezTo>
                  <a:cubicBezTo>
                    <a:pt x="250629" y="274747"/>
                    <a:pt x="309895" y="35034"/>
                    <a:pt x="314393" y="4607"/>
                  </a:cubicBezTo>
                  <a:cubicBezTo>
                    <a:pt x="318891" y="-25820"/>
                    <a:pt x="268356" y="102238"/>
                    <a:pt x="250893" y="160182"/>
                  </a:cubicBezTo>
                  <a:cubicBezTo>
                    <a:pt x="233431" y="218126"/>
                    <a:pt x="224964" y="316551"/>
                    <a:pt x="209618" y="352270"/>
                  </a:cubicBezTo>
                  <a:cubicBezTo>
                    <a:pt x="194272" y="387989"/>
                    <a:pt x="173370" y="380845"/>
                    <a:pt x="158818" y="374495"/>
                  </a:cubicBezTo>
                  <a:cubicBezTo>
                    <a:pt x="144266" y="368145"/>
                    <a:pt x="129979" y="333220"/>
                    <a:pt x="122306" y="314170"/>
                  </a:cubicBezTo>
                  <a:cubicBezTo>
                    <a:pt x="114633" y="295120"/>
                    <a:pt x="121512" y="282156"/>
                    <a:pt x="112781" y="260195"/>
                  </a:cubicBezTo>
                  <a:cubicBezTo>
                    <a:pt x="104050" y="238234"/>
                    <a:pt x="63568" y="178174"/>
                    <a:pt x="69918" y="182407"/>
                  </a:cubicBezTo>
                  <a:cubicBezTo>
                    <a:pt x="76268" y="186640"/>
                    <a:pt x="137123" y="267074"/>
                    <a:pt x="150881" y="285595"/>
                  </a:cubicBezTo>
                  <a:cubicBezTo>
                    <a:pt x="164639" y="304116"/>
                    <a:pt x="164374" y="294590"/>
                    <a:pt x="152468" y="293532"/>
                  </a:cubicBezTo>
                  <a:cubicBezTo>
                    <a:pt x="140562" y="292474"/>
                    <a:pt x="92672" y="285595"/>
                    <a:pt x="79443" y="279245"/>
                  </a:cubicBezTo>
                  <a:cubicBezTo>
                    <a:pt x="66214" y="272895"/>
                    <a:pt x="69653" y="256755"/>
                    <a:pt x="73093" y="255432"/>
                  </a:cubicBezTo>
                  <a:cubicBezTo>
                    <a:pt x="76533" y="254109"/>
                    <a:pt x="99552" y="271307"/>
                    <a:pt x="100081" y="271307"/>
                  </a:cubicBezTo>
                  <a:cubicBezTo>
                    <a:pt x="100610" y="271307"/>
                    <a:pt x="84205" y="262840"/>
                    <a:pt x="76268" y="255432"/>
                  </a:cubicBezTo>
                  <a:cubicBezTo>
                    <a:pt x="68330" y="248024"/>
                    <a:pt x="50075" y="249876"/>
                    <a:pt x="52456" y="226857"/>
                  </a:cubicBezTo>
                  <a:cubicBezTo>
                    <a:pt x="54837" y="203838"/>
                    <a:pt x="102462" y="95888"/>
                    <a:pt x="93731" y="103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F02ADF81-824E-4FCC-9134-5EB3F38E77BE}"/>
                </a:ext>
              </a:extLst>
            </p:cNvPr>
            <p:cNvSpPr/>
            <p:nvPr/>
          </p:nvSpPr>
          <p:spPr>
            <a:xfrm>
              <a:off x="4745098" y="5730990"/>
              <a:ext cx="717544" cy="407642"/>
            </a:xfrm>
            <a:custGeom>
              <a:avLst/>
              <a:gdLst>
                <a:gd name="connsiteX0" fmla="*/ 28515 w 717544"/>
                <a:gd name="connsiteY0" fmla="*/ 4648 h 407642"/>
                <a:gd name="connsiteX1" fmla="*/ 241240 w 717544"/>
                <a:gd name="connsiteY1" fmla="*/ 291985 h 407642"/>
                <a:gd name="connsiteX2" fmla="*/ 85665 w 717544"/>
                <a:gd name="connsiteY2" fmla="*/ 109423 h 407642"/>
                <a:gd name="connsiteX3" fmla="*/ 426977 w 717544"/>
                <a:gd name="connsiteY3" fmla="*/ 382473 h 407642"/>
                <a:gd name="connsiteX4" fmla="*/ 311090 w 717544"/>
                <a:gd name="connsiteY4" fmla="*/ 336435 h 407642"/>
                <a:gd name="connsiteX5" fmla="*/ 577790 w 717544"/>
                <a:gd name="connsiteY5" fmla="*/ 398348 h 407642"/>
                <a:gd name="connsiteX6" fmla="*/ 717490 w 717544"/>
                <a:gd name="connsiteY6" fmla="*/ 349135 h 407642"/>
                <a:gd name="connsiteX7" fmla="*/ 592077 w 717544"/>
                <a:gd name="connsiteY7" fmla="*/ 390410 h 407642"/>
                <a:gd name="connsiteX8" fmla="*/ 409515 w 717544"/>
                <a:gd name="connsiteY8" fmla="*/ 403110 h 407642"/>
                <a:gd name="connsiteX9" fmla="*/ 253940 w 717544"/>
                <a:gd name="connsiteY9" fmla="*/ 315798 h 407642"/>
                <a:gd name="connsiteX10" fmla="*/ 26927 w 717544"/>
                <a:gd name="connsiteY10" fmla="*/ 126885 h 407642"/>
                <a:gd name="connsiteX11" fmla="*/ 28515 w 717544"/>
                <a:gd name="connsiteY11" fmla="*/ 4648 h 40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544" h="407642">
                  <a:moveTo>
                    <a:pt x="28515" y="4648"/>
                  </a:moveTo>
                  <a:cubicBezTo>
                    <a:pt x="64234" y="32165"/>
                    <a:pt x="231715" y="274523"/>
                    <a:pt x="241240" y="291985"/>
                  </a:cubicBezTo>
                  <a:cubicBezTo>
                    <a:pt x="250765" y="309448"/>
                    <a:pt x="54709" y="94342"/>
                    <a:pt x="85665" y="109423"/>
                  </a:cubicBezTo>
                  <a:cubicBezTo>
                    <a:pt x="116621" y="124504"/>
                    <a:pt x="389406" y="344638"/>
                    <a:pt x="426977" y="382473"/>
                  </a:cubicBezTo>
                  <a:cubicBezTo>
                    <a:pt x="464548" y="420308"/>
                    <a:pt x="285955" y="333789"/>
                    <a:pt x="311090" y="336435"/>
                  </a:cubicBezTo>
                  <a:cubicBezTo>
                    <a:pt x="336226" y="339081"/>
                    <a:pt x="510057" y="396231"/>
                    <a:pt x="577790" y="398348"/>
                  </a:cubicBezTo>
                  <a:cubicBezTo>
                    <a:pt x="645523" y="400465"/>
                    <a:pt x="715109" y="350458"/>
                    <a:pt x="717490" y="349135"/>
                  </a:cubicBezTo>
                  <a:cubicBezTo>
                    <a:pt x="719871" y="347812"/>
                    <a:pt x="643406" y="381414"/>
                    <a:pt x="592077" y="390410"/>
                  </a:cubicBezTo>
                  <a:cubicBezTo>
                    <a:pt x="540748" y="399406"/>
                    <a:pt x="465871" y="415545"/>
                    <a:pt x="409515" y="403110"/>
                  </a:cubicBezTo>
                  <a:cubicBezTo>
                    <a:pt x="353159" y="390675"/>
                    <a:pt x="317705" y="361835"/>
                    <a:pt x="253940" y="315798"/>
                  </a:cubicBezTo>
                  <a:cubicBezTo>
                    <a:pt x="190175" y="269761"/>
                    <a:pt x="65027" y="175039"/>
                    <a:pt x="26927" y="126885"/>
                  </a:cubicBezTo>
                  <a:cubicBezTo>
                    <a:pt x="-11173" y="78731"/>
                    <a:pt x="-7204" y="-22869"/>
                    <a:pt x="28515" y="4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D3BBEC68-87B6-4B50-8E1A-49CE7D74DF88}"/>
                </a:ext>
              </a:extLst>
            </p:cNvPr>
            <p:cNvSpPr/>
            <p:nvPr/>
          </p:nvSpPr>
          <p:spPr>
            <a:xfrm>
              <a:off x="4991100" y="6052878"/>
              <a:ext cx="453609" cy="143492"/>
            </a:xfrm>
            <a:custGeom>
              <a:avLst/>
              <a:gdLst>
                <a:gd name="connsiteX0" fmla="*/ 0 w 453609"/>
                <a:gd name="connsiteY0" fmla="*/ 74872 h 143492"/>
                <a:gd name="connsiteX1" fmla="*/ 334963 w 453609"/>
                <a:gd name="connsiteY1" fmla="*/ 136785 h 143492"/>
                <a:gd name="connsiteX2" fmla="*/ 452438 w 453609"/>
                <a:gd name="connsiteY2" fmla="*/ 260 h 143492"/>
                <a:gd name="connsiteX3" fmla="*/ 395288 w 453609"/>
                <a:gd name="connsiteY3" fmla="*/ 103447 h 143492"/>
                <a:gd name="connsiteX4" fmla="*/ 395288 w 453609"/>
                <a:gd name="connsiteY4" fmla="*/ 143135 h 143492"/>
                <a:gd name="connsiteX5" fmla="*/ 287338 w 453609"/>
                <a:gd name="connsiteY5" fmla="*/ 124085 h 143492"/>
                <a:gd name="connsiteX6" fmla="*/ 0 w 453609"/>
                <a:gd name="connsiteY6" fmla="*/ 74872 h 14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609" h="143492">
                  <a:moveTo>
                    <a:pt x="0" y="74872"/>
                  </a:moveTo>
                  <a:cubicBezTo>
                    <a:pt x="129778" y="112046"/>
                    <a:pt x="259557" y="149220"/>
                    <a:pt x="334963" y="136785"/>
                  </a:cubicBezTo>
                  <a:cubicBezTo>
                    <a:pt x="410369" y="124350"/>
                    <a:pt x="442384" y="5816"/>
                    <a:pt x="452438" y="260"/>
                  </a:cubicBezTo>
                  <a:cubicBezTo>
                    <a:pt x="462492" y="-5296"/>
                    <a:pt x="404813" y="79635"/>
                    <a:pt x="395288" y="103447"/>
                  </a:cubicBezTo>
                  <a:cubicBezTo>
                    <a:pt x="385763" y="127260"/>
                    <a:pt x="413280" y="139695"/>
                    <a:pt x="395288" y="143135"/>
                  </a:cubicBezTo>
                  <a:cubicBezTo>
                    <a:pt x="377296" y="146575"/>
                    <a:pt x="287338" y="124085"/>
                    <a:pt x="287338" y="124085"/>
                  </a:cubicBezTo>
                  <a:lnTo>
                    <a:pt x="0" y="748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78493DB9-626A-43B9-8F04-7021D5263DD2}"/>
                </a:ext>
              </a:extLst>
            </p:cNvPr>
            <p:cNvSpPr/>
            <p:nvPr/>
          </p:nvSpPr>
          <p:spPr>
            <a:xfrm>
              <a:off x="5366018" y="5978128"/>
              <a:ext cx="117756" cy="262364"/>
            </a:xfrm>
            <a:custGeom>
              <a:avLst/>
              <a:gdLst>
                <a:gd name="connsiteX0" fmla="*/ 117207 w 117756"/>
                <a:gd name="connsiteY0" fmla="*/ 397 h 262364"/>
                <a:gd name="connsiteX1" fmla="*/ 14020 w 117756"/>
                <a:gd name="connsiteY1" fmla="*/ 213122 h 262364"/>
                <a:gd name="connsiteX2" fmla="*/ 1320 w 117756"/>
                <a:gd name="connsiteY2" fmla="*/ 262335 h 262364"/>
                <a:gd name="connsiteX3" fmla="*/ 17195 w 117756"/>
                <a:gd name="connsiteY3" fmla="*/ 209947 h 262364"/>
                <a:gd name="connsiteX4" fmla="*/ 53707 w 117756"/>
                <a:gd name="connsiteY4" fmla="*/ 160735 h 262364"/>
                <a:gd name="connsiteX5" fmla="*/ 117207 w 117756"/>
                <a:gd name="connsiteY5" fmla="*/ 397 h 26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56" h="262364">
                  <a:moveTo>
                    <a:pt x="117207" y="397"/>
                  </a:moveTo>
                  <a:cubicBezTo>
                    <a:pt x="110593" y="9128"/>
                    <a:pt x="33334" y="169466"/>
                    <a:pt x="14020" y="213122"/>
                  </a:cubicBezTo>
                  <a:cubicBezTo>
                    <a:pt x="-5294" y="256778"/>
                    <a:pt x="791" y="262864"/>
                    <a:pt x="1320" y="262335"/>
                  </a:cubicBezTo>
                  <a:cubicBezTo>
                    <a:pt x="1849" y="261806"/>
                    <a:pt x="8464" y="226880"/>
                    <a:pt x="17195" y="209947"/>
                  </a:cubicBezTo>
                  <a:cubicBezTo>
                    <a:pt x="25926" y="193014"/>
                    <a:pt x="38626" y="192220"/>
                    <a:pt x="53707" y="160735"/>
                  </a:cubicBezTo>
                  <a:cubicBezTo>
                    <a:pt x="68788" y="129250"/>
                    <a:pt x="123821" y="-8334"/>
                    <a:pt x="117207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8A7E5F6E-D7B0-45BD-BF5E-BFE64C4E444C}"/>
                </a:ext>
              </a:extLst>
            </p:cNvPr>
            <p:cNvSpPr/>
            <p:nvPr/>
          </p:nvSpPr>
          <p:spPr>
            <a:xfrm>
              <a:off x="5233718" y="6157600"/>
              <a:ext cx="176925" cy="343728"/>
            </a:xfrm>
            <a:custGeom>
              <a:avLst/>
              <a:gdLst>
                <a:gd name="connsiteX0" fmla="*/ 157432 w 176925"/>
                <a:gd name="connsiteY0" fmla="*/ 1900 h 343728"/>
                <a:gd name="connsiteX1" fmla="*/ 128857 w 176925"/>
                <a:gd name="connsiteY1" fmla="*/ 124138 h 343728"/>
                <a:gd name="connsiteX2" fmla="*/ 270 w 176925"/>
                <a:gd name="connsiteY2" fmla="*/ 270188 h 343728"/>
                <a:gd name="connsiteX3" fmla="*/ 95520 w 176925"/>
                <a:gd name="connsiteY3" fmla="*/ 187638 h 343728"/>
                <a:gd name="connsiteX4" fmla="*/ 114570 w 176925"/>
                <a:gd name="connsiteY4" fmla="*/ 214625 h 343728"/>
                <a:gd name="connsiteX5" fmla="*/ 143145 w 176925"/>
                <a:gd name="connsiteY5" fmla="*/ 178113 h 343728"/>
                <a:gd name="connsiteX6" fmla="*/ 176482 w 176925"/>
                <a:gd name="connsiteY6" fmla="*/ 343213 h 343728"/>
                <a:gd name="connsiteX7" fmla="*/ 162195 w 176925"/>
                <a:gd name="connsiteY7" fmla="*/ 222563 h 343728"/>
                <a:gd name="connsiteX8" fmla="*/ 157432 w 176925"/>
                <a:gd name="connsiteY8" fmla="*/ 1900 h 34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925" h="343728">
                  <a:moveTo>
                    <a:pt x="157432" y="1900"/>
                  </a:moveTo>
                  <a:cubicBezTo>
                    <a:pt x="151876" y="-14504"/>
                    <a:pt x="155051" y="79423"/>
                    <a:pt x="128857" y="124138"/>
                  </a:cubicBezTo>
                  <a:cubicBezTo>
                    <a:pt x="102663" y="168853"/>
                    <a:pt x="5826" y="259605"/>
                    <a:pt x="270" y="270188"/>
                  </a:cubicBezTo>
                  <a:cubicBezTo>
                    <a:pt x="-5286" y="280771"/>
                    <a:pt x="76470" y="196898"/>
                    <a:pt x="95520" y="187638"/>
                  </a:cubicBezTo>
                  <a:cubicBezTo>
                    <a:pt x="114570" y="178378"/>
                    <a:pt x="106632" y="216213"/>
                    <a:pt x="114570" y="214625"/>
                  </a:cubicBezTo>
                  <a:cubicBezTo>
                    <a:pt x="122508" y="213037"/>
                    <a:pt x="132826" y="156682"/>
                    <a:pt x="143145" y="178113"/>
                  </a:cubicBezTo>
                  <a:cubicBezTo>
                    <a:pt x="153464" y="199544"/>
                    <a:pt x="173307" y="335805"/>
                    <a:pt x="176482" y="343213"/>
                  </a:cubicBezTo>
                  <a:cubicBezTo>
                    <a:pt x="179657" y="350621"/>
                    <a:pt x="164841" y="276538"/>
                    <a:pt x="162195" y="222563"/>
                  </a:cubicBezTo>
                  <a:cubicBezTo>
                    <a:pt x="159549" y="168588"/>
                    <a:pt x="162988" y="18304"/>
                    <a:pt x="157432" y="1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A8AC50E-E091-43F3-A194-6616DBA4439A}"/>
                </a:ext>
              </a:extLst>
            </p:cNvPr>
            <p:cNvSpPr/>
            <p:nvPr/>
          </p:nvSpPr>
          <p:spPr>
            <a:xfrm>
              <a:off x="4526577" y="6288072"/>
              <a:ext cx="860058" cy="188575"/>
            </a:xfrm>
            <a:custGeom>
              <a:avLst/>
              <a:gdLst>
                <a:gd name="connsiteX0" fmla="*/ 973 w 860058"/>
                <a:gd name="connsiteY0" fmla="*/ 187341 h 188575"/>
                <a:gd name="connsiteX1" fmla="*/ 243861 w 860058"/>
                <a:gd name="connsiteY1" fmla="*/ 133366 h 188575"/>
                <a:gd name="connsiteX2" fmla="*/ 545486 w 860058"/>
                <a:gd name="connsiteY2" fmla="*/ 146066 h 188575"/>
                <a:gd name="connsiteX3" fmla="*/ 408961 w 860058"/>
                <a:gd name="connsiteY3" fmla="*/ 161941 h 188575"/>
                <a:gd name="connsiteX4" fmla="*/ 577236 w 860058"/>
                <a:gd name="connsiteY4" fmla="*/ 103203 h 188575"/>
                <a:gd name="connsiteX5" fmla="*/ 848698 w 860058"/>
                <a:gd name="connsiteY5" fmla="*/ 16 h 188575"/>
                <a:gd name="connsiteX6" fmla="*/ 561361 w 860058"/>
                <a:gd name="connsiteY6" fmla="*/ 111141 h 188575"/>
                <a:gd name="connsiteX7" fmla="*/ 566123 w 860058"/>
                <a:gd name="connsiteY7" fmla="*/ 127016 h 188575"/>
                <a:gd name="connsiteX8" fmla="*/ 859811 w 860058"/>
                <a:gd name="connsiteY8" fmla="*/ 165116 h 188575"/>
                <a:gd name="connsiteX9" fmla="*/ 510561 w 860058"/>
                <a:gd name="connsiteY9" fmla="*/ 166703 h 188575"/>
                <a:gd name="connsiteX10" fmla="*/ 296248 w 860058"/>
                <a:gd name="connsiteY10" fmla="*/ 171466 h 188575"/>
                <a:gd name="connsiteX11" fmla="*/ 162898 w 860058"/>
                <a:gd name="connsiteY11" fmla="*/ 171466 h 188575"/>
                <a:gd name="connsiteX12" fmla="*/ 973 w 860058"/>
                <a:gd name="connsiteY12" fmla="*/ 187341 h 18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058" h="188575">
                  <a:moveTo>
                    <a:pt x="973" y="187341"/>
                  </a:moveTo>
                  <a:cubicBezTo>
                    <a:pt x="14467" y="180991"/>
                    <a:pt x="153109" y="140245"/>
                    <a:pt x="243861" y="133366"/>
                  </a:cubicBezTo>
                  <a:cubicBezTo>
                    <a:pt x="334613" y="126487"/>
                    <a:pt x="517969" y="141304"/>
                    <a:pt x="545486" y="146066"/>
                  </a:cubicBezTo>
                  <a:cubicBezTo>
                    <a:pt x="573003" y="150828"/>
                    <a:pt x="403669" y="169085"/>
                    <a:pt x="408961" y="161941"/>
                  </a:cubicBezTo>
                  <a:cubicBezTo>
                    <a:pt x="414253" y="154797"/>
                    <a:pt x="503947" y="130190"/>
                    <a:pt x="577236" y="103203"/>
                  </a:cubicBezTo>
                  <a:cubicBezTo>
                    <a:pt x="650525" y="76216"/>
                    <a:pt x="851344" y="-1307"/>
                    <a:pt x="848698" y="16"/>
                  </a:cubicBezTo>
                  <a:cubicBezTo>
                    <a:pt x="846052" y="1339"/>
                    <a:pt x="608457" y="89974"/>
                    <a:pt x="561361" y="111141"/>
                  </a:cubicBezTo>
                  <a:cubicBezTo>
                    <a:pt x="514265" y="132308"/>
                    <a:pt x="516381" y="118020"/>
                    <a:pt x="566123" y="127016"/>
                  </a:cubicBezTo>
                  <a:cubicBezTo>
                    <a:pt x="615865" y="136012"/>
                    <a:pt x="869071" y="158502"/>
                    <a:pt x="859811" y="165116"/>
                  </a:cubicBezTo>
                  <a:cubicBezTo>
                    <a:pt x="850551" y="171730"/>
                    <a:pt x="604488" y="165645"/>
                    <a:pt x="510561" y="166703"/>
                  </a:cubicBezTo>
                  <a:cubicBezTo>
                    <a:pt x="416634" y="167761"/>
                    <a:pt x="354192" y="170672"/>
                    <a:pt x="296248" y="171466"/>
                  </a:cubicBezTo>
                  <a:cubicBezTo>
                    <a:pt x="238304" y="172260"/>
                    <a:pt x="207877" y="169349"/>
                    <a:pt x="162898" y="171466"/>
                  </a:cubicBezTo>
                  <a:cubicBezTo>
                    <a:pt x="117919" y="173583"/>
                    <a:pt x="-12521" y="193691"/>
                    <a:pt x="973" y="187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78A444CE-75CA-43C2-97EE-F4C7B6ED4549}"/>
                </a:ext>
              </a:extLst>
            </p:cNvPr>
            <p:cNvSpPr/>
            <p:nvPr/>
          </p:nvSpPr>
          <p:spPr>
            <a:xfrm>
              <a:off x="4748789" y="5930836"/>
              <a:ext cx="601609" cy="312669"/>
            </a:xfrm>
            <a:custGeom>
              <a:avLst/>
              <a:gdLst>
                <a:gd name="connsiteX0" fmla="*/ 1011 w 601609"/>
                <a:gd name="connsiteY0" fmla="*/ 64 h 312669"/>
                <a:gd name="connsiteX1" fmla="*/ 228024 w 601609"/>
                <a:gd name="connsiteY1" fmla="*/ 157227 h 312669"/>
                <a:gd name="connsiteX2" fmla="*/ 191511 w 601609"/>
                <a:gd name="connsiteY2" fmla="*/ 146114 h 312669"/>
                <a:gd name="connsiteX3" fmla="*/ 218499 w 601609"/>
                <a:gd name="connsiteY3" fmla="*/ 285814 h 312669"/>
                <a:gd name="connsiteX4" fmla="*/ 213736 w 601609"/>
                <a:gd name="connsiteY4" fmla="*/ 217552 h 312669"/>
                <a:gd name="connsiteX5" fmla="*/ 601086 w 601609"/>
                <a:gd name="connsiteY5" fmla="*/ 311214 h 312669"/>
                <a:gd name="connsiteX6" fmla="*/ 294699 w 601609"/>
                <a:gd name="connsiteY6" fmla="*/ 266764 h 312669"/>
                <a:gd name="connsiteX7" fmla="*/ 188336 w 601609"/>
                <a:gd name="connsiteY7" fmla="*/ 163577 h 312669"/>
                <a:gd name="connsiteX8" fmla="*/ 145474 w 601609"/>
                <a:gd name="connsiteY8" fmla="*/ 138177 h 312669"/>
                <a:gd name="connsiteX9" fmla="*/ 1011 w 601609"/>
                <a:gd name="connsiteY9" fmla="*/ 64 h 31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609" h="312669">
                  <a:moveTo>
                    <a:pt x="1011" y="64"/>
                  </a:moveTo>
                  <a:cubicBezTo>
                    <a:pt x="14769" y="3239"/>
                    <a:pt x="196274" y="132885"/>
                    <a:pt x="228024" y="157227"/>
                  </a:cubicBezTo>
                  <a:cubicBezTo>
                    <a:pt x="259774" y="181569"/>
                    <a:pt x="193099" y="124683"/>
                    <a:pt x="191511" y="146114"/>
                  </a:cubicBezTo>
                  <a:cubicBezTo>
                    <a:pt x="189923" y="167545"/>
                    <a:pt x="214795" y="273908"/>
                    <a:pt x="218499" y="285814"/>
                  </a:cubicBezTo>
                  <a:cubicBezTo>
                    <a:pt x="222203" y="297720"/>
                    <a:pt x="149972" y="213319"/>
                    <a:pt x="213736" y="217552"/>
                  </a:cubicBezTo>
                  <a:cubicBezTo>
                    <a:pt x="277500" y="221785"/>
                    <a:pt x="587592" y="303012"/>
                    <a:pt x="601086" y="311214"/>
                  </a:cubicBezTo>
                  <a:cubicBezTo>
                    <a:pt x="614580" y="319416"/>
                    <a:pt x="363491" y="291370"/>
                    <a:pt x="294699" y="266764"/>
                  </a:cubicBezTo>
                  <a:cubicBezTo>
                    <a:pt x="225907" y="242158"/>
                    <a:pt x="213207" y="185008"/>
                    <a:pt x="188336" y="163577"/>
                  </a:cubicBezTo>
                  <a:cubicBezTo>
                    <a:pt x="163465" y="142146"/>
                    <a:pt x="172991" y="163842"/>
                    <a:pt x="145474" y="138177"/>
                  </a:cubicBezTo>
                  <a:cubicBezTo>
                    <a:pt x="117957" y="112512"/>
                    <a:pt x="-12747" y="-3111"/>
                    <a:pt x="1011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1D050EDD-D2BF-4C76-9C30-EB01D43DC167}"/>
                </a:ext>
              </a:extLst>
            </p:cNvPr>
            <p:cNvSpPr/>
            <p:nvPr/>
          </p:nvSpPr>
          <p:spPr>
            <a:xfrm>
              <a:off x="4625950" y="6292827"/>
              <a:ext cx="489531" cy="45031"/>
            </a:xfrm>
            <a:custGeom>
              <a:avLst/>
              <a:gdLst>
                <a:gd name="connsiteX0" fmla="*/ 25 w 489531"/>
                <a:gd name="connsiteY0" fmla="*/ 44473 h 45031"/>
                <a:gd name="connsiteX1" fmla="*/ 165125 w 489531"/>
                <a:gd name="connsiteY1" fmla="*/ 25423 h 45031"/>
                <a:gd name="connsiteX2" fmla="*/ 485800 w 489531"/>
                <a:gd name="connsiteY2" fmla="*/ 41298 h 45031"/>
                <a:gd name="connsiteX3" fmla="*/ 328638 w 489531"/>
                <a:gd name="connsiteY3" fmla="*/ 41298 h 45031"/>
                <a:gd name="connsiteX4" fmla="*/ 154013 w 489531"/>
                <a:gd name="connsiteY4" fmla="*/ 23 h 45031"/>
                <a:gd name="connsiteX5" fmla="*/ 25 w 489531"/>
                <a:gd name="connsiteY5" fmla="*/ 44473 h 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31" h="45031">
                  <a:moveTo>
                    <a:pt x="25" y="44473"/>
                  </a:moveTo>
                  <a:cubicBezTo>
                    <a:pt x="1877" y="48706"/>
                    <a:pt x="84163" y="25952"/>
                    <a:pt x="165125" y="25423"/>
                  </a:cubicBezTo>
                  <a:cubicBezTo>
                    <a:pt x="246087" y="24894"/>
                    <a:pt x="458548" y="38652"/>
                    <a:pt x="485800" y="41298"/>
                  </a:cubicBezTo>
                  <a:cubicBezTo>
                    <a:pt x="513052" y="43944"/>
                    <a:pt x="383936" y="48177"/>
                    <a:pt x="328638" y="41298"/>
                  </a:cubicBezTo>
                  <a:cubicBezTo>
                    <a:pt x="273340" y="34419"/>
                    <a:pt x="209311" y="-1035"/>
                    <a:pt x="154013" y="23"/>
                  </a:cubicBezTo>
                  <a:cubicBezTo>
                    <a:pt x="98715" y="1081"/>
                    <a:pt x="-1827" y="40240"/>
                    <a:pt x="25" y="44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2FADFED2-F907-4BA8-B209-D670B45574D6}"/>
                </a:ext>
              </a:extLst>
            </p:cNvPr>
            <p:cNvSpPr/>
            <p:nvPr/>
          </p:nvSpPr>
          <p:spPr>
            <a:xfrm>
              <a:off x="4710502" y="6250885"/>
              <a:ext cx="641423" cy="136551"/>
            </a:xfrm>
            <a:custGeom>
              <a:avLst/>
              <a:gdLst>
                <a:gd name="connsiteX0" fmla="*/ 639373 w 641423"/>
                <a:gd name="connsiteY0" fmla="*/ 690 h 136551"/>
                <a:gd name="connsiteX1" fmla="*/ 386961 w 641423"/>
                <a:gd name="connsiteY1" fmla="*/ 100703 h 136551"/>
                <a:gd name="connsiteX2" fmla="*/ 129786 w 641423"/>
                <a:gd name="connsiteY2" fmla="*/ 111815 h 136551"/>
                <a:gd name="connsiteX3" fmla="*/ 4373 w 641423"/>
                <a:gd name="connsiteY3" fmla="*/ 102290 h 136551"/>
                <a:gd name="connsiteX4" fmla="*/ 279011 w 641423"/>
                <a:gd name="connsiteY4" fmla="*/ 134040 h 136551"/>
                <a:gd name="connsiteX5" fmla="*/ 34536 w 641423"/>
                <a:gd name="connsiteY5" fmla="*/ 126103 h 136551"/>
                <a:gd name="connsiteX6" fmla="*/ 479036 w 641423"/>
                <a:gd name="connsiteY6" fmla="*/ 59428 h 136551"/>
                <a:gd name="connsiteX7" fmla="*/ 639373 w 641423"/>
                <a:gd name="connsiteY7" fmla="*/ 690 h 1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423" h="136551">
                  <a:moveTo>
                    <a:pt x="639373" y="690"/>
                  </a:moveTo>
                  <a:cubicBezTo>
                    <a:pt x="624027" y="7569"/>
                    <a:pt x="471892" y="82182"/>
                    <a:pt x="386961" y="100703"/>
                  </a:cubicBezTo>
                  <a:cubicBezTo>
                    <a:pt x="302030" y="119224"/>
                    <a:pt x="193551" y="111551"/>
                    <a:pt x="129786" y="111815"/>
                  </a:cubicBezTo>
                  <a:cubicBezTo>
                    <a:pt x="66021" y="112079"/>
                    <a:pt x="-20498" y="98586"/>
                    <a:pt x="4373" y="102290"/>
                  </a:cubicBezTo>
                  <a:cubicBezTo>
                    <a:pt x="29244" y="105994"/>
                    <a:pt x="273984" y="130071"/>
                    <a:pt x="279011" y="134040"/>
                  </a:cubicBezTo>
                  <a:cubicBezTo>
                    <a:pt x="284038" y="138009"/>
                    <a:pt x="1199" y="138538"/>
                    <a:pt x="34536" y="126103"/>
                  </a:cubicBezTo>
                  <a:cubicBezTo>
                    <a:pt x="67873" y="113668"/>
                    <a:pt x="375848" y="78743"/>
                    <a:pt x="479036" y="59428"/>
                  </a:cubicBezTo>
                  <a:cubicBezTo>
                    <a:pt x="582223" y="40113"/>
                    <a:pt x="654719" y="-6189"/>
                    <a:pt x="639373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9CD41AF2-6977-4AEF-9B4D-9CD78E66521B}"/>
                </a:ext>
              </a:extLst>
            </p:cNvPr>
            <p:cNvSpPr/>
            <p:nvPr/>
          </p:nvSpPr>
          <p:spPr>
            <a:xfrm>
              <a:off x="4655946" y="5037133"/>
              <a:ext cx="266660" cy="438242"/>
            </a:xfrm>
            <a:custGeom>
              <a:avLst/>
              <a:gdLst>
                <a:gd name="connsiteX0" fmla="*/ 192 w 266660"/>
                <a:gd name="connsiteY0" fmla="*/ 5 h 438242"/>
                <a:gd name="connsiteX1" fmla="*/ 219267 w 266660"/>
                <a:gd name="connsiteY1" fmla="*/ 50805 h 438242"/>
                <a:gd name="connsiteX2" fmla="*/ 192279 w 266660"/>
                <a:gd name="connsiteY2" fmla="*/ 92080 h 438242"/>
                <a:gd name="connsiteX3" fmla="*/ 177992 w 266660"/>
                <a:gd name="connsiteY3" fmla="*/ 166692 h 438242"/>
                <a:gd name="connsiteX4" fmla="*/ 146242 w 266660"/>
                <a:gd name="connsiteY4" fmla="*/ 222255 h 438242"/>
                <a:gd name="connsiteX5" fmla="*/ 170054 w 266660"/>
                <a:gd name="connsiteY5" fmla="*/ 433392 h 438242"/>
                <a:gd name="connsiteX6" fmla="*/ 154179 w 266660"/>
                <a:gd name="connsiteY6" fmla="*/ 347667 h 438242"/>
                <a:gd name="connsiteX7" fmla="*/ 170054 w 266660"/>
                <a:gd name="connsiteY7" fmla="*/ 93667 h 438242"/>
                <a:gd name="connsiteX8" fmla="*/ 162117 w 266660"/>
                <a:gd name="connsiteY8" fmla="*/ 111130 h 438242"/>
                <a:gd name="connsiteX9" fmla="*/ 262129 w 266660"/>
                <a:gd name="connsiteY9" fmla="*/ 53980 h 438242"/>
                <a:gd name="connsiteX10" fmla="*/ 192 w 266660"/>
                <a:gd name="connsiteY10" fmla="*/ 5 h 43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660" h="438242">
                  <a:moveTo>
                    <a:pt x="192" y="5"/>
                  </a:moveTo>
                  <a:cubicBezTo>
                    <a:pt x="-6952" y="-524"/>
                    <a:pt x="187253" y="35459"/>
                    <a:pt x="219267" y="50805"/>
                  </a:cubicBezTo>
                  <a:cubicBezTo>
                    <a:pt x="251282" y="66151"/>
                    <a:pt x="199158" y="72766"/>
                    <a:pt x="192279" y="92080"/>
                  </a:cubicBezTo>
                  <a:cubicBezTo>
                    <a:pt x="185400" y="111395"/>
                    <a:pt x="185665" y="144996"/>
                    <a:pt x="177992" y="166692"/>
                  </a:cubicBezTo>
                  <a:cubicBezTo>
                    <a:pt x="170319" y="188388"/>
                    <a:pt x="147565" y="177805"/>
                    <a:pt x="146242" y="222255"/>
                  </a:cubicBezTo>
                  <a:cubicBezTo>
                    <a:pt x="144919" y="266705"/>
                    <a:pt x="168731" y="412490"/>
                    <a:pt x="170054" y="433392"/>
                  </a:cubicBezTo>
                  <a:cubicBezTo>
                    <a:pt x="171377" y="454294"/>
                    <a:pt x="154179" y="404288"/>
                    <a:pt x="154179" y="347667"/>
                  </a:cubicBezTo>
                  <a:cubicBezTo>
                    <a:pt x="154179" y="291046"/>
                    <a:pt x="168731" y="133090"/>
                    <a:pt x="170054" y="93667"/>
                  </a:cubicBezTo>
                  <a:cubicBezTo>
                    <a:pt x="171377" y="54244"/>
                    <a:pt x="146771" y="117744"/>
                    <a:pt x="162117" y="111130"/>
                  </a:cubicBezTo>
                  <a:cubicBezTo>
                    <a:pt x="177463" y="104516"/>
                    <a:pt x="290440" y="74618"/>
                    <a:pt x="262129" y="53980"/>
                  </a:cubicBezTo>
                  <a:cubicBezTo>
                    <a:pt x="233819" y="33343"/>
                    <a:pt x="7336" y="534"/>
                    <a:pt x="19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69F59F18-2F2A-4C05-A766-A5C3B0D821B5}"/>
                </a:ext>
              </a:extLst>
            </p:cNvPr>
            <p:cNvSpPr/>
            <p:nvPr/>
          </p:nvSpPr>
          <p:spPr>
            <a:xfrm>
              <a:off x="4761326" y="5076823"/>
              <a:ext cx="87119" cy="448563"/>
            </a:xfrm>
            <a:custGeom>
              <a:avLst/>
              <a:gdLst>
                <a:gd name="connsiteX0" fmla="*/ 86899 w 87119"/>
                <a:gd name="connsiteY0" fmla="*/ 2 h 448563"/>
                <a:gd name="connsiteX1" fmla="*/ 1174 w 87119"/>
                <a:gd name="connsiteY1" fmla="*/ 73027 h 448563"/>
                <a:gd name="connsiteX2" fmla="*/ 36099 w 87119"/>
                <a:gd name="connsiteY2" fmla="*/ 119065 h 448563"/>
                <a:gd name="connsiteX3" fmla="*/ 21812 w 87119"/>
                <a:gd name="connsiteY3" fmla="*/ 171452 h 448563"/>
                <a:gd name="connsiteX4" fmla="*/ 26574 w 87119"/>
                <a:gd name="connsiteY4" fmla="*/ 446090 h 448563"/>
                <a:gd name="connsiteX5" fmla="*/ 28162 w 87119"/>
                <a:gd name="connsiteY5" fmla="*/ 293690 h 448563"/>
                <a:gd name="connsiteX6" fmla="*/ 26574 w 87119"/>
                <a:gd name="connsiteY6" fmla="*/ 71440 h 448563"/>
                <a:gd name="connsiteX7" fmla="*/ 86899 w 87119"/>
                <a:gd name="connsiteY7" fmla="*/ 2 h 44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119" h="448563">
                  <a:moveTo>
                    <a:pt x="86899" y="2"/>
                  </a:moveTo>
                  <a:cubicBezTo>
                    <a:pt x="82666" y="266"/>
                    <a:pt x="9641" y="53183"/>
                    <a:pt x="1174" y="73027"/>
                  </a:cubicBezTo>
                  <a:cubicBezTo>
                    <a:pt x="-7293" y="92871"/>
                    <a:pt x="32659" y="102661"/>
                    <a:pt x="36099" y="119065"/>
                  </a:cubicBezTo>
                  <a:cubicBezTo>
                    <a:pt x="39539" y="135469"/>
                    <a:pt x="23399" y="116948"/>
                    <a:pt x="21812" y="171452"/>
                  </a:cubicBezTo>
                  <a:cubicBezTo>
                    <a:pt x="20225" y="225956"/>
                    <a:pt x="25516" y="425717"/>
                    <a:pt x="26574" y="446090"/>
                  </a:cubicBezTo>
                  <a:cubicBezTo>
                    <a:pt x="27632" y="466463"/>
                    <a:pt x="28162" y="356132"/>
                    <a:pt x="28162" y="293690"/>
                  </a:cubicBezTo>
                  <a:cubicBezTo>
                    <a:pt x="28162" y="231248"/>
                    <a:pt x="19960" y="119594"/>
                    <a:pt x="26574" y="71440"/>
                  </a:cubicBezTo>
                  <a:cubicBezTo>
                    <a:pt x="33188" y="23286"/>
                    <a:pt x="91132" y="-262"/>
                    <a:pt x="8689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38B369B3-C19B-494D-A340-D10F17390389}"/>
                </a:ext>
              </a:extLst>
            </p:cNvPr>
            <p:cNvSpPr/>
            <p:nvPr/>
          </p:nvSpPr>
          <p:spPr>
            <a:xfrm>
              <a:off x="4799150" y="5249852"/>
              <a:ext cx="86095" cy="479795"/>
            </a:xfrm>
            <a:custGeom>
              <a:avLst/>
              <a:gdLst>
                <a:gd name="connsiteX0" fmla="*/ 85588 w 86095"/>
                <a:gd name="connsiteY0" fmla="*/ 11 h 479795"/>
                <a:gd name="connsiteX1" fmla="*/ 36375 w 86095"/>
                <a:gd name="connsiteY1" fmla="*/ 230198 h 479795"/>
                <a:gd name="connsiteX2" fmla="*/ 31613 w 86095"/>
                <a:gd name="connsiteY2" fmla="*/ 425461 h 479795"/>
                <a:gd name="connsiteX3" fmla="*/ 12563 w 86095"/>
                <a:gd name="connsiteY3" fmla="*/ 296873 h 479795"/>
                <a:gd name="connsiteX4" fmla="*/ 30025 w 86095"/>
                <a:gd name="connsiteY4" fmla="*/ 479436 h 479795"/>
                <a:gd name="connsiteX5" fmla="*/ 1450 w 86095"/>
                <a:gd name="connsiteY5" fmla="*/ 239723 h 479795"/>
                <a:gd name="connsiteX6" fmla="*/ 85588 w 86095"/>
                <a:gd name="connsiteY6" fmla="*/ 11 h 47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95" h="479795">
                  <a:moveTo>
                    <a:pt x="85588" y="11"/>
                  </a:moveTo>
                  <a:cubicBezTo>
                    <a:pt x="91409" y="-1577"/>
                    <a:pt x="45371" y="159290"/>
                    <a:pt x="36375" y="230198"/>
                  </a:cubicBezTo>
                  <a:cubicBezTo>
                    <a:pt x="27379" y="301106"/>
                    <a:pt x="35582" y="414349"/>
                    <a:pt x="31613" y="425461"/>
                  </a:cubicBezTo>
                  <a:cubicBezTo>
                    <a:pt x="27644" y="436573"/>
                    <a:pt x="12828" y="287877"/>
                    <a:pt x="12563" y="296873"/>
                  </a:cubicBezTo>
                  <a:cubicBezTo>
                    <a:pt x="12298" y="305869"/>
                    <a:pt x="31877" y="488961"/>
                    <a:pt x="30025" y="479436"/>
                  </a:cubicBezTo>
                  <a:cubicBezTo>
                    <a:pt x="28173" y="469911"/>
                    <a:pt x="-7546" y="316452"/>
                    <a:pt x="1450" y="239723"/>
                  </a:cubicBezTo>
                  <a:cubicBezTo>
                    <a:pt x="10446" y="162994"/>
                    <a:pt x="79767" y="1599"/>
                    <a:pt x="8558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C9144758-5F40-428D-8FD0-DB128B160499}"/>
                </a:ext>
              </a:extLst>
            </p:cNvPr>
            <p:cNvSpPr/>
            <p:nvPr/>
          </p:nvSpPr>
          <p:spPr>
            <a:xfrm>
              <a:off x="4774690" y="4221097"/>
              <a:ext cx="868463" cy="836901"/>
            </a:xfrm>
            <a:custGeom>
              <a:avLst/>
              <a:gdLst>
                <a:gd name="connsiteX0" fmla="*/ 857760 w 868463"/>
                <a:gd name="connsiteY0" fmla="*/ 20703 h 836901"/>
                <a:gd name="connsiteX1" fmla="*/ 457710 w 868463"/>
                <a:gd name="connsiteY1" fmla="*/ 471553 h 836901"/>
                <a:gd name="connsiteX2" fmla="*/ 286260 w 868463"/>
                <a:gd name="connsiteY2" fmla="*/ 693803 h 836901"/>
                <a:gd name="connsiteX3" fmla="*/ 510 w 868463"/>
                <a:gd name="connsiteY3" fmla="*/ 836678 h 836901"/>
                <a:gd name="connsiteX4" fmla="*/ 225935 w 868463"/>
                <a:gd name="connsiteY4" fmla="*/ 716028 h 836901"/>
                <a:gd name="connsiteX5" fmla="*/ 568835 w 868463"/>
                <a:gd name="connsiteY5" fmla="*/ 344553 h 836901"/>
                <a:gd name="connsiteX6" fmla="*/ 737110 w 868463"/>
                <a:gd name="connsiteY6" fmla="*/ 103253 h 836901"/>
                <a:gd name="connsiteX7" fmla="*/ 857760 w 868463"/>
                <a:gd name="connsiteY7" fmla="*/ 20703 h 83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8463" h="836901">
                  <a:moveTo>
                    <a:pt x="857760" y="20703"/>
                  </a:moveTo>
                  <a:cubicBezTo>
                    <a:pt x="811193" y="82086"/>
                    <a:pt x="552960" y="359370"/>
                    <a:pt x="457710" y="471553"/>
                  </a:cubicBezTo>
                  <a:cubicBezTo>
                    <a:pt x="362460" y="583736"/>
                    <a:pt x="362460" y="632949"/>
                    <a:pt x="286260" y="693803"/>
                  </a:cubicBezTo>
                  <a:cubicBezTo>
                    <a:pt x="210060" y="754657"/>
                    <a:pt x="10564" y="832974"/>
                    <a:pt x="510" y="836678"/>
                  </a:cubicBezTo>
                  <a:cubicBezTo>
                    <a:pt x="-9544" y="840382"/>
                    <a:pt x="131214" y="798049"/>
                    <a:pt x="225935" y="716028"/>
                  </a:cubicBezTo>
                  <a:cubicBezTo>
                    <a:pt x="320656" y="634007"/>
                    <a:pt x="483639" y="446682"/>
                    <a:pt x="568835" y="344553"/>
                  </a:cubicBezTo>
                  <a:cubicBezTo>
                    <a:pt x="654031" y="242424"/>
                    <a:pt x="687368" y="157757"/>
                    <a:pt x="737110" y="103253"/>
                  </a:cubicBezTo>
                  <a:cubicBezTo>
                    <a:pt x="786852" y="48749"/>
                    <a:pt x="904327" y="-40680"/>
                    <a:pt x="857760" y="20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C2491AED-EE74-4586-AEF4-D013ADE2264D}"/>
                </a:ext>
              </a:extLst>
            </p:cNvPr>
            <p:cNvSpPr/>
            <p:nvPr/>
          </p:nvSpPr>
          <p:spPr>
            <a:xfrm>
              <a:off x="5619827" y="3831163"/>
              <a:ext cx="604021" cy="391660"/>
            </a:xfrm>
            <a:custGeom>
              <a:avLst/>
              <a:gdLst>
                <a:gd name="connsiteX0" fmla="*/ 587298 w 604021"/>
                <a:gd name="connsiteY0" fmla="*/ 9000 h 391660"/>
                <a:gd name="connsiteX1" fmla="*/ 511098 w 604021"/>
                <a:gd name="connsiteY1" fmla="*/ 86787 h 391660"/>
                <a:gd name="connsiteX2" fmla="*/ 3098 w 604021"/>
                <a:gd name="connsiteY2" fmla="*/ 388412 h 391660"/>
                <a:gd name="connsiteX3" fmla="*/ 298373 w 604021"/>
                <a:gd name="connsiteY3" fmla="*/ 247125 h 391660"/>
                <a:gd name="connsiteX4" fmla="*/ 311073 w 604021"/>
                <a:gd name="connsiteY4" fmla="*/ 258237 h 391660"/>
                <a:gd name="connsiteX5" fmla="*/ 587298 w 604021"/>
                <a:gd name="connsiteY5" fmla="*/ 9000 h 39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021" h="391660">
                  <a:moveTo>
                    <a:pt x="587298" y="9000"/>
                  </a:moveTo>
                  <a:cubicBezTo>
                    <a:pt x="620636" y="-19575"/>
                    <a:pt x="608465" y="23552"/>
                    <a:pt x="511098" y="86787"/>
                  </a:cubicBezTo>
                  <a:cubicBezTo>
                    <a:pt x="413731" y="150022"/>
                    <a:pt x="38552" y="361689"/>
                    <a:pt x="3098" y="388412"/>
                  </a:cubicBezTo>
                  <a:cubicBezTo>
                    <a:pt x="-32356" y="415135"/>
                    <a:pt x="247044" y="268821"/>
                    <a:pt x="298373" y="247125"/>
                  </a:cubicBezTo>
                  <a:cubicBezTo>
                    <a:pt x="349702" y="225429"/>
                    <a:pt x="256569" y="299512"/>
                    <a:pt x="311073" y="258237"/>
                  </a:cubicBezTo>
                  <a:cubicBezTo>
                    <a:pt x="365577" y="216962"/>
                    <a:pt x="553960" y="37575"/>
                    <a:pt x="587298" y="9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B3539040-5213-4BF8-90E1-3F6FF78E6AD8}"/>
                </a:ext>
              </a:extLst>
            </p:cNvPr>
            <p:cNvSpPr/>
            <p:nvPr/>
          </p:nvSpPr>
          <p:spPr>
            <a:xfrm>
              <a:off x="5168695" y="5013684"/>
              <a:ext cx="957542" cy="1093659"/>
            </a:xfrm>
            <a:custGeom>
              <a:avLst/>
              <a:gdLst>
                <a:gd name="connsiteX0" fmla="*/ 956938 w 957542"/>
                <a:gd name="connsiteY0" fmla="*/ 699 h 1093659"/>
                <a:gd name="connsiteX1" fmla="*/ 548422 w 957542"/>
                <a:gd name="connsiteY1" fmla="*/ 510816 h 1093659"/>
                <a:gd name="connsiteX2" fmla="*/ 298655 w 957542"/>
                <a:gd name="connsiteY2" fmla="*/ 923566 h 1093659"/>
                <a:gd name="connsiteX3" fmla="*/ 205 w 957542"/>
                <a:gd name="connsiteY3" fmla="*/ 1088666 h 1093659"/>
                <a:gd name="connsiteX4" fmla="*/ 249972 w 957542"/>
                <a:gd name="connsiteY4" fmla="*/ 1050566 h 1093659"/>
                <a:gd name="connsiteX5" fmla="*/ 135672 w 957542"/>
                <a:gd name="connsiteY5" fmla="*/ 1048449 h 1093659"/>
                <a:gd name="connsiteX6" fmla="*/ 285955 w 957542"/>
                <a:gd name="connsiteY6" fmla="*/ 870649 h 1093659"/>
                <a:gd name="connsiteX7" fmla="*/ 451055 w 957542"/>
                <a:gd name="connsiteY7" fmla="*/ 625116 h 1093659"/>
                <a:gd name="connsiteX8" fmla="*/ 956938 w 957542"/>
                <a:gd name="connsiteY8" fmla="*/ 699 h 109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542" h="1093659">
                  <a:moveTo>
                    <a:pt x="956938" y="699"/>
                  </a:moveTo>
                  <a:cubicBezTo>
                    <a:pt x="973166" y="-18351"/>
                    <a:pt x="658136" y="357005"/>
                    <a:pt x="548422" y="510816"/>
                  </a:cubicBezTo>
                  <a:cubicBezTo>
                    <a:pt x="438708" y="664627"/>
                    <a:pt x="390025" y="827258"/>
                    <a:pt x="298655" y="923566"/>
                  </a:cubicBezTo>
                  <a:cubicBezTo>
                    <a:pt x="207285" y="1019874"/>
                    <a:pt x="8319" y="1067499"/>
                    <a:pt x="205" y="1088666"/>
                  </a:cubicBezTo>
                  <a:cubicBezTo>
                    <a:pt x="-7909" y="1109833"/>
                    <a:pt x="227394" y="1057269"/>
                    <a:pt x="249972" y="1050566"/>
                  </a:cubicBezTo>
                  <a:cubicBezTo>
                    <a:pt x="272550" y="1043863"/>
                    <a:pt x="129675" y="1078435"/>
                    <a:pt x="135672" y="1048449"/>
                  </a:cubicBezTo>
                  <a:cubicBezTo>
                    <a:pt x="141669" y="1018463"/>
                    <a:pt x="233391" y="941205"/>
                    <a:pt x="285955" y="870649"/>
                  </a:cubicBezTo>
                  <a:cubicBezTo>
                    <a:pt x="338519" y="800094"/>
                    <a:pt x="336402" y="767991"/>
                    <a:pt x="451055" y="625116"/>
                  </a:cubicBezTo>
                  <a:cubicBezTo>
                    <a:pt x="565708" y="482241"/>
                    <a:pt x="940710" y="19749"/>
                    <a:pt x="956938" y="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6B8D0DBA-6D55-4574-827E-07D6001D0D4D}"/>
                </a:ext>
              </a:extLst>
            </p:cNvPr>
            <p:cNvSpPr/>
            <p:nvPr/>
          </p:nvSpPr>
          <p:spPr>
            <a:xfrm>
              <a:off x="5589817" y="4881913"/>
              <a:ext cx="693501" cy="914498"/>
            </a:xfrm>
            <a:custGeom>
              <a:avLst/>
              <a:gdLst>
                <a:gd name="connsiteX0" fmla="*/ 664933 w 693501"/>
                <a:gd name="connsiteY0" fmla="*/ 45687 h 914498"/>
                <a:gd name="connsiteX1" fmla="*/ 612016 w 693501"/>
                <a:gd name="connsiteY1" fmla="*/ 90137 h 914498"/>
                <a:gd name="connsiteX2" fmla="*/ 25700 w 693501"/>
                <a:gd name="connsiteY2" fmla="*/ 883887 h 914498"/>
                <a:gd name="connsiteX3" fmla="*/ 125183 w 693501"/>
                <a:gd name="connsiteY3" fmla="*/ 725137 h 914498"/>
                <a:gd name="connsiteX4" fmla="*/ 313566 w 693501"/>
                <a:gd name="connsiteY4" fmla="*/ 479604 h 914498"/>
                <a:gd name="connsiteX5" fmla="*/ 209850 w 693501"/>
                <a:gd name="connsiteY5" fmla="*/ 627770 h 914498"/>
                <a:gd name="connsiteX6" fmla="*/ 385533 w 693501"/>
                <a:gd name="connsiteY6" fmla="*/ 337787 h 914498"/>
                <a:gd name="connsiteX7" fmla="*/ 664933 w 693501"/>
                <a:gd name="connsiteY7" fmla="*/ 45687 h 9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501" h="914498">
                  <a:moveTo>
                    <a:pt x="664933" y="45687"/>
                  </a:moveTo>
                  <a:cubicBezTo>
                    <a:pt x="702680" y="4412"/>
                    <a:pt x="718555" y="-49563"/>
                    <a:pt x="612016" y="90137"/>
                  </a:cubicBezTo>
                  <a:cubicBezTo>
                    <a:pt x="505477" y="229837"/>
                    <a:pt x="106839" y="778054"/>
                    <a:pt x="25700" y="883887"/>
                  </a:cubicBezTo>
                  <a:cubicBezTo>
                    <a:pt x="-55439" y="989720"/>
                    <a:pt x="77205" y="792518"/>
                    <a:pt x="125183" y="725137"/>
                  </a:cubicBezTo>
                  <a:cubicBezTo>
                    <a:pt x="173161" y="657757"/>
                    <a:pt x="299455" y="495832"/>
                    <a:pt x="313566" y="479604"/>
                  </a:cubicBezTo>
                  <a:cubicBezTo>
                    <a:pt x="327677" y="463376"/>
                    <a:pt x="197856" y="651406"/>
                    <a:pt x="209850" y="627770"/>
                  </a:cubicBezTo>
                  <a:cubicBezTo>
                    <a:pt x="221844" y="604134"/>
                    <a:pt x="308628" y="439034"/>
                    <a:pt x="385533" y="337787"/>
                  </a:cubicBezTo>
                  <a:cubicBezTo>
                    <a:pt x="462438" y="236540"/>
                    <a:pt x="627186" y="86962"/>
                    <a:pt x="664933" y="45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231FC052-F74B-4BDC-8407-00AB2CDF40E9}"/>
                </a:ext>
              </a:extLst>
            </p:cNvPr>
            <p:cNvSpPr/>
            <p:nvPr/>
          </p:nvSpPr>
          <p:spPr>
            <a:xfrm>
              <a:off x="5774200" y="4412340"/>
              <a:ext cx="718612" cy="549229"/>
            </a:xfrm>
            <a:custGeom>
              <a:avLst/>
              <a:gdLst>
                <a:gd name="connsiteX0" fmla="*/ 717617 w 718612"/>
                <a:gd name="connsiteY0" fmla="*/ 910 h 549229"/>
                <a:gd name="connsiteX1" fmla="*/ 522883 w 718612"/>
                <a:gd name="connsiteY1" fmla="*/ 166010 h 549229"/>
                <a:gd name="connsiteX2" fmla="*/ 271000 w 718612"/>
                <a:gd name="connsiteY2" fmla="*/ 242210 h 549229"/>
                <a:gd name="connsiteX3" fmla="*/ 67 w 718612"/>
                <a:gd name="connsiteY3" fmla="*/ 549127 h 549229"/>
                <a:gd name="connsiteX4" fmla="*/ 247717 w 718612"/>
                <a:gd name="connsiteY4" fmla="*/ 276077 h 549229"/>
                <a:gd name="connsiteX5" fmla="*/ 529233 w 718612"/>
                <a:gd name="connsiteY5" fmla="*/ 257027 h 549229"/>
                <a:gd name="connsiteX6" fmla="*/ 290050 w 718612"/>
                <a:gd name="connsiteY6" fmla="*/ 252793 h 549229"/>
                <a:gd name="connsiteX7" fmla="*/ 315450 w 718612"/>
                <a:gd name="connsiteY7" fmla="*/ 237977 h 549229"/>
                <a:gd name="connsiteX8" fmla="*/ 586383 w 718612"/>
                <a:gd name="connsiteY8" fmla="*/ 104627 h 549229"/>
                <a:gd name="connsiteX9" fmla="*/ 717617 w 718612"/>
                <a:gd name="connsiteY9" fmla="*/ 910 h 5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612" h="549229">
                  <a:moveTo>
                    <a:pt x="717617" y="910"/>
                  </a:moveTo>
                  <a:cubicBezTo>
                    <a:pt x="707034" y="11141"/>
                    <a:pt x="597319" y="125793"/>
                    <a:pt x="522883" y="166010"/>
                  </a:cubicBezTo>
                  <a:cubicBezTo>
                    <a:pt x="448447" y="206227"/>
                    <a:pt x="358136" y="178357"/>
                    <a:pt x="271000" y="242210"/>
                  </a:cubicBezTo>
                  <a:cubicBezTo>
                    <a:pt x="183864" y="306063"/>
                    <a:pt x="3947" y="543483"/>
                    <a:pt x="67" y="549127"/>
                  </a:cubicBezTo>
                  <a:cubicBezTo>
                    <a:pt x="-3813" y="554771"/>
                    <a:pt x="159523" y="324760"/>
                    <a:pt x="247717" y="276077"/>
                  </a:cubicBezTo>
                  <a:cubicBezTo>
                    <a:pt x="335911" y="227394"/>
                    <a:pt x="522178" y="260908"/>
                    <a:pt x="529233" y="257027"/>
                  </a:cubicBezTo>
                  <a:cubicBezTo>
                    <a:pt x="536288" y="253146"/>
                    <a:pt x="325680" y="255968"/>
                    <a:pt x="290050" y="252793"/>
                  </a:cubicBezTo>
                  <a:cubicBezTo>
                    <a:pt x="254420" y="249618"/>
                    <a:pt x="315450" y="237977"/>
                    <a:pt x="315450" y="237977"/>
                  </a:cubicBezTo>
                  <a:cubicBezTo>
                    <a:pt x="364839" y="213283"/>
                    <a:pt x="520414" y="139905"/>
                    <a:pt x="586383" y="104627"/>
                  </a:cubicBezTo>
                  <a:cubicBezTo>
                    <a:pt x="652352" y="69349"/>
                    <a:pt x="728200" y="-9321"/>
                    <a:pt x="717617" y="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7F037C2F-FE3C-441B-905F-84721C116EF0}"/>
                </a:ext>
              </a:extLst>
            </p:cNvPr>
            <p:cNvSpPr/>
            <p:nvPr/>
          </p:nvSpPr>
          <p:spPr>
            <a:xfrm>
              <a:off x="5684370" y="3936866"/>
              <a:ext cx="625619" cy="357957"/>
            </a:xfrm>
            <a:custGeom>
              <a:avLst/>
              <a:gdLst>
                <a:gd name="connsiteX0" fmla="*/ 570380 w 625619"/>
                <a:gd name="connsiteY0" fmla="*/ 134 h 357957"/>
                <a:gd name="connsiteX1" fmla="*/ 447613 w 625619"/>
                <a:gd name="connsiteY1" fmla="*/ 277417 h 357957"/>
                <a:gd name="connsiteX2" fmla="*/ 997 w 625619"/>
                <a:gd name="connsiteY2" fmla="*/ 304934 h 357957"/>
                <a:gd name="connsiteX3" fmla="*/ 335430 w 625619"/>
                <a:gd name="connsiteY3" fmla="*/ 328217 h 357957"/>
                <a:gd name="connsiteX4" fmla="*/ 625413 w 625619"/>
                <a:gd name="connsiteY4" fmla="*/ 357851 h 357957"/>
                <a:gd name="connsiteX5" fmla="*/ 290980 w 625619"/>
                <a:gd name="connsiteY5" fmla="*/ 338801 h 357957"/>
                <a:gd name="connsiteX6" fmla="*/ 121647 w 625619"/>
                <a:gd name="connsiteY6" fmla="*/ 326101 h 357957"/>
                <a:gd name="connsiteX7" fmla="*/ 500530 w 625619"/>
                <a:gd name="connsiteY7" fmla="*/ 241434 h 357957"/>
                <a:gd name="connsiteX8" fmla="*/ 570380 w 625619"/>
                <a:gd name="connsiteY8" fmla="*/ 134 h 35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619" h="357957">
                  <a:moveTo>
                    <a:pt x="570380" y="134"/>
                  </a:moveTo>
                  <a:cubicBezTo>
                    <a:pt x="561560" y="6131"/>
                    <a:pt x="542510" y="226617"/>
                    <a:pt x="447613" y="277417"/>
                  </a:cubicBezTo>
                  <a:cubicBezTo>
                    <a:pt x="352716" y="328217"/>
                    <a:pt x="19694" y="296467"/>
                    <a:pt x="997" y="304934"/>
                  </a:cubicBezTo>
                  <a:cubicBezTo>
                    <a:pt x="-17700" y="313401"/>
                    <a:pt x="231361" y="319398"/>
                    <a:pt x="335430" y="328217"/>
                  </a:cubicBezTo>
                  <a:cubicBezTo>
                    <a:pt x="439499" y="337037"/>
                    <a:pt x="632821" y="356087"/>
                    <a:pt x="625413" y="357851"/>
                  </a:cubicBezTo>
                  <a:cubicBezTo>
                    <a:pt x="618005" y="359615"/>
                    <a:pt x="290980" y="338801"/>
                    <a:pt x="290980" y="338801"/>
                  </a:cubicBezTo>
                  <a:cubicBezTo>
                    <a:pt x="207019" y="333509"/>
                    <a:pt x="86722" y="342329"/>
                    <a:pt x="121647" y="326101"/>
                  </a:cubicBezTo>
                  <a:cubicBezTo>
                    <a:pt x="156572" y="309873"/>
                    <a:pt x="427858" y="291881"/>
                    <a:pt x="500530" y="241434"/>
                  </a:cubicBezTo>
                  <a:cubicBezTo>
                    <a:pt x="573202" y="190987"/>
                    <a:pt x="579200" y="-5863"/>
                    <a:pt x="570380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5120C0C6-C9CF-4810-8712-1C7629E25D91}"/>
                </a:ext>
              </a:extLst>
            </p:cNvPr>
            <p:cNvSpPr/>
            <p:nvPr/>
          </p:nvSpPr>
          <p:spPr>
            <a:xfrm>
              <a:off x="6481044" y="3928561"/>
              <a:ext cx="451234" cy="572393"/>
            </a:xfrm>
            <a:custGeom>
              <a:avLst/>
              <a:gdLst>
                <a:gd name="connsiteX0" fmla="*/ 451039 w 451234"/>
                <a:gd name="connsiteY0" fmla="*/ 2089 h 572393"/>
                <a:gd name="connsiteX1" fmla="*/ 201273 w 451234"/>
                <a:gd name="connsiteY1" fmla="*/ 222222 h 572393"/>
                <a:gd name="connsiteX2" fmla="*/ 6539 w 451234"/>
                <a:gd name="connsiteY2" fmla="*/ 565122 h 572393"/>
                <a:gd name="connsiteX3" fmla="*/ 61573 w 451234"/>
                <a:gd name="connsiteY3" fmla="*/ 436006 h 572393"/>
                <a:gd name="connsiteX4" fmla="*/ 213973 w 451234"/>
                <a:gd name="connsiteY4" fmla="*/ 198939 h 572393"/>
                <a:gd name="connsiteX5" fmla="*/ 142006 w 451234"/>
                <a:gd name="connsiteY5" fmla="*/ 364039 h 572393"/>
                <a:gd name="connsiteX6" fmla="*/ 241489 w 451234"/>
                <a:gd name="connsiteY6" fmla="*/ 124856 h 572393"/>
                <a:gd name="connsiteX7" fmla="*/ 451039 w 451234"/>
                <a:gd name="connsiteY7" fmla="*/ 2089 h 57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234" h="572393">
                  <a:moveTo>
                    <a:pt x="451039" y="2089"/>
                  </a:moveTo>
                  <a:cubicBezTo>
                    <a:pt x="444336" y="18317"/>
                    <a:pt x="275356" y="128383"/>
                    <a:pt x="201273" y="222222"/>
                  </a:cubicBezTo>
                  <a:cubicBezTo>
                    <a:pt x="127190" y="316061"/>
                    <a:pt x="29822" y="529491"/>
                    <a:pt x="6539" y="565122"/>
                  </a:cubicBezTo>
                  <a:cubicBezTo>
                    <a:pt x="-16744" y="600753"/>
                    <a:pt x="27001" y="497037"/>
                    <a:pt x="61573" y="436006"/>
                  </a:cubicBezTo>
                  <a:cubicBezTo>
                    <a:pt x="96145" y="374976"/>
                    <a:pt x="200568" y="210933"/>
                    <a:pt x="213973" y="198939"/>
                  </a:cubicBezTo>
                  <a:cubicBezTo>
                    <a:pt x="227378" y="186945"/>
                    <a:pt x="137420" y="376386"/>
                    <a:pt x="142006" y="364039"/>
                  </a:cubicBezTo>
                  <a:cubicBezTo>
                    <a:pt x="146592" y="351692"/>
                    <a:pt x="193159" y="182006"/>
                    <a:pt x="241489" y="124856"/>
                  </a:cubicBezTo>
                  <a:cubicBezTo>
                    <a:pt x="289819" y="67706"/>
                    <a:pt x="457742" y="-14139"/>
                    <a:pt x="451039" y="2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CD052EFE-4E54-49BF-9CF4-CD89DC1A4A3A}"/>
                </a:ext>
              </a:extLst>
            </p:cNvPr>
            <p:cNvSpPr/>
            <p:nvPr/>
          </p:nvSpPr>
          <p:spPr>
            <a:xfrm>
              <a:off x="6280298" y="4125359"/>
              <a:ext cx="505907" cy="741422"/>
            </a:xfrm>
            <a:custGeom>
              <a:avLst/>
              <a:gdLst>
                <a:gd name="connsiteX0" fmla="*/ 505735 w 505907"/>
                <a:gd name="connsiteY0" fmla="*/ 24 h 741422"/>
                <a:gd name="connsiteX1" fmla="*/ 243269 w 505907"/>
                <a:gd name="connsiteY1" fmla="*/ 389491 h 741422"/>
                <a:gd name="connsiteX2" fmla="*/ 31602 w 505907"/>
                <a:gd name="connsiteY2" fmla="*/ 692174 h 741422"/>
                <a:gd name="connsiteX3" fmla="*/ 10435 w 505907"/>
                <a:gd name="connsiteY3" fmla="*/ 728158 h 741422"/>
                <a:gd name="connsiteX4" fmla="*/ 124735 w 505907"/>
                <a:gd name="connsiteY4" fmla="*/ 558824 h 741422"/>
                <a:gd name="connsiteX5" fmla="*/ 215752 w 505907"/>
                <a:gd name="connsiteY5" fmla="*/ 402191 h 741422"/>
                <a:gd name="connsiteX6" fmla="*/ 203052 w 505907"/>
                <a:gd name="connsiteY6" fmla="*/ 370441 h 741422"/>
                <a:gd name="connsiteX7" fmla="*/ 505735 w 505907"/>
                <a:gd name="connsiteY7" fmla="*/ 24 h 74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907" h="741422">
                  <a:moveTo>
                    <a:pt x="505735" y="24"/>
                  </a:moveTo>
                  <a:cubicBezTo>
                    <a:pt x="512438" y="3199"/>
                    <a:pt x="322291" y="274133"/>
                    <a:pt x="243269" y="389491"/>
                  </a:cubicBezTo>
                  <a:cubicBezTo>
                    <a:pt x="164247" y="504849"/>
                    <a:pt x="70408" y="635730"/>
                    <a:pt x="31602" y="692174"/>
                  </a:cubicBezTo>
                  <a:cubicBezTo>
                    <a:pt x="-7204" y="748618"/>
                    <a:pt x="-5087" y="750383"/>
                    <a:pt x="10435" y="728158"/>
                  </a:cubicBezTo>
                  <a:cubicBezTo>
                    <a:pt x="25957" y="705933"/>
                    <a:pt x="90516" y="613152"/>
                    <a:pt x="124735" y="558824"/>
                  </a:cubicBezTo>
                  <a:cubicBezTo>
                    <a:pt x="158954" y="504496"/>
                    <a:pt x="202699" y="433588"/>
                    <a:pt x="215752" y="402191"/>
                  </a:cubicBezTo>
                  <a:cubicBezTo>
                    <a:pt x="228805" y="370794"/>
                    <a:pt x="156485" y="432530"/>
                    <a:pt x="203052" y="370441"/>
                  </a:cubicBezTo>
                  <a:cubicBezTo>
                    <a:pt x="249619" y="308352"/>
                    <a:pt x="499032" y="-3151"/>
                    <a:pt x="505735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92BD538E-79E3-433A-9A9D-62DD01A95306}"/>
                </a:ext>
              </a:extLst>
            </p:cNvPr>
            <p:cNvSpPr/>
            <p:nvPr/>
          </p:nvSpPr>
          <p:spPr>
            <a:xfrm>
              <a:off x="6574029" y="3178298"/>
              <a:ext cx="173975" cy="311726"/>
            </a:xfrm>
            <a:custGeom>
              <a:avLst/>
              <a:gdLst>
                <a:gd name="connsiteX0" fmla="*/ 173904 w 173975"/>
                <a:gd name="connsiteY0" fmla="*/ 935 h 311726"/>
                <a:gd name="connsiteX1" fmla="*/ 27854 w 173975"/>
                <a:gd name="connsiteY1" fmla="*/ 257052 h 311726"/>
                <a:gd name="connsiteX2" fmla="*/ 338 w 173975"/>
                <a:gd name="connsiteY2" fmla="*/ 309969 h 311726"/>
                <a:gd name="connsiteX3" fmla="*/ 34204 w 173975"/>
                <a:gd name="connsiteY3" fmla="*/ 221069 h 311726"/>
                <a:gd name="connsiteX4" fmla="*/ 46904 w 173975"/>
                <a:gd name="connsiteY4" fmla="*/ 172385 h 311726"/>
                <a:gd name="connsiteX5" fmla="*/ 173904 w 173975"/>
                <a:gd name="connsiteY5" fmla="*/ 935 h 3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975" h="311726">
                  <a:moveTo>
                    <a:pt x="173904" y="935"/>
                  </a:moveTo>
                  <a:cubicBezTo>
                    <a:pt x="170729" y="15046"/>
                    <a:pt x="56782" y="205546"/>
                    <a:pt x="27854" y="257052"/>
                  </a:cubicBezTo>
                  <a:cubicBezTo>
                    <a:pt x="-1074" y="308558"/>
                    <a:pt x="-720" y="315966"/>
                    <a:pt x="338" y="309969"/>
                  </a:cubicBezTo>
                  <a:cubicBezTo>
                    <a:pt x="1396" y="303972"/>
                    <a:pt x="26443" y="244000"/>
                    <a:pt x="34204" y="221069"/>
                  </a:cubicBezTo>
                  <a:cubicBezTo>
                    <a:pt x="41965" y="198138"/>
                    <a:pt x="19740" y="208368"/>
                    <a:pt x="46904" y="172385"/>
                  </a:cubicBezTo>
                  <a:cubicBezTo>
                    <a:pt x="74068" y="136402"/>
                    <a:pt x="177079" y="-13176"/>
                    <a:pt x="173904" y="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540E312F-8216-4D21-A93D-D8086F188C94}"/>
                </a:ext>
              </a:extLst>
            </p:cNvPr>
            <p:cNvSpPr/>
            <p:nvPr/>
          </p:nvSpPr>
          <p:spPr>
            <a:xfrm>
              <a:off x="6243592" y="3417852"/>
              <a:ext cx="412821" cy="497753"/>
            </a:xfrm>
            <a:custGeom>
              <a:avLst/>
              <a:gdLst>
                <a:gd name="connsiteX0" fmla="*/ 412796 w 412821"/>
                <a:gd name="connsiteY0" fmla="*/ 36 h 497753"/>
                <a:gd name="connsiteX1" fmla="*/ 193721 w 412821"/>
                <a:gd name="connsiteY1" fmla="*/ 119098 h 497753"/>
                <a:gd name="connsiteX2" fmla="*/ 1633 w 412821"/>
                <a:gd name="connsiteY2" fmla="*/ 419136 h 497753"/>
                <a:gd name="connsiteX3" fmla="*/ 100058 w 412821"/>
                <a:gd name="connsiteY3" fmla="*/ 282611 h 497753"/>
                <a:gd name="connsiteX4" fmla="*/ 79421 w 412821"/>
                <a:gd name="connsiteY4" fmla="*/ 496923 h 497753"/>
                <a:gd name="connsiteX5" fmla="*/ 109583 w 412821"/>
                <a:gd name="connsiteY5" fmla="*/ 344523 h 497753"/>
                <a:gd name="connsiteX6" fmla="*/ 352471 w 412821"/>
                <a:gd name="connsiteY6" fmla="*/ 47661 h 497753"/>
                <a:gd name="connsiteX7" fmla="*/ 119108 w 412821"/>
                <a:gd name="connsiteY7" fmla="*/ 271498 h 497753"/>
                <a:gd name="connsiteX8" fmla="*/ 177846 w 412821"/>
                <a:gd name="connsiteY8" fmla="*/ 177836 h 497753"/>
                <a:gd name="connsiteX9" fmla="*/ 208008 w 412821"/>
                <a:gd name="connsiteY9" fmla="*/ 128623 h 497753"/>
                <a:gd name="connsiteX10" fmla="*/ 412796 w 412821"/>
                <a:gd name="connsiteY10" fmla="*/ 36 h 49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821" h="497753">
                  <a:moveTo>
                    <a:pt x="412796" y="36"/>
                  </a:moveTo>
                  <a:cubicBezTo>
                    <a:pt x="410415" y="-1552"/>
                    <a:pt x="262248" y="49248"/>
                    <a:pt x="193721" y="119098"/>
                  </a:cubicBezTo>
                  <a:cubicBezTo>
                    <a:pt x="125194" y="188948"/>
                    <a:pt x="17243" y="391884"/>
                    <a:pt x="1633" y="419136"/>
                  </a:cubicBezTo>
                  <a:cubicBezTo>
                    <a:pt x="-13978" y="446388"/>
                    <a:pt x="87093" y="269647"/>
                    <a:pt x="100058" y="282611"/>
                  </a:cubicBezTo>
                  <a:cubicBezTo>
                    <a:pt x="113023" y="295575"/>
                    <a:pt x="77833" y="486604"/>
                    <a:pt x="79421" y="496923"/>
                  </a:cubicBezTo>
                  <a:cubicBezTo>
                    <a:pt x="81008" y="507242"/>
                    <a:pt x="64075" y="419400"/>
                    <a:pt x="109583" y="344523"/>
                  </a:cubicBezTo>
                  <a:cubicBezTo>
                    <a:pt x="155091" y="269646"/>
                    <a:pt x="350884" y="59832"/>
                    <a:pt x="352471" y="47661"/>
                  </a:cubicBezTo>
                  <a:cubicBezTo>
                    <a:pt x="354058" y="35490"/>
                    <a:pt x="148212" y="249802"/>
                    <a:pt x="119108" y="271498"/>
                  </a:cubicBezTo>
                  <a:cubicBezTo>
                    <a:pt x="90004" y="293194"/>
                    <a:pt x="163029" y="201648"/>
                    <a:pt x="177846" y="177836"/>
                  </a:cubicBezTo>
                  <a:cubicBezTo>
                    <a:pt x="192663" y="154024"/>
                    <a:pt x="169114" y="156140"/>
                    <a:pt x="208008" y="128623"/>
                  </a:cubicBezTo>
                  <a:cubicBezTo>
                    <a:pt x="246902" y="101106"/>
                    <a:pt x="415177" y="1624"/>
                    <a:pt x="412796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AC37675B-4380-4C31-9D02-33C241EBE762}"/>
                </a:ext>
              </a:extLst>
            </p:cNvPr>
            <p:cNvSpPr/>
            <p:nvPr/>
          </p:nvSpPr>
          <p:spPr>
            <a:xfrm>
              <a:off x="6778575" y="3525909"/>
              <a:ext cx="530681" cy="591753"/>
            </a:xfrm>
            <a:custGeom>
              <a:avLst/>
              <a:gdLst>
                <a:gd name="connsiteX0" fmla="*/ 452488 w 530681"/>
                <a:gd name="connsiteY0" fmla="*/ 7866 h 591753"/>
                <a:gd name="connsiteX1" fmla="*/ 268338 w 530681"/>
                <a:gd name="connsiteY1" fmla="*/ 215829 h 591753"/>
                <a:gd name="connsiteX2" fmla="*/ 108000 w 530681"/>
                <a:gd name="connsiteY2" fmla="*/ 512691 h 591753"/>
                <a:gd name="connsiteX3" fmla="*/ 50 w 530681"/>
                <a:gd name="connsiteY3" fmla="*/ 590479 h 591753"/>
                <a:gd name="connsiteX4" fmla="*/ 120700 w 530681"/>
                <a:gd name="connsiteY4" fmla="*/ 469829 h 591753"/>
                <a:gd name="connsiteX5" fmla="*/ 428675 w 530681"/>
                <a:gd name="connsiteY5" fmla="*/ 95179 h 591753"/>
                <a:gd name="connsiteX6" fmla="*/ 520750 w 530681"/>
                <a:gd name="connsiteY6" fmla="*/ 14216 h 591753"/>
                <a:gd name="connsiteX7" fmla="*/ 223888 w 530681"/>
                <a:gd name="connsiteY7" fmla="*/ 325366 h 591753"/>
                <a:gd name="connsiteX8" fmla="*/ 304850 w 530681"/>
                <a:gd name="connsiteY8" fmla="*/ 192016 h 591753"/>
                <a:gd name="connsiteX9" fmla="*/ 452488 w 530681"/>
                <a:gd name="connsiteY9" fmla="*/ 7866 h 59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681" h="591753">
                  <a:moveTo>
                    <a:pt x="452488" y="7866"/>
                  </a:moveTo>
                  <a:cubicBezTo>
                    <a:pt x="446403" y="11835"/>
                    <a:pt x="325753" y="131692"/>
                    <a:pt x="268338" y="215829"/>
                  </a:cubicBezTo>
                  <a:cubicBezTo>
                    <a:pt x="210923" y="299966"/>
                    <a:pt x="152715" y="450249"/>
                    <a:pt x="108000" y="512691"/>
                  </a:cubicBezTo>
                  <a:cubicBezTo>
                    <a:pt x="63285" y="575133"/>
                    <a:pt x="-2067" y="597623"/>
                    <a:pt x="50" y="590479"/>
                  </a:cubicBezTo>
                  <a:cubicBezTo>
                    <a:pt x="2167" y="583335"/>
                    <a:pt x="49262" y="552379"/>
                    <a:pt x="120700" y="469829"/>
                  </a:cubicBezTo>
                  <a:cubicBezTo>
                    <a:pt x="192137" y="387279"/>
                    <a:pt x="362000" y="171115"/>
                    <a:pt x="428675" y="95179"/>
                  </a:cubicBezTo>
                  <a:cubicBezTo>
                    <a:pt x="495350" y="19244"/>
                    <a:pt x="554881" y="-24148"/>
                    <a:pt x="520750" y="14216"/>
                  </a:cubicBezTo>
                  <a:cubicBezTo>
                    <a:pt x="486619" y="52580"/>
                    <a:pt x="259871" y="295733"/>
                    <a:pt x="223888" y="325366"/>
                  </a:cubicBezTo>
                  <a:cubicBezTo>
                    <a:pt x="187905" y="354999"/>
                    <a:pt x="266221" y="244139"/>
                    <a:pt x="304850" y="192016"/>
                  </a:cubicBezTo>
                  <a:cubicBezTo>
                    <a:pt x="343479" y="139893"/>
                    <a:pt x="458573" y="3897"/>
                    <a:pt x="452488" y="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7CD393B0-5C47-4C5F-84DE-47100803C7D0}"/>
                </a:ext>
              </a:extLst>
            </p:cNvPr>
            <p:cNvSpPr/>
            <p:nvPr/>
          </p:nvSpPr>
          <p:spPr>
            <a:xfrm>
              <a:off x="6599242" y="3215112"/>
              <a:ext cx="413870" cy="313824"/>
            </a:xfrm>
            <a:custGeom>
              <a:avLst/>
              <a:gdLst>
                <a:gd name="connsiteX0" fmla="*/ 400575 w 413870"/>
                <a:gd name="connsiteY0" fmla="*/ 105 h 313824"/>
                <a:gd name="connsiteX1" fmla="*/ 328608 w 413870"/>
                <a:gd name="connsiteY1" fmla="*/ 139805 h 313824"/>
                <a:gd name="connsiteX2" fmla="*/ 4758 w 413870"/>
                <a:gd name="connsiteY2" fmla="*/ 309138 h 313824"/>
                <a:gd name="connsiteX3" fmla="*/ 140225 w 413870"/>
                <a:gd name="connsiteY3" fmla="*/ 249871 h 313824"/>
                <a:gd name="connsiteX4" fmla="*/ 207958 w 413870"/>
                <a:gd name="connsiteY4" fmla="*/ 76305 h 313824"/>
                <a:gd name="connsiteX5" fmla="*/ 290508 w 413870"/>
                <a:gd name="connsiteY5" fmla="*/ 67838 h 313824"/>
                <a:gd name="connsiteX6" fmla="*/ 229125 w 413870"/>
                <a:gd name="connsiteY6" fmla="*/ 91121 h 313824"/>
                <a:gd name="connsiteX7" fmla="*/ 61908 w 413870"/>
                <a:gd name="connsiteY7" fmla="*/ 256221 h 313824"/>
                <a:gd name="connsiteX8" fmla="*/ 176208 w 413870"/>
                <a:gd name="connsiteY8" fmla="*/ 182138 h 313824"/>
                <a:gd name="connsiteX9" fmla="*/ 127525 w 413870"/>
                <a:gd name="connsiteY9" fmla="*/ 247755 h 313824"/>
                <a:gd name="connsiteX10" fmla="*/ 385758 w 413870"/>
                <a:gd name="connsiteY10" fmla="*/ 118638 h 313824"/>
                <a:gd name="connsiteX11" fmla="*/ 400575 w 413870"/>
                <a:gd name="connsiteY11" fmla="*/ 105 h 31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870" h="313824">
                  <a:moveTo>
                    <a:pt x="400575" y="105"/>
                  </a:moveTo>
                  <a:cubicBezTo>
                    <a:pt x="391050" y="3633"/>
                    <a:pt x="394577" y="88300"/>
                    <a:pt x="328608" y="139805"/>
                  </a:cubicBezTo>
                  <a:cubicBezTo>
                    <a:pt x="262638" y="191311"/>
                    <a:pt x="36155" y="290794"/>
                    <a:pt x="4758" y="309138"/>
                  </a:cubicBezTo>
                  <a:cubicBezTo>
                    <a:pt x="-26639" y="327482"/>
                    <a:pt x="106358" y="288676"/>
                    <a:pt x="140225" y="249871"/>
                  </a:cubicBezTo>
                  <a:cubicBezTo>
                    <a:pt x="174092" y="211066"/>
                    <a:pt x="182911" y="106644"/>
                    <a:pt x="207958" y="76305"/>
                  </a:cubicBezTo>
                  <a:cubicBezTo>
                    <a:pt x="233005" y="45966"/>
                    <a:pt x="286980" y="65369"/>
                    <a:pt x="290508" y="67838"/>
                  </a:cubicBezTo>
                  <a:cubicBezTo>
                    <a:pt x="294036" y="70307"/>
                    <a:pt x="267225" y="59724"/>
                    <a:pt x="229125" y="91121"/>
                  </a:cubicBezTo>
                  <a:cubicBezTo>
                    <a:pt x="191025" y="122518"/>
                    <a:pt x="70727" y="241052"/>
                    <a:pt x="61908" y="256221"/>
                  </a:cubicBezTo>
                  <a:cubicBezTo>
                    <a:pt x="53089" y="271390"/>
                    <a:pt x="165272" y="183549"/>
                    <a:pt x="176208" y="182138"/>
                  </a:cubicBezTo>
                  <a:cubicBezTo>
                    <a:pt x="187144" y="180727"/>
                    <a:pt x="92600" y="258338"/>
                    <a:pt x="127525" y="247755"/>
                  </a:cubicBezTo>
                  <a:cubicBezTo>
                    <a:pt x="162450" y="237172"/>
                    <a:pt x="340250" y="154974"/>
                    <a:pt x="385758" y="118638"/>
                  </a:cubicBezTo>
                  <a:cubicBezTo>
                    <a:pt x="431266" y="82302"/>
                    <a:pt x="410100" y="-3423"/>
                    <a:pt x="40057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3AC0F90B-2C7F-40B9-8C51-21C184E49921}"/>
                </a:ext>
              </a:extLst>
            </p:cNvPr>
            <p:cNvSpPr/>
            <p:nvPr/>
          </p:nvSpPr>
          <p:spPr>
            <a:xfrm>
              <a:off x="6796503" y="2371969"/>
              <a:ext cx="807689" cy="771529"/>
            </a:xfrm>
            <a:custGeom>
              <a:avLst/>
              <a:gdLst>
                <a:gd name="connsiteX0" fmla="*/ 806564 w 807689"/>
                <a:gd name="connsiteY0" fmla="*/ 2931 h 771529"/>
                <a:gd name="connsiteX1" fmla="*/ 446730 w 807689"/>
                <a:gd name="connsiteY1" fmla="*/ 284448 h 771529"/>
                <a:gd name="connsiteX2" fmla="*/ 114 w 807689"/>
                <a:gd name="connsiteY2" fmla="*/ 771281 h 771529"/>
                <a:gd name="connsiteX3" fmla="*/ 402280 w 807689"/>
                <a:gd name="connsiteY3" fmla="*/ 352181 h 771529"/>
                <a:gd name="connsiteX4" fmla="*/ 328197 w 807689"/>
                <a:gd name="connsiteY4" fmla="*/ 453781 h 771529"/>
                <a:gd name="connsiteX5" fmla="*/ 806564 w 807689"/>
                <a:gd name="connsiteY5" fmla="*/ 2931 h 7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689" h="771529">
                  <a:moveTo>
                    <a:pt x="806564" y="2931"/>
                  </a:moveTo>
                  <a:cubicBezTo>
                    <a:pt x="826320" y="-25291"/>
                    <a:pt x="581138" y="156390"/>
                    <a:pt x="446730" y="284448"/>
                  </a:cubicBezTo>
                  <a:cubicBezTo>
                    <a:pt x="312322" y="412506"/>
                    <a:pt x="7522" y="759992"/>
                    <a:pt x="114" y="771281"/>
                  </a:cubicBezTo>
                  <a:cubicBezTo>
                    <a:pt x="-7294" y="782570"/>
                    <a:pt x="347600" y="405098"/>
                    <a:pt x="402280" y="352181"/>
                  </a:cubicBezTo>
                  <a:cubicBezTo>
                    <a:pt x="456960" y="299264"/>
                    <a:pt x="259053" y="511284"/>
                    <a:pt x="328197" y="453781"/>
                  </a:cubicBezTo>
                  <a:cubicBezTo>
                    <a:pt x="397341" y="396278"/>
                    <a:pt x="786808" y="31153"/>
                    <a:pt x="806564" y="2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1EBE0119-0ECB-4C15-B193-00706B6AEC28}"/>
                </a:ext>
              </a:extLst>
            </p:cNvPr>
            <p:cNvSpPr/>
            <p:nvPr/>
          </p:nvSpPr>
          <p:spPr>
            <a:xfrm>
              <a:off x="7865514" y="2329226"/>
              <a:ext cx="260837" cy="295570"/>
            </a:xfrm>
            <a:custGeom>
              <a:avLst/>
              <a:gdLst>
                <a:gd name="connsiteX0" fmla="*/ 260369 w 260837"/>
                <a:gd name="connsiteY0" fmla="*/ 1224 h 295570"/>
                <a:gd name="connsiteX1" fmla="*/ 158769 w 260837"/>
                <a:gd name="connsiteY1" fmla="*/ 193841 h 295570"/>
                <a:gd name="connsiteX2" fmla="*/ 19 w 260837"/>
                <a:gd name="connsiteY2" fmla="*/ 295441 h 295570"/>
                <a:gd name="connsiteX3" fmla="*/ 148186 w 260837"/>
                <a:gd name="connsiteY3" fmla="*/ 174791 h 295570"/>
                <a:gd name="connsiteX4" fmla="*/ 194753 w 260837"/>
                <a:gd name="connsiteY4" fmla="*/ 113407 h 295570"/>
                <a:gd name="connsiteX5" fmla="*/ 260369 w 260837"/>
                <a:gd name="connsiteY5" fmla="*/ 1224 h 29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37" h="295570">
                  <a:moveTo>
                    <a:pt x="260369" y="1224"/>
                  </a:moveTo>
                  <a:cubicBezTo>
                    <a:pt x="254372" y="14630"/>
                    <a:pt x="202161" y="144805"/>
                    <a:pt x="158769" y="193841"/>
                  </a:cubicBezTo>
                  <a:cubicBezTo>
                    <a:pt x="115377" y="242877"/>
                    <a:pt x="1783" y="298616"/>
                    <a:pt x="19" y="295441"/>
                  </a:cubicBezTo>
                  <a:cubicBezTo>
                    <a:pt x="-1745" y="292266"/>
                    <a:pt x="115730" y="205130"/>
                    <a:pt x="148186" y="174791"/>
                  </a:cubicBezTo>
                  <a:cubicBezTo>
                    <a:pt x="180642" y="144452"/>
                    <a:pt x="176408" y="138454"/>
                    <a:pt x="194753" y="113407"/>
                  </a:cubicBezTo>
                  <a:cubicBezTo>
                    <a:pt x="213097" y="88360"/>
                    <a:pt x="266366" y="-12182"/>
                    <a:pt x="260369" y="1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9FA83E6B-4298-4447-8106-2E988A3DD9C4}"/>
                </a:ext>
              </a:extLst>
            </p:cNvPr>
            <p:cNvSpPr/>
            <p:nvPr/>
          </p:nvSpPr>
          <p:spPr>
            <a:xfrm>
              <a:off x="7647093" y="2555662"/>
              <a:ext cx="317713" cy="387540"/>
            </a:xfrm>
            <a:custGeom>
              <a:avLst/>
              <a:gdLst>
                <a:gd name="connsiteX0" fmla="*/ 317395 w 317713"/>
                <a:gd name="connsiteY0" fmla="*/ 1801 h 387540"/>
                <a:gd name="connsiteX1" fmla="*/ 206270 w 317713"/>
                <a:gd name="connsiteY1" fmla="*/ 116101 h 387540"/>
                <a:gd name="connsiteX2" fmla="*/ 26882 w 317713"/>
                <a:gd name="connsiteY2" fmla="*/ 347876 h 387540"/>
                <a:gd name="connsiteX3" fmla="*/ 18945 w 317713"/>
                <a:gd name="connsiteY3" fmla="*/ 368513 h 387540"/>
                <a:gd name="connsiteX4" fmla="*/ 201507 w 317713"/>
                <a:gd name="connsiteY4" fmla="*/ 151026 h 387540"/>
                <a:gd name="connsiteX5" fmla="*/ 172932 w 317713"/>
                <a:gd name="connsiteY5" fmla="*/ 200238 h 387540"/>
                <a:gd name="connsiteX6" fmla="*/ 317395 w 317713"/>
                <a:gd name="connsiteY6" fmla="*/ 1801 h 38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13" h="387540">
                  <a:moveTo>
                    <a:pt x="317395" y="1801"/>
                  </a:moveTo>
                  <a:cubicBezTo>
                    <a:pt x="322951" y="-12222"/>
                    <a:pt x="254689" y="58422"/>
                    <a:pt x="206270" y="116101"/>
                  </a:cubicBezTo>
                  <a:cubicBezTo>
                    <a:pt x="157851" y="173780"/>
                    <a:pt x="58103" y="305807"/>
                    <a:pt x="26882" y="347876"/>
                  </a:cubicBezTo>
                  <a:cubicBezTo>
                    <a:pt x="-4339" y="389945"/>
                    <a:pt x="-10159" y="401321"/>
                    <a:pt x="18945" y="368513"/>
                  </a:cubicBezTo>
                  <a:cubicBezTo>
                    <a:pt x="48049" y="335705"/>
                    <a:pt x="175842" y="179072"/>
                    <a:pt x="201507" y="151026"/>
                  </a:cubicBezTo>
                  <a:cubicBezTo>
                    <a:pt x="227171" y="122980"/>
                    <a:pt x="155205" y="222198"/>
                    <a:pt x="172932" y="200238"/>
                  </a:cubicBezTo>
                  <a:cubicBezTo>
                    <a:pt x="190659" y="178278"/>
                    <a:pt x="311839" y="15824"/>
                    <a:pt x="317395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1536B7A6-9197-4F02-952C-D95873B1B960}"/>
                </a:ext>
              </a:extLst>
            </p:cNvPr>
            <p:cNvSpPr/>
            <p:nvPr/>
          </p:nvSpPr>
          <p:spPr>
            <a:xfrm>
              <a:off x="7430362" y="1864619"/>
              <a:ext cx="538656" cy="603171"/>
            </a:xfrm>
            <a:custGeom>
              <a:avLst/>
              <a:gdLst>
                <a:gd name="connsiteX0" fmla="*/ 426176 w 538656"/>
                <a:gd name="connsiteY0" fmla="*/ 694 h 603171"/>
                <a:gd name="connsiteX1" fmla="*/ 453163 w 538656"/>
                <a:gd name="connsiteY1" fmla="*/ 130869 h 603171"/>
                <a:gd name="connsiteX2" fmla="*/ 516663 w 538656"/>
                <a:gd name="connsiteY2" fmla="*/ 199131 h 603171"/>
                <a:gd name="connsiteX3" fmla="*/ 532538 w 538656"/>
                <a:gd name="connsiteY3" fmla="*/ 245169 h 603171"/>
                <a:gd name="connsiteX4" fmla="*/ 421413 w 538656"/>
                <a:gd name="connsiteY4" fmla="*/ 153094 h 603171"/>
                <a:gd name="connsiteX5" fmla="*/ 375376 w 538656"/>
                <a:gd name="connsiteY5" fmla="*/ 197544 h 603171"/>
                <a:gd name="connsiteX6" fmla="*/ 176938 w 538656"/>
                <a:gd name="connsiteY6" fmla="*/ 476944 h 603171"/>
                <a:gd name="connsiteX7" fmla="*/ 726 w 538656"/>
                <a:gd name="connsiteY7" fmla="*/ 602356 h 603171"/>
                <a:gd name="connsiteX8" fmla="*/ 245201 w 538656"/>
                <a:gd name="connsiteY8" fmla="*/ 422969 h 603171"/>
                <a:gd name="connsiteX9" fmla="*/ 275363 w 538656"/>
                <a:gd name="connsiteY9" fmla="*/ 389631 h 603171"/>
                <a:gd name="connsiteX10" fmla="*/ 403951 w 538656"/>
                <a:gd name="connsiteY10" fmla="*/ 156269 h 603171"/>
                <a:gd name="connsiteX11" fmla="*/ 407126 w 538656"/>
                <a:gd name="connsiteY11" fmla="*/ 81656 h 603171"/>
                <a:gd name="connsiteX12" fmla="*/ 426176 w 538656"/>
                <a:gd name="connsiteY12" fmla="*/ 694 h 6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8656" h="603171">
                  <a:moveTo>
                    <a:pt x="426176" y="694"/>
                  </a:moveTo>
                  <a:cubicBezTo>
                    <a:pt x="433849" y="8896"/>
                    <a:pt x="438082" y="97796"/>
                    <a:pt x="453163" y="130869"/>
                  </a:cubicBezTo>
                  <a:cubicBezTo>
                    <a:pt x="468244" y="163942"/>
                    <a:pt x="503434" y="180081"/>
                    <a:pt x="516663" y="199131"/>
                  </a:cubicBezTo>
                  <a:cubicBezTo>
                    <a:pt x="529892" y="218181"/>
                    <a:pt x="548413" y="252842"/>
                    <a:pt x="532538" y="245169"/>
                  </a:cubicBezTo>
                  <a:cubicBezTo>
                    <a:pt x="516663" y="237496"/>
                    <a:pt x="447607" y="161031"/>
                    <a:pt x="421413" y="153094"/>
                  </a:cubicBezTo>
                  <a:cubicBezTo>
                    <a:pt x="395219" y="145157"/>
                    <a:pt x="416122" y="143569"/>
                    <a:pt x="375376" y="197544"/>
                  </a:cubicBezTo>
                  <a:cubicBezTo>
                    <a:pt x="334630" y="251519"/>
                    <a:pt x="239380" y="409475"/>
                    <a:pt x="176938" y="476944"/>
                  </a:cubicBezTo>
                  <a:cubicBezTo>
                    <a:pt x="114496" y="544413"/>
                    <a:pt x="-10651" y="611352"/>
                    <a:pt x="726" y="602356"/>
                  </a:cubicBezTo>
                  <a:cubicBezTo>
                    <a:pt x="12103" y="593360"/>
                    <a:pt x="199428" y="458423"/>
                    <a:pt x="245201" y="422969"/>
                  </a:cubicBezTo>
                  <a:cubicBezTo>
                    <a:pt x="290974" y="387515"/>
                    <a:pt x="248905" y="434081"/>
                    <a:pt x="275363" y="389631"/>
                  </a:cubicBezTo>
                  <a:cubicBezTo>
                    <a:pt x="301821" y="345181"/>
                    <a:pt x="381991" y="207598"/>
                    <a:pt x="403951" y="156269"/>
                  </a:cubicBezTo>
                  <a:cubicBezTo>
                    <a:pt x="425911" y="104940"/>
                    <a:pt x="406068" y="104146"/>
                    <a:pt x="407126" y="81656"/>
                  </a:cubicBezTo>
                  <a:cubicBezTo>
                    <a:pt x="408184" y="59166"/>
                    <a:pt x="418503" y="-7508"/>
                    <a:pt x="426176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EFC20349-9E7E-40C4-9957-69695D9B854E}"/>
                </a:ext>
              </a:extLst>
            </p:cNvPr>
            <p:cNvSpPr/>
            <p:nvPr/>
          </p:nvSpPr>
          <p:spPr>
            <a:xfrm>
              <a:off x="8096930" y="1653098"/>
              <a:ext cx="536970" cy="781305"/>
            </a:xfrm>
            <a:custGeom>
              <a:avLst/>
              <a:gdLst>
                <a:gd name="connsiteX0" fmla="*/ 536953 w 536970"/>
                <a:gd name="connsiteY0" fmla="*/ 33885 h 781305"/>
                <a:gd name="connsiteX1" fmla="*/ 469220 w 536970"/>
                <a:gd name="connsiteY1" fmla="*/ 258252 h 781305"/>
                <a:gd name="connsiteX2" fmla="*/ 441703 w 536970"/>
                <a:gd name="connsiteY2" fmla="*/ 300585 h 781305"/>
                <a:gd name="connsiteX3" fmla="*/ 306237 w 536970"/>
                <a:gd name="connsiteY3" fmla="*/ 279419 h 781305"/>
                <a:gd name="connsiteX4" fmla="*/ 448053 w 536970"/>
                <a:gd name="connsiteY4" fmla="*/ 306935 h 781305"/>
                <a:gd name="connsiteX5" fmla="*/ 268137 w 536970"/>
                <a:gd name="connsiteY5" fmla="*/ 306935 h 781305"/>
                <a:gd name="connsiteX6" fmla="*/ 323170 w 536970"/>
                <a:gd name="connsiteY6" fmla="*/ 368319 h 781305"/>
                <a:gd name="connsiteX7" fmla="*/ 217337 w 536970"/>
                <a:gd name="connsiteY7" fmla="*/ 400069 h 781305"/>
                <a:gd name="connsiteX8" fmla="*/ 117853 w 536970"/>
                <a:gd name="connsiteY8" fmla="*/ 427585 h 781305"/>
                <a:gd name="connsiteX9" fmla="*/ 75520 w 536970"/>
                <a:gd name="connsiteY9" fmla="*/ 455102 h 781305"/>
                <a:gd name="connsiteX10" fmla="*/ 56470 w 536970"/>
                <a:gd name="connsiteY10" fmla="*/ 465685 h 781305"/>
                <a:gd name="connsiteX11" fmla="*/ 12020 w 536970"/>
                <a:gd name="connsiteY11" fmla="*/ 730269 h 781305"/>
                <a:gd name="connsiteX12" fmla="*/ 9903 w 536970"/>
                <a:gd name="connsiteY12" fmla="*/ 755669 h 781305"/>
                <a:gd name="connsiteX13" fmla="*/ 128437 w 536970"/>
                <a:gd name="connsiteY13" fmla="*/ 444519 h 781305"/>
                <a:gd name="connsiteX14" fmla="*/ 287187 w 536970"/>
                <a:gd name="connsiteY14" fmla="*/ 355619 h 781305"/>
                <a:gd name="connsiteX15" fmla="*/ 420537 w 536970"/>
                <a:gd name="connsiteY15" fmla="*/ 315402 h 781305"/>
                <a:gd name="connsiteX16" fmla="*/ 439587 w 536970"/>
                <a:gd name="connsiteY16" fmla="*/ 281535 h 781305"/>
                <a:gd name="connsiteX17" fmla="*/ 414187 w 536970"/>
                <a:gd name="connsiteY17" fmla="*/ 19 h 781305"/>
                <a:gd name="connsiteX18" fmla="*/ 441703 w 536970"/>
                <a:gd name="connsiteY18" fmla="*/ 296352 h 781305"/>
                <a:gd name="connsiteX19" fmla="*/ 475570 w 536970"/>
                <a:gd name="connsiteY19" fmla="*/ 127019 h 781305"/>
                <a:gd name="connsiteX20" fmla="*/ 536953 w 536970"/>
                <a:gd name="connsiteY20" fmla="*/ 33885 h 78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6970" h="781305">
                  <a:moveTo>
                    <a:pt x="536953" y="33885"/>
                  </a:moveTo>
                  <a:cubicBezTo>
                    <a:pt x="535895" y="55757"/>
                    <a:pt x="485095" y="213802"/>
                    <a:pt x="469220" y="258252"/>
                  </a:cubicBezTo>
                  <a:cubicBezTo>
                    <a:pt x="453345" y="302702"/>
                    <a:pt x="468867" y="297057"/>
                    <a:pt x="441703" y="300585"/>
                  </a:cubicBezTo>
                  <a:cubicBezTo>
                    <a:pt x="414539" y="304113"/>
                    <a:pt x="305179" y="278361"/>
                    <a:pt x="306237" y="279419"/>
                  </a:cubicBezTo>
                  <a:cubicBezTo>
                    <a:pt x="307295" y="280477"/>
                    <a:pt x="454403" y="302349"/>
                    <a:pt x="448053" y="306935"/>
                  </a:cubicBezTo>
                  <a:cubicBezTo>
                    <a:pt x="441703" y="311521"/>
                    <a:pt x="288951" y="296704"/>
                    <a:pt x="268137" y="306935"/>
                  </a:cubicBezTo>
                  <a:cubicBezTo>
                    <a:pt x="247323" y="317166"/>
                    <a:pt x="331637" y="352797"/>
                    <a:pt x="323170" y="368319"/>
                  </a:cubicBezTo>
                  <a:cubicBezTo>
                    <a:pt x="314703" y="383841"/>
                    <a:pt x="251556" y="390191"/>
                    <a:pt x="217337" y="400069"/>
                  </a:cubicBezTo>
                  <a:cubicBezTo>
                    <a:pt x="183118" y="409947"/>
                    <a:pt x="141489" y="418413"/>
                    <a:pt x="117853" y="427585"/>
                  </a:cubicBezTo>
                  <a:cubicBezTo>
                    <a:pt x="94217" y="436757"/>
                    <a:pt x="85750" y="448752"/>
                    <a:pt x="75520" y="455102"/>
                  </a:cubicBezTo>
                  <a:cubicBezTo>
                    <a:pt x="65290" y="461452"/>
                    <a:pt x="67053" y="419824"/>
                    <a:pt x="56470" y="465685"/>
                  </a:cubicBezTo>
                  <a:cubicBezTo>
                    <a:pt x="45887" y="511546"/>
                    <a:pt x="19781" y="681938"/>
                    <a:pt x="12020" y="730269"/>
                  </a:cubicBezTo>
                  <a:cubicBezTo>
                    <a:pt x="4259" y="778600"/>
                    <a:pt x="-9500" y="803294"/>
                    <a:pt x="9903" y="755669"/>
                  </a:cubicBezTo>
                  <a:cubicBezTo>
                    <a:pt x="29306" y="708044"/>
                    <a:pt x="82223" y="511194"/>
                    <a:pt x="128437" y="444519"/>
                  </a:cubicBezTo>
                  <a:cubicBezTo>
                    <a:pt x="174651" y="377844"/>
                    <a:pt x="238504" y="377138"/>
                    <a:pt x="287187" y="355619"/>
                  </a:cubicBezTo>
                  <a:cubicBezTo>
                    <a:pt x="335870" y="334100"/>
                    <a:pt x="395137" y="327749"/>
                    <a:pt x="420537" y="315402"/>
                  </a:cubicBezTo>
                  <a:cubicBezTo>
                    <a:pt x="445937" y="303055"/>
                    <a:pt x="440645" y="334099"/>
                    <a:pt x="439587" y="281535"/>
                  </a:cubicBezTo>
                  <a:cubicBezTo>
                    <a:pt x="438529" y="228971"/>
                    <a:pt x="413834" y="-2450"/>
                    <a:pt x="414187" y="19"/>
                  </a:cubicBezTo>
                  <a:cubicBezTo>
                    <a:pt x="414540" y="2488"/>
                    <a:pt x="431473" y="275185"/>
                    <a:pt x="441703" y="296352"/>
                  </a:cubicBezTo>
                  <a:cubicBezTo>
                    <a:pt x="451933" y="317519"/>
                    <a:pt x="460401" y="167941"/>
                    <a:pt x="475570" y="127019"/>
                  </a:cubicBezTo>
                  <a:cubicBezTo>
                    <a:pt x="490739" y="86097"/>
                    <a:pt x="538011" y="12013"/>
                    <a:pt x="536953" y="33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7C63776E-CD41-455F-8BE4-24F12C779BDF}"/>
                </a:ext>
              </a:extLst>
            </p:cNvPr>
            <p:cNvSpPr/>
            <p:nvPr/>
          </p:nvSpPr>
          <p:spPr>
            <a:xfrm>
              <a:off x="7948023" y="1503909"/>
              <a:ext cx="288400" cy="509540"/>
            </a:xfrm>
            <a:custGeom>
              <a:avLst/>
              <a:gdLst>
                <a:gd name="connsiteX0" fmla="*/ 285810 w 288400"/>
                <a:gd name="connsiteY0" fmla="*/ 1041 h 509540"/>
                <a:gd name="connsiteX1" fmla="*/ 177860 w 288400"/>
                <a:gd name="connsiteY1" fmla="*/ 136508 h 509540"/>
                <a:gd name="connsiteX2" fmla="*/ 29694 w 288400"/>
                <a:gd name="connsiteY2" fmla="*/ 212708 h 509540"/>
                <a:gd name="connsiteX3" fmla="*/ 14877 w 288400"/>
                <a:gd name="connsiteY3" fmla="*/ 208474 h 509540"/>
                <a:gd name="connsiteX4" fmla="*/ 199027 w 288400"/>
                <a:gd name="connsiteY4" fmla="*/ 128041 h 509540"/>
                <a:gd name="connsiteX5" fmla="*/ 23344 w 288400"/>
                <a:gd name="connsiteY5" fmla="*/ 276208 h 509540"/>
                <a:gd name="connsiteX6" fmla="*/ 31810 w 288400"/>
                <a:gd name="connsiteY6" fmla="*/ 401091 h 509540"/>
                <a:gd name="connsiteX7" fmla="*/ 46627 w 288400"/>
                <a:gd name="connsiteY7" fmla="*/ 449774 h 509540"/>
                <a:gd name="connsiteX8" fmla="*/ 254060 w 288400"/>
                <a:gd name="connsiteY8" fmla="*/ 509041 h 509540"/>
                <a:gd name="connsiteX9" fmla="*/ 52977 w 288400"/>
                <a:gd name="connsiteY9" fmla="*/ 475174 h 509540"/>
                <a:gd name="connsiteX10" fmla="*/ 19110 w 288400"/>
                <a:gd name="connsiteY10" fmla="*/ 422258 h 509540"/>
                <a:gd name="connsiteX11" fmla="*/ 61444 w 288400"/>
                <a:gd name="connsiteY11" fmla="*/ 288908 h 509540"/>
                <a:gd name="connsiteX12" fmla="*/ 67794 w 288400"/>
                <a:gd name="connsiteY12" fmla="*/ 214824 h 509540"/>
                <a:gd name="connsiteX13" fmla="*/ 285810 w 288400"/>
                <a:gd name="connsiteY13" fmla="*/ 1041 h 50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400" h="509540">
                  <a:moveTo>
                    <a:pt x="285810" y="1041"/>
                  </a:moveTo>
                  <a:cubicBezTo>
                    <a:pt x="304154" y="-12012"/>
                    <a:pt x="220546" y="101230"/>
                    <a:pt x="177860" y="136508"/>
                  </a:cubicBezTo>
                  <a:cubicBezTo>
                    <a:pt x="135174" y="171786"/>
                    <a:pt x="56858" y="200714"/>
                    <a:pt x="29694" y="212708"/>
                  </a:cubicBezTo>
                  <a:cubicBezTo>
                    <a:pt x="2530" y="224702"/>
                    <a:pt x="-13345" y="222585"/>
                    <a:pt x="14877" y="208474"/>
                  </a:cubicBezTo>
                  <a:cubicBezTo>
                    <a:pt x="43099" y="194363"/>
                    <a:pt x="197616" y="116752"/>
                    <a:pt x="199027" y="128041"/>
                  </a:cubicBezTo>
                  <a:cubicBezTo>
                    <a:pt x="200438" y="139330"/>
                    <a:pt x="51213" y="230700"/>
                    <a:pt x="23344" y="276208"/>
                  </a:cubicBezTo>
                  <a:cubicBezTo>
                    <a:pt x="-4525" y="321716"/>
                    <a:pt x="27930" y="372163"/>
                    <a:pt x="31810" y="401091"/>
                  </a:cubicBezTo>
                  <a:cubicBezTo>
                    <a:pt x="35690" y="430019"/>
                    <a:pt x="9585" y="431782"/>
                    <a:pt x="46627" y="449774"/>
                  </a:cubicBezTo>
                  <a:cubicBezTo>
                    <a:pt x="83669" y="467766"/>
                    <a:pt x="253002" y="504808"/>
                    <a:pt x="254060" y="509041"/>
                  </a:cubicBezTo>
                  <a:cubicBezTo>
                    <a:pt x="255118" y="513274"/>
                    <a:pt x="92135" y="489638"/>
                    <a:pt x="52977" y="475174"/>
                  </a:cubicBezTo>
                  <a:cubicBezTo>
                    <a:pt x="13819" y="460710"/>
                    <a:pt x="17699" y="453302"/>
                    <a:pt x="19110" y="422258"/>
                  </a:cubicBezTo>
                  <a:cubicBezTo>
                    <a:pt x="20521" y="391214"/>
                    <a:pt x="53330" y="323480"/>
                    <a:pt x="61444" y="288908"/>
                  </a:cubicBezTo>
                  <a:cubicBezTo>
                    <a:pt x="69558" y="254336"/>
                    <a:pt x="32164" y="257510"/>
                    <a:pt x="67794" y="214824"/>
                  </a:cubicBezTo>
                  <a:cubicBezTo>
                    <a:pt x="103424" y="172138"/>
                    <a:pt x="267466" y="14094"/>
                    <a:pt x="285810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F4047212-D4C9-4C60-BB89-3EED707DA8E3}"/>
                </a:ext>
              </a:extLst>
            </p:cNvPr>
            <p:cNvSpPr/>
            <p:nvPr/>
          </p:nvSpPr>
          <p:spPr>
            <a:xfrm>
              <a:off x="7847262" y="1625124"/>
              <a:ext cx="242832" cy="285292"/>
            </a:xfrm>
            <a:custGeom>
              <a:avLst/>
              <a:gdLst>
                <a:gd name="connsiteX0" fmla="*/ 153738 w 242832"/>
                <a:gd name="connsiteY0" fmla="*/ 476 h 285292"/>
                <a:gd name="connsiteX1" fmla="*/ 145271 w 242832"/>
                <a:gd name="connsiteY1" fmla="*/ 55509 h 285292"/>
                <a:gd name="connsiteX2" fmla="*/ 88121 w 242832"/>
                <a:gd name="connsiteY2" fmla="*/ 182509 h 285292"/>
                <a:gd name="connsiteX3" fmla="*/ 5571 w 242832"/>
                <a:gd name="connsiteY3" fmla="*/ 275643 h 285292"/>
                <a:gd name="connsiteX4" fmla="*/ 26738 w 242832"/>
                <a:gd name="connsiteY4" fmla="*/ 260826 h 285292"/>
                <a:gd name="connsiteX5" fmla="*/ 181255 w 242832"/>
                <a:gd name="connsiteY5" fmla="*/ 85143 h 285292"/>
                <a:gd name="connsiteX6" fmla="*/ 242638 w 242832"/>
                <a:gd name="connsiteY6" fmla="*/ 23759 h 285292"/>
                <a:gd name="connsiteX7" fmla="*/ 164321 w 242832"/>
                <a:gd name="connsiteY7" fmla="*/ 83026 h 285292"/>
                <a:gd name="connsiteX8" fmla="*/ 153738 w 242832"/>
                <a:gd name="connsiteY8" fmla="*/ 476 h 28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32" h="285292">
                  <a:moveTo>
                    <a:pt x="153738" y="476"/>
                  </a:moveTo>
                  <a:cubicBezTo>
                    <a:pt x="150563" y="-4110"/>
                    <a:pt x="156207" y="25170"/>
                    <a:pt x="145271" y="55509"/>
                  </a:cubicBezTo>
                  <a:cubicBezTo>
                    <a:pt x="134335" y="85848"/>
                    <a:pt x="111404" y="145820"/>
                    <a:pt x="88121" y="182509"/>
                  </a:cubicBezTo>
                  <a:cubicBezTo>
                    <a:pt x="64838" y="219198"/>
                    <a:pt x="15801" y="262590"/>
                    <a:pt x="5571" y="275643"/>
                  </a:cubicBezTo>
                  <a:cubicBezTo>
                    <a:pt x="-4659" y="288696"/>
                    <a:pt x="-2543" y="292576"/>
                    <a:pt x="26738" y="260826"/>
                  </a:cubicBezTo>
                  <a:cubicBezTo>
                    <a:pt x="56019" y="229076"/>
                    <a:pt x="145272" y="124654"/>
                    <a:pt x="181255" y="85143"/>
                  </a:cubicBezTo>
                  <a:cubicBezTo>
                    <a:pt x="217238" y="45632"/>
                    <a:pt x="245460" y="24112"/>
                    <a:pt x="242638" y="23759"/>
                  </a:cubicBezTo>
                  <a:cubicBezTo>
                    <a:pt x="239816" y="23406"/>
                    <a:pt x="177021" y="81615"/>
                    <a:pt x="164321" y="83026"/>
                  </a:cubicBezTo>
                  <a:cubicBezTo>
                    <a:pt x="151621" y="84437"/>
                    <a:pt x="156913" y="5062"/>
                    <a:pt x="153738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340D9201-3DF5-4FC8-A769-377A1C52DB8B}"/>
                </a:ext>
              </a:extLst>
            </p:cNvPr>
            <p:cNvSpPr/>
            <p:nvPr/>
          </p:nvSpPr>
          <p:spPr>
            <a:xfrm>
              <a:off x="8059892" y="1684025"/>
              <a:ext cx="222141" cy="309566"/>
            </a:xfrm>
            <a:custGeom>
              <a:avLst/>
              <a:gdLst>
                <a:gd name="connsiteX0" fmla="*/ 13075 w 222141"/>
                <a:gd name="connsiteY0" fmla="*/ 842 h 309566"/>
                <a:gd name="connsiteX1" fmla="*/ 2491 w 222141"/>
                <a:gd name="connsiteY1" fmla="*/ 182875 h 309566"/>
                <a:gd name="connsiteX2" fmla="*/ 68108 w 222141"/>
                <a:gd name="connsiteY2" fmla="*/ 218858 h 309566"/>
                <a:gd name="connsiteX3" fmla="*/ 220508 w 222141"/>
                <a:gd name="connsiteY3" fmla="*/ 307758 h 309566"/>
                <a:gd name="connsiteX4" fmla="*/ 140075 w 222141"/>
                <a:gd name="connsiteY4" fmla="*/ 276008 h 309566"/>
                <a:gd name="connsiteX5" fmla="*/ 6725 w 222141"/>
                <a:gd name="connsiteY5" fmla="*/ 244258 h 309566"/>
                <a:gd name="connsiteX6" fmla="*/ 30008 w 222141"/>
                <a:gd name="connsiteY6" fmla="*/ 216742 h 309566"/>
                <a:gd name="connsiteX7" fmla="*/ 27891 w 222141"/>
                <a:gd name="connsiteY7" fmla="*/ 140542 h 309566"/>
                <a:gd name="connsiteX8" fmla="*/ 23658 w 222141"/>
                <a:gd name="connsiteY8" fmla="*/ 121492 h 309566"/>
                <a:gd name="connsiteX9" fmla="*/ 6725 w 222141"/>
                <a:gd name="connsiteY9" fmla="*/ 115142 h 309566"/>
                <a:gd name="connsiteX10" fmla="*/ 13075 w 222141"/>
                <a:gd name="connsiteY10" fmla="*/ 842 h 30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41" h="309566">
                  <a:moveTo>
                    <a:pt x="13075" y="842"/>
                  </a:moveTo>
                  <a:cubicBezTo>
                    <a:pt x="12369" y="12131"/>
                    <a:pt x="-6681" y="146539"/>
                    <a:pt x="2491" y="182875"/>
                  </a:cubicBezTo>
                  <a:cubicBezTo>
                    <a:pt x="11663" y="219211"/>
                    <a:pt x="31772" y="198044"/>
                    <a:pt x="68108" y="218858"/>
                  </a:cubicBezTo>
                  <a:cubicBezTo>
                    <a:pt x="104444" y="239672"/>
                    <a:pt x="208514" y="298233"/>
                    <a:pt x="220508" y="307758"/>
                  </a:cubicBezTo>
                  <a:cubicBezTo>
                    <a:pt x="232502" y="317283"/>
                    <a:pt x="175706" y="286591"/>
                    <a:pt x="140075" y="276008"/>
                  </a:cubicBezTo>
                  <a:cubicBezTo>
                    <a:pt x="104445" y="265425"/>
                    <a:pt x="25070" y="254136"/>
                    <a:pt x="6725" y="244258"/>
                  </a:cubicBezTo>
                  <a:cubicBezTo>
                    <a:pt x="-11620" y="234380"/>
                    <a:pt x="26480" y="234028"/>
                    <a:pt x="30008" y="216742"/>
                  </a:cubicBezTo>
                  <a:cubicBezTo>
                    <a:pt x="33536" y="199456"/>
                    <a:pt x="28949" y="156417"/>
                    <a:pt x="27891" y="140542"/>
                  </a:cubicBezTo>
                  <a:cubicBezTo>
                    <a:pt x="26833" y="124667"/>
                    <a:pt x="27186" y="125725"/>
                    <a:pt x="23658" y="121492"/>
                  </a:cubicBezTo>
                  <a:cubicBezTo>
                    <a:pt x="20130" y="117259"/>
                    <a:pt x="8136" y="135250"/>
                    <a:pt x="6725" y="115142"/>
                  </a:cubicBezTo>
                  <a:cubicBezTo>
                    <a:pt x="5314" y="95034"/>
                    <a:pt x="13781" y="-10447"/>
                    <a:pt x="13075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7E2A4DEA-846E-4A8B-B1C9-B408BC71D49D}"/>
                </a:ext>
              </a:extLst>
            </p:cNvPr>
            <p:cNvSpPr/>
            <p:nvPr/>
          </p:nvSpPr>
          <p:spPr>
            <a:xfrm>
              <a:off x="8217793" y="1371589"/>
              <a:ext cx="754761" cy="549835"/>
            </a:xfrm>
            <a:custGeom>
              <a:avLst/>
              <a:gdLst>
                <a:gd name="connsiteX0" fmla="*/ 64724 w 754761"/>
                <a:gd name="connsiteY0" fmla="*/ 11 h 549835"/>
                <a:gd name="connsiteX1" fmla="*/ 22390 w 754761"/>
                <a:gd name="connsiteY1" fmla="*/ 156644 h 549835"/>
                <a:gd name="connsiteX2" fmla="*/ 3340 w 754761"/>
                <a:gd name="connsiteY2" fmla="*/ 184161 h 549835"/>
                <a:gd name="connsiteX3" fmla="*/ 90124 w 754761"/>
                <a:gd name="connsiteY3" fmla="*/ 302694 h 549835"/>
                <a:gd name="connsiteX4" fmla="*/ 248874 w 754761"/>
                <a:gd name="connsiteY4" fmla="*/ 546111 h 549835"/>
                <a:gd name="connsiteX5" fmla="*/ 210774 w 754761"/>
                <a:gd name="connsiteY5" fmla="*/ 446628 h 549835"/>
                <a:gd name="connsiteX6" fmla="*/ 185374 w 754761"/>
                <a:gd name="connsiteY6" fmla="*/ 397944 h 549835"/>
                <a:gd name="connsiteX7" fmla="*/ 28740 w 754761"/>
                <a:gd name="connsiteY7" fmla="*/ 186278 h 549835"/>
                <a:gd name="connsiteX8" fmla="*/ 77424 w 754761"/>
                <a:gd name="connsiteY8" fmla="*/ 203211 h 549835"/>
                <a:gd name="connsiteX9" fmla="*/ 181140 w 754761"/>
                <a:gd name="connsiteY9" fmla="*/ 300578 h 549835"/>
                <a:gd name="connsiteX10" fmla="*/ 409740 w 754761"/>
                <a:gd name="connsiteY10" fmla="*/ 364078 h 549835"/>
                <a:gd name="connsiteX11" fmla="*/ 238290 w 754761"/>
                <a:gd name="connsiteY11" fmla="*/ 304811 h 549835"/>
                <a:gd name="connsiteX12" fmla="*/ 85890 w 754761"/>
                <a:gd name="connsiteY12" fmla="*/ 188394 h 549835"/>
                <a:gd name="connsiteX13" fmla="*/ 208657 w 754761"/>
                <a:gd name="connsiteY13" fmla="*/ 247661 h 549835"/>
                <a:gd name="connsiteX14" fmla="*/ 481707 w 754761"/>
                <a:gd name="connsiteY14" fmla="*/ 336561 h 549835"/>
                <a:gd name="connsiteX15" fmla="*/ 754757 w 754761"/>
                <a:gd name="connsiteY15" fmla="*/ 258244 h 549835"/>
                <a:gd name="connsiteX16" fmla="*/ 475357 w 754761"/>
                <a:gd name="connsiteY16" fmla="*/ 309044 h 549835"/>
                <a:gd name="connsiteX17" fmla="*/ 335657 w 754761"/>
                <a:gd name="connsiteY17" fmla="*/ 311161 h 549835"/>
                <a:gd name="connsiteX18" fmla="*/ 204424 w 754761"/>
                <a:gd name="connsiteY18" fmla="*/ 232844 h 549835"/>
                <a:gd name="connsiteX19" fmla="*/ 98590 w 754761"/>
                <a:gd name="connsiteY19" fmla="*/ 101611 h 549835"/>
                <a:gd name="connsiteX20" fmla="*/ 107057 w 754761"/>
                <a:gd name="connsiteY20" fmla="*/ 184161 h 549835"/>
                <a:gd name="connsiteX21" fmla="*/ 52024 w 754761"/>
                <a:gd name="connsiteY21" fmla="*/ 165111 h 549835"/>
                <a:gd name="connsiteX22" fmla="*/ 64724 w 754761"/>
                <a:gd name="connsiteY22" fmla="*/ 11 h 54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4761" h="549835">
                  <a:moveTo>
                    <a:pt x="64724" y="11"/>
                  </a:moveTo>
                  <a:cubicBezTo>
                    <a:pt x="59785" y="-1400"/>
                    <a:pt x="32621" y="125952"/>
                    <a:pt x="22390" y="156644"/>
                  </a:cubicBezTo>
                  <a:cubicBezTo>
                    <a:pt x="12159" y="187336"/>
                    <a:pt x="-7949" y="159819"/>
                    <a:pt x="3340" y="184161"/>
                  </a:cubicBezTo>
                  <a:cubicBezTo>
                    <a:pt x="14629" y="208503"/>
                    <a:pt x="49202" y="242369"/>
                    <a:pt x="90124" y="302694"/>
                  </a:cubicBezTo>
                  <a:cubicBezTo>
                    <a:pt x="131046" y="363019"/>
                    <a:pt x="228766" y="522122"/>
                    <a:pt x="248874" y="546111"/>
                  </a:cubicBezTo>
                  <a:cubicBezTo>
                    <a:pt x="268982" y="570100"/>
                    <a:pt x="221357" y="471322"/>
                    <a:pt x="210774" y="446628"/>
                  </a:cubicBezTo>
                  <a:cubicBezTo>
                    <a:pt x="200191" y="421934"/>
                    <a:pt x="215713" y="441336"/>
                    <a:pt x="185374" y="397944"/>
                  </a:cubicBezTo>
                  <a:cubicBezTo>
                    <a:pt x="155035" y="354552"/>
                    <a:pt x="46732" y="218733"/>
                    <a:pt x="28740" y="186278"/>
                  </a:cubicBezTo>
                  <a:cubicBezTo>
                    <a:pt x="10748" y="153823"/>
                    <a:pt x="52024" y="184161"/>
                    <a:pt x="77424" y="203211"/>
                  </a:cubicBezTo>
                  <a:cubicBezTo>
                    <a:pt x="102824" y="222261"/>
                    <a:pt x="125754" y="273767"/>
                    <a:pt x="181140" y="300578"/>
                  </a:cubicBezTo>
                  <a:cubicBezTo>
                    <a:pt x="236526" y="327389"/>
                    <a:pt x="400215" y="363373"/>
                    <a:pt x="409740" y="364078"/>
                  </a:cubicBezTo>
                  <a:cubicBezTo>
                    <a:pt x="419265" y="364783"/>
                    <a:pt x="292265" y="334092"/>
                    <a:pt x="238290" y="304811"/>
                  </a:cubicBezTo>
                  <a:cubicBezTo>
                    <a:pt x="184315" y="275530"/>
                    <a:pt x="90829" y="197919"/>
                    <a:pt x="85890" y="188394"/>
                  </a:cubicBezTo>
                  <a:cubicBezTo>
                    <a:pt x="80951" y="178869"/>
                    <a:pt x="142687" y="222966"/>
                    <a:pt x="208657" y="247661"/>
                  </a:cubicBezTo>
                  <a:cubicBezTo>
                    <a:pt x="274627" y="272356"/>
                    <a:pt x="390690" y="334797"/>
                    <a:pt x="481707" y="336561"/>
                  </a:cubicBezTo>
                  <a:cubicBezTo>
                    <a:pt x="572724" y="338325"/>
                    <a:pt x="755815" y="262830"/>
                    <a:pt x="754757" y="258244"/>
                  </a:cubicBezTo>
                  <a:cubicBezTo>
                    <a:pt x="753699" y="253658"/>
                    <a:pt x="545207" y="300225"/>
                    <a:pt x="475357" y="309044"/>
                  </a:cubicBezTo>
                  <a:cubicBezTo>
                    <a:pt x="405507" y="317864"/>
                    <a:pt x="380812" y="323861"/>
                    <a:pt x="335657" y="311161"/>
                  </a:cubicBezTo>
                  <a:cubicBezTo>
                    <a:pt x="290502" y="298461"/>
                    <a:pt x="243935" y="267769"/>
                    <a:pt x="204424" y="232844"/>
                  </a:cubicBezTo>
                  <a:cubicBezTo>
                    <a:pt x="164913" y="197919"/>
                    <a:pt x="114818" y="109725"/>
                    <a:pt x="98590" y="101611"/>
                  </a:cubicBezTo>
                  <a:cubicBezTo>
                    <a:pt x="82362" y="93497"/>
                    <a:pt x="114818" y="173578"/>
                    <a:pt x="107057" y="184161"/>
                  </a:cubicBezTo>
                  <a:cubicBezTo>
                    <a:pt x="99296" y="194744"/>
                    <a:pt x="59079" y="187689"/>
                    <a:pt x="52024" y="165111"/>
                  </a:cubicBezTo>
                  <a:cubicBezTo>
                    <a:pt x="44968" y="142533"/>
                    <a:pt x="69663" y="1422"/>
                    <a:pt x="6472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F6BE085D-2293-4ECE-A3FB-F3DFD8BB67C1}"/>
                </a:ext>
              </a:extLst>
            </p:cNvPr>
            <p:cNvSpPr/>
            <p:nvPr/>
          </p:nvSpPr>
          <p:spPr>
            <a:xfrm>
              <a:off x="8360277" y="770065"/>
              <a:ext cx="263093" cy="346815"/>
            </a:xfrm>
            <a:custGeom>
              <a:avLst/>
              <a:gdLst>
                <a:gd name="connsiteX0" fmla="*/ 263023 w 263093"/>
                <a:gd name="connsiteY0" fmla="*/ 3048 h 346815"/>
                <a:gd name="connsiteX1" fmla="*/ 153486 w 263093"/>
                <a:gd name="connsiteY1" fmla="*/ 4635 h 346815"/>
                <a:gd name="connsiteX2" fmla="*/ 148723 w 263093"/>
                <a:gd name="connsiteY2" fmla="*/ 55435 h 346815"/>
                <a:gd name="connsiteX3" fmla="*/ 155073 w 263093"/>
                <a:gd name="connsiteY3" fmla="*/ 18923 h 346815"/>
                <a:gd name="connsiteX4" fmla="*/ 74111 w 263093"/>
                <a:gd name="connsiteY4" fmla="*/ 87185 h 346815"/>
                <a:gd name="connsiteX5" fmla="*/ 55061 w 263093"/>
                <a:gd name="connsiteY5" fmla="*/ 112585 h 346815"/>
                <a:gd name="connsiteX6" fmla="*/ 23311 w 263093"/>
                <a:gd name="connsiteY6" fmla="*/ 199898 h 346815"/>
                <a:gd name="connsiteX7" fmla="*/ 1086 w 263093"/>
                <a:gd name="connsiteY7" fmla="*/ 345948 h 346815"/>
                <a:gd name="connsiteX8" fmla="*/ 58236 w 263093"/>
                <a:gd name="connsiteY8" fmla="*/ 126873 h 346815"/>
                <a:gd name="connsiteX9" fmla="*/ 82048 w 263093"/>
                <a:gd name="connsiteY9" fmla="*/ 114173 h 346815"/>
                <a:gd name="connsiteX10" fmla="*/ 161423 w 263093"/>
                <a:gd name="connsiteY10" fmla="*/ 28448 h 346815"/>
                <a:gd name="connsiteX11" fmla="*/ 169361 w 263093"/>
                <a:gd name="connsiteY11" fmla="*/ 10985 h 346815"/>
                <a:gd name="connsiteX12" fmla="*/ 263023 w 263093"/>
                <a:gd name="connsiteY12" fmla="*/ 3048 h 34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093" h="346815">
                  <a:moveTo>
                    <a:pt x="263023" y="3048"/>
                  </a:moveTo>
                  <a:cubicBezTo>
                    <a:pt x="260377" y="1990"/>
                    <a:pt x="172536" y="-4096"/>
                    <a:pt x="153486" y="4635"/>
                  </a:cubicBezTo>
                  <a:cubicBezTo>
                    <a:pt x="134436" y="13366"/>
                    <a:pt x="148459" y="53054"/>
                    <a:pt x="148723" y="55435"/>
                  </a:cubicBezTo>
                  <a:cubicBezTo>
                    <a:pt x="148987" y="57816"/>
                    <a:pt x="167508" y="13631"/>
                    <a:pt x="155073" y="18923"/>
                  </a:cubicBezTo>
                  <a:cubicBezTo>
                    <a:pt x="142638" y="24215"/>
                    <a:pt x="90780" y="71575"/>
                    <a:pt x="74111" y="87185"/>
                  </a:cubicBezTo>
                  <a:cubicBezTo>
                    <a:pt x="57442" y="102795"/>
                    <a:pt x="63528" y="93800"/>
                    <a:pt x="55061" y="112585"/>
                  </a:cubicBezTo>
                  <a:cubicBezTo>
                    <a:pt x="46594" y="131370"/>
                    <a:pt x="32307" y="161004"/>
                    <a:pt x="23311" y="199898"/>
                  </a:cubicBezTo>
                  <a:cubicBezTo>
                    <a:pt x="14315" y="238792"/>
                    <a:pt x="-4735" y="358119"/>
                    <a:pt x="1086" y="345948"/>
                  </a:cubicBezTo>
                  <a:cubicBezTo>
                    <a:pt x="6907" y="333777"/>
                    <a:pt x="44742" y="165502"/>
                    <a:pt x="58236" y="126873"/>
                  </a:cubicBezTo>
                  <a:cubicBezTo>
                    <a:pt x="71730" y="88244"/>
                    <a:pt x="64850" y="130577"/>
                    <a:pt x="82048" y="114173"/>
                  </a:cubicBezTo>
                  <a:cubicBezTo>
                    <a:pt x="99246" y="97769"/>
                    <a:pt x="146871" y="45646"/>
                    <a:pt x="161423" y="28448"/>
                  </a:cubicBezTo>
                  <a:cubicBezTo>
                    <a:pt x="175975" y="11250"/>
                    <a:pt x="145813" y="15483"/>
                    <a:pt x="169361" y="10985"/>
                  </a:cubicBezTo>
                  <a:cubicBezTo>
                    <a:pt x="192909" y="6487"/>
                    <a:pt x="265669" y="4106"/>
                    <a:pt x="263023" y="3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1B20DF95-CEEA-4FF4-96D6-11DAD09EFD67}"/>
                </a:ext>
              </a:extLst>
            </p:cNvPr>
            <p:cNvSpPr/>
            <p:nvPr/>
          </p:nvSpPr>
          <p:spPr>
            <a:xfrm>
              <a:off x="8603703" y="770895"/>
              <a:ext cx="340625" cy="400700"/>
            </a:xfrm>
            <a:custGeom>
              <a:avLst/>
              <a:gdLst>
                <a:gd name="connsiteX0" fmla="*/ 8485 w 340625"/>
                <a:gd name="connsiteY0" fmla="*/ 3805 h 400700"/>
                <a:gd name="connsiteX1" fmla="*/ 235497 w 340625"/>
                <a:gd name="connsiteY1" fmla="*/ 229230 h 400700"/>
                <a:gd name="connsiteX2" fmla="*/ 176760 w 340625"/>
                <a:gd name="connsiteY2" fmla="*/ 165730 h 400700"/>
                <a:gd name="connsiteX3" fmla="*/ 259310 w 340625"/>
                <a:gd name="connsiteY3" fmla="*/ 276855 h 400700"/>
                <a:gd name="connsiteX4" fmla="*/ 305347 w 340625"/>
                <a:gd name="connsiteY4" fmla="*/ 300668 h 400700"/>
                <a:gd name="connsiteX5" fmla="*/ 311697 w 340625"/>
                <a:gd name="connsiteY5" fmla="*/ 326068 h 400700"/>
                <a:gd name="connsiteX6" fmla="*/ 340272 w 340625"/>
                <a:gd name="connsiteY6" fmla="*/ 400680 h 400700"/>
                <a:gd name="connsiteX7" fmla="*/ 289472 w 340625"/>
                <a:gd name="connsiteY7" fmla="*/ 332418 h 400700"/>
                <a:gd name="connsiteX8" fmla="*/ 197397 w 340625"/>
                <a:gd name="connsiteY8" fmla="*/ 226055 h 400700"/>
                <a:gd name="connsiteX9" fmla="*/ 168822 w 340625"/>
                <a:gd name="connsiteY9" fmla="*/ 218118 h 400700"/>
                <a:gd name="connsiteX10" fmla="*/ 59285 w 340625"/>
                <a:gd name="connsiteY10" fmla="*/ 95880 h 400700"/>
                <a:gd name="connsiteX11" fmla="*/ 8485 w 340625"/>
                <a:gd name="connsiteY11" fmla="*/ 3805 h 40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25" h="400700">
                  <a:moveTo>
                    <a:pt x="8485" y="3805"/>
                  </a:moveTo>
                  <a:cubicBezTo>
                    <a:pt x="37854" y="26030"/>
                    <a:pt x="207451" y="202243"/>
                    <a:pt x="235497" y="229230"/>
                  </a:cubicBezTo>
                  <a:cubicBezTo>
                    <a:pt x="263543" y="256217"/>
                    <a:pt x="172791" y="157793"/>
                    <a:pt x="176760" y="165730"/>
                  </a:cubicBezTo>
                  <a:cubicBezTo>
                    <a:pt x="180729" y="173668"/>
                    <a:pt x="237879" y="254365"/>
                    <a:pt x="259310" y="276855"/>
                  </a:cubicBezTo>
                  <a:cubicBezTo>
                    <a:pt x="280741" y="299345"/>
                    <a:pt x="296616" y="292466"/>
                    <a:pt x="305347" y="300668"/>
                  </a:cubicBezTo>
                  <a:cubicBezTo>
                    <a:pt x="314078" y="308870"/>
                    <a:pt x="305876" y="309399"/>
                    <a:pt x="311697" y="326068"/>
                  </a:cubicBezTo>
                  <a:cubicBezTo>
                    <a:pt x="317518" y="342737"/>
                    <a:pt x="343976" y="399622"/>
                    <a:pt x="340272" y="400680"/>
                  </a:cubicBezTo>
                  <a:cubicBezTo>
                    <a:pt x="336568" y="401738"/>
                    <a:pt x="313284" y="361522"/>
                    <a:pt x="289472" y="332418"/>
                  </a:cubicBezTo>
                  <a:cubicBezTo>
                    <a:pt x="265660" y="303314"/>
                    <a:pt x="217505" y="245105"/>
                    <a:pt x="197397" y="226055"/>
                  </a:cubicBezTo>
                  <a:cubicBezTo>
                    <a:pt x="177289" y="207005"/>
                    <a:pt x="191840" y="239814"/>
                    <a:pt x="168822" y="218118"/>
                  </a:cubicBezTo>
                  <a:cubicBezTo>
                    <a:pt x="145804" y="196422"/>
                    <a:pt x="85214" y="129217"/>
                    <a:pt x="59285" y="95880"/>
                  </a:cubicBezTo>
                  <a:cubicBezTo>
                    <a:pt x="33356" y="62543"/>
                    <a:pt x="-20884" y="-18420"/>
                    <a:pt x="8485" y="3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01B739FE-A336-4DA9-A9B5-0A214A3E70DB}"/>
                </a:ext>
              </a:extLst>
            </p:cNvPr>
            <p:cNvSpPr/>
            <p:nvPr/>
          </p:nvSpPr>
          <p:spPr>
            <a:xfrm>
              <a:off x="8543542" y="785079"/>
              <a:ext cx="405303" cy="372350"/>
            </a:xfrm>
            <a:custGeom>
              <a:avLst/>
              <a:gdLst>
                <a:gd name="connsiteX0" fmla="*/ 383 w 405303"/>
                <a:gd name="connsiteY0" fmla="*/ 734 h 372350"/>
                <a:gd name="connsiteX1" fmla="*/ 78171 w 405303"/>
                <a:gd name="connsiteY1" fmla="*/ 89634 h 372350"/>
                <a:gd name="connsiteX2" fmla="*/ 113096 w 405303"/>
                <a:gd name="connsiteY2" fmla="*/ 108684 h 372350"/>
                <a:gd name="connsiteX3" fmla="*/ 244858 w 405303"/>
                <a:gd name="connsiteY3" fmla="*/ 207109 h 372350"/>
                <a:gd name="connsiteX4" fmla="*/ 225808 w 405303"/>
                <a:gd name="connsiteY4" fmla="*/ 199171 h 372350"/>
                <a:gd name="connsiteX5" fmla="*/ 298833 w 405303"/>
                <a:gd name="connsiteY5" fmla="*/ 286484 h 372350"/>
                <a:gd name="connsiteX6" fmla="*/ 405196 w 405303"/>
                <a:gd name="connsiteY6" fmla="*/ 372209 h 372350"/>
                <a:gd name="connsiteX7" fmla="*/ 313121 w 405303"/>
                <a:gd name="connsiteY7" fmla="*/ 265846 h 372350"/>
                <a:gd name="connsiteX8" fmla="*/ 62296 w 405303"/>
                <a:gd name="connsiteY8" fmla="*/ 59471 h 372350"/>
                <a:gd name="connsiteX9" fmla="*/ 383 w 405303"/>
                <a:gd name="connsiteY9" fmla="*/ 734 h 3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303" h="372350">
                  <a:moveTo>
                    <a:pt x="383" y="734"/>
                  </a:moveTo>
                  <a:cubicBezTo>
                    <a:pt x="3029" y="5761"/>
                    <a:pt x="59386" y="71642"/>
                    <a:pt x="78171" y="89634"/>
                  </a:cubicBezTo>
                  <a:cubicBezTo>
                    <a:pt x="96956" y="107626"/>
                    <a:pt x="85315" y="89105"/>
                    <a:pt x="113096" y="108684"/>
                  </a:cubicBezTo>
                  <a:cubicBezTo>
                    <a:pt x="140877" y="128263"/>
                    <a:pt x="226073" y="192028"/>
                    <a:pt x="244858" y="207109"/>
                  </a:cubicBezTo>
                  <a:cubicBezTo>
                    <a:pt x="263643" y="222190"/>
                    <a:pt x="216812" y="185942"/>
                    <a:pt x="225808" y="199171"/>
                  </a:cubicBezTo>
                  <a:cubicBezTo>
                    <a:pt x="234804" y="212400"/>
                    <a:pt x="268935" y="257644"/>
                    <a:pt x="298833" y="286484"/>
                  </a:cubicBezTo>
                  <a:cubicBezTo>
                    <a:pt x="328731" y="315324"/>
                    <a:pt x="402815" y="375649"/>
                    <a:pt x="405196" y="372209"/>
                  </a:cubicBezTo>
                  <a:cubicBezTo>
                    <a:pt x="407577" y="368769"/>
                    <a:pt x="370271" y="317969"/>
                    <a:pt x="313121" y="265846"/>
                  </a:cubicBezTo>
                  <a:cubicBezTo>
                    <a:pt x="255971" y="213723"/>
                    <a:pt x="116800" y="102334"/>
                    <a:pt x="62296" y="59471"/>
                  </a:cubicBezTo>
                  <a:cubicBezTo>
                    <a:pt x="7792" y="16609"/>
                    <a:pt x="-2263" y="-4293"/>
                    <a:pt x="383" y="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4382673E-F894-44ED-9DF4-809CD4F10478}"/>
                </a:ext>
              </a:extLst>
            </p:cNvPr>
            <p:cNvSpPr/>
            <p:nvPr/>
          </p:nvSpPr>
          <p:spPr>
            <a:xfrm>
              <a:off x="8354937" y="788988"/>
              <a:ext cx="214270" cy="329460"/>
            </a:xfrm>
            <a:custGeom>
              <a:avLst/>
              <a:gdLst>
                <a:gd name="connsiteX0" fmla="*/ 198513 w 214270"/>
                <a:gd name="connsiteY0" fmla="*/ 0 h 329460"/>
                <a:gd name="connsiteX1" fmla="*/ 209626 w 214270"/>
                <a:gd name="connsiteY1" fmla="*/ 93662 h 329460"/>
                <a:gd name="connsiteX2" fmla="*/ 112788 w 214270"/>
                <a:gd name="connsiteY2" fmla="*/ 147637 h 329460"/>
                <a:gd name="connsiteX3" fmla="*/ 90563 w 214270"/>
                <a:gd name="connsiteY3" fmla="*/ 176212 h 329460"/>
                <a:gd name="connsiteX4" fmla="*/ 71513 w 214270"/>
                <a:gd name="connsiteY4" fmla="*/ 296862 h 329460"/>
                <a:gd name="connsiteX5" fmla="*/ 76 w 214270"/>
                <a:gd name="connsiteY5" fmla="*/ 325437 h 329460"/>
                <a:gd name="connsiteX6" fmla="*/ 58813 w 214270"/>
                <a:gd name="connsiteY6" fmla="*/ 309562 h 329460"/>
                <a:gd name="connsiteX7" fmla="*/ 109613 w 214270"/>
                <a:gd name="connsiteY7" fmla="*/ 147637 h 329460"/>
                <a:gd name="connsiteX8" fmla="*/ 195338 w 214270"/>
                <a:gd name="connsiteY8" fmla="*/ 93662 h 329460"/>
                <a:gd name="connsiteX9" fmla="*/ 198513 w 214270"/>
                <a:gd name="connsiteY9" fmla="*/ 0 h 32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70" h="329460">
                  <a:moveTo>
                    <a:pt x="198513" y="0"/>
                  </a:moveTo>
                  <a:cubicBezTo>
                    <a:pt x="200894" y="0"/>
                    <a:pt x="223914" y="69056"/>
                    <a:pt x="209626" y="93662"/>
                  </a:cubicBezTo>
                  <a:cubicBezTo>
                    <a:pt x="195338" y="118268"/>
                    <a:pt x="132632" y="133879"/>
                    <a:pt x="112788" y="147637"/>
                  </a:cubicBezTo>
                  <a:cubicBezTo>
                    <a:pt x="92944" y="161395"/>
                    <a:pt x="97442" y="151341"/>
                    <a:pt x="90563" y="176212"/>
                  </a:cubicBezTo>
                  <a:cubicBezTo>
                    <a:pt x="83684" y="201083"/>
                    <a:pt x="86594" y="271991"/>
                    <a:pt x="71513" y="296862"/>
                  </a:cubicBezTo>
                  <a:cubicBezTo>
                    <a:pt x="56432" y="321733"/>
                    <a:pt x="2193" y="323320"/>
                    <a:pt x="76" y="325437"/>
                  </a:cubicBezTo>
                  <a:cubicBezTo>
                    <a:pt x="-2041" y="327554"/>
                    <a:pt x="40557" y="339195"/>
                    <a:pt x="58813" y="309562"/>
                  </a:cubicBezTo>
                  <a:cubicBezTo>
                    <a:pt x="77069" y="279929"/>
                    <a:pt x="86859" y="183620"/>
                    <a:pt x="109613" y="147637"/>
                  </a:cubicBezTo>
                  <a:cubicBezTo>
                    <a:pt x="132367" y="111654"/>
                    <a:pt x="178669" y="113241"/>
                    <a:pt x="195338" y="93662"/>
                  </a:cubicBezTo>
                  <a:cubicBezTo>
                    <a:pt x="212007" y="74083"/>
                    <a:pt x="196132" y="0"/>
                    <a:pt x="19851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9F1D96FE-8390-4772-9A65-6852E0AD7238}"/>
                </a:ext>
              </a:extLst>
            </p:cNvPr>
            <p:cNvSpPr/>
            <p:nvPr/>
          </p:nvSpPr>
          <p:spPr>
            <a:xfrm>
              <a:off x="8332784" y="849153"/>
              <a:ext cx="287366" cy="272447"/>
            </a:xfrm>
            <a:custGeom>
              <a:avLst/>
              <a:gdLst>
                <a:gd name="connsiteX0" fmla="*/ 204791 w 287366"/>
                <a:gd name="connsiteY0" fmla="*/ 79535 h 272447"/>
                <a:gd name="connsiteX1" fmla="*/ 152404 w 287366"/>
                <a:gd name="connsiteY1" fmla="*/ 138272 h 272447"/>
                <a:gd name="connsiteX2" fmla="*/ 150816 w 287366"/>
                <a:gd name="connsiteY2" fmla="*/ 228760 h 272447"/>
                <a:gd name="connsiteX3" fmla="*/ 128591 w 287366"/>
                <a:gd name="connsiteY3" fmla="*/ 257335 h 272447"/>
                <a:gd name="connsiteX4" fmla="*/ 4 w 287366"/>
                <a:gd name="connsiteY4" fmla="*/ 268447 h 272447"/>
                <a:gd name="connsiteX5" fmla="*/ 123829 w 287366"/>
                <a:gd name="connsiteY5" fmla="*/ 266860 h 272447"/>
                <a:gd name="connsiteX6" fmla="*/ 125416 w 287366"/>
                <a:gd name="connsiteY6" fmla="*/ 204947 h 272447"/>
                <a:gd name="connsiteX7" fmla="*/ 141291 w 287366"/>
                <a:gd name="connsiteY7" fmla="*/ 133510 h 272447"/>
                <a:gd name="connsiteX8" fmla="*/ 269879 w 287366"/>
                <a:gd name="connsiteY8" fmla="*/ 33497 h 272447"/>
                <a:gd name="connsiteX9" fmla="*/ 279404 w 287366"/>
                <a:gd name="connsiteY9" fmla="*/ 1747 h 272447"/>
                <a:gd name="connsiteX10" fmla="*/ 204791 w 287366"/>
                <a:gd name="connsiteY10" fmla="*/ 79535 h 27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66" h="272447">
                  <a:moveTo>
                    <a:pt x="204791" y="79535"/>
                  </a:moveTo>
                  <a:cubicBezTo>
                    <a:pt x="183624" y="102289"/>
                    <a:pt x="161400" y="113401"/>
                    <a:pt x="152404" y="138272"/>
                  </a:cubicBezTo>
                  <a:cubicBezTo>
                    <a:pt x="143408" y="163143"/>
                    <a:pt x="154785" y="208916"/>
                    <a:pt x="150816" y="228760"/>
                  </a:cubicBezTo>
                  <a:cubicBezTo>
                    <a:pt x="146847" y="248604"/>
                    <a:pt x="153726" y="250721"/>
                    <a:pt x="128591" y="257335"/>
                  </a:cubicBezTo>
                  <a:cubicBezTo>
                    <a:pt x="103456" y="263949"/>
                    <a:pt x="798" y="266860"/>
                    <a:pt x="4" y="268447"/>
                  </a:cubicBezTo>
                  <a:cubicBezTo>
                    <a:pt x="-790" y="270035"/>
                    <a:pt x="102927" y="277443"/>
                    <a:pt x="123829" y="266860"/>
                  </a:cubicBezTo>
                  <a:cubicBezTo>
                    <a:pt x="144731" y="256277"/>
                    <a:pt x="122506" y="227172"/>
                    <a:pt x="125416" y="204947"/>
                  </a:cubicBezTo>
                  <a:cubicBezTo>
                    <a:pt x="128326" y="182722"/>
                    <a:pt x="117214" y="162085"/>
                    <a:pt x="141291" y="133510"/>
                  </a:cubicBezTo>
                  <a:cubicBezTo>
                    <a:pt x="165368" y="104935"/>
                    <a:pt x="246860" y="55457"/>
                    <a:pt x="269879" y="33497"/>
                  </a:cubicBezTo>
                  <a:cubicBezTo>
                    <a:pt x="292898" y="11537"/>
                    <a:pt x="289987" y="-5661"/>
                    <a:pt x="279404" y="1747"/>
                  </a:cubicBezTo>
                  <a:cubicBezTo>
                    <a:pt x="268821" y="9155"/>
                    <a:pt x="225958" y="56781"/>
                    <a:pt x="204791" y="7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532D2910-2126-44FC-BB98-52CE2D06A13D}"/>
                </a:ext>
              </a:extLst>
            </p:cNvPr>
            <p:cNvSpPr/>
            <p:nvPr/>
          </p:nvSpPr>
          <p:spPr>
            <a:xfrm>
              <a:off x="8876830" y="1128181"/>
              <a:ext cx="40248" cy="193836"/>
            </a:xfrm>
            <a:custGeom>
              <a:avLst/>
              <a:gdLst>
                <a:gd name="connsiteX0" fmla="*/ 40158 w 40248"/>
                <a:gd name="connsiteY0" fmla="*/ 532 h 193836"/>
                <a:gd name="connsiteX1" fmla="*/ 470 w 40248"/>
                <a:gd name="connsiteY1" fmla="*/ 176744 h 193836"/>
                <a:gd name="connsiteX2" fmla="*/ 17933 w 40248"/>
                <a:gd name="connsiteY2" fmla="*/ 184682 h 193836"/>
                <a:gd name="connsiteX3" fmla="*/ 11583 w 40248"/>
                <a:gd name="connsiteY3" fmla="*/ 156107 h 193836"/>
                <a:gd name="connsiteX4" fmla="*/ 11583 w 40248"/>
                <a:gd name="connsiteY4" fmla="*/ 122769 h 193836"/>
                <a:gd name="connsiteX5" fmla="*/ 40158 w 40248"/>
                <a:gd name="connsiteY5" fmla="*/ 532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48" h="193836">
                  <a:moveTo>
                    <a:pt x="40158" y="532"/>
                  </a:moveTo>
                  <a:cubicBezTo>
                    <a:pt x="38306" y="9528"/>
                    <a:pt x="4174" y="146052"/>
                    <a:pt x="470" y="176744"/>
                  </a:cubicBezTo>
                  <a:cubicBezTo>
                    <a:pt x="-3234" y="207436"/>
                    <a:pt x="16081" y="188121"/>
                    <a:pt x="17933" y="184682"/>
                  </a:cubicBezTo>
                  <a:cubicBezTo>
                    <a:pt x="19785" y="181243"/>
                    <a:pt x="12641" y="166426"/>
                    <a:pt x="11583" y="156107"/>
                  </a:cubicBezTo>
                  <a:cubicBezTo>
                    <a:pt x="10525" y="145788"/>
                    <a:pt x="8408" y="146317"/>
                    <a:pt x="11583" y="122769"/>
                  </a:cubicBezTo>
                  <a:cubicBezTo>
                    <a:pt x="14758" y="99221"/>
                    <a:pt x="42010" y="-8464"/>
                    <a:pt x="40158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E268483E-7BEA-4744-BD09-DB15BAA41115}"/>
                </a:ext>
              </a:extLst>
            </p:cNvPr>
            <p:cNvSpPr/>
            <p:nvPr/>
          </p:nvSpPr>
          <p:spPr>
            <a:xfrm>
              <a:off x="8526158" y="1140964"/>
              <a:ext cx="421769" cy="524329"/>
            </a:xfrm>
            <a:custGeom>
              <a:avLst/>
              <a:gdLst>
                <a:gd name="connsiteX0" fmla="*/ 419405 w 421769"/>
                <a:gd name="connsiteY0" fmla="*/ 449 h 524329"/>
                <a:gd name="connsiteX1" fmla="*/ 420992 w 421769"/>
                <a:gd name="connsiteY1" fmla="*/ 141736 h 524329"/>
                <a:gd name="connsiteX2" fmla="*/ 411467 w 421769"/>
                <a:gd name="connsiteY2" fmla="*/ 378274 h 524329"/>
                <a:gd name="connsiteX3" fmla="*/ 403530 w 421769"/>
                <a:gd name="connsiteY3" fmla="*/ 248099 h 524329"/>
                <a:gd name="connsiteX4" fmla="*/ 390830 w 421769"/>
                <a:gd name="connsiteY4" fmla="*/ 332236 h 524329"/>
                <a:gd name="connsiteX5" fmla="*/ 370192 w 421769"/>
                <a:gd name="connsiteY5" fmla="*/ 379861 h 524329"/>
                <a:gd name="connsiteX6" fmla="*/ 317805 w 421769"/>
                <a:gd name="connsiteY6" fmla="*/ 424311 h 524329"/>
                <a:gd name="connsiteX7" fmla="*/ 244780 w 421769"/>
                <a:gd name="connsiteY7" fmla="*/ 470349 h 524329"/>
                <a:gd name="connsiteX8" fmla="*/ 305 w 421769"/>
                <a:gd name="connsiteY8" fmla="*/ 524324 h 524329"/>
                <a:gd name="connsiteX9" fmla="*/ 195567 w 421769"/>
                <a:gd name="connsiteY9" fmla="*/ 473524 h 524329"/>
                <a:gd name="connsiteX10" fmla="*/ 263830 w 421769"/>
                <a:gd name="connsiteY10" fmla="*/ 451299 h 524329"/>
                <a:gd name="connsiteX11" fmla="*/ 382892 w 421769"/>
                <a:gd name="connsiteY11" fmla="*/ 322711 h 524329"/>
                <a:gd name="connsiteX12" fmla="*/ 397180 w 421769"/>
                <a:gd name="connsiteY12" fmla="*/ 243336 h 524329"/>
                <a:gd name="connsiteX13" fmla="*/ 405117 w 421769"/>
                <a:gd name="connsiteY13" fmla="*/ 186186 h 524329"/>
                <a:gd name="connsiteX14" fmla="*/ 419405 w 421769"/>
                <a:gd name="connsiteY14" fmla="*/ 449 h 52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769" h="524329">
                  <a:moveTo>
                    <a:pt x="419405" y="449"/>
                  </a:moveTo>
                  <a:cubicBezTo>
                    <a:pt x="422051" y="-6959"/>
                    <a:pt x="422315" y="78765"/>
                    <a:pt x="420992" y="141736"/>
                  </a:cubicBezTo>
                  <a:cubicBezTo>
                    <a:pt x="419669" y="204707"/>
                    <a:pt x="414377" y="360547"/>
                    <a:pt x="411467" y="378274"/>
                  </a:cubicBezTo>
                  <a:cubicBezTo>
                    <a:pt x="408557" y="396001"/>
                    <a:pt x="406969" y="255772"/>
                    <a:pt x="403530" y="248099"/>
                  </a:cubicBezTo>
                  <a:cubicBezTo>
                    <a:pt x="400091" y="240426"/>
                    <a:pt x="396386" y="310276"/>
                    <a:pt x="390830" y="332236"/>
                  </a:cubicBezTo>
                  <a:cubicBezTo>
                    <a:pt x="385274" y="354196"/>
                    <a:pt x="382363" y="364515"/>
                    <a:pt x="370192" y="379861"/>
                  </a:cubicBezTo>
                  <a:cubicBezTo>
                    <a:pt x="358021" y="395207"/>
                    <a:pt x="338707" y="409230"/>
                    <a:pt x="317805" y="424311"/>
                  </a:cubicBezTo>
                  <a:cubicBezTo>
                    <a:pt x="296903" y="439392"/>
                    <a:pt x="297697" y="453680"/>
                    <a:pt x="244780" y="470349"/>
                  </a:cubicBezTo>
                  <a:cubicBezTo>
                    <a:pt x="191863" y="487018"/>
                    <a:pt x="8507" y="523795"/>
                    <a:pt x="305" y="524324"/>
                  </a:cubicBezTo>
                  <a:cubicBezTo>
                    <a:pt x="-7897" y="524853"/>
                    <a:pt x="151646" y="485695"/>
                    <a:pt x="195567" y="473524"/>
                  </a:cubicBezTo>
                  <a:cubicBezTo>
                    <a:pt x="239488" y="461353"/>
                    <a:pt x="232609" y="476435"/>
                    <a:pt x="263830" y="451299"/>
                  </a:cubicBezTo>
                  <a:cubicBezTo>
                    <a:pt x="295051" y="426163"/>
                    <a:pt x="360667" y="357371"/>
                    <a:pt x="382892" y="322711"/>
                  </a:cubicBezTo>
                  <a:cubicBezTo>
                    <a:pt x="405117" y="288051"/>
                    <a:pt x="393476" y="266090"/>
                    <a:pt x="397180" y="243336"/>
                  </a:cubicBezTo>
                  <a:cubicBezTo>
                    <a:pt x="400884" y="220582"/>
                    <a:pt x="401413" y="225609"/>
                    <a:pt x="405117" y="186186"/>
                  </a:cubicBezTo>
                  <a:cubicBezTo>
                    <a:pt x="408821" y="146763"/>
                    <a:pt x="416759" y="7857"/>
                    <a:pt x="419405" y="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E0D9E692-77AD-41DD-AE4D-29B8A7F192A0}"/>
                </a:ext>
              </a:extLst>
            </p:cNvPr>
            <p:cNvSpPr/>
            <p:nvPr/>
          </p:nvSpPr>
          <p:spPr>
            <a:xfrm>
              <a:off x="8267625" y="1100558"/>
              <a:ext cx="84258" cy="288524"/>
            </a:xfrm>
            <a:custGeom>
              <a:avLst/>
              <a:gdLst>
                <a:gd name="connsiteX0" fmla="*/ 69925 w 84258"/>
                <a:gd name="connsiteY0" fmla="*/ 1167 h 288524"/>
                <a:gd name="connsiteX1" fmla="*/ 52463 w 84258"/>
                <a:gd name="connsiteY1" fmla="*/ 110705 h 288524"/>
                <a:gd name="connsiteX2" fmla="*/ 75 w 84258"/>
                <a:gd name="connsiteY2" fmla="*/ 288505 h 288524"/>
                <a:gd name="connsiteX3" fmla="*/ 65163 w 84258"/>
                <a:gd name="connsiteY3" fmla="*/ 99592 h 288524"/>
                <a:gd name="connsiteX4" fmla="*/ 84213 w 84258"/>
                <a:gd name="connsiteY4" fmla="*/ 55142 h 288524"/>
                <a:gd name="connsiteX5" fmla="*/ 69925 w 84258"/>
                <a:gd name="connsiteY5" fmla="*/ 1167 h 2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58" h="288524">
                  <a:moveTo>
                    <a:pt x="69925" y="1167"/>
                  </a:moveTo>
                  <a:cubicBezTo>
                    <a:pt x="64633" y="10427"/>
                    <a:pt x="64105" y="62815"/>
                    <a:pt x="52463" y="110705"/>
                  </a:cubicBezTo>
                  <a:cubicBezTo>
                    <a:pt x="40821" y="158595"/>
                    <a:pt x="-2042" y="290357"/>
                    <a:pt x="75" y="288505"/>
                  </a:cubicBezTo>
                  <a:cubicBezTo>
                    <a:pt x="2192" y="286653"/>
                    <a:pt x="51140" y="138486"/>
                    <a:pt x="65163" y="99592"/>
                  </a:cubicBezTo>
                  <a:cubicBezTo>
                    <a:pt x="79186" y="60698"/>
                    <a:pt x="83419" y="69959"/>
                    <a:pt x="84213" y="55142"/>
                  </a:cubicBezTo>
                  <a:cubicBezTo>
                    <a:pt x="85007" y="40325"/>
                    <a:pt x="75217" y="-8093"/>
                    <a:pt x="69925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FA34BB59-582C-4751-82D9-0352A36F43AD}"/>
                </a:ext>
              </a:extLst>
            </p:cNvPr>
            <p:cNvSpPr/>
            <p:nvPr/>
          </p:nvSpPr>
          <p:spPr>
            <a:xfrm>
              <a:off x="8260722" y="1385871"/>
              <a:ext cx="515875" cy="268048"/>
            </a:xfrm>
            <a:custGeom>
              <a:avLst/>
              <a:gdLst>
                <a:gd name="connsiteX0" fmla="*/ 628 w 515875"/>
                <a:gd name="connsiteY0" fmla="*/ 17 h 268048"/>
                <a:gd name="connsiteX1" fmla="*/ 165728 w 515875"/>
                <a:gd name="connsiteY1" fmla="*/ 187342 h 268048"/>
                <a:gd name="connsiteX2" fmla="*/ 260978 w 515875"/>
                <a:gd name="connsiteY2" fmla="*/ 261954 h 268048"/>
                <a:gd name="connsiteX3" fmla="*/ 378453 w 515875"/>
                <a:gd name="connsiteY3" fmla="*/ 261954 h 268048"/>
                <a:gd name="connsiteX4" fmla="*/ 514978 w 515875"/>
                <a:gd name="connsiteY4" fmla="*/ 247667 h 268048"/>
                <a:gd name="connsiteX5" fmla="*/ 432428 w 515875"/>
                <a:gd name="connsiteY5" fmla="*/ 247667 h 268048"/>
                <a:gd name="connsiteX6" fmla="*/ 330828 w 515875"/>
                <a:gd name="connsiteY6" fmla="*/ 244492 h 268048"/>
                <a:gd name="connsiteX7" fmla="*/ 230816 w 515875"/>
                <a:gd name="connsiteY7" fmla="*/ 198454 h 268048"/>
                <a:gd name="connsiteX8" fmla="*/ 628 w 515875"/>
                <a:gd name="connsiteY8" fmla="*/ 17 h 26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875" h="268048">
                  <a:moveTo>
                    <a:pt x="628" y="17"/>
                  </a:moveTo>
                  <a:cubicBezTo>
                    <a:pt x="-10220" y="-1835"/>
                    <a:pt x="122336" y="143686"/>
                    <a:pt x="165728" y="187342"/>
                  </a:cubicBezTo>
                  <a:cubicBezTo>
                    <a:pt x="209120" y="230998"/>
                    <a:pt x="225524" y="249519"/>
                    <a:pt x="260978" y="261954"/>
                  </a:cubicBezTo>
                  <a:cubicBezTo>
                    <a:pt x="296432" y="274389"/>
                    <a:pt x="336120" y="264335"/>
                    <a:pt x="378453" y="261954"/>
                  </a:cubicBezTo>
                  <a:cubicBezTo>
                    <a:pt x="420786" y="259573"/>
                    <a:pt x="505982" y="250048"/>
                    <a:pt x="514978" y="247667"/>
                  </a:cubicBezTo>
                  <a:cubicBezTo>
                    <a:pt x="523974" y="245286"/>
                    <a:pt x="463120" y="248196"/>
                    <a:pt x="432428" y="247667"/>
                  </a:cubicBezTo>
                  <a:cubicBezTo>
                    <a:pt x="401736" y="247138"/>
                    <a:pt x="364430" y="252694"/>
                    <a:pt x="330828" y="244492"/>
                  </a:cubicBezTo>
                  <a:cubicBezTo>
                    <a:pt x="297226" y="236290"/>
                    <a:pt x="283733" y="237612"/>
                    <a:pt x="230816" y="198454"/>
                  </a:cubicBezTo>
                  <a:cubicBezTo>
                    <a:pt x="177899" y="159296"/>
                    <a:pt x="11476" y="1869"/>
                    <a:pt x="62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E7890946-394C-44EB-907D-74582F8233F9}"/>
                </a:ext>
              </a:extLst>
            </p:cNvPr>
            <p:cNvSpPr/>
            <p:nvPr/>
          </p:nvSpPr>
          <p:spPr>
            <a:xfrm>
              <a:off x="8501010" y="1198852"/>
              <a:ext cx="306515" cy="68000"/>
            </a:xfrm>
            <a:custGeom>
              <a:avLst/>
              <a:gdLst>
                <a:gd name="connsiteX0" fmla="*/ 53 w 306515"/>
                <a:gd name="connsiteY0" fmla="*/ 67973 h 68000"/>
                <a:gd name="connsiteX1" fmla="*/ 176265 w 306515"/>
                <a:gd name="connsiteY1" fmla="*/ 4473 h 68000"/>
                <a:gd name="connsiteX2" fmla="*/ 306440 w 306515"/>
                <a:gd name="connsiteY2" fmla="*/ 6061 h 68000"/>
                <a:gd name="connsiteX3" fmla="*/ 158803 w 306515"/>
                <a:gd name="connsiteY3" fmla="*/ 12411 h 68000"/>
                <a:gd name="connsiteX4" fmla="*/ 53 w 306515"/>
                <a:gd name="connsiteY4" fmla="*/ 67973 h 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15" h="68000">
                  <a:moveTo>
                    <a:pt x="53" y="67973"/>
                  </a:moveTo>
                  <a:cubicBezTo>
                    <a:pt x="2963" y="66650"/>
                    <a:pt x="125201" y="14792"/>
                    <a:pt x="176265" y="4473"/>
                  </a:cubicBezTo>
                  <a:cubicBezTo>
                    <a:pt x="227329" y="-5846"/>
                    <a:pt x="309350" y="4738"/>
                    <a:pt x="306440" y="6061"/>
                  </a:cubicBezTo>
                  <a:cubicBezTo>
                    <a:pt x="303530" y="7384"/>
                    <a:pt x="203782" y="2092"/>
                    <a:pt x="158803" y="12411"/>
                  </a:cubicBezTo>
                  <a:cubicBezTo>
                    <a:pt x="113824" y="22730"/>
                    <a:pt x="-2857" y="69296"/>
                    <a:pt x="53" y="67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6EB521AD-5AD6-4F26-9F83-F02A4E7C0747}"/>
                </a:ext>
              </a:extLst>
            </p:cNvPr>
            <p:cNvSpPr/>
            <p:nvPr/>
          </p:nvSpPr>
          <p:spPr>
            <a:xfrm>
              <a:off x="8479081" y="1267195"/>
              <a:ext cx="133542" cy="367932"/>
            </a:xfrm>
            <a:custGeom>
              <a:avLst/>
              <a:gdLst>
                <a:gd name="connsiteX0" fmla="*/ 104532 w 133542"/>
                <a:gd name="connsiteY0" fmla="*/ 367930 h 367932"/>
                <a:gd name="connsiteX1" fmla="*/ 104532 w 133542"/>
                <a:gd name="connsiteY1" fmla="*/ 272680 h 367932"/>
                <a:gd name="connsiteX2" fmla="*/ 123582 w 133542"/>
                <a:gd name="connsiteY2" fmla="*/ 204418 h 367932"/>
                <a:gd name="connsiteX3" fmla="*/ 1344 w 133542"/>
                <a:gd name="connsiteY3" fmla="*/ 4393 h 367932"/>
                <a:gd name="connsiteX4" fmla="*/ 61669 w 133542"/>
                <a:gd name="connsiteY4" fmla="*/ 74243 h 367932"/>
                <a:gd name="connsiteX5" fmla="*/ 114057 w 133542"/>
                <a:gd name="connsiteY5" fmla="*/ 167905 h 367932"/>
                <a:gd name="connsiteX6" fmla="*/ 133107 w 133542"/>
                <a:gd name="connsiteY6" fmla="*/ 225055 h 367932"/>
                <a:gd name="connsiteX7" fmla="*/ 98182 w 133542"/>
                <a:gd name="connsiteY7" fmla="*/ 256805 h 367932"/>
                <a:gd name="connsiteX8" fmla="*/ 88657 w 133542"/>
                <a:gd name="connsiteY8" fmla="*/ 275855 h 367932"/>
                <a:gd name="connsiteX9" fmla="*/ 104532 w 133542"/>
                <a:gd name="connsiteY9" fmla="*/ 367930 h 3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542" h="367932">
                  <a:moveTo>
                    <a:pt x="104532" y="367930"/>
                  </a:moveTo>
                  <a:cubicBezTo>
                    <a:pt x="107178" y="367401"/>
                    <a:pt x="101357" y="299932"/>
                    <a:pt x="104532" y="272680"/>
                  </a:cubicBezTo>
                  <a:cubicBezTo>
                    <a:pt x="107707" y="245428"/>
                    <a:pt x="140780" y="249132"/>
                    <a:pt x="123582" y="204418"/>
                  </a:cubicBezTo>
                  <a:cubicBezTo>
                    <a:pt x="106384" y="159703"/>
                    <a:pt x="11663" y="26089"/>
                    <a:pt x="1344" y="4393"/>
                  </a:cubicBezTo>
                  <a:cubicBezTo>
                    <a:pt x="-8975" y="-17303"/>
                    <a:pt x="42883" y="46991"/>
                    <a:pt x="61669" y="74243"/>
                  </a:cubicBezTo>
                  <a:cubicBezTo>
                    <a:pt x="80454" y="101495"/>
                    <a:pt x="102151" y="142770"/>
                    <a:pt x="114057" y="167905"/>
                  </a:cubicBezTo>
                  <a:cubicBezTo>
                    <a:pt x="125963" y="193040"/>
                    <a:pt x="135753" y="210238"/>
                    <a:pt x="133107" y="225055"/>
                  </a:cubicBezTo>
                  <a:cubicBezTo>
                    <a:pt x="130461" y="239872"/>
                    <a:pt x="105590" y="248338"/>
                    <a:pt x="98182" y="256805"/>
                  </a:cubicBezTo>
                  <a:cubicBezTo>
                    <a:pt x="90774" y="265272"/>
                    <a:pt x="89980" y="264213"/>
                    <a:pt x="88657" y="275855"/>
                  </a:cubicBezTo>
                  <a:cubicBezTo>
                    <a:pt x="87334" y="287497"/>
                    <a:pt x="101886" y="368459"/>
                    <a:pt x="104532" y="367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67275D4E-4E42-41B8-9AC2-6E24897AD2A8}"/>
                </a:ext>
              </a:extLst>
            </p:cNvPr>
            <p:cNvSpPr/>
            <p:nvPr/>
          </p:nvSpPr>
          <p:spPr>
            <a:xfrm>
              <a:off x="8317163" y="1310393"/>
              <a:ext cx="250613" cy="297746"/>
            </a:xfrm>
            <a:custGeom>
              <a:avLst/>
              <a:gdLst>
                <a:gd name="connsiteX0" fmla="*/ 2925 w 250613"/>
                <a:gd name="connsiteY0" fmla="*/ 882 h 297746"/>
                <a:gd name="connsiteX1" fmla="*/ 141037 w 250613"/>
                <a:gd name="connsiteY1" fmla="*/ 156457 h 297746"/>
                <a:gd name="connsiteX2" fmla="*/ 237875 w 250613"/>
                <a:gd name="connsiteY2" fmla="*/ 221545 h 297746"/>
                <a:gd name="connsiteX3" fmla="*/ 228350 w 250613"/>
                <a:gd name="connsiteY3" fmla="*/ 235832 h 297746"/>
                <a:gd name="connsiteX4" fmla="*/ 250575 w 250613"/>
                <a:gd name="connsiteY4" fmla="*/ 297745 h 297746"/>
                <a:gd name="connsiteX5" fmla="*/ 222000 w 250613"/>
                <a:gd name="connsiteY5" fmla="*/ 237420 h 297746"/>
                <a:gd name="connsiteX6" fmla="*/ 164850 w 250613"/>
                <a:gd name="connsiteY6" fmla="*/ 180270 h 297746"/>
                <a:gd name="connsiteX7" fmla="*/ 53725 w 250613"/>
                <a:gd name="connsiteY7" fmla="*/ 119945 h 297746"/>
                <a:gd name="connsiteX8" fmla="*/ 50550 w 250613"/>
                <a:gd name="connsiteY8" fmla="*/ 99307 h 297746"/>
                <a:gd name="connsiteX9" fmla="*/ 20387 w 250613"/>
                <a:gd name="connsiteY9" fmla="*/ 123120 h 297746"/>
                <a:gd name="connsiteX10" fmla="*/ 44200 w 250613"/>
                <a:gd name="connsiteY10" fmla="*/ 92957 h 297746"/>
                <a:gd name="connsiteX11" fmla="*/ 2925 w 250613"/>
                <a:gd name="connsiteY11" fmla="*/ 882 h 29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613" h="297746">
                  <a:moveTo>
                    <a:pt x="2925" y="882"/>
                  </a:moveTo>
                  <a:cubicBezTo>
                    <a:pt x="19065" y="11465"/>
                    <a:pt x="101879" y="119680"/>
                    <a:pt x="141037" y="156457"/>
                  </a:cubicBezTo>
                  <a:cubicBezTo>
                    <a:pt x="180195" y="193234"/>
                    <a:pt x="223323" y="208316"/>
                    <a:pt x="237875" y="221545"/>
                  </a:cubicBezTo>
                  <a:cubicBezTo>
                    <a:pt x="252427" y="234774"/>
                    <a:pt x="226233" y="223132"/>
                    <a:pt x="228350" y="235832"/>
                  </a:cubicBezTo>
                  <a:cubicBezTo>
                    <a:pt x="230467" y="248532"/>
                    <a:pt x="251633" y="297480"/>
                    <a:pt x="250575" y="297745"/>
                  </a:cubicBezTo>
                  <a:cubicBezTo>
                    <a:pt x="249517" y="298010"/>
                    <a:pt x="236287" y="256999"/>
                    <a:pt x="222000" y="237420"/>
                  </a:cubicBezTo>
                  <a:cubicBezTo>
                    <a:pt x="207713" y="217841"/>
                    <a:pt x="192896" y="199849"/>
                    <a:pt x="164850" y="180270"/>
                  </a:cubicBezTo>
                  <a:cubicBezTo>
                    <a:pt x="136804" y="160691"/>
                    <a:pt x="72775" y="133439"/>
                    <a:pt x="53725" y="119945"/>
                  </a:cubicBezTo>
                  <a:cubicBezTo>
                    <a:pt x="34675" y="106451"/>
                    <a:pt x="56106" y="98778"/>
                    <a:pt x="50550" y="99307"/>
                  </a:cubicBezTo>
                  <a:cubicBezTo>
                    <a:pt x="44994" y="99836"/>
                    <a:pt x="21445" y="124178"/>
                    <a:pt x="20387" y="123120"/>
                  </a:cubicBezTo>
                  <a:cubicBezTo>
                    <a:pt x="19329" y="122062"/>
                    <a:pt x="45787" y="107774"/>
                    <a:pt x="44200" y="92957"/>
                  </a:cubicBezTo>
                  <a:cubicBezTo>
                    <a:pt x="42613" y="78140"/>
                    <a:pt x="-13215" y="-9701"/>
                    <a:pt x="2925" y="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C99E0A73-892D-42EB-8099-822A8719BDF0}"/>
                </a:ext>
              </a:extLst>
            </p:cNvPr>
            <p:cNvSpPr/>
            <p:nvPr/>
          </p:nvSpPr>
          <p:spPr>
            <a:xfrm>
              <a:off x="8342829" y="1259215"/>
              <a:ext cx="545735" cy="277717"/>
            </a:xfrm>
            <a:custGeom>
              <a:avLst/>
              <a:gdLst>
                <a:gd name="connsiteX0" fmla="*/ 2659 w 545735"/>
                <a:gd name="connsiteY0" fmla="*/ 1260 h 277717"/>
                <a:gd name="connsiteX1" fmla="*/ 89971 w 545735"/>
                <a:gd name="connsiteY1" fmla="*/ 125085 h 277717"/>
                <a:gd name="connsiteX2" fmla="*/ 151884 w 545735"/>
                <a:gd name="connsiteY2" fmla="*/ 180648 h 277717"/>
                <a:gd name="connsiteX3" fmla="*/ 331271 w 545735"/>
                <a:gd name="connsiteY3" fmla="*/ 275898 h 277717"/>
                <a:gd name="connsiteX4" fmla="*/ 393184 w 545735"/>
                <a:gd name="connsiteY4" fmla="*/ 240973 h 277717"/>
                <a:gd name="connsiteX5" fmla="*/ 545584 w 545735"/>
                <a:gd name="connsiteY5" fmla="*/ 212398 h 277717"/>
                <a:gd name="connsiteX6" fmla="*/ 363021 w 545735"/>
                <a:gd name="connsiteY6" fmla="*/ 247323 h 277717"/>
                <a:gd name="connsiteX7" fmla="*/ 197921 w 545735"/>
                <a:gd name="connsiteY7" fmla="*/ 204460 h 277717"/>
                <a:gd name="connsiteX8" fmla="*/ 39171 w 545735"/>
                <a:gd name="connsiteY8" fmla="*/ 69523 h 277717"/>
                <a:gd name="connsiteX9" fmla="*/ 2659 w 545735"/>
                <a:gd name="connsiteY9" fmla="*/ 1260 h 27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735" h="277717">
                  <a:moveTo>
                    <a:pt x="2659" y="1260"/>
                  </a:moveTo>
                  <a:cubicBezTo>
                    <a:pt x="11126" y="10520"/>
                    <a:pt x="65100" y="95187"/>
                    <a:pt x="89971" y="125085"/>
                  </a:cubicBezTo>
                  <a:cubicBezTo>
                    <a:pt x="114842" y="154983"/>
                    <a:pt x="111667" y="155513"/>
                    <a:pt x="151884" y="180648"/>
                  </a:cubicBezTo>
                  <a:cubicBezTo>
                    <a:pt x="192101" y="205783"/>
                    <a:pt x="291054" y="265844"/>
                    <a:pt x="331271" y="275898"/>
                  </a:cubicBezTo>
                  <a:cubicBezTo>
                    <a:pt x="371488" y="285952"/>
                    <a:pt x="357465" y="251556"/>
                    <a:pt x="393184" y="240973"/>
                  </a:cubicBezTo>
                  <a:cubicBezTo>
                    <a:pt x="428903" y="230390"/>
                    <a:pt x="550611" y="211340"/>
                    <a:pt x="545584" y="212398"/>
                  </a:cubicBezTo>
                  <a:cubicBezTo>
                    <a:pt x="540557" y="213456"/>
                    <a:pt x="420965" y="248646"/>
                    <a:pt x="363021" y="247323"/>
                  </a:cubicBezTo>
                  <a:cubicBezTo>
                    <a:pt x="305077" y="246000"/>
                    <a:pt x="251896" y="234093"/>
                    <a:pt x="197921" y="204460"/>
                  </a:cubicBezTo>
                  <a:cubicBezTo>
                    <a:pt x="143946" y="174827"/>
                    <a:pt x="72508" y="103390"/>
                    <a:pt x="39171" y="69523"/>
                  </a:cubicBezTo>
                  <a:cubicBezTo>
                    <a:pt x="5834" y="35656"/>
                    <a:pt x="-5808" y="-8000"/>
                    <a:pt x="2659" y="1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5FC07C5C-CAA9-4684-A025-A15FCF6D5BAF}"/>
                </a:ext>
              </a:extLst>
            </p:cNvPr>
            <p:cNvSpPr/>
            <p:nvPr/>
          </p:nvSpPr>
          <p:spPr>
            <a:xfrm>
              <a:off x="8315341" y="1356031"/>
              <a:ext cx="612642" cy="209245"/>
            </a:xfrm>
            <a:custGeom>
              <a:avLst/>
              <a:gdLst>
                <a:gd name="connsiteX0" fmla="*/ 6334 w 612642"/>
                <a:gd name="connsiteY0" fmla="*/ 26682 h 209245"/>
                <a:gd name="connsiteX1" fmla="*/ 423847 w 612642"/>
                <a:gd name="connsiteY1" fmla="*/ 82244 h 209245"/>
                <a:gd name="connsiteX2" fmla="*/ 609584 w 612642"/>
                <a:gd name="connsiteY2" fmla="*/ 2869 h 209245"/>
                <a:gd name="connsiteX3" fmla="*/ 528622 w 612642"/>
                <a:gd name="connsiteY3" fmla="*/ 36207 h 209245"/>
                <a:gd name="connsiteX4" fmla="*/ 387334 w 612642"/>
                <a:gd name="connsiteY4" fmla="*/ 209244 h 209245"/>
                <a:gd name="connsiteX5" fmla="*/ 523859 w 612642"/>
                <a:gd name="connsiteY5" fmla="*/ 33032 h 209245"/>
                <a:gd name="connsiteX6" fmla="*/ 285734 w 612642"/>
                <a:gd name="connsiteY6" fmla="*/ 94944 h 209245"/>
                <a:gd name="connsiteX7" fmla="*/ 339709 w 612642"/>
                <a:gd name="connsiteY7" fmla="*/ 37794 h 209245"/>
                <a:gd name="connsiteX8" fmla="*/ 184134 w 612642"/>
                <a:gd name="connsiteY8" fmla="*/ 40969 h 209245"/>
                <a:gd name="connsiteX9" fmla="*/ 6334 w 612642"/>
                <a:gd name="connsiteY9" fmla="*/ 26682 h 2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642" h="209245">
                  <a:moveTo>
                    <a:pt x="6334" y="26682"/>
                  </a:moveTo>
                  <a:cubicBezTo>
                    <a:pt x="46286" y="33561"/>
                    <a:pt x="323305" y="86213"/>
                    <a:pt x="423847" y="82244"/>
                  </a:cubicBezTo>
                  <a:cubicBezTo>
                    <a:pt x="524389" y="78275"/>
                    <a:pt x="592121" y="10542"/>
                    <a:pt x="609584" y="2869"/>
                  </a:cubicBezTo>
                  <a:cubicBezTo>
                    <a:pt x="627047" y="-4804"/>
                    <a:pt x="565664" y="1811"/>
                    <a:pt x="528622" y="36207"/>
                  </a:cubicBezTo>
                  <a:cubicBezTo>
                    <a:pt x="491580" y="70603"/>
                    <a:pt x="388128" y="209773"/>
                    <a:pt x="387334" y="209244"/>
                  </a:cubicBezTo>
                  <a:cubicBezTo>
                    <a:pt x="386540" y="208715"/>
                    <a:pt x="540792" y="52082"/>
                    <a:pt x="523859" y="33032"/>
                  </a:cubicBezTo>
                  <a:cubicBezTo>
                    <a:pt x="506926" y="13982"/>
                    <a:pt x="316426" y="94150"/>
                    <a:pt x="285734" y="94944"/>
                  </a:cubicBezTo>
                  <a:cubicBezTo>
                    <a:pt x="255042" y="95738"/>
                    <a:pt x="356642" y="46790"/>
                    <a:pt x="339709" y="37794"/>
                  </a:cubicBezTo>
                  <a:cubicBezTo>
                    <a:pt x="322776" y="28798"/>
                    <a:pt x="242078" y="41763"/>
                    <a:pt x="184134" y="40969"/>
                  </a:cubicBezTo>
                  <a:cubicBezTo>
                    <a:pt x="126190" y="40175"/>
                    <a:pt x="-33618" y="19803"/>
                    <a:pt x="6334" y="26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780A9D5C-11B1-4430-9DFB-507C13378918}"/>
                </a:ext>
              </a:extLst>
            </p:cNvPr>
            <p:cNvSpPr/>
            <p:nvPr/>
          </p:nvSpPr>
          <p:spPr>
            <a:xfrm>
              <a:off x="8335181" y="1125533"/>
              <a:ext cx="75397" cy="287531"/>
            </a:xfrm>
            <a:custGeom>
              <a:avLst/>
              <a:gdLst>
                <a:gd name="connsiteX0" fmla="*/ 53169 w 75397"/>
                <a:gd name="connsiteY0" fmla="*/ 5 h 287531"/>
                <a:gd name="connsiteX1" fmla="*/ 54757 w 75397"/>
                <a:gd name="connsiteY1" fmla="*/ 138117 h 287531"/>
                <a:gd name="connsiteX2" fmla="*/ 3957 w 75397"/>
                <a:gd name="connsiteY2" fmla="*/ 287342 h 287531"/>
                <a:gd name="connsiteX3" fmla="*/ 75394 w 75397"/>
                <a:gd name="connsiteY3" fmla="*/ 106367 h 287531"/>
                <a:gd name="connsiteX4" fmla="*/ 782 w 75397"/>
                <a:gd name="connsiteY4" fmla="*/ 269880 h 287531"/>
                <a:gd name="connsiteX5" fmla="*/ 37294 w 75397"/>
                <a:gd name="connsiteY5" fmla="*/ 142880 h 287531"/>
                <a:gd name="connsiteX6" fmla="*/ 53169 w 75397"/>
                <a:gd name="connsiteY6" fmla="*/ 5 h 2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97" h="287531">
                  <a:moveTo>
                    <a:pt x="53169" y="5"/>
                  </a:moveTo>
                  <a:cubicBezTo>
                    <a:pt x="56079" y="-789"/>
                    <a:pt x="62959" y="90228"/>
                    <a:pt x="54757" y="138117"/>
                  </a:cubicBezTo>
                  <a:cubicBezTo>
                    <a:pt x="46555" y="186006"/>
                    <a:pt x="518" y="292634"/>
                    <a:pt x="3957" y="287342"/>
                  </a:cubicBezTo>
                  <a:cubicBezTo>
                    <a:pt x="7396" y="282050"/>
                    <a:pt x="75923" y="109277"/>
                    <a:pt x="75394" y="106367"/>
                  </a:cubicBezTo>
                  <a:cubicBezTo>
                    <a:pt x="74865" y="103457"/>
                    <a:pt x="7132" y="263795"/>
                    <a:pt x="782" y="269880"/>
                  </a:cubicBezTo>
                  <a:cubicBezTo>
                    <a:pt x="-5568" y="275966"/>
                    <a:pt x="28563" y="188388"/>
                    <a:pt x="37294" y="142880"/>
                  </a:cubicBezTo>
                  <a:cubicBezTo>
                    <a:pt x="46025" y="97372"/>
                    <a:pt x="50259" y="799"/>
                    <a:pt x="5316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FADA54A3-30FA-44B5-B450-21BBEECE45E3}"/>
                </a:ext>
              </a:extLst>
            </p:cNvPr>
            <p:cNvSpPr/>
            <p:nvPr/>
          </p:nvSpPr>
          <p:spPr>
            <a:xfrm>
              <a:off x="8308399" y="1242962"/>
              <a:ext cx="600983" cy="146150"/>
            </a:xfrm>
            <a:custGeom>
              <a:avLst/>
              <a:gdLst>
                <a:gd name="connsiteX0" fmla="*/ 576 w 600983"/>
                <a:gd name="connsiteY0" fmla="*/ 51 h 146150"/>
                <a:gd name="connsiteX1" fmla="*/ 219651 w 600983"/>
                <a:gd name="connsiteY1" fmla="*/ 114351 h 146150"/>
                <a:gd name="connsiteX2" fmla="*/ 432376 w 600983"/>
                <a:gd name="connsiteY2" fmla="*/ 104826 h 146150"/>
                <a:gd name="connsiteX3" fmla="*/ 600651 w 600983"/>
                <a:gd name="connsiteY3" fmla="*/ 57201 h 146150"/>
                <a:gd name="connsiteX4" fmla="*/ 467301 w 600983"/>
                <a:gd name="connsiteY4" fmla="*/ 92126 h 146150"/>
                <a:gd name="connsiteX5" fmla="*/ 195839 w 600983"/>
                <a:gd name="connsiteY5" fmla="*/ 146101 h 146150"/>
                <a:gd name="connsiteX6" fmla="*/ 156151 w 600983"/>
                <a:gd name="connsiteY6" fmla="*/ 100063 h 146150"/>
                <a:gd name="connsiteX7" fmla="*/ 576 w 600983"/>
                <a:gd name="connsiteY7" fmla="*/ 51 h 1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983" h="146150">
                  <a:moveTo>
                    <a:pt x="576" y="51"/>
                  </a:moveTo>
                  <a:cubicBezTo>
                    <a:pt x="11159" y="2432"/>
                    <a:pt x="147684" y="96889"/>
                    <a:pt x="219651" y="114351"/>
                  </a:cubicBezTo>
                  <a:cubicBezTo>
                    <a:pt x="291618" y="131813"/>
                    <a:pt x="368876" y="114351"/>
                    <a:pt x="432376" y="104826"/>
                  </a:cubicBezTo>
                  <a:cubicBezTo>
                    <a:pt x="495876" y="95301"/>
                    <a:pt x="594830" y="59318"/>
                    <a:pt x="600651" y="57201"/>
                  </a:cubicBezTo>
                  <a:cubicBezTo>
                    <a:pt x="606472" y="55084"/>
                    <a:pt x="534770" y="77309"/>
                    <a:pt x="467301" y="92126"/>
                  </a:cubicBezTo>
                  <a:cubicBezTo>
                    <a:pt x="399832" y="106943"/>
                    <a:pt x="247697" y="144778"/>
                    <a:pt x="195839" y="146101"/>
                  </a:cubicBezTo>
                  <a:cubicBezTo>
                    <a:pt x="143981" y="147424"/>
                    <a:pt x="183932" y="122023"/>
                    <a:pt x="156151" y="100063"/>
                  </a:cubicBezTo>
                  <a:cubicBezTo>
                    <a:pt x="128370" y="78103"/>
                    <a:pt x="-10007" y="-2330"/>
                    <a:pt x="576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0F6D128E-4192-4305-8525-60CB22751EF6}"/>
                </a:ext>
              </a:extLst>
            </p:cNvPr>
            <p:cNvSpPr/>
            <p:nvPr/>
          </p:nvSpPr>
          <p:spPr>
            <a:xfrm>
              <a:off x="8425794" y="1173515"/>
              <a:ext cx="120784" cy="342619"/>
            </a:xfrm>
            <a:custGeom>
              <a:avLst/>
              <a:gdLst>
                <a:gd name="connsiteX0" fmla="*/ 26056 w 120784"/>
                <a:gd name="connsiteY0" fmla="*/ 1235 h 342619"/>
                <a:gd name="connsiteX1" fmla="*/ 24469 w 120784"/>
                <a:gd name="connsiteY1" fmla="*/ 144110 h 342619"/>
                <a:gd name="connsiteX2" fmla="*/ 59394 w 120784"/>
                <a:gd name="connsiteY2" fmla="*/ 234598 h 342619"/>
                <a:gd name="connsiteX3" fmla="*/ 119719 w 120784"/>
                <a:gd name="connsiteY3" fmla="*/ 340960 h 342619"/>
                <a:gd name="connsiteX4" fmla="*/ 3831 w 120784"/>
                <a:gd name="connsiteY4" fmla="*/ 145698 h 342619"/>
                <a:gd name="connsiteX5" fmla="*/ 27644 w 120784"/>
                <a:gd name="connsiteY5" fmla="*/ 142523 h 342619"/>
                <a:gd name="connsiteX6" fmla="*/ 26056 w 120784"/>
                <a:gd name="connsiteY6" fmla="*/ 77435 h 342619"/>
                <a:gd name="connsiteX7" fmla="*/ 26056 w 120784"/>
                <a:gd name="connsiteY7" fmla="*/ 1235 h 34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84" h="342619">
                  <a:moveTo>
                    <a:pt x="26056" y="1235"/>
                  </a:moveTo>
                  <a:cubicBezTo>
                    <a:pt x="25792" y="12347"/>
                    <a:pt x="18913" y="105216"/>
                    <a:pt x="24469" y="144110"/>
                  </a:cubicBezTo>
                  <a:cubicBezTo>
                    <a:pt x="30025" y="183004"/>
                    <a:pt x="43519" y="201790"/>
                    <a:pt x="59394" y="234598"/>
                  </a:cubicBezTo>
                  <a:cubicBezTo>
                    <a:pt x="75269" y="267406"/>
                    <a:pt x="128979" y="355777"/>
                    <a:pt x="119719" y="340960"/>
                  </a:cubicBezTo>
                  <a:cubicBezTo>
                    <a:pt x="110459" y="326143"/>
                    <a:pt x="19177" y="178771"/>
                    <a:pt x="3831" y="145698"/>
                  </a:cubicBezTo>
                  <a:cubicBezTo>
                    <a:pt x="-11515" y="112625"/>
                    <a:pt x="23940" y="153900"/>
                    <a:pt x="27644" y="142523"/>
                  </a:cubicBezTo>
                  <a:cubicBezTo>
                    <a:pt x="31348" y="131146"/>
                    <a:pt x="26321" y="97808"/>
                    <a:pt x="26056" y="77435"/>
                  </a:cubicBezTo>
                  <a:cubicBezTo>
                    <a:pt x="25791" y="57062"/>
                    <a:pt x="26320" y="-9877"/>
                    <a:pt x="26056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BFEBD302-C108-4946-87FF-CBD75516A71D}"/>
                </a:ext>
              </a:extLst>
            </p:cNvPr>
            <p:cNvSpPr/>
            <p:nvPr/>
          </p:nvSpPr>
          <p:spPr>
            <a:xfrm>
              <a:off x="8515085" y="1036592"/>
              <a:ext cx="379786" cy="122659"/>
            </a:xfrm>
            <a:custGeom>
              <a:avLst/>
              <a:gdLst>
                <a:gd name="connsiteX0" fmla="*/ 265 w 379786"/>
                <a:gd name="connsiteY0" fmla="*/ 46 h 122659"/>
                <a:gd name="connsiteX1" fmla="*/ 105040 w 379786"/>
                <a:gd name="connsiteY1" fmla="*/ 54021 h 122659"/>
                <a:gd name="connsiteX2" fmla="*/ 114565 w 379786"/>
                <a:gd name="connsiteY2" fmla="*/ 122283 h 122659"/>
                <a:gd name="connsiteX3" fmla="*/ 144728 w 379786"/>
                <a:gd name="connsiteY3" fmla="*/ 79421 h 122659"/>
                <a:gd name="connsiteX4" fmla="*/ 371740 w 379786"/>
                <a:gd name="connsiteY4" fmla="*/ 34971 h 122659"/>
                <a:gd name="connsiteX5" fmla="*/ 324115 w 379786"/>
                <a:gd name="connsiteY5" fmla="*/ 65133 h 122659"/>
                <a:gd name="connsiteX6" fmla="*/ 278078 w 379786"/>
                <a:gd name="connsiteY6" fmla="*/ 119108 h 122659"/>
                <a:gd name="connsiteX7" fmla="*/ 292365 w 379786"/>
                <a:gd name="connsiteY7" fmla="*/ 61958 h 122659"/>
                <a:gd name="connsiteX8" fmla="*/ 190765 w 379786"/>
                <a:gd name="connsiteY8" fmla="*/ 52433 h 122659"/>
                <a:gd name="connsiteX9" fmla="*/ 139965 w 379786"/>
                <a:gd name="connsiteY9" fmla="*/ 44496 h 122659"/>
                <a:gd name="connsiteX10" fmla="*/ 265 w 379786"/>
                <a:gd name="connsiteY10" fmla="*/ 46 h 12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786" h="122659">
                  <a:moveTo>
                    <a:pt x="265" y="46"/>
                  </a:moveTo>
                  <a:cubicBezTo>
                    <a:pt x="-5556" y="1634"/>
                    <a:pt x="85990" y="33648"/>
                    <a:pt x="105040" y="54021"/>
                  </a:cubicBezTo>
                  <a:cubicBezTo>
                    <a:pt x="124090" y="74394"/>
                    <a:pt x="107950" y="118050"/>
                    <a:pt x="114565" y="122283"/>
                  </a:cubicBezTo>
                  <a:cubicBezTo>
                    <a:pt x="121180" y="126516"/>
                    <a:pt x="101866" y="93973"/>
                    <a:pt x="144728" y="79421"/>
                  </a:cubicBezTo>
                  <a:cubicBezTo>
                    <a:pt x="187591" y="64869"/>
                    <a:pt x="341842" y="37352"/>
                    <a:pt x="371740" y="34971"/>
                  </a:cubicBezTo>
                  <a:cubicBezTo>
                    <a:pt x="401638" y="32590"/>
                    <a:pt x="339725" y="51110"/>
                    <a:pt x="324115" y="65133"/>
                  </a:cubicBezTo>
                  <a:cubicBezTo>
                    <a:pt x="308505" y="79156"/>
                    <a:pt x="283370" y="119637"/>
                    <a:pt x="278078" y="119108"/>
                  </a:cubicBezTo>
                  <a:cubicBezTo>
                    <a:pt x="272786" y="118579"/>
                    <a:pt x="306917" y="73070"/>
                    <a:pt x="292365" y="61958"/>
                  </a:cubicBezTo>
                  <a:cubicBezTo>
                    <a:pt x="277813" y="50846"/>
                    <a:pt x="216165" y="55343"/>
                    <a:pt x="190765" y="52433"/>
                  </a:cubicBezTo>
                  <a:cubicBezTo>
                    <a:pt x="165365" y="49523"/>
                    <a:pt x="171186" y="51111"/>
                    <a:pt x="139965" y="44496"/>
                  </a:cubicBezTo>
                  <a:cubicBezTo>
                    <a:pt x="108744" y="37881"/>
                    <a:pt x="6086" y="-1542"/>
                    <a:pt x="265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306C44B8-FC11-427C-8BB3-5D92760E6FBA}"/>
                </a:ext>
              </a:extLst>
            </p:cNvPr>
            <p:cNvSpPr/>
            <p:nvPr/>
          </p:nvSpPr>
          <p:spPr>
            <a:xfrm>
              <a:off x="8351801" y="1152500"/>
              <a:ext cx="508104" cy="148611"/>
            </a:xfrm>
            <a:custGeom>
              <a:avLst/>
              <a:gdLst>
                <a:gd name="connsiteX0" fmla="*/ 37 w 508104"/>
                <a:gd name="connsiteY0" fmla="*/ 25 h 148611"/>
                <a:gd name="connsiteX1" fmla="*/ 147674 w 508104"/>
                <a:gd name="connsiteY1" fmla="*/ 42888 h 148611"/>
                <a:gd name="connsiteX2" fmla="*/ 322299 w 508104"/>
                <a:gd name="connsiteY2" fmla="*/ 69875 h 148611"/>
                <a:gd name="connsiteX3" fmla="*/ 479462 w 508104"/>
                <a:gd name="connsiteY3" fmla="*/ 44475 h 148611"/>
                <a:gd name="connsiteX4" fmla="*/ 404849 w 508104"/>
                <a:gd name="connsiteY4" fmla="*/ 77813 h 148611"/>
                <a:gd name="connsiteX5" fmla="*/ 325474 w 508104"/>
                <a:gd name="connsiteY5" fmla="*/ 147663 h 148611"/>
                <a:gd name="connsiteX6" fmla="*/ 393737 w 508104"/>
                <a:gd name="connsiteY6" fmla="*/ 82575 h 148611"/>
                <a:gd name="connsiteX7" fmla="*/ 328649 w 508104"/>
                <a:gd name="connsiteY7" fmla="*/ 95275 h 148611"/>
                <a:gd name="connsiteX8" fmla="*/ 209587 w 508104"/>
                <a:gd name="connsiteY8" fmla="*/ 106388 h 148611"/>
                <a:gd name="connsiteX9" fmla="*/ 227049 w 508104"/>
                <a:gd name="connsiteY9" fmla="*/ 125438 h 148611"/>
                <a:gd name="connsiteX10" fmla="*/ 506449 w 508104"/>
                <a:gd name="connsiteY10" fmla="*/ 144488 h 148611"/>
                <a:gd name="connsiteX11" fmla="*/ 334999 w 508104"/>
                <a:gd name="connsiteY11" fmla="*/ 147663 h 148611"/>
                <a:gd name="connsiteX12" fmla="*/ 169899 w 508104"/>
                <a:gd name="connsiteY12" fmla="*/ 131788 h 148611"/>
                <a:gd name="connsiteX13" fmla="*/ 282612 w 508104"/>
                <a:gd name="connsiteY13" fmla="*/ 80988 h 148611"/>
                <a:gd name="connsiteX14" fmla="*/ 134974 w 508104"/>
                <a:gd name="connsiteY14" fmla="*/ 49238 h 148611"/>
                <a:gd name="connsiteX15" fmla="*/ 37 w 508104"/>
                <a:gd name="connsiteY15" fmla="*/ 25 h 1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104" h="148611">
                  <a:moveTo>
                    <a:pt x="37" y="25"/>
                  </a:moveTo>
                  <a:cubicBezTo>
                    <a:pt x="2154" y="-1033"/>
                    <a:pt x="93964" y="31246"/>
                    <a:pt x="147674" y="42888"/>
                  </a:cubicBezTo>
                  <a:cubicBezTo>
                    <a:pt x="201384" y="54530"/>
                    <a:pt x="267001" y="69610"/>
                    <a:pt x="322299" y="69875"/>
                  </a:cubicBezTo>
                  <a:cubicBezTo>
                    <a:pt x="377597" y="70140"/>
                    <a:pt x="465704" y="43152"/>
                    <a:pt x="479462" y="44475"/>
                  </a:cubicBezTo>
                  <a:cubicBezTo>
                    <a:pt x="493220" y="45798"/>
                    <a:pt x="430514" y="60615"/>
                    <a:pt x="404849" y="77813"/>
                  </a:cubicBezTo>
                  <a:cubicBezTo>
                    <a:pt x="379184" y="95011"/>
                    <a:pt x="327326" y="146869"/>
                    <a:pt x="325474" y="147663"/>
                  </a:cubicBezTo>
                  <a:cubicBezTo>
                    <a:pt x="323622" y="148457"/>
                    <a:pt x="393208" y="91306"/>
                    <a:pt x="393737" y="82575"/>
                  </a:cubicBezTo>
                  <a:cubicBezTo>
                    <a:pt x="394266" y="73844"/>
                    <a:pt x="359341" y="91306"/>
                    <a:pt x="328649" y="95275"/>
                  </a:cubicBezTo>
                  <a:cubicBezTo>
                    <a:pt x="297957" y="99244"/>
                    <a:pt x="226520" y="101361"/>
                    <a:pt x="209587" y="106388"/>
                  </a:cubicBezTo>
                  <a:cubicBezTo>
                    <a:pt x="192654" y="111415"/>
                    <a:pt x="177572" y="119088"/>
                    <a:pt x="227049" y="125438"/>
                  </a:cubicBezTo>
                  <a:cubicBezTo>
                    <a:pt x="276526" y="131788"/>
                    <a:pt x="488457" y="140784"/>
                    <a:pt x="506449" y="144488"/>
                  </a:cubicBezTo>
                  <a:cubicBezTo>
                    <a:pt x="524441" y="148192"/>
                    <a:pt x="391091" y="149780"/>
                    <a:pt x="334999" y="147663"/>
                  </a:cubicBezTo>
                  <a:cubicBezTo>
                    <a:pt x="278907" y="145546"/>
                    <a:pt x="178630" y="142901"/>
                    <a:pt x="169899" y="131788"/>
                  </a:cubicBezTo>
                  <a:cubicBezTo>
                    <a:pt x="161168" y="120675"/>
                    <a:pt x="288433" y="94746"/>
                    <a:pt x="282612" y="80988"/>
                  </a:cubicBezTo>
                  <a:cubicBezTo>
                    <a:pt x="276791" y="67230"/>
                    <a:pt x="183393" y="61409"/>
                    <a:pt x="134974" y="49238"/>
                  </a:cubicBezTo>
                  <a:cubicBezTo>
                    <a:pt x="86555" y="37067"/>
                    <a:pt x="-2080" y="1083"/>
                    <a:pt x="3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21296511-948D-4E0C-B500-B92B74594881}"/>
                </a:ext>
              </a:extLst>
            </p:cNvPr>
            <p:cNvSpPr/>
            <p:nvPr/>
          </p:nvSpPr>
          <p:spPr>
            <a:xfrm>
              <a:off x="8502815" y="1004136"/>
              <a:ext cx="187420" cy="410602"/>
            </a:xfrm>
            <a:custGeom>
              <a:avLst/>
              <a:gdLst>
                <a:gd name="connsiteX0" fmla="*/ 125248 w 187420"/>
                <a:gd name="connsiteY0" fmla="*/ 752 h 410602"/>
                <a:gd name="connsiteX1" fmla="*/ 87148 w 187420"/>
                <a:gd name="connsiteY1" fmla="*/ 154739 h 410602"/>
                <a:gd name="connsiteX2" fmla="*/ 61748 w 187420"/>
                <a:gd name="connsiteY2" fmla="*/ 234114 h 410602"/>
                <a:gd name="connsiteX3" fmla="*/ 1423 w 187420"/>
                <a:gd name="connsiteY3" fmla="*/ 278564 h 410602"/>
                <a:gd name="connsiteX4" fmla="*/ 128423 w 187420"/>
                <a:gd name="connsiteY4" fmla="*/ 319839 h 410602"/>
                <a:gd name="connsiteX5" fmla="*/ 187160 w 187420"/>
                <a:gd name="connsiteY5" fmla="*/ 410327 h 410602"/>
                <a:gd name="connsiteX6" fmla="*/ 107785 w 187420"/>
                <a:gd name="connsiteY6" fmla="*/ 343652 h 410602"/>
                <a:gd name="connsiteX7" fmla="*/ 53810 w 187420"/>
                <a:gd name="connsiteY7" fmla="*/ 224589 h 410602"/>
                <a:gd name="connsiteX8" fmla="*/ 125248 w 187420"/>
                <a:gd name="connsiteY8" fmla="*/ 752 h 41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20" h="410602">
                  <a:moveTo>
                    <a:pt x="125248" y="752"/>
                  </a:moveTo>
                  <a:cubicBezTo>
                    <a:pt x="130804" y="-10890"/>
                    <a:pt x="97731" y="115845"/>
                    <a:pt x="87148" y="154739"/>
                  </a:cubicBezTo>
                  <a:cubicBezTo>
                    <a:pt x="76565" y="193633"/>
                    <a:pt x="76035" y="213477"/>
                    <a:pt x="61748" y="234114"/>
                  </a:cubicBezTo>
                  <a:cubicBezTo>
                    <a:pt x="47461" y="254751"/>
                    <a:pt x="-9690" y="264277"/>
                    <a:pt x="1423" y="278564"/>
                  </a:cubicBezTo>
                  <a:cubicBezTo>
                    <a:pt x="12535" y="292852"/>
                    <a:pt x="97467" y="297879"/>
                    <a:pt x="128423" y="319839"/>
                  </a:cubicBezTo>
                  <a:cubicBezTo>
                    <a:pt x="159379" y="341800"/>
                    <a:pt x="190600" y="406358"/>
                    <a:pt x="187160" y="410327"/>
                  </a:cubicBezTo>
                  <a:cubicBezTo>
                    <a:pt x="183720" y="414296"/>
                    <a:pt x="130010" y="374608"/>
                    <a:pt x="107785" y="343652"/>
                  </a:cubicBezTo>
                  <a:cubicBezTo>
                    <a:pt x="85560" y="312696"/>
                    <a:pt x="49047" y="278300"/>
                    <a:pt x="53810" y="224589"/>
                  </a:cubicBezTo>
                  <a:cubicBezTo>
                    <a:pt x="58572" y="170879"/>
                    <a:pt x="119692" y="12394"/>
                    <a:pt x="125248" y="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FF3F4388-AF8D-4162-85B2-BC2D809F1D6B}"/>
                </a:ext>
              </a:extLst>
            </p:cNvPr>
            <p:cNvSpPr/>
            <p:nvPr/>
          </p:nvSpPr>
          <p:spPr>
            <a:xfrm>
              <a:off x="8459670" y="898306"/>
              <a:ext cx="203891" cy="260837"/>
            </a:xfrm>
            <a:custGeom>
              <a:avLst/>
              <a:gdLst>
                <a:gd name="connsiteX0" fmla="*/ 203318 w 203891"/>
                <a:gd name="connsiteY0" fmla="*/ 219 h 260837"/>
                <a:gd name="connsiteX1" fmla="*/ 109655 w 203891"/>
                <a:gd name="connsiteY1" fmla="*/ 98644 h 260837"/>
                <a:gd name="connsiteX2" fmla="*/ 54093 w 203891"/>
                <a:gd name="connsiteY2" fmla="*/ 174844 h 260837"/>
                <a:gd name="connsiteX3" fmla="*/ 47743 w 203891"/>
                <a:gd name="connsiteY3" fmla="*/ 231994 h 260837"/>
                <a:gd name="connsiteX4" fmla="*/ 118 w 203891"/>
                <a:gd name="connsiteY4" fmla="*/ 260569 h 260837"/>
                <a:gd name="connsiteX5" fmla="*/ 35043 w 203891"/>
                <a:gd name="connsiteY5" fmla="*/ 238344 h 260837"/>
                <a:gd name="connsiteX6" fmla="*/ 62030 w 203891"/>
                <a:gd name="connsiteY6" fmla="*/ 127219 h 260837"/>
                <a:gd name="connsiteX7" fmla="*/ 203318 w 203891"/>
                <a:gd name="connsiteY7" fmla="*/ 219 h 2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91" h="260837">
                  <a:moveTo>
                    <a:pt x="203318" y="219"/>
                  </a:moveTo>
                  <a:cubicBezTo>
                    <a:pt x="211256" y="-4544"/>
                    <a:pt x="134526" y="69540"/>
                    <a:pt x="109655" y="98644"/>
                  </a:cubicBezTo>
                  <a:cubicBezTo>
                    <a:pt x="84784" y="127748"/>
                    <a:pt x="64412" y="152619"/>
                    <a:pt x="54093" y="174844"/>
                  </a:cubicBezTo>
                  <a:cubicBezTo>
                    <a:pt x="43774" y="197069"/>
                    <a:pt x="56739" y="217707"/>
                    <a:pt x="47743" y="231994"/>
                  </a:cubicBezTo>
                  <a:cubicBezTo>
                    <a:pt x="38747" y="246281"/>
                    <a:pt x="2235" y="259511"/>
                    <a:pt x="118" y="260569"/>
                  </a:cubicBezTo>
                  <a:cubicBezTo>
                    <a:pt x="-1999" y="261627"/>
                    <a:pt x="24724" y="260569"/>
                    <a:pt x="35043" y="238344"/>
                  </a:cubicBezTo>
                  <a:cubicBezTo>
                    <a:pt x="45362" y="216119"/>
                    <a:pt x="35043" y="165848"/>
                    <a:pt x="62030" y="127219"/>
                  </a:cubicBezTo>
                  <a:cubicBezTo>
                    <a:pt x="89017" y="88590"/>
                    <a:pt x="195380" y="4982"/>
                    <a:pt x="203318" y="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C8373F75-5593-4815-AE79-F054D558B5C0}"/>
                </a:ext>
              </a:extLst>
            </p:cNvPr>
            <p:cNvSpPr/>
            <p:nvPr/>
          </p:nvSpPr>
          <p:spPr>
            <a:xfrm>
              <a:off x="8112110" y="1909554"/>
              <a:ext cx="659867" cy="501990"/>
            </a:xfrm>
            <a:custGeom>
              <a:avLst/>
              <a:gdLst>
                <a:gd name="connsiteX0" fmla="*/ 15 w 659867"/>
                <a:gd name="connsiteY0" fmla="*/ 501859 h 501990"/>
                <a:gd name="connsiteX1" fmla="*/ 228615 w 659867"/>
                <a:gd name="connsiteY1" fmla="*/ 279609 h 501990"/>
                <a:gd name="connsiteX2" fmla="*/ 647715 w 659867"/>
                <a:gd name="connsiteY2" fmla="*/ 8146 h 501990"/>
                <a:gd name="connsiteX3" fmla="*/ 523890 w 659867"/>
                <a:gd name="connsiteY3" fmla="*/ 89109 h 501990"/>
                <a:gd name="connsiteX4" fmla="*/ 282590 w 659867"/>
                <a:gd name="connsiteY4" fmla="*/ 274846 h 501990"/>
                <a:gd name="connsiteX5" fmla="*/ 217503 w 659867"/>
                <a:gd name="connsiteY5" fmla="*/ 311359 h 501990"/>
                <a:gd name="connsiteX6" fmla="*/ 15 w 659867"/>
                <a:gd name="connsiteY6" fmla="*/ 501859 h 50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867" h="501990">
                  <a:moveTo>
                    <a:pt x="15" y="501859"/>
                  </a:moveTo>
                  <a:cubicBezTo>
                    <a:pt x="1867" y="496567"/>
                    <a:pt x="120665" y="361895"/>
                    <a:pt x="228615" y="279609"/>
                  </a:cubicBezTo>
                  <a:cubicBezTo>
                    <a:pt x="336565" y="197323"/>
                    <a:pt x="598503" y="39896"/>
                    <a:pt x="647715" y="8146"/>
                  </a:cubicBezTo>
                  <a:cubicBezTo>
                    <a:pt x="696928" y="-23604"/>
                    <a:pt x="584744" y="44659"/>
                    <a:pt x="523890" y="89109"/>
                  </a:cubicBezTo>
                  <a:cubicBezTo>
                    <a:pt x="463036" y="133559"/>
                    <a:pt x="333654" y="237804"/>
                    <a:pt x="282590" y="274846"/>
                  </a:cubicBezTo>
                  <a:cubicBezTo>
                    <a:pt x="231526" y="311888"/>
                    <a:pt x="266716" y="271671"/>
                    <a:pt x="217503" y="311359"/>
                  </a:cubicBezTo>
                  <a:cubicBezTo>
                    <a:pt x="168291" y="351046"/>
                    <a:pt x="-1837" y="507151"/>
                    <a:pt x="15" y="501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C408A6FE-514F-488A-A3C2-71CBD27F838F}"/>
                </a:ext>
              </a:extLst>
            </p:cNvPr>
            <p:cNvSpPr/>
            <p:nvPr/>
          </p:nvSpPr>
          <p:spPr>
            <a:xfrm>
              <a:off x="8674523" y="1492250"/>
              <a:ext cx="471065" cy="507469"/>
            </a:xfrm>
            <a:custGeom>
              <a:avLst/>
              <a:gdLst>
                <a:gd name="connsiteX0" fmla="*/ 471065 w 471065"/>
                <a:gd name="connsiteY0" fmla="*/ 0 h 507469"/>
                <a:gd name="connsiteX1" fmla="*/ 234527 w 471065"/>
                <a:gd name="connsiteY1" fmla="*/ 227013 h 507469"/>
                <a:gd name="connsiteX2" fmla="*/ 61490 w 471065"/>
                <a:gd name="connsiteY2" fmla="*/ 471488 h 507469"/>
                <a:gd name="connsiteX3" fmla="*/ 1165 w 471065"/>
                <a:gd name="connsiteY3" fmla="*/ 495300 h 507469"/>
                <a:gd name="connsiteX4" fmla="*/ 105940 w 471065"/>
                <a:gd name="connsiteY4" fmla="*/ 365125 h 507469"/>
                <a:gd name="connsiteX5" fmla="*/ 167852 w 471065"/>
                <a:gd name="connsiteY5" fmla="*/ 300038 h 507469"/>
                <a:gd name="connsiteX6" fmla="*/ 158327 w 471065"/>
                <a:gd name="connsiteY6" fmla="*/ 346075 h 507469"/>
                <a:gd name="connsiteX7" fmla="*/ 256752 w 471065"/>
                <a:gd name="connsiteY7" fmla="*/ 238125 h 507469"/>
                <a:gd name="connsiteX8" fmla="*/ 471065 w 471065"/>
                <a:gd name="connsiteY8" fmla="*/ 0 h 50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065" h="507469">
                  <a:moveTo>
                    <a:pt x="471065" y="0"/>
                  </a:moveTo>
                  <a:cubicBezTo>
                    <a:pt x="386927" y="74216"/>
                    <a:pt x="302789" y="148432"/>
                    <a:pt x="234527" y="227013"/>
                  </a:cubicBezTo>
                  <a:cubicBezTo>
                    <a:pt x="166264" y="305594"/>
                    <a:pt x="100384" y="426774"/>
                    <a:pt x="61490" y="471488"/>
                  </a:cubicBezTo>
                  <a:cubicBezTo>
                    <a:pt x="22596" y="516203"/>
                    <a:pt x="-6243" y="513027"/>
                    <a:pt x="1165" y="495300"/>
                  </a:cubicBezTo>
                  <a:cubicBezTo>
                    <a:pt x="8573" y="477573"/>
                    <a:pt x="78159" y="397669"/>
                    <a:pt x="105940" y="365125"/>
                  </a:cubicBezTo>
                  <a:cubicBezTo>
                    <a:pt x="133721" y="332581"/>
                    <a:pt x="159121" y="303213"/>
                    <a:pt x="167852" y="300038"/>
                  </a:cubicBezTo>
                  <a:cubicBezTo>
                    <a:pt x="176583" y="296863"/>
                    <a:pt x="143510" y="356394"/>
                    <a:pt x="158327" y="346075"/>
                  </a:cubicBezTo>
                  <a:cubicBezTo>
                    <a:pt x="173144" y="335756"/>
                    <a:pt x="205952" y="294746"/>
                    <a:pt x="256752" y="238125"/>
                  </a:cubicBezTo>
                  <a:lnTo>
                    <a:pt x="47106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443AF796-ACF9-4B8E-A4E2-B2E74BC9F7AB}"/>
                </a:ext>
              </a:extLst>
            </p:cNvPr>
            <p:cNvSpPr/>
            <p:nvPr/>
          </p:nvSpPr>
          <p:spPr>
            <a:xfrm>
              <a:off x="8905230" y="1331819"/>
              <a:ext cx="269315" cy="176543"/>
            </a:xfrm>
            <a:custGeom>
              <a:avLst/>
              <a:gdLst>
                <a:gd name="connsiteX0" fmla="*/ 645 w 269315"/>
                <a:gd name="connsiteY0" fmla="*/ 94 h 176543"/>
                <a:gd name="connsiteX1" fmla="*/ 251470 w 269315"/>
                <a:gd name="connsiteY1" fmla="*/ 38194 h 176543"/>
                <a:gd name="connsiteX2" fmla="*/ 45095 w 269315"/>
                <a:gd name="connsiteY2" fmla="*/ 84231 h 176543"/>
                <a:gd name="connsiteX3" fmla="*/ 227658 w 269315"/>
                <a:gd name="connsiteY3" fmla="*/ 101694 h 176543"/>
                <a:gd name="connsiteX4" fmla="*/ 267345 w 269315"/>
                <a:gd name="connsiteY4" fmla="*/ 152494 h 176543"/>
                <a:gd name="connsiteX5" fmla="*/ 187970 w 269315"/>
                <a:gd name="connsiteY5" fmla="*/ 115981 h 176543"/>
                <a:gd name="connsiteX6" fmla="*/ 205433 w 269315"/>
                <a:gd name="connsiteY6" fmla="*/ 176306 h 176543"/>
                <a:gd name="connsiteX7" fmla="*/ 160983 w 269315"/>
                <a:gd name="connsiteY7" fmla="*/ 88994 h 176543"/>
                <a:gd name="connsiteX8" fmla="*/ 178445 w 269315"/>
                <a:gd name="connsiteY8" fmla="*/ 49306 h 176543"/>
                <a:gd name="connsiteX9" fmla="*/ 645 w 269315"/>
                <a:gd name="connsiteY9" fmla="*/ 94 h 17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315" h="176543">
                  <a:moveTo>
                    <a:pt x="645" y="94"/>
                  </a:moveTo>
                  <a:cubicBezTo>
                    <a:pt x="12816" y="-1758"/>
                    <a:pt x="244062" y="24171"/>
                    <a:pt x="251470" y="38194"/>
                  </a:cubicBezTo>
                  <a:cubicBezTo>
                    <a:pt x="258878" y="52217"/>
                    <a:pt x="49064" y="73648"/>
                    <a:pt x="45095" y="84231"/>
                  </a:cubicBezTo>
                  <a:cubicBezTo>
                    <a:pt x="41126" y="94814"/>
                    <a:pt x="190616" y="90317"/>
                    <a:pt x="227658" y="101694"/>
                  </a:cubicBezTo>
                  <a:cubicBezTo>
                    <a:pt x="264700" y="113071"/>
                    <a:pt x="273960" y="150113"/>
                    <a:pt x="267345" y="152494"/>
                  </a:cubicBezTo>
                  <a:cubicBezTo>
                    <a:pt x="260730" y="154875"/>
                    <a:pt x="198289" y="112012"/>
                    <a:pt x="187970" y="115981"/>
                  </a:cubicBezTo>
                  <a:cubicBezTo>
                    <a:pt x="177651" y="119950"/>
                    <a:pt x="209931" y="180804"/>
                    <a:pt x="205433" y="176306"/>
                  </a:cubicBezTo>
                  <a:cubicBezTo>
                    <a:pt x="200935" y="171808"/>
                    <a:pt x="165481" y="110161"/>
                    <a:pt x="160983" y="88994"/>
                  </a:cubicBezTo>
                  <a:cubicBezTo>
                    <a:pt x="156485" y="67827"/>
                    <a:pt x="204639" y="64387"/>
                    <a:pt x="178445" y="49306"/>
                  </a:cubicBezTo>
                  <a:cubicBezTo>
                    <a:pt x="152251" y="34225"/>
                    <a:pt x="-11526" y="1946"/>
                    <a:pt x="64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1C5BF318-86F2-4781-AD1F-9D4DCD1A3FB7}"/>
                </a:ext>
              </a:extLst>
            </p:cNvPr>
            <p:cNvSpPr/>
            <p:nvPr/>
          </p:nvSpPr>
          <p:spPr>
            <a:xfrm>
              <a:off x="8624207" y="578059"/>
              <a:ext cx="258544" cy="217699"/>
            </a:xfrm>
            <a:custGeom>
              <a:avLst/>
              <a:gdLst>
                <a:gd name="connsiteX0" fmla="*/ 681 w 258544"/>
                <a:gd name="connsiteY0" fmla="*/ 217279 h 217699"/>
                <a:gd name="connsiteX1" fmla="*/ 59418 w 258544"/>
                <a:gd name="connsiteY1" fmla="*/ 156954 h 217699"/>
                <a:gd name="connsiteX2" fmla="*/ 89581 w 258544"/>
                <a:gd name="connsiteY2" fmla="*/ 72816 h 217699"/>
                <a:gd name="connsiteX3" fmla="*/ 65768 w 258544"/>
                <a:gd name="connsiteY3" fmla="*/ 63291 h 217699"/>
                <a:gd name="connsiteX4" fmla="*/ 91168 w 258544"/>
                <a:gd name="connsiteY4" fmla="*/ 60116 h 217699"/>
                <a:gd name="connsiteX5" fmla="*/ 205468 w 258544"/>
                <a:gd name="connsiteY5" fmla="*/ 2966 h 217699"/>
                <a:gd name="connsiteX6" fmla="*/ 235631 w 258544"/>
                <a:gd name="connsiteY6" fmla="*/ 10904 h 217699"/>
                <a:gd name="connsiteX7" fmla="*/ 256268 w 258544"/>
                <a:gd name="connsiteY7" fmla="*/ 34716 h 217699"/>
                <a:gd name="connsiteX8" fmla="*/ 180068 w 258544"/>
                <a:gd name="connsiteY8" fmla="*/ 44241 h 217699"/>
                <a:gd name="connsiteX9" fmla="*/ 89581 w 258544"/>
                <a:gd name="connsiteY9" fmla="*/ 74404 h 217699"/>
                <a:gd name="connsiteX10" fmla="*/ 102281 w 258544"/>
                <a:gd name="connsiteY10" fmla="*/ 126791 h 217699"/>
                <a:gd name="connsiteX11" fmla="*/ 681 w 258544"/>
                <a:gd name="connsiteY11" fmla="*/ 217279 h 21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544" h="217699">
                  <a:moveTo>
                    <a:pt x="681" y="217279"/>
                  </a:moveTo>
                  <a:cubicBezTo>
                    <a:pt x="-6463" y="222306"/>
                    <a:pt x="44601" y="181031"/>
                    <a:pt x="59418" y="156954"/>
                  </a:cubicBezTo>
                  <a:cubicBezTo>
                    <a:pt x="74235" y="132877"/>
                    <a:pt x="88523" y="88426"/>
                    <a:pt x="89581" y="72816"/>
                  </a:cubicBezTo>
                  <a:cubicBezTo>
                    <a:pt x="90639" y="57206"/>
                    <a:pt x="65504" y="65408"/>
                    <a:pt x="65768" y="63291"/>
                  </a:cubicBezTo>
                  <a:cubicBezTo>
                    <a:pt x="66032" y="61174"/>
                    <a:pt x="67885" y="70170"/>
                    <a:pt x="91168" y="60116"/>
                  </a:cubicBezTo>
                  <a:cubicBezTo>
                    <a:pt x="114451" y="50062"/>
                    <a:pt x="181391" y="11168"/>
                    <a:pt x="205468" y="2966"/>
                  </a:cubicBezTo>
                  <a:cubicBezTo>
                    <a:pt x="229545" y="-5236"/>
                    <a:pt x="227164" y="5612"/>
                    <a:pt x="235631" y="10904"/>
                  </a:cubicBezTo>
                  <a:cubicBezTo>
                    <a:pt x="244098" y="16196"/>
                    <a:pt x="265528" y="29160"/>
                    <a:pt x="256268" y="34716"/>
                  </a:cubicBezTo>
                  <a:cubicBezTo>
                    <a:pt x="247008" y="40272"/>
                    <a:pt x="207849" y="37626"/>
                    <a:pt x="180068" y="44241"/>
                  </a:cubicBezTo>
                  <a:cubicBezTo>
                    <a:pt x="152287" y="50856"/>
                    <a:pt x="102545" y="60646"/>
                    <a:pt x="89581" y="74404"/>
                  </a:cubicBezTo>
                  <a:cubicBezTo>
                    <a:pt x="76617" y="88162"/>
                    <a:pt x="110483" y="100597"/>
                    <a:pt x="102281" y="126791"/>
                  </a:cubicBezTo>
                  <a:cubicBezTo>
                    <a:pt x="94079" y="152985"/>
                    <a:pt x="7825" y="212252"/>
                    <a:pt x="681" y="217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16AA75D3-1A19-4851-8748-8CBD90F3DAEB}"/>
                </a:ext>
              </a:extLst>
            </p:cNvPr>
            <p:cNvSpPr/>
            <p:nvPr/>
          </p:nvSpPr>
          <p:spPr>
            <a:xfrm>
              <a:off x="8680765" y="635387"/>
              <a:ext cx="241173" cy="222502"/>
            </a:xfrm>
            <a:custGeom>
              <a:avLst/>
              <a:gdLst>
                <a:gd name="connsiteX0" fmla="*/ 240985 w 241173"/>
                <a:gd name="connsiteY0" fmla="*/ 1201 h 222502"/>
                <a:gd name="connsiteX1" fmla="*/ 53660 w 241173"/>
                <a:gd name="connsiteY1" fmla="*/ 59938 h 222502"/>
                <a:gd name="connsiteX2" fmla="*/ 31435 w 241173"/>
                <a:gd name="connsiteY2" fmla="*/ 142488 h 222502"/>
                <a:gd name="connsiteX3" fmla="*/ 20323 w 241173"/>
                <a:gd name="connsiteY3" fmla="*/ 221863 h 222502"/>
                <a:gd name="connsiteX4" fmla="*/ 7623 w 241173"/>
                <a:gd name="connsiteY4" fmla="*/ 177413 h 222502"/>
                <a:gd name="connsiteX5" fmla="*/ 1273 w 241173"/>
                <a:gd name="connsiteY5" fmla="*/ 132963 h 222502"/>
                <a:gd name="connsiteX6" fmla="*/ 33023 w 241173"/>
                <a:gd name="connsiteY6" fmla="*/ 53588 h 222502"/>
                <a:gd name="connsiteX7" fmla="*/ 88585 w 241173"/>
                <a:gd name="connsiteY7" fmla="*/ 23426 h 222502"/>
                <a:gd name="connsiteX8" fmla="*/ 240985 w 241173"/>
                <a:gd name="connsiteY8" fmla="*/ 1201 h 2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73" h="222502">
                  <a:moveTo>
                    <a:pt x="240985" y="1201"/>
                  </a:moveTo>
                  <a:cubicBezTo>
                    <a:pt x="235164" y="7286"/>
                    <a:pt x="88585" y="36390"/>
                    <a:pt x="53660" y="59938"/>
                  </a:cubicBezTo>
                  <a:cubicBezTo>
                    <a:pt x="18735" y="83486"/>
                    <a:pt x="36991" y="115501"/>
                    <a:pt x="31435" y="142488"/>
                  </a:cubicBezTo>
                  <a:cubicBezTo>
                    <a:pt x="25879" y="169475"/>
                    <a:pt x="24292" y="216042"/>
                    <a:pt x="20323" y="221863"/>
                  </a:cubicBezTo>
                  <a:cubicBezTo>
                    <a:pt x="16354" y="227684"/>
                    <a:pt x="10798" y="192230"/>
                    <a:pt x="7623" y="177413"/>
                  </a:cubicBezTo>
                  <a:cubicBezTo>
                    <a:pt x="4448" y="162596"/>
                    <a:pt x="-2960" y="153600"/>
                    <a:pt x="1273" y="132963"/>
                  </a:cubicBezTo>
                  <a:cubicBezTo>
                    <a:pt x="5506" y="112326"/>
                    <a:pt x="18471" y="71844"/>
                    <a:pt x="33023" y="53588"/>
                  </a:cubicBezTo>
                  <a:cubicBezTo>
                    <a:pt x="47575" y="35332"/>
                    <a:pt x="61068" y="33215"/>
                    <a:pt x="88585" y="23426"/>
                  </a:cubicBezTo>
                  <a:cubicBezTo>
                    <a:pt x="116102" y="13637"/>
                    <a:pt x="246806" y="-4884"/>
                    <a:pt x="240985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FF17BB31-BC93-48F2-8D79-98E54F39474A}"/>
                </a:ext>
              </a:extLst>
            </p:cNvPr>
            <p:cNvSpPr/>
            <p:nvPr/>
          </p:nvSpPr>
          <p:spPr>
            <a:xfrm>
              <a:off x="8812193" y="561855"/>
              <a:ext cx="240804" cy="233154"/>
            </a:xfrm>
            <a:custGeom>
              <a:avLst/>
              <a:gdLst>
                <a:gd name="connsiteX0" fmla="*/ 20 w 240804"/>
                <a:gd name="connsiteY0" fmla="*/ 120 h 233154"/>
                <a:gd name="connsiteX1" fmla="*/ 161945 w 240804"/>
                <a:gd name="connsiteY1" fmla="*/ 139820 h 233154"/>
                <a:gd name="connsiteX2" fmla="*/ 238145 w 240804"/>
                <a:gd name="connsiteY2" fmla="*/ 231895 h 233154"/>
                <a:gd name="connsiteX3" fmla="*/ 220682 w 240804"/>
                <a:gd name="connsiteY3" fmla="*/ 190620 h 233154"/>
                <a:gd name="connsiteX4" fmla="*/ 193695 w 240804"/>
                <a:gd name="connsiteY4" fmla="*/ 152520 h 233154"/>
                <a:gd name="connsiteX5" fmla="*/ 173057 w 240804"/>
                <a:gd name="connsiteY5" fmla="*/ 116008 h 233154"/>
                <a:gd name="connsiteX6" fmla="*/ 20 w 240804"/>
                <a:gd name="connsiteY6" fmla="*/ 120 h 23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04" h="233154">
                  <a:moveTo>
                    <a:pt x="20" y="120"/>
                  </a:moveTo>
                  <a:cubicBezTo>
                    <a:pt x="-1832" y="4089"/>
                    <a:pt x="122258" y="101191"/>
                    <a:pt x="161945" y="139820"/>
                  </a:cubicBezTo>
                  <a:cubicBezTo>
                    <a:pt x="201632" y="178449"/>
                    <a:pt x="228356" y="223428"/>
                    <a:pt x="238145" y="231895"/>
                  </a:cubicBezTo>
                  <a:cubicBezTo>
                    <a:pt x="247934" y="240362"/>
                    <a:pt x="228090" y="203849"/>
                    <a:pt x="220682" y="190620"/>
                  </a:cubicBezTo>
                  <a:cubicBezTo>
                    <a:pt x="213274" y="177391"/>
                    <a:pt x="201632" y="164955"/>
                    <a:pt x="193695" y="152520"/>
                  </a:cubicBezTo>
                  <a:cubicBezTo>
                    <a:pt x="185758" y="140085"/>
                    <a:pt x="207188" y="140879"/>
                    <a:pt x="173057" y="116008"/>
                  </a:cubicBezTo>
                  <a:cubicBezTo>
                    <a:pt x="138926" y="91137"/>
                    <a:pt x="1872" y="-3849"/>
                    <a:pt x="20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3D93DD55-DC4B-4351-A824-C62282F90E7F}"/>
                </a:ext>
              </a:extLst>
            </p:cNvPr>
            <p:cNvSpPr/>
            <p:nvPr/>
          </p:nvSpPr>
          <p:spPr>
            <a:xfrm>
              <a:off x="8734036" y="683334"/>
              <a:ext cx="197187" cy="89908"/>
            </a:xfrm>
            <a:custGeom>
              <a:avLst/>
              <a:gdLst>
                <a:gd name="connsiteX0" fmla="*/ 195652 w 197187"/>
                <a:gd name="connsiteY0" fmla="*/ 4054 h 89908"/>
                <a:gd name="connsiteX1" fmla="*/ 11502 w 197187"/>
                <a:gd name="connsiteY1" fmla="*/ 45329 h 89908"/>
                <a:gd name="connsiteX2" fmla="*/ 33727 w 197187"/>
                <a:gd name="connsiteY2" fmla="*/ 42154 h 89908"/>
                <a:gd name="connsiteX3" fmla="*/ 151202 w 197187"/>
                <a:gd name="connsiteY3" fmla="*/ 83429 h 89908"/>
                <a:gd name="connsiteX4" fmla="*/ 184539 w 197187"/>
                <a:gd name="connsiteY4" fmla="*/ 89779 h 89908"/>
                <a:gd name="connsiteX5" fmla="*/ 89289 w 197187"/>
                <a:gd name="connsiteY5" fmla="*/ 70729 h 89908"/>
                <a:gd name="connsiteX6" fmla="*/ 9914 w 197187"/>
                <a:gd name="connsiteY6" fmla="*/ 38979 h 89908"/>
                <a:gd name="connsiteX7" fmla="*/ 92464 w 197187"/>
                <a:gd name="connsiteY7" fmla="*/ 4054 h 89908"/>
                <a:gd name="connsiteX8" fmla="*/ 195652 w 197187"/>
                <a:gd name="connsiteY8" fmla="*/ 4054 h 8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87" h="89908">
                  <a:moveTo>
                    <a:pt x="195652" y="4054"/>
                  </a:moveTo>
                  <a:cubicBezTo>
                    <a:pt x="182158" y="10933"/>
                    <a:pt x="38489" y="38979"/>
                    <a:pt x="11502" y="45329"/>
                  </a:cubicBezTo>
                  <a:cubicBezTo>
                    <a:pt x="-15485" y="51679"/>
                    <a:pt x="10444" y="35804"/>
                    <a:pt x="33727" y="42154"/>
                  </a:cubicBezTo>
                  <a:cubicBezTo>
                    <a:pt x="57010" y="48504"/>
                    <a:pt x="126067" y="75492"/>
                    <a:pt x="151202" y="83429"/>
                  </a:cubicBezTo>
                  <a:cubicBezTo>
                    <a:pt x="176337" y="91366"/>
                    <a:pt x="184539" y="89779"/>
                    <a:pt x="184539" y="89779"/>
                  </a:cubicBezTo>
                  <a:cubicBezTo>
                    <a:pt x="174220" y="87662"/>
                    <a:pt x="118393" y="79196"/>
                    <a:pt x="89289" y="70729"/>
                  </a:cubicBezTo>
                  <a:cubicBezTo>
                    <a:pt x="60185" y="62262"/>
                    <a:pt x="9385" y="50091"/>
                    <a:pt x="9914" y="38979"/>
                  </a:cubicBezTo>
                  <a:cubicBezTo>
                    <a:pt x="10443" y="27867"/>
                    <a:pt x="54628" y="7758"/>
                    <a:pt x="92464" y="4054"/>
                  </a:cubicBezTo>
                  <a:cubicBezTo>
                    <a:pt x="130299" y="350"/>
                    <a:pt x="209146" y="-2825"/>
                    <a:pt x="195652" y="4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FEE88E1D-E6CE-44F9-A9DE-4FB935D9F8AB}"/>
                </a:ext>
              </a:extLst>
            </p:cNvPr>
            <p:cNvSpPr/>
            <p:nvPr/>
          </p:nvSpPr>
          <p:spPr>
            <a:xfrm>
              <a:off x="8920855" y="674686"/>
              <a:ext cx="136963" cy="132179"/>
            </a:xfrm>
            <a:custGeom>
              <a:avLst/>
              <a:gdLst>
                <a:gd name="connsiteX0" fmla="*/ 5658 w 136963"/>
                <a:gd name="connsiteY0" fmla="*/ 2 h 132179"/>
                <a:gd name="connsiteX1" fmla="*/ 43758 w 136963"/>
                <a:gd name="connsiteY1" fmla="*/ 90489 h 132179"/>
                <a:gd name="connsiteX2" fmla="*/ 134245 w 136963"/>
                <a:gd name="connsiteY2" fmla="*/ 130177 h 132179"/>
                <a:gd name="connsiteX3" fmla="*/ 104083 w 136963"/>
                <a:gd name="connsiteY3" fmla="*/ 122239 h 132179"/>
                <a:gd name="connsiteX4" fmla="*/ 10420 w 136963"/>
                <a:gd name="connsiteY4" fmla="*/ 87314 h 132179"/>
                <a:gd name="connsiteX5" fmla="*/ 5658 w 136963"/>
                <a:gd name="connsiteY5" fmla="*/ 2 h 1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63" h="132179">
                  <a:moveTo>
                    <a:pt x="5658" y="2"/>
                  </a:moveTo>
                  <a:cubicBezTo>
                    <a:pt x="11214" y="531"/>
                    <a:pt x="22327" y="68793"/>
                    <a:pt x="43758" y="90489"/>
                  </a:cubicBezTo>
                  <a:cubicBezTo>
                    <a:pt x="65189" y="112185"/>
                    <a:pt x="124191" y="124885"/>
                    <a:pt x="134245" y="130177"/>
                  </a:cubicBezTo>
                  <a:cubicBezTo>
                    <a:pt x="144299" y="135469"/>
                    <a:pt x="124720" y="129383"/>
                    <a:pt x="104083" y="122239"/>
                  </a:cubicBezTo>
                  <a:cubicBezTo>
                    <a:pt x="83446" y="115095"/>
                    <a:pt x="26295" y="100808"/>
                    <a:pt x="10420" y="87314"/>
                  </a:cubicBezTo>
                  <a:cubicBezTo>
                    <a:pt x="-5455" y="73820"/>
                    <a:pt x="102" y="-527"/>
                    <a:pt x="565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6CB0BB30-D1CA-4E6A-8E2A-EB34E921BA9A}"/>
                </a:ext>
              </a:extLst>
            </p:cNvPr>
            <p:cNvSpPr/>
            <p:nvPr/>
          </p:nvSpPr>
          <p:spPr>
            <a:xfrm>
              <a:off x="8846512" y="776262"/>
              <a:ext cx="142160" cy="138696"/>
            </a:xfrm>
            <a:custGeom>
              <a:avLst/>
              <a:gdLst>
                <a:gd name="connsiteX0" fmla="*/ 84763 w 142160"/>
                <a:gd name="connsiteY0" fmla="*/ 26 h 138696"/>
                <a:gd name="connsiteX1" fmla="*/ 29201 w 142160"/>
                <a:gd name="connsiteY1" fmla="*/ 95276 h 138696"/>
                <a:gd name="connsiteX2" fmla="*/ 141913 w 142160"/>
                <a:gd name="connsiteY2" fmla="*/ 138138 h 138696"/>
                <a:gd name="connsiteX3" fmla="*/ 57776 w 142160"/>
                <a:gd name="connsiteY3" fmla="*/ 117501 h 138696"/>
                <a:gd name="connsiteX4" fmla="*/ 626 w 142160"/>
                <a:gd name="connsiteY4" fmla="*/ 85751 h 138696"/>
                <a:gd name="connsiteX5" fmla="*/ 84763 w 142160"/>
                <a:gd name="connsiteY5" fmla="*/ 26 h 1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60" h="138696">
                  <a:moveTo>
                    <a:pt x="84763" y="26"/>
                  </a:moveTo>
                  <a:cubicBezTo>
                    <a:pt x="89525" y="1613"/>
                    <a:pt x="19676" y="72257"/>
                    <a:pt x="29201" y="95276"/>
                  </a:cubicBezTo>
                  <a:cubicBezTo>
                    <a:pt x="38726" y="118295"/>
                    <a:pt x="137151" y="134434"/>
                    <a:pt x="141913" y="138138"/>
                  </a:cubicBezTo>
                  <a:cubicBezTo>
                    <a:pt x="146675" y="141842"/>
                    <a:pt x="81324" y="126232"/>
                    <a:pt x="57776" y="117501"/>
                  </a:cubicBezTo>
                  <a:cubicBezTo>
                    <a:pt x="34228" y="108770"/>
                    <a:pt x="-5459" y="102684"/>
                    <a:pt x="626" y="85751"/>
                  </a:cubicBezTo>
                  <a:cubicBezTo>
                    <a:pt x="6711" y="68818"/>
                    <a:pt x="80001" y="-1561"/>
                    <a:pt x="8476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1244A5DF-4C26-4F40-8EDC-CDF5287DF830}"/>
                </a:ext>
              </a:extLst>
            </p:cNvPr>
            <p:cNvSpPr/>
            <p:nvPr/>
          </p:nvSpPr>
          <p:spPr>
            <a:xfrm>
              <a:off x="8789828" y="773113"/>
              <a:ext cx="123425" cy="159233"/>
            </a:xfrm>
            <a:custGeom>
              <a:avLst/>
              <a:gdLst>
                <a:gd name="connsiteX0" fmla="*/ 100172 w 123425"/>
                <a:gd name="connsiteY0" fmla="*/ 0 h 159233"/>
                <a:gd name="connsiteX1" fmla="*/ 22385 w 123425"/>
                <a:gd name="connsiteY1" fmla="*/ 104775 h 159233"/>
                <a:gd name="connsiteX2" fmla="*/ 122397 w 123425"/>
                <a:gd name="connsiteY2" fmla="*/ 157162 h 159233"/>
                <a:gd name="connsiteX3" fmla="*/ 70010 w 123425"/>
                <a:gd name="connsiteY3" fmla="*/ 144462 h 159233"/>
                <a:gd name="connsiteX4" fmla="*/ 160 w 123425"/>
                <a:gd name="connsiteY4" fmla="*/ 104775 h 159233"/>
                <a:gd name="connsiteX5" fmla="*/ 100172 w 123425"/>
                <a:gd name="connsiteY5" fmla="*/ 0 h 1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25" h="159233">
                  <a:moveTo>
                    <a:pt x="100172" y="0"/>
                  </a:moveTo>
                  <a:cubicBezTo>
                    <a:pt x="103876" y="0"/>
                    <a:pt x="18681" y="78581"/>
                    <a:pt x="22385" y="104775"/>
                  </a:cubicBezTo>
                  <a:cubicBezTo>
                    <a:pt x="26089" y="130969"/>
                    <a:pt x="114460" y="150548"/>
                    <a:pt x="122397" y="157162"/>
                  </a:cubicBezTo>
                  <a:cubicBezTo>
                    <a:pt x="130334" y="163776"/>
                    <a:pt x="90383" y="153193"/>
                    <a:pt x="70010" y="144462"/>
                  </a:cubicBezTo>
                  <a:cubicBezTo>
                    <a:pt x="49637" y="135731"/>
                    <a:pt x="-3279" y="128323"/>
                    <a:pt x="160" y="104775"/>
                  </a:cubicBezTo>
                  <a:cubicBezTo>
                    <a:pt x="3599" y="81227"/>
                    <a:pt x="96468" y="0"/>
                    <a:pt x="1001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2F5F5D07-F03A-4F0C-BAD0-0C47010104A0}"/>
                </a:ext>
              </a:extLst>
            </p:cNvPr>
            <p:cNvSpPr/>
            <p:nvPr/>
          </p:nvSpPr>
          <p:spPr>
            <a:xfrm>
              <a:off x="9041247" y="770721"/>
              <a:ext cx="359486" cy="615557"/>
            </a:xfrm>
            <a:custGeom>
              <a:avLst/>
              <a:gdLst>
                <a:gd name="connsiteX0" fmla="*/ 4328 w 359486"/>
                <a:gd name="connsiteY0" fmla="*/ 2392 h 615557"/>
                <a:gd name="connsiteX1" fmla="*/ 153553 w 359486"/>
                <a:gd name="connsiteY1" fmla="*/ 188129 h 615557"/>
                <a:gd name="connsiteX2" fmla="*/ 115453 w 359486"/>
                <a:gd name="connsiteY2" fmla="*/ 145267 h 615557"/>
                <a:gd name="connsiteX3" fmla="*/ 202766 w 359486"/>
                <a:gd name="connsiteY3" fmla="*/ 275442 h 615557"/>
                <a:gd name="connsiteX4" fmla="*/ 351991 w 359486"/>
                <a:gd name="connsiteY4" fmla="*/ 505629 h 615557"/>
                <a:gd name="connsiteX5" fmla="*/ 336116 w 359486"/>
                <a:gd name="connsiteY5" fmla="*/ 531029 h 615557"/>
                <a:gd name="connsiteX6" fmla="*/ 326591 w 359486"/>
                <a:gd name="connsiteY6" fmla="*/ 562779 h 615557"/>
                <a:gd name="connsiteX7" fmla="*/ 304366 w 359486"/>
                <a:gd name="connsiteY7" fmla="*/ 611992 h 615557"/>
                <a:gd name="connsiteX8" fmla="*/ 317066 w 359486"/>
                <a:gd name="connsiteY8" fmla="*/ 456417 h 615557"/>
                <a:gd name="connsiteX9" fmla="*/ 239278 w 359486"/>
                <a:gd name="connsiteY9" fmla="*/ 388154 h 615557"/>
                <a:gd name="connsiteX10" fmla="*/ 131328 w 359486"/>
                <a:gd name="connsiteY10" fmla="*/ 224642 h 615557"/>
                <a:gd name="connsiteX11" fmla="*/ 110691 w 359486"/>
                <a:gd name="connsiteY11" fmla="*/ 181779 h 615557"/>
                <a:gd name="connsiteX12" fmla="*/ 26553 w 359486"/>
                <a:gd name="connsiteY12" fmla="*/ 116692 h 615557"/>
                <a:gd name="connsiteX13" fmla="*/ 36078 w 359486"/>
                <a:gd name="connsiteY13" fmla="*/ 94467 h 615557"/>
                <a:gd name="connsiteX14" fmla="*/ 39253 w 359486"/>
                <a:gd name="connsiteY14" fmla="*/ 81767 h 615557"/>
                <a:gd name="connsiteX15" fmla="*/ 4328 w 359486"/>
                <a:gd name="connsiteY15" fmla="*/ 2392 h 61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486" h="615557">
                  <a:moveTo>
                    <a:pt x="4328" y="2392"/>
                  </a:moveTo>
                  <a:cubicBezTo>
                    <a:pt x="23378" y="20119"/>
                    <a:pt x="135032" y="164317"/>
                    <a:pt x="153553" y="188129"/>
                  </a:cubicBezTo>
                  <a:cubicBezTo>
                    <a:pt x="172074" y="211941"/>
                    <a:pt x="107251" y="130715"/>
                    <a:pt x="115453" y="145267"/>
                  </a:cubicBezTo>
                  <a:cubicBezTo>
                    <a:pt x="123655" y="159819"/>
                    <a:pt x="202766" y="275442"/>
                    <a:pt x="202766" y="275442"/>
                  </a:cubicBezTo>
                  <a:cubicBezTo>
                    <a:pt x="242189" y="335502"/>
                    <a:pt x="329766" y="463031"/>
                    <a:pt x="351991" y="505629"/>
                  </a:cubicBezTo>
                  <a:cubicBezTo>
                    <a:pt x="374216" y="548227"/>
                    <a:pt x="340349" y="521504"/>
                    <a:pt x="336116" y="531029"/>
                  </a:cubicBezTo>
                  <a:cubicBezTo>
                    <a:pt x="331883" y="540554"/>
                    <a:pt x="331883" y="549285"/>
                    <a:pt x="326591" y="562779"/>
                  </a:cubicBezTo>
                  <a:cubicBezTo>
                    <a:pt x="321299" y="576273"/>
                    <a:pt x="305954" y="629719"/>
                    <a:pt x="304366" y="611992"/>
                  </a:cubicBezTo>
                  <a:cubicBezTo>
                    <a:pt x="302778" y="594265"/>
                    <a:pt x="327914" y="493723"/>
                    <a:pt x="317066" y="456417"/>
                  </a:cubicBezTo>
                  <a:cubicBezTo>
                    <a:pt x="306218" y="419111"/>
                    <a:pt x="270234" y="426783"/>
                    <a:pt x="239278" y="388154"/>
                  </a:cubicBezTo>
                  <a:cubicBezTo>
                    <a:pt x="208322" y="349525"/>
                    <a:pt x="152759" y="259038"/>
                    <a:pt x="131328" y="224642"/>
                  </a:cubicBezTo>
                  <a:cubicBezTo>
                    <a:pt x="109897" y="190246"/>
                    <a:pt x="128153" y="199771"/>
                    <a:pt x="110691" y="181779"/>
                  </a:cubicBezTo>
                  <a:cubicBezTo>
                    <a:pt x="93229" y="163787"/>
                    <a:pt x="38988" y="131244"/>
                    <a:pt x="26553" y="116692"/>
                  </a:cubicBezTo>
                  <a:cubicBezTo>
                    <a:pt x="14118" y="102140"/>
                    <a:pt x="33961" y="100288"/>
                    <a:pt x="36078" y="94467"/>
                  </a:cubicBezTo>
                  <a:cubicBezTo>
                    <a:pt x="38195" y="88646"/>
                    <a:pt x="43486" y="92615"/>
                    <a:pt x="39253" y="81767"/>
                  </a:cubicBezTo>
                  <a:cubicBezTo>
                    <a:pt x="35020" y="70919"/>
                    <a:pt x="-14722" y="-15335"/>
                    <a:pt x="4328" y="2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08A49FF7-49C2-4CA6-9F39-018DBF3E6299}"/>
                </a:ext>
              </a:extLst>
            </p:cNvPr>
            <p:cNvSpPr/>
            <p:nvPr/>
          </p:nvSpPr>
          <p:spPr>
            <a:xfrm>
              <a:off x="9019262" y="808955"/>
              <a:ext cx="291507" cy="454207"/>
            </a:xfrm>
            <a:custGeom>
              <a:avLst/>
              <a:gdLst>
                <a:gd name="connsiteX0" fmla="*/ 913 w 291507"/>
                <a:gd name="connsiteY0" fmla="*/ 670 h 454207"/>
                <a:gd name="connsiteX1" fmla="*/ 177126 w 291507"/>
                <a:gd name="connsiteY1" fmla="*/ 249908 h 454207"/>
                <a:gd name="connsiteX2" fmla="*/ 162838 w 291507"/>
                <a:gd name="connsiteY2" fmla="*/ 272133 h 454207"/>
                <a:gd name="connsiteX3" fmla="*/ 216813 w 291507"/>
                <a:gd name="connsiteY3" fmla="*/ 281658 h 454207"/>
                <a:gd name="connsiteX4" fmla="*/ 269201 w 291507"/>
                <a:gd name="connsiteY4" fmla="*/ 388020 h 454207"/>
                <a:gd name="connsiteX5" fmla="*/ 283488 w 291507"/>
                <a:gd name="connsiteY5" fmla="*/ 453108 h 454207"/>
                <a:gd name="connsiteX6" fmla="*/ 264438 w 291507"/>
                <a:gd name="connsiteY6" fmla="*/ 335633 h 454207"/>
                <a:gd name="connsiteX7" fmla="*/ 913 w 291507"/>
                <a:gd name="connsiteY7" fmla="*/ 670 h 45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507" h="454207">
                  <a:moveTo>
                    <a:pt x="913" y="670"/>
                  </a:moveTo>
                  <a:cubicBezTo>
                    <a:pt x="-13639" y="-13617"/>
                    <a:pt x="150139" y="204664"/>
                    <a:pt x="177126" y="249908"/>
                  </a:cubicBezTo>
                  <a:cubicBezTo>
                    <a:pt x="204113" y="295152"/>
                    <a:pt x="156224" y="266841"/>
                    <a:pt x="162838" y="272133"/>
                  </a:cubicBezTo>
                  <a:cubicBezTo>
                    <a:pt x="169452" y="277425"/>
                    <a:pt x="199086" y="262344"/>
                    <a:pt x="216813" y="281658"/>
                  </a:cubicBezTo>
                  <a:cubicBezTo>
                    <a:pt x="234540" y="300972"/>
                    <a:pt x="258089" y="359445"/>
                    <a:pt x="269201" y="388020"/>
                  </a:cubicBezTo>
                  <a:cubicBezTo>
                    <a:pt x="280313" y="416595"/>
                    <a:pt x="284282" y="461839"/>
                    <a:pt x="283488" y="453108"/>
                  </a:cubicBezTo>
                  <a:cubicBezTo>
                    <a:pt x="282694" y="444377"/>
                    <a:pt x="311534" y="408923"/>
                    <a:pt x="264438" y="335633"/>
                  </a:cubicBezTo>
                  <a:cubicBezTo>
                    <a:pt x="217342" y="262343"/>
                    <a:pt x="15465" y="14957"/>
                    <a:pt x="913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6573A3DA-5E23-40EF-8944-0E87B64B7745}"/>
                </a:ext>
              </a:extLst>
            </p:cNvPr>
            <p:cNvSpPr/>
            <p:nvPr/>
          </p:nvSpPr>
          <p:spPr>
            <a:xfrm>
              <a:off x="9281564" y="1146646"/>
              <a:ext cx="64476" cy="288544"/>
            </a:xfrm>
            <a:custGeom>
              <a:avLst/>
              <a:gdLst>
                <a:gd name="connsiteX0" fmla="*/ 27536 w 64476"/>
                <a:gd name="connsiteY0" fmla="*/ 288454 h 288544"/>
                <a:gd name="connsiteX1" fmla="*/ 64049 w 64476"/>
                <a:gd name="connsiteY1" fmla="*/ 207492 h 288544"/>
                <a:gd name="connsiteX2" fmla="*/ 549 w 64476"/>
                <a:gd name="connsiteY2" fmla="*/ 1117 h 288544"/>
                <a:gd name="connsiteX3" fmla="*/ 33886 w 64476"/>
                <a:gd name="connsiteY3" fmla="*/ 128117 h 288544"/>
                <a:gd name="connsiteX4" fmla="*/ 44999 w 64476"/>
                <a:gd name="connsiteY4" fmla="*/ 194792 h 288544"/>
                <a:gd name="connsiteX5" fmla="*/ 11661 w 64476"/>
                <a:gd name="connsiteY5" fmla="*/ 194792 h 288544"/>
                <a:gd name="connsiteX6" fmla="*/ 27536 w 64476"/>
                <a:gd name="connsiteY6" fmla="*/ 288454 h 2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76" h="288544">
                  <a:moveTo>
                    <a:pt x="27536" y="288454"/>
                  </a:moveTo>
                  <a:cubicBezTo>
                    <a:pt x="36267" y="290571"/>
                    <a:pt x="68547" y="255381"/>
                    <a:pt x="64049" y="207492"/>
                  </a:cubicBezTo>
                  <a:cubicBezTo>
                    <a:pt x="59551" y="159602"/>
                    <a:pt x="5576" y="14346"/>
                    <a:pt x="549" y="1117"/>
                  </a:cubicBezTo>
                  <a:cubicBezTo>
                    <a:pt x="-4478" y="-12112"/>
                    <a:pt x="26478" y="95838"/>
                    <a:pt x="33886" y="128117"/>
                  </a:cubicBezTo>
                  <a:cubicBezTo>
                    <a:pt x="41294" y="160396"/>
                    <a:pt x="48703" y="183680"/>
                    <a:pt x="44999" y="194792"/>
                  </a:cubicBezTo>
                  <a:cubicBezTo>
                    <a:pt x="41295" y="205904"/>
                    <a:pt x="9544" y="176536"/>
                    <a:pt x="11661" y="194792"/>
                  </a:cubicBezTo>
                  <a:cubicBezTo>
                    <a:pt x="13778" y="213048"/>
                    <a:pt x="18805" y="286337"/>
                    <a:pt x="27536" y="288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1EB07DD5-ABAA-4803-90C8-949BCB86165D}"/>
                </a:ext>
              </a:extLst>
            </p:cNvPr>
            <p:cNvSpPr/>
            <p:nvPr/>
          </p:nvSpPr>
          <p:spPr>
            <a:xfrm>
              <a:off x="8994662" y="945867"/>
              <a:ext cx="316967" cy="508211"/>
            </a:xfrm>
            <a:custGeom>
              <a:avLst/>
              <a:gdLst>
                <a:gd name="connsiteX0" fmla="*/ 113 w 316967"/>
                <a:gd name="connsiteY0" fmla="*/ 283 h 508211"/>
                <a:gd name="connsiteX1" fmla="*/ 166801 w 316967"/>
                <a:gd name="connsiteY1" fmla="*/ 214596 h 508211"/>
                <a:gd name="connsiteX2" fmla="*/ 225538 w 316967"/>
                <a:gd name="connsiteY2" fmla="*/ 279683 h 508211"/>
                <a:gd name="connsiteX3" fmla="*/ 311263 w 316967"/>
                <a:gd name="connsiteY3" fmla="*/ 506696 h 508211"/>
                <a:gd name="connsiteX4" fmla="*/ 290626 w 316967"/>
                <a:gd name="connsiteY4" fmla="*/ 368583 h 508211"/>
                <a:gd name="connsiteX5" fmla="*/ 142988 w 316967"/>
                <a:gd name="connsiteY5" fmla="*/ 173321 h 508211"/>
                <a:gd name="connsiteX6" fmla="*/ 113 w 316967"/>
                <a:gd name="connsiteY6" fmla="*/ 283 h 50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67" h="508211">
                  <a:moveTo>
                    <a:pt x="113" y="283"/>
                  </a:moveTo>
                  <a:cubicBezTo>
                    <a:pt x="4082" y="7162"/>
                    <a:pt x="129230" y="168029"/>
                    <a:pt x="166801" y="214596"/>
                  </a:cubicBezTo>
                  <a:cubicBezTo>
                    <a:pt x="204372" y="261163"/>
                    <a:pt x="201461" y="231000"/>
                    <a:pt x="225538" y="279683"/>
                  </a:cubicBezTo>
                  <a:cubicBezTo>
                    <a:pt x="249615" y="328366"/>
                    <a:pt x="300415" y="491880"/>
                    <a:pt x="311263" y="506696"/>
                  </a:cubicBezTo>
                  <a:cubicBezTo>
                    <a:pt x="322111" y="521512"/>
                    <a:pt x="318672" y="424145"/>
                    <a:pt x="290626" y="368583"/>
                  </a:cubicBezTo>
                  <a:cubicBezTo>
                    <a:pt x="262580" y="313021"/>
                    <a:pt x="189025" y="233381"/>
                    <a:pt x="142988" y="173321"/>
                  </a:cubicBezTo>
                  <a:cubicBezTo>
                    <a:pt x="96951" y="113261"/>
                    <a:pt x="-3856" y="-6596"/>
                    <a:pt x="113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FCE48CD7-70B4-488C-9115-2245670FF158}"/>
                </a:ext>
              </a:extLst>
            </p:cNvPr>
            <p:cNvSpPr/>
            <p:nvPr/>
          </p:nvSpPr>
          <p:spPr>
            <a:xfrm>
              <a:off x="9016918" y="1136653"/>
              <a:ext cx="245011" cy="225741"/>
            </a:xfrm>
            <a:custGeom>
              <a:avLst/>
              <a:gdLst>
                <a:gd name="connsiteX0" fmla="*/ 165182 w 245011"/>
                <a:gd name="connsiteY0" fmla="*/ 3172 h 225741"/>
                <a:gd name="connsiteX1" fmla="*/ 55645 w 245011"/>
                <a:gd name="connsiteY1" fmla="*/ 152397 h 225741"/>
                <a:gd name="connsiteX2" fmla="*/ 214395 w 245011"/>
                <a:gd name="connsiteY2" fmla="*/ 217485 h 225741"/>
                <a:gd name="connsiteX3" fmla="*/ 231857 w 245011"/>
                <a:gd name="connsiteY3" fmla="*/ 222247 h 225741"/>
                <a:gd name="connsiteX4" fmla="*/ 65170 w 245011"/>
                <a:gd name="connsiteY4" fmla="*/ 193672 h 225741"/>
                <a:gd name="connsiteX5" fmla="*/ 82 w 245011"/>
                <a:gd name="connsiteY5" fmla="*/ 174622 h 225741"/>
                <a:gd name="connsiteX6" fmla="*/ 52470 w 245011"/>
                <a:gd name="connsiteY6" fmla="*/ 174622 h 225741"/>
                <a:gd name="connsiteX7" fmla="*/ 92157 w 245011"/>
                <a:gd name="connsiteY7" fmla="*/ 90485 h 225741"/>
                <a:gd name="connsiteX8" fmla="*/ 87395 w 245011"/>
                <a:gd name="connsiteY8" fmla="*/ 115885 h 225741"/>
                <a:gd name="connsiteX9" fmla="*/ 115970 w 245011"/>
                <a:gd name="connsiteY9" fmla="*/ 55560 h 225741"/>
                <a:gd name="connsiteX10" fmla="*/ 165182 w 245011"/>
                <a:gd name="connsiteY10" fmla="*/ 3172 h 22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011" h="225741">
                  <a:moveTo>
                    <a:pt x="165182" y="3172"/>
                  </a:moveTo>
                  <a:cubicBezTo>
                    <a:pt x="155128" y="19311"/>
                    <a:pt x="47443" y="116678"/>
                    <a:pt x="55645" y="152397"/>
                  </a:cubicBezTo>
                  <a:cubicBezTo>
                    <a:pt x="63847" y="188116"/>
                    <a:pt x="185026" y="205843"/>
                    <a:pt x="214395" y="217485"/>
                  </a:cubicBezTo>
                  <a:cubicBezTo>
                    <a:pt x="243764" y="229127"/>
                    <a:pt x="256728" y="226216"/>
                    <a:pt x="231857" y="222247"/>
                  </a:cubicBezTo>
                  <a:cubicBezTo>
                    <a:pt x="206986" y="218278"/>
                    <a:pt x="103799" y="201610"/>
                    <a:pt x="65170" y="193672"/>
                  </a:cubicBezTo>
                  <a:cubicBezTo>
                    <a:pt x="26541" y="185735"/>
                    <a:pt x="2199" y="177797"/>
                    <a:pt x="82" y="174622"/>
                  </a:cubicBezTo>
                  <a:cubicBezTo>
                    <a:pt x="-2035" y="171447"/>
                    <a:pt x="37124" y="188645"/>
                    <a:pt x="52470" y="174622"/>
                  </a:cubicBezTo>
                  <a:cubicBezTo>
                    <a:pt x="67816" y="160599"/>
                    <a:pt x="86336" y="100274"/>
                    <a:pt x="92157" y="90485"/>
                  </a:cubicBezTo>
                  <a:cubicBezTo>
                    <a:pt x="97978" y="80696"/>
                    <a:pt x="83426" y="121706"/>
                    <a:pt x="87395" y="115885"/>
                  </a:cubicBezTo>
                  <a:cubicBezTo>
                    <a:pt x="91364" y="110064"/>
                    <a:pt x="103270" y="74345"/>
                    <a:pt x="115970" y="55560"/>
                  </a:cubicBezTo>
                  <a:cubicBezTo>
                    <a:pt x="128670" y="36775"/>
                    <a:pt x="175236" y="-12967"/>
                    <a:pt x="165182" y="3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BF60B760-E22C-4AB5-A056-EBF0FE8B89B1}"/>
                </a:ext>
              </a:extLst>
            </p:cNvPr>
            <p:cNvSpPr/>
            <p:nvPr/>
          </p:nvSpPr>
          <p:spPr>
            <a:xfrm>
              <a:off x="8732534" y="888912"/>
              <a:ext cx="376035" cy="420157"/>
            </a:xfrm>
            <a:custGeom>
              <a:avLst/>
              <a:gdLst>
                <a:gd name="connsiteX0" fmla="*/ 149529 w 376035"/>
                <a:gd name="connsiteY0" fmla="*/ 196938 h 420157"/>
                <a:gd name="connsiteX1" fmla="*/ 317804 w 376035"/>
                <a:gd name="connsiteY1" fmla="*/ 309651 h 420157"/>
                <a:gd name="connsiteX2" fmla="*/ 308279 w 376035"/>
                <a:gd name="connsiteY2" fmla="*/ 379501 h 420157"/>
                <a:gd name="connsiteX3" fmla="*/ 255891 w 376035"/>
                <a:gd name="connsiteY3" fmla="*/ 419188 h 420157"/>
                <a:gd name="connsiteX4" fmla="*/ 328916 w 376035"/>
                <a:gd name="connsiteY4" fmla="*/ 401726 h 420157"/>
                <a:gd name="connsiteX5" fmla="*/ 373366 w 376035"/>
                <a:gd name="connsiteY5" fmla="*/ 335051 h 420157"/>
                <a:gd name="connsiteX6" fmla="*/ 365429 w 376035"/>
                <a:gd name="connsiteY6" fmla="*/ 323938 h 420157"/>
                <a:gd name="connsiteX7" fmla="*/ 319391 w 376035"/>
                <a:gd name="connsiteY7" fmla="*/ 354101 h 420157"/>
                <a:gd name="connsiteX8" fmla="*/ 320979 w 376035"/>
                <a:gd name="connsiteY8" fmla="*/ 301713 h 420157"/>
                <a:gd name="connsiteX9" fmla="*/ 236841 w 376035"/>
                <a:gd name="connsiteY9" fmla="*/ 214401 h 420157"/>
                <a:gd name="connsiteX10" fmla="*/ 304 w 376035"/>
                <a:gd name="connsiteY10" fmla="*/ 88 h 420157"/>
                <a:gd name="connsiteX11" fmla="*/ 149529 w 376035"/>
                <a:gd name="connsiteY11" fmla="*/ 196938 h 4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035" h="420157">
                  <a:moveTo>
                    <a:pt x="149529" y="196938"/>
                  </a:moveTo>
                  <a:cubicBezTo>
                    <a:pt x="202446" y="248532"/>
                    <a:pt x="291346" y="279224"/>
                    <a:pt x="317804" y="309651"/>
                  </a:cubicBezTo>
                  <a:cubicBezTo>
                    <a:pt x="344262" y="340078"/>
                    <a:pt x="318598" y="361245"/>
                    <a:pt x="308279" y="379501"/>
                  </a:cubicBezTo>
                  <a:cubicBezTo>
                    <a:pt x="297960" y="397757"/>
                    <a:pt x="252452" y="415484"/>
                    <a:pt x="255891" y="419188"/>
                  </a:cubicBezTo>
                  <a:cubicBezTo>
                    <a:pt x="259330" y="422892"/>
                    <a:pt x="309337" y="415749"/>
                    <a:pt x="328916" y="401726"/>
                  </a:cubicBezTo>
                  <a:cubicBezTo>
                    <a:pt x="348495" y="387703"/>
                    <a:pt x="367281" y="348016"/>
                    <a:pt x="373366" y="335051"/>
                  </a:cubicBezTo>
                  <a:cubicBezTo>
                    <a:pt x="379451" y="322086"/>
                    <a:pt x="374425" y="320763"/>
                    <a:pt x="365429" y="323938"/>
                  </a:cubicBezTo>
                  <a:cubicBezTo>
                    <a:pt x="356433" y="327113"/>
                    <a:pt x="326799" y="357805"/>
                    <a:pt x="319391" y="354101"/>
                  </a:cubicBezTo>
                  <a:cubicBezTo>
                    <a:pt x="311983" y="350397"/>
                    <a:pt x="334737" y="324996"/>
                    <a:pt x="320979" y="301713"/>
                  </a:cubicBezTo>
                  <a:cubicBezTo>
                    <a:pt x="307221" y="278430"/>
                    <a:pt x="290287" y="264672"/>
                    <a:pt x="236841" y="214401"/>
                  </a:cubicBezTo>
                  <a:cubicBezTo>
                    <a:pt x="183395" y="164130"/>
                    <a:pt x="6918" y="4321"/>
                    <a:pt x="304" y="88"/>
                  </a:cubicBezTo>
                  <a:cubicBezTo>
                    <a:pt x="-6310" y="-4145"/>
                    <a:pt x="96612" y="145344"/>
                    <a:pt x="149529" y="196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ECC90AB0-0C84-4B81-BDF4-591DE1473D37}"/>
                </a:ext>
              </a:extLst>
            </p:cNvPr>
            <p:cNvSpPr/>
            <p:nvPr/>
          </p:nvSpPr>
          <p:spPr>
            <a:xfrm>
              <a:off x="5190538" y="6345692"/>
              <a:ext cx="224316" cy="894982"/>
            </a:xfrm>
            <a:custGeom>
              <a:avLst/>
              <a:gdLst>
                <a:gd name="connsiteX0" fmla="*/ 202729 w 224316"/>
                <a:gd name="connsiteY0" fmla="*/ 75 h 894982"/>
                <a:gd name="connsiteX1" fmla="*/ 223895 w 224316"/>
                <a:gd name="connsiteY1" fmla="*/ 188458 h 894982"/>
                <a:gd name="connsiteX2" fmla="*/ 183679 w 224316"/>
                <a:gd name="connsiteY2" fmla="*/ 266775 h 894982"/>
                <a:gd name="connsiteX3" fmla="*/ 14345 w 224316"/>
                <a:gd name="connsiteY3" fmla="*/ 870025 h 894982"/>
                <a:gd name="connsiteX4" fmla="*/ 27045 w 224316"/>
                <a:gd name="connsiteY4" fmla="*/ 723975 h 894982"/>
                <a:gd name="connsiteX5" fmla="*/ 170979 w 224316"/>
                <a:gd name="connsiteY5" fmla="*/ 211741 h 894982"/>
                <a:gd name="connsiteX6" fmla="*/ 202729 w 224316"/>
                <a:gd name="connsiteY6" fmla="*/ 75 h 89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16" h="894982">
                  <a:moveTo>
                    <a:pt x="202729" y="75"/>
                  </a:moveTo>
                  <a:cubicBezTo>
                    <a:pt x="211548" y="-3806"/>
                    <a:pt x="227070" y="144008"/>
                    <a:pt x="223895" y="188458"/>
                  </a:cubicBezTo>
                  <a:cubicBezTo>
                    <a:pt x="220720" y="232908"/>
                    <a:pt x="218604" y="153181"/>
                    <a:pt x="183679" y="266775"/>
                  </a:cubicBezTo>
                  <a:cubicBezTo>
                    <a:pt x="148754" y="380369"/>
                    <a:pt x="40451" y="793825"/>
                    <a:pt x="14345" y="870025"/>
                  </a:cubicBezTo>
                  <a:cubicBezTo>
                    <a:pt x="-11761" y="946225"/>
                    <a:pt x="939" y="833689"/>
                    <a:pt x="27045" y="723975"/>
                  </a:cubicBezTo>
                  <a:cubicBezTo>
                    <a:pt x="53151" y="614261"/>
                    <a:pt x="141346" y="329216"/>
                    <a:pt x="170979" y="211741"/>
                  </a:cubicBezTo>
                  <a:cubicBezTo>
                    <a:pt x="200612" y="94266"/>
                    <a:pt x="193910" y="3956"/>
                    <a:pt x="202729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EE6B4115-A5DA-4C40-9AED-26ED41C7DE2F}"/>
                </a:ext>
              </a:extLst>
            </p:cNvPr>
            <p:cNvSpPr/>
            <p:nvPr/>
          </p:nvSpPr>
          <p:spPr>
            <a:xfrm>
              <a:off x="4986846" y="7148050"/>
              <a:ext cx="209660" cy="1056692"/>
            </a:xfrm>
            <a:custGeom>
              <a:avLst/>
              <a:gdLst>
                <a:gd name="connsiteX0" fmla="*/ 194754 w 209660"/>
                <a:gd name="connsiteY0" fmla="*/ 61317 h 1056692"/>
                <a:gd name="connsiteX1" fmla="*/ 21 w 209660"/>
                <a:gd name="connsiteY1" fmla="*/ 1051917 h 1056692"/>
                <a:gd name="connsiteX2" fmla="*/ 182054 w 209660"/>
                <a:gd name="connsiteY2" fmla="*/ 425383 h 1056692"/>
                <a:gd name="connsiteX3" fmla="*/ 194754 w 209660"/>
                <a:gd name="connsiteY3" fmla="*/ 137517 h 1056692"/>
                <a:gd name="connsiteX4" fmla="*/ 194754 w 209660"/>
                <a:gd name="connsiteY4" fmla="*/ 61317 h 10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60" h="1056692">
                  <a:moveTo>
                    <a:pt x="194754" y="61317"/>
                  </a:moveTo>
                  <a:cubicBezTo>
                    <a:pt x="162299" y="213717"/>
                    <a:pt x="2138" y="991239"/>
                    <a:pt x="21" y="1051917"/>
                  </a:cubicBezTo>
                  <a:cubicBezTo>
                    <a:pt x="-2096" y="1112595"/>
                    <a:pt x="149599" y="577783"/>
                    <a:pt x="182054" y="425383"/>
                  </a:cubicBezTo>
                  <a:cubicBezTo>
                    <a:pt x="214509" y="272983"/>
                    <a:pt x="192637" y="193256"/>
                    <a:pt x="194754" y="137517"/>
                  </a:cubicBezTo>
                  <a:cubicBezTo>
                    <a:pt x="196871" y="81778"/>
                    <a:pt x="227209" y="-91083"/>
                    <a:pt x="194754" y="61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A3D79276-4A5C-43A9-8AFC-68145F96AFEA}"/>
                </a:ext>
              </a:extLst>
            </p:cNvPr>
            <p:cNvSpPr/>
            <p:nvPr/>
          </p:nvSpPr>
          <p:spPr>
            <a:xfrm>
              <a:off x="4823844" y="7787722"/>
              <a:ext cx="218453" cy="764508"/>
            </a:xfrm>
            <a:custGeom>
              <a:avLst/>
              <a:gdLst>
                <a:gd name="connsiteX0" fmla="*/ 218056 w 218453"/>
                <a:gd name="connsiteY0" fmla="*/ 553 h 764508"/>
                <a:gd name="connsiteX1" fmla="*/ 14856 w 218453"/>
                <a:gd name="connsiteY1" fmla="*/ 479978 h 764508"/>
                <a:gd name="connsiteX2" fmla="*/ 14856 w 218453"/>
                <a:gd name="connsiteY2" fmla="*/ 762553 h 764508"/>
                <a:gd name="connsiteX3" fmla="*/ 2156 w 218453"/>
                <a:gd name="connsiteY3" fmla="*/ 594278 h 764508"/>
                <a:gd name="connsiteX4" fmla="*/ 65656 w 218453"/>
                <a:gd name="connsiteY4" fmla="*/ 387903 h 764508"/>
                <a:gd name="connsiteX5" fmla="*/ 218056 w 218453"/>
                <a:gd name="connsiteY5" fmla="*/ 553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53" h="764508">
                  <a:moveTo>
                    <a:pt x="218056" y="553"/>
                  </a:moveTo>
                  <a:cubicBezTo>
                    <a:pt x="209589" y="15899"/>
                    <a:pt x="48723" y="352978"/>
                    <a:pt x="14856" y="479978"/>
                  </a:cubicBezTo>
                  <a:cubicBezTo>
                    <a:pt x="-19011" y="606978"/>
                    <a:pt x="16973" y="743503"/>
                    <a:pt x="14856" y="762553"/>
                  </a:cubicBezTo>
                  <a:cubicBezTo>
                    <a:pt x="12739" y="781603"/>
                    <a:pt x="-6311" y="656720"/>
                    <a:pt x="2156" y="594278"/>
                  </a:cubicBezTo>
                  <a:cubicBezTo>
                    <a:pt x="10623" y="531836"/>
                    <a:pt x="33906" y="482624"/>
                    <a:pt x="65656" y="387903"/>
                  </a:cubicBezTo>
                  <a:cubicBezTo>
                    <a:pt x="97406" y="293182"/>
                    <a:pt x="226523" y="-14793"/>
                    <a:pt x="218056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30643D8A-55A7-4540-8ED0-9EFB034E877F}"/>
                </a:ext>
              </a:extLst>
            </p:cNvPr>
            <p:cNvSpPr/>
            <p:nvPr/>
          </p:nvSpPr>
          <p:spPr>
            <a:xfrm>
              <a:off x="4844987" y="8089848"/>
              <a:ext cx="163729" cy="537860"/>
            </a:xfrm>
            <a:custGeom>
              <a:avLst/>
              <a:gdLst>
                <a:gd name="connsiteX0" fmla="*/ 163576 w 163729"/>
                <a:gd name="connsiteY0" fmla="*/ 52 h 537860"/>
                <a:gd name="connsiteX1" fmla="*/ 66738 w 163729"/>
                <a:gd name="connsiteY1" fmla="*/ 255640 h 537860"/>
                <a:gd name="connsiteX2" fmla="*/ 3238 w 163729"/>
                <a:gd name="connsiteY2" fmla="*/ 530277 h 537860"/>
                <a:gd name="connsiteX3" fmla="*/ 12763 w 163729"/>
                <a:gd name="connsiteY3" fmla="*/ 441377 h 537860"/>
                <a:gd name="connsiteX4" fmla="*/ 42926 w 163729"/>
                <a:gd name="connsiteY4" fmla="*/ 235002 h 537860"/>
                <a:gd name="connsiteX5" fmla="*/ 163576 w 163729"/>
                <a:gd name="connsiteY5" fmla="*/ 52 h 5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29" h="537860">
                  <a:moveTo>
                    <a:pt x="163576" y="52"/>
                  </a:moveTo>
                  <a:cubicBezTo>
                    <a:pt x="167545" y="3492"/>
                    <a:pt x="93461" y="167269"/>
                    <a:pt x="66738" y="255640"/>
                  </a:cubicBezTo>
                  <a:cubicBezTo>
                    <a:pt x="40015" y="344011"/>
                    <a:pt x="12234" y="499321"/>
                    <a:pt x="3238" y="530277"/>
                  </a:cubicBezTo>
                  <a:cubicBezTo>
                    <a:pt x="-5758" y="561233"/>
                    <a:pt x="6148" y="490589"/>
                    <a:pt x="12763" y="441377"/>
                  </a:cubicBezTo>
                  <a:cubicBezTo>
                    <a:pt x="19378" y="392165"/>
                    <a:pt x="19643" y="306175"/>
                    <a:pt x="42926" y="235002"/>
                  </a:cubicBezTo>
                  <a:cubicBezTo>
                    <a:pt x="66209" y="163829"/>
                    <a:pt x="159607" y="-3388"/>
                    <a:pt x="163576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2BB8156E-A6AC-429C-A449-2F46E46ACA8B}"/>
                </a:ext>
              </a:extLst>
            </p:cNvPr>
            <p:cNvSpPr/>
            <p:nvPr/>
          </p:nvSpPr>
          <p:spPr>
            <a:xfrm>
              <a:off x="4779756" y="8135106"/>
              <a:ext cx="233020" cy="702697"/>
            </a:xfrm>
            <a:custGeom>
              <a:avLst/>
              <a:gdLst>
                <a:gd name="connsiteX0" fmla="*/ 231982 w 233020"/>
                <a:gd name="connsiteY0" fmla="*/ 4007 h 702697"/>
                <a:gd name="connsiteX1" fmla="*/ 58944 w 233020"/>
                <a:gd name="connsiteY1" fmla="*/ 472319 h 702697"/>
                <a:gd name="connsiteX2" fmla="*/ 4969 w 233020"/>
                <a:gd name="connsiteY2" fmla="*/ 694569 h 702697"/>
                <a:gd name="connsiteX3" fmla="*/ 16082 w 233020"/>
                <a:gd name="connsiteY3" fmla="*/ 616782 h 702697"/>
                <a:gd name="connsiteX4" fmla="*/ 125619 w 233020"/>
                <a:gd name="connsiteY4" fmla="*/ 265944 h 702697"/>
                <a:gd name="connsiteX5" fmla="*/ 231982 w 233020"/>
                <a:gd name="connsiteY5" fmla="*/ 4007 h 70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020" h="702697">
                  <a:moveTo>
                    <a:pt x="231982" y="4007"/>
                  </a:moveTo>
                  <a:cubicBezTo>
                    <a:pt x="220869" y="38403"/>
                    <a:pt x="96779" y="357225"/>
                    <a:pt x="58944" y="472319"/>
                  </a:cubicBezTo>
                  <a:cubicBezTo>
                    <a:pt x="21108" y="587413"/>
                    <a:pt x="12113" y="670492"/>
                    <a:pt x="4969" y="694569"/>
                  </a:cubicBezTo>
                  <a:cubicBezTo>
                    <a:pt x="-2175" y="718646"/>
                    <a:pt x="-4026" y="688219"/>
                    <a:pt x="16082" y="616782"/>
                  </a:cubicBezTo>
                  <a:cubicBezTo>
                    <a:pt x="36190" y="545345"/>
                    <a:pt x="89107" y="366750"/>
                    <a:pt x="125619" y="265944"/>
                  </a:cubicBezTo>
                  <a:cubicBezTo>
                    <a:pt x="162131" y="165138"/>
                    <a:pt x="243095" y="-30389"/>
                    <a:pt x="231982" y="4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FCD8AB98-A335-4BEE-A703-A237EC8C51F0}"/>
                </a:ext>
              </a:extLst>
            </p:cNvPr>
            <p:cNvSpPr/>
            <p:nvPr/>
          </p:nvSpPr>
          <p:spPr>
            <a:xfrm>
              <a:off x="4130705" y="7506099"/>
              <a:ext cx="62088" cy="409493"/>
            </a:xfrm>
            <a:custGeom>
              <a:avLst/>
              <a:gdLst>
                <a:gd name="connsiteX0" fmla="*/ 60295 w 62088"/>
                <a:gd name="connsiteY0" fmla="*/ 8068 h 409493"/>
                <a:gd name="connsiteX1" fmla="*/ 1028 w 62088"/>
                <a:gd name="connsiteY1" fmla="*/ 408118 h 409493"/>
                <a:gd name="connsiteX2" fmla="*/ 24312 w 62088"/>
                <a:gd name="connsiteY2" fmla="*/ 139301 h 409493"/>
                <a:gd name="connsiteX3" fmla="*/ 45478 w 62088"/>
                <a:gd name="connsiteY3" fmla="*/ 137184 h 409493"/>
                <a:gd name="connsiteX4" fmla="*/ 60295 w 62088"/>
                <a:gd name="connsiteY4" fmla="*/ 8068 h 40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88" h="409493">
                  <a:moveTo>
                    <a:pt x="60295" y="8068"/>
                  </a:moveTo>
                  <a:cubicBezTo>
                    <a:pt x="52887" y="53224"/>
                    <a:pt x="7025" y="386246"/>
                    <a:pt x="1028" y="408118"/>
                  </a:cubicBezTo>
                  <a:cubicBezTo>
                    <a:pt x="-4969" y="429990"/>
                    <a:pt x="16904" y="184457"/>
                    <a:pt x="24312" y="139301"/>
                  </a:cubicBezTo>
                  <a:cubicBezTo>
                    <a:pt x="31720" y="94145"/>
                    <a:pt x="40892" y="153059"/>
                    <a:pt x="45478" y="137184"/>
                  </a:cubicBezTo>
                  <a:cubicBezTo>
                    <a:pt x="50064" y="121309"/>
                    <a:pt x="67703" y="-37088"/>
                    <a:pt x="60295" y="8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3E690B21-3E12-4CC0-B28A-5DE6C456788C}"/>
                </a:ext>
              </a:extLst>
            </p:cNvPr>
            <p:cNvSpPr/>
            <p:nvPr/>
          </p:nvSpPr>
          <p:spPr>
            <a:xfrm>
              <a:off x="4070164" y="7588062"/>
              <a:ext cx="83103" cy="738012"/>
            </a:xfrm>
            <a:custGeom>
              <a:avLst/>
              <a:gdLst>
                <a:gd name="connsiteX0" fmla="*/ 80619 w 83103"/>
                <a:gd name="connsiteY0" fmla="*/ 4421 h 738012"/>
                <a:gd name="connsiteX1" fmla="*/ 34053 w 83103"/>
                <a:gd name="connsiteY1" fmla="*/ 264771 h 738012"/>
                <a:gd name="connsiteX2" fmla="*/ 82736 w 83103"/>
                <a:gd name="connsiteY2" fmla="*/ 734671 h 738012"/>
                <a:gd name="connsiteX3" fmla="*/ 2303 w 83103"/>
                <a:gd name="connsiteY3" fmla="*/ 470088 h 738012"/>
                <a:gd name="connsiteX4" fmla="*/ 23469 w 83103"/>
                <a:gd name="connsiteY4" fmla="*/ 372721 h 738012"/>
                <a:gd name="connsiteX5" fmla="*/ 40403 w 83103"/>
                <a:gd name="connsiteY5" fmla="*/ 368488 h 738012"/>
                <a:gd name="connsiteX6" fmla="*/ 23469 w 83103"/>
                <a:gd name="connsiteY6" fmla="*/ 118721 h 738012"/>
                <a:gd name="connsiteX7" fmla="*/ 80619 w 83103"/>
                <a:gd name="connsiteY7" fmla="*/ 4421 h 7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03" h="738012">
                  <a:moveTo>
                    <a:pt x="80619" y="4421"/>
                  </a:moveTo>
                  <a:cubicBezTo>
                    <a:pt x="82383" y="28763"/>
                    <a:pt x="33700" y="143063"/>
                    <a:pt x="34053" y="264771"/>
                  </a:cubicBezTo>
                  <a:cubicBezTo>
                    <a:pt x="34406" y="386479"/>
                    <a:pt x="88028" y="700452"/>
                    <a:pt x="82736" y="734671"/>
                  </a:cubicBezTo>
                  <a:cubicBezTo>
                    <a:pt x="77444" y="768890"/>
                    <a:pt x="12181" y="530413"/>
                    <a:pt x="2303" y="470088"/>
                  </a:cubicBezTo>
                  <a:cubicBezTo>
                    <a:pt x="-7575" y="409763"/>
                    <a:pt x="17119" y="389654"/>
                    <a:pt x="23469" y="372721"/>
                  </a:cubicBezTo>
                  <a:cubicBezTo>
                    <a:pt x="29819" y="355788"/>
                    <a:pt x="40403" y="410821"/>
                    <a:pt x="40403" y="368488"/>
                  </a:cubicBezTo>
                  <a:cubicBezTo>
                    <a:pt x="40403" y="326155"/>
                    <a:pt x="17472" y="175871"/>
                    <a:pt x="23469" y="118721"/>
                  </a:cubicBezTo>
                  <a:cubicBezTo>
                    <a:pt x="29466" y="61571"/>
                    <a:pt x="78855" y="-19921"/>
                    <a:pt x="80619" y="4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5CBF41D5-AC8F-4172-87E2-C829C52A7872}"/>
                </a:ext>
              </a:extLst>
            </p:cNvPr>
            <p:cNvSpPr/>
            <p:nvPr/>
          </p:nvSpPr>
          <p:spPr>
            <a:xfrm>
              <a:off x="4101186" y="8113025"/>
              <a:ext cx="60642" cy="642520"/>
            </a:xfrm>
            <a:custGeom>
              <a:avLst/>
              <a:gdLst>
                <a:gd name="connsiteX0" fmla="*/ 60181 w 60642"/>
                <a:gd name="connsiteY0" fmla="*/ 173725 h 642520"/>
                <a:gd name="connsiteX1" fmla="*/ 7264 w 60642"/>
                <a:gd name="connsiteY1" fmla="*/ 582242 h 642520"/>
                <a:gd name="connsiteX2" fmla="*/ 914 w 60642"/>
                <a:gd name="connsiteY2" fmla="*/ 613992 h 642520"/>
                <a:gd name="connsiteX3" fmla="*/ 11497 w 60642"/>
                <a:gd name="connsiteY3" fmla="*/ 326125 h 642520"/>
                <a:gd name="connsiteX4" fmla="*/ 914 w 60642"/>
                <a:gd name="connsiteY4" fmla="*/ 158 h 642520"/>
                <a:gd name="connsiteX5" fmla="*/ 32664 w 60642"/>
                <a:gd name="connsiteY5" fmla="*/ 281675 h 642520"/>
                <a:gd name="connsiteX6" fmla="*/ 60181 w 60642"/>
                <a:gd name="connsiteY6" fmla="*/ 173725 h 64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42" h="642520">
                  <a:moveTo>
                    <a:pt x="60181" y="173725"/>
                  </a:moveTo>
                  <a:cubicBezTo>
                    <a:pt x="55948" y="223819"/>
                    <a:pt x="17142" y="508864"/>
                    <a:pt x="7264" y="582242"/>
                  </a:cubicBezTo>
                  <a:cubicBezTo>
                    <a:pt x="-2614" y="655620"/>
                    <a:pt x="209" y="656678"/>
                    <a:pt x="914" y="613992"/>
                  </a:cubicBezTo>
                  <a:cubicBezTo>
                    <a:pt x="1619" y="571306"/>
                    <a:pt x="11497" y="428431"/>
                    <a:pt x="11497" y="326125"/>
                  </a:cubicBezTo>
                  <a:cubicBezTo>
                    <a:pt x="11497" y="223819"/>
                    <a:pt x="-2614" y="7566"/>
                    <a:pt x="914" y="158"/>
                  </a:cubicBezTo>
                  <a:cubicBezTo>
                    <a:pt x="4442" y="-7250"/>
                    <a:pt x="27020" y="246750"/>
                    <a:pt x="32664" y="281675"/>
                  </a:cubicBezTo>
                  <a:cubicBezTo>
                    <a:pt x="38308" y="316600"/>
                    <a:pt x="64414" y="123631"/>
                    <a:pt x="60181" y="173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BFC3F491-E5D2-402A-AA5B-BB68DEAE67C9}"/>
                </a:ext>
              </a:extLst>
            </p:cNvPr>
            <p:cNvSpPr/>
            <p:nvPr/>
          </p:nvSpPr>
          <p:spPr>
            <a:xfrm>
              <a:off x="4755348" y="8375519"/>
              <a:ext cx="37388" cy="700057"/>
            </a:xfrm>
            <a:custGeom>
              <a:avLst/>
              <a:gdLst>
                <a:gd name="connsiteX0" fmla="*/ 26202 w 37388"/>
                <a:gd name="connsiteY0" fmla="*/ 131 h 700057"/>
                <a:gd name="connsiteX1" fmla="*/ 36785 w 37388"/>
                <a:gd name="connsiteY1" fmla="*/ 252014 h 700057"/>
                <a:gd name="connsiteX2" fmla="*/ 5035 w 37388"/>
                <a:gd name="connsiteY2" fmla="*/ 347264 h 700057"/>
                <a:gd name="connsiteX3" fmla="*/ 2919 w 37388"/>
                <a:gd name="connsiteY3" fmla="*/ 688048 h 700057"/>
                <a:gd name="connsiteX4" fmla="*/ 802 w 37388"/>
                <a:gd name="connsiteY4" fmla="*/ 592798 h 700057"/>
                <a:gd name="connsiteX5" fmla="*/ 2919 w 37388"/>
                <a:gd name="connsiteY5" fmla="*/ 300698 h 700057"/>
                <a:gd name="connsiteX6" fmla="*/ 30435 w 37388"/>
                <a:gd name="connsiteY6" fmla="*/ 218148 h 700057"/>
                <a:gd name="connsiteX7" fmla="*/ 26202 w 37388"/>
                <a:gd name="connsiteY7" fmla="*/ 131 h 70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88" h="700057">
                  <a:moveTo>
                    <a:pt x="26202" y="131"/>
                  </a:moveTo>
                  <a:cubicBezTo>
                    <a:pt x="27260" y="5775"/>
                    <a:pt x="40313" y="194159"/>
                    <a:pt x="36785" y="252014"/>
                  </a:cubicBezTo>
                  <a:cubicBezTo>
                    <a:pt x="33257" y="309869"/>
                    <a:pt x="10679" y="274592"/>
                    <a:pt x="5035" y="347264"/>
                  </a:cubicBezTo>
                  <a:cubicBezTo>
                    <a:pt x="-609" y="419936"/>
                    <a:pt x="3624" y="647126"/>
                    <a:pt x="2919" y="688048"/>
                  </a:cubicBezTo>
                  <a:cubicBezTo>
                    <a:pt x="2213" y="728970"/>
                    <a:pt x="802" y="657356"/>
                    <a:pt x="802" y="592798"/>
                  </a:cubicBezTo>
                  <a:cubicBezTo>
                    <a:pt x="802" y="528240"/>
                    <a:pt x="-2020" y="363140"/>
                    <a:pt x="2919" y="300698"/>
                  </a:cubicBezTo>
                  <a:cubicBezTo>
                    <a:pt x="7858" y="238256"/>
                    <a:pt x="27260" y="264362"/>
                    <a:pt x="30435" y="218148"/>
                  </a:cubicBezTo>
                  <a:cubicBezTo>
                    <a:pt x="33610" y="171934"/>
                    <a:pt x="25144" y="-5513"/>
                    <a:pt x="26202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24778EF9-F804-408F-A0CC-4938AA533376}"/>
                </a:ext>
              </a:extLst>
            </p:cNvPr>
            <p:cNvSpPr/>
            <p:nvPr/>
          </p:nvSpPr>
          <p:spPr>
            <a:xfrm>
              <a:off x="4777311" y="8621108"/>
              <a:ext cx="63876" cy="652012"/>
            </a:xfrm>
            <a:custGeom>
              <a:avLst/>
              <a:gdLst>
                <a:gd name="connsiteX0" fmla="*/ 57156 w 63876"/>
                <a:gd name="connsiteY0" fmla="*/ 75 h 652012"/>
                <a:gd name="connsiteX1" fmla="*/ 16939 w 63876"/>
                <a:gd name="connsiteY1" fmla="*/ 277359 h 652012"/>
                <a:gd name="connsiteX2" fmla="*/ 19056 w 63876"/>
                <a:gd name="connsiteY2" fmla="*/ 455159 h 652012"/>
                <a:gd name="connsiteX3" fmla="*/ 63506 w 63876"/>
                <a:gd name="connsiteY3" fmla="*/ 647775 h 652012"/>
                <a:gd name="connsiteX4" fmla="*/ 38106 w 63876"/>
                <a:gd name="connsiteY4" fmla="*/ 565225 h 652012"/>
                <a:gd name="connsiteX5" fmla="*/ 6 w 63876"/>
                <a:gd name="connsiteY5" fmla="*/ 304875 h 652012"/>
                <a:gd name="connsiteX6" fmla="*/ 57156 w 63876"/>
                <a:gd name="connsiteY6" fmla="*/ 75 h 65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76" h="652012">
                  <a:moveTo>
                    <a:pt x="57156" y="75"/>
                  </a:moveTo>
                  <a:cubicBezTo>
                    <a:pt x="59978" y="-4511"/>
                    <a:pt x="23289" y="201512"/>
                    <a:pt x="16939" y="277359"/>
                  </a:cubicBezTo>
                  <a:cubicBezTo>
                    <a:pt x="10589" y="353206"/>
                    <a:pt x="11295" y="393423"/>
                    <a:pt x="19056" y="455159"/>
                  </a:cubicBezTo>
                  <a:cubicBezTo>
                    <a:pt x="26817" y="516895"/>
                    <a:pt x="60331" y="629431"/>
                    <a:pt x="63506" y="647775"/>
                  </a:cubicBezTo>
                  <a:cubicBezTo>
                    <a:pt x="66681" y="666119"/>
                    <a:pt x="48689" y="622375"/>
                    <a:pt x="38106" y="565225"/>
                  </a:cubicBezTo>
                  <a:cubicBezTo>
                    <a:pt x="27523" y="508075"/>
                    <a:pt x="712" y="395539"/>
                    <a:pt x="6" y="304875"/>
                  </a:cubicBezTo>
                  <a:cubicBezTo>
                    <a:pt x="-700" y="214211"/>
                    <a:pt x="54334" y="4661"/>
                    <a:pt x="5715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A9D065B6-D336-49F8-B960-F3BCEDB124AE}"/>
                </a:ext>
              </a:extLst>
            </p:cNvPr>
            <p:cNvSpPr/>
            <p:nvPr/>
          </p:nvSpPr>
          <p:spPr>
            <a:xfrm>
              <a:off x="4070298" y="8665584"/>
              <a:ext cx="229018" cy="757751"/>
            </a:xfrm>
            <a:custGeom>
              <a:avLst/>
              <a:gdLst>
                <a:gd name="connsiteX0" fmla="*/ 52969 w 229018"/>
                <a:gd name="connsiteY0" fmla="*/ 49 h 757751"/>
                <a:gd name="connsiteX1" fmla="*/ 52 w 229018"/>
                <a:gd name="connsiteY1" fmla="*/ 283683 h 757751"/>
                <a:gd name="connsiteX2" fmla="*/ 44502 w 229018"/>
                <a:gd name="connsiteY2" fmla="*/ 359883 h 757751"/>
                <a:gd name="connsiteX3" fmla="*/ 110119 w 229018"/>
                <a:gd name="connsiteY3" fmla="*/ 427616 h 757751"/>
                <a:gd name="connsiteX4" fmla="*/ 224419 w 229018"/>
                <a:gd name="connsiteY4" fmla="*/ 751466 h 757751"/>
                <a:gd name="connsiteX5" fmla="*/ 190552 w 229018"/>
                <a:gd name="connsiteY5" fmla="*/ 620233 h 757751"/>
                <a:gd name="connsiteX6" fmla="*/ 44502 w 229018"/>
                <a:gd name="connsiteY6" fmla="*/ 359883 h 757751"/>
                <a:gd name="connsiteX7" fmla="*/ 29685 w 229018"/>
                <a:gd name="connsiteY7" fmla="*/ 306966 h 757751"/>
                <a:gd name="connsiteX8" fmla="*/ 52969 w 229018"/>
                <a:gd name="connsiteY8" fmla="*/ 49 h 7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18" h="757751">
                  <a:moveTo>
                    <a:pt x="52969" y="49"/>
                  </a:moveTo>
                  <a:cubicBezTo>
                    <a:pt x="48030" y="-3831"/>
                    <a:pt x="1463" y="223711"/>
                    <a:pt x="52" y="283683"/>
                  </a:cubicBezTo>
                  <a:cubicBezTo>
                    <a:pt x="-1359" y="343655"/>
                    <a:pt x="26158" y="335894"/>
                    <a:pt x="44502" y="359883"/>
                  </a:cubicBezTo>
                  <a:cubicBezTo>
                    <a:pt x="62846" y="383872"/>
                    <a:pt x="80133" y="362352"/>
                    <a:pt x="110119" y="427616"/>
                  </a:cubicBezTo>
                  <a:cubicBezTo>
                    <a:pt x="140105" y="492880"/>
                    <a:pt x="211013" y="719363"/>
                    <a:pt x="224419" y="751466"/>
                  </a:cubicBezTo>
                  <a:cubicBezTo>
                    <a:pt x="237825" y="783569"/>
                    <a:pt x="220538" y="685497"/>
                    <a:pt x="190552" y="620233"/>
                  </a:cubicBezTo>
                  <a:cubicBezTo>
                    <a:pt x="160566" y="554969"/>
                    <a:pt x="71313" y="412094"/>
                    <a:pt x="44502" y="359883"/>
                  </a:cubicBezTo>
                  <a:cubicBezTo>
                    <a:pt x="17691" y="307672"/>
                    <a:pt x="31096" y="364822"/>
                    <a:pt x="29685" y="306966"/>
                  </a:cubicBezTo>
                  <a:cubicBezTo>
                    <a:pt x="28274" y="249110"/>
                    <a:pt x="57908" y="3929"/>
                    <a:pt x="5296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763626A0-C126-4789-918D-3B8A38090467}"/>
                </a:ext>
              </a:extLst>
            </p:cNvPr>
            <p:cNvSpPr/>
            <p:nvPr/>
          </p:nvSpPr>
          <p:spPr>
            <a:xfrm>
              <a:off x="4061883" y="9031778"/>
              <a:ext cx="239820" cy="507215"/>
            </a:xfrm>
            <a:custGeom>
              <a:avLst/>
              <a:gdLst>
                <a:gd name="connsiteX0" fmla="*/ 0 w 239820"/>
                <a:gd name="connsiteY0" fmla="*/ 39 h 507215"/>
                <a:gd name="connsiteX1" fmla="*/ 112184 w 239820"/>
                <a:gd name="connsiteY1" fmla="*/ 186305 h 507215"/>
                <a:gd name="connsiteX2" fmla="*/ 237067 w 239820"/>
                <a:gd name="connsiteY2" fmla="*/ 503805 h 507215"/>
                <a:gd name="connsiteX3" fmla="*/ 190500 w 239820"/>
                <a:gd name="connsiteY3" fmla="*/ 342939 h 507215"/>
                <a:gd name="connsiteX4" fmla="*/ 97367 w 239820"/>
                <a:gd name="connsiteY4" fmla="*/ 165139 h 507215"/>
                <a:gd name="connsiteX5" fmla="*/ 110067 w 239820"/>
                <a:gd name="connsiteY5" fmla="*/ 169372 h 507215"/>
                <a:gd name="connsiteX6" fmla="*/ 0 w 239820"/>
                <a:gd name="connsiteY6" fmla="*/ 39 h 5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0" h="507215">
                  <a:moveTo>
                    <a:pt x="0" y="39"/>
                  </a:moveTo>
                  <a:cubicBezTo>
                    <a:pt x="353" y="2861"/>
                    <a:pt x="72673" y="102344"/>
                    <a:pt x="112184" y="186305"/>
                  </a:cubicBezTo>
                  <a:cubicBezTo>
                    <a:pt x="151695" y="270266"/>
                    <a:pt x="224014" y="477699"/>
                    <a:pt x="237067" y="503805"/>
                  </a:cubicBezTo>
                  <a:cubicBezTo>
                    <a:pt x="250120" y="529911"/>
                    <a:pt x="213783" y="399383"/>
                    <a:pt x="190500" y="342939"/>
                  </a:cubicBezTo>
                  <a:cubicBezTo>
                    <a:pt x="167217" y="286495"/>
                    <a:pt x="110773" y="194067"/>
                    <a:pt x="97367" y="165139"/>
                  </a:cubicBezTo>
                  <a:cubicBezTo>
                    <a:pt x="83961" y="136211"/>
                    <a:pt x="123472" y="193008"/>
                    <a:pt x="110067" y="169372"/>
                  </a:cubicBezTo>
                  <a:cubicBezTo>
                    <a:pt x="96662" y="145736"/>
                    <a:pt x="-353" y="-2783"/>
                    <a:pt x="0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AFBD1924-4DE5-4B0A-A50F-346D73B91DBC}"/>
                </a:ext>
              </a:extLst>
            </p:cNvPr>
            <p:cNvSpPr/>
            <p:nvPr/>
          </p:nvSpPr>
          <p:spPr>
            <a:xfrm>
              <a:off x="4871513" y="9260391"/>
              <a:ext cx="111353" cy="996982"/>
            </a:xfrm>
            <a:custGeom>
              <a:avLst/>
              <a:gdLst>
                <a:gd name="connsiteX0" fmla="*/ 1054 w 111353"/>
                <a:gd name="connsiteY0" fmla="*/ 2142 h 996982"/>
                <a:gd name="connsiteX1" fmla="*/ 75137 w 111353"/>
                <a:gd name="connsiteY1" fmla="*/ 484742 h 996982"/>
                <a:gd name="connsiteX2" fmla="*/ 22220 w 111353"/>
                <a:gd name="connsiteY2" fmla="*/ 996976 h 996982"/>
                <a:gd name="connsiteX3" fmla="*/ 111120 w 111353"/>
                <a:gd name="connsiteY3" fmla="*/ 474159 h 996982"/>
                <a:gd name="connsiteX4" fmla="*/ 47620 w 111353"/>
                <a:gd name="connsiteY4" fmla="*/ 643492 h 996982"/>
                <a:gd name="connsiteX5" fmla="*/ 32804 w 111353"/>
                <a:gd name="connsiteY5" fmla="*/ 321759 h 996982"/>
                <a:gd name="connsiteX6" fmla="*/ 1054 w 111353"/>
                <a:gd name="connsiteY6" fmla="*/ 2142 h 99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53" h="996982">
                  <a:moveTo>
                    <a:pt x="1054" y="2142"/>
                  </a:moveTo>
                  <a:cubicBezTo>
                    <a:pt x="8109" y="29306"/>
                    <a:pt x="71609" y="318936"/>
                    <a:pt x="75137" y="484742"/>
                  </a:cubicBezTo>
                  <a:cubicBezTo>
                    <a:pt x="78665" y="650548"/>
                    <a:pt x="16223" y="998740"/>
                    <a:pt x="22220" y="996976"/>
                  </a:cubicBezTo>
                  <a:cubicBezTo>
                    <a:pt x="28217" y="995212"/>
                    <a:pt x="106887" y="533073"/>
                    <a:pt x="111120" y="474159"/>
                  </a:cubicBezTo>
                  <a:cubicBezTo>
                    <a:pt x="115353" y="415245"/>
                    <a:pt x="60673" y="668892"/>
                    <a:pt x="47620" y="643492"/>
                  </a:cubicBezTo>
                  <a:cubicBezTo>
                    <a:pt x="34567" y="618092"/>
                    <a:pt x="41271" y="430414"/>
                    <a:pt x="32804" y="321759"/>
                  </a:cubicBezTo>
                  <a:cubicBezTo>
                    <a:pt x="24337" y="213104"/>
                    <a:pt x="-6001" y="-25022"/>
                    <a:pt x="1054" y="2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EB636E03-2330-49CF-8AE5-3621C6EDBEDA}"/>
                </a:ext>
              </a:extLst>
            </p:cNvPr>
            <p:cNvSpPr/>
            <p:nvPr/>
          </p:nvSpPr>
          <p:spPr>
            <a:xfrm>
              <a:off x="4196226" y="9332533"/>
              <a:ext cx="144865" cy="468278"/>
            </a:xfrm>
            <a:custGeom>
              <a:avLst/>
              <a:gdLst>
                <a:gd name="connsiteX0" fmla="*/ 20174 w 144865"/>
                <a:gd name="connsiteY0" fmla="*/ 21017 h 468278"/>
                <a:gd name="connsiteX1" fmla="*/ 123891 w 144865"/>
                <a:gd name="connsiteY1" fmla="*/ 412600 h 468278"/>
                <a:gd name="connsiteX2" fmla="*/ 142941 w 144865"/>
                <a:gd name="connsiteY2" fmla="*/ 457050 h 468278"/>
                <a:gd name="connsiteX3" fmla="*/ 138707 w 144865"/>
                <a:gd name="connsiteY3" fmla="*/ 330050 h 468278"/>
                <a:gd name="connsiteX4" fmla="*/ 94257 w 144865"/>
                <a:gd name="connsiteY4" fmla="*/ 217867 h 468278"/>
                <a:gd name="connsiteX5" fmla="*/ 7474 w 144865"/>
                <a:gd name="connsiteY5" fmla="*/ 69700 h 468278"/>
                <a:gd name="connsiteX6" fmla="*/ 20174 w 144865"/>
                <a:gd name="connsiteY6" fmla="*/ 21017 h 46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865" h="468278">
                  <a:moveTo>
                    <a:pt x="20174" y="21017"/>
                  </a:moveTo>
                  <a:cubicBezTo>
                    <a:pt x="39577" y="78167"/>
                    <a:pt x="103430" y="339928"/>
                    <a:pt x="123891" y="412600"/>
                  </a:cubicBezTo>
                  <a:cubicBezTo>
                    <a:pt x="144352" y="485272"/>
                    <a:pt x="140472" y="470808"/>
                    <a:pt x="142941" y="457050"/>
                  </a:cubicBezTo>
                  <a:cubicBezTo>
                    <a:pt x="145410" y="443292"/>
                    <a:pt x="146821" y="369914"/>
                    <a:pt x="138707" y="330050"/>
                  </a:cubicBezTo>
                  <a:cubicBezTo>
                    <a:pt x="130593" y="290186"/>
                    <a:pt x="116129" y="261258"/>
                    <a:pt x="94257" y="217867"/>
                  </a:cubicBezTo>
                  <a:cubicBezTo>
                    <a:pt x="72385" y="174476"/>
                    <a:pt x="21938" y="101450"/>
                    <a:pt x="7474" y="69700"/>
                  </a:cubicBezTo>
                  <a:cubicBezTo>
                    <a:pt x="-6990" y="37950"/>
                    <a:pt x="771" y="-36133"/>
                    <a:pt x="20174" y="21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AFBB2551-1604-4E14-9C8A-FBE327C27187}"/>
                </a:ext>
              </a:extLst>
            </p:cNvPr>
            <p:cNvSpPr/>
            <p:nvPr/>
          </p:nvSpPr>
          <p:spPr>
            <a:xfrm>
              <a:off x="4294716" y="9666810"/>
              <a:ext cx="161354" cy="936119"/>
            </a:xfrm>
            <a:custGeom>
              <a:avLst/>
              <a:gdLst>
                <a:gd name="connsiteX0" fmla="*/ 95251 w 161354"/>
                <a:gd name="connsiteY0" fmla="*/ 7 h 936119"/>
                <a:gd name="connsiteX1" fmla="*/ 25401 w 161354"/>
                <a:gd name="connsiteY1" fmla="*/ 243423 h 936119"/>
                <a:gd name="connsiteX2" fmla="*/ 120651 w 161354"/>
                <a:gd name="connsiteY2" fmla="*/ 810690 h 936119"/>
                <a:gd name="connsiteX3" fmla="*/ 88901 w 161354"/>
                <a:gd name="connsiteY3" fmla="*/ 685807 h 936119"/>
                <a:gd name="connsiteX4" fmla="*/ 160867 w 161354"/>
                <a:gd name="connsiteY4" fmla="*/ 935573 h 936119"/>
                <a:gd name="connsiteX5" fmla="*/ 114301 w 161354"/>
                <a:gd name="connsiteY5" fmla="*/ 736607 h 936119"/>
                <a:gd name="connsiteX6" fmla="*/ 1 w 161354"/>
                <a:gd name="connsiteY6" fmla="*/ 237073 h 936119"/>
                <a:gd name="connsiteX7" fmla="*/ 95251 w 161354"/>
                <a:gd name="connsiteY7" fmla="*/ 7 h 9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4" h="936119">
                  <a:moveTo>
                    <a:pt x="95251" y="7"/>
                  </a:moveTo>
                  <a:cubicBezTo>
                    <a:pt x="99484" y="1065"/>
                    <a:pt x="21168" y="108309"/>
                    <a:pt x="25401" y="243423"/>
                  </a:cubicBezTo>
                  <a:cubicBezTo>
                    <a:pt x="29634" y="378537"/>
                    <a:pt x="110068" y="736959"/>
                    <a:pt x="120651" y="810690"/>
                  </a:cubicBezTo>
                  <a:cubicBezTo>
                    <a:pt x="131234" y="884421"/>
                    <a:pt x="82198" y="664993"/>
                    <a:pt x="88901" y="685807"/>
                  </a:cubicBezTo>
                  <a:cubicBezTo>
                    <a:pt x="95604" y="706621"/>
                    <a:pt x="156634" y="927106"/>
                    <a:pt x="160867" y="935573"/>
                  </a:cubicBezTo>
                  <a:cubicBezTo>
                    <a:pt x="165100" y="944040"/>
                    <a:pt x="141112" y="853024"/>
                    <a:pt x="114301" y="736607"/>
                  </a:cubicBezTo>
                  <a:cubicBezTo>
                    <a:pt x="87490" y="620190"/>
                    <a:pt x="-352" y="362662"/>
                    <a:pt x="1" y="237073"/>
                  </a:cubicBezTo>
                  <a:cubicBezTo>
                    <a:pt x="354" y="111484"/>
                    <a:pt x="91018" y="-1051"/>
                    <a:pt x="9525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29FDC192-B497-407B-BA47-F7DB74050050}"/>
                </a:ext>
              </a:extLst>
            </p:cNvPr>
            <p:cNvSpPr/>
            <p:nvPr/>
          </p:nvSpPr>
          <p:spPr>
            <a:xfrm>
              <a:off x="4881659" y="9869713"/>
              <a:ext cx="119438" cy="1265495"/>
            </a:xfrm>
            <a:custGeom>
              <a:avLst/>
              <a:gdLst>
                <a:gd name="connsiteX0" fmla="*/ 33241 w 119438"/>
                <a:gd name="connsiteY0" fmla="*/ 53220 h 1265495"/>
                <a:gd name="connsiteX1" fmla="*/ 29008 w 119438"/>
                <a:gd name="connsiteY1" fmla="*/ 104020 h 1265495"/>
                <a:gd name="connsiteX2" fmla="*/ 3608 w 119438"/>
                <a:gd name="connsiteY2" fmla="*/ 662820 h 1265495"/>
                <a:gd name="connsiteX3" fmla="*/ 117908 w 119438"/>
                <a:gd name="connsiteY3" fmla="*/ 1242787 h 1265495"/>
                <a:gd name="connsiteX4" fmla="*/ 67108 w 119438"/>
                <a:gd name="connsiteY4" fmla="*/ 1103087 h 1265495"/>
                <a:gd name="connsiteX5" fmla="*/ 33241 w 119438"/>
                <a:gd name="connsiteY5" fmla="*/ 683987 h 1265495"/>
                <a:gd name="connsiteX6" fmla="*/ 33241 w 119438"/>
                <a:gd name="connsiteY6" fmla="*/ 53220 h 126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38" h="1265495">
                  <a:moveTo>
                    <a:pt x="33241" y="53220"/>
                  </a:moveTo>
                  <a:cubicBezTo>
                    <a:pt x="32536" y="-43441"/>
                    <a:pt x="33947" y="2420"/>
                    <a:pt x="29008" y="104020"/>
                  </a:cubicBezTo>
                  <a:cubicBezTo>
                    <a:pt x="24069" y="205620"/>
                    <a:pt x="-11209" y="473026"/>
                    <a:pt x="3608" y="662820"/>
                  </a:cubicBezTo>
                  <a:cubicBezTo>
                    <a:pt x="18425" y="852614"/>
                    <a:pt x="107325" y="1169409"/>
                    <a:pt x="117908" y="1242787"/>
                  </a:cubicBezTo>
                  <a:cubicBezTo>
                    <a:pt x="128491" y="1316165"/>
                    <a:pt x="81219" y="1196220"/>
                    <a:pt x="67108" y="1103087"/>
                  </a:cubicBezTo>
                  <a:cubicBezTo>
                    <a:pt x="52997" y="1009954"/>
                    <a:pt x="38180" y="856848"/>
                    <a:pt x="33241" y="683987"/>
                  </a:cubicBezTo>
                  <a:cubicBezTo>
                    <a:pt x="28302" y="511126"/>
                    <a:pt x="33946" y="149881"/>
                    <a:pt x="33241" y="53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6914CCAC-22B1-4082-9D75-93E8922AC183}"/>
                </a:ext>
              </a:extLst>
            </p:cNvPr>
            <p:cNvSpPr/>
            <p:nvPr/>
          </p:nvSpPr>
          <p:spPr>
            <a:xfrm>
              <a:off x="4313477" y="10370886"/>
              <a:ext cx="157171" cy="774514"/>
            </a:xfrm>
            <a:custGeom>
              <a:avLst/>
              <a:gdLst>
                <a:gd name="connsiteX0" fmla="*/ 65906 w 157171"/>
                <a:gd name="connsiteY0" fmla="*/ 781 h 774514"/>
                <a:gd name="connsiteX1" fmla="*/ 135756 w 157171"/>
                <a:gd name="connsiteY1" fmla="*/ 411414 h 774514"/>
                <a:gd name="connsiteX2" fmla="*/ 91306 w 157171"/>
                <a:gd name="connsiteY2" fmla="*/ 570164 h 774514"/>
                <a:gd name="connsiteX3" fmla="*/ 36273 w 157171"/>
                <a:gd name="connsiteY3" fmla="*/ 739497 h 774514"/>
                <a:gd name="connsiteX4" fmla="*/ 89190 w 157171"/>
                <a:gd name="connsiteY4" fmla="*/ 762781 h 774514"/>
                <a:gd name="connsiteX5" fmla="*/ 290 w 157171"/>
                <a:gd name="connsiteY5" fmla="*/ 762781 h 774514"/>
                <a:gd name="connsiteX6" fmla="*/ 125173 w 157171"/>
                <a:gd name="connsiteY6" fmla="*/ 616731 h 774514"/>
                <a:gd name="connsiteX7" fmla="*/ 152690 w 157171"/>
                <a:gd name="connsiteY7" fmla="*/ 525714 h 774514"/>
                <a:gd name="connsiteX8" fmla="*/ 65906 w 157171"/>
                <a:gd name="connsiteY8" fmla="*/ 781 h 77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71" h="774514">
                  <a:moveTo>
                    <a:pt x="65906" y="781"/>
                  </a:moveTo>
                  <a:cubicBezTo>
                    <a:pt x="63084" y="-18269"/>
                    <a:pt x="131523" y="316517"/>
                    <a:pt x="135756" y="411414"/>
                  </a:cubicBezTo>
                  <a:cubicBezTo>
                    <a:pt x="139989" y="506311"/>
                    <a:pt x="107887" y="515484"/>
                    <a:pt x="91306" y="570164"/>
                  </a:cubicBezTo>
                  <a:cubicBezTo>
                    <a:pt x="74726" y="624845"/>
                    <a:pt x="36626" y="707394"/>
                    <a:pt x="36273" y="739497"/>
                  </a:cubicBezTo>
                  <a:cubicBezTo>
                    <a:pt x="35920" y="771600"/>
                    <a:pt x="95187" y="758900"/>
                    <a:pt x="89190" y="762781"/>
                  </a:cubicBezTo>
                  <a:cubicBezTo>
                    <a:pt x="83193" y="766662"/>
                    <a:pt x="-5707" y="787123"/>
                    <a:pt x="290" y="762781"/>
                  </a:cubicBezTo>
                  <a:cubicBezTo>
                    <a:pt x="6287" y="738439"/>
                    <a:pt x="99773" y="656242"/>
                    <a:pt x="125173" y="616731"/>
                  </a:cubicBezTo>
                  <a:cubicBezTo>
                    <a:pt x="150573" y="577220"/>
                    <a:pt x="165037" y="624845"/>
                    <a:pt x="152690" y="525714"/>
                  </a:cubicBezTo>
                  <a:cubicBezTo>
                    <a:pt x="140343" y="426583"/>
                    <a:pt x="68728" y="19831"/>
                    <a:pt x="65906" y="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678325A8-5393-4F43-B8D4-2FE01532C81A}"/>
                </a:ext>
              </a:extLst>
            </p:cNvPr>
            <p:cNvSpPr/>
            <p:nvPr/>
          </p:nvSpPr>
          <p:spPr>
            <a:xfrm>
              <a:off x="4376678" y="10629883"/>
              <a:ext cx="160692" cy="527209"/>
            </a:xfrm>
            <a:custGeom>
              <a:avLst/>
              <a:gdLst>
                <a:gd name="connsiteX0" fmla="*/ 100072 w 160692"/>
                <a:gd name="connsiteY0" fmla="*/ 17 h 527209"/>
                <a:gd name="connsiteX1" fmla="*/ 125472 w 160692"/>
                <a:gd name="connsiteY1" fmla="*/ 328100 h 527209"/>
                <a:gd name="connsiteX2" fmla="*/ 32339 w 160692"/>
                <a:gd name="connsiteY2" fmla="*/ 438167 h 527209"/>
                <a:gd name="connsiteX3" fmla="*/ 4822 w 160692"/>
                <a:gd name="connsiteY3" fmla="*/ 457217 h 527209"/>
                <a:gd name="connsiteX4" fmla="*/ 121239 w 160692"/>
                <a:gd name="connsiteY4" fmla="*/ 467800 h 527209"/>
                <a:gd name="connsiteX5" fmla="*/ 159339 w 160692"/>
                <a:gd name="connsiteY5" fmla="*/ 527067 h 527209"/>
                <a:gd name="connsiteX6" fmla="*/ 81022 w 160692"/>
                <a:gd name="connsiteY6" fmla="*/ 448750 h 527209"/>
                <a:gd name="connsiteX7" fmla="*/ 68322 w 160692"/>
                <a:gd name="connsiteY7" fmla="*/ 417000 h 527209"/>
                <a:gd name="connsiteX8" fmla="*/ 127589 w 160692"/>
                <a:gd name="connsiteY8" fmla="*/ 342917 h 527209"/>
                <a:gd name="connsiteX9" fmla="*/ 100072 w 160692"/>
                <a:gd name="connsiteY9" fmla="*/ 17 h 5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92" h="527209">
                  <a:moveTo>
                    <a:pt x="100072" y="17"/>
                  </a:moveTo>
                  <a:cubicBezTo>
                    <a:pt x="99719" y="-2452"/>
                    <a:pt x="136761" y="255075"/>
                    <a:pt x="125472" y="328100"/>
                  </a:cubicBezTo>
                  <a:cubicBezTo>
                    <a:pt x="114183" y="401125"/>
                    <a:pt x="52447" y="416648"/>
                    <a:pt x="32339" y="438167"/>
                  </a:cubicBezTo>
                  <a:cubicBezTo>
                    <a:pt x="12231" y="459686"/>
                    <a:pt x="-9995" y="452278"/>
                    <a:pt x="4822" y="457217"/>
                  </a:cubicBezTo>
                  <a:cubicBezTo>
                    <a:pt x="19639" y="462156"/>
                    <a:pt x="95486" y="456158"/>
                    <a:pt x="121239" y="467800"/>
                  </a:cubicBezTo>
                  <a:cubicBezTo>
                    <a:pt x="146992" y="479442"/>
                    <a:pt x="166042" y="530242"/>
                    <a:pt x="159339" y="527067"/>
                  </a:cubicBezTo>
                  <a:cubicBezTo>
                    <a:pt x="152636" y="523892"/>
                    <a:pt x="96192" y="467095"/>
                    <a:pt x="81022" y="448750"/>
                  </a:cubicBezTo>
                  <a:cubicBezTo>
                    <a:pt x="65852" y="430405"/>
                    <a:pt x="60561" y="434639"/>
                    <a:pt x="68322" y="417000"/>
                  </a:cubicBezTo>
                  <a:cubicBezTo>
                    <a:pt x="76083" y="399361"/>
                    <a:pt x="123003" y="407828"/>
                    <a:pt x="127589" y="342917"/>
                  </a:cubicBezTo>
                  <a:cubicBezTo>
                    <a:pt x="132175" y="278006"/>
                    <a:pt x="100425" y="2486"/>
                    <a:pt x="10007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DAC630FB-2E3A-415B-A8EB-185E636C3AAC}"/>
                </a:ext>
              </a:extLst>
            </p:cNvPr>
            <p:cNvSpPr/>
            <p:nvPr/>
          </p:nvSpPr>
          <p:spPr>
            <a:xfrm>
              <a:off x="4569641" y="10339366"/>
              <a:ext cx="413220" cy="771235"/>
            </a:xfrm>
            <a:custGeom>
              <a:avLst/>
              <a:gdLst>
                <a:gd name="connsiteX0" fmla="*/ 264826 w 413220"/>
                <a:gd name="connsiteY0" fmla="*/ 4784 h 771235"/>
                <a:gd name="connsiteX1" fmla="*/ 290226 w 413220"/>
                <a:gd name="connsiteY1" fmla="*/ 368851 h 771235"/>
                <a:gd name="connsiteX2" fmla="*/ 302926 w 413220"/>
                <a:gd name="connsiteY2" fmla="*/ 718101 h 771235"/>
                <a:gd name="connsiteX3" fmla="*/ 214026 w 413220"/>
                <a:gd name="connsiteY3" fmla="*/ 726567 h 771235"/>
                <a:gd name="connsiteX4" fmla="*/ 2359 w 413220"/>
                <a:gd name="connsiteY4" fmla="*/ 771017 h 771235"/>
                <a:gd name="connsiteX5" fmla="*/ 366426 w 413220"/>
                <a:gd name="connsiteY5" fmla="*/ 743501 h 771235"/>
                <a:gd name="connsiteX6" fmla="*/ 406642 w 413220"/>
                <a:gd name="connsiteY6" fmla="*/ 741384 h 771235"/>
                <a:gd name="connsiteX7" fmla="*/ 349492 w 413220"/>
                <a:gd name="connsiteY7" fmla="*/ 713867 h 771235"/>
                <a:gd name="connsiteX8" fmla="*/ 330442 w 413220"/>
                <a:gd name="connsiteY8" fmla="*/ 466217 h 771235"/>
                <a:gd name="connsiteX9" fmla="*/ 332559 w 413220"/>
                <a:gd name="connsiteY9" fmla="*/ 599567 h 771235"/>
                <a:gd name="connsiteX10" fmla="*/ 319859 w 413220"/>
                <a:gd name="connsiteY10" fmla="*/ 402717 h 771235"/>
                <a:gd name="connsiteX11" fmla="*/ 321976 w 413220"/>
                <a:gd name="connsiteY11" fmla="*/ 368851 h 771235"/>
                <a:gd name="connsiteX12" fmla="*/ 351609 w 413220"/>
                <a:gd name="connsiteY12" fmla="*/ 481034 h 771235"/>
                <a:gd name="connsiteX13" fmla="*/ 300809 w 413220"/>
                <a:gd name="connsiteY13" fmla="*/ 180467 h 771235"/>
                <a:gd name="connsiteX14" fmla="*/ 264826 w 413220"/>
                <a:gd name="connsiteY14" fmla="*/ 4784 h 77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3220" h="771235">
                  <a:moveTo>
                    <a:pt x="264826" y="4784"/>
                  </a:moveTo>
                  <a:cubicBezTo>
                    <a:pt x="263062" y="36181"/>
                    <a:pt x="283876" y="249965"/>
                    <a:pt x="290226" y="368851"/>
                  </a:cubicBezTo>
                  <a:cubicBezTo>
                    <a:pt x="296576" y="487737"/>
                    <a:pt x="315626" y="658482"/>
                    <a:pt x="302926" y="718101"/>
                  </a:cubicBezTo>
                  <a:cubicBezTo>
                    <a:pt x="290226" y="777720"/>
                    <a:pt x="264120" y="717748"/>
                    <a:pt x="214026" y="726567"/>
                  </a:cubicBezTo>
                  <a:cubicBezTo>
                    <a:pt x="163932" y="735386"/>
                    <a:pt x="-23041" y="768195"/>
                    <a:pt x="2359" y="771017"/>
                  </a:cubicBezTo>
                  <a:cubicBezTo>
                    <a:pt x="27759" y="773839"/>
                    <a:pt x="299046" y="748440"/>
                    <a:pt x="366426" y="743501"/>
                  </a:cubicBezTo>
                  <a:cubicBezTo>
                    <a:pt x="433806" y="738562"/>
                    <a:pt x="409464" y="746323"/>
                    <a:pt x="406642" y="741384"/>
                  </a:cubicBezTo>
                  <a:cubicBezTo>
                    <a:pt x="403820" y="736445"/>
                    <a:pt x="362192" y="759728"/>
                    <a:pt x="349492" y="713867"/>
                  </a:cubicBezTo>
                  <a:cubicBezTo>
                    <a:pt x="336792" y="668006"/>
                    <a:pt x="333264" y="485267"/>
                    <a:pt x="330442" y="466217"/>
                  </a:cubicBezTo>
                  <a:cubicBezTo>
                    <a:pt x="327620" y="447167"/>
                    <a:pt x="334323" y="610150"/>
                    <a:pt x="332559" y="599567"/>
                  </a:cubicBezTo>
                  <a:cubicBezTo>
                    <a:pt x="330795" y="588984"/>
                    <a:pt x="321623" y="441170"/>
                    <a:pt x="319859" y="402717"/>
                  </a:cubicBezTo>
                  <a:cubicBezTo>
                    <a:pt x="318095" y="364264"/>
                    <a:pt x="316684" y="355798"/>
                    <a:pt x="321976" y="368851"/>
                  </a:cubicBezTo>
                  <a:cubicBezTo>
                    <a:pt x="327268" y="381904"/>
                    <a:pt x="355137" y="512431"/>
                    <a:pt x="351609" y="481034"/>
                  </a:cubicBezTo>
                  <a:cubicBezTo>
                    <a:pt x="348081" y="449637"/>
                    <a:pt x="315626" y="257020"/>
                    <a:pt x="300809" y="180467"/>
                  </a:cubicBezTo>
                  <a:cubicBezTo>
                    <a:pt x="285992" y="103914"/>
                    <a:pt x="266590" y="-26613"/>
                    <a:pt x="264826" y="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FBC6FA43-E45E-4EA3-905C-4714EDAD1F3D}"/>
                </a:ext>
              </a:extLst>
            </p:cNvPr>
            <p:cNvSpPr/>
            <p:nvPr/>
          </p:nvSpPr>
          <p:spPr>
            <a:xfrm>
              <a:off x="4290719" y="11063135"/>
              <a:ext cx="312021" cy="153365"/>
            </a:xfrm>
            <a:custGeom>
              <a:avLst/>
              <a:gdLst>
                <a:gd name="connsiteX0" fmla="*/ 310914 w 312021"/>
                <a:gd name="connsiteY0" fmla="*/ 53598 h 153365"/>
                <a:gd name="connsiteX1" fmla="*/ 150048 w 312021"/>
                <a:gd name="connsiteY1" fmla="*/ 142498 h 153365"/>
                <a:gd name="connsiteX2" fmla="*/ 10348 w 312021"/>
                <a:gd name="connsiteY2" fmla="*/ 136148 h 153365"/>
                <a:gd name="connsiteX3" fmla="*/ 10348 w 312021"/>
                <a:gd name="connsiteY3" fmla="*/ 682 h 153365"/>
                <a:gd name="connsiteX4" fmla="*/ 10348 w 312021"/>
                <a:gd name="connsiteY4" fmla="*/ 85348 h 153365"/>
                <a:gd name="connsiteX5" fmla="*/ 63264 w 312021"/>
                <a:gd name="connsiteY5" fmla="*/ 123448 h 153365"/>
                <a:gd name="connsiteX6" fmla="*/ 213548 w 312021"/>
                <a:gd name="connsiteY6" fmla="*/ 102282 h 153365"/>
                <a:gd name="connsiteX7" fmla="*/ 310914 w 312021"/>
                <a:gd name="connsiteY7" fmla="*/ 53598 h 1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21" h="153365">
                  <a:moveTo>
                    <a:pt x="310914" y="53598"/>
                  </a:moveTo>
                  <a:cubicBezTo>
                    <a:pt x="300331" y="60301"/>
                    <a:pt x="200142" y="128740"/>
                    <a:pt x="150048" y="142498"/>
                  </a:cubicBezTo>
                  <a:cubicBezTo>
                    <a:pt x="99954" y="156256"/>
                    <a:pt x="33631" y="159784"/>
                    <a:pt x="10348" y="136148"/>
                  </a:cubicBezTo>
                  <a:cubicBezTo>
                    <a:pt x="-12935" y="112512"/>
                    <a:pt x="10348" y="9149"/>
                    <a:pt x="10348" y="682"/>
                  </a:cubicBezTo>
                  <a:cubicBezTo>
                    <a:pt x="10348" y="-7785"/>
                    <a:pt x="1529" y="64887"/>
                    <a:pt x="10348" y="85348"/>
                  </a:cubicBezTo>
                  <a:cubicBezTo>
                    <a:pt x="19167" y="105809"/>
                    <a:pt x="29397" y="120626"/>
                    <a:pt x="63264" y="123448"/>
                  </a:cubicBezTo>
                  <a:cubicBezTo>
                    <a:pt x="97131" y="126270"/>
                    <a:pt x="173331" y="112160"/>
                    <a:pt x="213548" y="102282"/>
                  </a:cubicBezTo>
                  <a:cubicBezTo>
                    <a:pt x="253765" y="92404"/>
                    <a:pt x="321497" y="46895"/>
                    <a:pt x="310914" y="53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45DA4D6E-5340-4A34-9609-6E1E1C432D50}"/>
                </a:ext>
              </a:extLst>
            </p:cNvPr>
            <p:cNvSpPr/>
            <p:nvPr/>
          </p:nvSpPr>
          <p:spPr>
            <a:xfrm>
              <a:off x="4504961" y="11124794"/>
              <a:ext cx="585909" cy="472423"/>
            </a:xfrm>
            <a:custGeom>
              <a:avLst/>
              <a:gdLst>
                <a:gd name="connsiteX0" fmla="*/ 3539 w 585909"/>
                <a:gd name="connsiteY0" fmla="*/ 13106 h 472423"/>
                <a:gd name="connsiteX1" fmla="*/ 473439 w 585909"/>
                <a:gd name="connsiteY1" fmla="*/ 406 h 472423"/>
                <a:gd name="connsiteX2" fmla="*/ 500956 w 585909"/>
                <a:gd name="connsiteY2" fmla="*/ 30039 h 472423"/>
                <a:gd name="connsiteX3" fmla="*/ 492489 w 585909"/>
                <a:gd name="connsiteY3" fmla="*/ 70256 h 472423"/>
                <a:gd name="connsiteX4" fmla="*/ 488256 w 585909"/>
                <a:gd name="connsiteY4" fmla="*/ 114706 h 472423"/>
                <a:gd name="connsiteX5" fmla="*/ 585622 w 585909"/>
                <a:gd name="connsiteY5" fmla="*/ 470306 h 472423"/>
                <a:gd name="connsiteX6" fmla="*/ 515772 w 585909"/>
                <a:gd name="connsiteY6" fmla="*/ 252289 h 472423"/>
                <a:gd name="connsiteX7" fmla="*/ 448039 w 585909"/>
                <a:gd name="connsiteY7" fmla="*/ 40623 h 472423"/>
                <a:gd name="connsiteX8" fmla="*/ 268122 w 585909"/>
                <a:gd name="connsiteY8" fmla="*/ 17339 h 472423"/>
                <a:gd name="connsiteX9" fmla="*/ 3539 w 585909"/>
                <a:gd name="connsiteY9" fmla="*/ 13106 h 4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09" h="472423">
                  <a:moveTo>
                    <a:pt x="3539" y="13106"/>
                  </a:moveTo>
                  <a:cubicBezTo>
                    <a:pt x="37759" y="10284"/>
                    <a:pt x="390536" y="-2416"/>
                    <a:pt x="473439" y="406"/>
                  </a:cubicBezTo>
                  <a:cubicBezTo>
                    <a:pt x="556342" y="3228"/>
                    <a:pt x="497781" y="18397"/>
                    <a:pt x="500956" y="30039"/>
                  </a:cubicBezTo>
                  <a:cubicBezTo>
                    <a:pt x="504131" y="41681"/>
                    <a:pt x="494606" y="56145"/>
                    <a:pt x="492489" y="70256"/>
                  </a:cubicBezTo>
                  <a:cubicBezTo>
                    <a:pt x="490372" y="84367"/>
                    <a:pt x="472734" y="48031"/>
                    <a:pt x="488256" y="114706"/>
                  </a:cubicBezTo>
                  <a:cubicBezTo>
                    <a:pt x="503778" y="181381"/>
                    <a:pt x="581036" y="447376"/>
                    <a:pt x="585622" y="470306"/>
                  </a:cubicBezTo>
                  <a:cubicBezTo>
                    <a:pt x="590208" y="493236"/>
                    <a:pt x="538702" y="323903"/>
                    <a:pt x="515772" y="252289"/>
                  </a:cubicBezTo>
                  <a:cubicBezTo>
                    <a:pt x="492842" y="180675"/>
                    <a:pt x="489314" y="79781"/>
                    <a:pt x="448039" y="40623"/>
                  </a:cubicBezTo>
                  <a:cubicBezTo>
                    <a:pt x="406764" y="1465"/>
                    <a:pt x="343617" y="22984"/>
                    <a:pt x="268122" y="17339"/>
                  </a:cubicBezTo>
                  <a:cubicBezTo>
                    <a:pt x="192628" y="11694"/>
                    <a:pt x="-30681" y="15928"/>
                    <a:pt x="3539" y="13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F7625DAF-FEFD-4950-AB39-44E8BAC67AEB}"/>
                </a:ext>
              </a:extLst>
            </p:cNvPr>
            <p:cNvSpPr/>
            <p:nvPr/>
          </p:nvSpPr>
          <p:spPr>
            <a:xfrm>
              <a:off x="4757506" y="11068718"/>
              <a:ext cx="435420" cy="850377"/>
            </a:xfrm>
            <a:custGeom>
              <a:avLst/>
              <a:gdLst>
                <a:gd name="connsiteX0" fmla="*/ 761 w 435420"/>
                <a:gd name="connsiteY0" fmla="*/ 22615 h 850377"/>
                <a:gd name="connsiteX1" fmla="*/ 146811 w 435420"/>
                <a:gd name="connsiteY1" fmla="*/ 28965 h 850377"/>
                <a:gd name="connsiteX2" fmla="*/ 273811 w 435420"/>
                <a:gd name="connsiteY2" fmla="*/ 43782 h 850377"/>
                <a:gd name="connsiteX3" fmla="*/ 269577 w 435420"/>
                <a:gd name="connsiteY3" fmla="*/ 94582 h 850377"/>
                <a:gd name="connsiteX4" fmla="*/ 271694 w 435420"/>
                <a:gd name="connsiteY4" fmla="*/ 198299 h 850377"/>
                <a:gd name="connsiteX5" fmla="*/ 343661 w 435420"/>
                <a:gd name="connsiteY5" fmla="*/ 369749 h 850377"/>
                <a:gd name="connsiteX6" fmla="*/ 288627 w 435420"/>
                <a:gd name="connsiteY6" fmla="*/ 259682 h 850377"/>
                <a:gd name="connsiteX7" fmla="*/ 396577 w 435420"/>
                <a:gd name="connsiteY7" fmla="*/ 541199 h 850377"/>
                <a:gd name="connsiteX8" fmla="*/ 417744 w 435420"/>
                <a:gd name="connsiteY8" fmla="*/ 670315 h 850377"/>
                <a:gd name="connsiteX9" fmla="*/ 415627 w 435420"/>
                <a:gd name="connsiteY9" fmla="*/ 850232 h 850377"/>
                <a:gd name="connsiteX10" fmla="*/ 434677 w 435420"/>
                <a:gd name="connsiteY10" fmla="*/ 697832 h 850377"/>
                <a:gd name="connsiteX11" fmla="*/ 385994 w 435420"/>
                <a:gd name="connsiteY11" fmla="*/ 536965 h 850377"/>
                <a:gd name="connsiteX12" fmla="*/ 225127 w 435420"/>
                <a:gd name="connsiteY12" fmla="*/ 43782 h 850377"/>
                <a:gd name="connsiteX13" fmla="*/ 761 w 435420"/>
                <a:gd name="connsiteY13" fmla="*/ 22615 h 85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420" h="850377">
                  <a:moveTo>
                    <a:pt x="761" y="22615"/>
                  </a:moveTo>
                  <a:cubicBezTo>
                    <a:pt x="-12292" y="20145"/>
                    <a:pt x="146811" y="28965"/>
                    <a:pt x="146811" y="28965"/>
                  </a:cubicBezTo>
                  <a:cubicBezTo>
                    <a:pt x="192319" y="32493"/>
                    <a:pt x="253350" y="32846"/>
                    <a:pt x="273811" y="43782"/>
                  </a:cubicBezTo>
                  <a:cubicBezTo>
                    <a:pt x="294272" y="54718"/>
                    <a:pt x="269930" y="68829"/>
                    <a:pt x="269577" y="94582"/>
                  </a:cubicBezTo>
                  <a:cubicBezTo>
                    <a:pt x="269224" y="120335"/>
                    <a:pt x="259347" y="152438"/>
                    <a:pt x="271694" y="198299"/>
                  </a:cubicBezTo>
                  <a:cubicBezTo>
                    <a:pt x="284041" y="244160"/>
                    <a:pt x="340839" y="359519"/>
                    <a:pt x="343661" y="369749"/>
                  </a:cubicBezTo>
                  <a:cubicBezTo>
                    <a:pt x="346483" y="379979"/>
                    <a:pt x="279808" y="231107"/>
                    <a:pt x="288627" y="259682"/>
                  </a:cubicBezTo>
                  <a:cubicBezTo>
                    <a:pt x="297446" y="288257"/>
                    <a:pt x="375058" y="472760"/>
                    <a:pt x="396577" y="541199"/>
                  </a:cubicBezTo>
                  <a:cubicBezTo>
                    <a:pt x="418096" y="609638"/>
                    <a:pt x="414569" y="618810"/>
                    <a:pt x="417744" y="670315"/>
                  </a:cubicBezTo>
                  <a:cubicBezTo>
                    <a:pt x="420919" y="721820"/>
                    <a:pt x="412805" y="845646"/>
                    <a:pt x="415627" y="850232"/>
                  </a:cubicBezTo>
                  <a:cubicBezTo>
                    <a:pt x="418449" y="854818"/>
                    <a:pt x="439616" y="750043"/>
                    <a:pt x="434677" y="697832"/>
                  </a:cubicBezTo>
                  <a:cubicBezTo>
                    <a:pt x="429738" y="645621"/>
                    <a:pt x="420919" y="645973"/>
                    <a:pt x="385994" y="536965"/>
                  </a:cubicBezTo>
                  <a:cubicBezTo>
                    <a:pt x="351069" y="427957"/>
                    <a:pt x="294624" y="129507"/>
                    <a:pt x="225127" y="43782"/>
                  </a:cubicBezTo>
                  <a:cubicBezTo>
                    <a:pt x="155630" y="-41943"/>
                    <a:pt x="13814" y="25085"/>
                    <a:pt x="761" y="22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B65607BF-07A0-4BE8-B214-93E1C35711E1}"/>
                </a:ext>
              </a:extLst>
            </p:cNvPr>
            <p:cNvSpPr/>
            <p:nvPr/>
          </p:nvSpPr>
          <p:spPr>
            <a:xfrm>
              <a:off x="4165563" y="11181107"/>
              <a:ext cx="198322" cy="503285"/>
            </a:xfrm>
            <a:custGeom>
              <a:avLst/>
              <a:gdLst>
                <a:gd name="connsiteX0" fmla="*/ 120687 w 198322"/>
                <a:gd name="connsiteY0" fmla="*/ 11826 h 503285"/>
                <a:gd name="connsiteX1" fmla="*/ 194770 w 198322"/>
                <a:gd name="connsiteY1" fmla="*/ 276410 h 503285"/>
                <a:gd name="connsiteX2" fmla="*/ 186304 w 198322"/>
                <a:gd name="connsiteY2" fmla="*/ 217143 h 503285"/>
                <a:gd name="connsiteX3" fmla="*/ 184187 w 198322"/>
                <a:gd name="connsiteY3" fmla="*/ 348376 h 503285"/>
                <a:gd name="connsiteX4" fmla="*/ 120687 w 198322"/>
                <a:gd name="connsiteY4" fmla="*/ 407643 h 503285"/>
                <a:gd name="connsiteX5" fmla="*/ 112220 w 198322"/>
                <a:gd name="connsiteY5" fmla="*/ 460560 h 503285"/>
                <a:gd name="connsiteX6" fmla="*/ 122804 w 198322"/>
                <a:gd name="connsiteY6" fmla="*/ 350493 h 503285"/>
                <a:gd name="connsiteX7" fmla="*/ 160904 w 198322"/>
                <a:gd name="connsiteY7" fmla="*/ 320860 h 503285"/>
                <a:gd name="connsiteX8" fmla="*/ 86820 w 198322"/>
                <a:gd name="connsiteY8" fmla="*/ 458443 h 503285"/>
                <a:gd name="connsiteX9" fmla="*/ 37 w 198322"/>
                <a:gd name="connsiteY9" fmla="*/ 500776 h 503285"/>
                <a:gd name="connsiteX10" fmla="*/ 97404 w 198322"/>
                <a:gd name="connsiteY10" fmla="*/ 485960 h 503285"/>
                <a:gd name="connsiteX11" fmla="*/ 177837 w 198322"/>
                <a:gd name="connsiteY11" fmla="*/ 384360 h 503285"/>
                <a:gd name="connsiteX12" fmla="*/ 196887 w 198322"/>
                <a:gd name="connsiteY12" fmla="*/ 257360 h 503285"/>
                <a:gd name="connsiteX13" fmla="*/ 165137 w 198322"/>
                <a:gd name="connsiteY13" fmla="*/ 68976 h 503285"/>
                <a:gd name="connsiteX14" fmla="*/ 120687 w 198322"/>
                <a:gd name="connsiteY14" fmla="*/ 11826 h 5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322" h="503285">
                  <a:moveTo>
                    <a:pt x="120687" y="11826"/>
                  </a:moveTo>
                  <a:cubicBezTo>
                    <a:pt x="125626" y="46398"/>
                    <a:pt x="183834" y="242191"/>
                    <a:pt x="194770" y="276410"/>
                  </a:cubicBezTo>
                  <a:cubicBezTo>
                    <a:pt x="205706" y="310630"/>
                    <a:pt x="188068" y="205149"/>
                    <a:pt x="186304" y="217143"/>
                  </a:cubicBezTo>
                  <a:cubicBezTo>
                    <a:pt x="184540" y="229137"/>
                    <a:pt x="195123" y="316626"/>
                    <a:pt x="184187" y="348376"/>
                  </a:cubicBezTo>
                  <a:cubicBezTo>
                    <a:pt x="173251" y="380126"/>
                    <a:pt x="132681" y="388946"/>
                    <a:pt x="120687" y="407643"/>
                  </a:cubicBezTo>
                  <a:cubicBezTo>
                    <a:pt x="108693" y="426340"/>
                    <a:pt x="111867" y="470085"/>
                    <a:pt x="112220" y="460560"/>
                  </a:cubicBezTo>
                  <a:cubicBezTo>
                    <a:pt x="112573" y="451035"/>
                    <a:pt x="114690" y="373776"/>
                    <a:pt x="122804" y="350493"/>
                  </a:cubicBezTo>
                  <a:cubicBezTo>
                    <a:pt x="130918" y="327210"/>
                    <a:pt x="166901" y="302868"/>
                    <a:pt x="160904" y="320860"/>
                  </a:cubicBezTo>
                  <a:cubicBezTo>
                    <a:pt x="154907" y="338852"/>
                    <a:pt x="113631" y="428457"/>
                    <a:pt x="86820" y="458443"/>
                  </a:cubicBezTo>
                  <a:cubicBezTo>
                    <a:pt x="60009" y="488429"/>
                    <a:pt x="-1727" y="496190"/>
                    <a:pt x="37" y="500776"/>
                  </a:cubicBezTo>
                  <a:cubicBezTo>
                    <a:pt x="1801" y="505362"/>
                    <a:pt x="67771" y="505363"/>
                    <a:pt x="97404" y="485960"/>
                  </a:cubicBezTo>
                  <a:cubicBezTo>
                    <a:pt x="127037" y="466557"/>
                    <a:pt x="161257" y="422460"/>
                    <a:pt x="177837" y="384360"/>
                  </a:cubicBezTo>
                  <a:cubicBezTo>
                    <a:pt x="194418" y="346260"/>
                    <a:pt x="199004" y="309924"/>
                    <a:pt x="196887" y="257360"/>
                  </a:cubicBezTo>
                  <a:cubicBezTo>
                    <a:pt x="194770" y="204796"/>
                    <a:pt x="177837" y="112720"/>
                    <a:pt x="165137" y="68976"/>
                  </a:cubicBezTo>
                  <a:cubicBezTo>
                    <a:pt x="152437" y="25232"/>
                    <a:pt x="115748" y="-22746"/>
                    <a:pt x="120687" y="1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EFC5A3A4-41A4-4207-B167-B82295C8B69B}"/>
                </a:ext>
              </a:extLst>
            </p:cNvPr>
            <p:cNvSpPr/>
            <p:nvPr/>
          </p:nvSpPr>
          <p:spPr>
            <a:xfrm>
              <a:off x="4739217" y="11235200"/>
              <a:ext cx="264062" cy="237871"/>
            </a:xfrm>
            <a:custGeom>
              <a:avLst/>
              <a:gdLst>
                <a:gd name="connsiteX0" fmla="*/ 139700 w 264062"/>
                <a:gd name="connsiteY0" fmla="*/ 67 h 237871"/>
                <a:gd name="connsiteX1" fmla="*/ 260350 w 264062"/>
                <a:gd name="connsiteY1" fmla="*/ 215967 h 237871"/>
                <a:gd name="connsiteX2" fmla="*/ 211666 w 264062"/>
                <a:gd name="connsiteY2" fmla="*/ 228667 h 237871"/>
                <a:gd name="connsiteX3" fmla="*/ 0 w 264062"/>
                <a:gd name="connsiteY3" fmla="*/ 199033 h 237871"/>
                <a:gd name="connsiteX4" fmla="*/ 247650 w 264062"/>
                <a:gd name="connsiteY4" fmla="*/ 226550 h 237871"/>
                <a:gd name="connsiteX5" fmla="*/ 209550 w 264062"/>
                <a:gd name="connsiteY5" fmla="*/ 192683 h 237871"/>
                <a:gd name="connsiteX6" fmla="*/ 139700 w 264062"/>
                <a:gd name="connsiteY6" fmla="*/ 67 h 23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62" h="237871">
                  <a:moveTo>
                    <a:pt x="139700" y="67"/>
                  </a:moveTo>
                  <a:cubicBezTo>
                    <a:pt x="148167" y="3948"/>
                    <a:pt x="248356" y="177867"/>
                    <a:pt x="260350" y="215967"/>
                  </a:cubicBezTo>
                  <a:cubicBezTo>
                    <a:pt x="272344" y="254067"/>
                    <a:pt x="255058" y="231489"/>
                    <a:pt x="211666" y="228667"/>
                  </a:cubicBezTo>
                  <a:cubicBezTo>
                    <a:pt x="168274" y="225845"/>
                    <a:pt x="0" y="199033"/>
                    <a:pt x="0" y="199033"/>
                  </a:cubicBezTo>
                  <a:cubicBezTo>
                    <a:pt x="5997" y="198680"/>
                    <a:pt x="212725" y="227608"/>
                    <a:pt x="247650" y="226550"/>
                  </a:cubicBezTo>
                  <a:cubicBezTo>
                    <a:pt x="282575" y="225492"/>
                    <a:pt x="224719" y="224433"/>
                    <a:pt x="209550" y="192683"/>
                  </a:cubicBezTo>
                  <a:cubicBezTo>
                    <a:pt x="194381" y="160933"/>
                    <a:pt x="131233" y="-3814"/>
                    <a:pt x="13970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CFD686F8-35EE-4443-B7C0-B6FB4B68277B}"/>
                </a:ext>
              </a:extLst>
            </p:cNvPr>
            <p:cNvSpPr/>
            <p:nvPr/>
          </p:nvSpPr>
          <p:spPr>
            <a:xfrm>
              <a:off x="4368150" y="11220346"/>
              <a:ext cx="110985" cy="239905"/>
            </a:xfrm>
            <a:custGeom>
              <a:avLst/>
              <a:gdLst>
                <a:gd name="connsiteX0" fmla="*/ 108600 w 110985"/>
                <a:gd name="connsiteY0" fmla="*/ 104 h 239905"/>
                <a:gd name="connsiteX1" fmla="*/ 104367 w 110985"/>
                <a:gd name="connsiteY1" fmla="*/ 82654 h 239905"/>
                <a:gd name="connsiteX2" fmla="*/ 49333 w 110985"/>
                <a:gd name="connsiteY2" fmla="*/ 93237 h 239905"/>
                <a:gd name="connsiteX3" fmla="*/ 49333 w 110985"/>
                <a:gd name="connsiteY3" fmla="*/ 186371 h 239905"/>
                <a:gd name="connsiteX4" fmla="*/ 650 w 110985"/>
                <a:gd name="connsiteY4" fmla="*/ 239287 h 239905"/>
                <a:gd name="connsiteX5" fmla="*/ 26050 w 110985"/>
                <a:gd name="connsiteY5" fmla="*/ 152504 h 239905"/>
                <a:gd name="connsiteX6" fmla="*/ 91667 w 110985"/>
                <a:gd name="connsiteY6" fmla="*/ 101704 h 239905"/>
                <a:gd name="connsiteX7" fmla="*/ 108600 w 110985"/>
                <a:gd name="connsiteY7" fmla="*/ 104 h 23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85" h="239905">
                  <a:moveTo>
                    <a:pt x="108600" y="104"/>
                  </a:moveTo>
                  <a:cubicBezTo>
                    <a:pt x="110717" y="-3071"/>
                    <a:pt x="114245" y="67132"/>
                    <a:pt x="104367" y="82654"/>
                  </a:cubicBezTo>
                  <a:cubicBezTo>
                    <a:pt x="94489" y="98176"/>
                    <a:pt x="58505" y="75951"/>
                    <a:pt x="49333" y="93237"/>
                  </a:cubicBezTo>
                  <a:cubicBezTo>
                    <a:pt x="40161" y="110523"/>
                    <a:pt x="57447" y="162029"/>
                    <a:pt x="49333" y="186371"/>
                  </a:cubicBezTo>
                  <a:cubicBezTo>
                    <a:pt x="41219" y="210713"/>
                    <a:pt x="4530" y="244931"/>
                    <a:pt x="650" y="239287"/>
                  </a:cubicBezTo>
                  <a:cubicBezTo>
                    <a:pt x="-3230" y="233643"/>
                    <a:pt x="10880" y="175435"/>
                    <a:pt x="26050" y="152504"/>
                  </a:cubicBezTo>
                  <a:cubicBezTo>
                    <a:pt x="41220" y="129573"/>
                    <a:pt x="73322" y="124987"/>
                    <a:pt x="91667" y="101704"/>
                  </a:cubicBezTo>
                  <a:cubicBezTo>
                    <a:pt x="110012" y="78421"/>
                    <a:pt x="106483" y="3279"/>
                    <a:pt x="108600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F32A755B-C0EF-49CC-9379-2542DBC9172F}"/>
                </a:ext>
              </a:extLst>
            </p:cNvPr>
            <p:cNvSpPr/>
            <p:nvPr/>
          </p:nvSpPr>
          <p:spPr>
            <a:xfrm>
              <a:off x="4508601" y="11190432"/>
              <a:ext cx="600295" cy="326490"/>
            </a:xfrm>
            <a:custGeom>
              <a:avLst/>
              <a:gdLst>
                <a:gd name="connsiteX0" fmla="*/ 2016 w 600295"/>
                <a:gd name="connsiteY0" fmla="*/ 385 h 326490"/>
                <a:gd name="connsiteX1" fmla="*/ 186166 w 600295"/>
                <a:gd name="connsiteY1" fmla="*/ 142201 h 326490"/>
                <a:gd name="connsiteX2" fmla="*/ 239082 w 600295"/>
                <a:gd name="connsiteY2" fmla="*/ 226868 h 326490"/>
                <a:gd name="connsiteX3" fmla="*/ 446516 w 600295"/>
                <a:gd name="connsiteY3" fmla="*/ 300951 h 326490"/>
                <a:gd name="connsiteX4" fmla="*/ 596799 w 600295"/>
                <a:gd name="connsiteY4" fmla="*/ 324235 h 326490"/>
                <a:gd name="connsiteX5" fmla="*/ 296232 w 600295"/>
                <a:gd name="connsiteY5" fmla="*/ 252268 h 326490"/>
                <a:gd name="connsiteX6" fmla="*/ 101499 w 600295"/>
                <a:gd name="connsiteY6" fmla="*/ 104101 h 326490"/>
                <a:gd name="connsiteX7" fmla="*/ 2016 w 600295"/>
                <a:gd name="connsiteY7" fmla="*/ 385 h 3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295" h="326490">
                  <a:moveTo>
                    <a:pt x="2016" y="385"/>
                  </a:moveTo>
                  <a:cubicBezTo>
                    <a:pt x="16127" y="6735"/>
                    <a:pt x="146655" y="104454"/>
                    <a:pt x="186166" y="142201"/>
                  </a:cubicBezTo>
                  <a:cubicBezTo>
                    <a:pt x="225677" y="179948"/>
                    <a:pt x="195690" y="200410"/>
                    <a:pt x="239082" y="226868"/>
                  </a:cubicBezTo>
                  <a:cubicBezTo>
                    <a:pt x="282474" y="253326"/>
                    <a:pt x="386897" y="284723"/>
                    <a:pt x="446516" y="300951"/>
                  </a:cubicBezTo>
                  <a:cubicBezTo>
                    <a:pt x="506136" y="317179"/>
                    <a:pt x="621846" y="332349"/>
                    <a:pt x="596799" y="324235"/>
                  </a:cubicBezTo>
                  <a:cubicBezTo>
                    <a:pt x="571752" y="316121"/>
                    <a:pt x="378782" y="288957"/>
                    <a:pt x="296232" y="252268"/>
                  </a:cubicBezTo>
                  <a:cubicBezTo>
                    <a:pt x="213682" y="215579"/>
                    <a:pt x="152299" y="140437"/>
                    <a:pt x="101499" y="104101"/>
                  </a:cubicBezTo>
                  <a:cubicBezTo>
                    <a:pt x="50699" y="67765"/>
                    <a:pt x="-12095" y="-5965"/>
                    <a:pt x="2016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CE668B69-765C-4ED4-854E-FDEB3611A3C4}"/>
                </a:ext>
              </a:extLst>
            </p:cNvPr>
            <p:cNvSpPr/>
            <p:nvPr/>
          </p:nvSpPr>
          <p:spPr>
            <a:xfrm>
              <a:off x="4542089" y="11512548"/>
              <a:ext cx="574904" cy="142015"/>
            </a:xfrm>
            <a:custGeom>
              <a:avLst/>
              <a:gdLst>
                <a:gd name="connsiteX0" fmla="*/ 278 w 574904"/>
                <a:gd name="connsiteY0" fmla="*/ 61385 h 142015"/>
                <a:gd name="connsiteX1" fmla="*/ 224644 w 574904"/>
                <a:gd name="connsiteY1" fmla="*/ 31752 h 142015"/>
                <a:gd name="connsiteX2" fmla="*/ 571778 w 574904"/>
                <a:gd name="connsiteY2" fmla="*/ 141819 h 142015"/>
                <a:gd name="connsiteX3" fmla="*/ 385511 w 574904"/>
                <a:gd name="connsiteY3" fmla="*/ 57152 h 142015"/>
                <a:gd name="connsiteX4" fmla="*/ 209828 w 574904"/>
                <a:gd name="connsiteY4" fmla="*/ 2 h 142015"/>
                <a:gd name="connsiteX5" fmla="*/ 379161 w 574904"/>
                <a:gd name="connsiteY5" fmla="*/ 59269 h 142015"/>
                <a:gd name="connsiteX6" fmla="*/ 182311 w 574904"/>
                <a:gd name="connsiteY6" fmla="*/ 6352 h 142015"/>
                <a:gd name="connsiteX7" fmla="*/ 278 w 574904"/>
                <a:gd name="connsiteY7" fmla="*/ 61385 h 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04" h="142015">
                  <a:moveTo>
                    <a:pt x="278" y="61385"/>
                  </a:moveTo>
                  <a:cubicBezTo>
                    <a:pt x="7334" y="65618"/>
                    <a:pt x="129394" y="18346"/>
                    <a:pt x="224644" y="31752"/>
                  </a:cubicBezTo>
                  <a:cubicBezTo>
                    <a:pt x="319894" y="45158"/>
                    <a:pt x="544967" y="137586"/>
                    <a:pt x="571778" y="141819"/>
                  </a:cubicBezTo>
                  <a:cubicBezTo>
                    <a:pt x="598589" y="146052"/>
                    <a:pt x="445836" y="80788"/>
                    <a:pt x="385511" y="57152"/>
                  </a:cubicBezTo>
                  <a:cubicBezTo>
                    <a:pt x="325186" y="33516"/>
                    <a:pt x="210886" y="-351"/>
                    <a:pt x="209828" y="2"/>
                  </a:cubicBezTo>
                  <a:cubicBezTo>
                    <a:pt x="208770" y="355"/>
                    <a:pt x="383747" y="58211"/>
                    <a:pt x="379161" y="59269"/>
                  </a:cubicBezTo>
                  <a:cubicBezTo>
                    <a:pt x="374575" y="60327"/>
                    <a:pt x="242636" y="7763"/>
                    <a:pt x="182311" y="6352"/>
                  </a:cubicBezTo>
                  <a:cubicBezTo>
                    <a:pt x="121986" y="4941"/>
                    <a:pt x="-6778" y="57152"/>
                    <a:pt x="278" y="61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1729B1C3-0BB6-4A40-BD90-FFC5EC534753}"/>
                </a:ext>
              </a:extLst>
            </p:cNvPr>
            <p:cNvSpPr/>
            <p:nvPr/>
          </p:nvSpPr>
          <p:spPr>
            <a:xfrm>
              <a:off x="4402370" y="11453889"/>
              <a:ext cx="151017" cy="328088"/>
            </a:xfrm>
            <a:custGeom>
              <a:avLst/>
              <a:gdLst>
                <a:gd name="connsiteX0" fmla="*/ 10880 w 151017"/>
                <a:gd name="connsiteY0" fmla="*/ 1511 h 328088"/>
                <a:gd name="connsiteX1" fmla="*/ 148463 w 151017"/>
                <a:gd name="connsiteY1" fmla="*/ 164494 h 328088"/>
                <a:gd name="connsiteX2" fmla="*/ 101897 w 151017"/>
                <a:gd name="connsiteY2" fmla="*/ 327478 h 328088"/>
                <a:gd name="connsiteX3" fmla="*/ 120947 w 151017"/>
                <a:gd name="connsiteY3" fmla="*/ 217411 h 328088"/>
                <a:gd name="connsiteX4" fmla="*/ 120947 w 151017"/>
                <a:gd name="connsiteY4" fmla="*/ 149678 h 328088"/>
                <a:gd name="connsiteX5" fmla="*/ 120947 w 151017"/>
                <a:gd name="connsiteY5" fmla="*/ 215294 h 328088"/>
                <a:gd name="connsiteX6" fmla="*/ 114597 w 151017"/>
                <a:gd name="connsiteY6" fmla="*/ 139094 h 328088"/>
                <a:gd name="connsiteX7" fmla="*/ 19347 w 151017"/>
                <a:gd name="connsiteY7" fmla="*/ 84061 h 328088"/>
                <a:gd name="connsiteX8" fmla="*/ 10880 w 151017"/>
                <a:gd name="connsiteY8" fmla="*/ 1511 h 32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17" h="328088">
                  <a:moveTo>
                    <a:pt x="10880" y="1511"/>
                  </a:moveTo>
                  <a:cubicBezTo>
                    <a:pt x="32399" y="14916"/>
                    <a:pt x="133294" y="110166"/>
                    <a:pt x="148463" y="164494"/>
                  </a:cubicBezTo>
                  <a:cubicBezTo>
                    <a:pt x="163632" y="218822"/>
                    <a:pt x="106483" y="318659"/>
                    <a:pt x="101897" y="327478"/>
                  </a:cubicBezTo>
                  <a:cubicBezTo>
                    <a:pt x="97311" y="336298"/>
                    <a:pt x="117772" y="247044"/>
                    <a:pt x="120947" y="217411"/>
                  </a:cubicBezTo>
                  <a:cubicBezTo>
                    <a:pt x="124122" y="187778"/>
                    <a:pt x="120947" y="149678"/>
                    <a:pt x="120947" y="149678"/>
                  </a:cubicBezTo>
                  <a:cubicBezTo>
                    <a:pt x="120947" y="149325"/>
                    <a:pt x="122005" y="217058"/>
                    <a:pt x="120947" y="215294"/>
                  </a:cubicBezTo>
                  <a:cubicBezTo>
                    <a:pt x="119889" y="213530"/>
                    <a:pt x="131530" y="160966"/>
                    <a:pt x="114597" y="139094"/>
                  </a:cubicBezTo>
                  <a:cubicBezTo>
                    <a:pt x="97664" y="117222"/>
                    <a:pt x="34869" y="100289"/>
                    <a:pt x="19347" y="84061"/>
                  </a:cubicBezTo>
                  <a:cubicBezTo>
                    <a:pt x="3825" y="67833"/>
                    <a:pt x="-10639" y="-11894"/>
                    <a:pt x="10880" y="1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47734E10-DBE2-45EC-A10E-DE955BF5FAD6}"/>
                </a:ext>
              </a:extLst>
            </p:cNvPr>
            <p:cNvSpPr/>
            <p:nvPr/>
          </p:nvSpPr>
          <p:spPr>
            <a:xfrm>
              <a:off x="5089204" y="11768657"/>
              <a:ext cx="69205" cy="509515"/>
            </a:xfrm>
            <a:custGeom>
              <a:avLst/>
              <a:gdLst>
                <a:gd name="connsiteX0" fmla="*/ 56413 w 69205"/>
                <a:gd name="connsiteY0" fmla="*/ 10 h 509515"/>
                <a:gd name="connsiteX1" fmla="*/ 1379 w 69205"/>
                <a:gd name="connsiteY1" fmla="*/ 192626 h 509515"/>
                <a:gd name="connsiteX2" fmla="*/ 18313 w 69205"/>
                <a:gd name="connsiteY2" fmla="*/ 294226 h 509515"/>
                <a:gd name="connsiteX3" fmla="*/ 37363 w 69205"/>
                <a:gd name="connsiteY3" fmla="*/ 508010 h 509515"/>
                <a:gd name="connsiteX4" fmla="*/ 41596 w 69205"/>
                <a:gd name="connsiteY4" fmla="*/ 372543 h 509515"/>
                <a:gd name="connsiteX5" fmla="*/ 69113 w 69205"/>
                <a:gd name="connsiteY5" fmla="*/ 61393 h 509515"/>
                <a:gd name="connsiteX6" fmla="*/ 31013 w 69205"/>
                <a:gd name="connsiteY6" fmla="*/ 321743 h 509515"/>
                <a:gd name="connsiteX7" fmla="*/ 31013 w 69205"/>
                <a:gd name="connsiteY7" fmla="*/ 201093 h 509515"/>
                <a:gd name="connsiteX8" fmla="*/ 56413 w 69205"/>
                <a:gd name="connsiteY8" fmla="*/ 10 h 50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05" h="509515">
                  <a:moveTo>
                    <a:pt x="56413" y="10"/>
                  </a:moveTo>
                  <a:cubicBezTo>
                    <a:pt x="51474" y="-1401"/>
                    <a:pt x="7729" y="143590"/>
                    <a:pt x="1379" y="192626"/>
                  </a:cubicBezTo>
                  <a:cubicBezTo>
                    <a:pt x="-4971" y="241662"/>
                    <a:pt x="12316" y="241662"/>
                    <a:pt x="18313" y="294226"/>
                  </a:cubicBezTo>
                  <a:cubicBezTo>
                    <a:pt x="24310" y="346790"/>
                    <a:pt x="33483" y="494957"/>
                    <a:pt x="37363" y="508010"/>
                  </a:cubicBezTo>
                  <a:cubicBezTo>
                    <a:pt x="41243" y="521063"/>
                    <a:pt x="36304" y="446979"/>
                    <a:pt x="41596" y="372543"/>
                  </a:cubicBezTo>
                  <a:cubicBezTo>
                    <a:pt x="46888" y="298107"/>
                    <a:pt x="70877" y="69860"/>
                    <a:pt x="69113" y="61393"/>
                  </a:cubicBezTo>
                  <a:cubicBezTo>
                    <a:pt x="67349" y="52926"/>
                    <a:pt x="37363" y="298460"/>
                    <a:pt x="31013" y="321743"/>
                  </a:cubicBezTo>
                  <a:cubicBezTo>
                    <a:pt x="24663" y="345026"/>
                    <a:pt x="26074" y="251187"/>
                    <a:pt x="31013" y="201093"/>
                  </a:cubicBezTo>
                  <a:cubicBezTo>
                    <a:pt x="35952" y="150999"/>
                    <a:pt x="61352" y="1421"/>
                    <a:pt x="5641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A1940941-B30B-4C88-9C6F-703FB6111C7E}"/>
                </a:ext>
              </a:extLst>
            </p:cNvPr>
            <p:cNvSpPr/>
            <p:nvPr/>
          </p:nvSpPr>
          <p:spPr>
            <a:xfrm>
              <a:off x="4188847" y="11661629"/>
              <a:ext cx="257404" cy="342288"/>
            </a:xfrm>
            <a:custGeom>
              <a:avLst/>
              <a:gdLst>
                <a:gd name="connsiteX0" fmla="*/ 36 w 257404"/>
                <a:gd name="connsiteY0" fmla="*/ 1204 h 342288"/>
                <a:gd name="connsiteX1" fmla="*/ 171486 w 257404"/>
                <a:gd name="connsiteY1" fmla="*/ 132438 h 342288"/>
                <a:gd name="connsiteX2" fmla="*/ 179953 w 257404"/>
                <a:gd name="connsiteY2" fmla="*/ 227688 h 342288"/>
                <a:gd name="connsiteX3" fmla="*/ 256153 w 257404"/>
                <a:gd name="connsiteY3" fmla="*/ 341988 h 342288"/>
                <a:gd name="connsiteX4" fmla="*/ 222286 w 257404"/>
                <a:gd name="connsiteY4" fmla="*/ 191704 h 342288"/>
                <a:gd name="connsiteX5" fmla="*/ 156670 w 257404"/>
                <a:gd name="connsiteY5" fmla="*/ 73171 h 342288"/>
                <a:gd name="connsiteX6" fmla="*/ 36 w 257404"/>
                <a:gd name="connsiteY6" fmla="*/ 1204 h 34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404" h="342288">
                  <a:moveTo>
                    <a:pt x="36" y="1204"/>
                  </a:moveTo>
                  <a:cubicBezTo>
                    <a:pt x="2505" y="11082"/>
                    <a:pt x="141500" y="94691"/>
                    <a:pt x="171486" y="132438"/>
                  </a:cubicBezTo>
                  <a:cubicBezTo>
                    <a:pt x="201472" y="170185"/>
                    <a:pt x="165842" y="192763"/>
                    <a:pt x="179953" y="227688"/>
                  </a:cubicBezTo>
                  <a:cubicBezTo>
                    <a:pt x="194064" y="262613"/>
                    <a:pt x="249098" y="347985"/>
                    <a:pt x="256153" y="341988"/>
                  </a:cubicBezTo>
                  <a:cubicBezTo>
                    <a:pt x="263208" y="335991"/>
                    <a:pt x="238866" y="236507"/>
                    <a:pt x="222286" y="191704"/>
                  </a:cubicBezTo>
                  <a:cubicBezTo>
                    <a:pt x="205706" y="146901"/>
                    <a:pt x="190537" y="101746"/>
                    <a:pt x="156670" y="73171"/>
                  </a:cubicBezTo>
                  <a:cubicBezTo>
                    <a:pt x="122803" y="44596"/>
                    <a:pt x="-2433" y="-8674"/>
                    <a:pt x="36" y="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B4465FF8-F393-413A-9208-97B7226480AB}"/>
                </a:ext>
              </a:extLst>
            </p:cNvPr>
            <p:cNvSpPr/>
            <p:nvPr/>
          </p:nvSpPr>
          <p:spPr>
            <a:xfrm>
              <a:off x="4286247" y="11639485"/>
              <a:ext cx="544733" cy="516094"/>
            </a:xfrm>
            <a:custGeom>
              <a:avLst/>
              <a:gdLst>
                <a:gd name="connsiteX0" fmla="*/ 3 w 544733"/>
                <a:gd name="connsiteY0" fmla="*/ 65 h 516094"/>
                <a:gd name="connsiteX1" fmla="*/ 127003 w 544733"/>
                <a:gd name="connsiteY1" fmla="*/ 160932 h 516094"/>
                <a:gd name="connsiteX2" fmla="*/ 154520 w 544733"/>
                <a:gd name="connsiteY2" fmla="*/ 294282 h 516094"/>
                <a:gd name="connsiteX3" fmla="*/ 539753 w 544733"/>
                <a:gd name="connsiteY3" fmla="*/ 514415 h 516094"/>
                <a:gd name="connsiteX4" fmla="*/ 357720 w 544733"/>
                <a:gd name="connsiteY4" fmla="*/ 389532 h 516094"/>
                <a:gd name="connsiteX5" fmla="*/ 129120 w 544733"/>
                <a:gd name="connsiteY5" fmla="*/ 275232 h 516094"/>
                <a:gd name="connsiteX6" fmla="*/ 173570 w 544733"/>
                <a:gd name="connsiteY6" fmla="*/ 213848 h 516094"/>
                <a:gd name="connsiteX7" fmla="*/ 131236 w 544733"/>
                <a:gd name="connsiteY7" fmla="*/ 141882 h 516094"/>
                <a:gd name="connsiteX8" fmla="*/ 3 w 544733"/>
                <a:gd name="connsiteY8" fmla="*/ 65 h 5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33" h="516094">
                  <a:moveTo>
                    <a:pt x="3" y="65"/>
                  </a:moveTo>
                  <a:cubicBezTo>
                    <a:pt x="-702" y="3240"/>
                    <a:pt x="101250" y="111896"/>
                    <a:pt x="127003" y="160932"/>
                  </a:cubicBezTo>
                  <a:cubicBezTo>
                    <a:pt x="152756" y="209968"/>
                    <a:pt x="85728" y="235368"/>
                    <a:pt x="154520" y="294282"/>
                  </a:cubicBezTo>
                  <a:cubicBezTo>
                    <a:pt x="223312" y="353196"/>
                    <a:pt x="505886" y="498540"/>
                    <a:pt x="539753" y="514415"/>
                  </a:cubicBezTo>
                  <a:cubicBezTo>
                    <a:pt x="573620" y="530290"/>
                    <a:pt x="426159" y="429396"/>
                    <a:pt x="357720" y="389532"/>
                  </a:cubicBezTo>
                  <a:cubicBezTo>
                    <a:pt x="289281" y="349668"/>
                    <a:pt x="159812" y="304513"/>
                    <a:pt x="129120" y="275232"/>
                  </a:cubicBezTo>
                  <a:cubicBezTo>
                    <a:pt x="98428" y="245951"/>
                    <a:pt x="173217" y="236073"/>
                    <a:pt x="173570" y="213848"/>
                  </a:cubicBezTo>
                  <a:cubicBezTo>
                    <a:pt x="173923" y="191623"/>
                    <a:pt x="158753" y="173985"/>
                    <a:pt x="131236" y="141882"/>
                  </a:cubicBezTo>
                  <a:cubicBezTo>
                    <a:pt x="103719" y="109779"/>
                    <a:pt x="708" y="-3110"/>
                    <a:pt x="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C5F8A376-1A0A-454E-A384-CFEDF99F05E2}"/>
                </a:ext>
              </a:extLst>
            </p:cNvPr>
            <p:cNvSpPr/>
            <p:nvPr/>
          </p:nvSpPr>
          <p:spPr>
            <a:xfrm>
              <a:off x="4153200" y="11658841"/>
              <a:ext cx="448450" cy="506054"/>
            </a:xfrm>
            <a:custGeom>
              <a:avLst/>
              <a:gdLst>
                <a:gd name="connsiteX0" fmla="*/ 3933 w 448450"/>
                <a:gd name="connsiteY0" fmla="*/ 8226 h 506054"/>
                <a:gd name="connsiteX1" fmla="*/ 281217 w 448450"/>
                <a:gd name="connsiteY1" fmla="*/ 361709 h 506054"/>
                <a:gd name="connsiteX2" fmla="*/ 420917 w 448450"/>
                <a:gd name="connsiteY2" fmla="*/ 467542 h 506054"/>
                <a:gd name="connsiteX3" fmla="*/ 446317 w 448450"/>
                <a:gd name="connsiteY3" fmla="*/ 503526 h 506054"/>
                <a:gd name="connsiteX4" fmla="*/ 389167 w 448450"/>
                <a:gd name="connsiteY4" fmla="*/ 406159 h 506054"/>
                <a:gd name="connsiteX5" fmla="*/ 224067 w 448450"/>
                <a:gd name="connsiteY5" fmla="*/ 247409 h 506054"/>
                <a:gd name="connsiteX6" fmla="*/ 126700 w 448450"/>
                <a:gd name="connsiteY6" fmla="*/ 120409 h 506054"/>
                <a:gd name="connsiteX7" fmla="*/ 3933 w 448450"/>
                <a:gd name="connsiteY7" fmla="*/ 8226 h 5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450" h="506054">
                  <a:moveTo>
                    <a:pt x="3933" y="8226"/>
                  </a:moveTo>
                  <a:cubicBezTo>
                    <a:pt x="29686" y="48443"/>
                    <a:pt x="211720" y="285156"/>
                    <a:pt x="281217" y="361709"/>
                  </a:cubicBezTo>
                  <a:cubicBezTo>
                    <a:pt x="350714" y="438262"/>
                    <a:pt x="393400" y="443906"/>
                    <a:pt x="420917" y="467542"/>
                  </a:cubicBezTo>
                  <a:cubicBezTo>
                    <a:pt x="448434" y="491178"/>
                    <a:pt x="451609" y="513756"/>
                    <a:pt x="446317" y="503526"/>
                  </a:cubicBezTo>
                  <a:cubicBezTo>
                    <a:pt x="441025" y="493296"/>
                    <a:pt x="426209" y="448845"/>
                    <a:pt x="389167" y="406159"/>
                  </a:cubicBezTo>
                  <a:cubicBezTo>
                    <a:pt x="352125" y="363473"/>
                    <a:pt x="267812" y="295034"/>
                    <a:pt x="224067" y="247409"/>
                  </a:cubicBezTo>
                  <a:cubicBezTo>
                    <a:pt x="180323" y="199784"/>
                    <a:pt x="167622" y="154276"/>
                    <a:pt x="126700" y="120409"/>
                  </a:cubicBezTo>
                  <a:cubicBezTo>
                    <a:pt x="85778" y="86542"/>
                    <a:pt x="-21820" y="-31991"/>
                    <a:pt x="3933" y="8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49B3F366-78C9-45EA-BC71-68CDE835394C}"/>
                </a:ext>
              </a:extLst>
            </p:cNvPr>
            <p:cNvSpPr/>
            <p:nvPr/>
          </p:nvSpPr>
          <p:spPr>
            <a:xfrm>
              <a:off x="4520240" y="12046247"/>
              <a:ext cx="640772" cy="243937"/>
            </a:xfrm>
            <a:custGeom>
              <a:avLst/>
              <a:gdLst>
                <a:gd name="connsiteX0" fmla="*/ 26360 w 640772"/>
                <a:gd name="connsiteY0" fmla="*/ 20870 h 243937"/>
                <a:gd name="connsiteX1" fmla="*/ 83510 w 640772"/>
                <a:gd name="connsiteY1" fmla="*/ 25103 h 243937"/>
                <a:gd name="connsiteX2" fmla="*/ 360793 w 640772"/>
                <a:gd name="connsiteY2" fmla="*/ 205020 h 243937"/>
                <a:gd name="connsiteX3" fmla="*/ 568227 w 640772"/>
                <a:gd name="connsiteY3" fmla="*/ 243120 h 243937"/>
                <a:gd name="connsiteX4" fmla="*/ 638077 w 640772"/>
                <a:gd name="connsiteY4" fmla="*/ 230420 h 243937"/>
                <a:gd name="connsiteX5" fmla="*/ 623260 w 640772"/>
                <a:gd name="connsiteY5" fmla="*/ 221953 h 243937"/>
                <a:gd name="connsiteX6" fmla="*/ 593627 w 640772"/>
                <a:gd name="connsiteY6" fmla="*/ 152103 h 243937"/>
                <a:gd name="connsiteX7" fmla="*/ 585160 w 640772"/>
                <a:gd name="connsiteY7" fmla="*/ 224070 h 243937"/>
                <a:gd name="connsiteX8" fmla="*/ 466627 w 640772"/>
                <a:gd name="connsiteY8" fmla="*/ 207136 h 243937"/>
                <a:gd name="connsiteX9" fmla="*/ 26360 w 640772"/>
                <a:gd name="connsiteY9" fmla="*/ 20870 h 24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772" h="243937">
                  <a:moveTo>
                    <a:pt x="26360" y="20870"/>
                  </a:moveTo>
                  <a:cubicBezTo>
                    <a:pt x="-37493" y="-9469"/>
                    <a:pt x="27771" y="-5589"/>
                    <a:pt x="83510" y="25103"/>
                  </a:cubicBezTo>
                  <a:cubicBezTo>
                    <a:pt x="139249" y="55795"/>
                    <a:pt x="280007" y="168684"/>
                    <a:pt x="360793" y="205020"/>
                  </a:cubicBezTo>
                  <a:cubicBezTo>
                    <a:pt x="441579" y="241356"/>
                    <a:pt x="522013" y="238887"/>
                    <a:pt x="568227" y="243120"/>
                  </a:cubicBezTo>
                  <a:cubicBezTo>
                    <a:pt x="614441" y="247353"/>
                    <a:pt x="628905" y="233948"/>
                    <a:pt x="638077" y="230420"/>
                  </a:cubicBezTo>
                  <a:cubicBezTo>
                    <a:pt x="647249" y="226892"/>
                    <a:pt x="630668" y="235006"/>
                    <a:pt x="623260" y="221953"/>
                  </a:cubicBezTo>
                  <a:cubicBezTo>
                    <a:pt x="615852" y="208900"/>
                    <a:pt x="599977" y="151750"/>
                    <a:pt x="593627" y="152103"/>
                  </a:cubicBezTo>
                  <a:cubicBezTo>
                    <a:pt x="587277" y="152456"/>
                    <a:pt x="606327" y="214898"/>
                    <a:pt x="585160" y="224070"/>
                  </a:cubicBezTo>
                  <a:cubicBezTo>
                    <a:pt x="563993" y="233242"/>
                    <a:pt x="555527" y="240650"/>
                    <a:pt x="466627" y="207136"/>
                  </a:cubicBezTo>
                  <a:cubicBezTo>
                    <a:pt x="377727" y="173622"/>
                    <a:pt x="90213" y="51209"/>
                    <a:pt x="26360" y="208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00247F89-C58C-43DF-8AFE-8921B073F368}"/>
                </a:ext>
              </a:extLst>
            </p:cNvPr>
            <p:cNvSpPr/>
            <p:nvPr/>
          </p:nvSpPr>
          <p:spPr>
            <a:xfrm>
              <a:off x="4329983" y="11936496"/>
              <a:ext cx="814499" cy="403671"/>
            </a:xfrm>
            <a:custGeom>
              <a:avLst/>
              <a:gdLst>
                <a:gd name="connsiteX0" fmla="*/ 2834 w 814499"/>
                <a:gd name="connsiteY0" fmla="*/ 5737 h 403671"/>
                <a:gd name="connsiteX1" fmla="*/ 49400 w 814499"/>
                <a:gd name="connsiteY1" fmla="*/ 54421 h 403671"/>
                <a:gd name="connsiteX2" fmla="*/ 339384 w 814499"/>
                <a:gd name="connsiteY2" fmla="*/ 295721 h 403671"/>
                <a:gd name="connsiteX3" fmla="*/ 449450 w 814499"/>
                <a:gd name="connsiteY3" fmla="*/ 378271 h 403671"/>
                <a:gd name="connsiteX4" fmla="*/ 563750 w 814499"/>
                <a:gd name="connsiteY4" fmla="*/ 401554 h 403671"/>
                <a:gd name="connsiteX5" fmla="*/ 811400 w 814499"/>
                <a:gd name="connsiteY5" fmla="*/ 333821 h 403671"/>
                <a:gd name="connsiteX6" fmla="*/ 701334 w 814499"/>
                <a:gd name="connsiteY6" fmla="*/ 380387 h 403671"/>
                <a:gd name="connsiteX7" fmla="*/ 680167 w 814499"/>
                <a:gd name="connsiteY7" fmla="*/ 388854 h 403671"/>
                <a:gd name="connsiteX8" fmla="*/ 515067 w 814499"/>
                <a:gd name="connsiteY8" fmla="*/ 363454 h 403671"/>
                <a:gd name="connsiteX9" fmla="*/ 335150 w 814499"/>
                <a:gd name="connsiteY9" fmla="*/ 266087 h 403671"/>
                <a:gd name="connsiteX10" fmla="*/ 375367 w 814499"/>
                <a:gd name="connsiteY10" fmla="*/ 257621 h 403671"/>
                <a:gd name="connsiteX11" fmla="*/ 47284 w 814499"/>
                <a:gd name="connsiteY11" fmla="*/ 29021 h 403671"/>
                <a:gd name="connsiteX12" fmla="*/ 2834 w 814499"/>
                <a:gd name="connsiteY12" fmla="*/ 5737 h 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499" h="403671">
                  <a:moveTo>
                    <a:pt x="2834" y="5737"/>
                  </a:moveTo>
                  <a:cubicBezTo>
                    <a:pt x="3187" y="9970"/>
                    <a:pt x="-6692" y="6090"/>
                    <a:pt x="49400" y="54421"/>
                  </a:cubicBezTo>
                  <a:cubicBezTo>
                    <a:pt x="105492" y="102752"/>
                    <a:pt x="272709" y="241746"/>
                    <a:pt x="339384" y="295721"/>
                  </a:cubicBezTo>
                  <a:cubicBezTo>
                    <a:pt x="406059" y="349696"/>
                    <a:pt x="412056" y="360632"/>
                    <a:pt x="449450" y="378271"/>
                  </a:cubicBezTo>
                  <a:cubicBezTo>
                    <a:pt x="486844" y="395910"/>
                    <a:pt x="503425" y="408962"/>
                    <a:pt x="563750" y="401554"/>
                  </a:cubicBezTo>
                  <a:cubicBezTo>
                    <a:pt x="624075" y="394146"/>
                    <a:pt x="788469" y="337349"/>
                    <a:pt x="811400" y="333821"/>
                  </a:cubicBezTo>
                  <a:cubicBezTo>
                    <a:pt x="834331" y="330293"/>
                    <a:pt x="723206" y="371215"/>
                    <a:pt x="701334" y="380387"/>
                  </a:cubicBezTo>
                  <a:cubicBezTo>
                    <a:pt x="679462" y="389559"/>
                    <a:pt x="711211" y="391676"/>
                    <a:pt x="680167" y="388854"/>
                  </a:cubicBezTo>
                  <a:cubicBezTo>
                    <a:pt x="649123" y="386032"/>
                    <a:pt x="572570" y="383915"/>
                    <a:pt x="515067" y="363454"/>
                  </a:cubicBezTo>
                  <a:cubicBezTo>
                    <a:pt x="457564" y="342993"/>
                    <a:pt x="358433" y="283726"/>
                    <a:pt x="335150" y="266087"/>
                  </a:cubicBezTo>
                  <a:cubicBezTo>
                    <a:pt x="311867" y="248448"/>
                    <a:pt x="423345" y="297132"/>
                    <a:pt x="375367" y="257621"/>
                  </a:cubicBezTo>
                  <a:cubicBezTo>
                    <a:pt x="327389" y="218110"/>
                    <a:pt x="110784" y="70649"/>
                    <a:pt x="47284" y="29021"/>
                  </a:cubicBezTo>
                  <a:cubicBezTo>
                    <a:pt x="-16216" y="-12607"/>
                    <a:pt x="2481" y="1504"/>
                    <a:pt x="2834" y="5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92E91111-FE94-48F7-AD4B-4AFAD43B733F}"/>
                </a:ext>
              </a:extLst>
            </p:cNvPr>
            <p:cNvSpPr/>
            <p:nvPr/>
          </p:nvSpPr>
          <p:spPr>
            <a:xfrm>
              <a:off x="3649956" y="11685586"/>
              <a:ext cx="558891" cy="448735"/>
            </a:xfrm>
            <a:custGeom>
              <a:avLst/>
              <a:gdLst>
                <a:gd name="connsiteX0" fmla="*/ 553744 w 558891"/>
                <a:gd name="connsiteY0" fmla="*/ 531 h 448735"/>
                <a:gd name="connsiteX1" fmla="*/ 452144 w 558891"/>
                <a:gd name="connsiteY1" fmla="*/ 108481 h 448735"/>
                <a:gd name="connsiteX2" fmla="*/ 452144 w 558891"/>
                <a:gd name="connsiteY2" fmla="*/ 193147 h 448735"/>
                <a:gd name="connsiteX3" fmla="*/ 452144 w 558891"/>
                <a:gd name="connsiteY3" fmla="*/ 104247 h 448735"/>
                <a:gd name="connsiteX4" fmla="*/ 337844 w 558891"/>
                <a:gd name="connsiteY4" fmla="*/ 176214 h 448735"/>
                <a:gd name="connsiteX5" fmla="*/ 185444 w 558891"/>
                <a:gd name="connsiteY5" fmla="*/ 218547 h 448735"/>
                <a:gd name="connsiteX6" fmla="*/ 276461 w 558891"/>
                <a:gd name="connsiteY6" fmla="*/ 216431 h 448735"/>
                <a:gd name="connsiteX7" fmla="*/ 466961 w 558891"/>
                <a:gd name="connsiteY7" fmla="*/ 243947 h 448735"/>
                <a:gd name="connsiteX8" fmla="*/ 454261 w 558891"/>
                <a:gd name="connsiteY8" fmla="*/ 246064 h 448735"/>
                <a:gd name="connsiteX9" fmla="*/ 232011 w 558891"/>
                <a:gd name="connsiteY9" fmla="*/ 210081 h 448735"/>
                <a:gd name="connsiteX10" fmla="*/ 200261 w 558891"/>
                <a:gd name="connsiteY10" fmla="*/ 248181 h 448735"/>
                <a:gd name="connsiteX11" fmla="*/ 274344 w 558891"/>
                <a:gd name="connsiteY11" fmla="*/ 318031 h 448735"/>
                <a:gd name="connsiteX12" fmla="*/ 160044 w 558891"/>
                <a:gd name="connsiteY12" fmla="*/ 279931 h 448735"/>
                <a:gd name="connsiteX13" fmla="*/ 39394 w 558891"/>
                <a:gd name="connsiteY13" fmla="*/ 286281 h 448735"/>
                <a:gd name="connsiteX14" fmla="*/ 1294 w 558891"/>
                <a:gd name="connsiteY14" fmla="*/ 265114 h 448735"/>
                <a:gd name="connsiteX15" fmla="*/ 9761 w 558891"/>
                <a:gd name="connsiteY15" fmla="*/ 303214 h 448735"/>
                <a:gd name="connsiteX16" fmla="*/ 18227 w 558891"/>
                <a:gd name="connsiteY16" fmla="*/ 438681 h 448735"/>
                <a:gd name="connsiteX17" fmla="*/ 22461 w 558891"/>
                <a:gd name="connsiteY17" fmla="*/ 423864 h 448735"/>
                <a:gd name="connsiteX18" fmla="*/ 58444 w 558891"/>
                <a:gd name="connsiteY18" fmla="*/ 305331 h 448735"/>
                <a:gd name="connsiteX19" fmla="*/ 325144 w 558891"/>
                <a:gd name="connsiteY19" fmla="*/ 186797 h 448735"/>
                <a:gd name="connsiteX20" fmla="*/ 428861 w 558891"/>
                <a:gd name="connsiteY20" fmla="*/ 235481 h 448735"/>
                <a:gd name="connsiteX21" fmla="*/ 430977 w 558891"/>
                <a:gd name="connsiteY21" fmla="*/ 235481 h 448735"/>
                <a:gd name="connsiteX22" fmla="*/ 469077 w 558891"/>
                <a:gd name="connsiteY22" fmla="*/ 171981 h 448735"/>
                <a:gd name="connsiteX23" fmla="*/ 536811 w 558891"/>
                <a:gd name="connsiteY23" fmla="*/ 70381 h 448735"/>
                <a:gd name="connsiteX24" fmla="*/ 553744 w 558891"/>
                <a:gd name="connsiteY24" fmla="*/ 531 h 44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8891" h="448735">
                  <a:moveTo>
                    <a:pt x="553744" y="531"/>
                  </a:moveTo>
                  <a:cubicBezTo>
                    <a:pt x="539633" y="6881"/>
                    <a:pt x="469077" y="76378"/>
                    <a:pt x="452144" y="108481"/>
                  </a:cubicBezTo>
                  <a:cubicBezTo>
                    <a:pt x="435211" y="140584"/>
                    <a:pt x="452144" y="193147"/>
                    <a:pt x="452144" y="193147"/>
                  </a:cubicBezTo>
                  <a:cubicBezTo>
                    <a:pt x="452144" y="192441"/>
                    <a:pt x="471194" y="107069"/>
                    <a:pt x="452144" y="104247"/>
                  </a:cubicBezTo>
                  <a:cubicBezTo>
                    <a:pt x="433094" y="101425"/>
                    <a:pt x="382294" y="157164"/>
                    <a:pt x="337844" y="176214"/>
                  </a:cubicBezTo>
                  <a:cubicBezTo>
                    <a:pt x="293394" y="195264"/>
                    <a:pt x="195674" y="211844"/>
                    <a:pt x="185444" y="218547"/>
                  </a:cubicBezTo>
                  <a:cubicBezTo>
                    <a:pt x="175213" y="225250"/>
                    <a:pt x="229541" y="212198"/>
                    <a:pt x="276461" y="216431"/>
                  </a:cubicBezTo>
                  <a:cubicBezTo>
                    <a:pt x="323380" y="220664"/>
                    <a:pt x="437328" y="239008"/>
                    <a:pt x="466961" y="243947"/>
                  </a:cubicBezTo>
                  <a:cubicBezTo>
                    <a:pt x="496594" y="248886"/>
                    <a:pt x="493419" y="251708"/>
                    <a:pt x="454261" y="246064"/>
                  </a:cubicBezTo>
                  <a:cubicBezTo>
                    <a:pt x="415103" y="240420"/>
                    <a:pt x="274344" y="209728"/>
                    <a:pt x="232011" y="210081"/>
                  </a:cubicBezTo>
                  <a:cubicBezTo>
                    <a:pt x="189678" y="210434"/>
                    <a:pt x="193205" y="230189"/>
                    <a:pt x="200261" y="248181"/>
                  </a:cubicBezTo>
                  <a:cubicBezTo>
                    <a:pt x="207317" y="266173"/>
                    <a:pt x="281047" y="312739"/>
                    <a:pt x="274344" y="318031"/>
                  </a:cubicBezTo>
                  <a:cubicBezTo>
                    <a:pt x="267641" y="323323"/>
                    <a:pt x="199202" y="285223"/>
                    <a:pt x="160044" y="279931"/>
                  </a:cubicBezTo>
                  <a:cubicBezTo>
                    <a:pt x="120886" y="274639"/>
                    <a:pt x="65852" y="288750"/>
                    <a:pt x="39394" y="286281"/>
                  </a:cubicBezTo>
                  <a:cubicBezTo>
                    <a:pt x="12936" y="283812"/>
                    <a:pt x="6233" y="262292"/>
                    <a:pt x="1294" y="265114"/>
                  </a:cubicBezTo>
                  <a:cubicBezTo>
                    <a:pt x="-3645" y="267936"/>
                    <a:pt x="6939" y="274286"/>
                    <a:pt x="9761" y="303214"/>
                  </a:cubicBezTo>
                  <a:cubicBezTo>
                    <a:pt x="12583" y="332142"/>
                    <a:pt x="16110" y="418573"/>
                    <a:pt x="18227" y="438681"/>
                  </a:cubicBezTo>
                  <a:cubicBezTo>
                    <a:pt x="20344" y="458789"/>
                    <a:pt x="15758" y="446089"/>
                    <a:pt x="22461" y="423864"/>
                  </a:cubicBezTo>
                  <a:cubicBezTo>
                    <a:pt x="29164" y="401639"/>
                    <a:pt x="7997" y="344842"/>
                    <a:pt x="58444" y="305331"/>
                  </a:cubicBezTo>
                  <a:cubicBezTo>
                    <a:pt x="108891" y="265820"/>
                    <a:pt x="263408" y="198439"/>
                    <a:pt x="325144" y="186797"/>
                  </a:cubicBezTo>
                  <a:cubicBezTo>
                    <a:pt x="386880" y="175155"/>
                    <a:pt x="428861" y="235481"/>
                    <a:pt x="428861" y="235481"/>
                  </a:cubicBezTo>
                  <a:cubicBezTo>
                    <a:pt x="446500" y="243595"/>
                    <a:pt x="424274" y="246064"/>
                    <a:pt x="430977" y="235481"/>
                  </a:cubicBezTo>
                  <a:cubicBezTo>
                    <a:pt x="437680" y="224898"/>
                    <a:pt x="451438" y="199498"/>
                    <a:pt x="469077" y="171981"/>
                  </a:cubicBezTo>
                  <a:cubicBezTo>
                    <a:pt x="486716" y="144464"/>
                    <a:pt x="523758" y="94370"/>
                    <a:pt x="536811" y="70381"/>
                  </a:cubicBezTo>
                  <a:cubicBezTo>
                    <a:pt x="549864" y="46392"/>
                    <a:pt x="567855" y="-5819"/>
                    <a:pt x="553744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8685C42E-8734-4DE2-918D-5716B72385F1}"/>
                </a:ext>
              </a:extLst>
            </p:cNvPr>
            <p:cNvSpPr/>
            <p:nvPr/>
          </p:nvSpPr>
          <p:spPr>
            <a:xfrm>
              <a:off x="3498633" y="11923467"/>
              <a:ext cx="335973" cy="360005"/>
            </a:xfrm>
            <a:custGeom>
              <a:avLst/>
              <a:gdLst>
                <a:gd name="connsiteX0" fmla="*/ 332534 w 335973"/>
                <a:gd name="connsiteY0" fmla="*/ 3950 h 360005"/>
                <a:gd name="connsiteX1" fmla="*/ 19267 w 335973"/>
                <a:gd name="connsiteY1" fmla="*/ 154233 h 360005"/>
                <a:gd name="connsiteX2" fmla="*/ 31967 w 335973"/>
                <a:gd name="connsiteY2" fmla="*/ 355316 h 360005"/>
                <a:gd name="connsiteX3" fmla="*/ 15034 w 335973"/>
                <a:gd name="connsiteY3" fmla="*/ 285466 h 360005"/>
                <a:gd name="connsiteX4" fmla="*/ 46784 w 335973"/>
                <a:gd name="connsiteY4" fmla="*/ 164816 h 360005"/>
                <a:gd name="connsiteX5" fmla="*/ 165317 w 335973"/>
                <a:gd name="connsiteY5" fmla="*/ 103433 h 360005"/>
                <a:gd name="connsiteX6" fmla="*/ 186484 w 335973"/>
                <a:gd name="connsiteY6" fmla="*/ 48400 h 360005"/>
                <a:gd name="connsiteX7" fmla="*/ 332534 w 335973"/>
                <a:gd name="connsiteY7" fmla="*/ 3950 h 36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973" h="360005">
                  <a:moveTo>
                    <a:pt x="332534" y="3950"/>
                  </a:moveTo>
                  <a:cubicBezTo>
                    <a:pt x="304665" y="21589"/>
                    <a:pt x="69361" y="95672"/>
                    <a:pt x="19267" y="154233"/>
                  </a:cubicBezTo>
                  <a:cubicBezTo>
                    <a:pt x="-30828" y="212794"/>
                    <a:pt x="32672" y="333444"/>
                    <a:pt x="31967" y="355316"/>
                  </a:cubicBezTo>
                  <a:cubicBezTo>
                    <a:pt x="31262" y="377188"/>
                    <a:pt x="12564" y="317216"/>
                    <a:pt x="15034" y="285466"/>
                  </a:cubicBezTo>
                  <a:cubicBezTo>
                    <a:pt x="17503" y="253716"/>
                    <a:pt x="21737" y="195155"/>
                    <a:pt x="46784" y="164816"/>
                  </a:cubicBezTo>
                  <a:cubicBezTo>
                    <a:pt x="71831" y="134477"/>
                    <a:pt x="142034" y="122836"/>
                    <a:pt x="165317" y="103433"/>
                  </a:cubicBezTo>
                  <a:cubicBezTo>
                    <a:pt x="188600" y="84030"/>
                    <a:pt x="162495" y="64275"/>
                    <a:pt x="186484" y="48400"/>
                  </a:cubicBezTo>
                  <a:cubicBezTo>
                    <a:pt x="210473" y="32525"/>
                    <a:pt x="360403" y="-13689"/>
                    <a:pt x="332534" y="3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64DDA9D1-29F8-464D-9A6D-5AF64768203C}"/>
                </a:ext>
              </a:extLst>
            </p:cNvPr>
            <p:cNvSpPr/>
            <p:nvPr/>
          </p:nvSpPr>
          <p:spPr>
            <a:xfrm>
              <a:off x="3548367" y="12020544"/>
              <a:ext cx="191957" cy="277719"/>
            </a:xfrm>
            <a:custGeom>
              <a:avLst/>
              <a:gdLst>
                <a:gd name="connsiteX0" fmla="*/ 191783 w 191957"/>
                <a:gd name="connsiteY0" fmla="*/ 6 h 277719"/>
                <a:gd name="connsiteX1" fmla="*/ 5516 w 191957"/>
                <a:gd name="connsiteY1" fmla="*/ 105839 h 277719"/>
                <a:gd name="connsiteX2" fmla="*/ 47850 w 191957"/>
                <a:gd name="connsiteY2" fmla="*/ 275173 h 277719"/>
                <a:gd name="connsiteX3" fmla="*/ 33033 w 191957"/>
                <a:gd name="connsiteY3" fmla="*/ 201089 h 277719"/>
                <a:gd name="connsiteX4" fmla="*/ 39383 w 191957"/>
                <a:gd name="connsiteY4" fmla="*/ 110073 h 277719"/>
                <a:gd name="connsiteX5" fmla="*/ 191783 w 191957"/>
                <a:gd name="connsiteY5" fmla="*/ 6 h 27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57" h="277719">
                  <a:moveTo>
                    <a:pt x="191783" y="6"/>
                  </a:moveTo>
                  <a:cubicBezTo>
                    <a:pt x="186138" y="-700"/>
                    <a:pt x="29505" y="59978"/>
                    <a:pt x="5516" y="105839"/>
                  </a:cubicBezTo>
                  <a:cubicBezTo>
                    <a:pt x="-18473" y="151700"/>
                    <a:pt x="43264" y="259298"/>
                    <a:pt x="47850" y="275173"/>
                  </a:cubicBezTo>
                  <a:cubicBezTo>
                    <a:pt x="52436" y="291048"/>
                    <a:pt x="34444" y="228606"/>
                    <a:pt x="33033" y="201089"/>
                  </a:cubicBezTo>
                  <a:cubicBezTo>
                    <a:pt x="31622" y="173572"/>
                    <a:pt x="14336" y="141117"/>
                    <a:pt x="39383" y="110073"/>
                  </a:cubicBezTo>
                  <a:cubicBezTo>
                    <a:pt x="64430" y="79029"/>
                    <a:pt x="197428" y="712"/>
                    <a:pt x="19178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5493189C-3C6E-4DCE-AA6C-CB3AE3C6D26C}"/>
                </a:ext>
              </a:extLst>
            </p:cNvPr>
            <p:cNvSpPr/>
            <p:nvPr/>
          </p:nvSpPr>
          <p:spPr>
            <a:xfrm>
              <a:off x="3498257" y="12147432"/>
              <a:ext cx="1095540" cy="199089"/>
            </a:xfrm>
            <a:custGeom>
              <a:avLst/>
              <a:gdLst>
                <a:gd name="connsiteX0" fmla="*/ 21760 w 1095540"/>
                <a:gd name="connsiteY0" fmla="*/ 131351 h 199089"/>
                <a:gd name="connsiteX1" fmla="*/ 188976 w 1095540"/>
                <a:gd name="connsiteY1" fmla="*/ 127118 h 199089"/>
                <a:gd name="connsiteX2" fmla="*/ 665226 w 1095540"/>
                <a:gd name="connsiteY2" fmla="*/ 188501 h 199089"/>
                <a:gd name="connsiteX3" fmla="*/ 390060 w 1095540"/>
                <a:gd name="connsiteY3" fmla="*/ 175801 h 199089"/>
                <a:gd name="connsiteX4" fmla="*/ 883243 w 1095540"/>
                <a:gd name="connsiteY4" fmla="*/ 112301 h 199089"/>
                <a:gd name="connsiteX5" fmla="*/ 1094910 w 1095540"/>
                <a:gd name="connsiteY5" fmla="*/ 118 h 199089"/>
                <a:gd name="connsiteX6" fmla="*/ 953093 w 1095540"/>
                <a:gd name="connsiteY6" fmla="*/ 89018 h 199089"/>
                <a:gd name="connsiteX7" fmla="*/ 807043 w 1095540"/>
                <a:gd name="connsiteY7" fmla="*/ 180035 h 199089"/>
                <a:gd name="connsiteX8" fmla="*/ 639826 w 1095540"/>
                <a:gd name="connsiteY8" fmla="*/ 196968 h 199089"/>
                <a:gd name="connsiteX9" fmla="*/ 21760 w 1095540"/>
                <a:gd name="connsiteY9" fmla="*/ 131351 h 1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540" h="199089">
                  <a:moveTo>
                    <a:pt x="21760" y="131351"/>
                  </a:moveTo>
                  <a:cubicBezTo>
                    <a:pt x="-53381" y="119709"/>
                    <a:pt x="81732" y="117593"/>
                    <a:pt x="188976" y="127118"/>
                  </a:cubicBezTo>
                  <a:cubicBezTo>
                    <a:pt x="296220" y="136643"/>
                    <a:pt x="631712" y="180387"/>
                    <a:pt x="665226" y="188501"/>
                  </a:cubicBezTo>
                  <a:cubicBezTo>
                    <a:pt x="698740" y="196615"/>
                    <a:pt x="353724" y="188501"/>
                    <a:pt x="390060" y="175801"/>
                  </a:cubicBezTo>
                  <a:cubicBezTo>
                    <a:pt x="426396" y="163101"/>
                    <a:pt x="765768" y="141582"/>
                    <a:pt x="883243" y="112301"/>
                  </a:cubicBezTo>
                  <a:cubicBezTo>
                    <a:pt x="1000718" y="83020"/>
                    <a:pt x="1083268" y="3999"/>
                    <a:pt x="1094910" y="118"/>
                  </a:cubicBezTo>
                  <a:cubicBezTo>
                    <a:pt x="1106552" y="-3763"/>
                    <a:pt x="953093" y="89018"/>
                    <a:pt x="953093" y="89018"/>
                  </a:cubicBezTo>
                  <a:cubicBezTo>
                    <a:pt x="905115" y="119004"/>
                    <a:pt x="859254" y="162043"/>
                    <a:pt x="807043" y="180035"/>
                  </a:cubicBezTo>
                  <a:cubicBezTo>
                    <a:pt x="754832" y="198027"/>
                    <a:pt x="766826" y="202260"/>
                    <a:pt x="639826" y="196968"/>
                  </a:cubicBezTo>
                  <a:cubicBezTo>
                    <a:pt x="512826" y="191676"/>
                    <a:pt x="96901" y="142993"/>
                    <a:pt x="21760" y="131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円弧 463">
              <a:extLst>
                <a:ext uri="{FF2B5EF4-FFF2-40B4-BE49-F238E27FC236}">
                  <a16:creationId xmlns:a16="http://schemas.microsoft.com/office/drawing/2014/main" id="{A88E6177-0174-43BE-B83B-6B7AB1AB4B5E}"/>
                </a:ext>
              </a:extLst>
            </p:cNvPr>
            <p:cNvSpPr/>
            <p:nvPr/>
          </p:nvSpPr>
          <p:spPr>
            <a:xfrm>
              <a:off x="3738033" y="11999383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053A5235-AA8B-4F95-B64E-7960E93B1B6E}"/>
                </a:ext>
              </a:extLst>
            </p:cNvPr>
            <p:cNvSpPr/>
            <p:nvPr/>
          </p:nvSpPr>
          <p:spPr>
            <a:xfrm>
              <a:off x="4122069" y="11944225"/>
              <a:ext cx="320814" cy="230949"/>
            </a:xfrm>
            <a:custGeom>
              <a:avLst/>
              <a:gdLst>
                <a:gd name="connsiteX0" fmla="*/ 320814 w 320814"/>
                <a:gd name="connsiteY0" fmla="*/ 169458 h 230949"/>
                <a:gd name="connsiteX1" fmla="*/ 1198 w 320814"/>
                <a:gd name="connsiteY1" fmla="*/ 33992 h 230949"/>
                <a:gd name="connsiteX2" fmla="*/ 204398 w 320814"/>
                <a:gd name="connsiteY2" fmla="*/ 230842 h 230949"/>
                <a:gd name="connsiteX3" fmla="*/ 1198 w 320814"/>
                <a:gd name="connsiteY3" fmla="*/ 2242 h 230949"/>
                <a:gd name="connsiteX4" fmla="*/ 227681 w 320814"/>
                <a:gd name="connsiteY4" fmla="*/ 108075 h 230949"/>
                <a:gd name="connsiteX5" fmla="*/ 320814 w 320814"/>
                <a:gd name="connsiteY5" fmla="*/ 169458 h 2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14" h="230949">
                  <a:moveTo>
                    <a:pt x="320814" y="169458"/>
                  </a:moveTo>
                  <a:cubicBezTo>
                    <a:pt x="170707" y="96609"/>
                    <a:pt x="20601" y="23761"/>
                    <a:pt x="1198" y="33992"/>
                  </a:cubicBezTo>
                  <a:cubicBezTo>
                    <a:pt x="-18205" y="44223"/>
                    <a:pt x="204398" y="236134"/>
                    <a:pt x="204398" y="230842"/>
                  </a:cubicBezTo>
                  <a:cubicBezTo>
                    <a:pt x="204398" y="225550"/>
                    <a:pt x="-2683" y="22703"/>
                    <a:pt x="1198" y="2242"/>
                  </a:cubicBezTo>
                  <a:cubicBezTo>
                    <a:pt x="5079" y="-18219"/>
                    <a:pt x="227681" y="108075"/>
                    <a:pt x="227681" y="108075"/>
                  </a:cubicBezTo>
                  <a:lnTo>
                    <a:pt x="320814" y="16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E454ABBD-5662-448B-A672-836030C58CA6}"/>
                </a:ext>
              </a:extLst>
            </p:cNvPr>
            <p:cNvSpPr/>
            <p:nvPr/>
          </p:nvSpPr>
          <p:spPr>
            <a:xfrm>
              <a:off x="3939113" y="11971860"/>
              <a:ext cx="274510" cy="256363"/>
            </a:xfrm>
            <a:custGeom>
              <a:avLst/>
              <a:gdLst>
                <a:gd name="connsiteX0" fmla="*/ 27520 w 274510"/>
                <a:gd name="connsiteY0" fmla="*/ 7 h 256363"/>
                <a:gd name="connsiteX1" fmla="*/ 273054 w 274510"/>
                <a:gd name="connsiteY1" fmla="*/ 222257 h 256363"/>
                <a:gd name="connsiteX2" fmla="*/ 133354 w 274510"/>
                <a:gd name="connsiteY2" fmla="*/ 148173 h 256363"/>
                <a:gd name="connsiteX3" fmla="*/ 218020 w 274510"/>
                <a:gd name="connsiteY3" fmla="*/ 256123 h 256363"/>
                <a:gd name="connsiteX4" fmla="*/ 4 w 274510"/>
                <a:gd name="connsiteY4" fmla="*/ 112190 h 256363"/>
                <a:gd name="connsiteX5" fmla="*/ 224370 w 274510"/>
                <a:gd name="connsiteY5" fmla="*/ 213790 h 256363"/>
                <a:gd name="connsiteX6" fmla="*/ 27520 w 274510"/>
                <a:gd name="connsiteY6" fmla="*/ 7 h 25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510" h="256363">
                  <a:moveTo>
                    <a:pt x="27520" y="7"/>
                  </a:moveTo>
                  <a:cubicBezTo>
                    <a:pt x="35634" y="1418"/>
                    <a:pt x="255415" y="197563"/>
                    <a:pt x="273054" y="222257"/>
                  </a:cubicBezTo>
                  <a:cubicBezTo>
                    <a:pt x="290693" y="246951"/>
                    <a:pt x="142526" y="142529"/>
                    <a:pt x="133354" y="148173"/>
                  </a:cubicBezTo>
                  <a:cubicBezTo>
                    <a:pt x="124182" y="153817"/>
                    <a:pt x="240245" y="262120"/>
                    <a:pt x="218020" y="256123"/>
                  </a:cubicBezTo>
                  <a:cubicBezTo>
                    <a:pt x="195795" y="250126"/>
                    <a:pt x="-1054" y="119245"/>
                    <a:pt x="4" y="112190"/>
                  </a:cubicBezTo>
                  <a:cubicBezTo>
                    <a:pt x="1062" y="105135"/>
                    <a:pt x="215198" y="229312"/>
                    <a:pt x="224370" y="213790"/>
                  </a:cubicBezTo>
                  <a:cubicBezTo>
                    <a:pt x="233542" y="198268"/>
                    <a:pt x="19406" y="-1404"/>
                    <a:pt x="2752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6FC89E65-BACB-4B04-94E0-567B6AC3372A}"/>
                </a:ext>
              </a:extLst>
            </p:cNvPr>
            <p:cNvSpPr/>
            <p:nvPr/>
          </p:nvSpPr>
          <p:spPr>
            <a:xfrm>
              <a:off x="3728906" y="11976066"/>
              <a:ext cx="395786" cy="262578"/>
            </a:xfrm>
            <a:custGeom>
              <a:avLst/>
              <a:gdLst>
                <a:gd name="connsiteX0" fmla="*/ 661 w 395786"/>
                <a:gd name="connsiteY0" fmla="*/ 2151 h 262578"/>
                <a:gd name="connsiteX1" fmla="*/ 59927 w 395786"/>
                <a:gd name="connsiteY1" fmla="*/ 21201 h 262578"/>
                <a:gd name="connsiteX2" fmla="*/ 176344 w 395786"/>
                <a:gd name="connsiteY2" fmla="*/ 131267 h 262578"/>
                <a:gd name="connsiteX3" fmla="*/ 263127 w 395786"/>
                <a:gd name="connsiteY3" fmla="*/ 203234 h 262578"/>
                <a:gd name="connsiteX4" fmla="*/ 394361 w 395786"/>
                <a:gd name="connsiteY4" fmla="*/ 262501 h 262578"/>
                <a:gd name="connsiteX5" fmla="*/ 172111 w 395786"/>
                <a:gd name="connsiteY5" fmla="*/ 215934 h 262578"/>
                <a:gd name="connsiteX6" fmla="*/ 186927 w 395786"/>
                <a:gd name="connsiteY6" fmla="*/ 220167 h 262578"/>
                <a:gd name="connsiteX7" fmla="*/ 153061 w 395786"/>
                <a:gd name="connsiteY7" fmla="*/ 150317 h 262578"/>
                <a:gd name="connsiteX8" fmla="*/ 68394 w 395786"/>
                <a:gd name="connsiteY8" fmla="*/ 93167 h 262578"/>
                <a:gd name="connsiteX9" fmla="*/ 95911 w 395786"/>
                <a:gd name="connsiteY9" fmla="*/ 50834 h 262578"/>
                <a:gd name="connsiteX10" fmla="*/ 661 w 395786"/>
                <a:gd name="connsiteY10" fmla="*/ 2151 h 26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786" h="262578">
                  <a:moveTo>
                    <a:pt x="661" y="2151"/>
                  </a:moveTo>
                  <a:cubicBezTo>
                    <a:pt x="-5336" y="-2788"/>
                    <a:pt x="30647" y="-318"/>
                    <a:pt x="59927" y="21201"/>
                  </a:cubicBezTo>
                  <a:cubicBezTo>
                    <a:pt x="89207" y="42720"/>
                    <a:pt x="142477" y="100928"/>
                    <a:pt x="176344" y="131267"/>
                  </a:cubicBezTo>
                  <a:cubicBezTo>
                    <a:pt x="210211" y="161606"/>
                    <a:pt x="226791" y="181362"/>
                    <a:pt x="263127" y="203234"/>
                  </a:cubicBezTo>
                  <a:cubicBezTo>
                    <a:pt x="299463" y="225106"/>
                    <a:pt x="409530" y="260384"/>
                    <a:pt x="394361" y="262501"/>
                  </a:cubicBezTo>
                  <a:cubicBezTo>
                    <a:pt x="379192" y="264618"/>
                    <a:pt x="206683" y="222990"/>
                    <a:pt x="172111" y="215934"/>
                  </a:cubicBezTo>
                  <a:cubicBezTo>
                    <a:pt x="137539" y="208878"/>
                    <a:pt x="190102" y="231103"/>
                    <a:pt x="186927" y="220167"/>
                  </a:cubicBezTo>
                  <a:cubicBezTo>
                    <a:pt x="183752" y="209231"/>
                    <a:pt x="172816" y="171484"/>
                    <a:pt x="153061" y="150317"/>
                  </a:cubicBezTo>
                  <a:cubicBezTo>
                    <a:pt x="133306" y="129150"/>
                    <a:pt x="77919" y="109747"/>
                    <a:pt x="68394" y="93167"/>
                  </a:cubicBezTo>
                  <a:cubicBezTo>
                    <a:pt x="58869" y="76587"/>
                    <a:pt x="112492" y="68473"/>
                    <a:pt x="95911" y="50834"/>
                  </a:cubicBezTo>
                  <a:cubicBezTo>
                    <a:pt x="79331" y="33195"/>
                    <a:pt x="6658" y="7090"/>
                    <a:pt x="661" y="2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81D7B676-0E59-4AEF-9AB5-868D9B6AEA55}"/>
                </a:ext>
              </a:extLst>
            </p:cNvPr>
            <p:cNvSpPr/>
            <p:nvPr/>
          </p:nvSpPr>
          <p:spPr>
            <a:xfrm>
              <a:off x="3644891" y="12058502"/>
              <a:ext cx="425825" cy="246241"/>
            </a:xfrm>
            <a:custGeom>
              <a:avLst/>
              <a:gdLst>
                <a:gd name="connsiteX0" fmla="*/ 158759 w 425825"/>
                <a:gd name="connsiteY0" fmla="*/ 148 h 246241"/>
                <a:gd name="connsiteX1" fmla="*/ 9 w 425825"/>
                <a:gd name="connsiteY1" fmla="*/ 127148 h 246241"/>
                <a:gd name="connsiteX2" fmla="*/ 150292 w 425825"/>
                <a:gd name="connsiteY2" fmla="*/ 171598 h 246241"/>
                <a:gd name="connsiteX3" fmla="*/ 425459 w 425825"/>
                <a:gd name="connsiteY3" fmla="*/ 245681 h 246241"/>
                <a:gd name="connsiteX4" fmla="*/ 213792 w 425825"/>
                <a:gd name="connsiteY4" fmla="*/ 207581 h 246241"/>
                <a:gd name="connsiteX5" fmla="*/ 35992 w 425825"/>
                <a:gd name="connsiteY5" fmla="*/ 154665 h 246241"/>
                <a:gd name="connsiteX6" fmla="*/ 158759 w 425825"/>
                <a:gd name="connsiteY6" fmla="*/ 148 h 2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825" h="246241">
                  <a:moveTo>
                    <a:pt x="158759" y="148"/>
                  </a:moveTo>
                  <a:cubicBezTo>
                    <a:pt x="152762" y="-4438"/>
                    <a:pt x="1420" y="98573"/>
                    <a:pt x="9" y="127148"/>
                  </a:cubicBezTo>
                  <a:cubicBezTo>
                    <a:pt x="-1402" y="155723"/>
                    <a:pt x="150292" y="171598"/>
                    <a:pt x="150292" y="171598"/>
                  </a:cubicBezTo>
                  <a:cubicBezTo>
                    <a:pt x="221200" y="191353"/>
                    <a:pt x="414876" y="239684"/>
                    <a:pt x="425459" y="245681"/>
                  </a:cubicBezTo>
                  <a:cubicBezTo>
                    <a:pt x="436042" y="251678"/>
                    <a:pt x="213792" y="207581"/>
                    <a:pt x="213792" y="207581"/>
                  </a:cubicBezTo>
                  <a:cubicBezTo>
                    <a:pt x="148881" y="192412"/>
                    <a:pt x="48692" y="183592"/>
                    <a:pt x="35992" y="154665"/>
                  </a:cubicBezTo>
                  <a:cubicBezTo>
                    <a:pt x="23292" y="125738"/>
                    <a:pt x="164756" y="4734"/>
                    <a:pt x="158759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E0F48328-9235-4EE6-9FC4-BFD7621F8934}"/>
                </a:ext>
              </a:extLst>
            </p:cNvPr>
            <p:cNvSpPr/>
            <p:nvPr/>
          </p:nvSpPr>
          <p:spPr>
            <a:xfrm>
              <a:off x="4196772" y="11785362"/>
              <a:ext cx="147981" cy="195080"/>
            </a:xfrm>
            <a:custGeom>
              <a:avLst/>
              <a:gdLst>
                <a:gd name="connsiteX0" fmla="*/ 15395 w 147981"/>
                <a:gd name="connsiteY0" fmla="*/ 238 h 195080"/>
                <a:gd name="connsiteX1" fmla="*/ 45028 w 147981"/>
                <a:gd name="connsiteY1" fmla="*/ 135705 h 195080"/>
                <a:gd name="connsiteX2" fmla="*/ 146628 w 147981"/>
                <a:gd name="connsiteY2" fmla="*/ 194971 h 195080"/>
                <a:gd name="connsiteX3" fmla="*/ 104295 w 147981"/>
                <a:gd name="connsiteY3" fmla="*/ 123005 h 195080"/>
                <a:gd name="connsiteX4" fmla="*/ 116995 w 147981"/>
                <a:gd name="connsiteY4" fmla="*/ 144171 h 195080"/>
                <a:gd name="connsiteX5" fmla="*/ 91595 w 147981"/>
                <a:gd name="connsiteY5" fmla="*/ 142055 h 195080"/>
                <a:gd name="connsiteX6" fmla="*/ 23861 w 147981"/>
                <a:gd name="connsiteY6" fmla="*/ 133588 h 195080"/>
                <a:gd name="connsiteX7" fmla="*/ 578 w 147981"/>
                <a:gd name="connsiteY7" fmla="*/ 103955 h 195080"/>
                <a:gd name="connsiteX8" fmla="*/ 15395 w 147981"/>
                <a:gd name="connsiteY8" fmla="*/ 238 h 1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81" h="195080">
                  <a:moveTo>
                    <a:pt x="15395" y="238"/>
                  </a:moveTo>
                  <a:cubicBezTo>
                    <a:pt x="22803" y="5530"/>
                    <a:pt x="23156" y="103250"/>
                    <a:pt x="45028" y="135705"/>
                  </a:cubicBezTo>
                  <a:cubicBezTo>
                    <a:pt x="66900" y="168160"/>
                    <a:pt x="136750" y="197088"/>
                    <a:pt x="146628" y="194971"/>
                  </a:cubicBezTo>
                  <a:cubicBezTo>
                    <a:pt x="156506" y="192854"/>
                    <a:pt x="109234" y="131472"/>
                    <a:pt x="104295" y="123005"/>
                  </a:cubicBezTo>
                  <a:cubicBezTo>
                    <a:pt x="99356" y="114538"/>
                    <a:pt x="119112" y="140996"/>
                    <a:pt x="116995" y="144171"/>
                  </a:cubicBezTo>
                  <a:cubicBezTo>
                    <a:pt x="114878" y="147346"/>
                    <a:pt x="91595" y="142055"/>
                    <a:pt x="91595" y="142055"/>
                  </a:cubicBezTo>
                  <a:cubicBezTo>
                    <a:pt x="76073" y="140291"/>
                    <a:pt x="39031" y="139938"/>
                    <a:pt x="23861" y="133588"/>
                  </a:cubicBezTo>
                  <a:cubicBezTo>
                    <a:pt x="8691" y="127238"/>
                    <a:pt x="3753" y="128650"/>
                    <a:pt x="578" y="103955"/>
                  </a:cubicBezTo>
                  <a:cubicBezTo>
                    <a:pt x="-2597" y="79261"/>
                    <a:pt x="7987" y="-5054"/>
                    <a:pt x="15395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D2844959-EDBD-4359-AA0A-700B4C7FFB59}"/>
                </a:ext>
              </a:extLst>
            </p:cNvPr>
            <p:cNvSpPr/>
            <p:nvPr/>
          </p:nvSpPr>
          <p:spPr>
            <a:xfrm>
              <a:off x="3377101" y="12274549"/>
              <a:ext cx="1005128" cy="370695"/>
            </a:xfrm>
            <a:custGeom>
              <a:avLst/>
              <a:gdLst>
                <a:gd name="connsiteX0" fmla="*/ 177312 w 1005128"/>
                <a:gd name="connsiteY0" fmla="*/ 1 h 370695"/>
                <a:gd name="connsiteX1" fmla="*/ 7449 w 1005128"/>
                <a:gd name="connsiteY1" fmla="*/ 184151 h 370695"/>
                <a:gd name="connsiteX2" fmla="*/ 32849 w 1005128"/>
                <a:gd name="connsiteY2" fmla="*/ 182564 h 370695"/>
                <a:gd name="connsiteX3" fmla="*/ 56662 w 1005128"/>
                <a:gd name="connsiteY3" fmla="*/ 247651 h 370695"/>
                <a:gd name="connsiteX4" fmla="*/ 169374 w 1005128"/>
                <a:gd name="connsiteY4" fmla="*/ 334964 h 370695"/>
                <a:gd name="connsiteX5" fmla="*/ 126512 w 1005128"/>
                <a:gd name="connsiteY5" fmla="*/ 312739 h 370695"/>
                <a:gd name="connsiteX6" fmla="*/ 1004399 w 1005128"/>
                <a:gd name="connsiteY6" fmla="*/ 369889 h 370695"/>
                <a:gd name="connsiteX7" fmla="*/ 274149 w 1005128"/>
                <a:gd name="connsiteY7" fmla="*/ 341314 h 370695"/>
                <a:gd name="connsiteX8" fmla="*/ 105874 w 1005128"/>
                <a:gd name="connsiteY8" fmla="*/ 273051 h 370695"/>
                <a:gd name="connsiteX9" fmla="*/ 28087 w 1005128"/>
                <a:gd name="connsiteY9" fmla="*/ 180976 h 370695"/>
                <a:gd name="connsiteX10" fmla="*/ 177312 w 1005128"/>
                <a:gd name="connsiteY10" fmla="*/ 1 h 37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128" h="370695">
                  <a:moveTo>
                    <a:pt x="177312" y="1"/>
                  </a:moveTo>
                  <a:cubicBezTo>
                    <a:pt x="173872" y="530"/>
                    <a:pt x="31526" y="153724"/>
                    <a:pt x="7449" y="184151"/>
                  </a:cubicBezTo>
                  <a:cubicBezTo>
                    <a:pt x="-16628" y="214578"/>
                    <a:pt x="24647" y="171981"/>
                    <a:pt x="32849" y="182564"/>
                  </a:cubicBezTo>
                  <a:cubicBezTo>
                    <a:pt x="41051" y="193147"/>
                    <a:pt x="33908" y="222251"/>
                    <a:pt x="56662" y="247651"/>
                  </a:cubicBezTo>
                  <a:cubicBezTo>
                    <a:pt x="79416" y="273051"/>
                    <a:pt x="157732" y="324116"/>
                    <a:pt x="169374" y="334964"/>
                  </a:cubicBezTo>
                  <a:cubicBezTo>
                    <a:pt x="181016" y="345812"/>
                    <a:pt x="-12659" y="306918"/>
                    <a:pt x="126512" y="312739"/>
                  </a:cubicBezTo>
                  <a:cubicBezTo>
                    <a:pt x="265683" y="318560"/>
                    <a:pt x="979793" y="365127"/>
                    <a:pt x="1004399" y="369889"/>
                  </a:cubicBezTo>
                  <a:cubicBezTo>
                    <a:pt x="1029005" y="374651"/>
                    <a:pt x="423903" y="357454"/>
                    <a:pt x="274149" y="341314"/>
                  </a:cubicBezTo>
                  <a:cubicBezTo>
                    <a:pt x="124395" y="325174"/>
                    <a:pt x="146884" y="299774"/>
                    <a:pt x="105874" y="273051"/>
                  </a:cubicBezTo>
                  <a:cubicBezTo>
                    <a:pt x="64864" y="246328"/>
                    <a:pt x="20679" y="222780"/>
                    <a:pt x="28087" y="180976"/>
                  </a:cubicBezTo>
                  <a:cubicBezTo>
                    <a:pt x="35495" y="139172"/>
                    <a:pt x="180752" y="-528"/>
                    <a:pt x="17731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4D5AA4E1-2C2E-4367-BB34-B3BFF44810E9}"/>
                </a:ext>
              </a:extLst>
            </p:cNvPr>
            <p:cNvSpPr/>
            <p:nvPr/>
          </p:nvSpPr>
          <p:spPr>
            <a:xfrm>
              <a:off x="3439254" y="12278875"/>
              <a:ext cx="1137603" cy="329251"/>
            </a:xfrm>
            <a:custGeom>
              <a:avLst/>
              <a:gdLst>
                <a:gd name="connsiteX0" fmla="*/ 64359 w 1137603"/>
                <a:gd name="connsiteY0" fmla="*/ 438 h 329251"/>
                <a:gd name="connsiteX1" fmla="*/ 56421 w 1137603"/>
                <a:gd name="connsiteY1" fmla="*/ 105213 h 329251"/>
                <a:gd name="connsiteX2" fmla="*/ 859 w 1137603"/>
                <a:gd name="connsiteY2" fmla="*/ 141725 h 329251"/>
                <a:gd name="connsiteX3" fmla="*/ 23084 w 1137603"/>
                <a:gd name="connsiteY3" fmla="*/ 148075 h 329251"/>
                <a:gd name="connsiteX4" fmla="*/ 29434 w 1137603"/>
                <a:gd name="connsiteY4" fmla="*/ 157600 h 329251"/>
                <a:gd name="connsiteX5" fmla="*/ 84996 w 1137603"/>
                <a:gd name="connsiteY5" fmla="*/ 219513 h 329251"/>
                <a:gd name="connsiteX6" fmla="*/ 304071 w 1137603"/>
                <a:gd name="connsiteY6" fmla="*/ 324288 h 329251"/>
                <a:gd name="connsiteX7" fmla="*/ 639034 w 1137603"/>
                <a:gd name="connsiteY7" fmla="*/ 310000 h 329251"/>
                <a:gd name="connsiteX8" fmla="*/ 697771 w 1137603"/>
                <a:gd name="connsiteY8" fmla="*/ 289363 h 329251"/>
                <a:gd name="connsiteX9" fmla="*/ 908909 w 1137603"/>
                <a:gd name="connsiteY9" fmla="*/ 305238 h 329251"/>
                <a:gd name="connsiteX10" fmla="*/ 1135921 w 1137603"/>
                <a:gd name="connsiteY10" fmla="*/ 306825 h 329251"/>
                <a:gd name="connsiteX11" fmla="*/ 785084 w 1137603"/>
                <a:gd name="connsiteY11" fmla="*/ 314763 h 329251"/>
                <a:gd name="connsiteX12" fmla="*/ 213584 w 1137603"/>
                <a:gd name="connsiteY12" fmla="*/ 305238 h 329251"/>
                <a:gd name="connsiteX13" fmla="*/ 94521 w 1137603"/>
                <a:gd name="connsiteY13" fmla="*/ 246500 h 329251"/>
                <a:gd name="connsiteX14" fmla="*/ 21496 w 1137603"/>
                <a:gd name="connsiteY14" fmla="*/ 149663 h 329251"/>
                <a:gd name="connsiteX15" fmla="*/ 64359 w 1137603"/>
                <a:gd name="connsiteY15" fmla="*/ 438 h 32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7603" h="329251">
                  <a:moveTo>
                    <a:pt x="64359" y="438"/>
                  </a:moveTo>
                  <a:cubicBezTo>
                    <a:pt x="70180" y="-6970"/>
                    <a:pt x="67004" y="81665"/>
                    <a:pt x="56421" y="105213"/>
                  </a:cubicBezTo>
                  <a:cubicBezTo>
                    <a:pt x="45838" y="128761"/>
                    <a:pt x="6415" y="134581"/>
                    <a:pt x="859" y="141725"/>
                  </a:cubicBezTo>
                  <a:cubicBezTo>
                    <a:pt x="-4697" y="148869"/>
                    <a:pt x="18322" y="145429"/>
                    <a:pt x="23084" y="148075"/>
                  </a:cubicBezTo>
                  <a:cubicBezTo>
                    <a:pt x="27846" y="150721"/>
                    <a:pt x="19115" y="145694"/>
                    <a:pt x="29434" y="157600"/>
                  </a:cubicBezTo>
                  <a:cubicBezTo>
                    <a:pt x="39753" y="169506"/>
                    <a:pt x="39223" y="191732"/>
                    <a:pt x="84996" y="219513"/>
                  </a:cubicBezTo>
                  <a:cubicBezTo>
                    <a:pt x="130769" y="247294"/>
                    <a:pt x="211731" y="309207"/>
                    <a:pt x="304071" y="324288"/>
                  </a:cubicBezTo>
                  <a:cubicBezTo>
                    <a:pt x="396411" y="339369"/>
                    <a:pt x="573417" y="315821"/>
                    <a:pt x="639034" y="310000"/>
                  </a:cubicBezTo>
                  <a:cubicBezTo>
                    <a:pt x="704651" y="304179"/>
                    <a:pt x="652792" y="290157"/>
                    <a:pt x="697771" y="289363"/>
                  </a:cubicBezTo>
                  <a:cubicBezTo>
                    <a:pt x="742750" y="288569"/>
                    <a:pt x="835884" y="302328"/>
                    <a:pt x="908909" y="305238"/>
                  </a:cubicBezTo>
                  <a:cubicBezTo>
                    <a:pt x="981934" y="308148"/>
                    <a:pt x="1156558" y="305238"/>
                    <a:pt x="1135921" y="306825"/>
                  </a:cubicBezTo>
                  <a:cubicBezTo>
                    <a:pt x="1115284" y="308412"/>
                    <a:pt x="938807" y="315027"/>
                    <a:pt x="785084" y="314763"/>
                  </a:cubicBezTo>
                  <a:cubicBezTo>
                    <a:pt x="631361" y="314499"/>
                    <a:pt x="328678" y="316615"/>
                    <a:pt x="213584" y="305238"/>
                  </a:cubicBezTo>
                  <a:cubicBezTo>
                    <a:pt x="98490" y="293861"/>
                    <a:pt x="126535" y="272429"/>
                    <a:pt x="94521" y="246500"/>
                  </a:cubicBezTo>
                  <a:cubicBezTo>
                    <a:pt x="62507" y="220571"/>
                    <a:pt x="25729" y="188292"/>
                    <a:pt x="21496" y="149663"/>
                  </a:cubicBezTo>
                  <a:cubicBezTo>
                    <a:pt x="17263" y="111034"/>
                    <a:pt x="58538" y="7846"/>
                    <a:pt x="64359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20907B0D-36E4-4824-AF78-10B0F2B99B09}"/>
                </a:ext>
              </a:extLst>
            </p:cNvPr>
            <p:cNvSpPr/>
            <p:nvPr/>
          </p:nvSpPr>
          <p:spPr>
            <a:xfrm>
              <a:off x="3917950" y="12593613"/>
              <a:ext cx="1420969" cy="48736"/>
            </a:xfrm>
            <a:custGeom>
              <a:avLst/>
              <a:gdLst>
                <a:gd name="connsiteX0" fmla="*/ 0 w 1420969"/>
                <a:gd name="connsiteY0" fmla="*/ 20662 h 48736"/>
                <a:gd name="connsiteX1" fmla="*/ 68263 w 1420969"/>
                <a:gd name="connsiteY1" fmla="*/ 22250 h 48736"/>
                <a:gd name="connsiteX2" fmla="*/ 1044575 w 1420969"/>
                <a:gd name="connsiteY2" fmla="*/ 11137 h 48736"/>
                <a:gd name="connsiteX3" fmla="*/ 1420813 w 1420969"/>
                <a:gd name="connsiteY3" fmla="*/ 25 h 48736"/>
                <a:gd name="connsiteX4" fmla="*/ 1009650 w 1420969"/>
                <a:gd name="connsiteY4" fmla="*/ 14312 h 48736"/>
                <a:gd name="connsiteX5" fmla="*/ 598488 w 1420969"/>
                <a:gd name="connsiteY5" fmla="*/ 46062 h 48736"/>
                <a:gd name="connsiteX6" fmla="*/ 1109663 w 1420969"/>
                <a:gd name="connsiteY6" fmla="*/ 46062 h 48736"/>
                <a:gd name="connsiteX7" fmla="*/ 554038 w 1420969"/>
                <a:gd name="connsiteY7" fmla="*/ 38125 h 48736"/>
                <a:gd name="connsiteX8" fmla="*/ 390525 w 1420969"/>
                <a:gd name="connsiteY8" fmla="*/ 38125 h 48736"/>
                <a:gd name="connsiteX9" fmla="*/ 0 w 1420969"/>
                <a:gd name="connsiteY9" fmla="*/ 20662 h 4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69" h="48736">
                  <a:moveTo>
                    <a:pt x="0" y="20662"/>
                  </a:moveTo>
                  <a:lnTo>
                    <a:pt x="68263" y="22250"/>
                  </a:lnTo>
                  <a:lnTo>
                    <a:pt x="1044575" y="11137"/>
                  </a:lnTo>
                  <a:cubicBezTo>
                    <a:pt x="1270000" y="7433"/>
                    <a:pt x="1426634" y="-504"/>
                    <a:pt x="1420813" y="25"/>
                  </a:cubicBezTo>
                  <a:cubicBezTo>
                    <a:pt x="1414992" y="554"/>
                    <a:pt x="1146704" y="6639"/>
                    <a:pt x="1009650" y="14312"/>
                  </a:cubicBezTo>
                  <a:cubicBezTo>
                    <a:pt x="872596" y="21985"/>
                    <a:pt x="581819" y="40770"/>
                    <a:pt x="598488" y="46062"/>
                  </a:cubicBezTo>
                  <a:cubicBezTo>
                    <a:pt x="615157" y="51354"/>
                    <a:pt x="1117071" y="47385"/>
                    <a:pt x="1109663" y="46062"/>
                  </a:cubicBezTo>
                  <a:cubicBezTo>
                    <a:pt x="1102255" y="44739"/>
                    <a:pt x="673894" y="39448"/>
                    <a:pt x="554038" y="38125"/>
                  </a:cubicBezTo>
                  <a:cubicBezTo>
                    <a:pt x="434182" y="36802"/>
                    <a:pt x="482600" y="40506"/>
                    <a:pt x="390525" y="38125"/>
                  </a:cubicBezTo>
                  <a:cubicBezTo>
                    <a:pt x="298450" y="35744"/>
                    <a:pt x="150019" y="29790"/>
                    <a:pt x="0" y="20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8F06B872-3285-400F-B7DD-120EAA16289A}"/>
                </a:ext>
              </a:extLst>
            </p:cNvPr>
            <p:cNvSpPr/>
            <p:nvPr/>
          </p:nvSpPr>
          <p:spPr>
            <a:xfrm>
              <a:off x="3502198" y="12287133"/>
              <a:ext cx="187536" cy="242018"/>
            </a:xfrm>
            <a:custGeom>
              <a:avLst/>
              <a:gdLst>
                <a:gd name="connsiteX0" fmla="*/ 71265 w 187536"/>
                <a:gd name="connsiteY0" fmla="*/ 117 h 242018"/>
                <a:gd name="connsiteX1" fmla="*/ 4590 w 187536"/>
                <a:gd name="connsiteY1" fmla="*/ 127117 h 242018"/>
                <a:gd name="connsiteX2" fmla="*/ 9352 w 187536"/>
                <a:gd name="connsiteY2" fmla="*/ 169980 h 242018"/>
                <a:gd name="connsiteX3" fmla="*/ 37927 w 187536"/>
                <a:gd name="connsiteY3" fmla="*/ 120767 h 242018"/>
                <a:gd name="connsiteX4" fmla="*/ 37927 w 187536"/>
                <a:gd name="connsiteY4" fmla="*/ 169980 h 242018"/>
                <a:gd name="connsiteX5" fmla="*/ 44277 w 187536"/>
                <a:gd name="connsiteY5" fmla="*/ 200142 h 242018"/>
                <a:gd name="connsiteX6" fmla="*/ 187152 w 187536"/>
                <a:gd name="connsiteY6" fmla="*/ 241417 h 242018"/>
                <a:gd name="connsiteX7" fmla="*/ 83965 w 187536"/>
                <a:gd name="connsiteY7" fmla="*/ 220780 h 242018"/>
                <a:gd name="connsiteX8" fmla="*/ 10940 w 187536"/>
                <a:gd name="connsiteY8" fmla="*/ 168392 h 242018"/>
                <a:gd name="connsiteX9" fmla="*/ 10940 w 187536"/>
                <a:gd name="connsiteY9" fmla="*/ 104892 h 242018"/>
                <a:gd name="connsiteX10" fmla="*/ 71265 w 187536"/>
                <a:gd name="connsiteY10" fmla="*/ 117 h 24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536" h="242018">
                  <a:moveTo>
                    <a:pt x="71265" y="117"/>
                  </a:moveTo>
                  <a:cubicBezTo>
                    <a:pt x="70207" y="3821"/>
                    <a:pt x="14909" y="98807"/>
                    <a:pt x="4590" y="127117"/>
                  </a:cubicBezTo>
                  <a:cubicBezTo>
                    <a:pt x="-5729" y="155427"/>
                    <a:pt x="3796" y="171038"/>
                    <a:pt x="9352" y="169980"/>
                  </a:cubicBezTo>
                  <a:cubicBezTo>
                    <a:pt x="14908" y="168922"/>
                    <a:pt x="33165" y="120767"/>
                    <a:pt x="37927" y="120767"/>
                  </a:cubicBezTo>
                  <a:cubicBezTo>
                    <a:pt x="42689" y="120767"/>
                    <a:pt x="36869" y="156751"/>
                    <a:pt x="37927" y="169980"/>
                  </a:cubicBezTo>
                  <a:cubicBezTo>
                    <a:pt x="38985" y="183209"/>
                    <a:pt x="19406" y="188236"/>
                    <a:pt x="44277" y="200142"/>
                  </a:cubicBezTo>
                  <a:cubicBezTo>
                    <a:pt x="69148" y="212048"/>
                    <a:pt x="180537" y="237977"/>
                    <a:pt x="187152" y="241417"/>
                  </a:cubicBezTo>
                  <a:cubicBezTo>
                    <a:pt x="193767" y="244857"/>
                    <a:pt x="113334" y="232951"/>
                    <a:pt x="83965" y="220780"/>
                  </a:cubicBezTo>
                  <a:cubicBezTo>
                    <a:pt x="54596" y="208609"/>
                    <a:pt x="23111" y="187707"/>
                    <a:pt x="10940" y="168392"/>
                  </a:cubicBezTo>
                  <a:cubicBezTo>
                    <a:pt x="-1231" y="149077"/>
                    <a:pt x="2738" y="128704"/>
                    <a:pt x="10940" y="104892"/>
                  </a:cubicBezTo>
                  <a:cubicBezTo>
                    <a:pt x="19142" y="81080"/>
                    <a:pt x="72323" y="-3587"/>
                    <a:pt x="7126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2D0E14D7-3DAC-4294-8882-D699641E4ED4}"/>
                </a:ext>
              </a:extLst>
            </p:cNvPr>
            <p:cNvSpPr/>
            <p:nvPr/>
          </p:nvSpPr>
          <p:spPr>
            <a:xfrm>
              <a:off x="3590032" y="12307865"/>
              <a:ext cx="497791" cy="259873"/>
            </a:xfrm>
            <a:custGeom>
              <a:avLst/>
              <a:gdLst>
                <a:gd name="connsiteX0" fmla="*/ 72331 w 497791"/>
                <a:gd name="connsiteY0" fmla="*/ 23 h 259873"/>
                <a:gd name="connsiteX1" fmla="*/ 10418 w 497791"/>
                <a:gd name="connsiteY1" fmla="*/ 107973 h 259873"/>
                <a:gd name="connsiteX2" fmla="*/ 34231 w 497791"/>
                <a:gd name="connsiteY2" fmla="*/ 188935 h 259873"/>
                <a:gd name="connsiteX3" fmla="*/ 329506 w 497791"/>
                <a:gd name="connsiteY3" fmla="*/ 255610 h 259873"/>
                <a:gd name="connsiteX4" fmla="*/ 267593 w 497791"/>
                <a:gd name="connsiteY4" fmla="*/ 249260 h 259873"/>
                <a:gd name="connsiteX5" fmla="*/ 426343 w 497791"/>
                <a:gd name="connsiteY5" fmla="*/ 217510 h 259873"/>
                <a:gd name="connsiteX6" fmla="*/ 497781 w 497791"/>
                <a:gd name="connsiteY6" fmla="*/ 168298 h 259873"/>
                <a:gd name="connsiteX7" fmla="*/ 431106 w 497791"/>
                <a:gd name="connsiteY7" fmla="*/ 154010 h 259873"/>
                <a:gd name="connsiteX8" fmla="*/ 358081 w 497791"/>
                <a:gd name="connsiteY8" fmla="*/ 190523 h 259873"/>
                <a:gd name="connsiteX9" fmla="*/ 85031 w 497791"/>
                <a:gd name="connsiteY9" fmla="*/ 174648 h 259873"/>
                <a:gd name="connsiteX10" fmla="*/ 27881 w 497791"/>
                <a:gd name="connsiteY10" fmla="*/ 141310 h 259873"/>
                <a:gd name="connsiteX11" fmla="*/ 21531 w 497791"/>
                <a:gd name="connsiteY11" fmla="*/ 98448 h 259873"/>
                <a:gd name="connsiteX12" fmla="*/ 72331 w 497791"/>
                <a:gd name="connsiteY12" fmla="*/ 23 h 25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791" h="259873">
                  <a:moveTo>
                    <a:pt x="72331" y="23"/>
                  </a:moveTo>
                  <a:cubicBezTo>
                    <a:pt x="70479" y="1610"/>
                    <a:pt x="16768" y="76488"/>
                    <a:pt x="10418" y="107973"/>
                  </a:cubicBezTo>
                  <a:cubicBezTo>
                    <a:pt x="4068" y="139458"/>
                    <a:pt x="-18950" y="164329"/>
                    <a:pt x="34231" y="188935"/>
                  </a:cubicBezTo>
                  <a:cubicBezTo>
                    <a:pt x="87412" y="213541"/>
                    <a:pt x="290612" y="245556"/>
                    <a:pt x="329506" y="255610"/>
                  </a:cubicBezTo>
                  <a:cubicBezTo>
                    <a:pt x="368400" y="265664"/>
                    <a:pt x="251454" y="255610"/>
                    <a:pt x="267593" y="249260"/>
                  </a:cubicBezTo>
                  <a:cubicBezTo>
                    <a:pt x="283732" y="242910"/>
                    <a:pt x="387978" y="231004"/>
                    <a:pt x="426343" y="217510"/>
                  </a:cubicBezTo>
                  <a:cubicBezTo>
                    <a:pt x="464708" y="204016"/>
                    <a:pt x="496987" y="178881"/>
                    <a:pt x="497781" y="168298"/>
                  </a:cubicBezTo>
                  <a:cubicBezTo>
                    <a:pt x="498575" y="157715"/>
                    <a:pt x="454389" y="150306"/>
                    <a:pt x="431106" y="154010"/>
                  </a:cubicBezTo>
                  <a:cubicBezTo>
                    <a:pt x="407823" y="157714"/>
                    <a:pt x="415760" y="187083"/>
                    <a:pt x="358081" y="190523"/>
                  </a:cubicBezTo>
                  <a:cubicBezTo>
                    <a:pt x="300402" y="193963"/>
                    <a:pt x="140064" y="182850"/>
                    <a:pt x="85031" y="174648"/>
                  </a:cubicBezTo>
                  <a:cubicBezTo>
                    <a:pt x="29998" y="166446"/>
                    <a:pt x="38464" y="154010"/>
                    <a:pt x="27881" y="141310"/>
                  </a:cubicBezTo>
                  <a:cubicBezTo>
                    <a:pt x="17298" y="128610"/>
                    <a:pt x="17298" y="118821"/>
                    <a:pt x="21531" y="98448"/>
                  </a:cubicBezTo>
                  <a:cubicBezTo>
                    <a:pt x="25764" y="78075"/>
                    <a:pt x="74183" y="-1564"/>
                    <a:pt x="7233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C9834770-0979-45A5-8B65-2D892E8F630E}"/>
                </a:ext>
              </a:extLst>
            </p:cNvPr>
            <p:cNvSpPr/>
            <p:nvPr/>
          </p:nvSpPr>
          <p:spPr>
            <a:xfrm>
              <a:off x="3482975" y="12286505"/>
              <a:ext cx="693567" cy="94528"/>
            </a:xfrm>
            <a:custGeom>
              <a:avLst/>
              <a:gdLst>
                <a:gd name="connsiteX0" fmla="*/ 0 w 693567"/>
                <a:gd name="connsiteY0" fmla="*/ 745 h 94528"/>
                <a:gd name="connsiteX1" fmla="*/ 85725 w 693567"/>
                <a:gd name="connsiteY1" fmla="*/ 13445 h 94528"/>
                <a:gd name="connsiteX2" fmla="*/ 474663 w 693567"/>
                <a:gd name="connsiteY2" fmla="*/ 92820 h 94528"/>
                <a:gd name="connsiteX3" fmla="*/ 685800 w 693567"/>
                <a:gd name="connsiteY3" fmla="*/ 51545 h 94528"/>
                <a:gd name="connsiteX4" fmla="*/ 331788 w 693567"/>
                <a:gd name="connsiteY4" fmla="*/ 49958 h 94528"/>
                <a:gd name="connsiteX5" fmla="*/ 682625 w 693567"/>
                <a:gd name="connsiteY5" fmla="*/ 92820 h 94528"/>
                <a:gd name="connsiteX6" fmla="*/ 574675 w 693567"/>
                <a:gd name="connsiteY6" fmla="*/ 80120 h 94528"/>
                <a:gd name="connsiteX7" fmla="*/ 271463 w 693567"/>
                <a:gd name="connsiteY7" fmla="*/ 26145 h 94528"/>
                <a:gd name="connsiteX8" fmla="*/ 0 w 693567"/>
                <a:gd name="connsiteY8" fmla="*/ 745 h 9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567" h="94528">
                  <a:moveTo>
                    <a:pt x="0" y="745"/>
                  </a:moveTo>
                  <a:cubicBezTo>
                    <a:pt x="3307" y="-578"/>
                    <a:pt x="6615" y="-1901"/>
                    <a:pt x="85725" y="13445"/>
                  </a:cubicBezTo>
                  <a:cubicBezTo>
                    <a:pt x="164835" y="28791"/>
                    <a:pt x="374651" y="86470"/>
                    <a:pt x="474663" y="92820"/>
                  </a:cubicBezTo>
                  <a:cubicBezTo>
                    <a:pt x="574675" y="99170"/>
                    <a:pt x="709612" y="58689"/>
                    <a:pt x="685800" y="51545"/>
                  </a:cubicBezTo>
                  <a:cubicBezTo>
                    <a:pt x="661988" y="44401"/>
                    <a:pt x="332317" y="43079"/>
                    <a:pt x="331788" y="49958"/>
                  </a:cubicBezTo>
                  <a:cubicBezTo>
                    <a:pt x="331259" y="56837"/>
                    <a:pt x="642144" y="87793"/>
                    <a:pt x="682625" y="92820"/>
                  </a:cubicBezTo>
                  <a:cubicBezTo>
                    <a:pt x="723106" y="97847"/>
                    <a:pt x="643202" y="91233"/>
                    <a:pt x="574675" y="80120"/>
                  </a:cubicBezTo>
                  <a:cubicBezTo>
                    <a:pt x="506148" y="69008"/>
                    <a:pt x="271463" y="26145"/>
                    <a:pt x="271463" y="26145"/>
                  </a:cubicBezTo>
                  <a:lnTo>
                    <a:pt x="0" y="74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EB56AAB6-9A96-4A46-8F41-EA57C8F53625}"/>
                </a:ext>
              </a:extLst>
            </p:cNvPr>
            <p:cNvSpPr/>
            <p:nvPr/>
          </p:nvSpPr>
          <p:spPr>
            <a:xfrm>
              <a:off x="3805215" y="12338394"/>
              <a:ext cx="310196" cy="238018"/>
            </a:xfrm>
            <a:custGeom>
              <a:avLst/>
              <a:gdLst>
                <a:gd name="connsiteX0" fmla="*/ 306410 w 310196"/>
                <a:gd name="connsiteY0" fmla="*/ 1244 h 238018"/>
                <a:gd name="connsiteX1" fmla="*/ 301648 w 310196"/>
                <a:gd name="connsiteY1" fmla="*/ 171106 h 238018"/>
                <a:gd name="connsiteX2" fmla="*/ 269898 w 310196"/>
                <a:gd name="connsiteY2" fmla="*/ 209206 h 238018"/>
                <a:gd name="connsiteX3" fmla="*/ 23 w 310196"/>
                <a:gd name="connsiteY3" fmla="*/ 237781 h 238018"/>
                <a:gd name="connsiteX4" fmla="*/ 285773 w 310196"/>
                <a:gd name="connsiteY4" fmla="*/ 193331 h 238018"/>
                <a:gd name="connsiteX5" fmla="*/ 296885 w 310196"/>
                <a:gd name="connsiteY5" fmla="*/ 98081 h 238018"/>
                <a:gd name="connsiteX6" fmla="*/ 306410 w 310196"/>
                <a:gd name="connsiteY6" fmla="*/ 1244 h 2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96" h="238018">
                  <a:moveTo>
                    <a:pt x="306410" y="1244"/>
                  </a:moveTo>
                  <a:cubicBezTo>
                    <a:pt x="307204" y="13415"/>
                    <a:pt x="307733" y="136446"/>
                    <a:pt x="301648" y="171106"/>
                  </a:cubicBezTo>
                  <a:cubicBezTo>
                    <a:pt x="295563" y="205766"/>
                    <a:pt x="320169" y="198094"/>
                    <a:pt x="269898" y="209206"/>
                  </a:cubicBezTo>
                  <a:cubicBezTo>
                    <a:pt x="219627" y="220318"/>
                    <a:pt x="-2623" y="240427"/>
                    <a:pt x="23" y="237781"/>
                  </a:cubicBezTo>
                  <a:cubicBezTo>
                    <a:pt x="2669" y="235135"/>
                    <a:pt x="236296" y="216614"/>
                    <a:pt x="285773" y="193331"/>
                  </a:cubicBezTo>
                  <a:cubicBezTo>
                    <a:pt x="335250" y="170048"/>
                    <a:pt x="293710" y="126656"/>
                    <a:pt x="296885" y="98081"/>
                  </a:cubicBezTo>
                  <a:cubicBezTo>
                    <a:pt x="300060" y="69506"/>
                    <a:pt x="305616" y="-10927"/>
                    <a:pt x="306410" y="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F9019245-523E-4788-B8BB-4125A6AEE87C}"/>
                </a:ext>
              </a:extLst>
            </p:cNvPr>
            <p:cNvSpPr/>
            <p:nvPr/>
          </p:nvSpPr>
          <p:spPr>
            <a:xfrm>
              <a:off x="3906661" y="12379144"/>
              <a:ext cx="151943" cy="137468"/>
            </a:xfrm>
            <a:custGeom>
              <a:avLst/>
              <a:gdLst>
                <a:gd name="connsiteX0" fmla="*/ 150989 w 151943"/>
                <a:gd name="connsiteY0" fmla="*/ 181 h 137468"/>
                <a:gd name="connsiteX1" fmla="*/ 93839 w 151943"/>
                <a:gd name="connsiteY1" fmla="*/ 81144 h 137468"/>
                <a:gd name="connsiteX2" fmla="*/ 177 w 151943"/>
                <a:gd name="connsiteY2" fmla="*/ 136706 h 137468"/>
                <a:gd name="connsiteX3" fmla="*/ 119239 w 151943"/>
                <a:gd name="connsiteY3" fmla="*/ 112894 h 137468"/>
                <a:gd name="connsiteX4" fmla="*/ 127177 w 151943"/>
                <a:gd name="connsiteY4" fmla="*/ 104956 h 137468"/>
                <a:gd name="connsiteX5" fmla="*/ 150989 w 151943"/>
                <a:gd name="connsiteY5" fmla="*/ 181 h 1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43" h="137468">
                  <a:moveTo>
                    <a:pt x="150989" y="181"/>
                  </a:moveTo>
                  <a:cubicBezTo>
                    <a:pt x="145433" y="-3788"/>
                    <a:pt x="118974" y="58390"/>
                    <a:pt x="93839" y="81144"/>
                  </a:cubicBezTo>
                  <a:cubicBezTo>
                    <a:pt x="68704" y="103898"/>
                    <a:pt x="-4056" y="131414"/>
                    <a:pt x="177" y="136706"/>
                  </a:cubicBezTo>
                  <a:cubicBezTo>
                    <a:pt x="4410" y="141998"/>
                    <a:pt x="98073" y="118186"/>
                    <a:pt x="119239" y="112894"/>
                  </a:cubicBezTo>
                  <a:cubicBezTo>
                    <a:pt x="140405" y="107602"/>
                    <a:pt x="117917" y="123477"/>
                    <a:pt x="127177" y="104956"/>
                  </a:cubicBezTo>
                  <a:cubicBezTo>
                    <a:pt x="136437" y="86435"/>
                    <a:pt x="156545" y="4150"/>
                    <a:pt x="150989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139F72B4-3596-475C-9364-374841FA5201}"/>
                </a:ext>
              </a:extLst>
            </p:cNvPr>
            <p:cNvSpPr/>
            <p:nvPr/>
          </p:nvSpPr>
          <p:spPr>
            <a:xfrm>
              <a:off x="3774822" y="12374031"/>
              <a:ext cx="216776" cy="133326"/>
            </a:xfrm>
            <a:custGeom>
              <a:avLst/>
              <a:gdLst>
                <a:gd name="connsiteX0" fmla="*/ 192341 w 216776"/>
                <a:gd name="connsiteY0" fmla="*/ 532 h 133326"/>
                <a:gd name="connsiteX1" fmla="*/ 209803 w 216776"/>
                <a:gd name="connsiteY1" fmla="*/ 67207 h 133326"/>
                <a:gd name="connsiteX2" fmla="*/ 55816 w 216776"/>
                <a:gd name="connsiteY2" fmla="*/ 125944 h 133326"/>
                <a:gd name="connsiteX3" fmla="*/ 5016 w 216776"/>
                <a:gd name="connsiteY3" fmla="*/ 132294 h 133326"/>
                <a:gd name="connsiteX4" fmla="*/ 165353 w 216776"/>
                <a:gd name="connsiteY4" fmla="*/ 124357 h 133326"/>
                <a:gd name="connsiteX5" fmla="*/ 209803 w 216776"/>
                <a:gd name="connsiteY5" fmla="*/ 105307 h 133326"/>
                <a:gd name="connsiteX6" fmla="*/ 192341 w 216776"/>
                <a:gd name="connsiteY6" fmla="*/ 532 h 1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76" h="133326">
                  <a:moveTo>
                    <a:pt x="192341" y="532"/>
                  </a:moveTo>
                  <a:cubicBezTo>
                    <a:pt x="192341" y="-5818"/>
                    <a:pt x="232557" y="46305"/>
                    <a:pt x="209803" y="67207"/>
                  </a:cubicBezTo>
                  <a:cubicBezTo>
                    <a:pt x="187049" y="88109"/>
                    <a:pt x="89947" y="115096"/>
                    <a:pt x="55816" y="125944"/>
                  </a:cubicBezTo>
                  <a:cubicBezTo>
                    <a:pt x="21685" y="136792"/>
                    <a:pt x="-13240" y="132558"/>
                    <a:pt x="5016" y="132294"/>
                  </a:cubicBezTo>
                  <a:cubicBezTo>
                    <a:pt x="23272" y="132030"/>
                    <a:pt x="131222" y="128855"/>
                    <a:pt x="165353" y="124357"/>
                  </a:cubicBezTo>
                  <a:cubicBezTo>
                    <a:pt x="199484" y="119859"/>
                    <a:pt x="203188" y="122240"/>
                    <a:pt x="209803" y="105307"/>
                  </a:cubicBezTo>
                  <a:cubicBezTo>
                    <a:pt x="216418" y="88374"/>
                    <a:pt x="192341" y="6882"/>
                    <a:pt x="192341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B2E5EB5F-8F8A-4B53-878A-97BD934CD161}"/>
                </a:ext>
              </a:extLst>
            </p:cNvPr>
            <p:cNvSpPr/>
            <p:nvPr/>
          </p:nvSpPr>
          <p:spPr>
            <a:xfrm>
              <a:off x="4095450" y="12341962"/>
              <a:ext cx="478138" cy="189673"/>
            </a:xfrm>
            <a:custGeom>
              <a:avLst/>
              <a:gdLst>
                <a:gd name="connsiteX0" fmla="*/ 52688 w 478138"/>
                <a:gd name="connsiteY0" fmla="*/ 2438 h 189673"/>
                <a:gd name="connsiteX1" fmla="*/ 36813 w 478138"/>
                <a:gd name="connsiteY1" fmla="*/ 162776 h 189673"/>
                <a:gd name="connsiteX2" fmla="*/ 478138 w 478138"/>
                <a:gd name="connsiteY2" fmla="*/ 186588 h 189673"/>
                <a:gd name="connsiteX3" fmla="*/ 33638 w 478138"/>
                <a:gd name="connsiteY3" fmla="*/ 188176 h 189673"/>
                <a:gd name="connsiteX4" fmla="*/ 28875 w 478138"/>
                <a:gd name="connsiteY4" fmla="*/ 175476 h 189673"/>
                <a:gd name="connsiteX5" fmla="*/ 9825 w 478138"/>
                <a:gd name="connsiteY5" fmla="*/ 72288 h 189673"/>
                <a:gd name="connsiteX6" fmla="*/ 52688 w 478138"/>
                <a:gd name="connsiteY6" fmla="*/ 2438 h 18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138" h="189673">
                  <a:moveTo>
                    <a:pt x="52688" y="2438"/>
                  </a:moveTo>
                  <a:cubicBezTo>
                    <a:pt x="57186" y="17519"/>
                    <a:pt x="-34095" y="132084"/>
                    <a:pt x="36813" y="162776"/>
                  </a:cubicBezTo>
                  <a:cubicBezTo>
                    <a:pt x="107721" y="193468"/>
                    <a:pt x="478667" y="182355"/>
                    <a:pt x="478138" y="186588"/>
                  </a:cubicBezTo>
                  <a:cubicBezTo>
                    <a:pt x="477609" y="190821"/>
                    <a:pt x="108515" y="190028"/>
                    <a:pt x="33638" y="188176"/>
                  </a:cubicBezTo>
                  <a:cubicBezTo>
                    <a:pt x="-41239" y="186324"/>
                    <a:pt x="32844" y="194791"/>
                    <a:pt x="28875" y="175476"/>
                  </a:cubicBezTo>
                  <a:cubicBezTo>
                    <a:pt x="24906" y="156161"/>
                    <a:pt x="7973" y="98482"/>
                    <a:pt x="9825" y="72288"/>
                  </a:cubicBezTo>
                  <a:cubicBezTo>
                    <a:pt x="11677" y="46094"/>
                    <a:pt x="48190" y="-12643"/>
                    <a:pt x="52688" y="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04D5A73B-99B2-4AD6-9D98-404DFECF504C}"/>
                </a:ext>
              </a:extLst>
            </p:cNvPr>
            <p:cNvSpPr/>
            <p:nvPr/>
          </p:nvSpPr>
          <p:spPr>
            <a:xfrm>
              <a:off x="4128816" y="12334833"/>
              <a:ext cx="411704" cy="167058"/>
            </a:xfrm>
            <a:custGeom>
              <a:avLst/>
              <a:gdLst>
                <a:gd name="connsiteX0" fmla="*/ 51072 w 411704"/>
                <a:gd name="connsiteY0" fmla="*/ 42 h 167058"/>
                <a:gd name="connsiteX1" fmla="*/ 25672 w 411704"/>
                <a:gd name="connsiteY1" fmla="*/ 90530 h 167058"/>
                <a:gd name="connsiteX2" fmla="*/ 59009 w 411704"/>
                <a:gd name="connsiteY2" fmla="*/ 127042 h 167058"/>
                <a:gd name="connsiteX3" fmla="*/ 109809 w 411704"/>
                <a:gd name="connsiteY3" fmla="*/ 154030 h 167058"/>
                <a:gd name="connsiteX4" fmla="*/ 411434 w 411704"/>
                <a:gd name="connsiteY4" fmla="*/ 165142 h 167058"/>
                <a:gd name="connsiteX5" fmla="*/ 160609 w 411704"/>
                <a:gd name="connsiteY5" fmla="*/ 165142 h 167058"/>
                <a:gd name="connsiteX6" fmla="*/ 12972 w 411704"/>
                <a:gd name="connsiteY6" fmla="*/ 146092 h 167058"/>
                <a:gd name="connsiteX7" fmla="*/ 9797 w 411704"/>
                <a:gd name="connsiteY7" fmla="*/ 79417 h 167058"/>
                <a:gd name="connsiteX8" fmla="*/ 51072 w 411704"/>
                <a:gd name="connsiteY8" fmla="*/ 42 h 1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04" h="167058">
                  <a:moveTo>
                    <a:pt x="51072" y="42"/>
                  </a:moveTo>
                  <a:cubicBezTo>
                    <a:pt x="53718" y="1894"/>
                    <a:pt x="24349" y="69363"/>
                    <a:pt x="25672" y="90530"/>
                  </a:cubicBezTo>
                  <a:cubicBezTo>
                    <a:pt x="26995" y="111697"/>
                    <a:pt x="44986" y="116459"/>
                    <a:pt x="59009" y="127042"/>
                  </a:cubicBezTo>
                  <a:cubicBezTo>
                    <a:pt x="73032" y="137625"/>
                    <a:pt x="51072" y="147680"/>
                    <a:pt x="109809" y="154030"/>
                  </a:cubicBezTo>
                  <a:cubicBezTo>
                    <a:pt x="168546" y="160380"/>
                    <a:pt x="402967" y="163290"/>
                    <a:pt x="411434" y="165142"/>
                  </a:cubicBezTo>
                  <a:cubicBezTo>
                    <a:pt x="419901" y="166994"/>
                    <a:pt x="227019" y="168317"/>
                    <a:pt x="160609" y="165142"/>
                  </a:cubicBezTo>
                  <a:cubicBezTo>
                    <a:pt x="94199" y="161967"/>
                    <a:pt x="38107" y="160379"/>
                    <a:pt x="12972" y="146092"/>
                  </a:cubicBezTo>
                  <a:cubicBezTo>
                    <a:pt x="-12163" y="131805"/>
                    <a:pt x="6357" y="101642"/>
                    <a:pt x="9797" y="79417"/>
                  </a:cubicBezTo>
                  <a:cubicBezTo>
                    <a:pt x="13236" y="57192"/>
                    <a:pt x="48426" y="-1810"/>
                    <a:pt x="5107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47BDF0EC-01F6-43A9-AA5E-D7D2B792E853}"/>
                </a:ext>
              </a:extLst>
            </p:cNvPr>
            <p:cNvSpPr/>
            <p:nvPr/>
          </p:nvSpPr>
          <p:spPr>
            <a:xfrm>
              <a:off x="4152899" y="12301449"/>
              <a:ext cx="92565" cy="185858"/>
            </a:xfrm>
            <a:custGeom>
              <a:avLst/>
              <a:gdLst>
                <a:gd name="connsiteX0" fmla="*/ 77789 w 92565"/>
                <a:gd name="connsiteY0" fmla="*/ 89 h 185858"/>
                <a:gd name="connsiteX1" fmla="*/ 23814 w 92565"/>
                <a:gd name="connsiteY1" fmla="*/ 103276 h 185858"/>
                <a:gd name="connsiteX2" fmla="*/ 33339 w 92565"/>
                <a:gd name="connsiteY2" fmla="*/ 146139 h 185858"/>
                <a:gd name="connsiteX3" fmla="*/ 65089 w 92565"/>
                <a:gd name="connsiteY3" fmla="*/ 171539 h 185858"/>
                <a:gd name="connsiteX4" fmla="*/ 92076 w 92565"/>
                <a:gd name="connsiteY4" fmla="*/ 185826 h 185858"/>
                <a:gd name="connsiteX5" fmla="*/ 41276 w 92565"/>
                <a:gd name="connsiteY5" fmla="*/ 174714 h 185858"/>
                <a:gd name="connsiteX6" fmla="*/ 1 w 92565"/>
                <a:gd name="connsiteY6" fmla="*/ 152489 h 185858"/>
                <a:gd name="connsiteX7" fmla="*/ 39689 w 92565"/>
                <a:gd name="connsiteY7" fmla="*/ 122326 h 185858"/>
                <a:gd name="connsiteX8" fmla="*/ 77789 w 92565"/>
                <a:gd name="connsiteY8" fmla="*/ 89 h 18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65" h="185858">
                  <a:moveTo>
                    <a:pt x="77789" y="89"/>
                  </a:moveTo>
                  <a:cubicBezTo>
                    <a:pt x="75143" y="-3086"/>
                    <a:pt x="31222" y="78934"/>
                    <a:pt x="23814" y="103276"/>
                  </a:cubicBezTo>
                  <a:cubicBezTo>
                    <a:pt x="16406" y="127618"/>
                    <a:pt x="26460" y="134762"/>
                    <a:pt x="33339" y="146139"/>
                  </a:cubicBezTo>
                  <a:cubicBezTo>
                    <a:pt x="40218" y="157516"/>
                    <a:pt x="55300" y="164925"/>
                    <a:pt x="65089" y="171539"/>
                  </a:cubicBezTo>
                  <a:cubicBezTo>
                    <a:pt x="74878" y="178153"/>
                    <a:pt x="96045" y="185297"/>
                    <a:pt x="92076" y="185826"/>
                  </a:cubicBezTo>
                  <a:cubicBezTo>
                    <a:pt x="88107" y="186355"/>
                    <a:pt x="56622" y="180270"/>
                    <a:pt x="41276" y="174714"/>
                  </a:cubicBezTo>
                  <a:cubicBezTo>
                    <a:pt x="25930" y="169158"/>
                    <a:pt x="265" y="161220"/>
                    <a:pt x="1" y="152489"/>
                  </a:cubicBezTo>
                  <a:cubicBezTo>
                    <a:pt x="-264" y="143758"/>
                    <a:pt x="29106" y="142699"/>
                    <a:pt x="39689" y="122326"/>
                  </a:cubicBezTo>
                  <a:cubicBezTo>
                    <a:pt x="50272" y="101953"/>
                    <a:pt x="80435" y="3264"/>
                    <a:pt x="7778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52041131-247A-4A91-BBF3-737338E14FFB}"/>
                </a:ext>
              </a:extLst>
            </p:cNvPr>
            <p:cNvSpPr/>
            <p:nvPr/>
          </p:nvSpPr>
          <p:spPr>
            <a:xfrm>
              <a:off x="4505983" y="12517311"/>
              <a:ext cx="451372" cy="15474"/>
            </a:xfrm>
            <a:custGeom>
              <a:avLst/>
              <a:gdLst>
                <a:gd name="connsiteX0" fmla="*/ 13630 w 451372"/>
                <a:gd name="connsiteY0" fmla="*/ 14414 h 15474"/>
                <a:gd name="connsiteX1" fmla="*/ 450192 w 451372"/>
                <a:gd name="connsiteY1" fmla="*/ 12827 h 15474"/>
                <a:gd name="connsiteX2" fmla="*/ 139042 w 451372"/>
                <a:gd name="connsiteY2" fmla="*/ 127 h 15474"/>
                <a:gd name="connsiteX3" fmla="*/ 13630 w 451372"/>
                <a:gd name="connsiteY3" fmla="*/ 14414 h 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2" h="15474">
                  <a:moveTo>
                    <a:pt x="13630" y="14414"/>
                  </a:moveTo>
                  <a:cubicBezTo>
                    <a:pt x="65488" y="16531"/>
                    <a:pt x="429290" y="15208"/>
                    <a:pt x="450192" y="12827"/>
                  </a:cubicBezTo>
                  <a:cubicBezTo>
                    <a:pt x="471094" y="10446"/>
                    <a:pt x="208363" y="1714"/>
                    <a:pt x="139042" y="127"/>
                  </a:cubicBezTo>
                  <a:cubicBezTo>
                    <a:pt x="69721" y="-1460"/>
                    <a:pt x="-38228" y="12297"/>
                    <a:pt x="13630" y="14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DE7CF932-6F02-4DB0-A89A-65F798086FA2}"/>
                </a:ext>
              </a:extLst>
            </p:cNvPr>
            <p:cNvSpPr/>
            <p:nvPr/>
          </p:nvSpPr>
          <p:spPr>
            <a:xfrm>
              <a:off x="4475102" y="12325148"/>
              <a:ext cx="442974" cy="193939"/>
            </a:xfrm>
            <a:custGeom>
              <a:avLst/>
              <a:gdLst>
                <a:gd name="connsiteX0" fmla="*/ 442973 w 442974"/>
                <a:gd name="connsiteY0" fmla="*/ 202 h 193939"/>
                <a:gd name="connsiteX1" fmla="*/ 379473 w 442974"/>
                <a:gd name="connsiteY1" fmla="*/ 141490 h 193939"/>
                <a:gd name="connsiteX2" fmla="*/ 301686 w 442974"/>
                <a:gd name="connsiteY2" fmla="*/ 157365 h 193939"/>
                <a:gd name="connsiteX3" fmla="*/ 165161 w 442974"/>
                <a:gd name="connsiteY3" fmla="*/ 157365 h 193939"/>
                <a:gd name="connsiteX4" fmla="*/ 362011 w 442974"/>
                <a:gd name="connsiteY4" fmla="*/ 192290 h 193939"/>
                <a:gd name="connsiteX5" fmla="*/ 61 w 442974"/>
                <a:gd name="connsiteY5" fmla="*/ 185940 h 193939"/>
                <a:gd name="connsiteX6" fmla="*/ 333436 w 442974"/>
                <a:gd name="connsiteY6" fmla="*/ 165302 h 193939"/>
                <a:gd name="connsiteX7" fmla="*/ 381061 w 442974"/>
                <a:gd name="connsiteY7" fmla="*/ 111327 h 193939"/>
                <a:gd name="connsiteX8" fmla="*/ 442973 w 442974"/>
                <a:gd name="connsiteY8" fmla="*/ 202 h 19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74" h="193939">
                  <a:moveTo>
                    <a:pt x="442973" y="202"/>
                  </a:moveTo>
                  <a:cubicBezTo>
                    <a:pt x="442708" y="5229"/>
                    <a:pt x="403021" y="115296"/>
                    <a:pt x="379473" y="141490"/>
                  </a:cubicBezTo>
                  <a:cubicBezTo>
                    <a:pt x="355925" y="167684"/>
                    <a:pt x="337405" y="154719"/>
                    <a:pt x="301686" y="157365"/>
                  </a:cubicBezTo>
                  <a:cubicBezTo>
                    <a:pt x="265967" y="160011"/>
                    <a:pt x="155107" y="151544"/>
                    <a:pt x="165161" y="157365"/>
                  </a:cubicBezTo>
                  <a:cubicBezTo>
                    <a:pt x="175215" y="163186"/>
                    <a:pt x="389528" y="187528"/>
                    <a:pt x="362011" y="192290"/>
                  </a:cubicBezTo>
                  <a:cubicBezTo>
                    <a:pt x="334494" y="197052"/>
                    <a:pt x="4824" y="190438"/>
                    <a:pt x="61" y="185940"/>
                  </a:cubicBezTo>
                  <a:cubicBezTo>
                    <a:pt x="-4702" y="181442"/>
                    <a:pt x="269936" y="177737"/>
                    <a:pt x="333436" y="165302"/>
                  </a:cubicBezTo>
                  <a:cubicBezTo>
                    <a:pt x="396936" y="152867"/>
                    <a:pt x="363863" y="137521"/>
                    <a:pt x="381061" y="111327"/>
                  </a:cubicBezTo>
                  <a:cubicBezTo>
                    <a:pt x="398259" y="85133"/>
                    <a:pt x="443238" y="-4825"/>
                    <a:pt x="442973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651374BD-3CA1-43A3-B319-4CDEB30653DA}"/>
                </a:ext>
              </a:extLst>
            </p:cNvPr>
            <p:cNvSpPr/>
            <p:nvPr/>
          </p:nvSpPr>
          <p:spPr>
            <a:xfrm>
              <a:off x="4656171" y="12239609"/>
              <a:ext cx="485744" cy="141485"/>
            </a:xfrm>
            <a:custGeom>
              <a:avLst/>
              <a:gdLst>
                <a:gd name="connsiteX0" fmla="*/ 249204 w 485744"/>
                <a:gd name="connsiteY0" fmla="*/ 90504 h 141485"/>
                <a:gd name="connsiteX1" fmla="*/ 379379 w 485744"/>
                <a:gd name="connsiteY1" fmla="*/ 141304 h 141485"/>
                <a:gd name="connsiteX2" fmla="*/ 382554 w 485744"/>
                <a:gd name="connsiteY2" fmla="*/ 103204 h 141485"/>
                <a:gd name="connsiteX3" fmla="*/ 485742 w 485744"/>
                <a:gd name="connsiteY3" fmla="*/ 16 h 141485"/>
                <a:gd name="connsiteX4" fmla="*/ 379379 w 485744"/>
                <a:gd name="connsiteY4" fmla="*/ 95266 h 141485"/>
                <a:gd name="connsiteX5" fmla="*/ 369854 w 485744"/>
                <a:gd name="connsiteY5" fmla="*/ 106379 h 141485"/>
                <a:gd name="connsiteX6" fmla="*/ 1554 w 485744"/>
                <a:gd name="connsiteY6" fmla="*/ 1604 h 141485"/>
                <a:gd name="connsiteX7" fmla="*/ 249204 w 485744"/>
                <a:gd name="connsiteY7" fmla="*/ 90504 h 14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44" h="141485">
                  <a:moveTo>
                    <a:pt x="249204" y="90504"/>
                  </a:moveTo>
                  <a:cubicBezTo>
                    <a:pt x="312175" y="113787"/>
                    <a:pt x="357154" y="139187"/>
                    <a:pt x="379379" y="141304"/>
                  </a:cubicBezTo>
                  <a:cubicBezTo>
                    <a:pt x="401604" y="143421"/>
                    <a:pt x="364827" y="126752"/>
                    <a:pt x="382554" y="103204"/>
                  </a:cubicBezTo>
                  <a:cubicBezTo>
                    <a:pt x="400281" y="79656"/>
                    <a:pt x="486271" y="1339"/>
                    <a:pt x="485742" y="16"/>
                  </a:cubicBezTo>
                  <a:cubicBezTo>
                    <a:pt x="485213" y="-1307"/>
                    <a:pt x="398694" y="77539"/>
                    <a:pt x="379379" y="95266"/>
                  </a:cubicBezTo>
                  <a:cubicBezTo>
                    <a:pt x="360064" y="112993"/>
                    <a:pt x="432825" y="121989"/>
                    <a:pt x="369854" y="106379"/>
                  </a:cubicBezTo>
                  <a:cubicBezTo>
                    <a:pt x="306883" y="90769"/>
                    <a:pt x="22985" y="7954"/>
                    <a:pt x="1554" y="1604"/>
                  </a:cubicBezTo>
                  <a:cubicBezTo>
                    <a:pt x="-19877" y="-4746"/>
                    <a:pt x="186233" y="67221"/>
                    <a:pt x="249204" y="90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FE264D3F-21CA-4AD7-A4FE-8A253230BF2D}"/>
                </a:ext>
              </a:extLst>
            </p:cNvPr>
            <p:cNvSpPr/>
            <p:nvPr/>
          </p:nvSpPr>
          <p:spPr>
            <a:xfrm>
              <a:off x="4951339" y="12374509"/>
              <a:ext cx="150295" cy="177555"/>
            </a:xfrm>
            <a:custGeom>
              <a:avLst/>
              <a:gdLst>
                <a:gd name="connsiteX0" fmla="*/ 128661 w 150295"/>
                <a:gd name="connsiteY0" fmla="*/ 46091 h 177555"/>
                <a:gd name="connsiteX1" fmla="*/ 25474 w 150295"/>
                <a:gd name="connsiteY1" fmla="*/ 54 h 177555"/>
                <a:gd name="connsiteX2" fmla="*/ 47699 w 150295"/>
                <a:gd name="connsiteY2" fmla="*/ 57204 h 177555"/>
                <a:gd name="connsiteX3" fmla="*/ 149299 w 150295"/>
                <a:gd name="connsiteY3" fmla="*/ 176266 h 177555"/>
                <a:gd name="connsiteX4" fmla="*/ 93736 w 150295"/>
                <a:gd name="connsiteY4" fmla="*/ 114354 h 177555"/>
                <a:gd name="connsiteX5" fmla="*/ 74 w 150295"/>
                <a:gd name="connsiteY5" fmla="*/ 20691 h 177555"/>
                <a:gd name="connsiteX6" fmla="*/ 79449 w 150295"/>
                <a:gd name="connsiteY6" fmla="*/ 12754 h 177555"/>
                <a:gd name="connsiteX7" fmla="*/ 128661 w 150295"/>
                <a:gd name="connsiteY7" fmla="*/ 46091 h 1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95" h="177555">
                  <a:moveTo>
                    <a:pt x="128661" y="46091"/>
                  </a:moveTo>
                  <a:cubicBezTo>
                    <a:pt x="119665" y="43974"/>
                    <a:pt x="38968" y="-1798"/>
                    <a:pt x="25474" y="54"/>
                  </a:cubicBezTo>
                  <a:cubicBezTo>
                    <a:pt x="11980" y="1906"/>
                    <a:pt x="27062" y="27835"/>
                    <a:pt x="47699" y="57204"/>
                  </a:cubicBezTo>
                  <a:cubicBezTo>
                    <a:pt x="68336" y="86573"/>
                    <a:pt x="141626" y="166741"/>
                    <a:pt x="149299" y="176266"/>
                  </a:cubicBezTo>
                  <a:cubicBezTo>
                    <a:pt x="156972" y="185791"/>
                    <a:pt x="118607" y="140283"/>
                    <a:pt x="93736" y="114354"/>
                  </a:cubicBezTo>
                  <a:cubicBezTo>
                    <a:pt x="68865" y="88425"/>
                    <a:pt x="2455" y="37624"/>
                    <a:pt x="74" y="20691"/>
                  </a:cubicBezTo>
                  <a:cubicBezTo>
                    <a:pt x="-2307" y="3758"/>
                    <a:pt x="52726" y="7198"/>
                    <a:pt x="79449" y="12754"/>
                  </a:cubicBezTo>
                  <a:cubicBezTo>
                    <a:pt x="106172" y="18310"/>
                    <a:pt x="137657" y="48208"/>
                    <a:pt x="128661" y="4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D7452062-4CF8-419A-8757-B97D1EBA45AC}"/>
                </a:ext>
              </a:extLst>
            </p:cNvPr>
            <p:cNvSpPr/>
            <p:nvPr/>
          </p:nvSpPr>
          <p:spPr>
            <a:xfrm>
              <a:off x="4854545" y="12349014"/>
              <a:ext cx="128366" cy="162096"/>
            </a:xfrm>
            <a:custGeom>
              <a:avLst/>
              <a:gdLst>
                <a:gd name="connsiteX0" fmla="*/ 95280 w 128366"/>
                <a:gd name="connsiteY0" fmla="*/ 149 h 162096"/>
                <a:gd name="connsiteX1" fmla="*/ 68293 w 128366"/>
                <a:gd name="connsiteY1" fmla="*/ 63649 h 162096"/>
                <a:gd name="connsiteX2" fmla="*/ 127030 w 128366"/>
                <a:gd name="connsiteY2" fmla="*/ 109686 h 162096"/>
                <a:gd name="connsiteX3" fmla="*/ 30 w 128366"/>
                <a:gd name="connsiteY3" fmla="*/ 162074 h 162096"/>
                <a:gd name="connsiteX4" fmla="*/ 114330 w 128366"/>
                <a:gd name="connsiteY4" fmla="*/ 103336 h 162096"/>
                <a:gd name="connsiteX5" fmla="*/ 55593 w 128366"/>
                <a:gd name="connsiteY5" fmla="*/ 82699 h 162096"/>
                <a:gd name="connsiteX6" fmla="*/ 95280 w 128366"/>
                <a:gd name="connsiteY6" fmla="*/ 149 h 16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66" h="162096">
                  <a:moveTo>
                    <a:pt x="95280" y="149"/>
                  </a:moveTo>
                  <a:cubicBezTo>
                    <a:pt x="97397" y="-3026"/>
                    <a:pt x="63001" y="45393"/>
                    <a:pt x="68293" y="63649"/>
                  </a:cubicBezTo>
                  <a:cubicBezTo>
                    <a:pt x="73585" y="81905"/>
                    <a:pt x="138407" y="93282"/>
                    <a:pt x="127030" y="109686"/>
                  </a:cubicBezTo>
                  <a:cubicBezTo>
                    <a:pt x="115653" y="126090"/>
                    <a:pt x="2147" y="163132"/>
                    <a:pt x="30" y="162074"/>
                  </a:cubicBezTo>
                  <a:cubicBezTo>
                    <a:pt x="-2087" y="161016"/>
                    <a:pt x="105070" y="116565"/>
                    <a:pt x="114330" y="103336"/>
                  </a:cubicBezTo>
                  <a:cubicBezTo>
                    <a:pt x="123590" y="90107"/>
                    <a:pt x="58239" y="100162"/>
                    <a:pt x="55593" y="82699"/>
                  </a:cubicBezTo>
                  <a:cubicBezTo>
                    <a:pt x="52947" y="65236"/>
                    <a:pt x="93163" y="3324"/>
                    <a:pt x="95280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4CECAF45-8190-4396-852F-DE2BA8AC6643}"/>
                </a:ext>
              </a:extLst>
            </p:cNvPr>
            <p:cNvSpPr/>
            <p:nvPr/>
          </p:nvSpPr>
          <p:spPr>
            <a:xfrm>
              <a:off x="4354712" y="12597590"/>
              <a:ext cx="945303" cy="33200"/>
            </a:xfrm>
            <a:custGeom>
              <a:avLst/>
              <a:gdLst>
                <a:gd name="connsiteX0" fmla="*/ 2976 w 945303"/>
                <a:gd name="connsiteY0" fmla="*/ 13510 h 33200"/>
                <a:gd name="connsiteX1" fmla="*/ 90288 w 945303"/>
                <a:gd name="connsiteY1" fmla="*/ 21448 h 33200"/>
                <a:gd name="connsiteX2" fmla="*/ 793551 w 945303"/>
                <a:gd name="connsiteY2" fmla="*/ 32560 h 33200"/>
                <a:gd name="connsiteX3" fmla="*/ 942776 w 945303"/>
                <a:gd name="connsiteY3" fmla="*/ 810 h 33200"/>
                <a:gd name="connsiteX4" fmla="*/ 730051 w 945303"/>
                <a:gd name="connsiteY4" fmla="*/ 8748 h 33200"/>
                <a:gd name="connsiteX5" fmla="*/ 2976 w 945303"/>
                <a:gd name="connsiteY5" fmla="*/ 13510 h 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303" h="33200">
                  <a:moveTo>
                    <a:pt x="2976" y="13510"/>
                  </a:moveTo>
                  <a:cubicBezTo>
                    <a:pt x="-19249" y="15891"/>
                    <a:pt x="90288" y="21448"/>
                    <a:pt x="90288" y="21448"/>
                  </a:cubicBezTo>
                  <a:cubicBezTo>
                    <a:pt x="222050" y="24623"/>
                    <a:pt x="651470" y="36000"/>
                    <a:pt x="793551" y="32560"/>
                  </a:cubicBezTo>
                  <a:cubicBezTo>
                    <a:pt x="935632" y="29120"/>
                    <a:pt x="953359" y="4779"/>
                    <a:pt x="942776" y="810"/>
                  </a:cubicBezTo>
                  <a:cubicBezTo>
                    <a:pt x="932193" y="-3159"/>
                    <a:pt x="730051" y="8748"/>
                    <a:pt x="730051" y="8748"/>
                  </a:cubicBezTo>
                  <a:lnTo>
                    <a:pt x="2976" y="135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1BA160D1-067C-400D-BD18-9D55F4D4190F}"/>
                </a:ext>
              </a:extLst>
            </p:cNvPr>
            <p:cNvSpPr/>
            <p:nvPr/>
          </p:nvSpPr>
          <p:spPr>
            <a:xfrm>
              <a:off x="5014457" y="12388148"/>
              <a:ext cx="95962" cy="134801"/>
            </a:xfrm>
            <a:custGeom>
              <a:avLst/>
              <a:gdLst>
                <a:gd name="connsiteX0" fmla="*/ 456 w 95962"/>
                <a:gd name="connsiteY0" fmla="*/ 2290 h 134801"/>
                <a:gd name="connsiteX1" fmla="*/ 94118 w 95962"/>
                <a:gd name="connsiteY1" fmla="*/ 134052 h 134801"/>
                <a:gd name="connsiteX2" fmla="*/ 59193 w 95962"/>
                <a:gd name="connsiteY2" fmla="*/ 54677 h 134801"/>
                <a:gd name="connsiteX3" fmla="*/ 456 w 95962"/>
                <a:gd name="connsiteY3" fmla="*/ 2290 h 1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62" h="134801">
                  <a:moveTo>
                    <a:pt x="456" y="2290"/>
                  </a:moveTo>
                  <a:cubicBezTo>
                    <a:pt x="6277" y="15519"/>
                    <a:pt x="84329" y="125321"/>
                    <a:pt x="94118" y="134052"/>
                  </a:cubicBezTo>
                  <a:cubicBezTo>
                    <a:pt x="103907" y="142783"/>
                    <a:pt x="72157" y="72669"/>
                    <a:pt x="59193" y="54677"/>
                  </a:cubicBezTo>
                  <a:cubicBezTo>
                    <a:pt x="46229" y="36685"/>
                    <a:pt x="-5365" y="-10939"/>
                    <a:pt x="456" y="2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937884E7-691B-4AA0-AC61-804631C46D0C}"/>
                </a:ext>
              </a:extLst>
            </p:cNvPr>
            <p:cNvSpPr/>
            <p:nvPr/>
          </p:nvSpPr>
          <p:spPr>
            <a:xfrm>
              <a:off x="4911625" y="12495896"/>
              <a:ext cx="109911" cy="76158"/>
            </a:xfrm>
            <a:custGeom>
              <a:avLst/>
              <a:gdLst>
                <a:gd name="connsiteX0" fmla="*/ 109638 w 109911"/>
                <a:gd name="connsiteY0" fmla="*/ 904 h 76158"/>
                <a:gd name="connsiteX1" fmla="*/ 3275 w 109911"/>
                <a:gd name="connsiteY1" fmla="*/ 75517 h 76158"/>
                <a:gd name="connsiteX2" fmla="*/ 33438 w 109911"/>
                <a:gd name="connsiteY2" fmla="*/ 35829 h 76158"/>
                <a:gd name="connsiteX3" fmla="*/ 109638 w 109911"/>
                <a:gd name="connsiteY3" fmla="*/ 904 h 7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11" h="76158">
                  <a:moveTo>
                    <a:pt x="109638" y="904"/>
                  </a:moveTo>
                  <a:cubicBezTo>
                    <a:pt x="104611" y="7519"/>
                    <a:pt x="15975" y="69696"/>
                    <a:pt x="3275" y="75517"/>
                  </a:cubicBezTo>
                  <a:cubicBezTo>
                    <a:pt x="-9425" y="81338"/>
                    <a:pt x="17828" y="45883"/>
                    <a:pt x="33438" y="35829"/>
                  </a:cubicBezTo>
                  <a:cubicBezTo>
                    <a:pt x="49048" y="25775"/>
                    <a:pt x="114665" y="-5711"/>
                    <a:pt x="109638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233E085E-6473-452F-8A74-2280E8265442}"/>
                </a:ext>
              </a:extLst>
            </p:cNvPr>
            <p:cNvSpPr/>
            <p:nvPr/>
          </p:nvSpPr>
          <p:spPr>
            <a:xfrm>
              <a:off x="5076644" y="12453880"/>
              <a:ext cx="271772" cy="158824"/>
            </a:xfrm>
            <a:custGeom>
              <a:avLst/>
              <a:gdLst>
                <a:gd name="connsiteX0" fmla="*/ 181 w 271772"/>
                <a:gd name="connsiteY0" fmla="*/ 58 h 158824"/>
                <a:gd name="connsiteX1" fmla="*/ 257356 w 271772"/>
                <a:gd name="connsiteY1" fmla="*/ 50858 h 158824"/>
                <a:gd name="connsiteX2" fmla="*/ 239894 w 271772"/>
                <a:gd name="connsiteY2" fmla="*/ 58795 h 158824"/>
                <a:gd name="connsiteX3" fmla="*/ 257356 w 271772"/>
                <a:gd name="connsiteY3" fmla="*/ 158808 h 158824"/>
                <a:gd name="connsiteX4" fmla="*/ 270056 w 271772"/>
                <a:gd name="connsiteY4" fmla="*/ 66733 h 158824"/>
                <a:gd name="connsiteX5" fmla="*/ 217669 w 271772"/>
                <a:gd name="connsiteY5" fmla="*/ 61970 h 158824"/>
                <a:gd name="connsiteX6" fmla="*/ 181 w 271772"/>
                <a:gd name="connsiteY6" fmla="*/ 58 h 1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772" h="158824">
                  <a:moveTo>
                    <a:pt x="181" y="58"/>
                  </a:moveTo>
                  <a:cubicBezTo>
                    <a:pt x="6796" y="-1794"/>
                    <a:pt x="217404" y="41069"/>
                    <a:pt x="257356" y="50858"/>
                  </a:cubicBezTo>
                  <a:cubicBezTo>
                    <a:pt x="297308" y="60648"/>
                    <a:pt x="239894" y="40803"/>
                    <a:pt x="239894" y="58795"/>
                  </a:cubicBezTo>
                  <a:cubicBezTo>
                    <a:pt x="239894" y="76787"/>
                    <a:pt x="252329" y="157485"/>
                    <a:pt x="257356" y="158808"/>
                  </a:cubicBezTo>
                  <a:cubicBezTo>
                    <a:pt x="262383" y="160131"/>
                    <a:pt x="276671" y="82873"/>
                    <a:pt x="270056" y="66733"/>
                  </a:cubicBezTo>
                  <a:cubicBezTo>
                    <a:pt x="263442" y="50593"/>
                    <a:pt x="265294" y="73347"/>
                    <a:pt x="217669" y="61970"/>
                  </a:cubicBezTo>
                  <a:cubicBezTo>
                    <a:pt x="170044" y="50593"/>
                    <a:pt x="-6434" y="1910"/>
                    <a:pt x="181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3FFFE329-6DCF-4417-BD5A-A44B5ED94090}"/>
                </a:ext>
              </a:extLst>
            </p:cNvPr>
            <p:cNvSpPr/>
            <p:nvPr/>
          </p:nvSpPr>
          <p:spPr>
            <a:xfrm>
              <a:off x="4525963" y="12552894"/>
              <a:ext cx="315223" cy="20591"/>
            </a:xfrm>
            <a:custGeom>
              <a:avLst/>
              <a:gdLst>
                <a:gd name="connsiteX0" fmla="*/ 0 w 315223"/>
                <a:gd name="connsiteY0" fmla="*/ 4231 h 20591"/>
                <a:gd name="connsiteX1" fmla="*/ 107950 w 315223"/>
                <a:gd name="connsiteY1" fmla="*/ 2644 h 20591"/>
                <a:gd name="connsiteX2" fmla="*/ 311150 w 315223"/>
                <a:gd name="connsiteY2" fmla="*/ 1056 h 20591"/>
                <a:gd name="connsiteX3" fmla="*/ 239712 w 315223"/>
                <a:gd name="connsiteY3" fmla="*/ 20106 h 20591"/>
                <a:gd name="connsiteX4" fmla="*/ 188912 w 315223"/>
                <a:gd name="connsiteY4" fmla="*/ 15344 h 20591"/>
                <a:gd name="connsiteX5" fmla="*/ 0 w 315223"/>
                <a:gd name="connsiteY5" fmla="*/ 4231 h 2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23" h="20591">
                  <a:moveTo>
                    <a:pt x="0" y="4231"/>
                  </a:moveTo>
                  <a:lnTo>
                    <a:pt x="107950" y="2644"/>
                  </a:lnTo>
                  <a:cubicBezTo>
                    <a:pt x="159808" y="2115"/>
                    <a:pt x="289190" y="-1854"/>
                    <a:pt x="311150" y="1056"/>
                  </a:cubicBezTo>
                  <a:cubicBezTo>
                    <a:pt x="333110" y="3966"/>
                    <a:pt x="260085" y="17725"/>
                    <a:pt x="239712" y="20106"/>
                  </a:cubicBezTo>
                  <a:cubicBezTo>
                    <a:pt x="219339" y="22487"/>
                    <a:pt x="188912" y="15344"/>
                    <a:pt x="188912" y="15344"/>
                  </a:cubicBezTo>
                  <a:lnTo>
                    <a:pt x="0" y="42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F8490EBF-ACC4-486C-8ABB-79BA4E233546}"/>
                </a:ext>
              </a:extLst>
            </p:cNvPr>
            <p:cNvSpPr/>
            <p:nvPr/>
          </p:nvSpPr>
          <p:spPr>
            <a:xfrm>
              <a:off x="4871104" y="12532022"/>
              <a:ext cx="389876" cy="60039"/>
            </a:xfrm>
            <a:custGeom>
              <a:avLst/>
              <a:gdLst>
                <a:gd name="connsiteX0" fmla="*/ 148571 w 389876"/>
                <a:gd name="connsiteY0" fmla="*/ 10816 h 60039"/>
                <a:gd name="connsiteX1" fmla="*/ 300971 w 389876"/>
                <a:gd name="connsiteY1" fmla="*/ 1291 h 60039"/>
                <a:gd name="connsiteX2" fmla="*/ 389871 w 389876"/>
                <a:gd name="connsiteY2" fmla="*/ 1291 h 60039"/>
                <a:gd name="connsiteX3" fmla="*/ 305734 w 389876"/>
                <a:gd name="connsiteY3" fmla="*/ 12403 h 60039"/>
                <a:gd name="connsiteX4" fmla="*/ 197784 w 389876"/>
                <a:gd name="connsiteY4" fmla="*/ 28278 h 60039"/>
                <a:gd name="connsiteX5" fmla="*/ 934 w 389876"/>
                <a:gd name="connsiteY5" fmla="*/ 60028 h 60039"/>
                <a:gd name="connsiteX6" fmla="*/ 148571 w 389876"/>
                <a:gd name="connsiteY6" fmla="*/ 10816 h 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876" h="60039">
                  <a:moveTo>
                    <a:pt x="148571" y="10816"/>
                  </a:moveTo>
                  <a:cubicBezTo>
                    <a:pt x="198577" y="1027"/>
                    <a:pt x="260754" y="2879"/>
                    <a:pt x="300971" y="1291"/>
                  </a:cubicBezTo>
                  <a:cubicBezTo>
                    <a:pt x="341188" y="-297"/>
                    <a:pt x="389077" y="-561"/>
                    <a:pt x="389871" y="1291"/>
                  </a:cubicBezTo>
                  <a:cubicBezTo>
                    <a:pt x="390665" y="3143"/>
                    <a:pt x="305734" y="12403"/>
                    <a:pt x="305734" y="12403"/>
                  </a:cubicBezTo>
                  <a:lnTo>
                    <a:pt x="197784" y="28278"/>
                  </a:lnTo>
                  <a:lnTo>
                    <a:pt x="934" y="60028"/>
                  </a:lnTo>
                  <a:cubicBezTo>
                    <a:pt x="-11237" y="60822"/>
                    <a:pt x="98565" y="20605"/>
                    <a:pt x="148571" y="10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47815DBE-39E0-48DB-B350-BC152498E4A5}"/>
                </a:ext>
              </a:extLst>
            </p:cNvPr>
            <p:cNvSpPr/>
            <p:nvPr/>
          </p:nvSpPr>
          <p:spPr>
            <a:xfrm>
              <a:off x="5822499" y="3273348"/>
              <a:ext cx="869036" cy="122363"/>
            </a:xfrm>
            <a:custGeom>
              <a:avLst/>
              <a:gdLst>
                <a:gd name="connsiteX0" fmla="*/ 2039 w 869036"/>
                <a:gd name="connsiteY0" fmla="*/ 122315 h 122363"/>
                <a:gd name="connsiteX1" fmla="*/ 335414 w 869036"/>
                <a:gd name="connsiteY1" fmla="*/ 101677 h 122363"/>
                <a:gd name="connsiteX2" fmla="*/ 260801 w 869036"/>
                <a:gd name="connsiteY2" fmla="*/ 90565 h 122363"/>
                <a:gd name="connsiteX3" fmla="*/ 546551 w 869036"/>
                <a:gd name="connsiteY3" fmla="*/ 35002 h 122363"/>
                <a:gd name="connsiteX4" fmla="*/ 476701 w 869036"/>
                <a:gd name="connsiteY4" fmla="*/ 76277 h 122363"/>
                <a:gd name="connsiteX5" fmla="*/ 832301 w 869036"/>
                <a:gd name="connsiteY5" fmla="*/ 23890 h 122363"/>
                <a:gd name="connsiteX6" fmla="*/ 857701 w 869036"/>
                <a:gd name="connsiteY6" fmla="*/ 22302 h 122363"/>
                <a:gd name="connsiteX7" fmla="*/ 497339 w 869036"/>
                <a:gd name="connsiteY7" fmla="*/ 9602 h 122363"/>
                <a:gd name="connsiteX8" fmla="*/ 349701 w 869036"/>
                <a:gd name="connsiteY8" fmla="*/ 41352 h 122363"/>
                <a:gd name="connsiteX9" fmla="*/ 208414 w 869036"/>
                <a:gd name="connsiteY9" fmla="*/ 77 h 122363"/>
                <a:gd name="connsiteX10" fmla="*/ 459239 w 869036"/>
                <a:gd name="connsiteY10" fmla="*/ 54052 h 122363"/>
                <a:gd name="connsiteX11" fmla="*/ 387801 w 869036"/>
                <a:gd name="connsiteY11" fmla="*/ 50877 h 122363"/>
                <a:gd name="connsiteX12" fmla="*/ 262389 w 869036"/>
                <a:gd name="connsiteY12" fmla="*/ 73102 h 122363"/>
                <a:gd name="connsiteX13" fmla="*/ 197301 w 869036"/>
                <a:gd name="connsiteY13" fmla="*/ 95327 h 122363"/>
                <a:gd name="connsiteX14" fmla="*/ 2039 w 869036"/>
                <a:gd name="connsiteY14" fmla="*/ 122315 h 1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9036" h="122363">
                  <a:moveTo>
                    <a:pt x="2039" y="122315"/>
                  </a:moveTo>
                  <a:cubicBezTo>
                    <a:pt x="25058" y="123373"/>
                    <a:pt x="292287" y="106969"/>
                    <a:pt x="335414" y="101677"/>
                  </a:cubicBezTo>
                  <a:cubicBezTo>
                    <a:pt x="378541" y="96385"/>
                    <a:pt x="225612" y="101677"/>
                    <a:pt x="260801" y="90565"/>
                  </a:cubicBezTo>
                  <a:cubicBezTo>
                    <a:pt x="295990" y="79453"/>
                    <a:pt x="510568" y="37383"/>
                    <a:pt x="546551" y="35002"/>
                  </a:cubicBezTo>
                  <a:cubicBezTo>
                    <a:pt x="582534" y="32621"/>
                    <a:pt x="429076" y="78129"/>
                    <a:pt x="476701" y="76277"/>
                  </a:cubicBezTo>
                  <a:cubicBezTo>
                    <a:pt x="524326" y="74425"/>
                    <a:pt x="768801" y="32886"/>
                    <a:pt x="832301" y="23890"/>
                  </a:cubicBezTo>
                  <a:cubicBezTo>
                    <a:pt x="895801" y="14894"/>
                    <a:pt x="857701" y="22302"/>
                    <a:pt x="857701" y="22302"/>
                  </a:cubicBezTo>
                  <a:cubicBezTo>
                    <a:pt x="801874" y="19921"/>
                    <a:pt x="582006" y="6427"/>
                    <a:pt x="497339" y="9602"/>
                  </a:cubicBezTo>
                  <a:cubicBezTo>
                    <a:pt x="412672" y="12777"/>
                    <a:pt x="397855" y="42939"/>
                    <a:pt x="349701" y="41352"/>
                  </a:cubicBezTo>
                  <a:cubicBezTo>
                    <a:pt x="301547" y="39765"/>
                    <a:pt x="190158" y="-2040"/>
                    <a:pt x="208414" y="77"/>
                  </a:cubicBezTo>
                  <a:cubicBezTo>
                    <a:pt x="226670" y="2194"/>
                    <a:pt x="429341" y="45585"/>
                    <a:pt x="459239" y="54052"/>
                  </a:cubicBezTo>
                  <a:cubicBezTo>
                    <a:pt x="489137" y="62519"/>
                    <a:pt x="420609" y="47702"/>
                    <a:pt x="387801" y="50877"/>
                  </a:cubicBezTo>
                  <a:cubicBezTo>
                    <a:pt x="354993" y="54052"/>
                    <a:pt x="294139" y="65694"/>
                    <a:pt x="262389" y="73102"/>
                  </a:cubicBezTo>
                  <a:cubicBezTo>
                    <a:pt x="230639" y="80510"/>
                    <a:pt x="236988" y="90829"/>
                    <a:pt x="197301" y="95327"/>
                  </a:cubicBezTo>
                  <a:cubicBezTo>
                    <a:pt x="157614" y="99825"/>
                    <a:pt x="-20980" y="121257"/>
                    <a:pt x="2039" y="122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97E5D6E8-E36B-4C8F-BA67-6AE7A5518FD1}"/>
                </a:ext>
              </a:extLst>
            </p:cNvPr>
            <p:cNvSpPr/>
            <p:nvPr/>
          </p:nvSpPr>
          <p:spPr>
            <a:xfrm>
              <a:off x="6204100" y="3355606"/>
              <a:ext cx="404997" cy="362371"/>
            </a:xfrm>
            <a:custGeom>
              <a:avLst/>
              <a:gdLst>
                <a:gd name="connsiteX0" fmla="*/ 76050 w 404997"/>
                <a:gd name="connsiteY0" fmla="*/ 149594 h 362371"/>
                <a:gd name="connsiteX1" fmla="*/ 30013 w 404997"/>
                <a:gd name="connsiteY1" fmla="*/ 282944 h 362371"/>
                <a:gd name="connsiteX2" fmla="*/ 61763 w 404997"/>
                <a:gd name="connsiteY2" fmla="*/ 360732 h 362371"/>
                <a:gd name="connsiteX3" fmla="*/ 64938 w 404997"/>
                <a:gd name="connsiteY3" fmla="*/ 279769 h 362371"/>
                <a:gd name="connsiteX4" fmla="*/ 153838 w 404997"/>
                <a:gd name="connsiteY4" fmla="*/ 214682 h 362371"/>
                <a:gd name="connsiteX5" fmla="*/ 196700 w 404997"/>
                <a:gd name="connsiteY5" fmla="*/ 167057 h 362371"/>
                <a:gd name="connsiteX6" fmla="*/ 404663 w 404997"/>
                <a:gd name="connsiteY6" fmla="*/ 369 h 362371"/>
                <a:gd name="connsiteX7" fmla="*/ 142725 w 404997"/>
                <a:gd name="connsiteY7" fmla="*/ 217857 h 362371"/>
                <a:gd name="connsiteX8" fmla="*/ 76050 w 404997"/>
                <a:gd name="connsiteY8" fmla="*/ 262307 h 362371"/>
                <a:gd name="connsiteX9" fmla="*/ 1438 w 404997"/>
                <a:gd name="connsiteY9" fmla="*/ 135307 h 362371"/>
                <a:gd name="connsiteX10" fmla="*/ 26838 w 404997"/>
                <a:gd name="connsiteY10" fmla="*/ 232144 h 362371"/>
                <a:gd name="connsiteX11" fmla="*/ 26838 w 404997"/>
                <a:gd name="connsiteY11" fmla="*/ 303582 h 362371"/>
                <a:gd name="connsiteX12" fmla="*/ 52238 w 404997"/>
                <a:gd name="connsiteY12" fmla="*/ 357557 h 362371"/>
                <a:gd name="connsiteX13" fmla="*/ 76050 w 404997"/>
                <a:gd name="connsiteY13" fmla="*/ 149594 h 3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97" h="362371">
                  <a:moveTo>
                    <a:pt x="76050" y="149594"/>
                  </a:moveTo>
                  <a:cubicBezTo>
                    <a:pt x="72346" y="137159"/>
                    <a:pt x="32394" y="247754"/>
                    <a:pt x="30013" y="282944"/>
                  </a:cubicBezTo>
                  <a:cubicBezTo>
                    <a:pt x="27632" y="318134"/>
                    <a:pt x="55942" y="361261"/>
                    <a:pt x="61763" y="360732"/>
                  </a:cubicBezTo>
                  <a:cubicBezTo>
                    <a:pt x="67584" y="360203"/>
                    <a:pt x="49592" y="304111"/>
                    <a:pt x="64938" y="279769"/>
                  </a:cubicBezTo>
                  <a:cubicBezTo>
                    <a:pt x="80284" y="255427"/>
                    <a:pt x="131878" y="233467"/>
                    <a:pt x="153838" y="214682"/>
                  </a:cubicBezTo>
                  <a:cubicBezTo>
                    <a:pt x="175798" y="195897"/>
                    <a:pt x="154896" y="202776"/>
                    <a:pt x="196700" y="167057"/>
                  </a:cubicBezTo>
                  <a:cubicBezTo>
                    <a:pt x="238504" y="131338"/>
                    <a:pt x="413659" y="-8098"/>
                    <a:pt x="404663" y="369"/>
                  </a:cubicBezTo>
                  <a:cubicBezTo>
                    <a:pt x="395667" y="8836"/>
                    <a:pt x="197494" y="174201"/>
                    <a:pt x="142725" y="217857"/>
                  </a:cubicBezTo>
                  <a:cubicBezTo>
                    <a:pt x="87956" y="261513"/>
                    <a:pt x="99598" y="276065"/>
                    <a:pt x="76050" y="262307"/>
                  </a:cubicBezTo>
                  <a:cubicBezTo>
                    <a:pt x="52502" y="248549"/>
                    <a:pt x="9640" y="140334"/>
                    <a:pt x="1438" y="135307"/>
                  </a:cubicBezTo>
                  <a:cubicBezTo>
                    <a:pt x="-6764" y="130280"/>
                    <a:pt x="22605" y="204098"/>
                    <a:pt x="26838" y="232144"/>
                  </a:cubicBezTo>
                  <a:cubicBezTo>
                    <a:pt x="31071" y="260190"/>
                    <a:pt x="22605" y="282680"/>
                    <a:pt x="26838" y="303582"/>
                  </a:cubicBezTo>
                  <a:cubicBezTo>
                    <a:pt x="31071" y="324484"/>
                    <a:pt x="46417" y="378724"/>
                    <a:pt x="52238" y="357557"/>
                  </a:cubicBezTo>
                  <a:cubicBezTo>
                    <a:pt x="58059" y="336390"/>
                    <a:pt x="79754" y="162029"/>
                    <a:pt x="76050" y="149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D242DA07-6CC1-4159-ADBC-1166264B5CD7}"/>
                </a:ext>
              </a:extLst>
            </p:cNvPr>
            <p:cNvSpPr/>
            <p:nvPr/>
          </p:nvSpPr>
          <p:spPr>
            <a:xfrm>
              <a:off x="6088630" y="3317871"/>
              <a:ext cx="548709" cy="130259"/>
            </a:xfrm>
            <a:custGeom>
              <a:avLst/>
              <a:gdLst>
                <a:gd name="connsiteX0" fmla="*/ 1020 w 548709"/>
                <a:gd name="connsiteY0" fmla="*/ 39692 h 130259"/>
                <a:gd name="connsiteX1" fmla="*/ 158183 w 548709"/>
                <a:gd name="connsiteY1" fmla="*/ 44454 h 130259"/>
                <a:gd name="connsiteX2" fmla="*/ 189933 w 548709"/>
                <a:gd name="connsiteY2" fmla="*/ 49217 h 130259"/>
                <a:gd name="connsiteX3" fmla="*/ 283595 w 548709"/>
                <a:gd name="connsiteY3" fmla="*/ 117479 h 130259"/>
                <a:gd name="connsiteX4" fmla="*/ 342333 w 548709"/>
                <a:gd name="connsiteY4" fmla="*/ 71442 h 130259"/>
                <a:gd name="connsiteX5" fmla="*/ 548708 w 548709"/>
                <a:gd name="connsiteY5" fmla="*/ 4 h 130259"/>
                <a:gd name="connsiteX6" fmla="*/ 339158 w 548709"/>
                <a:gd name="connsiteY6" fmla="*/ 68267 h 130259"/>
                <a:gd name="connsiteX7" fmla="*/ 293120 w 548709"/>
                <a:gd name="connsiteY7" fmla="*/ 130179 h 130259"/>
                <a:gd name="connsiteX8" fmla="*/ 243908 w 548709"/>
                <a:gd name="connsiteY8" fmla="*/ 80967 h 130259"/>
                <a:gd name="connsiteX9" fmla="*/ 1020 w 548709"/>
                <a:gd name="connsiteY9" fmla="*/ 39692 h 13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709" h="130259">
                  <a:moveTo>
                    <a:pt x="1020" y="39692"/>
                  </a:moveTo>
                  <a:cubicBezTo>
                    <a:pt x="-13268" y="33606"/>
                    <a:pt x="126698" y="42867"/>
                    <a:pt x="158183" y="44454"/>
                  </a:cubicBezTo>
                  <a:cubicBezTo>
                    <a:pt x="189668" y="46041"/>
                    <a:pt x="169031" y="37046"/>
                    <a:pt x="189933" y="49217"/>
                  </a:cubicBezTo>
                  <a:cubicBezTo>
                    <a:pt x="210835" y="61388"/>
                    <a:pt x="258195" y="113775"/>
                    <a:pt x="283595" y="117479"/>
                  </a:cubicBezTo>
                  <a:cubicBezTo>
                    <a:pt x="308995" y="121183"/>
                    <a:pt x="298148" y="91021"/>
                    <a:pt x="342333" y="71442"/>
                  </a:cubicBezTo>
                  <a:cubicBezTo>
                    <a:pt x="386518" y="51863"/>
                    <a:pt x="549237" y="533"/>
                    <a:pt x="548708" y="4"/>
                  </a:cubicBezTo>
                  <a:cubicBezTo>
                    <a:pt x="548179" y="-525"/>
                    <a:pt x="381756" y="46571"/>
                    <a:pt x="339158" y="68267"/>
                  </a:cubicBezTo>
                  <a:cubicBezTo>
                    <a:pt x="296560" y="89963"/>
                    <a:pt x="308995" y="128062"/>
                    <a:pt x="293120" y="130179"/>
                  </a:cubicBezTo>
                  <a:cubicBezTo>
                    <a:pt x="277245" y="132296"/>
                    <a:pt x="286771" y="91815"/>
                    <a:pt x="243908" y="80967"/>
                  </a:cubicBezTo>
                  <a:cubicBezTo>
                    <a:pt x="201046" y="70119"/>
                    <a:pt x="15308" y="45778"/>
                    <a:pt x="1020" y="39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A0A7A996-F37B-464F-B095-2ACA0958BA2C}"/>
                </a:ext>
              </a:extLst>
            </p:cNvPr>
            <p:cNvSpPr/>
            <p:nvPr/>
          </p:nvSpPr>
          <p:spPr>
            <a:xfrm>
              <a:off x="6281273" y="3297000"/>
              <a:ext cx="341869" cy="201769"/>
            </a:xfrm>
            <a:custGeom>
              <a:avLst/>
              <a:gdLst>
                <a:gd name="connsiteX0" fmla="*/ 341777 w 341869"/>
                <a:gd name="connsiteY0" fmla="*/ 238 h 201769"/>
                <a:gd name="connsiteX1" fmla="*/ 116352 w 341869"/>
                <a:gd name="connsiteY1" fmla="*/ 70088 h 201769"/>
                <a:gd name="connsiteX2" fmla="*/ 89365 w 341869"/>
                <a:gd name="connsiteY2" fmla="*/ 200263 h 201769"/>
                <a:gd name="connsiteX3" fmla="*/ 51265 w 341869"/>
                <a:gd name="connsiteY3" fmla="*/ 139938 h 201769"/>
                <a:gd name="connsiteX4" fmla="*/ 465 w 341869"/>
                <a:gd name="connsiteY4" fmla="*/ 124063 h 201769"/>
                <a:gd name="connsiteX5" fmla="*/ 83015 w 341869"/>
                <a:gd name="connsiteY5" fmla="*/ 138350 h 201769"/>
                <a:gd name="connsiteX6" fmla="*/ 143340 w 341869"/>
                <a:gd name="connsiteY6" fmla="*/ 92313 h 201769"/>
                <a:gd name="connsiteX7" fmla="*/ 341777 w 341869"/>
                <a:gd name="connsiteY7" fmla="*/ 238 h 20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869" h="201769">
                  <a:moveTo>
                    <a:pt x="341777" y="238"/>
                  </a:moveTo>
                  <a:cubicBezTo>
                    <a:pt x="337279" y="-3466"/>
                    <a:pt x="158421" y="36751"/>
                    <a:pt x="116352" y="70088"/>
                  </a:cubicBezTo>
                  <a:cubicBezTo>
                    <a:pt x="74283" y="103425"/>
                    <a:pt x="100213" y="188621"/>
                    <a:pt x="89365" y="200263"/>
                  </a:cubicBezTo>
                  <a:cubicBezTo>
                    <a:pt x="78517" y="211905"/>
                    <a:pt x="66082" y="152638"/>
                    <a:pt x="51265" y="139938"/>
                  </a:cubicBezTo>
                  <a:cubicBezTo>
                    <a:pt x="36448" y="127238"/>
                    <a:pt x="-4827" y="124328"/>
                    <a:pt x="465" y="124063"/>
                  </a:cubicBezTo>
                  <a:cubicBezTo>
                    <a:pt x="5757" y="123798"/>
                    <a:pt x="59202" y="143642"/>
                    <a:pt x="83015" y="138350"/>
                  </a:cubicBezTo>
                  <a:cubicBezTo>
                    <a:pt x="106828" y="133058"/>
                    <a:pt x="100742" y="114538"/>
                    <a:pt x="143340" y="92313"/>
                  </a:cubicBezTo>
                  <a:cubicBezTo>
                    <a:pt x="185938" y="70088"/>
                    <a:pt x="346275" y="3942"/>
                    <a:pt x="341777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3997D6CF-A0FA-490B-86FC-48708EEDA106}"/>
                </a:ext>
              </a:extLst>
            </p:cNvPr>
            <p:cNvSpPr/>
            <p:nvPr/>
          </p:nvSpPr>
          <p:spPr>
            <a:xfrm>
              <a:off x="7414889" y="2870162"/>
              <a:ext cx="354351" cy="216546"/>
            </a:xfrm>
            <a:custGeom>
              <a:avLst/>
              <a:gdLst>
                <a:gd name="connsiteX0" fmla="*/ 324 w 354351"/>
                <a:gd name="connsiteY0" fmla="*/ 38 h 216546"/>
                <a:gd name="connsiteX1" fmla="*/ 297186 w 354351"/>
                <a:gd name="connsiteY1" fmla="*/ 81001 h 216546"/>
                <a:gd name="connsiteX2" fmla="*/ 246386 w 354351"/>
                <a:gd name="connsiteY2" fmla="*/ 106401 h 216546"/>
                <a:gd name="connsiteX3" fmla="*/ 308299 w 354351"/>
                <a:gd name="connsiteY3" fmla="*/ 122276 h 216546"/>
                <a:gd name="connsiteX4" fmla="*/ 354336 w 354351"/>
                <a:gd name="connsiteY4" fmla="*/ 209588 h 216546"/>
                <a:gd name="connsiteX5" fmla="*/ 313061 w 354351"/>
                <a:gd name="connsiteY5" fmla="*/ 211176 h 216546"/>
                <a:gd name="connsiteX6" fmla="*/ 286074 w 354351"/>
                <a:gd name="connsiteY6" fmla="*/ 211176 h 216546"/>
                <a:gd name="connsiteX7" fmla="*/ 346399 w 354351"/>
                <a:gd name="connsiteY7" fmla="*/ 190538 h 216546"/>
                <a:gd name="connsiteX8" fmla="*/ 278136 w 354351"/>
                <a:gd name="connsiteY8" fmla="*/ 128626 h 216546"/>
                <a:gd name="connsiteX9" fmla="*/ 240036 w 354351"/>
                <a:gd name="connsiteY9" fmla="*/ 92113 h 216546"/>
                <a:gd name="connsiteX10" fmla="*/ 324 w 354351"/>
                <a:gd name="connsiteY10" fmla="*/ 38 h 2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351" h="216546">
                  <a:moveTo>
                    <a:pt x="324" y="38"/>
                  </a:moveTo>
                  <a:cubicBezTo>
                    <a:pt x="9849" y="-1814"/>
                    <a:pt x="256176" y="63274"/>
                    <a:pt x="297186" y="81001"/>
                  </a:cubicBezTo>
                  <a:cubicBezTo>
                    <a:pt x="338196" y="98728"/>
                    <a:pt x="244534" y="99522"/>
                    <a:pt x="246386" y="106401"/>
                  </a:cubicBezTo>
                  <a:cubicBezTo>
                    <a:pt x="248238" y="113280"/>
                    <a:pt x="290307" y="105078"/>
                    <a:pt x="308299" y="122276"/>
                  </a:cubicBezTo>
                  <a:cubicBezTo>
                    <a:pt x="326291" y="139474"/>
                    <a:pt x="353542" y="194771"/>
                    <a:pt x="354336" y="209588"/>
                  </a:cubicBezTo>
                  <a:cubicBezTo>
                    <a:pt x="355130" y="224405"/>
                    <a:pt x="324438" y="210911"/>
                    <a:pt x="313061" y="211176"/>
                  </a:cubicBezTo>
                  <a:cubicBezTo>
                    <a:pt x="301684" y="211441"/>
                    <a:pt x="280518" y="214616"/>
                    <a:pt x="286074" y="211176"/>
                  </a:cubicBezTo>
                  <a:cubicBezTo>
                    <a:pt x="291630" y="207736"/>
                    <a:pt x="347722" y="204296"/>
                    <a:pt x="346399" y="190538"/>
                  </a:cubicBezTo>
                  <a:cubicBezTo>
                    <a:pt x="345076" y="176780"/>
                    <a:pt x="295863" y="145030"/>
                    <a:pt x="278136" y="128626"/>
                  </a:cubicBezTo>
                  <a:cubicBezTo>
                    <a:pt x="260409" y="112222"/>
                    <a:pt x="286338" y="112221"/>
                    <a:pt x="240036" y="92113"/>
                  </a:cubicBezTo>
                  <a:cubicBezTo>
                    <a:pt x="193734" y="72005"/>
                    <a:pt x="-9201" y="1890"/>
                    <a:pt x="32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C4F49AE3-5700-4378-AE21-20961FA76A48}"/>
                </a:ext>
              </a:extLst>
            </p:cNvPr>
            <p:cNvSpPr/>
            <p:nvPr/>
          </p:nvSpPr>
          <p:spPr>
            <a:xfrm>
              <a:off x="7337052" y="2923855"/>
              <a:ext cx="440535" cy="213142"/>
            </a:xfrm>
            <a:custGeom>
              <a:avLst/>
              <a:gdLst>
                <a:gd name="connsiteX0" fmla="*/ 373 w 440535"/>
                <a:gd name="connsiteY0" fmla="*/ 320 h 213142"/>
                <a:gd name="connsiteX1" fmla="*/ 190873 w 440535"/>
                <a:gd name="connsiteY1" fmla="*/ 100333 h 213142"/>
                <a:gd name="connsiteX2" fmla="*/ 314698 w 440535"/>
                <a:gd name="connsiteY2" fmla="*/ 143195 h 213142"/>
                <a:gd name="connsiteX3" fmla="*/ 406773 w 440535"/>
                <a:gd name="connsiteY3" fmla="*/ 144783 h 213142"/>
                <a:gd name="connsiteX4" fmla="*/ 324223 w 440535"/>
                <a:gd name="connsiteY4" fmla="*/ 149545 h 213142"/>
                <a:gd name="connsiteX5" fmla="*/ 405186 w 440535"/>
                <a:gd name="connsiteY5" fmla="*/ 155895 h 213142"/>
                <a:gd name="connsiteX6" fmla="*/ 379786 w 440535"/>
                <a:gd name="connsiteY6" fmla="*/ 192408 h 213142"/>
                <a:gd name="connsiteX7" fmla="*/ 363911 w 440535"/>
                <a:gd name="connsiteY7" fmla="*/ 213045 h 213142"/>
                <a:gd name="connsiteX8" fmla="*/ 440111 w 440535"/>
                <a:gd name="connsiteY8" fmla="*/ 184470 h 213142"/>
                <a:gd name="connsiteX9" fmla="*/ 324223 w 440535"/>
                <a:gd name="connsiteY9" fmla="*/ 157483 h 213142"/>
                <a:gd name="connsiteX10" fmla="*/ 243261 w 440535"/>
                <a:gd name="connsiteY10" fmla="*/ 136845 h 213142"/>
                <a:gd name="connsiteX11" fmla="*/ 373 w 440535"/>
                <a:gd name="connsiteY11" fmla="*/ 320 h 21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535" h="213142">
                  <a:moveTo>
                    <a:pt x="373" y="320"/>
                  </a:moveTo>
                  <a:cubicBezTo>
                    <a:pt x="-8358" y="-5765"/>
                    <a:pt x="138486" y="76521"/>
                    <a:pt x="190873" y="100333"/>
                  </a:cubicBezTo>
                  <a:cubicBezTo>
                    <a:pt x="243260" y="124145"/>
                    <a:pt x="278715" y="135787"/>
                    <a:pt x="314698" y="143195"/>
                  </a:cubicBezTo>
                  <a:cubicBezTo>
                    <a:pt x="350681" y="150603"/>
                    <a:pt x="405185" y="143725"/>
                    <a:pt x="406773" y="144783"/>
                  </a:cubicBezTo>
                  <a:cubicBezTo>
                    <a:pt x="408361" y="145841"/>
                    <a:pt x="324487" y="147693"/>
                    <a:pt x="324223" y="149545"/>
                  </a:cubicBezTo>
                  <a:cubicBezTo>
                    <a:pt x="323959" y="151397"/>
                    <a:pt x="395926" y="148751"/>
                    <a:pt x="405186" y="155895"/>
                  </a:cubicBezTo>
                  <a:cubicBezTo>
                    <a:pt x="414447" y="163039"/>
                    <a:pt x="386665" y="182883"/>
                    <a:pt x="379786" y="192408"/>
                  </a:cubicBezTo>
                  <a:cubicBezTo>
                    <a:pt x="372907" y="201933"/>
                    <a:pt x="353857" y="214368"/>
                    <a:pt x="363911" y="213045"/>
                  </a:cubicBezTo>
                  <a:cubicBezTo>
                    <a:pt x="373965" y="211722"/>
                    <a:pt x="446726" y="193730"/>
                    <a:pt x="440111" y="184470"/>
                  </a:cubicBezTo>
                  <a:cubicBezTo>
                    <a:pt x="433496" y="175210"/>
                    <a:pt x="324223" y="157483"/>
                    <a:pt x="324223" y="157483"/>
                  </a:cubicBezTo>
                  <a:cubicBezTo>
                    <a:pt x="291415" y="149546"/>
                    <a:pt x="294855" y="160657"/>
                    <a:pt x="243261" y="136845"/>
                  </a:cubicBezTo>
                  <a:cubicBezTo>
                    <a:pt x="191667" y="113033"/>
                    <a:pt x="9104" y="6405"/>
                    <a:pt x="373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2AAACB4-0F5C-410D-A257-AE25F843ABCA}"/>
                </a:ext>
              </a:extLst>
            </p:cNvPr>
            <p:cNvSpPr/>
            <p:nvPr/>
          </p:nvSpPr>
          <p:spPr>
            <a:xfrm>
              <a:off x="7291545" y="2876490"/>
              <a:ext cx="196875" cy="85387"/>
            </a:xfrm>
            <a:custGeom>
              <a:avLst/>
              <a:gdLst>
                <a:gd name="connsiteX0" fmla="*/ 196693 w 196875"/>
                <a:gd name="connsiteY0" fmla="*/ 60 h 85387"/>
                <a:gd name="connsiteX1" fmla="*/ 7780 w 196875"/>
                <a:gd name="connsiteY1" fmla="*/ 11173 h 85387"/>
                <a:gd name="connsiteX2" fmla="*/ 42705 w 196875"/>
                <a:gd name="connsiteY2" fmla="*/ 28635 h 85387"/>
                <a:gd name="connsiteX3" fmla="*/ 103030 w 196875"/>
                <a:gd name="connsiteY3" fmla="*/ 84198 h 85387"/>
                <a:gd name="connsiteX4" fmla="*/ 106205 w 196875"/>
                <a:gd name="connsiteY4" fmla="*/ 63560 h 85387"/>
                <a:gd name="connsiteX5" fmla="*/ 144305 w 196875"/>
                <a:gd name="connsiteY5" fmla="*/ 27048 h 85387"/>
                <a:gd name="connsiteX6" fmla="*/ 117318 w 196875"/>
                <a:gd name="connsiteY6" fmla="*/ 42923 h 85387"/>
                <a:gd name="connsiteX7" fmla="*/ 96680 w 196875"/>
                <a:gd name="connsiteY7" fmla="*/ 42923 h 85387"/>
                <a:gd name="connsiteX8" fmla="*/ 44293 w 196875"/>
                <a:gd name="connsiteY8" fmla="*/ 15935 h 85387"/>
                <a:gd name="connsiteX9" fmla="*/ 196693 w 196875"/>
                <a:gd name="connsiteY9" fmla="*/ 60 h 8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75" h="85387">
                  <a:moveTo>
                    <a:pt x="196693" y="60"/>
                  </a:moveTo>
                  <a:cubicBezTo>
                    <a:pt x="190607" y="-734"/>
                    <a:pt x="33445" y="6411"/>
                    <a:pt x="7780" y="11173"/>
                  </a:cubicBezTo>
                  <a:cubicBezTo>
                    <a:pt x="-17885" y="15935"/>
                    <a:pt x="26830" y="16464"/>
                    <a:pt x="42705" y="28635"/>
                  </a:cubicBezTo>
                  <a:cubicBezTo>
                    <a:pt x="58580" y="40806"/>
                    <a:pt x="92447" y="78377"/>
                    <a:pt x="103030" y="84198"/>
                  </a:cubicBezTo>
                  <a:cubicBezTo>
                    <a:pt x="113613" y="90019"/>
                    <a:pt x="99326" y="73085"/>
                    <a:pt x="106205" y="63560"/>
                  </a:cubicBezTo>
                  <a:cubicBezTo>
                    <a:pt x="113084" y="54035"/>
                    <a:pt x="142453" y="30487"/>
                    <a:pt x="144305" y="27048"/>
                  </a:cubicBezTo>
                  <a:cubicBezTo>
                    <a:pt x="146157" y="23609"/>
                    <a:pt x="125255" y="40277"/>
                    <a:pt x="117318" y="42923"/>
                  </a:cubicBezTo>
                  <a:cubicBezTo>
                    <a:pt x="109381" y="45569"/>
                    <a:pt x="108851" y="47421"/>
                    <a:pt x="96680" y="42923"/>
                  </a:cubicBezTo>
                  <a:cubicBezTo>
                    <a:pt x="84509" y="38425"/>
                    <a:pt x="33974" y="22021"/>
                    <a:pt x="44293" y="15935"/>
                  </a:cubicBezTo>
                  <a:cubicBezTo>
                    <a:pt x="54612" y="9849"/>
                    <a:pt x="202779" y="854"/>
                    <a:pt x="196693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AA80F521-E59A-49AE-8E11-22EF003BE8B5}"/>
                </a:ext>
              </a:extLst>
            </p:cNvPr>
            <p:cNvSpPr/>
            <p:nvPr/>
          </p:nvSpPr>
          <p:spPr>
            <a:xfrm>
              <a:off x="7157440" y="2889237"/>
              <a:ext cx="507425" cy="212302"/>
            </a:xfrm>
            <a:custGeom>
              <a:avLst/>
              <a:gdLst>
                <a:gd name="connsiteX0" fmla="*/ 598 w 507425"/>
                <a:gd name="connsiteY0" fmla="*/ 11126 h 212302"/>
                <a:gd name="connsiteX1" fmla="*/ 148235 w 507425"/>
                <a:gd name="connsiteY1" fmla="*/ 30176 h 212302"/>
                <a:gd name="connsiteX2" fmla="*/ 229198 w 507425"/>
                <a:gd name="connsiteY2" fmla="*/ 82563 h 212302"/>
                <a:gd name="connsiteX3" fmla="*/ 457798 w 507425"/>
                <a:gd name="connsiteY3" fmla="*/ 179401 h 212302"/>
                <a:gd name="connsiteX4" fmla="*/ 224435 w 507425"/>
                <a:gd name="connsiteY4" fmla="*/ 96851 h 212302"/>
                <a:gd name="connsiteX5" fmla="*/ 503835 w 507425"/>
                <a:gd name="connsiteY5" fmla="*/ 207976 h 212302"/>
                <a:gd name="connsiteX6" fmla="*/ 372073 w 507425"/>
                <a:gd name="connsiteY6" fmla="*/ 180988 h 212302"/>
                <a:gd name="connsiteX7" fmla="*/ 214910 w 507425"/>
                <a:gd name="connsiteY7" fmla="*/ 100026 h 212302"/>
                <a:gd name="connsiteX8" fmla="*/ 170460 w 507425"/>
                <a:gd name="connsiteY8" fmla="*/ 63513 h 212302"/>
                <a:gd name="connsiteX9" fmla="*/ 99023 w 507425"/>
                <a:gd name="connsiteY9" fmla="*/ 3188 h 212302"/>
                <a:gd name="connsiteX10" fmla="*/ 598 w 507425"/>
                <a:gd name="connsiteY10" fmla="*/ 11126 h 2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425" h="212302">
                  <a:moveTo>
                    <a:pt x="598" y="11126"/>
                  </a:moveTo>
                  <a:cubicBezTo>
                    <a:pt x="8800" y="15624"/>
                    <a:pt x="110135" y="18270"/>
                    <a:pt x="148235" y="30176"/>
                  </a:cubicBezTo>
                  <a:cubicBezTo>
                    <a:pt x="186335" y="42082"/>
                    <a:pt x="177604" y="57692"/>
                    <a:pt x="229198" y="82563"/>
                  </a:cubicBezTo>
                  <a:cubicBezTo>
                    <a:pt x="280792" y="107434"/>
                    <a:pt x="458592" y="177020"/>
                    <a:pt x="457798" y="179401"/>
                  </a:cubicBezTo>
                  <a:cubicBezTo>
                    <a:pt x="457004" y="181782"/>
                    <a:pt x="216762" y="92088"/>
                    <a:pt x="224435" y="96851"/>
                  </a:cubicBezTo>
                  <a:cubicBezTo>
                    <a:pt x="232108" y="101614"/>
                    <a:pt x="479229" y="193953"/>
                    <a:pt x="503835" y="207976"/>
                  </a:cubicBezTo>
                  <a:cubicBezTo>
                    <a:pt x="528441" y="221999"/>
                    <a:pt x="420227" y="198980"/>
                    <a:pt x="372073" y="180988"/>
                  </a:cubicBezTo>
                  <a:cubicBezTo>
                    <a:pt x="323919" y="162996"/>
                    <a:pt x="248512" y="119605"/>
                    <a:pt x="214910" y="100026"/>
                  </a:cubicBezTo>
                  <a:cubicBezTo>
                    <a:pt x="181308" y="80447"/>
                    <a:pt x="189775" y="79653"/>
                    <a:pt x="170460" y="63513"/>
                  </a:cubicBezTo>
                  <a:cubicBezTo>
                    <a:pt x="151145" y="47373"/>
                    <a:pt x="127333" y="12184"/>
                    <a:pt x="99023" y="3188"/>
                  </a:cubicBezTo>
                  <a:cubicBezTo>
                    <a:pt x="70713" y="-5808"/>
                    <a:pt x="-7604" y="6628"/>
                    <a:pt x="598" y="1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CA159874-4F5A-47B9-8724-191073F701B4}"/>
                </a:ext>
              </a:extLst>
            </p:cNvPr>
            <p:cNvSpPr/>
            <p:nvPr/>
          </p:nvSpPr>
          <p:spPr>
            <a:xfrm>
              <a:off x="7115175" y="2923083"/>
              <a:ext cx="197092" cy="80901"/>
            </a:xfrm>
            <a:custGeom>
              <a:avLst/>
              <a:gdLst>
                <a:gd name="connsiteX0" fmla="*/ 0 w 197092"/>
                <a:gd name="connsiteY0" fmla="*/ 1092 h 80901"/>
                <a:gd name="connsiteX1" fmla="*/ 193675 w 197092"/>
                <a:gd name="connsiteY1" fmla="*/ 5855 h 80901"/>
                <a:gd name="connsiteX2" fmla="*/ 122238 w 197092"/>
                <a:gd name="connsiteY2" fmla="*/ 31255 h 80901"/>
                <a:gd name="connsiteX3" fmla="*/ 103188 w 197092"/>
                <a:gd name="connsiteY3" fmla="*/ 80467 h 80901"/>
                <a:gd name="connsiteX4" fmla="*/ 123825 w 197092"/>
                <a:gd name="connsiteY4" fmla="*/ 53480 h 80901"/>
                <a:gd name="connsiteX5" fmla="*/ 192088 w 197092"/>
                <a:gd name="connsiteY5" fmla="*/ 21730 h 80901"/>
                <a:gd name="connsiteX6" fmla="*/ 0 w 197092"/>
                <a:gd name="connsiteY6" fmla="*/ 1092 h 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92" h="80901">
                  <a:moveTo>
                    <a:pt x="0" y="1092"/>
                  </a:moveTo>
                  <a:cubicBezTo>
                    <a:pt x="264" y="-1554"/>
                    <a:pt x="173302" y="828"/>
                    <a:pt x="193675" y="5855"/>
                  </a:cubicBezTo>
                  <a:cubicBezTo>
                    <a:pt x="214048" y="10882"/>
                    <a:pt x="137319" y="18820"/>
                    <a:pt x="122238" y="31255"/>
                  </a:cubicBezTo>
                  <a:cubicBezTo>
                    <a:pt x="107157" y="43690"/>
                    <a:pt x="102924" y="76763"/>
                    <a:pt x="103188" y="80467"/>
                  </a:cubicBezTo>
                  <a:cubicBezTo>
                    <a:pt x="103452" y="84171"/>
                    <a:pt x="109008" y="63269"/>
                    <a:pt x="123825" y="53480"/>
                  </a:cubicBezTo>
                  <a:cubicBezTo>
                    <a:pt x="138642" y="43691"/>
                    <a:pt x="207963" y="30197"/>
                    <a:pt x="192088" y="21730"/>
                  </a:cubicBezTo>
                  <a:cubicBezTo>
                    <a:pt x="176213" y="13263"/>
                    <a:pt x="-264" y="3738"/>
                    <a:pt x="0" y="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D19B3FF8-F474-491D-A1FD-4E456B277085}"/>
                </a:ext>
              </a:extLst>
            </p:cNvPr>
            <p:cNvSpPr/>
            <p:nvPr/>
          </p:nvSpPr>
          <p:spPr>
            <a:xfrm>
              <a:off x="7159486" y="2909885"/>
              <a:ext cx="532698" cy="378497"/>
            </a:xfrm>
            <a:custGeom>
              <a:avLst/>
              <a:gdLst>
                <a:gd name="connsiteX0" fmla="*/ 139 w 532698"/>
                <a:gd name="connsiteY0" fmla="*/ 3 h 378497"/>
                <a:gd name="connsiteX1" fmla="*/ 55702 w 532698"/>
                <a:gd name="connsiteY1" fmla="*/ 80965 h 378497"/>
                <a:gd name="connsiteX2" fmla="*/ 160477 w 532698"/>
                <a:gd name="connsiteY2" fmla="*/ 157165 h 378497"/>
                <a:gd name="connsiteX3" fmla="*/ 362089 w 532698"/>
                <a:gd name="connsiteY3" fmla="*/ 260353 h 378497"/>
                <a:gd name="connsiteX4" fmla="*/ 223977 w 532698"/>
                <a:gd name="connsiteY4" fmla="*/ 190503 h 378497"/>
                <a:gd name="connsiteX5" fmla="*/ 393839 w 532698"/>
                <a:gd name="connsiteY5" fmla="*/ 273053 h 378497"/>
                <a:gd name="connsiteX6" fmla="*/ 530364 w 532698"/>
                <a:gd name="connsiteY6" fmla="*/ 377828 h 378497"/>
                <a:gd name="connsiteX7" fmla="*/ 465277 w 532698"/>
                <a:gd name="connsiteY7" fmla="*/ 314328 h 378497"/>
                <a:gd name="connsiteX8" fmla="*/ 281127 w 532698"/>
                <a:gd name="connsiteY8" fmla="*/ 242890 h 378497"/>
                <a:gd name="connsiteX9" fmla="*/ 166827 w 532698"/>
                <a:gd name="connsiteY9" fmla="*/ 166690 h 378497"/>
                <a:gd name="connsiteX10" fmla="*/ 44589 w 532698"/>
                <a:gd name="connsiteY10" fmla="*/ 84140 h 378497"/>
                <a:gd name="connsiteX11" fmla="*/ 139 w 532698"/>
                <a:gd name="connsiteY11" fmla="*/ 3 h 37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2698" h="378497">
                  <a:moveTo>
                    <a:pt x="139" y="3"/>
                  </a:moveTo>
                  <a:cubicBezTo>
                    <a:pt x="1991" y="-526"/>
                    <a:pt x="28979" y="54771"/>
                    <a:pt x="55702" y="80965"/>
                  </a:cubicBezTo>
                  <a:cubicBezTo>
                    <a:pt x="82425" y="107159"/>
                    <a:pt x="109413" y="127267"/>
                    <a:pt x="160477" y="157165"/>
                  </a:cubicBezTo>
                  <a:cubicBezTo>
                    <a:pt x="211541" y="187063"/>
                    <a:pt x="351506" y="254797"/>
                    <a:pt x="362089" y="260353"/>
                  </a:cubicBezTo>
                  <a:cubicBezTo>
                    <a:pt x="372672" y="265909"/>
                    <a:pt x="218685" y="188386"/>
                    <a:pt x="223977" y="190503"/>
                  </a:cubicBezTo>
                  <a:cubicBezTo>
                    <a:pt x="229269" y="192620"/>
                    <a:pt x="342775" y="241832"/>
                    <a:pt x="393839" y="273053"/>
                  </a:cubicBezTo>
                  <a:cubicBezTo>
                    <a:pt x="444903" y="304274"/>
                    <a:pt x="518458" y="370949"/>
                    <a:pt x="530364" y="377828"/>
                  </a:cubicBezTo>
                  <a:cubicBezTo>
                    <a:pt x="542270" y="384707"/>
                    <a:pt x="506817" y="336818"/>
                    <a:pt x="465277" y="314328"/>
                  </a:cubicBezTo>
                  <a:cubicBezTo>
                    <a:pt x="423738" y="291838"/>
                    <a:pt x="330869" y="267496"/>
                    <a:pt x="281127" y="242890"/>
                  </a:cubicBezTo>
                  <a:cubicBezTo>
                    <a:pt x="231385" y="218284"/>
                    <a:pt x="206250" y="193148"/>
                    <a:pt x="166827" y="166690"/>
                  </a:cubicBezTo>
                  <a:cubicBezTo>
                    <a:pt x="127404" y="140232"/>
                    <a:pt x="74222" y="110069"/>
                    <a:pt x="44589" y="84140"/>
                  </a:cubicBezTo>
                  <a:cubicBezTo>
                    <a:pt x="14956" y="58211"/>
                    <a:pt x="-1713" y="532"/>
                    <a:pt x="13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2572E3F4-0A8D-4121-8740-6977EFD024A0}"/>
                </a:ext>
              </a:extLst>
            </p:cNvPr>
            <p:cNvSpPr/>
            <p:nvPr/>
          </p:nvSpPr>
          <p:spPr>
            <a:xfrm>
              <a:off x="7653007" y="3092593"/>
              <a:ext cx="67078" cy="176496"/>
            </a:xfrm>
            <a:custGeom>
              <a:avLst/>
              <a:gdLst>
                <a:gd name="connsiteX0" fmla="*/ 20968 w 67078"/>
                <a:gd name="connsiteY0" fmla="*/ 1445 h 176496"/>
                <a:gd name="connsiteX1" fmla="*/ 67006 w 67078"/>
                <a:gd name="connsiteY1" fmla="*/ 118920 h 176496"/>
                <a:gd name="connsiteX2" fmla="*/ 8268 w 67078"/>
                <a:gd name="connsiteY2" fmla="*/ 176070 h 176496"/>
                <a:gd name="connsiteX3" fmla="*/ 13031 w 67078"/>
                <a:gd name="connsiteY3" fmla="*/ 141145 h 176496"/>
                <a:gd name="connsiteX4" fmla="*/ 331 w 67078"/>
                <a:gd name="connsiteY4" fmla="*/ 71295 h 176496"/>
                <a:gd name="connsiteX5" fmla="*/ 28906 w 67078"/>
                <a:gd name="connsiteY5" fmla="*/ 134795 h 176496"/>
                <a:gd name="connsiteX6" fmla="*/ 43193 w 67078"/>
                <a:gd name="connsiteY6" fmla="*/ 117332 h 176496"/>
                <a:gd name="connsiteX7" fmla="*/ 47956 w 67078"/>
                <a:gd name="connsiteY7" fmla="*/ 55420 h 176496"/>
                <a:gd name="connsiteX8" fmla="*/ 20968 w 67078"/>
                <a:gd name="connsiteY8" fmla="*/ 1445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78" h="176496">
                  <a:moveTo>
                    <a:pt x="20968" y="1445"/>
                  </a:moveTo>
                  <a:cubicBezTo>
                    <a:pt x="24143" y="12028"/>
                    <a:pt x="69123" y="89816"/>
                    <a:pt x="67006" y="118920"/>
                  </a:cubicBezTo>
                  <a:cubicBezTo>
                    <a:pt x="64889" y="148024"/>
                    <a:pt x="17264" y="172366"/>
                    <a:pt x="8268" y="176070"/>
                  </a:cubicBezTo>
                  <a:cubicBezTo>
                    <a:pt x="-728" y="179774"/>
                    <a:pt x="14354" y="158608"/>
                    <a:pt x="13031" y="141145"/>
                  </a:cubicBezTo>
                  <a:cubicBezTo>
                    <a:pt x="11708" y="123682"/>
                    <a:pt x="-2315" y="72353"/>
                    <a:pt x="331" y="71295"/>
                  </a:cubicBezTo>
                  <a:cubicBezTo>
                    <a:pt x="2977" y="70237"/>
                    <a:pt x="21762" y="127122"/>
                    <a:pt x="28906" y="134795"/>
                  </a:cubicBezTo>
                  <a:cubicBezTo>
                    <a:pt x="36050" y="142468"/>
                    <a:pt x="40018" y="130561"/>
                    <a:pt x="43193" y="117332"/>
                  </a:cubicBezTo>
                  <a:cubicBezTo>
                    <a:pt x="46368" y="104103"/>
                    <a:pt x="50337" y="69443"/>
                    <a:pt x="47956" y="55420"/>
                  </a:cubicBezTo>
                  <a:cubicBezTo>
                    <a:pt x="45575" y="41397"/>
                    <a:pt x="17793" y="-9138"/>
                    <a:pt x="20968" y="1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1D687B6E-B6C3-4F23-BA5F-D621300A3D71}"/>
                </a:ext>
              </a:extLst>
            </p:cNvPr>
            <p:cNvSpPr/>
            <p:nvPr/>
          </p:nvSpPr>
          <p:spPr>
            <a:xfrm>
              <a:off x="7213520" y="3149597"/>
              <a:ext cx="349775" cy="215922"/>
            </a:xfrm>
            <a:custGeom>
              <a:avLst/>
              <a:gdLst>
                <a:gd name="connsiteX0" fmla="*/ 80 w 349775"/>
                <a:gd name="connsiteY0" fmla="*/ 3 h 215922"/>
                <a:gd name="connsiteX1" fmla="*/ 182643 w 349775"/>
                <a:gd name="connsiteY1" fmla="*/ 76203 h 215922"/>
                <a:gd name="connsiteX2" fmla="*/ 235030 w 349775"/>
                <a:gd name="connsiteY2" fmla="*/ 82553 h 215922"/>
                <a:gd name="connsiteX3" fmla="*/ 150893 w 349775"/>
                <a:gd name="connsiteY3" fmla="*/ 76203 h 215922"/>
                <a:gd name="connsiteX4" fmla="*/ 271543 w 349775"/>
                <a:gd name="connsiteY4" fmla="*/ 144466 h 215922"/>
                <a:gd name="connsiteX5" fmla="*/ 303293 w 349775"/>
                <a:gd name="connsiteY5" fmla="*/ 153991 h 215922"/>
                <a:gd name="connsiteX6" fmla="*/ 349330 w 349775"/>
                <a:gd name="connsiteY6" fmla="*/ 215903 h 215922"/>
                <a:gd name="connsiteX7" fmla="*/ 322343 w 349775"/>
                <a:gd name="connsiteY7" fmla="*/ 160341 h 215922"/>
                <a:gd name="connsiteX8" fmla="*/ 254080 w 349775"/>
                <a:gd name="connsiteY8" fmla="*/ 127003 h 215922"/>
                <a:gd name="connsiteX9" fmla="*/ 160418 w 349775"/>
                <a:gd name="connsiteY9" fmla="*/ 73028 h 215922"/>
                <a:gd name="connsiteX10" fmla="*/ 80 w 349775"/>
                <a:gd name="connsiteY10" fmla="*/ 3 h 2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775" h="215922">
                  <a:moveTo>
                    <a:pt x="80" y="3"/>
                  </a:moveTo>
                  <a:cubicBezTo>
                    <a:pt x="3784" y="532"/>
                    <a:pt x="143485" y="62445"/>
                    <a:pt x="182643" y="76203"/>
                  </a:cubicBezTo>
                  <a:cubicBezTo>
                    <a:pt x="221801" y="89961"/>
                    <a:pt x="240322" y="82553"/>
                    <a:pt x="235030" y="82553"/>
                  </a:cubicBezTo>
                  <a:cubicBezTo>
                    <a:pt x="229738" y="82553"/>
                    <a:pt x="144807" y="65884"/>
                    <a:pt x="150893" y="76203"/>
                  </a:cubicBezTo>
                  <a:cubicBezTo>
                    <a:pt x="156979" y="86522"/>
                    <a:pt x="246143" y="131501"/>
                    <a:pt x="271543" y="144466"/>
                  </a:cubicBezTo>
                  <a:cubicBezTo>
                    <a:pt x="296943" y="157431"/>
                    <a:pt x="290329" y="142085"/>
                    <a:pt x="303293" y="153991"/>
                  </a:cubicBezTo>
                  <a:cubicBezTo>
                    <a:pt x="316257" y="165897"/>
                    <a:pt x="346155" y="214845"/>
                    <a:pt x="349330" y="215903"/>
                  </a:cubicBezTo>
                  <a:cubicBezTo>
                    <a:pt x="352505" y="216961"/>
                    <a:pt x="338218" y="175158"/>
                    <a:pt x="322343" y="160341"/>
                  </a:cubicBezTo>
                  <a:cubicBezTo>
                    <a:pt x="306468" y="145524"/>
                    <a:pt x="281068" y="141555"/>
                    <a:pt x="254080" y="127003"/>
                  </a:cubicBezTo>
                  <a:cubicBezTo>
                    <a:pt x="227093" y="112451"/>
                    <a:pt x="199576" y="94459"/>
                    <a:pt x="160418" y="73028"/>
                  </a:cubicBezTo>
                  <a:cubicBezTo>
                    <a:pt x="121260" y="51597"/>
                    <a:pt x="-3624" y="-526"/>
                    <a:pt x="8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E1A2BD40-2F04-4666-A37D-0ECB2BEF5E53}"/>
                </a:ext>
              </a:extLst>
            </p:cNvPr>
            <p:cNvSpPr/>
            <p:nvPr/>
          </p:nvSpPr>
          <p:spPr>
            <a:xfrm>
              <a:off x="7121817" y="3019195"/>
              <a:ext cx="99484" cy="128984"/>
            </a:xfrm>
            <a:custGeom>
              <a:avLst/>
              <a:gdLst>
                <a:gd name="connsiteX0" fmla="*/ 2883 w 99484"/>
                <a:gd name="connsiteY0" fmla="*/ 230 h 128984"/>
                <a:gd name="connsiteX1" fmla="*/ 48921 w 99484"/>
                <a:gd name="connsiteY1" fmla="*/ 101830 h 128984"/>
                <a:gd name="connsiteX2" fmla="*/ 94958 w 99484"/>
                <a:gd name="connsiteY2" fmla="*/ 128818 h 128984"/>
                <a:gd name="connsiteX3" fmla="*/ 88608 w 99484"/>
                <a:gd name="connsiteY3" fmla="*/ 111355 h 128984"/>
                <a:gd name="connsiteX4" fmla="*/ 13996 w 99484"/>
                <a:gd name="connsiteY4" fmla="*/ 74843 h 128984"/>
                <a:gd name="connsiteX5" fmla="*/ 2883 w 99484"/>
                <a:gd name="connsiteY5" fmla="*/ 230 h 12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84" h="128984">
                  <a:moveTo>
                    <a:pt x="2883" y="230"/>
                  </a:moveTo>
                  <a:cubicBezTo>
                    <a:pt x="8704" y="4728"/>
                    <a:pt x="33575" y="80399"/>
                    <a:pt x="48921" y="101830"/>
                  </a:cubicBezTo>
                  <a:cubicBezTo>
                    <a:pt x="64267" y="123261"/>
                    <a:pt x="88344" y="127231"/>
                    <a:pt x="94958" y="128818"/>
                  </a:cubicBezTo>
                  <a:cubicBezTo>
                    <a:pt x="101572" y="130405"/>
                    <a:pt x="102102" y="120351"/>
                    <a:pt x="88608" y="111355"/>
                  </a:cubicBezTo>
                  <a:cubicBezTo>
                    <a:pt x="75114" y="102359"/>
                    <a:pt x="28284" y="91247"/>
                    <a:pt x="13996" y="74843"/>
                  </a:cubicBezTo>
                  <a:cubicBezTo>
                    <a:pt x="-292" y="58439"/>
                    <a:pt x="-2938" y="-4268"/>
                    <a:pt x="2883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8FEBA9F6-EE69-4818-B6FB-2E682A431BD7}"/>
                </a:ext>
              </a:extLst>
            </p:cNvPr>
            <p:cNvSpPr/>
            <p:nvPr/>
          </p:nvSpPr>
          <p:spPr>
            <a:xfrm>
              <a:off x="7126279" y="3018828"/>
              <a:ext cx="114895" cy="110743"/>
            </a:xfrm>
            <a:custGeom>
              <a:avLst/>
              <a:gdLst>
                <a:gd name="connsiteX0" fmla="*/ 9 w 114895"/>
                <a:gd name="connsiteY0" fmla="*/ 2185 h 110743"/>
                <a:gd name="connsiteX1" fmla="*/ 109546 w 114895"/>
                <a:gd name="connsiteY1" fmla="*/ 16472 h 110743"/>
                <a:gd name="connsiteX2" fmla="*/ 98434 w 114895"/>
                <a:gd name="connsiteY2" fmla="*/ 110135 h 110743"/>
                <a:gd name="connsiteX3" fmla="*/ 103196 w 114895"/>
                <a:gd name="connsiteY3" fmla="*/ 56160 h 110743"/>
                <a:gd name="connsiteX4" fmla="*/ 103196 w 114895"/>
                <a:gd name="connsiteY4" fmla="*/ 41872 h 110743"/>
                <a:gd name="connsiteX5" fmla="*/ 9 w 114895"/>
                <a:gd name="connsiteY5" fmla="*/ 2185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95" h="110743">
                  <a:moveTo>
                    <a:pt x="9" y="2185"/>
                  </a:moveTo>
                  <a:cubicBezTo>
                    <a:pt x="1067" y="-2048"/>
                    <a:pt x="93142" y="-1520"/>
                    <a:pt x="109546" y="16472"/>
                  </a:cubicBezTo>
                  <a:cubicBezTo>
                    <a:pt x="125950" y="34464"/>
                    <a:pt x="99492" y="103520"/>
                    <a:pt x="98434" y="110135"/>
                  </a:cubicBezTo>
                  <a:cubicBezTo>
                    <a:pt x="97376" y="116750"/>
                    <a:pt x="102402" y="67537"/>
                    <a:pt x="103196" y="56160"/>
                  </a:cubicBezTo>
                  <a:cubicBezTo>
                    <a:pt x="103990" y="44783"/>
                    <a:pt x="117483" y="51397"/>
                    <a:pt x="103196" y="41872"/>
                  </a:cubicBezTo>
                  <a:cubicBezTo>
                    <a:pt x="88909" y="32347"/>
                    <a:pt x="-1049" y="6418"/>
                    <a:pt x="9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B95506EB-019D-42F9-95EA-AF7CF402744C}"/>
                </a:ext>
              </a:extLst>
            </p:cNvPr>
            <p:cNvSpPr/>
            <p:nvPr/>
          </p:nvSpPr>
          <p:spPr>
            <a:xfrm>
              <a:off x="7212049" y="3046424"/>
              <a:ext cx="454812" cy="241999"/>
            </a:xfrm>
            <a:custGeom>
              <a:avLst/>
              <a:gdLst>
                <a:gd name="connsiteX0" fmla="*/ 7901 w 454812"/>
                <a:gd name="connsiteY0" fmla="*/ 17451 h 241999"/>
                <a:gd name="connsiteX1" fmla="*/ 263489 w 454812"/>
                <a:gd name="connsiteY1" fmla="*/ 120639 h 241999"/>
                <a:gd name="connsiteX2" fmla="*/ 325401 w 454812"/>
                <a:gd name="connsiteY2" fmla="*/ 147626 h 241999"/>
                <a:gd name="connsiteX3" fmla="*/ 453989 w 454812"/>
                <a:gd name="connsiteY3" fmla="*/ 239701 h 241999"/>
                <a:gd name="connsiteX4" fmla="*/ 376201 w 454812"/>
                <a:gd name="connsiteY4" fmla="*/ 209539 h 241999"/>
                <a:gd name="connsiteX5" fmla="*/ 290476 w 454812"/>
                <a:gd name="connsiteY5" fmla="*/ 158739 h 241999"/>
                <a:gd name="connsiteX6" fmla="*/ 207926 w 454812"/>
                <a:gd name="connsiteY6" fmla="*/ 101589 h 241999"/>
                <a:gd name="connsiteX7" fmla="*/ 77751 w 454812"/>
                <a:gd name="connsiteY7" fmla="*/ 9514 h 241999"/>
                <a:gd name="connsiteX8" fmla="*/ 7901 w 454812"/>
                <a:gd name="connsiteY8" fmla="*/ 17451 h 2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2" h="241999">
                  <a:moveTo>
                    <a:pt x="7901" y="17451"/>
                  </a:moveTo>
                  <a:cubicBezTo>
                    <a:pt x="38857" y="35972"/>
                    <a:pt x="210572" y="98943"/>
                    <a:pt x="263489" y="120639"/>
                  </a:cubicBezTo>
                  <a:cubicBezTo>
                    <a:pt x="316406" y="142335"/>
                    <a:pt x="293651" y="127782"/>
                    <a:pt x="325401" y="147626"/>
                  </a:cubicBezTo>
                  <a:cubicBezTo>
                    <a:pt x="357151" y="167470"/>
                    <a:pt x="445522" y="229382"/>
                    <a:pt x="453989" y="239701"/>
                  </a:cubicBezTo>
                  <a:cubicBezTo>
                    <a:pt x="462456" y="250020"/>
                    <a:pt x="403453" y="223033"/>
                    <a:pt x="376201" y="209539"/>
                  </a:cubicBezTo>
                  <a:cubicBezTo>
                    <a:pt x="348949" y="196045"/>
                    <a:pt x="318522" y="176731"/>
                    <a:pt x="290476" y="158739"/>
                  </a:cubicBezTo>
                  <a:cubicBezTo>
                    <a:pt x="262430" y="140747"/>
                    <a:pt x="243380" y="126460"/>
                    <a:pt x="207926" y="101589"/>
                  </a:cubicBezTo>
                  <a:cubicBezTo>
                    <a:pt x="172472" y="76718"/>
                    <a:pt x="110824" y="25654"/>
                    <a:pt x="77751" y="9514"/>
                  </a:cubicBezTo>
                  <a:cubicBezTo>
                    <a:pt x="44678" y="-6626"/>
                    <a:pt x="-23055" y="-1070"/>
                    <a:pt x="7901" y="1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5EA1DB23-D1DC-4488-B5D8-400F5246B340}"/>
                </a:ext>
              </a:extLst>
            </p:cNvPr>
            <p:cNvSpPr/>
            <p:nvPr/>
          </p:nvSpPr>
          <p:spPr>
            <a:xfrm>
              <a:off x="7201455" y="3180160"/>
              <a:ext cx="246096" cy="368024"/>
            </a:xfrm>
            <a:custGeom>
              <a:avLst/>
              <a:gdLst>
                <a:gd name="connsiteX0" fmla="*/ 28020 w 246096"/>
                <a:gd name="connsiteY0" fmla="*/ 1190 h 368024"/>
                <a:gd name="connsiteX1" fmla="*/ 69295 w 246096"/>
                <a:gd name="connsiteY1" fmla="*/ 136128 h 368024"/>
                <a:gd name="connsiteX2" fmla="*/ 220108 w 246096"/>
                <a:gd name="connsiteY2" fmla="*/ 256778 h 368024"/>
                <a:gd name="connsiteX3" fmla="*/ 104220 w 246096"/>
                <a:gd name="connsiteY3" fmla="*/ 367903 h 368024"/>
                <a:gd name="connsiteX4" fmla="*/ 237570 w 246096"/>
                <a:gd name="connsiteY4" fmla="*/ 277415 h 368024"/>
                <a:gd name="connsiteX5" fmla="*/ 224870 w 246096"/>
                <a:gd name="connsiteY5" fmla="*/ 226615 h 368024"/>
                <a:gd name="connsiteX6" fmla="*/ 161370 w 246096"/>
                <a:gd name="connsiteY6" fmla="*/ 186928 h 368024"/>
                <a:gd name="connsiteX7" fmla="*/ 7383 w 246096"/>
                <a:gd name="connsiteY7" fmla="*/ 75803 h 368024"/>
                <a:gd name="connsiteX8" fmla="*/ 28020 w 246096"/>
                <a:gd name="connsiteY8" fmla="*/ 1190 h 3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96" h="368024">
                  <a:moveTo>
                    <a:pt x="28020" y="1190"/>
                  </a:moveTo>
                  <a:cubicBezTo>
                    <a:pt x="38339" y="11244"/>
                    <a:pt x="37280" y="93530"/>
                    <a:pt x="69295" y="136128"/>
                  </a:cubicBezTo>
                  <a:cubicBezTo>
                    <a:pt x="101310" y="178726"/>
                    <a:pt x="214287" y="218149"/>
                    <a:pt x="220108" y="256778"/>
                  </a:cubicBezTo>
                  <a:cubicBezTo>
                    <a:pt x="225929" y="295407"/>
                    <a:pt x="101310" y="364464"/>
                    <a:pt x="104220" y="367903"/>
                  </a:cubicBezTo>
                  <a:cubicBezTo>
                    <a:pt x="107130" y="371342"/>
                    <a:pt x="217462" y="300963"/>
                    <a:pt x="237570" y="277415"/>
                  </a:cubicBezTo>
                  <a:cubicBezTo>
                    <a:pt x="257678" y="253867"/>
                    <a:pt x="237570" y="241696"/>
                    <a:pt x="224870" y="226615"/>
                  </a:cubicBezTo>
                  <a:cubicBezTo>
                    <a:pt x="212170" y="211534"/>
                    <a:pt x="197618" y="212063"/>
                    <a:pt x="161370" y="186928"/>
                  </a:cubicBezTo>
                  <a:cubicBezTo>
                    <a:pt x="125122" y="161793"/>
                    <a:pt x="29079" y="104378"/>
                    <a:pt x="7383" y="75803"/>
                  </a:cubicBezTo>
                  <a:cubicBezTo>
                    <a:pt x="-14313" y="47228"/>
                    <a:pt x="17701" y="-8864"/>
                    <a:pt x="28020" y="1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9EF6563D-5952-47D8-B98F-917A0BA9CD2C}"/>
                </a:ext>
              </a:extLst>
            </p:cNvPr>
            <p:cNvSpPr/>
            <p:nvPr/>
          </p:nvSpPr>
          <p:spPr>
            <a:xfrm>
              <a:off x="7205536" y="3165430"/>
              <a:ext cx="359245" cy="160464"/>
            </a:xfrm>
            <a:custGeom>
              <a:avLst/>
              <a:gdLst>
                <a:gd name="connsiteX0" fmla="*/ 127 w 359245"/>
                <a:gd name="connsiteY0" fmla="*/ 45 h 160464"/>
                <a:gd name="connsiteX1" fmla="*/ 93789 w 359245"/>
                <a:gd name="connsiteY1" fmla="*/ 77833 h 160464"/>
                <a:gd name="connsiteX2" fmla="*/ 181102 w 359245"/>
                <a:gd name="connsiteY2" fmla="*/ 98470 h 160464"/>
                <a:gd name="connsiteX3" fmla="*/ 358902 w 359245"/>
                <a:gd name="connsiteY3" fmla="*/ 160383 h 160464"/>
                <a:gd name="connsiteX4" fmla="*/ 223964 w 359245"/>
                <a:gd name="connsiteY4" fmla="*/ 84183 h 160464"/>
                <a:gd name="connsiteX5" fmla="*/ 144589 w 359245"/>
                <a:gd name="connsiteY5" fmla="*/ 71483 h 160464"/>
                <a:gd name="connsiteX6" fmla="*/ 114427 w 359245"/>
                <a:gd name="connsiteY6" fmla="*/ 66720 h 160464"/>
                <a:gd name="connsiteX7" fmla="*/ 127 w 359245"/>
                <a:gd name="connsiteY7" fmla="*/ 45 h 16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245" h="160464">
                  <a:moveTo>
                    <a:pt x="127" y="45"/>
                  </a:moveTo>
                  <a:cubicBezTo>
                    <a:pt x="-3313" y="1897"/>
                    <a:pt x="63627" y="61429"/>
                    <a:pt x="93789" y="77833"/>
                  </a:cubicBezTo>
                  <a:cubicBezTo>
                    <a:pt x="123951" y="94237"/>
                    <a:pt x="136916" y="84712"/>
                    <a:pt x="181102" y="98470"/>
                  </a:cubicBezTo>
                  <a:cubicBezTo>
                    <a:pt x="225288" y="112228"/>
                    <a:pt x="351758" y="162764"/>
                    <a:pt x="358902" y="160383"/>
                  </a:cubicBezTo>
                  <a:cubicBezTo>
                    <a:pt x="366046" y="158002"/>
                    <a:pt x="259683" y="99000"/>
                    <a:pt x="223964" y="84183"/>
                  </a:cubicBezTo>
                  <a:cubicBezTo>
                    <a:pt x="188245" y="69366"/>
                    <a:pt x="162845" y="74393"/>
                    <a:pt x="144589" y="71483"/>
                  </a:cubicBezTo>
                  <a:cubicBezTo>
                    <a:pt x="126333" y="68573"/>
                    <a:pt x="139827" y="79685"/>
                    <a:pt x="114427" y="66720"/>
                  </a:cubicBezTo>
                  <a:cubicBezTo>
                    <a:pt x="89027" y="53755"/>
                    <a:pt x="3567" y="-1807"/>
                    <a:pt x="127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E77F8BCA-D5C1-448C-B4FF-86E068E74977}"/>
                </a:ext>
              </a:extLst>
            </p:cNvPr>
            <p:cNvSpPr/>
            <p:nvPr/>
          </p:nvSpPr>
          <p:spPr>
            <a:xfrm>
              <a:off x="7516511" y="3280767"/>
              <a:ext cx="187779" cy="187979"/>
            </a:xfrm>
            <a:custGeom>
              <a:avLst/>
              <a:gdLst>
                <a:gd name="connsiteX0" fmla="*/ 178102 w 187779"/>
                <a:gd name="connsiteY0" fmla="*/ 596 h 187979"/>
                <a:gd name="connsiteX1" fmla="*/ 130477 w 187779"/>
                <a:gd name="connsiteY1" fmla="*/ 100608 h 187979"/>
                <a:gd name="connsiteX2" fmla="*/ 302 w 187779"/>
                <a:gd name="connsiteY2" fmla="*/ 187921 h 187979"/>
                <a:gd name="connsiteX3" fmla="*/ 97139 w 187779"/>
                <a:gd name="connsiteY3" fmla="*/ 113308 h 187979"/>
                <a:gd name="connsiteX4" fmla="*/ 179689 w 187779"/>
                <a:gd name="connsiteY4" fmla="*/ 60921 h 187979"/>
                <a:gd name="connsiteX5" fmla="*/ 178102 w 187779"/>
                <a:gd name="connsiteY5" fmla="*/ 596 h 1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79" h="187979">
                  <a:moveTo>
                    <a:pt x="178102" y="596"/>
                  </a:moveTo>
                  <a:cubicBezTo>
                    <a:pt x="169900" y="7211"/>
                    <a:pt x="160110" y="69387"/>
                    <a:pt x="130477" y="100608"/>
                  </a:cubicBezTo>
                  <a:cubicBezTo>
                    <a:pt x="100844" y="131829"/>
                    <a:pt x="5858" y="185804"/>
                    <a:pt x="302" y="187921"/>
                  </a:cubicBezTo>
                  <a:cubicBezTo>
                    <a:pt x="-5254" y="190038"/>
                    <a:pt x="67241" y="134475"/>
                    <a:pt x="97139" y="113308"/>
                  </a:cubicBezTo>
                  <a:cubicBezTo>
                    <a:pt x="127037" y="92141"/>
                    <a:pt x="165137" y="77590"/>
                    <a:pt x="179689" y="60921"/>
                  </a:cubicBezTo>
                  <a:cubicBezTo>
                    <a:pt x="194241" y="44252"/>
                    <a:pt x="186304" y="-6019"/>
                    <a:pt x="178102" y="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D0D73CDB-0FC6-4BDA-A878-753BB54E22C2}"/>
                </a:ext>
              </a:extLst>
            </p:cNvPr>
            <p:cNvSpPr/>
            <p:nvPr/>
          </p:nvSpPr>
          <p:spPr>
            <a:xfrm>
              <a:off x="7384436" y="3327360"/>
              <a:ext cx="233558" cy="173936"/>
            </a:xfrm>
            <a:custGeom>
              <a:avLst/>
              <a:gdLst>
                <a:gd name="connsiteX0" fmla="*/ 13314 w 233558"/>
                <a:gd name="connsiteY0" fmla="*/ 40 h 173936"/>
                <a:gd name="connsiteX1" fmla="*/ 210164 w 233558"/>
                <a:gd name="connsiteY1" fmla="*/ 50840 h 173936"/>
                <a:gd name="connsiteX2" fmla="*/ 183177 w 233558"/>
                <a:gd name="connsiteY2" fmla="*/ 98465 h 173936"/>
                <a:gd name="connsiteX3" fmla="*/ 156189 w 233558"/>
                <a:gd name="connsiteY3" fmla="*/ 125453 h 173936"/>
                <a:gd name="connsiteX4" fmla="*/ 614 w 233558"/>
                <a:gd name="connsiteY4" fmla="*/ 173078 h 173936"/>
                <a:gd name="connsiteX5" fmla="*/ 221277 w 233558"/>
                <a:gd name="connsiteY5" fmla="*/ 81003 h 173936"/>
                <a:gd name="connsiteX6" fmla="*/ 187939 w 233558"/>
                <a:gd name="connsiteY6" fmla="*/ 42903 h 173936"/>
                <a:gd name="connsiteX7" fmla="*/ 13314 w 233558"/>
                <a:gd name="connsiteY7" fmla="*/ 40 h 17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558" h="173936">
                  <a:moveTo>
                    <a:pt x="13314" y="40"/>
                  </a:moveTo>
                  <a:cubicBezTo>
                    <a:pt x="17018" y="1363"/>
                    <a:pt x="181853" y="34436"/>
                    <a:pt x="210164" y="50840"/>
                  </a:cubicBezTo>
                  <a:cubicBezTo>
                    <a:pt x="238475" y="67244"/>
                    <a:pt x="192173" y="86030"/>
                    <a:pt x="183177" y="98465"/>
                  </a:cubicBezTo>
                  <a:cubicBezTo>
                    <a:pt x="174181" y="110901"/>
                    <a:pt x="186616" y="113018"/>
                    <a:pt x="156189" y="125453"/>
                  </a:cubicBezTo>
                  <a:cubicBezTo>
                    <a:pt x="125762" y="137889"/>
                    <a:pt x="-10234" y="180486"/>
                    <a:pt x="614" y="173078"/>
                  </a:cubicBezTo>
                  <a:cubicBezTo>
                    <a:pt x="11462" y="165670"/>
                    <a:pt x="190056" y="102699"/>
                    <a:pt x="221277" y="81003"/>
                  </a:cubicBezTo>
                  <a:cubicBezTo>
                    <a:pt x="252498" y="59307"/>
                    <a:pt x="217837" y="55868"/>
                    <a:pt x="187939" y="42903"/>
                  </a:cubicBezTo>
                  <a:cubicBezTo>
                    <a:pt x="158041" y="29938"/>
                    <a:pt x="9610" y="-1283"/>
                    <a:pt x="1331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D3FA18EF-D548-41C5-8A87-AB537E1CA875}"/>
                </a:ext>
              </a:extLst>
            </p:cNvPr>
            <p:cNvSpPr/>
            <p:nvPr/>
          </p:nvSpPr>
          <p:spPr>
            <a:xfrm>
              <a:off x="7451663" y="3356117"/>
              <a:ext cx="108127" cy="95894"/>
            </a:xfrm>
            <a:custGeom>
              <a:avLst/>
              <a:gdLst>
                <a:gd name="connsiteX0" fmla="*/ 62 w 108127"/>
                <a:gd name="connsiteY0" fmla="*/ 45896 h 95894"/>
                <a:gd name="connsiteX1" fmla="*/ 90550 w 108127"/>
                <a:gd name="connsiteY1" fmla="*/ 26846 h 95894"/>
                <a:gd name="connsiteX2" fmla="*/ 66737 w 108127"/>
                <a:gd name="connsiteY2" fmla="*/ 91933 h 95894"/>
                <a:gd name="connsiteX3" fmla="*/ 77850 w 108127"/>
                <a:gd name="connsiteY3" fmla="*/ 79233 h 95894"/>
                <a:gd name="connsiteX4" fmla="*/ 106425 w 108127"/>
                <a:gd name="connsiteY4" fmla="*/ 1446 h 95894"/>
                <a:gd name="connsiteX5" fmla="*/ 62 w 108127"/>
                <a:gd name="connsiteY5" fmla="*/ 45896 h 9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27" h="95894">
                  <a:moveTo>
                    <a:pt x="62" y="45896"/>
                  </a:moveTo>
                  <a:cubicBezTo>
                    <a:pt x="-2584" y="50129"/>
                    <a:pt x="79438" y="19173"/>
                    <a:pt x="90550" y="26846"/>
                  </a:cubicBezTo>
                  <a:cubicBezTo>
                    <a:pt x="101662" y="34519"/>
                    <a:pt x="68854" y="83202"/>
                    <a:pt x="66737" y="91933"/>
                  </a:cubicBezTo>
                  <a:cubicBezTo>
                    <a:pt x="64620" y="100664"/>
                    <a:pt x="71235" y="94314"/>
                    <a:pt x="77850" y="79233"/>
                  </a:cubicBezTo>
                  <a:cubicBezTo>
                    <a:pt x="84465" y="64152"/>
                    <a:pt x="115685" y="12029"/>
                    <a:pt x="106425" y="1446"/>
                  </a:cubicBezTo>
                  <a:cubicBezTo>
                    <a:pt x="97165" y="-9137"/>
                    <a:pt x="2708" y="41663"/>
                    <a:pt x="62" y="45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F6413215-BE11-44D5-A2CF-149DC4074B38}"/>
                </a:ext>
              </a:extLst>
            </p:cNvPr>
            <p:cNvSpPr/>
            <p:nvPr/>
          </p:nvSpPr>
          <p:spPr>
            <a:xfrm>
              <a:off x="3907288" y="5889311"/>
              <a:ext cx="715616" cy="304970"/>
            </a:xfrm>
            <a:custGeom>
              <a:avLst/>
              <a:gdLst>
                <a:gd name="connsiteX0" fmla="*/ 79 w 715616"/>
                <a:gd name="connsiteY0" fmla="*/ 187639 h 304970"/>
                <a:gd name="connsiteX1" fmla="*/ 338745 w 715616"/>
                <a:gd name="connsiteY1" fmla="*/ 141072 h 304970"/>
                <a:gd name="connsiteX2" fmla="*/ 541945 w 715616"/>
                <a:gd name="connsiteY2" fmla="*/ 119906 h 304970"/>
                <a:gd name="connsiteX3" fmla="*/ 493262 w 715616"/>
                <a:gd name="connsiteY3" fmla="*/ 132606 h 304970"/>
                <a:gd name="connsiteX4" fmla="*/ 321812 w 715616"/>
                <a:gd name="connsiteY4" fmla="*/ 274422 h 304970"/>
                <a:gd name="connsiteX5" fmla="*/ 463629 w 715616"/>
                <a:gd name="connsiteY5" fmla="*/ 236322 h 304970"/>
                <a:gd name="connsiteX6" fmla="*/ 489029 w 715616"/>
                <a:gd name="connsiteY6" fmla="*/ 174939 h 304970"/>
                <a:gd name="connsiteX7" fmla="*/ 556762 w 715616"/>
                <a:gd name="connsiteY7" fmla="*/ 24656 h 304970"/>
                <a:gd name="connsiteX8" fmla="*/ 715512 w 715616"/>
                <a:gd name="connsiteY8" fmla="*/ 1372 h 304970"/>
                <a:gd name="connsiteX9" fmla="*/ 531362 w 715616"/>
                <a:gd name="connsiteY9" fmla="*/ 37356 h 304970"/>
                <a:gd name="connsiteX10" fmla="*/ 493262 w 715616"/>
                <a:gd name="connsiteY10" fmla="*/ 158006 h 304970"/>
                <a:gd name="connsiteX11" fmla="*/ 469979 w 715616"/>
                <a:gd name="connsiteY11" fmla="*/ 191872 h 304970"/>
                <a:gd name="connsiteX12" fmla="*/ 582162 w 715616"/>
                <a:gd name="connsiteY12" fmla="*/ 299822 h 304970"/>
                <a:gd name="connsiteX13" fmla="*/ 707045 w 715616"/>
                <a:gd name="connsiteY13" fmla="*/ 282889 h 304970"/>
                <a:gd name="connsiteX14" fmla="*/ 514429 w 715616"/>
                <a:gd name="connsiteY14" fmla="*/ 240556 h 304970"/>
                <a:gd name="connsiteX15" fmla="*/ 309112 w 715616"/>
                <a:gd name="connsiteY15" fmla="*/ 191872 h 304970"/>
                <a:gd name="connsiteX16" fmla="*/ 79 w 715616"/>
                <a:gd name="connsiteY16" fmla="*/ 187639 h 30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5616" h="304970">
                  <a:moveTo>
                    <a:pt x="79" y="187639"/>
                  </a:moveTo>
                  <a:cubicBezTo>
                    <a:pt x="5018" y="179172"/>
                    <a:pt x="248434" y="152361"/>
                    <a:pt x="338745" y="141072"/>
                  </a:cubicBezTo>
                  <a:cubicBezTo>
                    <a:pt x="429056" y="129783"/>
                    <a:pt x="516192" y="121317"/>
                    <a:pt x="541945" y="119906"/>
                  </a:cubicBezTo>
                  <a:cubicBezTo>
                    <a:pt x="567698" y="118495"/>
                    <a:pt x="529951" y="106853"/>
                    <a:pt x="493262" y="132606"/>
                  </a:cubicBezTo>
                  <a:cubicBezTo>
                    <a:pt x="456573" y="158359"/>
                    <a:pt x="326751" y="257136"/>
                    <a:pt x="321812" y="274422"/>
                  </a:cubicBezTo>
                  <a:cubicBezTo>
                    <a:pt x="316873" y="291708"/>
                    <a:pt x="435760" y="252902"/>
                    <a:pt x="463629" y="236322"/>
                  </a:cubicBezTo>
                  <a:cubicBezTo>
                    <a:pt x="491498" y="219742"/>
                    <a:pt x="473507" y="210217"/>
                    <a:pt x="489029" y="174939"/>
                  </a:cubicBezTo>
                  <a:cubicBezTo>
                    <a:pt x="504551" y="139661"/>
                    <a:pt x="519015" y="53584"/>
                    <a:pt x="556762" y="24656"/>
                  </a:cubicBezTo>
                  <a:cubicBezTo>
                    <a:pt x="594509" y="-4272"/>
                    <a:pt x="719745" y="-745"/>
                    <a:pt x="715512" y="1372"/>
                  </a:cubicBezTo>
                  <a:cubicBezTo>
                    <a:pt x="711279" y="3489"/>
                    <a:pt x="568404" y="11250"/>
                    <a:pt x="531362" y="37356"/>
                  </a:cubicBezTo>
                  <a:cubicBezTo>
                    <a:pt x="494320" y="63462"/>
                    <a:pt x="503493" y="132253"/>
                    <a:pt x="493262" y="158006"/>
                  </a:cubicBezTo>
                  <a:cubicBezTo>
                    <a:pt x="483031" y="183759"/>
                    <a:pt x="455162" y="168236"/>
                    <a:pt x="469979" y="191872"/>
                  </a:cubicBezTo>
                  <a:cubicBezTo>
                    <a:pt x="484796" y="215508"/>
                    <a:pt x="542651" y="284653"/>
                    <a:pt x="582162" y="299822"/>
                  </a:cubicBezTo>
                  <a:cubicBezTo>
                    <a:pt x="621673" y="314992"/>
                    <a:pt x="718334" y="292767"/>
                    <a:pt x="707045" y="282889"/>
                  </a:cubicBezTo>
                  <a:cubicBezTo>
                    <a:pt x="695756" y="273011"/>
                    <a:pt x="514429" y="240556"/>
                    <a:pt x="514429" y="240556"/>
                  </a:cubicBezTo>
                  <a:cubicBezTo>
                    <a:pt x="448107" y="225387"/>
                    <a:pt x="395190" y="203867"/>
                    <a:pt x="309112" y="191872"/>
                  </a:cubicBezTo>
                  <a:cubicBezTo>
                    <a:pt x="223034" y="179877"/>
                    <a:pt x="-4860" y="196106"/>
                    <a:pt x="79" y="18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ABD7C776-7322-4DB0-BF34-6C55703F817E}"/>
                </a:ext>
              </a:extLst>
            </p:cNvPr>
            <p:cNvSpPr/>
            <p:nvPr/>
          </p:nvSpPr>
          <p:spPr>
            <a:xfrm>
              <a:off x="3588655" y="6188509"/>
              <a:ext cx="356912" cy="514071"/>
            </a:xfrm>
            <a:custGeom>
              <a:avLst/>
              <a:gdLst>
                <a:gd name="connsiteX0" fmla="*/ 85878 w 356912"/>
                <a:gd name="connsiteY0" fmla="*/ 15441 h 514071"/>
                <a:gd name="connsiteX1" fmla="*/ 229812 w 356912"/>
                <a:gd name="connsiteY1" fmla="*/ 301191 h 514071"/>
                <a:gd name="connsiteX2" fmla="*/ 229812 w 356912"/>
                <a:gd name="connsiteY2" fmla="*/ 443008 h 514071"/>
                <a:gd name="connsiteX3" fmla="*/ 253095 w 356912"/>
                <a:gd name="connsiteY3" fmla="*/ 421841 h 514071"/>
                <a:gd name="connsiteX4" fmla="*/ 316595 w 356912"/>
                <a:gd name="connsiteY4" fmla="*/ 457824 h 514071"/>
                <a:gd name="connsiteX5" fmla="*/ 337762 w 356912"/>
                <a:gd name="connsiteY5" fmla="*/ 409141 h 514071"/>
                <a:gd name="connsiteX6" fmla="*/ 356812 w 356912"/>
                <a:gd name="connsiteY6" fmla="*/ 182658 h 514071"/>
                <a:gd name="connsiteX7" fmla="*/ 329295 w 356912"/>
                <a:gd name="connsiteY7" fmla="*/ 322358 h 514071"/>
                <a:gd name="connsiteX8" fmla="*/ 341995 w 356912"/>
                <a:gd name="connsiteY8" fmla="*/ 504391 h 514071"/>
                <a:gd name="connsiteX9" fmla="*/ 303895 w 356912"/>
                <a:gd name="connsiteY9" fmla="*/ 485341 h 514071"/>
                <a:gd name="connsiteX10" fmla="*/ 208645 w 356912"/>
                <a:gd name="connsiteY10" fmla="*/ 453591 h 514071"/>
                <a:gd name="connsiteX11" fmla="*/ 229812 w 356912"/>
                <a:gd name="connsiteY11" fmla="*/ 341408 h 514071"/>
                <a:gd name="connsiteX12" fmla="*/ 155728 w 356912"/>
                <a:gd name="connsiteY12" fmla="*/ 144558 h 514071"/>
                <a:gd name="connsiteX13" fmla="*/ 147262 w 356912"/>
                <a:gd name="connsiteY13" fmla="*/ 235574 h 514071"/>
                <a:gd name="connsiteX14" fmla="*/ 115512 w 356912"/>
                <a:gd name="connsiteY14" fmla="*/ 78941 h 514071"/>
                <a:gd name="connsiteX15" fmla="*/ 1212 w 356912"/>
                <a:gd name="connsiteY15" fmla="*/ 40841 h 514071"/>
                <a:gd name="connsiteX16" fmla="*/ 85878 w 356912"/>
                <a:gd name="connsiteY16" fmla="*/ 15441 h 51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912" h="514071">
                  <a:moveTo>
                    <a:pt x="85878" y="15441"/>
                  </a:moveTo>
                  <a:cubicBezTo>
                    <a:pt x="123978" y="58833"/>
                    <a:pt x="205823" y="229930"/>
                    <a:pt x="229812" y="301191"/>
                  </a:cubicBezTo>
                  <a:cubicBezTo>
                    <a:pt x="253801" y="372452"/>
                    <a:pt x="225932" y="422900"/>
                    <a:pt x="229812" y="443008"/>
                  </a:cubicBezTo>
                  <a:cubicBezTo>
                    <a:pt x="233692" y="463116"/>
                    <a:pt x="238631" y="419372"/>
                    <a:pt x="253095" y="421841"/>
                  </a:cubicBezTo>
                  <a:cubicBezTo>
                    <a:pt x="267559" y="424310"/>
                    <a:pt x="302484" y="459941"/>
                    <a:pt x="316595" y="457824"/>
                  </a:cubicBezTo>
                  <a:cubicBezTo>
                    <a:pt x="330706" y="455707"/>
                    <a:pt x="331059" y="455002"/>
                    <a:pt x="337762" y="409141"/>
                  </a:cubicBezTo>
                  <a:cubicBezTo>
                    <a:pt x="344465" y="363280"/>
                    <a:pt x="358223" y="197122"/>
                    <a:pt x="356812" y="182658"/>
                  </a:cubicBezTo>
                  <a:cubicBezTo>
                    <a:pt x="355401" y="168194"/>
                    <a:pt x="331764" y="268736"/>
                    <a:pt x="329295" y="322358"/>
                  </a:cubicBezTo>
                  <a:cubicBezTo>
                    <a:pt x="326826" y="375980"/>
                    <a:pt x="346228" y="477227"/>
                    <a:pt x="341995" y="504391"/>
                  </a:cubicBezTo>
                  <a:cubicBezTo>
                    <a:pt x="337762" y="531555"/>
                    <a:pt x="326120" y="493808"/>
                    <a:pt x="303895" y="485341"/>
                  </a:cubicBezTo>
                  <a:cubicBezTo>
                    <a:pt x="281670" y="476874"/>
                    <a:pt x="220992" y="477580"/>
                    <a:pt x="208645" y="453591"/>
                  </a:cubicBezTo>
                  <a:cubicBezTo>
                    <a:pt x="196298" y="429602"/>
                    <a:pt x="238631" y="392913"/>
                    <a:pt x="229812" y="341408"/>
                  </a:cubicBezTo>
                  <a:cubicBezTo>
                    <a:pt x="220993" y="289903"/>
                    <a:pt x="169486" y="162197"/>
                    <a:pt x="155728" y="144558"/>
                  </a:cubicBezTo>
                  <a:cubicBezTo>
                    <a:pt x="141970" y="126919"/>
                    <a:pt x="153965" y="246510"/>
                    <a:pt x="147262" y="235574"/>
                  </a:cubicBezTo>
                  <a:cubicBezTo>
                    <a:pt x="140559" y="224638"/>
                    <a:pt x="139854" y="111396"/>
                    <a:pt x="115512" y="78941"/>
                  </a:cubicBezTo>
                  <a:cubicBezTo>
                    <a:pt x="91170" y="46486"/>
                    <a:pt x="11443" y="48602"/>
                    <a:pt x="1212" y="40841"/>
                  </a:cubicBezTo>
                  <a:cubicBezTo>
                    <a:pt x="-9019" y="33080"/>
                    <a:pt x="47778" y="-27951"/>
                    <a:pt x="85878" y="15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D06FB66B-0AD0-478C-8974-BA673566B00C}"/>
                </a:ext>
              </a:extLst>
            </p:cNvPr>
            <p:cNvSpPr/>
            <p:nvPr/>
          </p:nvSpPr>
          <p:spPr>
            <a:xfrm>
              <a:off x="3896256" y="6115286"/>
              <a:ext cx="639890" cy="338569"/>
            </a:xfrm>
            <a:custGeom>
              <a:avLst/>
              <a:gdLst>
                <a:gd name="connsiteX0" fmla="*/ 21694 w 639890"/>
                <a:gd name="connsiteY0" fmla="*/ 1881 h 338569"/>
                <a:gd name="connsiteX1" fmla="*/ 108477 w 639890"/>
                <a:gd name="connsiteY1" fmla="*/ 1881 h 338569"/>
                <a:gd name="connsiteX2" fmla="*/ 294744 w 639890"/>
                <a:gd name="connsiteY2" fmla="*/ 6114 h 338569"/>
                <a:gd name="connsiteX3" fmla="*/ 216427 w 639890"/>
                <a:gd name="connsiteY3" fmla="*/ 25164 h 338569"/>
                <a:gd name="connsiteX4" fmla="*/ 305327 w 639890"/>
                <a:gd name="connsiteY4" fmla="*/ 135231 h 338569"/>
                <a:gd name="connsiteX5" fmla="*/ 358244 w 639890"/>
                <a:gd name="connsiteY5" fmla="*/ 143697 h 338569"/>
                <a:gd name="connsiteX6" fmla="*/ 358244 w 639890"/>
                <a:gd name="connsiteY6" fmla="*/ 177564 h 338569"/>
                <a:gd name="connsiteX7" fmla="*/ 375177 w 639890"/>
                <a:gd name="connsiteY7" fmla="*/ 230481 h 338569"/>
                <a:gd name="connsiteX8" fmla="*/ 356127 w 639890"/>
                <a:gd name="connsiteY8" fmla="*/ 266464 h 338569"/>
                <a:gd name="connsiteX9" fmla="*/ 423861 w 639890"/>
                <a:gd name="connsiteY9" fmla="*/ 114064 h 338569"/>
                <a:gd name="connsiteX10" fmla="*/ 400577 w 639890"/>
                <a:gd name="connsiteY10" fmla="*/ 228364 h 338569"/>
                <a:gd name="connsiteX11" fmla="*/ 495827 w 639890"/>
                <a:gd name="connsiteY11" fmla="*/ 291864 h 338569"/>
                <a:gd name="connsiteX12" fmla="*/ 489477 w 639890"/>
                <a:gd name="connsiteY12" fmla="*/ 281281 h 338569"/>
                <a:gd name="connsiteX13" fmla="*/ 631294 w 639890"/>
                <a:gd name="connsiteY13" fmla="*/ 298214 h 338569"/>
                <a:gd name="connsiteX14" fmla="*/ 622827 w 639890"/>
                <a:gd name="connsiteY14" fmla="*/ 321497 h 338569"/>
                <a:gd name="connsiteX15" fmla="*/ 612244 w 639890"/>
                <a:gd name="connsiteY15" fmla="*/ 334197 h 338569"/>
                <a:gd name="connsiteX16" fmla="*/ 447144 w 639890"/>
                <a:gd name="connsiteY16" fmla="*/ 243181 h 338569"/>
                <a:gd name="connsiteX17" fmla="*/ 205844 w 639890"/>
                <a:gd name="connsiteY17" fmla="*/ 124647 h 338569"/>
                <a:gd name="connsiteX18" fmla="*/ 527 w 639890"/>
                <a:gd name="connsiteY18" fmla="*/ 80197 h 338569"/>
                <a:gd name="connsiteX19" fmla="*/ 267227 w 639890"/>
                <a:gd name="connsiteY19" fmla="*/ 80197 h 338569"/>
                <a:gd name="connsiteX20" fmla="*/ 142344 w 639890"/>
                <a:gd name="connsiteY20" fmla="*/ 78081 h 338569"/>
                <a:gd name="connsiteX21" fmla="*/ 233361 w 639890"/>
                <a:gd name="connsiteY21" fmla="*/ 27281 h 338569"/>
                <a:gd name="connsiteX22" fmla="*/ 21694 w 639890"/>
                <a:gd name="connsiteY22" fmla="*/ 1881 h 3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90" h="338569">
                  <a:moveTo>
                    <a:pt x="21694" y="1881"/>
                  </a:moveTo>
                  <a:cubicBezTo>
                    <a:pt x="880" y="-2352"/>
                    <a:pt x="108477" y="1881"/>
                    <a:pt x="108477" y="1881"/>
                  </a:cubicBezTo>
                  <a:cubicBezTo>
                    <a:pt x="153985" y="2587"/>
                    <a:pt x="276752" y="2234"/>
                    <a:pt x="294744" y="6114"/>
                  </a:cubicBezTo>
                  <a:cubicBezTo>
                    <a:pt x="312736" y="9995"/>
                    <a:pt x="214663" y="3645"/>
                    <a:pt x="216427" y="25164"/>
                  </a:cubicBezTo>
                  <a:cubicBezTo>
                    <a:pt x="218191" y="46683"/>
                    <a:pt x="281691" y="115476"/>
                    <a:pt x="305327" y="135231"/>
                  </a:cubicBezTo>
                  <a:cubicBezTo>
                    <a:pt x="328963" y="154986"/>
                    <a:pt x="349425" y="136642"/>
                    <a:pt x="358244" y="143697"/>
                  </a:cubicBezTo>
                  <a:cubicBezTo>
                    <a:pt x="367063" y="150752"/>
                    <a:pt x="355422" y="163100"/>
                    <a:pt x="358244" y="177564"/>
                  </a:cubicBezTo>
                  <a:cubicBezTo>
                    <a:pt x="361066" y="192028"/>
                    <a:pt x="375530" y="215664"/>
                    <a:pt x="375177" y="230481"/>
                  </a:cubicBezTo>
                  <a:cubicBezTo>
                    <a:pt x="374824" y="245298"/>
                    <a:pt x="348013" y="285867"/>
                    <a:pt x="356127" y="266464"/>
                  </a:cubicBezTo>
                  <a:cubicBezTo>
                    <a:pt x="364241" y="247061"/>
                    <a:pt x="416453" y="120414"/>
                    <a:pt x="423861" y="114064"/>
                  </a:cubicBezTo>
                  <a:cubicBezTo>
                    <a:pt x="431269" y="107714"/>
                    <a:pt x="388583" y="198731"/>
                    <a:pt x="400577" y="228364"/>
                  </a:cubicBezTo>
                  <a:cubicBezTo>
                    <a:pt x="412571" y="257997"/>
                    <a:pt x="481010" y="283045"/>
                    <a:pt x="495827" y="291864"/>
                  </a:cubicBezTo>
                  <a:cubicBezTo>
                    <a:pt x="510644" y="300683"/>
                    <a:pt x="466899" y="280223"/>
                    <a:pt x="489477" y="281281"/>
                  </a:cubicBezTo>
                  <a:cubicBezTo>
                    <a:pt x="512055" y="282339"/>
                    <a:pt x="609069" y="291511"/>
                    <a:pt x="631294" y="298214"/>
                  </a:cubicBezTo>
                  <a:cubicBezTo>
                    <a:pt x="653519" y="304917"/>
                    <a:pt x="626002" y="315500"/>
                    <a:pt x="622827" y="321497"/>
                  </a:cubicBezTo>
                  <a:cubicBezTo>
                    <a:pt x="619652" y="327494"/>
                    <a:pt x="641525" y="347250"/>
                    <a:pt x="612244" y="334197"/>
                  </a:cubicBezTo>
                  <a:cubicBezTo>
                    <a:pt x="582963" y="321144"/>
                    <a:pt x="514877" y="278106"/>
                    <a:pt x="447144" y="243181"/>
                  </a:cubicBezTo>
                  <a:cubicBezTo>
                    <a:pt x="379411" y="208256"/>
                    <a:pt x="280280" y="151811"/>
                    <a:pt x="205844" y="124647"/>
                  </a:cubicBezTo>
                  <a:cubicBezTo>
                    <a:pt x="131408" y="97483"/>
                    <a:pt x="-9703" y="87605"/>
                    <a:pt x="527" y="80197"/>
                  </a:cubicBezTo>
                  <a:cubicBezTo>
                    <a:pt x="10757" y="72789"/>
                    <a:pt x="267227" y="80197"/>
                    <a:pt x="267227" y="80197"/>
                  </a:cubicBezTo>
                  <a:cubicBezTo>
                    <a:pt x="290863" y="79844"/>
                    <a:pt x="147988" y="86900"/>
                    <a:pt x="142344" y="78081"/>
                  </a:cubicBezTo>
                  <a:cubicBezTo>
                    <a:pt x="136700" y="69262"/>
                    <a:pt x="250294" y="38217"/>
                    <a:pt x="233361" y="27281"/>
                  </a:cubicBezTo>
                  <a:cubicBezTo>
                    <a:pt x="216428" y="16345"/>
                    <a:pt x="42508" y="6114"/>
                    <a:pt x="21694" y="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D90EDE22-F7B4-46E3-A6A2-9CE26588B246}"/>
                </a:ext>
              </a:extLst>
            </p:cNvPr>
            <p:cNvSpPr/>
            <p:nvPr/>
          </p:nvSpPr>
          <p:spPr>
            <a:xfrm>
              <a:off x="4002648" y="6496662"/>
              <a:ext cx="302608" cy="198870"/>
            </a:xfrm>
            <a:custGeom>
              <a:avLst/>
              <a:gdLst>
                <a:gd name="connsiteX0" fmla="*/ 2085 w 302608"/>
                <a:gd name="connsiteY0" fmla="*/ 1505 h 198870"/>
                <a:gd name="connsiteX1" fmla="*/ 114269 w 302608"/>
                <a:gd name="connsiteY1" fmla="*/ 41721 h 198870"/>
                <a:gd name="connsiteX2" fmla="*/ 256085 w 302608"/>
                <a:gd name="connsiteY2" fmla="*/ 103105 h 198870"/>
                <a:gd name="connsiteX3" fmla="*/ 300535 w 302608"/>
                <a:gd name="connsiteY3" fmla="*/ 198355 h 198870"/>
                <a:gd name="connsiteX4" fmla="*/ 279369 w 302608"/>
                <a:gd name="connsiteY4" fmla="*/ 139088 h 198870"/>
                <a:gd name="connsiteX5" fmla="*/ 143902 w 302608"/>
                <a:gd name="connsiteY5" fmla="*/ 94638 h 198870"/>
                <a:gd name="connsiteX6" fmla="*/ 61352 w 302608"/>
                <a:gd name="connsiteY6" fmla="*/ 71355 h 198870"/>
                <a:gd name="connsiteX7" fmla="*/ 213752 w 302608"/>
                <a:gd name="connsiteY7" fmla="*/ 94638 h 198870"/>
                <a:gd name="connsiteX8" fmla="*/ 2085 w 302608"/>
                <a:gd name="connsiteY8" fmla="*/ 1505 h 19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8" h="198870">
                  <a:moveTo>
                    <a:pt x="2085" y="1505"/>
                  </a:moveTo>
                  <a:cubicBezTo>
                    <a:pt x="-14496" y="-7315"/>
                    <a:pt x="71936" y="24788"/>
                    <a:pt x="114269" y="41721"/>
                  </a:cubicBezTo>
                  <a:cubicBezTo>
                    <a:pt x="156602" y="58654"/>
                    <a:pt x="225041" y="76999"/>
                    <a:pt x="256085" y="103105"/>
                  </a:cubicBezTo>
                  <a:cubicBezTo>
                    <a:pt x="287129" y="129211"/>
                    <a:pt x="296654" y="192358"/>
                    <a:pt x="300535" y="198355"/>
                  </a:cubicBezTo>
                  <a:cubicBezTo>
                    <a:pt x="304416" y="204352"/>
                    <a:pt x="305474" y="156374"/>
                    <a:pt x="279369" y="139088"/>
                  </a:cubicBezTo>
                  <a:cubicBezTo>
                    <a:pt x="253264" y="121802"/>
                    <a:pt x="180238" y="105927"/>
                    <a:pt x="143902" y="94638"/>
                  </a:cubicBezTo>
                  <a:cubicBezTo>
                    <a:pt x="107566" y="83349"/>
                    <a:pt x="49710" y="71355"/>
                    <a:pt x="61352" y="71355"/>
                  </a:cubicBezTo>
                  <a:cubicBezTo>
                    <a:pt x="72994" y="71355"/>
                    <a:pt x="222572" y="106633"/>
                    <a:pt x="213752" y="94638"/>
                  </a:cubicBezTo>
                  <a:cubicBezTo>
                    <a:pt x="204933" y="82644"/>
                    <a:pt x="18666" y="10325"/>
                    <a:pt x="2085" y="1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A8D8DB83-6604-48B6-BB9C-34475DE3BA6B}"/>
                </a:ext>
              </a:extLst>
            </p:cNvPr>
            <p:cNvSpPr/>
            <p:nvPr/>
          </p:nvSpPr>
          <p:spPr>
            <a:xfrm>
              <a:off x="4157082" y="6620891"/>
              <a:ext cx="201698" cy="494427"/>
            </a:xfrm>
            <a:custGeom>
              <a:avLst/>
              <a:gdLst>
                <a:gd name="connsiteX0" fmla="*/ 51 w 201698"/>
                <a:gd name="connsiteY0" fmla="*/ 40259 h 494427"/>
                <a:gd name="connsiteX1" fmla="*/ 86835 w 201698"/>
                <a:gd name="connsiteY1" fmla="*/ 230759 h 494427"/>
                <a:gd name="connsiteX2" fmla="*/ 86835 w 201698"/>
                <a:gd name="connsiteY2" fmla="*/ 270976 h 494427"/>
                <a:gd name="connsiteX3" fmla="*/ 76251 w 201698"/>
                <a:gd name="connsiteY3" fmla="*/ 296376 h 494427"/>
                <a:gd name="connsiteX4" fmla="*/ 52968 w 201698"/>
                <a:gd name="connsiteY4" fmla="*/ 491109 h 494427"/>
                <a:gd name="connsiteX5" fmla="*/ 65668 w 201698"/>
                <a:gd name="connsiteY5" fmla="*/ 404326 h 494427"/>
                <a:gd name="connsiteX6" fmla="*/ 146101 w 201698"/>
                <a:gd name="connsiteY6" fmla="*/ 215942 h 494427"/>
                <a:gd name="connsiteX7" fmla="*/ 201135 w 201698"/>
                <a:gd name="connsiteY7" fmla="*/ 42 h 494427"/>
                <a:gd name="connsiteX8" fmla="*/ 112235 w 201698"/>
                <a:gd name="connsiteY8" fmla="*/ 196892 h 494427"/>
                <a:gd name="connsiteX9" fmla="*/ 103768 w 201698"/>
                <a:gd name="connsiteY9" fmla="*/ 150326 h 494427"/>
                <a:gd name="connsiteX10" fmla="*/ 74135 w 201698"/>
                <a:gd name="connsiteY10" fmla="*/ 158792 h 494427"/>
                <a:gd name="connsiteX11" fmla="*/ 51 w 201698"/>
                <a:gd name="connsiteY11" fmla="*/ 40259 h 49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698" h="494427">
                  <a:moveTo>
                    <a:pt x="51" y="40259"/>
                  </a:moveTo>
                  <a:cubicBezTo>
                    <a:pt x="2168" y="52253"/>
                    <a:pt x="72371" y="192306"/>
                    <a:pt x="86835" y="230759"/>
                  </a:cubicBezTo>
                  <a:cubicBezTo>
                    <a:pt x="101299" y="269212"/>
                    <a:pt x="88599" y="260040"/>
                    <a:pt x="86835" y="270976"/>
                  </a:cubicBezTo>
                  <a:cubicBezTo>
                    <a:pt x="85071" y="281912"/>
                    <a:pt x="81895" y="259687"/>
                    <a:pt x="76251" y="296376"/>
                  </a:cubicBezTo>
                  <a:cubicBezTo>
                    <a:pt x="70607" y="333065"/>
                    <a:pt x="54732" y="473117"/>
                    <a:pt x="52968" y="491109"/>
                  </a:cubicBezTo>
                  <a:cubicBezTo>
                    <a:pt x="51204" y="509101"/>
                    <a:pt x="50146" y="450187"/>
                    <a:pt x="65668" y="404326"/>
                  </a:cubicBezTo>
                  <a:cubicBezTo>
                    <a:pt x="81190" y="358465"/>
                    <a:pt x="123523" y="283323"/>
                    <a:pt x="146101" y="215942"/>
                  </a:cubicBezTo>
                  <a:cubicBezTo>
                    <a:pt x="168679" y="148561"/>
                    <a:pt x="206779" y="3217"/>
                    <a:pt x="201135" y="42"/>
                  </a:cubicBezTo>
                  <a:cubicBezTo>
                    <a:pt x="195491" y="-3133"/>
                    <a:pt x="128463" y="171845"/>
                    <a:pt x="112235" y="196892"/>
                  </a:cubicBezTo>
                  <a:cubicBezTo>
                    <a:pt x="96007" y="221939"/>
                    <a:pt x="110118" y="156676"/>
                    <a:pt x="103768" y="150326"/>
                  </a:cubicBezTo>
                  <a:cubicBezTo>
                    <a:pt x="97418" y="143976"/>
                    <a:pt x="86835" y="172550"/>
                    <a:pt x="74135" y="158792"/>
                  </a:cubicBezTo>
                  <a:cubicBezTo>
                    <a:pt x="61435" y="145034"/>
                    <a:pt x="-2066" y="28265"/>
                    <a:pt x="51" y="4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D64477DA-D8BB-4373-A93A-DF7E0F496553}"/>
                </a:ext>
              </a:extLst>
            </p:cNvPr>
            <p:cNvSpPr/>
            <p:nvPr/>
          </p:nvSpPr>
          <p:spPr>
            <a:xfrm>
              <a:off x="3977765" y="6446261"/>
              <a:ext cx="187835" cy="837203"/>
            </a:xfrm>
            <a:custGeom>
              <a:avLst/>
              <a:gdLst>
                <a:gd name="connsiteX0" fmla="*/ 134918 w 187835"/>
                <a:gd name="connsiteY0" fmla="*/ 3222 h 837203"/>
                <a:gd name="connsiteX1" fmla="*/ 96818 w 187835"/>
                <a:gd name="connsiteY1" fmla="*/ 149272 h 837203"/>
                <a:gd name="connsiteX2" fmla="*/ 115868 w 187835"/>
                <a:gd name="connsiteY2" fmla="*/ 388456 h 837203"/>
                <a:gd name="connsiteX3" fmla="*/ 109518 w 187835"/>
                <a:gd name="connsiteY3" fmla="*/ 263572 h 837203"/>
                <a:gd name="connsiteX4" fmla="*/ 115868 w 187835"/>
                <a:gd name="connsiteY4" fmla="*/ 140806 h 837203"/>
                <a:gd name="connsiteX5" fmla="*/ 94702 w 187835"/>
                <a:gd name="connsiteY5" fmla="*/ 272039 h 837203"/>
                <a:gd name="connsiteX6" fmla="*/ 143385 w 187835"/>
                <a:gd name="connsiteY6" fmla="*/ 454072 h 837203"/>
                <a:gd name="connsiteX7" fmla="*/ 187835 w 187835"/>
                <a:gd name="connsiteY7" fmla="*/ 644572 h 837203"/>
                <a:gd name="connsiteX8" fmla="*/ 143385 w 187835"/>
                <a:gd name="connsiteY8" fmla="*/ 536622 h 837203"/>
                <a:gd name="connsiteX9" fmla="*/ 50252 w 187835"/>
                <a:gd name="connsiteY9" fmla="*/ 379989 h 837203"/>
                <a:gd name="connsiteX10" fmla="*/ 77768 w 187835"/>
                <a:gd name="connsiteY10" fmla="*/ 415972 h 837203"/>
                <a:gd name="connsiteX11" fmla="*/ 107402 w 187835"/>
                <a:gd name="connsiteY11" fmla="*/ 504872 h 837203"/>
                <a:gd name="connsiteX12" fmla="*/ 86235 w 187835"/>
                <a:gd name="connsiteY12" fmla="*/ 557789 h 837203"/>
                <a:gd name="connsiteX13" fmla="*/ 20618 w 187835"/>
                <a:gd name="connsiteY13" fmla="*/ 837189 h 837203"/>
                <a:gd name="connsiteX14" fmla="*/ 1568 w 187835"/>
                <a:gd name="connsiteY14" fmla="*/ 545089 h 837203"/>
                <a:gd name="connsiteX15" fmla="*/ 1568 w 187835"/>
                <a:gd name="connsiteY15" fmla="*/ 348239 h 837203"/>
                <a:gd name="connsiteX16" fmla="*/ 1568 w 187835"/>
                <a:gd name="connsiteY16" fmla="*/ 492172 h 837203"/>
                <a:gd name="connsiteX17" fmla="*/ 22735 w 187835"/>
                <a:gd name="connsiteY17" fmla="*/ 727122 h 837203"/>
                <a:gd name="connsiteX18" fmla="*/ 71418 w 187835"/>
                <a:gd name="connsiteY18" fmla="*/ 244522 h 837203"/>
                <a:gd name="connsiteX19" fmla="*/ 84118 w 187835"/>
                <a:gd name="connsiteY19" fmla="*/ 286856 h 837203"/>
                <a:gd name="connsiteX20" fmla="*/ 134918 w 187835"/>
                <a:gd name="connsiteY20" fmla="*/ 3222 h 8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835" h="837203">
                  <a:moveTo>
                    <a:pt x="134918" y="3222"/>
                  </a:moveTo>
                  <a:cubicBezTo>
                    <a:pt x="137035" y="-19709"/>
                    <a:pt x="99993" y="85066"/>
                    <a:pt x="96818" y="149272"/>
                  </a:cubicBezTo>
                  <a:cubicBezTo>
                    <a:pt x="93643" y="213478"/>
                    <a:pt x="113751" y="369406"/>
                    <a:pt x="115868" y="388456"/>
                  </a:cubicBezTo>
                  <a:cubicBezTo>
                    <a:pt x="117985" y="407506"/>
                    <a:pt x="109518" y="304847"/>
                    <a:pt x="109518" y="263572"/>
                  </a:cubicBezTo>
                  <a:cubicBezTo>
                    <a:pt x="109518" y="222297"/>
                    <a:pt x="118337" y="139395"/>
                    <a:pt x="115868" y="140806"/>
                  </a:cubicBezTo>
                  <a:cubicBezTo>
                    <a:pt x="113399" y="142217"/>
                    <a:pt x="90116" y="219828"/>
                    <a:pt x="94702" y="272039"/>
                  </a:cubicBezTo>
                  <a:cubicBezTo>
                    <a:pt x="99288" y="324250"/>
                    <a:pt x="127863" y="391983"/>
                    <a:pt x="143385" y="454072"/>
                  </a:cubicBezTo>
                  <a:cubicBezTo>
                    <a:pt x="158907" y="516161"/>
                    <a:pt x="187835" y="630814"/>
                    <a:pt x="187835" y="644572"/>
                  </a:cubicBezTo>
                  <a:cubicBezTo>
                    <a:pt x="187835" y="658330"/>
                    <a:pt x="166315" y="580719"/>
                    <a:pt x="143385" y="536622"/>
                  </a:cubicBezTo>
                  <a:cubicBezTo>
                    <a:pt x="120455" y="492525"/>
                    <a:pt x="61188" y="400097"/>
                    <a:pt x="50252" y="379989"/>
                  </a:cubicBezTo>
                  <a:cubicBezTo>
                    <a:pt x="39316" y="359881"/>
                    <a:pt x="68243" y="395158"/>
                    <a:pt x="77768" y="415972"/>
                  </a:cubicBezTo>
                  <a:cubicBezTo>
                    <a:pt x="87293" y="436786"/>
                    <a:pt x="105991" y="481236"/>
                    <a:pt x="107402" y="504872"/>
                  </a:cubicBezTo>
                  <a:cubicBezTo>
                    <a:pt x="108813" y="528508"/>
                    <a:pt x="100699" y="502403"/>
                    <a:pt x="86235" y="557789"/>
                  </a:cubicBezTo>
                  <a:cubicBezTo>
                    <a:pt x="71771" y="613175"/>
                    <a:pt x="34729" y="839306"/>
                    <a:pt x="20618" y="837189"/>
                  </a:cubicBezTo>
                  <a:cubicBezTo>
                    <a:pt x="6507" y="835072"/>
                    <a:pt x="4743" y="626581"/>
                    <a:pt x="1568" y="545089"/>
                  </a:cubicBezTo>
                  <a:cubicBezTo>
                    <a:pt x="-1607" y="463597"/>
                    <a:pt x="1568" y="348239"/>
                    <a:pt x="1568" y="348239"/>
                  </a:cubicBezTo>
                  <a:cubicBezTo>
                    <a:pt x="1568" y="339420"/>
                    <a:pt x="-1960" y="429025"/>
                    <a:pt x="1568" y="492172"/>
                  </a:cubicBezTo>
                  <a:cubicBezTo>
                    <a:pt x="5096" y="555319"/>
                    <a:pt x="11093" y="768397"/>
                    <a:pt x="22735" y="727122"/>
                  </a:cubicBezTo>
                  <a:cubicBezTo>
                    <a:pt x="34377" y="685847"/>
                    <a:pt x="61188" y="317900"/>
                    <a:pt x="71418" y="244522"/>
                  </a:cubicBezTo>
                  <a:cubicBezTo>
                    <a:pt x="81648" y="171144"/>
                    <a:pt x="67537" y="327073"/>
                    <a:pt x="84118" y="286856"/>
                  </a:cubicBezTo>
                  <a:cubicBezTo>
                    <a:pt x="100699" y="246639"/>
                    <a:pt x="132801" y="26153"/>
                    <a:pt x="134918" y="3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65C8F92A-AA00-4103-9097-7D1D02A358D9}"/>
                </a:ext>
              </a:extLst>
            </p:cNvPr>
            <p:cNvSpPr/>
            <p:nvPr/>
          </p:nvSpPr>
          <p:spPr>
            <a:xfrm>
              <a:off x="3447404" y="6236411"/>
              <a:ext cx="258799" cy="221905"/>
            </a:xfrm>
            <a:custGeom>
              <a:avLst/>
              <a:gdLst>
                <a:gd name="connsiteX0" fmla="*/ 205434 w 258799"/>
                <a:gd name="connsiteY0" fmla="*/ 2464 h 221905"/>
                <a:gd name="connsiteX1" fmla="*/ 22871 w 258799"/>
                <a:gd name="connsiteY1" fmla="*/ 189789 h 221905"/>
                <a:gd name="connsiteX2" fmla="*/ 8584 w 258799"/>
                <a:gd name="connsiteY2" fmla="*/ 216777 h 221905"/>
                <a:gd name="connsiteX3" fmla="*/ 76846 w 258799"/>
                <a:gd name="connsiteY3" fmla="*/ 172327 h 221905"/>
                <a:gd name="connsiteX4" fmla="*/ 73671 w 258799"/>
                <a:gd name="connsiteY4" fmla="*/ 204077 h 221905"/>
                <a:gd name="connsiteX5" fmla="*/ 100659 w 258799"/>
                <a:gd name="connsiteY5" fmla="*/ 180264 h 221905"/>
                <a:gd name="connsiteX6" fmla="*/ 70496 w 258799"/>
                <a:gd name="connsiteY6" fmla="*/ 221539 h 221905"/>
                <a:gd name="connsiteX7" fmla="*/ 164159 w 258799"/>
                <a:gd name="connsiteY7" fmla="*/ 151689 h 221905"/>
                <a:gd name="connsiteX8" fmla="*/ 256234 w 258799"/>
                <a:gd name="connsiteY8" fmla="*/ 58027 h 221905"/>
                <a:gd name="connsiteX9" fmla="*/ 57796 w 258799"/>
                <a:gd name="connsiteY9" fmla="*/ 175502 h 221905"/>
                <a:gd name="connsiteX10" fmla="*/ 126059 w 258799"/>
                <a:gd name="connsiteY10" fmla="*/ 150102 h 221905"/>
                <a:gd name="connsiteX11" fmla="*/ 100659 w 258799"/>
                <a:gd name="connsiteY11" fmla="*/ 173914 h 221905"/>
                <a:gd name="connsiteX12" fmla="*/ 154634 w 258799"/>
                <a:gd name="connsiteY12" fmla="*/ 88189 h 221905"/>
                <a:gd name="connsiteX13" fmla="*/ 205434 w 258799"/>
                <a:gd name="connsiteY13" fmla="*/ 2464 h 22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99" h="221905">
                  <a:moveTo>
                    <a:pt x="205434" y="2464"/>
                  </a:moveTo>
                  <a:cubicBezTo>
                    <a:pt x="183474" y="19397"/>
                    <a:pt x="55679" y="154070"/>
                    <a:pt x="22871" y="189789"/>
                  </a:cubicBezTo>
                  <a:cubicBezTo>
                    <a:pt x="-9937" y="225508"/>
                    <a:pt x="-412" y="219687"/>
                    <a:pt x="8584" y="216777"/>
                  </a:cubicBezTo>
                  <a:cubicBezTo>
                    <a:pt x="17580" y="213867"/>
                    <a:pt x="65998" y="174444"/>
                    <a:pt x="76846" y="172327"/>
                  </a:cubicBezTo>
                  <a:cubicBezTo>
                    <a:pt x="87694" y="170210"/>
                    <a:pt x="69702" y="202754"/>
                    <a:pt x="73671" y="204077"/>
                  </a:cubicBezTo>
                  <a:cubicBezTo>
                    <a:pt x="77640" y="205400"/>
                    <a:pt x="101188" y="177354"/>
                    <a:pt x="100659" y="180264"/>
                  </a:cubicBezTo>
                  <a:cubicBezTo>
                    <a:pt x="100130" y="183174"/>
                    <a:pt x="59913" y="226302"/>
                    <a:pt x="70496" y="221539"/>
                  </a:cubicBezTo>
                  <a:cubicBezTo>
                    <a:pt x="81079" y="216777"/>
                    <a:pt x="133203" y="178941"/>
                    <a:pt x="164159" y="151689"/>
                  </a:cubicBezTo>
                  <a:cubicBezTo>
                    <a:pt x="195115" y="124437"/>
                    <a:pt x="273961" y="54058"/>
                    <a:pt x="256234" y="58027"/>
                  </a:cubicBezTo>
                  <a:cubicBezTo>
                    <a:pt x="238507" y="61996"/>
                    <a:pt x="79492" y="160156"/>
                    <a:pt x="57796" y="175502"/>
                  </a:cubicBezTo>
                  <a:cubicBezTo>
                    <a:pt x="36100" y="190848"/>
                    <a:pt x="118915" y="150367"/>
                    <a:pt x="126059" y="150102"/>
                  </a:cubicBezTo>
                  <a:cubicBezTo>
                    <a:pt x="133203" y="149837"/>
                    <a:pt x="95897" y="184233"/>
                    <a:pt x="100659" y="173914"/>
                  </a:cubicBezTo>
                  <a:cubicBezTo>
                    <a:pt x="105421" y="163595"/>
                    <a:pt x="154634" y="88189"/>
                    <a:pt x="154634" y="88189"/>
                  </a:cubicBezTo>
                  <a:cubicBezTo>
                    <a:pt x="171567" y="60408"/>
                    <a:pt x="227394" y="-14469"/>
                    <a:pt x="205434" y="2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A47E3B23-BFEB-4033-9E00-3BFA5A81AED3}"/>
                </a:ext>
              </a:extLst>
            </p:cNvPr>
            <p:cNvSpPr/>
            <p:nvPr/>
          </p:nvSpPr>
          <p:spPr>
            <a:xfrm>
              <a:off x="3554412" y="6249740"/>
              <a:ext cx="325198" cy="610140"/>
            </a:xfrm>
            <a:custGeom>
              <a:avLst/>
              <a:gdLst>
                <a:gd name="connsiteX0" fmla="*/ 1 w 325198"/>
                <a:gd name="connsiteY0" fmla="*/ 1835 h 610140"/>
                <a:gd name="connsiteX1" fmla="*/ 161926 w 325198"/>
                <a:gd name="connsiteY1" fmla="*/ 27235 h 610140"/>
                <a:gd name="connsiteX2" fmla="*/ 125413 w 325198"/>
                <a:gd name="connsiteY2" fmla="*/ 168523 h 610140"/>
                <a:gd name="connsiteX3" fmla="*/ 153988 w 325198"/>
                <a:gd name="connsiteY3" fmla="*/ 119310 h 610140"/>
                <a:gd name="connsiteX4" fmla="*/ 150813 w 325198"/>
                <a:gd name="connsiteY4" fmla="*/ 143123 h 610140"/>
                <a:gd name="connsiteX5" fmla="*/ 192088 w 325198"/>
                <a:gd name="connsiteY5" fmla="*/ 162173 h 610140"/>
                <a:gd name="connsiteX6" fmla="*/ 214313 w 325198"/>
                <a:gd name="connsiteY6" fmla="*/ 195510 h 610140"/>
                <a:gd name="connsiteX7" fmla="*/ 242888 w 325198"/>
                <a:gd name="connsiteY7" fmla="*/ 276473 h 610140"/>
                <a:gd name="connsiteX8" fmla="*/ 242888 w 325198"/>
                <a:gd name="connsiteY8" fmla="*/ 371723 h 610140"/>
                <a:gd name="connsiteX9" fmla="*/ 257176 w 325198"/>
                <a:gd name="connsiteY9" fmla="*/ 328860 h 610140"/>
                <a:gd name="connsiteX10" fmla="*/ 250826 w 325198"/>
                <a:gd name="connsiteY10" fmla="*/ 406648 h 610140"/>
                <a:gd name="connsiteX11" fmla="*/ 257176 w 325198"/>
                <a:gd name="connsiteY11" fmla="*/ 428873 h 610140"/>
                <a:gd name="connsiteX12" fmla="*/ 323851 w 325198"/>
                <a:gd name="connsiteY12" fmla="*/ 608260 h 610140"/>
                <a:gd name="connsiteX13" fmla="*/ 292101 w 325198"/>
                <a:gd name="connsiteY13" fmla="*/ 498723 h 610140"/>
                <a:gd name="connsiteX14" fmla="*/ 179388 w 325198"/>
                <a:gd name="connsiteY14" fmla="*/ 139948 h 610140"/>
                <a:gd name="connsiteX15" fmla="*/ 165101 w 325198"/>
                <a:gd name="connsiteY15" fmla="*/ 54223 h 610140"/>
                <a:gd name="connsiteX16" fmla="*/ 1 w 325198"/>
                <a:gd name="connsiteY16" fmla="*/ 1835 h 6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5198" h="610140">
                  <a:moveTo>
                    <a:pt x="1" y="1835"/>
                  </a:moveTo>
                  <a:cubicBezTo>
                    <a:pt x="-528" y="-2663"/>
                    <a:pt x="141024" y="-546"/>
                    <a:pt x="161926" y="27235"/>
                  </a:cubicBezTo>
                  <a:cubicBezTo>
                    <a:pt x="182828" y="55016"/>
                    <a:pt x="126736" y="153177"/>
                    <a:pt x="125413" y="168523"/>
                  </a:cubicBezTo>
                  <a:cubicBezTo>
                    <a:pt x="124090" y="183869"/>
                    <a:pt x="149755" y="123543"/>
                    <a:pt x="153988" y="119310"/>
                  </a:cubicBezTo>
                  <a:cubicBezTo>
                    <a:pt x="158221" y="115077"/>
                    <a:pt x="144463" y="135979"/>
                    <a:pt x="150813" y="143123"/>
                  </a:cubicBezTo>
                  <a:cubicBezTo>
                    <a:pt x="157163" y="150267"/>
                    <a:pt x="181505" y="153442"/>
                    <a:pt x="192088" y="162173"/>
                  </a:cubicBezTo>
                  <a:cubicBezTo>
                    <a:pt x="202671" y="170904"/>
                    <a:pt x="205846" y="176460"/>
                    <a:pt x="214313" y="195510"/>
                  </a:cubicBezTo>
                  <a:cubicBezTo>
                    <a:pt x="222780" y="214560"/>
                    <a:pt x="238126" y="247104"/>
                    <a:pt x="242888" y="276473"/>
                  </a:cubicBezTo>
                  <a:cubicBezTo>
                    <a:pt x="247650" y="305842"/>
                    <a:pt x="240507" y="362992"/>
                    <a:pt x="242888" y="371723"/>
                  </a:cubicBezTo>
                  <a:cubicBezTo>
                    <a:pt x="245269" y="380454"/>
                    <a:pt x="255853" y="323039"/>
                    <a:pt x="257176" y="328860"/>
                  </a:cubicBezTo>
                  <a:cubicBezTo>
                    <a:pt x="258499" y="334681"/>
                    <a:pt x="250826" y="389979"/>
                    <a:pt x="250826" y="406648"/>
                  </a:cubicBezTo>
                  <a:cubicBezTo>
                    <a:pt x="250826" y="423317"/>
                    <a:pt x="245005" y="395271"/>
                    <a:pt x="257176" y="428873"/>
                  </a:cubicBezTo>
                  <a:cubicBezTo>
                    <a:pt x="269347" y="462475"/>
                    <a:pt x="318030" y="596618"/>
                    <a:pt x="323851" y="608260"/>
                  </a:cubicBezTo>
                  <a:cubicBezTo>
                    <a:pt x="329672" y="619902"/>
                    <a:pt x="316178" y="576775"/>
                    <a:pt x="292101" y="498723"/>
                  </a:cubicBezTo>
                  <a:cubicBezTo>
                    <a:pt x="268024" y="420671"/>
                    <a:pt x="200555" y="214031"/>
                    <a:pt x="179388" y="139948"/>
                  </a:cubicBezTo>
                  <a:cubicBezTo>
                    <a:pt x="158221" y="65865"/>
                    <a:pt x="193147" y="78565"/>
                    <a:pt x="165101" y="54223"/>
                  </a:cubicBezTo>
                  <a:cubicBezTo>
                    <a:pt x="137055" y="29881"/>
                    <a:pt x="530" y="6333"/>
                    <a:pt x="1" y="1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CB4ED229-B621-4D88-A1DE-19763C161A57}"/>
                </a:ext>
              </a:extLst>
            </p:cNvPr>
            <p:cNvSpPr/>
            <p:nvPr/>
          </p:nvSpPr>
          <p:spPr>
            <a:xfrm>
              <a:off x="3308145" y="6446702"/>
              <a:ext cx="414743" cy="211838"/>
            </a:xfrm>
            <a:custGeom>
              <a:avLst/>
              <a:gdLst>
                <a:gd name="connsiteX0" fmla="*/ 414543 w 414743"/>
                <a:gd name="connsiteY0" fmla="*/ 35061 h 211838"/>
                <a:gd name="connsiteX1" fmla="*/ 84343 w 414743"/>
                <a:gd name="connsiteY1" fmla="*/ 136 h 211838"/>
                <a:gd name="connsiteX2" fmla="*/ 247855 w 414743"/>
                <a:gd name="connsiteY2" fmla="*/ 23948 h 211838"/>
                <a:gd name="connsiteX3" fmla="*/ 312943 w 414743"/>
                <a:gd name="connsiteY3" fmla="*/ 49348 h 211838"/>
                <a:gd name="connsiteX4" fmla="*/ 325643 w 414743"/>
                <a:gd name="connsiteY4" fmla="*/ 101736 h 211838"/>
                <a:gd name="connsiteX5" fmla="*/ 222455 w 414743"/>
                <a:gd name="connsiteY5" fmla="*/ 117611 h 211838"/>
                <a:gd name="connsiteX6" fmla="*/ 130380 w 414743"/>
                <a:gd name="connsiteY6" fmla="*/ 139836 h 211838"/>
                <a:gd name="connsiteX7" fmla="*/ 205 w 414743"/>
                <a:gd name="connsiteY7" fmla="*/ 211273 h 211838"/>
                <a:gd name="connsiteX8" fmla="*/ 162130 w 414743"/>
                <a:gd name="connsiteY8" fmla="*/ 173173 h 211838"/>
                <a:gd name="connsiteX9" fmla="*/ 163718 w 414743"/>
                <a:gd name="connsiteY9" fmla="*/ 171586 h 211838"/>
                <a:gd name="connsiteX10" fmla="*/ 157368 w 414743"/>
                <a:gd name="connsiteY10" fmla="*/ 171586 h 211838"/>
                <a:gd name="connsiteX11" fmla="*/ 233568 w 414743"/>
                <a:gd name="connsiteY11" fmla="*/ 131898 h 211838"/>
                <a:gd name="connsiteX12" fmla="*/ 343105 w 414743"/>
                <a:gd name="connsiteY12" fmla="*/ 82686 h 211838"/>
                <a:gd name="connsiteX13" fmla="*/ 243093 w 414743"/>
                <a:gd name="connsiteY13" fmla="*/ 41411 h 211838"/>
                <a:gd name="connsiteX14" fmla="*/ 135143 w 414743"/>
                <a:gd name="connsiteY14" fmla="*/ 1723 h 211838"/>
                <a:gd name="connsiteX15" fmla="*/ 414543 w 414743"/>
                <a:gd name="connsiteY15" fmla="*/ 35061 h 2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4743" h="211838">
                  <a:moveTo>
                    <a:pt x="414543" y="35061"/>
                  </a:moveTo>
                  <a:cubicBezTo>
                    <a:pt x="406076" y="34796"/>
                    <a:pt x="112124" y="1988"/>
                    <a:pt x="84343" y="136"/>
                  </a:cubicBezTo>
                  <a:cubicBezTo>
                    <a:pt x="56562" y="-1716"/>
                    <a:pt x="209755" y="15746"/>
                    <a:pt x="247855" y="23948"/>
                  </a:cubicBezTo>
                  <a:cubicBezTo>
                    <a:pt x="285955" y="32150"/>
                    <a:pt x="299978" y="36383"/>
                    <a:pt x="312943" y="49348"/>
                  </a:cubicBezTo>
                  <a:cubicBezTo>
                    <a:pt x="325908" y="62313"/>
                    <a:pt x="340724" y="90359"/>
                    <a:pt x="325643" y="101736"/>
                  </a:cubicBezTo>
                  <a:cubicBezTo>
                    <a:pt x="310562" y="113113"/>
                    <a:pt x="254999" y="111261"/>
                    <a:pt x="222455" y="117611"/>
                  </a:cubicBezTo>
                  <a:cubicBezTo>
                    <a:pt x="189911" y="123961"/>
                    <a:pt x="167422" y="124226"/>
                    <a:pt x="130380" y="139836"/>
                  </a:cubicBezTo>
                  <a:cubicBezTo>
                    <a:pt x="93338" y="155446"/>
                    <a:pt x="-5087" y="205717"/>
                    <a:pt x="205" y="211273"/>
                  </a:cubicBezTo>
                  <a:cubicBezTo>
                    <a:pt x="5497" y="216829"/>
                    <a:pt x="134878" y="179787"/>
                    <a:pt x="162130" y="173173"/>
                  </a:cubicBezTo>
                  <a:cubicBezTo>
                    <a:pt x="189382" y="166559"/>
                    <a:pt x="164512" y="171851"/>
                    <a:pt x="163718" y="171586"/>
                  </a:cubicBezTo>
                  <a:cubicBezTo>
                    <a:pt x="162924" y="171322"/>
                    <a:pt x="145726" y="178201"/>
                    <a:pt x="157368" y="171586"/>
                  </a:cubicBezTo>
                  <a:cubicBezTo>
                    <a:pt x="169010" y="164971"/>
                    <a:pt x="202612" y="146715"/>
                    <a:pt x="233568" y="131898"/>
                  </a:cubicBezTo>
                  <a:cubicBezTo>
                    <a:pt x="264524" y="117081"/>
                    <a:pt x="341518" y="97767"/>
                    <a:pt x="343105" y="82686"/>
                  </a:cubicBezTo>
                  <a:cubicBezTo>
                    <a:pt x="344692" y="67605"/>
                    <a:pt x="277753" y="54905"/>
                    <a:pt x="243093" y="41411"/>
                  </a:cubicBezTo>
                  <a:cubicBezTo>
                    <a:pt x="208433" y="27917"/>
                    <a:pt x="109479" y="3575"/>
                    <a:pt x="135143" y="1723"/>
                  </a:cubicBezTo>
                  <a:cubicBezTo>
                    <a:pt x="160807" y="-129"/>
                    <a:pt x="423010" y="35326"/>
                    <a:pt x="414543" y="35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F449987E-3D16-4ABB-88A8-C4F788C13372}"/>
                </a:ext>
              </a:extLst>
            </p:cNvPr>
            <p:cNvSpPr/>
            <p:nvPr/>
          </p:nvSpPr>
          <p:spPr>
            <a:xfrm>
              <a:off x="3316244" y="6442069"/>
              <a:ext cx="232086" cy="201620"/>
            </a:xfrm>
            <a:custGeom>
              <a:avLst/>
              <a:gdLst>
                <a:gd name="connsiteX0" fmla="*/ 231819 w 232086"/>
                <a:gd name="connsiteY0" fmla="*/ 6 h 201620"/>
                <a:gd name="connsiteX1" fmla="*/ 85769 w 232086"/>
                <a:gd name="connsiteY1" fmla="*/ 58744 h 201620"/>
                <a:gd name="connsiteX2" fmla="*/ 49256 w 232086"/>
                <a:gd name="connsiteY2" fmla="*/ 93669 h 201620"/>
                <a:gd name="connsiteX3" fmla="*/ 17506 w 232086"/>
                <a:gd name="connsiteY3" fmla="*/ 131769 h 201620"/>
                <a:gd name="connsiteX4" fmla="*/ 44 w 232086"/>
                <a:gd name="connsiteY4" fmla="*/ 201619 h 201620"/>
                <a:gd name="connsiteX5" fmla="*/ 22269 w 232086"/>
                <a:gd name="connsiteY5" fmla="*/ 133356 h 201620"/>
                <a:gd name="connsiteX6" fmla="*/ 119106 w 232086"/>
                <a:gd name="connsiteY6" fmla="*/ 55569 h 201620"/>
                <a:gd name="connsiteX7" fmla="*/ 231819 w 232086"/>
                <a:gd name="connsiteY7" fmla="*/ 6 h 20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86" h="201620">
                  <a:moveTo>
                    <a:pt x="231819" y="6"/>
                  </a:moveTo>
                  <a:cubicBezTo>
                    <a:pt x="226263" y="535"/>
                    <a:pt x="116196" y="43134"/>
                    <a:pt x="85769" y="58744"/>
                  </a:cubicBezTo>
                  <a:cubicBezTo>
                    <a:pt x="55342" y="74355"/>
                    <a:pt x="60633" y="81498"/>
                    <a:pt x="49256" y="93669"/>
                  </a:cubicBezTo>
                  <a:cubicBezTo>
                    <a:pt x="37879" y="105840"/>
                    <a:pt x="25708" y="113778"/>
                    <a:pt x="17506" y="131769"/>
                  </a:cubicBezTo>
                  <a:cubicBezTo>
                    <a:pt x="9304" y="149760"/>
                    <a:pt x="-750" y="201355"/>
                    <a:pt x="44" y="201619"/>
                  </a:cubicBezTo>
                  <a:cubicBezTo>
                    <a:pt x="838" y="201884"/>
                    <a:pt x="2425" y="157698"/>
                    <a:pt x="22269" y="133356"/>
                  </a:cubicBezTo>
                  <a:cubicBezTo>
                    <a:pt x="42113" y="109014"/>
                    <a:pt x="83123" y="78323"/>
                    <a:pt x="119106" y="55569"/>
                  </a:cubicBezTo>
                  <a:cubicBezTo>
                    <a:pt x="155089" y="32815"/>
                    <a:pt x="237375" y="-523"/>
                    <a:pt x="23181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354625AB-5F25-4189-B786-DFEF15A1C196}"/>
                </a:ext>
              </a:extLst>
            </p:cNvPr>
            <p:cNvSpPr/>
            <p:nvPr/>
          </p:nvSpPr>
          <p:spPr>
            <a:xfrm>
              <a:off x="3274833" y="6427747"/>
              <a:ext cx="356796" cy="216118"/>
            </a:xfrm>
            <a:custGeom>
              <a:avLst/>
              <a:gdLst>
                <a:gd name="connsiteX0" fmla="*/ 354192 w 356796"/>
                <a:gd name="connsiteY0" fmla="*/ 41 h 216118"/>
                <a:gd name="connsiteX1" fmla="*/ 4942 w 356796"/>
                <a:gd name="connsiteY1" fmla="*/ 34966 h 216118"/>
                <a:gd name="connsiteX2" fmla="*/ 144642 w 356796"/>
                <a:gd name="connsiteY2" fmla="*/ 34966 h 216118"/>
                <a:gd name="connsiteX3" fmla="*/ 85905 w 356796"/>
                <a:gd name="connsiteY3" fmla="*/ 84178 h 216118"/>
                <a:gd name="connsiteX4" fmla="*/ 12880 w 356796"/>
                <a:gd name="connsiteY4" fmla="*/ 214353 h 216118"/>
                <a:gd name="connsiteX5" fmla="*/ 46217 w 356796"/>
                <a:gd name="connsiteY5" fmla="*/ 152441 h 216118"/>
                <a:gd name="connsiteX6" fmla="*/ 143055 w 356796"/>
                <a:gd name="connsiteY6" fmla="*/ 52428 h 216118"/>
                <a:gd name="connsiteX7" fmla="*/ 125592 w 356796"/>
                <a:gd name="connsiteY7" fmla="*/ 49253 h 216118"/>
                <a:gd name="connsiteX8" fmla="*/ 162105 w 356796"/>
                <a:gd name="connsiteY8" fmla="*/ 42903 h 216118"/>
                <a:gd name="connsiteX9" fmla="*/ 354192 w 356796"/>
                <a:gd name="connsiteY9" fmla="*/ 41 h 21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796" h="216118">
                  <a:moveTo>
                    <a:pt x="354192" y="41"/>
                  </a:moveTo>
                  <a:cubicBezTo>
                    <a:pt x="327998" y="-1282"/>
                    <a:pt x="39867" y="29145"/>
                    <a:pt x="4942" y="34966"/>
                  </a:cubicBezTo>
                  <a:cubicBezTo>
                    <a:pt x="-29983" y="40787"/>
                    <a:pt x="131148" y="26764"/>
                    <a:pt x="144642" y="34966"/>
                  </a:cubicBezTo>
                  <a:cubicBezTo>
                    <a:pt x="158136" y="43168"/>
                    <a:pt x="107865" y="54280"/>
                    <a:pt x="85905" y="84178"/>
                  </a:cubicBezTo>
                  <a:cubicBezTo>
                    <a:pt x="63945" y="114076"/>
                    <a:pt x="19495" y="202976"/>
                    <a:pt x="12880" y="214353"/>
                  </a:cubicBezTo>
                  <a:cubicBezTo>
                    <a:pt x="6265" y="225730"/>
                    <a:pt x="24521" y="179428"/>
                    <a:pt x="46217" y="152441"/>
                  </a:cubicBezTo>
                  <a:cubicBezTo>
                    <a:pt x="67913" y="125454"/>
                    <a:pt x="129826" y="69626"/>
                    <a:pt x="143055" y="52428"/>
                  </a:cubicBezTo>
                  <a:cubicBezTo>
                    <a:pt x="156284" y="35230"/>
                    <a:pt x="122417" y="50840"/>
                    <a:pt x="125592" y="49253"/>
                  </a:cubicBezTo>
                  <a:cubicBezTo>
                    <a:pt x="128767" y="47666"/>
                    <a:pt x="122947" y="52163"/>
                    <a:pt x="162105" y="42903"/>
                  </a:cubicBezTo>
                  <a:cubicBezTo>
                    <a:pt x="201263" y="33643"/>
                    <a:pt x="380386" y="1364"/>
                    <a:pt x="354192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BCDDA929-9AA4-420D-A343-8E24051978CB}"/>
                </a:ext>
              </a:extLst>
            </p:cNvPr>
            <p:cNvSpPr/>
            <p:nvPr/>
          </p:nvSpPr>
          <p:spPr>
            <a:xfrm>
              <a:off x="3308729" y="6553467"/>
              <a:ext cx="220931" cy="55499"/>
            </a:xfrm>
            <a:custGeom>
              <a:avLst/>
              <a:gdLst>
                <a:gd name="connsiteX0" fmla="*/ 1209 w 220931"/>
                <a:gd name="connsiteY0" fmla="*/ 55296 h 55499"/>
                <a:gd name="connsiteX1" fmla="*/ 115509 w 220931"/>
                <a:gd name="connsiteY1" fmla="*/ 4496 h 55499"/>
                <a:gd name="connsiteX2" fmla="*/ 220284 w 220931"/>
                <a:gd name="connsiteY2" fmla="*/ 4496 h 55499"/>
                <a:gd name="connsiteX3" fmla="*/ 64709 w 220931"/>
                <a:gd name="connsiteY3" fmla="*/ 21958 h 55499"/>
                <a:gd name="connsiteX4" fmla="*/ 1209 w 220931"/>
                <a:gd name="connsiteY4" fmla="*/ 55296 h 5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31" h="55499">
                  <a:moveTo>
                    <a:pt x="1209" y="55296"/>
                  </a:moveTo>
                  <a:cubicBezTo>
                    <a:pt x="9676" y="52386"/>
                    <a:pt x="78997" y="12963"/>
                    <a:pt x="115509" y="4496"/>
                  </a:cubicBezTo>
                  <a:cubicBezTo>
                    <a:pt x="152022" y="-3971"/>
                    <a:pt x="228751" y="1586"/>
                    <a:pt x="220284" y="4496"/>
                  </a:cubicBezTo>
                  <a:cubicBezTo>
                    <a:pt x="211817" y="7406"/>
                    <a:pt x="99105" y="14814"/>
                    <a:pt x="64709" y="21958"/>
                  </a:cubicBezTo>
                  <a:cubicBezTo>
                    <a:pt x="30313" y="29102"/>
                    <a:pt x="-7258" y="58206"/>
                    <a:pt x="1209" y="55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E6C362F8-F113-4EB6-98AF-7DFACBD50A23}"/>
                </a:ext>
              </a:extLst>
            </p:cNvPr>
            <p:cNvSpPr/>
            <p:nvPr/>
          </p:nvSpPr>
          <p:spPr>
            <a:xfrm>
              <a:off x="3475542" y="6629293"/>
              <a:ext cx="98577" cy="384466"/>
            </a:xfrm>
            <a:custGeom>
              <a:avLst/>
              <a:gdLst>
                <a:gd name="connsiteX0" fmla="*/ 77283 w 98577"/>
                <a:gd name="connsiteY0" fmla="*/ 107 h 384466"/>
                <a:gd name="connsiteX1" fmla="*/ 12196 w 98577"/>
                <a:gd name="connsiteY1" fmla="*/ 114407 h 384466"/>
                <a:gd name="connsiteX2" fmla="*/ 10608 w 98577"/>
                <a:gd name="connsiteY2" fmla="*/ 155682 h 384466"/>
                <a:gd name="connsiteX3" fmla="*/ 7433 w 98577"/>
                <a:gd name="connsiteY3" fmla="*/ 214420 h 384466"/>
                <a:gd name="connsiteX4" fmla="*/ 77283 w 98577"/>
                <a:gd name="connsiteY4" fmla="*/ 365232 h 384466"/>
                <a:gd name="connsiteX5" fmla="*/ 74108 w 98577"/>
                <a:gd name="connsiteY5" fmla="*/ 362057 h 384466"/>
                <a:gd name="connsiteX6" fmla="*/ 97921 w 98577"/>
                <a:gd name="connsiteY6" fmla="*/ 384282 h 384466"/>
                <a:gd name="connsiteX7" fmla="*/ 43946 w 98577"/>
                <a:gd name="connsiteY7" fmla="*/ 347770 h 384466"/>
                <a:gd name="connsiteX8" fmla="*/ 13783 w 98577"/>
                <a:gd name="connsiteY8" fmla="*/ 290620 h 384466"/>
                <a:gd name="connsiteX9" fmla="*/ 4258 w 98577"/>
                <a:gd name="connsiteY9" fmla="*/ 96945 h 384466"/>
                <a:gd name="connsiteX10" fmla="*/ 77283 w 98577"/>
                <a:gd name="connsiteY10" fmla="*/ 107 h 38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77" h="384466">
                  <a:moveTo>
                    <a:pt x="77283" y="107"/>
                  </a:moveTo>
                  <a:cubicBezTo>
                    <a:pt x="78606" y="3017"/>
                    <a:pt x="23308" y="88478"/>
                    <a:pt x="12196" y="114407"/>
                  </a:cubicBezTo>
                  <a:cubicBezTo>
                    <a:pt x="1083" y="140336"/>
                    <a:pt x="11402" y="139013"/>
                    <a:pt x="10608" y="155682"/>
                  </a:cubicBezTo>
                  <a:cubicBezTo>
                    <a:pt x="9814" y="172351"/>
                    <a:pt x="-3680" y="179495"/>
                    <a:pt x="7433" y="214420"/>
                  </a:cubicBezTo>
                  <a:cubicBezTo>
                    <a:pt x="18545" y="249345"/>
                    <a:pt x="66171" y="340626"/>
                    <a:pt x="77283" y="365232"/>
                  </a:cubicBezTo>
                  <a:cubicBezTo>
                    <a:pt x="88395" y="389838"/>
                    <a:pt x="70668" y="358882"/>
                    <a:pt x="74108" y="362057"/>
                  </a:cubicBezTo>
                  <a:cubicBezTo>
                    <a:pt x="77548" y="365232"/>
                    <a:pt x="102948" y="386663"/>
                    <a:pt x="97921" y="384282"/>
                  </a:cubicBezTo>
                  <a:cubicBezTo>
                    <a:pt x="92894" y="381901"/>
                    <a:pt x="57969" y="363380"/>
                    <a:pt x="43946" y="347770"/>
                  </a:cubicBezTo>
                  <a:cubicBezTo>
                    <a:pt x="29923" y="332160"/>
                    <a:pt x="20398" y="332424"/>
                    <a:pt x="13783" y="290620"/>
                  </a:cubicBezTo>
                  <a:cubicBezTo>
                    <a:pt x="7168" y="248816"/>
                    <a:pt x="-7119" y="139807"/>
                    <a:pt x="4258" y="96945"/>
                  </a:cubicBezTo>
                  <a:cubicBezTo>
                    <a:pt x="15635" y="54083"/>
                    <a:pt x="75960" y="-2803"/>
                    <a:pt x="77283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70005FA6-FEA7-4AF1-8203-5C6AABE42855}"/>
                </a:ext>
              </a:extLst>
            </p:cNvPr>
            <p:cNvSpPr/>
            <p:nvPr/>
          </p:nvSpPr>
          <p:spPr>
            <a:xfrm>
              <a:off x="3431805" y="6646505"/>
              <a:ext cx="511010" cy="381975"/>
            </a:xfrm>
            <a:custGeom>
              <a:avLst/>
              <a:gdLst>
                <a:gd name="connsiteX0" fmla="*/ 109908 w 511010"/>
                <a:gd name="connsiteY0" fmla="*/ 358 h 381975"/>
                <a:gd name="connsiteX1" fmla="*/ 19420 w 511010"/>
                <a:gd name="connsiteY1" fmla="*/ 111483 h 381975"/>
                <a:gd name="connsiteX2" fmla="*/ 38470 w 511010"/>
                <a:gd name="connsiteY2" fmla="*/ 227370 h 381975"/>
                <a:gd name="connsiteX3" fmla="*/ 74983 w 511010"/>
                <a:gd name="connsiteY3" fmla="*/ 328970 h 381975"/>
                <a:gd name="connsiteX4" fmla="*/ 111495 w 511010"/>
                <a:gd name="connsiteY4" fmla="*/ 370245 h 381975"/>
                <a:gd name="connsiteX5" fmla="*/ 203570 w 511010"/>
                <a:gd name="connsiteY5" fmla="*/ 354370 h 381975"/>
                <a:gd name="connsiteX6" fmla="*/ 317870 w 511010"/>
                <a:gd name="connsiteY6" fmla="*/ 381358 h 381975"/>
                <a:gd name="connsiteX7" fmla="*/ 509958 w 511010"/>
                <a:gd name="connsiteY7" fmla="*/ 322620 h 381975"/>
                <a:gd name="connsiteX8" fmla="*/ 382958 w 511010"/>
                <a:gd name="connsiteY8" fmla="*/ 348020 h 381975"/>
                <a:gd name="connsiteX9" fmla="*/ 133720 w 511010"/>
                <a:gd name="connsiteY9" fmla="*/ 368658 h 381975"/>
                <a:gd name="connsiteX10" fmla="*/ 370 w 511010"/>
                <a:gd name="connsiteY10" fmla="*/ 149583 h 381975"/>
                <a:gd name="connsiteX11" fmla="*/ 109908 w 511010"/>
                <a:gd name="connsiteY11" fmla="*/ 358 h 3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10" h="381975">
                  <a:moveTo>
                    <a:pt x="109908" y="358"/>
                  </a:moveTo>
                  <a:cubicBezTo>
                    <a:pt x="113083" y="-5992"/>
                    <a:pt x="31326" y="73648"/>
                    <a:pt x="19420" y="111483"/>
                  </a:cubicBezTo>
                  <a:cubicBezTo>
                    <a:pt x="7514" y="149318"/>
                    <a:pt x="29210" y="191122"/>
                    <a:pt x="38470" y="227370"/>
                  </a:cubicBezTo>
                  <a:cubicBezTo>
                    <a:pt x="47730" y="263618"/>
                    <a:pt x="62812" y="305158"/>
                    <a:pt x="74983" y="328970"/>
                  </a:cubicBezTo>
                  <a:cubicBezTo>
                    <a:pt x="87154" y="352783"/>
                    <a:pt x="90064" y="366012"/>
                    <a:pt x="111495" y="370245"/>
                  </a:cubicBezTo>
                  <a:cubicBezTo>
                    <a:pt x="132926" y="374478"/>
                    <a:pt x="169174" y="352518"/>
                    <a:pt x="203570" y="354370"/>
                  </a:cubicBezTo>
                  <a:cubicBezTo>
                    <a:pt x="237966" y="356222"/>
                    <a:pt x="266805" y="386650"/>
                    <a:pt x="317870" y="381358"/>
                  </a:cubicBezTo>
                  <a:cubicBezTo>
                    <a:pt x="368935" y="376066"/>
                    <a:pt x="499110" y="328176"/>
                    <a:pt x="509958" y="322620"/>
                  </a:cubicBezTo>
                  <a:cubicBezTo>
                    <a:pt x="520806" y="317064"/>
                    <a:pt x="445664" y="340347"/>
                    <a:pt x="382958" y="348020"/>
                  </a:cubicBezTo>
                  <a:cubicBezTo>
                    <a:pt x="320252" y="355693"/>
                    <a:pt x="197485" y="401731"/>
                    <a:pt x="133720" y="368658"/>
                  </a:cubicBezTo>
                  <a:cubicBezTo>
                    <a:pt x="69955" y="335585"/>
                    <a:pt x="8043" y="205410"/>
                    <a:pt x="370" y="149583"/>
                  </a:cubicBezTo>
                  <a:cubicBezTo>
                    <a:pt x="-7303" y="93756"/>
                    <a:pt x="106733" y="6708"/>
                    <a:pt x="109908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8408C474-6EEC-4530-AB35-FCF86A7CD5C1}"/>
                </a:ext>
              </a:extLst>
            </p:cNvPr>
            <p:cNvSpPr/>
            <p:nvPr/>
          </p:nvSpPr>
          <p:spPr>
            <a:xfrm>
              <a:off x="3423949" y="6610856"/>
              <a:ext cx="346224" cy="379688"/>
            </a:xfrm>
            <a:custGeom>
              <a:avLst/>
              <a:gdLst>
                <a:gd name="connsiteX0" fmla="*/ 289 w 346224"/>
                <a:gd name="connsiteY0" fmla="*/ 5844 h 379688"/>
                <a:gd name="connsiteX1" fmla="*/ 135226 w 346224"/>
                <a:gd name="connsiteY1" fmla="*/ 93157 h 379688"/>
                <a:gd name="connsiteX2" fmla="*/ 338426 w 346224"/>
                <a:gd name="connsiteY2" fmla="*/ 374144 h 379688"/>
                <a:gd name="connsiteX3" fmla="*/ 303501 w 346224"/>
                <a:gd name="connsiteY3" fmla="*/ 278894 h 379688"/>
                <a:gd name="connsiteX4" fmla="*/ 297151 w 346224"/>
                <a:gd name="connsiteY4" fmla="*/ 264607 h 379688"/>
                <a:gd name="connsiteX5" fmla="*/ 165389 w 346224"/>
                <a:gd name="connsiteY5" fmla="*/ 83632 h 379688"/>
                <a:gd name="connsiteX6" fmla="*/ 132051 w 346224"/>
                <a:gd name="connsiteY6" fmla="*/ 56644 h 379688"/>
                <a:gd name="connsiteX7" fmla="*/ 244764 w 346224"/>
                <a:gd name="connsiteY7" fmla="*/ 94744 h 379688"/>
                <a:gd name="connsiteX8" fmla="*/ 90776 w 346224"/>
                <a:gd name="connsiteY8" fmla="*/ 24894 h 379688"/>
                <a:gd name="connsiteX9" fmla="*/ 98714 w 346224"/>
                <a:gd name="connsiteY9" fmla="*/ 10607 h 379688"/>
                <a:gd name="connsiteX10" fmla="*/ 289 w 346224"/>
                <a:gd name="connsiteY10" fmla="*/ 5844 h 37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224" h="379688">
                  <a:moveTo>
                    <a:pt x="289" y="5844"/>
                  </a:moveTo>
                  <a:cubicBezTo>
                    <a:pt x="6374" y="19602"/>
                    <a:pt x="78870" y="31774"/>
                    <a:pt x="135226" y="93157"/>
                  </a:cubicBezTo>
                  <a:cubicBezTo>
                    <a:pt x="191582" y="154540"/>
                    <a:pt x="310380" y="343188"/>
                    <a:pt x="338426" y="374144"/>
                  </a:cubicBezTo>
                  <a:cubicBezTo>
                    <a:pt x="366472" y="405100"/>
                    <a:pt x="310380" y="297150"/>
                    <a:pt x="303501" y="278894"/>
                  </a:cubicBezTo>
                  <a:cubicBezTo>
                    <a:pt x="296622" y="260638"/>
                    <a:pt x="320170" y="297151"/>
                    <a:pt x="297151" y="264607"/>
                  </a:cubicBezTo>
                  <a:cubicBezTo>
                    <a:pt x="274132" y="232063"/>
                    <a:pt x="192906" y="118292"/>
                    <a:pt x="165389" y="83632"/>
                  </a:cubicBezTo>
                  <a:cubicBezTo>
                    <a:pt x="137872" y="48972"/>
                    <a:pt x="118822" y="54792"/>
                    <a:pt x="132051" y="56644"/>
                  </a:cubicBezTo>
                  <a:cubicBezTo>
                    <a:pt x="145280" y="58496"/>
                    <a:pt x="251643" y="100036"/>
                    <a:pt x="244764" y="94744"/>
                  </a:cubicBezTo>
                  <a:cubicBezTo>
                    <a:pt x="237885" y="89452"/>
                    <a:pt x="115118" y="38917"/>
                    <a:pt x="90776" y="24894"/>
                  </a:cubicBezTo>
                  <a:cubicBezTo>
                    <a:pt x="66434" y="10871"/>
                    <a:pt x="111414" y="14840"/>
                    <a:pt x="98714" y="10607"/>
                  </a:cubicBezTo>
                  <a:cubicBezTo>
                    <a:pt x="86014" y="6374"/>
                    <a:pt x="-5796" y="-7914"/>
                    <a:pt x="289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087977FC-2023-4547-8130-FF4F23936DE1}"/>
                </a:ext>
              </a:extLst>
            </p:cNvPr>
            <p:cNvSpPr/>
            <p:nvPr/>
          </p:nvSpPr>
          <p:spPr>
            <a:xfrm>
              <a:off x="3611416" y="6499059"/>
              <a:ext cx="195427" cy="465813"/>
            </a:xfrm>
            <a:custGeom>
              <a:avLst/>
              <a:gdLst>
                <a:gd name="connsiteX0" fmla="*/ 68409 w 195427"/>
                <a:gd name="connsiteY0" fmla="*/ 166 h 465813"/>
                <a:gd name="connsiteX1" fmla="*/ 60472 w 195427"/>
                <a:gd name="connsiteY1" fmla="*/ 139866 h 465813"/>
                <a:gd name="connsiteX2" fmla="*/ 62059 w 195427"/>
                <a:gd name="connsiteY2" fmla="*/ 243054 h 465813"/>
                <a:gd name="connsiteX3" fmla="*/ 43009 w 195427"/>
                <a:gd name="connsiteY3" fmla="*/ 263691 h 465813"/>
                <a:gd name="connsiteX4" fmla="*/ 57297 w 195427"/>
                <a:gd name="connsiteY4" fmla="*/ 246229 h 465813"/>
                <a:gd name="connsiteX5" fmla="*/ 85872 w 195427"/>
                <a:gd name="connsiteY5" fmla="*/ 314491 h 465813"/>
                <a:gd name="connsiteX6" fmla="*/ 162072 w 195427"/>
                <a:gd name="connsiteY6" fmla="*/ 412916 h 465813"/>
                <a:gd name="connsiteX7" fmla="*/ 195409 w 195427"/>
                <a:gd name="connsiteY7" fmla="*/ 268454 h 465813"/>
                <a:gd name="connsiteX8" fmla="*/ 166834 w 195427"/>
                <a:gd name="connsiteY8" fmla="*/ 465304 h 465813"/>
                <a:gd name="connsiteX9" fmla="*/ 173184 w 195427"/>
                <a:gd name="connsiteY9" fmla="*/ 325604 h 465813"/>
                <a:gd name="connsiteX10" fmla="*/ 125559 w 195427"/>
                <a:gd name="connsiteY10" fmla="*/ 331954 h 465813"/>
                <a:gd name="connsiteX11" fmla="*/ 85872 w 195427"/>
                <a:gd name="connsiteY11" fmla="*/ 274804 h 465813"/>
                <a:gd name="connsiteX12" fmla="*/ 85872 w 195427"/>
                <a:gd name="connsiteY12" fmla="*/ 146216 h 465813"/>
                <a:gd name="connsiteX13" fmla="*/ 147 w 195427"/>
                <a:gd name="connsiteY13" fmla="*/ 119229 h 465813"/>
                <a:gd name="connsiteX14" fmla="*/ 65234 w 195427"/>
                <a:gd name="connsiteY14" fmla="*/ 111291 h 465813"/>
                <a:gd name="connsiteX15" fmla="*/ 68409 w 195427"/>
                <a:gd name="connsiteY15" fmla="*/ 166 h 4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427" h="465813">
                  <a:moveTo>
                    <a:pt x="68409" y="166"/>
                  </a:moveTo>
                  <a:cubicBezTo>
                    <a:pt x="67615" y="4928"/>
                    <a:pt x="61530" y="99385"/>
                    <a:pt x="60472" y="139866"/>
                  </a:cubicBezTo>
                  <a:cubicBezTo>
                    <a:pt x="59414" y="180347"/>
                    <a:pt x="64969" y="222417"/>
                    <a:pt x="62059" y="243054"/>
                  </a:cubicBezTo>
                  <a:cubicBezTo>
                    <a:pt x="59149" y="263691"/>
                    <a:pt x="43803" y="263162"/>
                    <a:pt x="43009" y="263691"/>
                  </a:cubicBezTo>
                  <a:cubicBezTo>
                    <a:pt x="42215" y="264220"/>
                    <a:pt x="50153" y="237762"/>
                    <a:pt x="57297" y="246229"/>
                  </a:cubicBezTo>
                  <a:cubicBezTo>
                    <a:pt x="64441" y="254696"/>
                    <a:pt x="68410" y="286710"/>
                    <a:pt x="85872" y="314491"/>
                  </a:cubicBezTo>
                  <a:cubicBezTo>
                    <a:pt x="103334" y="342272"/>
                    <a:pt x="143816" y="420589"/>
                    <a:pt x="162072" y="412916"/>
                  </a:cubicBezTo>
                  <a:cubicBezTo>
                    <a:pt x="180328" y="405243"/>
                    <a:pt x="194615" y="259723"/>
                    <a:pt x="195409" y="268454"/>
                  </a:cubicBezTo>
                  <a:cubicBezTo>
                    <a:pt x="196203" y="277185"/>
                    <a:pt x="170538" y="455779"/>
                    <a:pt x="166834" y="465304"/>
                  </a:cubicBezTo>
                  <a:cubicBezTo>
                    <a:pt x="163130" y="474829"/>
                    <a:pt x="180063" y="347829"/>
                    <a:pt x="173184" y="325604"/>
                  </a:cubicBezTo>
                  <a:cubicBezTo>
                    <a:pt x="166305" y="303379"/>
                    <a:pt x="140111" y="340421"/>
                    <a:pt x="125559" y="331954"/>
                  </a:cubicBezTo>
                  <a:cubicBezTo>
                    <a:pt x="111007" y="323487"/>
                    <a:pt x="92487" y="305760"/>
                    <a:pt x="85872" y="274804"/>
                  </a:cubicBezTo>
                  <a:cubicBezTo>
                    <a:pt x="79258" y="243848"/>
                    <a:pt x="100159" y="172145"/>
                    <a:pt x="85872" y="146216"/>
                  </a:cubicBezTo>
                  <a:cubicBezTo>
                    <a:pt x="71585" y="120287"/>
                    <a:pt x="3587" y="125050"/>
                    <a:pt x="147" y="119229"/>
                  </a:cubicBezTo>
                  <a:cubicBezTo>
                    <a:pt x="-3293" y="113408"/>
                    <a:pt x="54386" y="128224"/>
                    <a:pt x="65234" y="111291"/>
                  </a:cubicBezTo>
                  <a:cubicBezTo>
                    <a:pt x="76082" y="94358"/>
                    <a:pt x="69203" y="-4596"/>
                    <a:pt x="68409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377B406D-E28B-4512-B377-0D676F32A52F}"/>
                </a:ext>
              </a:extLst>
            </p:cNvPr>
            <p:cNvSpPr/>
            <p:nvPr/>
          </p:nvSpPr>
          <p:spPr>
            <a:xfrm>
              <a:off x="3647863" y="6529321"/>
              <a:ext cx="190721" cy="424614"/>
            </a:xfrm>
            <a:custGeom>
              <a:avLst/>
              <a:gdLst>
                <a:gd name="connsiteX0" fmla="*/ 147850 w 190721"/>
                <a:gd name="connsiteY0" fmla="*/ 67 h 424614"/>
                <a:gd name="connsiteX1" fmla="*/ 131975 w 190721"/>
                <a:gd name="connsiteY1" fmla="*/ 212792 h 424614"/>
                <a:gd name="connsiteX2" fmla="*/ 76412 w 190721"/>
                <a:gd name="connsiteY2" fmla="*/ 266767 h 424614"/>
                <a:gd name="connsiteX3" fmla="*/ 152612 w 190721"/>
                <a:gd name="connsiteY3" fmla="*/ 188979 h 424614"/>
                <a:gd name="connsiteX4" fmla="*/ 136737 w 190721"/>
                <a:gd name="connsiteY4" fmla="*/ 277879 h 424614"/>
                <a:gd name="connsiteX5" fmla="*/ 190712 w 190721"/>
                <a:gd name="connsiteY5" fmla="*/ 408054 h 424614"/>
                <a:gd name="connsiteX6" fmla="*/ 141500 w 190721"/>
                <a:gd name="connsiteY6" fmla="*/ 393767 h 424614"/>
                <a:gd name="connsiteX7" fmla="*/ 212 w 190721"/>
                <a:gd name="connsiteY7" fmla="*/ 352492 h 424614"/>
                <a:gd name="connsiteX8" fmla="*/ 176425 w 190721"/>
                <a:gd name="connsiteY8" fmla="*/ 390592 h 424614"/>
                <a:gd name="connsiteX9" fmla="*/ 170075 w 190721"/>
                <a:gd name="connsiteY9" fmla="*/ 423929 h 424614"/>
                <a:gd name="connsiteX10" fmla="*/ 181187 w 190721"/>
                <a:gd name="connsiteY10" fmla="*/ 358842 h 424614"/>
                <a:gd name="connsiteX11" fmla="*/ 139912 w 190721"/>
                <a:gd name="connsiteY11" fmla="*/ 236604 h 424614"/>
                <a:gd name="connsiteX12" fmla="*/ 147850 w 190721"/>
                <a:gd name="connsiteY12" fmla="*/ 67 h 42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721" h="424614">
                  <a:moveTo>
                    <a:pt x="147850" y="67"/>
                  </a:moveTo>
                  <a:cubicBezTo>
                    <a:pt x="146527" y="-3902"/>
                    <a:pt x="143881" y="168342"/>
                    <a:pt x="131975" y="212792"/>
                  </a:cubicBezTo>
                  <a:cubicBezTo>
                    <a:pt x="120069" y="257242"/>
                    <a:pt x="72973" y="270736"/>
                    <a:pt x="76412" y="266767"/>
                  </a:cubicBezTo>
                  <a:cubicBezTo>
                    <a:pt x="79851" y="262798"/>
                    <a:pt x="142558" y="187127"/>
                    <a:pt x="152612" y="188979"/>
                  </a:cubicBezTo>
                  <a:cubicBezTo>
                    <a:pt x="162666" y="190831"/>
                    <a:pt x="130387" y="241367"/>
                    <a:pt x="136737" y="277879"/>
                  </a:cubicBezTo>
                  <a:cubicBezTo>
                    <a:pt x="143087" y="314391"/>
                    <a:pt x="189918" y="388739"/>
                    <a:pt x="190712" y="408054"/>
                  </a:cubicBezTo>
                  <a:cubicBezTo>
                    <a:pt x="191506" y="427369"/>
                    <a:pt x="141500" y="393767"/>
                    <a:pt x="141500" y="393767"/>
                  </a:cubicBezTo>
                  <a:cubicBezTo>
                    <a:pt x="109750" y="384507"/>
                    <a:pt x="-5609" y="353021"/>
                    <a:pt x="212" y="352492"/>
                  </a:cubicBezTo>
                  <a:cubicBezTo>
                    <a:pt x="6033" y="351963"/>
                    <a:pt x="148115" y="378686"/>
                    <a:pt x="176425" y="390592"/>
                  </a:cubicBezTo>
                  <a:cubicBezTo>
                    <a:pt x="204735" y="402498"/>
                    <a:pt x="169281" y="429221"/>
                    <a:pt x="170075" y="423929"/>
                  </a:cubicBezTo>
                  <a:cubicBezTo>
                    <a:pt x="170869" y="418637"/>
                    <a:pt x="186214" y="390063"/>
                    <a:pt x="181187" y="358842"/>
                  </a:cubicBezTo>
                  <a:cubicBezTo>
                    <a:pt x="176160" y="327621"/>
                    <a:pt x="142558" y="294019"/>
                    <a:pt x="139912" y="236604"/>
                  </a:cubicBezTo>
                  <a:cubicBezTo>
                    <a:pt x="137266" y="179189"/>
                    <a:pt x="149173" y="4036"/>
                    <a:pt x="14785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6F44DBA5-1964-4353-A7F8-8F4B02AB9229}"/>
                </a:ext>
              </a:extLst>
            </p:cNvPr>
            <p:cNvSpPr/>
            <p:nvPr/>
          </p:nvSpPr>
          <p:spPr>
            <a:xfrm>
              <a:off x="3536878" y="6387253"/>
              <a:ext cx="133484" cy="234254"/>
            </a:xfrm>
            <a:custGeom>
              <a:avLst/>
              <a:gdLst>
                <a:gd name="connsiteX0" fmla="*/ 22297 w 133484"/>
                <a:gd name="connsiteY0" fmla="*/ 847 h 234254"/>
                <a:gd name="connsiteX1" fmla="*/ 88972 w 133484"/>
                <a:gd name="connsiteY1" fmla="*/ 89747 h 234254"/>
                <a:gd name="connsiteX2" fmla="*/ 98497 w 133484"/>
                <a:gd name="connsiteY2" fmla="*/ 175472 h 234254"/>
                <a:gd name="connsiteX3" fmla="*/ 39760 w 133484"/>
                <a:gd name="connsiteY3" fmla="*/ 184997 h 234254"/>
                <a:gd name="connsiteX4" fmla="*/ 72 w 133484"/>
                <a:gd name="connsiteY4" fmla="*/ 234210 h 234254"/>
                <a:gd name="connsiteX5" fmla="*/ 49285 w 133484"/>
                <a:gd name="connsiteY5" fmla="*/ 175472 h 234254"/>
                <a:gd name="connsiteX6" fmla="*/ 96910 w 133484"/>
                <a:gd name="connsiteY6" fmla="*/ 218335 h 234254"/>
                <a:gd name="connsiteX7" fmla="*/ 123897 w 133484"/>
                <a:gd name="connsiteY7" fmla="*/ 189760 h 234254"/>
                <a:gd name="connsiteX8" fmla="*/ 127072 w 133484"/>
                <a:gd name="connsiteY8" fmla="*/ 145310 h 234254"/>
                <a:gd name="connsiteX9" fmla="*/ 22297 w 133484"/>
                <a:gd name="connsiteY9" fmla="*/ 847 h 23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484" h="234254">
                  <a:moveTo>
                    <a:pt x="22297" y="847"/>
                  </a:moveTo>
                  <a:cubicBezTo>
                    <a:pt x="15947" y="-8414"/>
                    <a:pt x="76272" y="60643"/>
                    <a:pt x="88972" y="89747"/>
                  </a:cubicBezTo>
                  <a:cubicBezTo>
                    <a:pt x="101672" y="118851"/>
                    <a:pt x="106699" y="159597"/>
                    <a:pt x="98497" y="175472"/>
                  </a:cubicBezTo>
                  <a:cubicBezTo>
                    <a:pt x="90295" y="191347"/>
                    <a:pt x="56164" y="175207"/>
                    <a:pt x="39760" y="184997"/>
                  </a:cubicBezTo>
                  <a:cubicBezTo>
                    <a:pt x="23356" y="194787"/>
                    <a:pt x="-1515" y="235797"/>
                    <a:pt x="72" y="234210"/>
                  </a:cubicBezTo>
                  <a:cubicBezTo>
                    <a:pt x="1659" y="232623"/>
                    <a:pt x="33145" y="178118"/>
                    <a:pt x="49285" y="175472"/>
                  </a:cubicBezTo>
                  <a:cubicBezTo>
                    <a:pt x="65425" y="172826"/>
                    <a:pt x="84475" y="215954"/>
                    <a:pt x="96910" y="218335"/>
                  </a:cubicBezTo>
                  <a:cubicBezTo>
                    <a:pt x="109345" y="220716"/>
                    <a:pt x="118870" y="201931"/>
                    <a:pt x="123897" y="189760"/>
                  </a:cubicBezTo>
                  <a:cubicBezTo>
                    <a:pt x="128924" y="177589"/>
                    <a:pt x="140830" y="172562"/>
                    <a:pt x="127072" y="145310"/>
                  </a:cubicBezTo>
                  <a:cubicBezTo>
                    <a:pt x="113314" y="118058"/>
                    <a:pt x="28647" y="10108"/>
                    <a:pt x="22297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9DFD8EF4-EE6C-4CED-8D12-C57ED24AE25D}"/>
                </a:ext>
              </a:extLst>
            </p:cNvPr>
            <p:cNvSpPr/>
            <p:nvPr/>
          </p:nvSpPr>
          <p:spPr>
            <a:xfrm>
              <a:off x="3619263" y="6335342"/>
              <a:ext cx="60500" cy="253154"/>
            </a:xfrm>
            <a:custGeom>
              <a:avLst/>
              <a:gdLst>
                <a:gd name="connsiteX0" fmla="*/ 237 w 60500"/>
                <a:gd name="connsiteY0" fmla="*/ 371 h 253154"/>
                <a:gd name="connsiteX1" fmla="*/ 58975 w 60500"/>
                <a:gd name="connsiteY1" fmla="*/ 74983 h 253154"/>
                <a:gd name="connsiteX2" fmla="*/ 43100 w 60500"/>
                <a:gd name="connsiteY2" fmla="*/ 252783 h 253154"/>
                <a:gd name="connsiteX3" fmla="*/ 41512 w 60500"/>
                <a:gd name="connsiteY3" fmla="*/ 124196 h 253154"/>
                <a:gd name="connsiteX4" fmla="*/ 38337 w 60500"/>
                <a:gd name="connsiteY4" fmla="*/ 214683 h 253154"/>
                <a:gd name="connsiteX5" fmla="*/ 38337 w 60500"/>
                <a:gd name="connsiteY5" fmla="*/ 101971 h 253154"/>
                <a:gd name="connsiteX6" fmla="*/ 237 w 60500"/>
                <a:gd name="connsiteY6" fmla="*/ 371 h 25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00" h="253154">
                  <a:moveTo>
                    <a:pt x="237" y="371"/>
                  </a:moveTo>
                  <a:cubicBezTo>
                    <a:pt x="3677" y="-4127"/>
                    <a:pt x="51831" y="32914"/>
                    <a:pt x="58975" y="74983"/>
                  </a:cubicBezTo>
                  <a:cubicBezTo>
                    <a:pt x="66119" y="117052"/>
                    <a:pt x="46011" y="244581"/>
                    <a:pt x="43100" y="252783"/>
                  </a:cubicBezTo>
                  <a:cubicBezTo>
                    <a:pt x="40190" y="260985"/>
                    <a:pt x="42306" y="130546"/>
                    <a:pt x="41512" y="124196"/>
                  </a:cubicBezTo>
                  <a:cubicBezTo>
                    <a:pt x="40718" y="117846"/>
                    <a:pt x="38866" y="218387"/>
                    <a:pt x="38337" y="214683"/>
                  </a:cubicBezTo>
                  <a:cubicBezTo>
                    <a:pt x="37808" y="210979"/>
                    <a:pt x="44951" y="130810"/>
                    <a:pt x="38337" y="101971"/>
                  </a:cubicBezTo>
                  <a:cubicBezTo>
                    <a:pt x="31723" y="73132"/>
                    <a:pt x="-3203" y="4869"/>
                    <a:pt x="237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C7ED27-2CBE-4C64-8F43-6FF7FE921AF7}"/>
              </a:ext>
            </a:extLst>
          </p:cNvPr>
          <p:cNvSpPr txBox="1"/>
          <p:nvPr/>
        </p:nvSpPr>
        <p:spPr>
          <a:xfrm>
            <a:off x="2074333" y="2412999"/>
            <a:ext cx="3428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es</a:t>
            </a:r>
            <a:endParaRPr kumimoji="1" lang="ja-JP" altLang="en-US" sz="20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6BEAA00-ED91-4157-859B-6D357B52B8DC}"/>
              </a:ext>
            </a:extLst>
          </p:cNvPr>
          <p:cNvGrpSpPr/>
          <p:nvPr/>
        </p:nvGrpSpPr>
        <p:grpSpPr>
          <a:xfrm>
            <a:off x="5264432" y="8850691"/>
            <a:ext cx="2223921" cy="3741378"/>
            <a:chOff x="2346214" y="3689311"/>
            <a:chExt cx="891944" cy="1500547"/>
          </a:xfrm>
        </p:grpSpPr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EA16094-1A95-4A29-A62C-6C201886E8A9}"/>
                </a:ext>
              </a:extLst>
            </p:cNvPr>
            <p:cNvSpPr/>
            <p:nvPr/>
          </p:nvSpPr>
          <p:spPr>
            <a:xfrm>
              <a:off x="2482700" y="4301045"/>
              <a:ext cx="587816" cy="53416"/>
            </a:xfrm>
            <a:custGeom>
              <a:avLst/>
              <a:gdLst>
                <a:gd name="connsiteX0" fmla="*/ 8617 w 587816"/>
                <a:gd name="connsiteY0" fmla="*/ 44472 h 53416"/>
                <a:gd name="connsiteX1" fmla="*/ 582233 w 587816"/>
                <a:gd name="connsiteY1" fmla="*/ 52938 h 53416"/>
                <a:gd name="connsiteX2" fmla="*/ 315533 w 587816"/>
                <a:gd name="connsiteY2" fmla="*/ 31772 h 53416"/>
                <a:gd name="connsiteX3" fmla="*/ 578000 w 587816"/>
                <a:gd name="connsiteY3" fmla="*/ 25422 h 53416"/>
                <a:gd name="connsiteX4" fmla="*/ 177950 w 587816"/>
                <a:gd name="connsiteY4" fmla="*/ 22 h 53416"/>
                <a:gd name="connsiteX5" fmla="*/ 232983 w 587816"/>
                <a:gd name="connsiteY5" fmla="*/ 21188 h 53416"/>
                <a:gd name="connsiteX6" fmla="*/ 8617 w 587816"/>
                <a:gd name="connsiteY6" fmla="*/ 44472 h 5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816" h="53416">
                  <a:moveTo>
                    <a:pt x="8617" y="44472"/>
                  </a:moveTo>
                  <a:cubicBezTo>
                    <a:pt x="66825" y="49764"/>
                    <a:pt x="531080" y="55055"/>
                    <a:pt x="582233" y="52938"/>
                  </a:cubicBezTo>
                  <a:cubicBezTo>
                    <a:pt x="633386" y="50821"/>
                    <a:pt x="316239" y="36358"/>
                    <a:pt x="315533" y="31772"/>
                  </a:cubicBezTo>
                  <a:cubicBezTo>
                    <a:pt x="314828" y="27186"/>
                    <a:pt x="600930" y="30714"/>
                    <a:pt x="578000" y="25422"/>
                  </a:cubicBezTo>
                  <a:cubicBezTo>
                    <a:pt x="555070" y="20130"/>
                    <a:pt x="235453" y="728"/>
                    <a:pt x="177950" y="22"/>
                  </a:cubicBezTo>
                  <a:cubicBezTo>
                    <a:pt x="120447" y="-684"/>
                    <a:pt x="260852" y="15191"/>
                    <a:pt x="232983" y="21188"/>
                  </a:cubicBezTo>
                  <a:cubicBezTo>
                    <a:pt x="205114" y="27185"/>
                    <a:pt x="-49591" y="39180"/>
                    <a:pt x="8617" y="44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039FDD5F-DAD1-4559-8FC9-4DAE391C4AD3}"/>
                </a:ext>
              </a:extLst>
            </p:cNvPr>
            <p:cNvSpPr/>
            <p:nvPr/>
          </p:nvSpPr>
          <p:spPr>
            <a:xfrm>
              <a:off x="2511778" y="4417271"/>
              <a:ext cx="714468" cy="39812"/>
            </a:xfrm>
            <a:custGeom>
              <a:avLst/>
              <a:gdLst>
                <a:gd name="connsiteX0" fmla="*/ 7055 w 714468"/>
                <a:gd name="connsiteY0" fmla="*/ 36196 h 39812"/>
                <a:gd name="connsiteX1" fmla="*/ 559505 w 714468"/>
                <a:gd name="connsiteY1" fmla="*/ 38312 h 39812"/>
                <a:gd name="connsiteX2" fmla="*/ 438855 w 714468"/>
                <a:gd name="connsiteY2" fmla="*/ 23496 h 39812"/>
                <a:gd name="connsiteX3" fmla="*/ 714022 w 714468"/>
                <a:gd name="connsiteY3" fmla="*/ 15029 h 39812"/>
                <a:gd name="connsiteX4" fmla="*/ 362655 w 714468"/>
                <a:gd name="connsiteY4" fmla="*/ 212 h 39812"/>
                <a:gd name="connsiteX5" fmla="*/ 360539 w 714468"/>
                <a:gd name="connsiteY5" fmla="*/ 6562 h 39812"/>
                <a:gd name="connsiteX6" fmla="*/ 254705 w 714468"/>
                <a:gd name="connsiteY6" fmla="*/ 10796 h 39812"/>
                <a:gd name="connsiteX7" fmla="*/ 7055 w 714468"/>
                <a:gd name="connsiteY7" fmla="*/ 36196 h 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468" h="39812">
                  <a:moveTo>
                    <a:pt x="7055" y="36196"/>
                  </a:moveTo>
                  <a:cubicBezTo>
                    <a:pt x="57855" y="40782"/>
                    <a:pt x="487538" y="40429"/>
                    <a:pt x="559505" y="38312"/>
                  </a:cubicBezTo>
                  <a:cubicBezTo>
                    <a:pt x="631472" y="36195"/>
                    <a:pt x="413102" y="27376"/>
                    <a:pt x="438855" y="23496"/>
                  </a:cubicBezTo>
                  <a:cubicBezTo>
                    <a:pt x="464608" y="19615"/>
                    <a:pt x="726722" y="18910"/>
                    <a:pt x="714022" y="15029"/>
                  </a:cubicBezTo>
                  <a:cubicBezTo>
                    <a:pt x="701322" y="11148"/>
                    <a:pt x="421569" y="1623"/>
                    <a:pt x="362655" y="212"/>
                  </a:cubicBezTo>
                  <a:cubicBezTo>
                    <a:pt x="303741" y="-1199"/>
                    <a:pt x="378530" y="4798"/>
                    <a:pt x="360539" y="6562"/>
                  </a:cubicBezTo>
                  <a:cubicBezTo>
                    <a:pt x="342548" y="8326"/>
                    <a:pt x="315030" y="10090"/>
                    <a:pt x="254705" y="10796"/>
                  </a:cubicBezTo>
                  <a:cubicBezTo>
                    <a:pt x="194380" y="11502"/>
                    <a:pt x="-43745" y="31610"/>
                    <a:pt x="7055" y="36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3C42775-E10F-45D6-9068-4BE1A3967E7E}"/>
                </a:ext>
              </a:extLst>
            </p:cNvPr>
            <p:cNvSpPr/>
            <p:nvPr/>
          </p:nvSpPr>
          <p:spPr>
            <a:xfrm>
              <a:off x="2793390" y="3829221"/>
              <a:ext cx="244699" cy="483935"/>
            </a:xfrm>
            <a:custGeom>
              <a:avLst/>
              <a:gdLst>
                <a:gd name="connsiteX0" fmla="*/ 2198 w 244699"/>
                <a:gd name="connsiteY0" fmla="*/ 6179 h 483935"/>
                <a:gd name="connsiteX1" fmla="*/ 159360 w 244699"/>
                <a:gd name="connsiteY1" fmla="*/ 91904 h 483935"/>
                <a:gd name="connsiteX2" fmla="*/ 52998 w 244699"/>
                <a:gd name="connsiteY2" fmla="*/ 34754 h 483935"/>
                <a:gd name="connsiteX3" fmla="*/ 122848 w 244699"/>
                <a:gd name="connsiteY3" fmla="*/ 47454 h 483935"/>
                <a:gd name="connsiteX4" fmla="*/ 84748 w 244699"/>
                <a:gd name="connsiteY4" fmla="*/ 23642 h 483935"/>
                <a:gd name="connsiteX5" fmla="*/ 145073 w 244699"/>
                <a:gd name="connsiteY5" fmla="*/ 87142 h 483935"/>
                <a:gd name="connsiteX6" fmla="*/ 197460 w 244699"/>
                <a:gd name="connsiteY6" fmla="*/ 226842 h 483935"/>
                <a:gd name="connsiteX7" fmla="*/ 222860 w 244699"/>
                <a:gd name="connsiteY7" fmla="*/ 280817 h 483935"/>
                <a:gd name="connsiteX8" fmla="*/ 206985 w 244699"/>
                <a:gd name="connsiteY8" fmla="*/ 226842 h 483935"/>
                <a:gd name="connsiteX9" fmla="*/ 240323 w 244699"/>
                <a:gd name="connsiteY9" fmla="*/ 477667 h 483935"/>
                <a:gd name="connsiteX10" fmla="*/ 241910 w 244699"/>
                <a:gd name="connsiteY10" fmla="*/ 393529 h 483935"/>
                <a:gd name="connsiteX11" fmla="*/ 218098 w 244699"/>
                <a:gd name="connsiteY11" fmla="*/ 233192 h 483935"/>
                <a:gd name="connsiteX12" fmla="*/ 170473 w 244699"/>
                <a:gd name="connsiteY12" fmla="*/ 106192 h 483935"/>
                <a:gd name="connsiteX13" fmla="*/ 73635 w 244699"/>
                <a:gd name="connsiteY13" fmla="*/ 17292 h 483935"/>
                <a:gd name="connsiteX14" fmla="*/ 2198 w 244699"/>
                <a:gd name="connsiteY14" fmla="*/ 6179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4699" h="483935">
                  <a:moveTo>
                    <a:pt x="2198" y="6179"/>
                  </a:moveTo>
                  <a:cubicBezTo>
                    <a:pt x="16486" y="18614"/>
                    <a:pt x="150893" y="87141"/>
                    <a:pt x="159360" y="91904"/>
                  </a:cubicBezTo>
                  <a:cubicBezTo>
                    <a:pt x="167827" y="96667"/>
                    <a:pt x="59083" y="42162"/>
                    <a:pt x="52998" y="34754"/>
                  </a:cubicBezTo>
                  <a:cubicBezTo>
                    <a:pt x="46913" y="27346"/>
                    <a:pt x="117556" y="49306"/>
                    <a:pt x="122848" y="47454"/>
                  </a:cubicBezTo>
                  <a:cubicBezTo>
                    <a:pt x="128140" y="45602"/>
                    <a:pt x="81044" y="17027"/>
                    <a:pt x="84748" y="23642"/>
                  </a:cubicBezTo>
                  <a:cubicBezTo>
                    <a:pt x="88452" y="30257"/>
                    <a:pt x="126288" y="53275"/>
                    <a:pt x="145073" y="87142"/>
                  </a:cubicBezTo>
                  <a:cubicBezTo>
                    <a:pt x="163858" y="121009"/>
                    <a:pt x="184496" y="194563"/>
                    <a:pt x="197460" y="226842"/>
                  </a:cubicBezTo>
                  <a:cubicBezTo>
                    <a:pt x="210424" y="259121"/>
                    <a:pt x="221273" y="280817"/>
                    <a:pt x="222860" y="280817"/>
                  </a:cubicBezTo>
                  <a:cubicBezTo>
                    <a:pt x="224447" y="280817"/>
                    <a:pt x="204075" y="194034"/>
                    <a:pt x="206985" y="226842"/>
                  </a:cubicBezTo>
                  <a:cubicBezTo>
                    <a:pt x="209895" y="259650"/>
                    <a:pt x="234502" y="449886"/>
                    <a:pt x="240323" y="477667"/>
                  </a:cubicBezTo>
                  <a:cubicBezTo>
                    <a:pt x="246144" y="505448"/>
                    <a:pt x="245614" y="434275"/>
                    <a:pt x="241910" y="393529"/>
                  </a:cubicBezTo>
                  <a:cubicBezTo>
                    <a:pt x="238206" y="352783"/>
                    <a:pt x="230004" y="281082"/>
                    <a:pt x="218098" y="233192"/>
                  </a:cubicBezTo>
                  <a:cubicBezTo>
                    <a:pt x="206192" y="185303"/>
                    <a:pt x="194550" y="142175"/>
                    <a:pt x="170473" y="106192"/>
                  </a:cubicBezTo>
                  <a:cubicBezTo>
                    <a:pt x="146396" y="70209"/>
                    <a:pt x="100358" y="33167"/>
                    <a:pt x="73635" y="17292"/>
                  </a:cubicBezTo>
                  <a:cubicBezTo>
                    <a:pt x="46912" y="1417"/>
                    <a:pt x="-12090" y="-6256"/>
                    <a:pt x="2198" y="6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8E348F6D-60E4-4366-B036-F5A4A418178F}"/>
                </a:ext>
              </a:extLst>
            </p:cNvPr>
            <p:cNvSpPr/>
            <p:nvPr/>
          </p:nvSpPr>
          <p:spPr>
            <a:xfrm>
              <a:off x="2484166" y="3829032"/>
              <a:ext cx="314629" cy="510477"/>
            </a:xfrm>
            <a:custGeom>
              <a:avLst/>
              <a:gdLst>
                <a:gd name="connsiteX0" fmla="*/ 314597 w 314629"/>
                <a:gd name="connsiteY0" fmla="*/ 18 h 510477"/>
                <a:gd name="connsiteX1" fmla="*/ 187597 w 314629"/>
                <a:gd name="connsiteY1" fmla="*/ 79393 h 510477"/>
                <a:gd name="connsiteX2" fmla="*/ 173309 w 314629"/>
                <a:gd name="connsiteY2" fmla="*/ 123843 h 510477"/>
                <a:gd name="connsiteX3" fmla="*/ 247922 w 314629"/>
                <a:gd name="connsiteY3" fmla="*/ 19068 h 510477"/>
                <a:gd name="connsiteX4" fmla="*/ 159022 w 314629"/>
                <a:gd name="connsiteY4" fmla="*/ 128606 h 510477"/>
                <a:gd name="connsiteX5" fmla="*/ 117747 w 314629"/>
                <a:gd name="connsiteY5" fmla="*/ 217506 h 510477"/>
                <a:gd name="connsiteX6" fmla="*/ 70122 w 314629"/>
                <a:gd name="connsiteY6" fmla="*/ 390543 h 510477"/>
                <a:gd name="connsiteX7" fmla="*/ 90759 w 314629"/>
                <a:gd name="connsiteY7" fmla="*/ 298468 h 510477"/>
                <a:gd name="connsiteX8" fmla="*/ 63772 w 314629"/>
                <a:gd name="connsiteY8" fmla="*/ 496906 h 510477"/>
                <a:gd name="connsiteX9" fmla="*/ 92347 w 314629"/>
                <a:gd name="connsiteY9" fmla="*/ 492143 h 510477"/>
                <a:gd name="connsiteX10" fmla="*/ 272 w 314629"/>
                <a:gd name="connsiteY10" fmla="*/ 485793 h 510477"/>
                <a:gd name="connsiteX11" fmla="*/ 68534 w 314629"/>
                <a:gd name="connsiteY11" fmla="*/ 361968 h 510477"/>
                <a:gd name="connsiteX12" fmla="*/ 192359 w 314629"/>
                <a:gd name="connsiteY12" fmla="*/ 22243 h 510477"/>
                <a:gd name="connsiteX13" fmla="*/ 200297 w 314629"/>
                <a:gd name="connsiteY13" fmla="*/ 71456 h 510477"/>
                <a:gd name="connsiteX14" fmla="*/ 314597 w 314629"/>
                <a:gd name="connsiteY14" fmla="*/ 18 h 5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629" h="510477">
                  <a:moveTo>
                    <a:pt x="314597" y="18"/>
                  </a:moveTo>
                  <a:cubicBezTo>
                    <a:pt x="312480" y="1341"/>
                    <a:pt x="211145" y="58756"/>
                    <a:pt x="187597" y="79393"/>
                  </a:cubicBezTo>
                  <a:cubicBezTo>
                    <a:pt x="164049" y="100031"/>
                    <a:pt x="163255" y="133897"/>
                    <a:pt x="173309" y="123843"/>
                  </a:cubicBezTo>
                  <a:cubicBezTo>
                    <a:pt x="183363" y="113789"/>
                    <a:pt x="250303" y="18274"/>
                    <a:pt x="247922" y="19068"/>
                  </a:cubicBezTo>
                  <a:cubicBezTo>
                    <a:pt x="245541" y="19862"/>
                    <a:pt x="180718" y="95533"/>
                    <a:pt x="159022" y="128606"/>
                  </a:cubicBezTo>
                  <a:cubicBezTo>
                    <a:pt x="137326" y="161679"/>
                    <a:pt x="132564" y="173850"/>
                    <a:pt x="117747" y="217506"/>
                  </a:cubicBezTo>
                  <a:cubicBezTo>
                    <a:pt x="102930" y="261162"/>
                    <a:pt x="74620" y="377049"/>
                    <a:pt x="70122" y="390543"/>
                  </a:cubicBezTo>
                  <a:cubicBezTo>
                    <a:pt x="65624" y="404037"/>
                    <a:pt x="91817" y="280741"/>
                    <a:pt x="90759" y="298468"/>
                  </a:cubicBezTo>
                  <a:cubicBezTo>
                    <a:pt x="89701" y="316195"/>
                    <a:pt x="63507" y="464627"/>
                    <a:pt x="63772" y="496906"/>
                  </a:cubicBezTo>
                  <a:cubicBezTo>
                    <a:pt x="64037" y="529185"/>
                    <a:pt x="102930" y="493995"/>
                    <a:pt x="92347" y="492143"/>
                  </a:cubicBezTo>
                  <a:cubicBezTo>
                    <a:pt x="81764" y="490291"/>
                    <a:pt x="4241" y="507489"/>
                    <a:pt x="272" y="485793"/>
                  </a:cubicBezTo>
                  <a:cubicBezTo>
                    <a:pt x="-3697" y="464097"/>
                    <a:pt x="36519" y="439226"/>
                    <a:pt x="68534" y="361968"/>
                  </a:cubicBezTo>
                  <a:cubicBezTo>
                    <a:pt x="100548" y="284710"/>
                    <a:pt x="170398" y="70662"/>
                    <a:pt x="192359" y="22243"/>
                  </a:cubicBezTo>
                  <a:cubicBezTo>
                    <a:pt x="214319" y="-26176"/>
                    <a:pt x="184422" y="72514"/>
                    <a:pt x="200297" y="71456"/>
                  </a:cubicBezTo>
                  <a:cubicBezTo>
                    <a:pt x="216172" y="70398"/>
                    <a:pt x="316714" y="-1305"/>
                    <a:pt x="3145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06E125B2-4492-4AF3-89F8-BB63D1740F70}"/>
                </a:ext>
              </a:extLst>
            </p:cNvPr>
            <p:cNvSpPr/>
            <p:nvPr/>
          </p:nvSpPr>
          <p:spPr>
            <a:xfrm>
              <a:off x="2772839" y="3689311"/>
              <a:ext cx="465319" cy="714908"/>
            </a:xfrm>
            <a:custGeom>
              <a:avLst/>
              <a:gdLst>
                <a:gd name="connsiteX0" fmla="*/ 8461 w 465319"/>
                <a:gd name="connsiteY0" fmla="*/ 6389 h 714908"/>
                <a:gd name="connsiteX1" fmla="*/ 106886 w 465319"/>
                <a:gd name="connsiteY1" fmla="*/ 49252 h 714908"/>
                <a:gd name="connsiteX2" fmla="*/ 281511 w 465319"/>
                <a:gd name="connsiteY2" fmla="*/ 157202 h 714908"/>
                <a:gd name="connsiteX3" fmla="*/ 249761 w 465319"/>
                <a:gd name="connsiteY3" fmla="*/ 115927 h 714908"/>
                <a:gd name="connsiteX4" fmla="*/ 316436 w 465319"/>
                <a:gd name="connsiteY4" fmla="*/ 223877 h 714908"/>
                <a:gd name="connsiteX5" fmla="*/ 419624 w 465319"/>
                <a:gd name="connsiteY5" fmla="*/ 458827 h 714908"/>
                <a:gd name="connsiteX6" fmla="*/ 391049 w 465319"/>
                <a:gd name="connsiteY6" fmla="*/ 396914 h 714908"/>
                <a:gd name="connsiteX7" fmla="*/ 441849 w 465319"/>
                <a:gd name="connsiteY7" fmla="*/ 585827 h 714908"/>
                <a:gd name="connsiteX8" fmla="*/ 441849 w 465319"/>
                <a:gd name="connsiteY8" fmla="*/ 704889 h 714908"/>
                <a:gd name="connsiteX9" fmla="*/ 462486 w 465319"/>
                <a:gd name="connsiteY9" fmla="*/ 687427 h 714908"/>
                <a:gd name="connsiteX10" fmla="*/ 449786 w 465319"/>
                <a:gd name="connsiteY10" fmla="*/ 520739 h 714908"/>
                <a:gd name="connsiteX11" fmla="*/ 324374 w 465319"/>
                <a:gd name="connsiteY11" fmla="*/ 181014 h 714908"/>
                <a:gd name="connsiteX12" fmla="*/ 8461 w 465319"/>
                <a:gd name="connsiteY12" fmla="*/ 6389 h 7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5319" h="714908">
                  <a:moveTo>
                    <a:pt x="8461" y="6389"/>
                  </a:moveTo>
                  <a:cubicBezTo>
                    <a:pt x="-27787" y="-15571"/>
                    <a:pt x="61378" y="24117"/>
                    <a:pt x="106886" y="49252"/>
                  </a:cubicBezTo>
                  <a:cubicBezTo>
                    <a:pt x="152394" y="74387"/>
                    <a:pt x="257699" y="146090"/>
                    <a:pt x="281511" y="157202"/>
                  </a:cubicBezTo>
                  <a:cubicBezTo>
                    <a:pt x="305324" y="168315"/>
                    <a:pt x="243940" y="104815"/>
                    <a:pt x="249761" y="115927"/>
                  </a:cubicBezTo>
                  <a:cubicBezTo>
                    <a:pt x="255582" y="127039"/>
                    <a:pt x="288126" y="166727"/>
                    <a:pt x="316436" y="223877"/>
                  </a:cubicBezTo>
                  <a:cubicBezTo>
                    <a:pt x="344747" y="281027"/>
                    <a:pt x="407189" y="429988"/>
                    <a:pt x="419624" y="458827"/>
                  </a:cubicBezTo>
                  <a:cubicBezTo>
                    <a:pt x="432060" y="487667"/>
                    <a:pt x="387345" y="375747"/>
                    <a:pt x="391049" y="396914"/>
                  </a:cubicBezTo>
                  <a:cubicBezTo>
                    <a:pt x="394753" y="418081"/>
                    <a:pt x="433382" y="534498"/>
                    <a:pt x="441849" y="585827"/>
                  </a:cubicBezTo>
                  <a:cubicBezTo>
                    <a:pt x="450316" y="637156"/>
                    <a:pt x="438410" y="687956"/>
                    <a:pt x="441849" y="704889"/>
                  </a:cubicBezTo>
                  <a:cubicBezTo>
                    <a:pt x="445288" y="721822"/>
                    <a:pt x="461163" y="718119"/>
                    <a:pt x="462486" y="687427"/>
                  </a:cubicBezTo>
                  <a:cubicBezTo>
                    <a:pt x="463809" y="656735"/>
                    <a:pt x="472805" y="605141"/>
                    <a:pt x="449786" y="520739"/>
                  </a:cubicBezTo>
                  <a:cubicBezTo>
                    <a:pt x="426767" y="436337"/>
                    <a:pt x="394753" y="265416"/>
                    <a:pt x="324374" y="181014"/>
                  </a:cubicBezTo>
                  <a:cubicBezTo>
                    <a:pt x="253995" y="96612"/>
                    <a:pt x="44709" y="28349"/>
                    <a:pt x="8461" y="6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283FA681-DAF7-4F88-8B3E-28BEFCCE1FE6}"/>
                </a:ext>
              </a:extLst>
            </p:cNvPr>
            <p:cNvSpPr/>
            <p:nvPr/>
          </p:nvSpPr>
          <p:spPr>
            <a:xfrm>
              <a:off x="2419456" y="3727224"/>
              <a:ext cx="428525" cy="302704"/>
            </a:xfrm>
            <a:custGeom>
              <a:avLst/>
              <a:gdLst>
                <a:gd name="connsiteX0" fmla="*/ 428519 w 428525"/>
                <a:gd name="connsiteY0" fmla="*/ 3401 h 302704"/>
                <a:gd name="connsiteX1" fmla="*/ 241194 w 428525"/>
                <a:gd name="connsiteY1" fmla="*/ 36739 h 302704"/>
                <a:gd name="connsiteX2" fmla="*/ 120544 w 428525"/>
                <a:gd name="connsiteY2" fmla="*/ 201839 h 302704"/>
                <a:gd name="connsiteX3" fmla="*/ 241194 w 428525"/>
                <a:gd name="connsiteY3" fmla="*/ 12926 h 302704"/>
                <a:gd name="connsiteX4" fmla="*/ 1482 w 428525"/>
                <a:gd name="connsiteY4" fmla="*/ 301851 h 302704"/>
                <a:gd name="connsiteX5" fmla="*/ 144357 w 428525"/>
                <a:gd name="connsiteY5" fmla="*/ 98651 h 302704"/>
                <a:gd name="connsiteX6" fmla="*/ 234844 w 428525"/>
                <a:gd name="connsiteY6" fmla="*/ 11339 h 302704"/>
                <a:gd name="connsiteX7" fmla="*/ 428519 w 428525"/>
                <a:gd name="connsiteY7" fmla="*/ 3401 h 30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525" h="302704">
                  <a:moveTo>
                    <a:pt x="428519" y="3401"/>
                  </a:moveTo>
                  <a:cubicBezTo>
                    <a:pt x="429577" y="7634"/>
                    <a:pt x="292523" y="3666"/>
                    <a:pt x="241194" y="36739"/>
                  </a:cubicBezTo>
                  <a:cubicBezTo>
                    <a:pt x="189865" y="69812"/>
                    <a:pt x="120544" y="205808"/>
                    <a:pt x="120544" y="201839"/>
                  </a:cubicBezTo>
                  <a:cubicBezTo>
                    <a:pt x="120544" y="197870"/>
                    <a:pt x="261038" y="-3743"/>
                    <a:pt x="241194" y="12926"/>
                  </a:cubicBezTo>
                  <a:cubicBezTo>
                    <a:pt x="221350" y="29595"/>
                    <a:pt x="17621" y="287564"/>
                    <a:pt x="1482" y="301851"/>
                  </a:cubicBezTo>
                  <a:cubicBezTo>
                    <a:pt x="-14658" y="316139"/>
                    <a:pt x="105463" y="147070"/>
                    <a:pt x="144357" y="98651"/>
                  </a:cubicBezTo>
                  <a:cubicBezTo>
                    <a:pt x="183251" y="50232"/>
                    <a:pt x="185896" y="26420"/>
                    <a:pt x="234844" y="11339"/>
                  </a:cubicBezTo>
                  <a:cubicBezTo>
                    <a:pt x="283792" y="-3742"/>
                    <a:pt x="427461" y="-832"/>
                    <a:pt x="428519" y="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E8B216D-2A7D-4341-9834-1AE68FE4D4FE}"/>
                </a:ext>
              </a:extLst>
            </p:cNvPr>
            <p:cNvSpPr/>
            <p:nvPr/>
          </p:nvSpPr>
          <p:spPr>
            <a:xfrm>
              <a:off x="2350886" y="4001500"/>
              <a:ext cx="121012" cy="532279"/>
            </a:xfrm>
            <a:custGeom>
              <a:avLst/>
              <a:gdLst>
                <a:gd name="connsiteX0" fmla="*/ 120852 w 121012"/>
                <a:gd name="connsiteY0" fmla="*/ 8525 h 532279"/>
                <a:gd name="connsiteX1" fmla="*/ 47827 w 121012"/>
                <a:gd name="connsiteY1" fmla="*/ 213313 h 532279"/>
                <a:gd name="connsiteX2" fmla="*/ 31952 w 121012"/>
                <a:gd name="connsiteY2" fmla="*/ 497475 h 532279"/>
                <a:gd name="connsiteX3" fmla="*/ 31952 w 121012"/>
                <a:gd name="connsiteY3" fmla="*/ 218075 h 532279"/>
                <a:gd name="connsiteX4" fmla="*/ 202 w 121012"/>
                <a:gd name="connsiteY4" fmla="*/ 530813 h 532279"/>
                <a:gd name="connsiteX5" fmla="*/ 49414 w 121012"/>
                <a:gd name="connsiteY5" fmla="*/ 60913 h 532279"/>
                <a:gd name="connsiteX6" fmla="*/ 52589 w 121012"/>
                <a:gd name="connsiteY6" fmla="*/ 151400 h 532279"/>
                <a:gd name="connsiteX7" fmla="*/ 66877 w 121012"/>
                <a:gd name="connsiteY7" fmla="*/ 49800 h 532279"/>
                <a:gd name="connsiteX8" fmla="*/ 120852 w 121012"/>
                <a:gd name="connsiteY8" fmla="*/ 8525 h 5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012" h="532279">
                  <a:moveTo>
                    <a:pt x="120852" y="8525"/>
                  </a:moveTo>
                  <a:cubicBezTo>
                    <a:pt x="117677" y="35777"/>
                    <a:pt x="62644" y="131821"/>
                    <a:pt x="47827" y="213313"/>
                  </a:cubicBezTo>
                  <a:cubicBezTo>
                    <a:pt x="33010" y="294805"/>
                    <a:pt x="34598" y="496681"/>
                    <a:pt x="31952" y="497475"/>
                  </a:cubicBezTo>
                  <a:cubicBezTo>
                    <a:pt x="29306" y="498269"/>
                    <a:pt x="37244" y="212519"/>
                    <a:pt x="31952" y="218075"/>
                  </a:cubicBezTo>
                  <a:cubicBezTo>
                    <a:pt x="26660" y="223631"/>
                    <a:pt x="-2708" y="557007"/>
                    <a:pt x="202" y="530813"/>
                  </a:cubicBezTo>
                  <a:cubicBezTo>
                    <a:pt x="3112" y="504619"/>
                    <a:pt x="40683" y="124149"/>
                    <a:pt x="49414" y="60913"/>
                  </a:cubicBezTo>
                  <a:cubicBezTo>
                    <a:pt x="58145" y="-2323"/>
                    <a:pt x="49679" y="153252"/>
                    <a:pt x="52589" y="151400"/>
                  </a:cubicBezTo>
                  <a:cubicBezTo>
                    <a:pt x="55499" y="149548"/>
                    <a:pt x="54441" y="73613"/>
                    <a:pt x="66877" y="49800"/>
                  </a:cubicBezTo>
                  <a:cubicBezTo>
                    <a:pt x="79312" y="25988"/>
                    <a:pt x="124027" y="-18727"/>
                    <a:pt x="120852" y="8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135405FE-0DB7-4849-8922-9A1BB8D236F4}"/>
                </a:ext>
              </a:extLst>
            </p:cNvPr>
            <p:cNvSpPr/>
            <p:nvPr/>
          </p:nvSpPr>
          <p:spPr>
            <a:xfrm>
              <a:off x="2346214" y="4319228"/>
              <a:ext cx="55736" cy="445119"/>
            </a:xfrm>
            <a:custGeom>
              <a:avLst/>
              <a:gdLst>
                <a:gd name="connsiteX0" fmla="*/ 31861 w 55736"/>
                <a:gd name="connsiteY0" fmla="*/ 1947 h 445119"/>
                <a:gd name="connsiteX1" fmla="*/ 23924 w 55736"/>
                <a:gd name="connsiteY1" fmla="*/ 187685 h 445119"/>
                <a:gd name="connsiteX2" fmla="*/ 55674 w 55736"/>
                <a:gd name="connsiteY2" fmla="*/ 333735 h 445119"/>
                <a:gd name="connsiteX3" fmla="*/ 14399 w 55736"/>
                <a:gd name="connsiteY3" fmla="*/ 130535 h 445119"/>
                <a:gd name="connsiteX4" fmla="*/ 28686 w 55736"/>
                <a:gd name="connsiteY4" fmla="*/ 440097 h 445119"/>
                <a:gd name="connsiteX5" fmla="*/ 19161 w 55736"/>
                <a:gd name="connsiteY5" fmla="*/ 306747 h 445119"/>
                <a:gd name="connsiteX6" fmla="*/ 111 w 55736"/>
                <a:gd name="connsiteY6" fmla="*/ 103547 h 445119"/>
                <a:gd name="connsiteX7" fmla="*/ 31861 w 55736"/>
                <a:gd name="connsiteY7" fmla="*/ 1947 h 4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36" h="445119">
                  <a:moveTo>
                    <a:pt x="31861" y="1947"/>
                  </a:moveTo>
                  <a:cubicBezTo>
                    <a:pt x="35830" y="15970"/>
                    <a:pt x="19955" y="132387"/>
                    <a:pt x="23924" y="187685"/>
                  </a:cubicBezTo>
                  <a:cubicBezTo>
                    <a:pt x="27893" y="242983"/>
                    <a:pt x="57262" y="343260"/>
                    <a:pt x="55674" y="333735"/>
                  </a:cubicBezTo>
                  <a:cubicBezTo>
                    <a:pt x="54087" y="324210"/>
                    <a:pt x="18897" y="112808"/>
                    <a:pt x="14399" y="130535"/>
                  </a:cubicBezTo>
                  <a:cubicBezTo>
                    <a:pt x="9901" y="148262"/>
                    <a:pt x="27892" y="410728"/>
                    <a:pt x="28686" y="440097"/>
                  </a:cubicBezTo>
                  <a:cubicBezTo>
                    <a:pt x="29480" y="469466"/>
                    <a:pt x="23923" y="362838"/>
                    <a:pt x="19161" y="306747"/>
                  </a:cubicBezTo>
                  <a:cubicBezTo>
                    <a:pt x="14399" y="250656"/>
                    <a:pt x="-1476" y="154611"/>
                    <a:pt x="111" y="103547"/>
                  </a:cubicBezTo>
                  <a:cubicBezTo>
                    <a:pt x="1698" y="52483"/>
                    <a:pt x="27892" y="-12076"/>
                    <a:pt x="31861" y="1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DE6AC7B5-6A16-41B1-BAC6-8499EB0CC693}"/>
                </a:ext>
              </a:extLst>
            </p:cNvPr>
            <p:cNvSpPr/>
            <p:nvPr/>
          </p:nvSpPr>
          <p:spPr>
            <a:xfrm>
              <a:off x="2501885" y="4435369"/>
              <a:ext cx="305424" cy="634529"/>
            </a:xfrm>
            <a:custGeom>
              <a:avLst/>
              <a:gdLst>
                <a:gd name="connsiteX0" fmla="*/ 34940 w 305424"/>
                <a:gd name="connsiteY0" fmla="*/ 106 h 634529"/>
                <a:gd name="connsiteX1" fmla="*/ 44465 w 305424"/>
                <a:gd name="connsiteY1" fmla="*/ 196956 h 634529"/>
                <a:gd name="connsiteX2" fmla="*/ 34940 w 305424"/>
                <a:gd name="connsiteY2" fmla="*/ 141394 h 634529"/>
                <a:gd name="connsiteX3" fmla="*/ 60340 w 305424"/>
                <a:gd name="connsiteY3" fmla="*/ 366819 h 634529"/>
                <a:gd name="connsiteX4" fmla="*/ 65103 w 305424"/>
                <a:gd name="connsiteY4" fmla="*/ 376344 h 634529"/>
                <a:gd name="connsiteX5" fmla="*/ 300053 w 305424"/>
                <a:gd name="connsiteY5" fmla="*/ 628756 h 634529"/>
                <a:gd name="connsiteX6" fmla="*/ 217503 w 305424"/>
                <a:gd name="connsiteY6" fmla="*/ 541444 h 634529"/>
                <a:gd name="connsiteX7" fmla="*/ 77803 w 305424"/>
                <a:gd name="connsiteY7" fmla="*/ 406506 h 634529"/>
                <a:gd name="connsiteX8" fmla="*/ 88915 w 305424"/>
                <a:gd name="connsiteY8" fmla="*/ 414444 h 634529"/>
                <a:gd name="connsiteX9" fmla="*/ 1603 w 305424"/>
                <a:gd name="connsiteY9" fmla="*/ 173144 h 634529"/>
                <a:gd name="connsiteX10" fmla="*/ 34940 w 305424"/>
                <a:gd name="connsiteY10" fmla="*/ 106 h 63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424" h="634529">
                  <a:moveTo>
                    <a:pt x="34940" y="106"/>
                  </a:moveTo>
                  <a:cubicBezTo>
                    <a:pt x="42084" y="4075"/>
                    <a:pt x="44465" y="173408"/>
                    <a:pt x="44465" y="196956"/>
                  </a:cubicBezTo>
                  <a:cubicBezTo>
                    <a:pt x="44465" y="220504"/>
                    <a:pt x="32294" y="113084"/>
                    <a:pt x="34940" y="141394"/>
                  </a:cubicBezTo>
                  <a:cubicBezTo>
                    <a:pt x="37586" y="169704"/>
                    <a:pt x="55313" y="327661"/>
                    <a:pt x="60340" y="366819"/>
                  </a:cubicBezTo>
                  <a:cubicBezTo>
                    <a:pt x="65367" y="405977"/>
                    <a:pt x="25151" y="332688"/>
                    <a:pt x="65103" y="376344"/>
                  </a:cubicBezTo>
                  <a:cubicBezTo>
                    <a:pt x="105055" y="420000"/>
                    <a:pt x="274653" y="601239"/>
                    <a:pt x="300053" y="628756"/>
                  </a:cubicBezTo>
                  <a:cubicBezTo>
                    <a:pt x="325453" y="656273"/>
                    <a:pt x="254545" y="578486"/>
                    <a:pt x="217503" y="541444"/>
                  </a:cubicBezTo>
                  <a:cubicBezTo>
                    <a:pt x="180461" y="504402"/>
                    <a:pt x="99234" y="427673"/>
                    <a:pt x="77803" y="406506"/>
                  </a:cubicBezTo>
                  <a:cubicBezTo>
                    <a:pt x="56372" y="385339"/>
                    <a:pt x="101615" y="453338"/>
                    <a:pt x="88915" y="414444"/>
                  </a:cubicBezTo>
                  <a:cubicBezTo>
                    <a:pt x="76215" y="375550"/>
                    <a:pt x="11128" y="242465"/>
                    <a:pt x="1603" y="173144"/>
                  </a:cubicBezTo>
                  <a:cubicBezTo>
                    <a:pt x="-7922" y="103823"/>
                    <a:pt x="27796" y="-3863"/>
                    <a:pt x="34940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726E8019-052C-4CAE-A00A-B92068E7F2A9}"/>
                </a:ext>
              </a:extLst>
            </p:cNvPr>
            <p:cNvSpPr/>
            <p:nvPr/>
          </p:nvSpPr>
          <p:spPr>
            <a:xfrm>
              <a:off x="2375837" y="4601665"/>
              <a:ext cx="102523" cy="366759"/>
            </a:xfrm>
            <a:custGeom>
              <a:avLst/>
              <a:gdLst>
                <a:gd name="connsiteX0" fmla="*/ 651 w 102523"/>
                <a:gd name="connsiteY0" fmla="*/ 2085 h 366759"/>
                <a:gd name="connsiteX1" fmla="*/ 22876 w 102523"/>
                <a:gd name="connsiteY1" fmla="*/ 149723 h 366759"/>
                <a:gd name="connsiteX2" fmla="*/ 91138 w 102523"/>
                <a:gd name="connsiteY2" fmla="*/ 303710 h 366759"/>
                <a:gd name="connsiteX3" fmla="*/ 13351 w 102523"/>
                <a:gd name="connsiteY3" fmla="*/ 133848 h 366759"/>
                <a:gd name="connsiteX4" fmla="*/ 18113 w 102523"/>
                <a:gd name="connsiteY4" fmla="*/ 137023 h 366759"/>
                <a:gd name="connsiteX5" fmla="*/ 102251 w 102523"/>
                <a:gd name="connsiteY5" fmla="*/ 362448 h 366759"/>
                <a:gd name="connsiteX6" fmla="*/ 43513 w 102523"/>
                <a:gd name="connsiteY6" fmla="*/ 264023 h 366759"/>
                <a:gd name="connsiteX7" fmla="*/ 651 w 102523"/>
                <a:gd name="connsiteY7" fmla="*/ 2085 h 36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23" h="366759">
                  <a:moveTo>
                    <a:pt x="651" y="2085"/>
                  </a:moveTo>
                  <a:cubicBezTo>
                    <a:pt x="-2788" y="-16965"/>
                    <a:pt x="7795" y="99452"/>
                    <a:pt x="22876" y="149723"/>
                  </a:cubicBezTo>
                  <a:cubicBezTo>
                    <a:pt x="37957" y="199994"/>
                    <a:pt x="92726" y="306356"/>
                    <a:pt x="91138" y="303710"/>
                  </a:cubicBezTo>
                  <a:cubicBezTo>
                    <a:pt x="89551" y="301064"/>
                    <a:pt x="25522" y="161629"/>
                    <a:pt x="13351" y="133848"/>
                  </a:cubicBezTo>
                  <a:cubicBezTo>
                    <a:pt x="1180" y="106067"/>
                    <a:pt x="3296" y="98923"/>
                    <a:pt x="18113" y="137023"/>
                  </a:cubicBezTo>
                  <a:cubicBezTo>
                    <a:pt x="32930" y="175123"/>
                    <a:pt x="98018" y="341281"/>
                    <a:pt x="102251" y="362448"/>
                  </a:cubicBezTo>
                  <a:cubicBezTo>
                    <a:pt x="106484" y="383615"/>
                    <a:pt x="60182" y="323025"/>
                    <a:pt x="43513" y="264023"/>
                  </a:cubicBezTo>
                  <a:cubicBezTo>
                    <a:pt x="26844" y="205021"/>
                    <a:pt x="4090" y="21135"/>
                    <a:pt x="651" y="2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162A973-D102-42AB-9EC6-608E1F81548E}"/>
                </a:ext>
              </a:extLst>
            </p:cNvPr>
            <p:cNvSpPr/>
            <p:nvPr/>
          </p:nvSpPr>
          <p:spPr>
            <a:xfrm>
              <a:off x="2613764" y="4917358"/>
              <a:ext cx="400904" cy="137242"/>
            </a:xfrm>
            <a:custGeom>
              <a:avLst/>
              <a:gdLst>
                <a:gd name="connsiteX0" fmla="*/ 2436 w 400904"/>
                <a:gd name="connsiteY0" fmla="*/ 717 h 137242"/>
                <a:gd name="connsiteX1" fmla="*/ 29424 w 400904"/>
                <a:gd name="connsiteY1" fmla="*/ 46755 h 137242"/>
                <a:gd name="connsiteX2" fmla="*/ 99274 w 400904"/>
                <a:gd name="connsiteY2" fmla="*/ 108667 h 137242"/>
                <a:gd name="connsiteX3" fmla="*/ 192936 w 400904"/>
                <a:gd name="connsiteY3" fmla="*/ 132480 h 137242"/>
                <a:gd name="connsiteX4" fmla="*/ 400899 w 400904"/>
                <a:gd name="connsiteY4" fmla="*/ 83267 h 137242"/>
                <a:gd name="connsiteX5" fmla="*/ 186586 w 400904"/>
                <a:gd name="connsiteY5" fmla="*/ 122955 h 137242"/>
                <a:gd name="connsiteX6" fmla="*/ 283424 w 400904"/>
                <a:gd name="connsiteY6" fmla="*/ 137242 h 137242"/>
                <a:gd name="connsiteX7" fmla="*/ 210399 w 400904"/>
                <a:gd name="connsiteY7" fmla="*/ 122955 h 137242"/>
                <a:gd name="connsiteX8" fmla="*/ 86574 w 400904"/>
                <a:gd name="connsiteY8" fmla="*/ 83267 h 137242"/>
                <a:gd name="connsiteX9" fmla="*/ 2436 w 400904"/>
                <a:gd name="connsiteY9" fmla="*/ 717 h 1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04" h="137242">
                  <a:moveTo>
                    <a:pt x="2436" y="717"/>
                  </a:moveTo>
                  <a:cubicBezTo>
                    <a:pt x="-7089" y="-5368"/>
                    <a:pt x="13285" y="28764"/>
                    <a:pt x="29424" y="46755"/>
                  </a:cubicBezTo>
                  <a:cubicBezTo>
                    <a:pt x="45563" y="64746"/>
                    <a:pt x="72022" y="94380"/>
                    <a:pt x="99274" y="108667"/>
                  </a:cubicBezTo>
                  <a:cubicBezTo>
                    <a:pt x="126526" y="122954"/>
                    <a:pt x="142665" y="136713"/>
                    <a:pt x="192936" y="132480"/>
                  </a:cubicBezTo>
                  <a:cubicBezTo>
                    <a:pt x="243207" y="128247"/>
                    <a:pt x="401957" y="84855"/>
                    <a:pt x="400899" y="83267"/>
                  </a:cubicBezTo>
                  <a:cubicBezTo>
                    <a:pt x="399841" y="81679"/>
                    <a:pt x="206165" y="113959"/>
                    <a:pt x="186586" y="122955"/>
                  </a:cubicBezTo>
                  <a:cubicBezTo>
                    <a:pt x="167007" y="131951"/>
                    <a:pt x="283424" y="137242"/>
                    <a:pt x="283424" y="137242"/>
                  </a:cubicBezTo>
                  <a:cubicBezTo>
                    <a:pt x="287393" y="137242"/>
                    <a:pt x="243207" y="131951"/>
                    <a:pt x="210399" y="122955"/>
                  </a:cubicBezTo>
                  <a:cubicBezTo>
                    <a:pt x="177591" y="113959"/>
                    <a:pt x="124939" y="100729"/>
                    <a:pt x="86574" y="83267"/>
                  </a:cubicBezTo>
                  <a:cubicBezTo>
                    <a:pt x="48209" y="65805"/>
                    <a:pt x="11961" y="6802"/>
                    <a:pt x="243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48019A37-8617-43E3-812E-C003EE002866}"/>
                </a:ext>
              </a:extLst>
            </p:cNvPr>
            <p:cNvSpPr/>
            <p:nvPr/>
          </p:nvSpPr>
          <p:spPr>
            <a:xfrm>
              <a:off x="2461065" y="4982305"/>
              <a:ext cx="688830" cy="207553"/>
            </a:xfrm>
            <a:custGeom>
              <a:avLst/>
              <a:gdLst>
                <a:gd name="connsiteX0" fmla="*/ 1148 w 688830"/>
                <a:gd name="connsiteY0" fmla="*/ 2445 h 207553"/>
                <a:gd name="connsiteX1" fmla="*/ 278960 w 688830"/>
                <a:gd name="connsiteY1" fmla="*/ 186595 h 207553"/>
                <a:gd name="connsiteX2" fmla="*/ 180535 w 688830"/>
                <a:gd name="connsiteY2" fmla="*/ 140558 h 207553"/>
                <a:gd name="connsiteX3" fmla="*/ 432948 w 688830"/>
                <a:gd name="connsiteY3" fmla="*/ 204058 h 207553"/>
                <a:gd name="connsiteX4" fmla="*/ 688535 w 688830"/>
                <a:gd name="connsiteY4" fmla="*/ 13558 h 207553"/>
                <a:gd name="connsiteX5" fmla="*/ 482160 w 688830"/>
                <a:gd name="connsiteY5" fmla="*/ 161195 h 207553"/>
                <a:gd name="connsiteX6" fmla="*/ 391673 w 688830"/>
                <a:gd name="connsiteY6" fmla="*/ 183420 h 207553"/>
                <a:gd name="connsiteX7" fmla="*/ 134498 w 688830"/>
                <a:gd name="connsiteY7" fmla="*/ 91345 h 207553"/>
                <a:gd name="connsiteX8" fmla="*/ 178948 w 688830"/>
                <a:gd name="connsiteY8" fmla="*/ 81820 h 207553"/>
                <a:gd name="connsiteX9" fmla="*/ 1148 w 688830"/>
                <a:gd name="connsiteY9" fmla="*/ 2445 h 20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8830" h="207553">
                  <a:moveTo>
                    <a:pt x="1148" y="2445"/>
                  </a:moveTo>
                  <a:cubicBezTo>
                    <a:pt x="17817" y="19907"/>
                    <a:pt x="249062" y="163576"/>
                    <a:pt x="278960" y="186595"/>
                  </a:cubicBezTo>
                  <a:cubicBezTo>
                    <a:pt x="308858" y="209614"/>
                    <a:pt x="154870" y="137647"/>
                    <a:pt x="180535" y="140558"/>
                  </a:cubicBezTo>
                  <a:cubicBezTo>
                    <a:pt x="206200" y="143469"/>
                    <a:pt x="348281" y="225225"/>
                    <a:pt x="432948" y="204058"/>
                  </a:cubicBezTo>
                  <a:cubicBezTo>
                    <a:pt x="517615" y="182891"/>
                    <a:pt x="680333" y="20702"/>
                    <a:pt x="688535" y="13558"/>
                  </a:cubicBezTo>
                  <a:cubicBezTo>
                    <a:pt x="696737" y="6414"/>
                    <a:pt x="531637" y="132885"/>
                    <a:pt x="482160" y="161195"/>
                  </a:cubicBezTo>
                  <a:cubicBezTo>
                    <a:pt x="432683" y="189505"/>
                    <a:pt x="449617" y="195062"/>
                    <a:pt x="391673" y="183420"/>
                  </a:cubicBezTo>
                  <a:cubicBezTo>
                    <a:pt x="333729" y="171778"/>
                    <a:pt x="169952" y="108278"/>
                    <a:pt x="134498" y="91345"/>
                  </a:cubicBezTo>
                  <a:cubicBezTo>
                    <a:pt x="99044" y="74412"/>
                    <a:pt x="203554" y="97430"/>
                    <a:pt x="178948" y="81820"/>
                  </a:cubicBezTo>
                  <a:cubicBezTo>
                    <a:pt x="154342" y="66210"/>
                    <a:pt x="-15521" y="-15017"/>
                    <a:pt x="1148" y="2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28A0272D-96F6-4A0F-8309-61D92FF8986A}"/>
                </a:ext>
              </a:extLst>
            </p:cNvPr>
            <p:cNvSpPr/>
            <p:nvPr/>
          </p:nvSpPr>
          <p:spPr>
            <a:xfrm>
              <a:off x="2835073" y="4585088"/>
              <a:ext cx="341459" cy="502034"/>
            </a:xfrm>
            <a:custGeom>
              <a:avLst/>
              <a:gdLst>
                <a:gd name="connsiteX0" fmla="*/ 282777 w 341459"/>
                <a:gd name="connsiteY0" fmla="*/ 2787 h 502034"/>
                <a:gd name="connsiteX1" fmla="*/ 314527 w 341459"/>
                <a:gd name="connsiteY1" fmla="*/ 91687 h 502034"/>
                <a:gd name="connsiteX2" fmla="*/ 317702 w 341459"/>
                <a:gd name="connsiteY2" fmla="*/ 253612 h 502034"/>
                <a:gd name="connsiteX3" fmla="*/ 202 w 341459"/>
                <a:gd name="connsiteY3" fmla="*/ 501262 h 502034"/>
                <a:gd name="connsiteX4" fmla="*/ 270077 w 341459"/>
                <a:gd name="connsiteY4" fmla="*/ 326637 h 502034"/>
                <a:gd name="connsiteX5" fmla="*/ 301827 w 341459"/>
                <a:gd name="connsiteY5" fmla="*/ 190112 h 502034"/>
                <a:gd name="connsiteX6" fmla="*/ 295477 w 341459"/>
                <a:gd name="connsiteY6" fmla="*/ 193287 h 502034"/>
                <a:gd name="connsiteX7" fmla="*/ 282777 w 341459"/>
                <a:gd name="connsiteY7" fmla="*/ 2787 h 50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59" h="502034">
                  <a:moveTo>
                    <a:pt x="282777" y="2787"/>
                  </a:moveTo>
                  <a:cubicBezTo>
                    <a:pt x="285952" y="-14146"/>
                    <a:pt x="308706" y="49883"/>
                    <a:pt x="314527" y="91687"/>
                  </a:cubicBezTo>
                  <a:cubicBezTo>
                    <a:pt x="320348" y="133491"/>
                    <a:pt x="370089" y="185350"/>
                    <a:pt x="317702" y="253612"/>
                  </a:cubicBezTo>
                  <a:cubicBezTo>
                    <a:pt x="265315" y="321874"/>
                    <a:pt x="8139" y="489091"/>
                    <a:pt x="202" y="501262"/>
                  </a:cubicBezTo>
                  <a:cubicBezTo>
                    <a:pt x="-7735" y="513433"/>
                    <a:pt x="219806" y="378495"/>
                    <a:pt x="270077" y="326637"/>
                  </a:cubicBezTo>
                  <a:cubicBezTo>
                    <a:pt x="320348" y="274779"/>
                    <a:pt x="297594" y="212337"/>
                    <a:pt x="301827" y="190112"/>
                  </a:cubicBezTo>
                  <a:cubicBezTo>
                    <a:pt x="306060" y="167887"/>
                    <a:pt x="299181" y="218158"/>
                    <a:pt x="295477" y="193287"/>
                  </a:cubicBezTo>
                  <a:cubicBezTo>
                    <a:pt x="291773" y="168416"/>
                    <a:pt x="279602" y="19720"/>
                    <a:pt x="282777" y="2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8C65AF71-507C-4894-8CD9-093DA4BF2FCB}"/>
                </a:ext>
              </a:extLst>
            </p:cNvPr>
            <p:cNvSpPr/>
            <p:nvPr/>
          </p:nvSpPr>
          <p:spPr>
            <a:xfrm>
              <a:off x="3044458" y="4733793"/>
              <a:ext cx="189435" cy="319410"/>
            </a:xfrm>
            <a:custGeom>
              <a:avLst/>
              <a:gdLst>
                <a:gd name="connsiteX0" fmla="*/ 81330 w 189435"/>
                <a:gd name="connsiteY0" fmla="*/ 132 h 319410"/>
                <a:gd name="connsiteX1" fmla="*/ 151180 w 189435"/>
                <a:gd name="connsiteY1" fmla="*/ 108082 h 319410"/>
                <a:gd name="connsiteX2" fmla="*/ 62280 w 189435"/>
                <a:gd name="connsiteY2" fmla="*/ 220795 h 319410"/>
                <a:gd name="connsiteX3" fmla="*/ 1955 w 189435"/>
                <a:gd name="connsiteY3" fmla="*/ 319220 h 319410"/>
                <a:gd name="connsiteX4" fmla="*/ 135305 w 189435"/>
                <a:gd name="connsiteY4" fmla="*/ 195395 h 319410"/>
                <a:gd name="connsiteX5" fmla="*/ 33705 w 189435"/>
                <a:gd name="connsiteY5" fmla="*/ 314457 h 319410"/>
                <a:gd name="connsiteX6" fmla="*/ 189280 w 189435"/>
                <a:gd name="connsiteY6" fmla="*/ 130307 h 319410"/>
                <a:gd name="connsiteX7" fmla="*/ 81330 w 189435"/>
                <a:gd name="connsiteY7" fmla="*/ 132 h 31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435" h="319410">
                  <a:moveTo>
                    <a:pt x="81330" y="132"/>
                  </a:moveTo>
                  <a:cubicBezTo>
                    <a:pt x="74980" y="-3572"/>
                    <a:pt x="154355" y="71305"/>
                    <a:pt x="151180" y="108082"/>
                  </a:cubicBezTo>
                  <a:cubicBezTo>
                    <a:pt x="148005" y="144859"/>
                    <a:pt x="87151" y="185605"/>
                    <a:pt x="62280" y="220795"/>
                  </a:cubicBezTo>
                  <a:cubicBezTo>
                    <a:pt x="37409" y="255985"/>
                    <a:pt x="-10216" y="323453"/>
                    <a:pt x="1955" y="319220"/>
                  </a:cubicBezTo>
                  <a:cubicBezTo>
                    <a:pt x="14126" y="314987"/>
                    <a:pt x="130013" y="196189"/>
                    <a:pt x="135305" y="195395"/>
                  </a:cubicBezTo>
                  <a:cubicBezTo>
                    <a:pt x="140597" y="194601"/>
                    <a:pt x="24709" y="325305"/>
                    <a:pt x="33705" y="314457"/>
                  </a:cubicBezTo>
                  <a:cubicBezTo>
                    <a:pt x="42701" y="303609"/>
                    <a:pt x="184518" y="180313"/>
                    <a:pt x="189280" y="130307"/>
                  </a:cubicBezTo>
                  <a:cubicBezTo>
                    <a:pt x="194043" y="80301"/>
                    <a:pt x="87680" y="3836"/>
                    <a:pt x="81330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4750FE3-B536-4945-BDCF-FA9C271B95E5}"/>
              </a:ext>
            </a:extLst>
          </p:cNvPr>
          <p:cNvGrpSpPr/>
          <p:nvPr/>
        </p:nvGrpSpPr>
        <p:grpSpPr>
          <a:xfrm>
            <a:off x="7370851" y="8930141"/>
            <a:ext cx="2166849" cy="3720970"/>
            <a:chOff x="3615264" y="3707891"/>
            <a:chExt cx="869054" cy="1492362"/>
          </a:xfrm>
        </p:grpSpPr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B7E974EE-0302-40BE-B974-2F2A63C9B90A}"/>
                </a:ext>
              </a:extLst>
            </p:cNvPr>
            <p:cNvSpPr/>
            <p:nvPr/>
          </p:nvSpPr>
          <p:spPr>
            <a:xfrm>
              <a:off x="3909471" y="3740476"/>
              <a:ext cx="501240" cy="433726"/>
            </a:xfrm>
            <a:custGeom>
              <a:avLst/>
              <a:gdLst>
                <a:gd name="connsiteX0" fmla="*/ 497429 w 501240"/>
                <a:gd name="connsiteY0" fmla="*/ 1791 h 433726"/>
                <a:gd name="connsiteX1" fmla="*/ 474146 w 501240"/>
                <a:gd name="connsiteY1" fmla="*/ 412424 h 433726"/>
                <a:gd name="connsiteX2" fmla="*/ 474146 w 501240"/>
                <a:gd name="connsiteY2" fmla="*/ 378557 h 433726"/>
                <a:gd name="connsiteX3" fmla="*/ 427579 w 501240"/>
                <a:gd name="connsiteY3" fmla="*/ 408191 h 433726"/>
                <a:gd name="connsiteX4" fmla="*/ 495312 w 501240"/>
                <a:gd name="connsiteY4" fmla="*/ 423007 h 433726"/>
                <a:gd name="connsiteX5" fmla="*/ 491079 w 501240"/>
                <a:gd name="connsiteY5" fmla="*/ 427241 h 433726"/>
                <a:gd name="connsiteX6" fmla="*/ 436046 w 501240"/>
                <a:gd name="connsiteY6" fmla="*/ 331991 h 433726"/>
                <a:gd name="connsiteX7" fmla="*/ 256129 w 501240"/>
                <a:gd name="connsiteY7" fmla="*/ 147841 h 433726"/>
                <a:gd name="connsiteX8" fmla="*/ 12 w 501240"/>
                <a:gd name="connsiteY8" fmla="*/ 122441 h 433726"/>
                <a:gd name="connsiteX9" fmla="*/ 266712 w 501240"/>
                <a:gd name="connsiteY9" fmla="*/ 194407 h 433726"/>
                <a:gd name="connsiteX10" fmla="*/ 457212 w 501240"/>
                <a:gd name="connsiteY10" fmla="*/ 412424 h 433726"/>
                <a:gd name="connsiteX11" fmla="*/ 444512 w 501240"/>
                <a:gd name="connsiteY11" fmla="*/ 268491 h 433726"/>
                <a:gd name="connsiteX12" fmla="*/ 497429 w 501240"/>
                <a:gd name="connsiteY12" fmla="*/ 1791 h 4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240" h="433726">
                  <a:moveTo>
                    <a:pt x="497429" y="1791"/>
                  </a:moveTo>
                  <a:cubicBezTo>
                    <a:pt x="502368" y="25780"/>
                    <a:pt x="478026" y="349630"/>
                    <a:pt x="474146" y="412424"/>
                  </a:cubicBezTo>
                  <a:cubicBezTo>
                    <a:pt x="470266" y="475218"/>
                    <a:pt x="481907" y="379262"/>
                    <a:pt x="474146" y="378557"/>
                  </a:cubicBezTo>
                  <a:cubicBezTo>
                    <a:pt x="466385" y="377852"/>
                    <a:pt x="424051" y="400783"/>
                    <a:pt x="427579" y="408191"/>
                  </a:cubicBezTo>
                  <a:cubicBezTo>
                    <a:pt x="431107" y="415599"/>
                    <a:pt x="484729" y="419832"/>
                    <a:pt x="495312" y="423007"/>
                  </a:cubicBezTo>
                  <a:cubicBezTo>
                    <a:pt x="505895" y="426182"/>
                    <a:pt x="500957" y="442410"/>
                    <a:pt x="491079" y="427241"/>
                  </a:cubicBezTo>
                  <a:cubicBezTo>
                    <a:pt x="481201" y="412072"/>
                    <a:pt x="475204" y="378558"/>
                    <a:pt x="436046" y="331991"/>
                  </a:cubicBezTo>
                  <a:cubicBezTo>
                    <a:pt x="396888" y="285424"/>
                    <a:pt x="328801" y="182766"/>
                    <a:pt x="256129" y="147841"/>
                  </a:cubicBezTo>
                  <a:cubicBezTo>
                    <a:pt x="183457" y="112916"/>
                    <a:pt x="-1752" y="114680"/>
                    <a:pt x="12" y="122441"/>
                  </a:cubicBezTo>
                  <a:cubicBezTo>
                    <a:pt x="1776" y="130202"/>
                    <a:pt x="190512" y="146077"/>
                    <a:pt x="266712" y="194407"/>
                  </a:cubicBezTo>
                  <a:cubicBezTo>
                    <a:pt x="342912" y="242738"/>
                    <a:pt x="427579" y="400077"/>
                    <a:pt x="457212" y="412424"/>
                  </a:cubicBezTo>
                  <a:cubicBezTo>
                    <a:pt x="486845" y="424771"/>
                    <a:pt x="437809" y="335519"/>
                    <a:pt x="444512" y="268491"/>
                  </a:cubicBezTo>
                  <a:cubicBezTo>
                    <a:pt x="451215" y="201463"/>
                    <a:pt x="492490" y="-22198"/>
                    <a:pt x="497429" y="1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2E94F4D8-C7A0-4367-9EE7-B7BACD7E5CBA}"/>
                </a:ext>
              </a:extLst>
            </p:cNvPr>
            <p:cNvSpPr/>
            <p:nvPr/>
          </p:nvSpPr>
          <p:spPr>
            <a:xfrm>
              <a:off x="3841366" y="3729140"/>
              <a:ext cx="590986" cy="115629"/>
            </a:xfrm>
            <a:custGeom>
              <a:avLst/>
              <a:gdLst>
                <a:gd name="connsiteX0" fmla="*/ 384 w 590986"/>
                <a:gd name="connsiteY0" fmla="*/ 32177 h 115629"/>
                <a:gd name="connsiteX1" fmla="*/ 275551 w 590986"/>
                <a:gd name="connsiteY1" fmla="*/ 23710 h 115629"/>
                <a:gd name="connsiteX2" fmla="*/ 449117 w 590986"/>
                <a:gd name="connsiteY2" fmla="*/ 114727 h 115629"/>
                <a:gd name="connsiteX3" fmla="*/ 485101 w 590986"/>
                <a:gd name="connsiteY3" fmla="*/ 68160 h 115629"/>
                <a:gd name="connsiteX4" fmla="*/ 590934 w 590986"/>
                <a:gd name="connsiteY4" fmla="*/ 32177 h 115629"/>
                <a:gd name="connsiteX5" fmla="*/ 470284 w 590986"/>
                <a:gd name="connsiteY5" fmla="*/ 36410 h 115629"/>
                <a:gd name="connsiteX6" fmla="*/ 434301 w 590986"/>
                <a:gd name="connsiteY6" fmla="*/ 78743 h 115629"/>
                <a:gd name="connsiteX7" fmla="*/ 339051 w 590986"/>
                <a:gd name="connsiteY7" fmla="*/ 2543 h 115629"/>
                <a:gd name="connsiteX8" fmla="*/ 384 w 590986"/>
                <a:gd name="connsiteY8" fmla="*/ 32177 h 1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986" h="115629">
                  <a:moveTo>
                    <a:pt x="384" y="32177"/>
                  </a:moveTo>
                  <a:cubicBezTo>
                    <a:pt x="-10199" y="35705"/>
                    <a:pt x="200762" y="9952"/>
                    <a:pt x="275551" y="23710"/>
                  </a:cubicBezTo>
                  <a:cubicBezTo>
                    <a:pt x="350340" y="37468"/>
                    <a:pt x="414192" y="107319"/>
                    <a:pt x="449117" y="114727"/>
                  </a:cubicBezTo>
                  <a:cubicBezTo>
                    <a:pt x="484042" y="122135"/>
                    <a:pt x="461465" y="81918"/>
                    <a:pt x="485101" y="68160"/>
                  </a:cubicBezTo>
                  <a:cubicBezTo>
                    <a:pt x="508737" y="54402"/>
                    <a:pt x="593404" y="37469"/>
                    <a:pt x="590934" y="32177"/>
                  </a:cubicBezTo>
                  <a:cubicBezTo>
                    <a:pt x="588465" y="26885"/>
                    <a:pt x="496389" y="28649"/>
                    <a:pt x="470284" y="36410"/>
                  </a:cubicBezTo>
                  <a:cubicBezTo>
                    <a:pt x="444179" y="44171"/>
                    <a:pt x="456173" y="84387"/>
                    <a:pt x="434301" y="78743"/>
                  </a:cubicBezTo>
                  <a:cubicBezTo>
                    <a:pt x="412429" y="73099"/>
                    <a:pt x="407490" y="15243"/>
                    <a:pt x="339051" y="2543"/>
                  </a:cubicBezTo>
                  <a:cubicBezTo>
                    <a:pt x="270612" y="-10157"/>
                    <a:pt x="10967" y="28649"/>
                    <a:pt x="384" y="32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8B2318D7-CB18-4B67-ADE1-6D7351BBA4F5}"/>
                </a:ext>
              </a:extLst>
            </p:cNvPr>
            <p:cNvSpPr/>
            <p:nvPr/>
          </p:nvSpPr>
          <p:spPr>
            <a:xfrm>
              <a:off x="3702945" y="3707891"/>
              <a:ext cx="284892" cy="521363"/>
            </a:xfrm>
            <a:custGeom>
              <a:avLst/>
              <a:gdLst>
                <a:gd name="connsiteX0" fmla="*/ 284855 w 284892"/>
                <a:gd name="connsiteY0" fmla="*/ 509 h 521363"/>
                <a:gd name="connsiteX1" fmla="*/ 68955 w 284892"/>
                <a:gd name="connsiteY1" fmla="*/ 144442 h 521363"/>
                <a:gd name="connsiteX2" fmla="*/ 28738 w 284892"/>
                <a:gd name="connsiteY2" fmla="*/ 258742 h 521363"/>
                <a:gd name="connsiteX3" fmla="*/ 5455 w 284892"/>
                <a:gd name="connsiteY3" fmla="*/ 516976 h 521363"/>
                <a:gd name="connsiteX4" fmla="*/ 7572 w 284892"/>
                <a:gd name="connsiteY4" fmla="*/ 398442 h 521363"/>
                <a:gd name="connsiteX5" fmla="*/ 85888 w 284892"/>
                <a:gd name="connsiteY5" fmla="*/ 108459 h 521363"/>
                <a:gd name="connsiteX6" fmla="*/ 284855 w 284892"/>
                <a:gd name="connsiteY6" fmla="*/ 509 h 5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892" h="521363">
                  <a:moveTo>
                    <a:pt x="284855" y="509"/>
                  </a:moveTo>
                  <a:cubicBezTo>
                    <a:pt x="282033" y="6506"/>
                    <a:pt x="111641" y="101403"/>
                    <a:pt x="68955" y="144442"/>
                  </a:cubicBezTo>
                  <a:cubicBezTo>
                    <a:pt x="26269" y="187481"/>
                    <a:pt x="39321" y="196653"/>
                    <a:pt x="28738" y="258742"/>
                  </a:cubicBezTo>
                  <a:cubicBezTo>
                    <a:pt x="18155" y="320831"/>
                    <a:pt x="8983" y="493693"/>
                    <a:pt x="5455" y="516976"/>
                  </a:cubicBezTo>
                  <a:cubicBezTo>
                    <a:pt x="1927" y="540259"/>
                    <a:pt x="-5833" y="466528"/>
                    <a:pt x="7572" y="398442"/>
                  </a:cubicBezTo>
                  <a:cubicBezTo>
                    <a:pt x="20977" y="330356"/>
                    <a:pt x="41791" y="174781"/>
                    <a:pt x="85888" y="108459"/>
                  </a:cubicBezTo>
                  <a:cubicBezTo>
                    <a:pt x="129985" y="42137"/>
                    <a:pt x="287677" y="-5488"/>
                    <a:pt x="284855" y="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DB2C8016-A328-4422-8BFB-FF4450D3064C}"/>
                </a:ext>
              </a:extLst>
            </p:cNvPr>
            <p:cNvSpPr/>
            <p:nvPr/>
          </p:nvSpPr>
          <p:spPr>
            <a:xfrm>
              <a:off x="3864206" y="3779437"/>
              <a:ext cx="380042" cy="250696"/>
            </a:xfrm>
            <a:custGeom>
              <a:avLst/>
              <a:gdLst>
                <a:gd name="connsiteX0" fmla="*/ 379711 w 380042"/>
                <a:gd name="connsiteY0" fmla="*/ 151213 h 250696"/>
                <a:gd name="connsiteX1" fmla="*/ 180744 w 380042"/>
                <a:gd name="connsiteY1" fmla="*/ 51730 h 250696"/>
                <a:gd name="connsiteX2" fmla="*/ 70677 w 380042"/>
                <a:gd name="connsiteY2" fmla="*/ 91946 h 250696"/>
                <a:gd name="connsiteX3" fmla="*/ 2944 w 380042"/>
                <a:gd name="connsiteY3" fmla="*/ 250696 h 250696"/>
                <a:gd name="connsiteX4" fmla="*/ 24111 w 380042"/>
                <a:gd name="connsiteY4" fmla="*/ 94063 h 250696"/>
                <a:gd name="connsiteX5" fmla="*/ 129944 w 380042"/>
                <a:gd name="connsiteY5" fmla="*/ 930 h 250696"/>
                <a:gd name="connsiteX6" fmla="*/ 379711 w 380042"/>
                <a:gd name="connsiteY6" fmla="*/ 151213 h 25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42" h="250696">
                  <a:moveTo>
                    <a:pt x="379711" y="151213"/>
                  </a:moveTo>
                  <a:cubicBezTo>
                    <a:pt x="388178" y="159680"/>
                    <a:pt x="232250" y="61608"/>
                    <a:pt x="180744" y="51730"/>
                  </a:cubicBezTo>
                  <a:cubicBezTo>
                    <a:pt x="129238" y="41852"/>
                    <a:pt x="100310" y="58785"/>
                    <a:pt x="70677" y="91946"/>
                  </a:cubicBezTo>
                  <a:cubicBezTo>
                    <a:pt x="41044" y="125107"/>
                    <a:pt x="10705" y="250343"/>
                    <a:pt x="2944" y="250696"/>
                  </a:cubicBezTo>
                  <a:cubicBezTo>
                    <a:pt x="-4817" y="251049"/>
                    <a:pt x="2944" y="135691"/>
                    <a:pt x="24111" y="94063"/>
                  </a:cubicBezTo>
                  <a:cubicBezTo>
                    <a:pt x="45278" y="52435"/>
                    <a:pt x="70325" y="-8242"/>
                    <a:pt x="129944" y="930"/>
                  </a:cubicBezTo>
                  <a:cubicBezTo>
                    <a:pt x="189563" y="10102"/>
                    <a:pt x="371244" y="142746"/>
                    <a:pt x="379711" y="151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89F5ECE9-C71F-474C-94F6-BD5F34C8D097}"/>
                </a:ext>
              </a:extLst>
            </p:cNvPr>
            <p:cNvSpPr/>
            <p:nvPr/>
          </p:nvSpPr>
          <p:spPr>
            <a:xfrm>
              <a:off x="3664245" y="3927544"/>
              <a:ext cx="204415" cy="442371"/>
            </a:xfrm>
            <a:custGeom>
              <a:avLst/>
              <a:gdLst>
                <a:gd name="connsiteX0" fmla="*/ 92838 w 204415"/>
                <a:gd name="connsiteY0" fmla="*/ 989 h 442371"/>
                <a:gd name="connsiteX1" fmla="*/ 52622 w 204415"/>
                <a:gd name="connsiteY1" fmla="*/ 123756 h 442371"/>
                <a:gd name="connsiteX2" fmla="*/ 56855 w 204415"/>
                <a:gd name="connsiteY2" fmla="*/ 208423 h 442371"/>
                <a:gd name="connsiteX3" fmla="*/ 202905 w 204415"/>
                <a:gd name="connsiteY3" fmla="*/ 437023 h 442371"/>
                <a:gd name="connsiteX4" fmla="*/ 126705 w 204415"/>
                <a:gd name="connsiteY4" fmla="*/ 356589 h 442371"/>
                <a:gd name="connsiteX5" fmla="*/ 27222 w 204415"/>
                <a:gd name="connsiteY5" fmla="*/ 206306 h 442371"/>
                <a:gd name="connsiteX6" fmla="*/ 25105 w 204415"/>
                <a:gd name="connsiteY6" fmla="*/ 72956 h 442371"/>
                <a:gd name="connsiteX7" fmla="*/ 1822 w 204415"/>
                <a:gd name="connsiteY7" fmla="*/ 66606 h 442371"/>
                <a:gd name="connsiteX8" fmla="*/ 92838 w 204415"/>
                <a:gd name="connsiteY8" fmla="*/ 989 h 4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15" h="442371">
                  <a:moveTo>
                    <a:pt x="92838" y="989"/>
                  </a:moveTo>
                  <a:cubicBezTo>
                    <a:pt x="101305" y="10514"/>
                    <a:pt x="58619" y="89184"/>
                    <a:pt x="52622" y="123756"/>
                  </a:cubicBezTo>
                  <a:cubicBezTo>
                    <a:pt x="46625" y="158328"/>
                    <a:pt x="31808" y="156212"/>
                    <a:pt x="56855" y="208423"/>
                  </a:cubicBezTo>
                  <a:cubicBezTo>
                    <a:pt x="81902" y="260634"/>
                    <a:pt x="191263" y="412329"/>
                    <a:pt x="202905" y="437023"/>
                  </a:cubicBezTo>
                  <a:cubicBezTo>
                    <a:pt x="214547" y="461717"/>
                    <a:pt x="155986" y="395042"/>
                    <a:pt x="126705" y="356589"/>
                  </a:cubicBezTo>
                  <a:cubicBezTo>
                    <a:pt x="97425" y="318136"/>
                    <a:pt x="44155" y="253578"/>
                    <a:pt x="27222" y="206306"/>
                  </a:cubicBezTo>
                  <a:cubicBezTo>
                    <a:pt x="10289" y="159034"/>
                    <a:pt x="29338" y="96239"/>
                    <a:pt x="25105" y="72956"/>
                  </a:cubicBezTo>
                  <a:cubicBezTo>
                    <a:pt x="20872" y="49673"/>
                    <a:pt x="-7350" y="79659"/>
                    <a:pt x="1822" y="66606"/>
                  </a:cubicBezTo>
                  <a:cubicBezTo>
                    <a:pt x="10994" y="53553"/>
                    <a:pt x="84371" y="-8536"/>
                    <a:pt x="92838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8B36DFCD-4B07-4F00-AEC4-FD42EA6E8528}"/>
                </a:ext>
              </a:extLst>
            </p:cNvPr>
            <p:cNvSpPr/>
            <p:nvPr/>
          </p:nvSpPr>
          <p:spPr>
            <a:xfrm>
              <a:off x="3884212" y="4059632"/>
              <a:ext cx="225704" cy="258297"/>
            </a:xfrm>
            <a:custGeom>
              <a:avLst/>
              <a:gdLst>
                <a:gd name="connsiteX0" fmla="*/ 1988 w 225704"/>
                <a:gd name="connsiteY0" fmla="*/ 135 h 258297"/>
                <a:gd name="connsiteX1" fmla="*/ 54905 w 225704"/>
                <a:gd name="connsiteY1" fmla="*/ 148301 h 258297"/>
                <a:gd name="connsiteX2" fmla="*/ 224238 w 225704"/>
                <a:gd name="connsiteY2" fmla="*/ 256251 h 258297"/>
                <a:gd name="connsiteX3" fmla="*/ 131105 w 225704"/>
                <a:gd name="connsiteY3" fmla="*/ 211801 h 258297"/>
                <a:gd name="connsiteX4" fmla="*/ 27388 w 225704"/>
                <a:gd name="connsiteY4" fmla="*/ 122901 h 258297"/>
                <a:gd name="connsiteX5" fmla="*/ 1988 w 225704"/>
                <a:gd name="connsiteY5" fmla="*/ 135 h 2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04" h="258297">
                  <a:moveTo>
                    <a:pt x="1988" y="135"/>
                  </a:moveTo>
                  <a:cubicBezTo>
                    <a:pt x="6574" y="4368"/>
                    <a:pt x="17863" y="105615"/>
                    <a:pt x="54905" y="148301"/>
                  </a:cubicBezTo>
                  <a:cubicBezTo>
                    <a:pt x="91947" y="190987"/>
                    <a:pt x="211538" y="245668"/>
                    <a:pt x="224238" y="256251"/>
                  </a:cubicBezTo>
                  <a:cubicBezTo>
                    <a:pt x="236938" y="266834"/>
                    <a:pt x="163913" y="234026"/>
                    <a:pt x="131105" y="211801"/>
                  </a:cubicBezTo>
                  <a:cubicBezTo>
                    <a:pt x="98297" y="189576"/>
                    <a:pt x="55963" y="153945"/>
                    <a:pt x="27388" y="122901"/>
                  </a:cubicBezTo>
                  <a:cubicBezTo>
                    <a:pt x="-1187" y="91857"/>
                    <a:pt x="-2598" y="-4098"/>
                    <a:pt x="1988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A976C29D-984A-4B48-B74D-C5E958F999E7}"/>
                </a:ext>
              </a:extLst>
            </p:cNvPr>
            <p:cNvSpPr/>
            <p:nvPr/>
          </p:nvSpPr>
          <p:spPr>
            <a:xfrm>
              <a:off x="4054832" y="4311591"/>
              <a:ext cx="357651" cy="352610"/>
            </a:xfrm>
            <a:custGeom>
              <a:avLst/>
              <a:gdLst>
                <a:gd name="connsiteX0" fmla="*/ 4935 w 357651"/>
                <a:gd name="connsiteY0" fmla="*/ 2176 h 352610"/>
                <a:gd name="connsiteX1" fmla="*/ 66318 w 357651"/>
                <a:gd name="connsiteY1" fmla="*/ 40276 h 352610"/>
                <a:gd name="connsiteX2" fmla="*/ 220835 w 357651"/>
                <a:gd name="connsiteY2" fmla="*/ 158809 h 352610"/>
                <a:gd name="connsiteX3" fmla="*/ 352068 w 357651"/>
                <a:gd name="connsiteY3" fmla="*/ 349309 h 352610"/>
                <a:gd name="connsiteX4" fmla="*/ 330901 w 357651"/>
                <a:gd name="connsiteY4" fmla="*/ 273109 h 352610"/>
                <a:gd name="connsiteX5" fmla="*/ 307618 w 357651"/>
                <a:gd name="connsiteY5" fmla="*/ 188442 h 352610"/>
                <a:gd name="connsiteX6" fmla="*/ 186968 w 357651"/>
                <a:gd name="connsiteY6" fmla="*/ 95309 h 352610"/>
                <a:gd name="connsiteX7" fmla="*/ 4935 w 357651"/>
                <a:gd name="connsiteY7" fmla="*/ 2176 h 3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51" h="352610">
                  <a:moveTo>
                    <a:pt x="4935" y="2176"/>
                  </a:moveTo>
                  <a:cubicBezTo>
                    <a:pt x="-15173" y="-6996"/>
                    <a:pt x="30335" y="14171"/>
                    <a:pt x="66318" y="40276"/>
                  </a:cubicBezTo>
                  <a:cubicBezTo>
                    <a:pt x="102301" y="66381"/>
                    <a:pt x="173210" y="107304"/>
                    <a:pt x="220835" y="158809"/>
                  </a:cubicBezTo>
                  <a:cubicBezTo>
                    <a:pt x="268460" y="210314"/>
                    <a:pt x="333724" y="330259"/>
                    <a:pt x="352068" y="349309"/>
                  </a:cubicBezTo>
                  <a:cubicBezTo>
                    <a:pt x="370412" y="368359"/>
                    <a:pt x="338309" y="299920"/>
                    <a:pt x="330901" y="273109"/>
                  </a:cubicBezTo>
                  <a:cubicBezTo>
                    <a:pt x="323493" y="246298"/>
                    <a:pt x="331607" y="218075"/>
                    <a:pt x="307618" y="188442"/>
                  </a:cubicBezTo>
                  <a:cubicBezTo>
                    <a:pt x="283629" y="158809"/>
                    <a:pt x="239179" y="129176"/>
                    <a:pt x="186968" y="95309"/>
                  </a:cubicBezTo>
                  <a:cubicBezTo>
                    <a:pt x="134757" y="61442"/>
                    <a:pt x="25043" y="11348"/>
                    <a:pt x="4935" y="2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D972E973-5527-46B0-BE73-F7C500EBE1D9}"/>
                </a:ext>
              </a:extLst>
            </p:cNvPr>
            <p:cNvSpPr/>
            <p:nvPr/>
          </p:nvSpPr>
          <p:spPr>
            <a:xfrm>
              <a:off x="4285780" y="4562967"/>
              <a:ext cx="198538" cy="566710"/>
            </a:xfrm>
            <a:custGeom>
              <a:avLst/>
              <a:gdLst>
                <a:gd name="connsiteX0" fmla="*/ 108420 w 198538"/>
                <a:gd name="connsiteY0" fmla="*/ 566 h 566710"/>
                <a:gd name="connsiteX1" fmla="*/ 161337 w 198538"/>
                <a:gd name="connsiteY1" fmla="*/ 224933 h 566710"/>
                <a:gd name="connsiteX2" fmla="*/ 87253 w 198538"/>
                <a:gd name="connsiteY2" fmla="*/ 453533 h 566710"/>
                <a:gd name="connsiteX3" fmla="*/ 470 w 198538"/>
                <a:gd name="connsiteY3" fmla="*/ 540316 h 566710"/>
                <a:gd name="connsiteX4" fmla="*/ 127470 w 198538"/>
                <a:gd name="connsiteY4" fmla="*/ 390033 h 566710"/>
                <a:gd name="connsiteX5" fmla="*/ 42803 w 198538"/>
                <a:gd name="connsiteY5" fmla="*/ 565716 h 566710"/>
                <a:gd name="connsiteX6" fmla="*/ 197320 w 198538"/>
                <a:gd name="connsiteY6" fmla="*/ 292666 h 566710"/>
                <a:gd name="connsiteX7" fmla="*/ 108420 w 198538"/>
                <a:gd name="connsiteY7" fmla="*/ 566 h 56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38" h="566710">
                  <a:moveTo>
                    <a:pt x="108420" y="566"/>
                  </a:moveTo>
                  <a:cubicBezTo>
                    <a:pt x="102423" y="-10723"/>
                    <a:pt x="164865" y="149439"/>
                    <a:pt x="161337" y="224933"/>
                  </a:cubicBezTo>
                  <a:cubicBezTo>
                    <a:pt x="157809" y="300428"/>
                    <a:pt x="114064" y="400969"/>
                    <a:pt x="87253" y="453533"/>
                  </a:cubicBezTo>
                  <a:cubicBezTo>
                    <a:pt x="60442" y="506097"/>
                    <a:pt x="-6233" y="550899"/>
                    <a:pt x="470" y="540316"/>
                  </a:cubicBezTo>
                  <a:cubicBezTo>
                    <a:pt x="7173" y="529733"/>
                    <a:pt x="120414" y="385800"/>
                    <a:pt x="127470" y="390033"/>
                  </a:cubicBezTo>
                  <a:cubicBezTo>
                    <a:pt x="134526" y="394266"/>
                    <a:pt x="31161" y="581944"/>
                    <a:pt x="42803" y="565716"/>
                  </a:cubicBezTo>
                  <a:cubicBezTo>
                    <a:pt x="54445" y="549488"/>
                    <a:pt x="184267" y="380155"/>
                    <a:pt x="197320" y="292666"/>
                  </a:cubicBezTo>
                  <a:cubicBezTo>
                    <a:pt x="210373" y="205177"/>
                    <a:pt x="114417" y="11855"/>
                    <a:pt x="108420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11D1748E-399B-47EE-9772-F1803C2193E1}"/>
                </a:ext>
              </a:extLst>
            </p:cNvPr>
            <p:cNvSpPr/>
            <p:nvPr/>
          </p:nvSpPr>
          <p:spPr>
            <a:xfrm>
              <a:off x="3806543" y="4326341"/>
              <a:ext cx="465025" cy="408092"/>
            </a:xfrm>
            <a:custGeom>
              <a:avLst/>
              <a:gdLst>
                <a:gd name="connsiteX0" fmla="*/ 52140 w 465025"/>
                <a:gd name="connsiteY0" fmla="*/ 61509 h 408092"/>
                <a:gd name="connsiteX1" fmla="*/ 284974 w 465025"/>
                <a:gd name="connsiteY1" fmla="*/ 218142 h 408092"/>
                <a:gd name="connsiteX2" fmla="*/ 460657 w 465025"/>
                <a:gd name="connsiteY2" fmla="*/ 406526 h 408092"/>
                <a:gd name="connsiteX3" fmla="*/ 405624 w 465025"/>
                <a:gd name="connsiteY3" fmla="*/ 302809 h 408092"/>
                <a:gd name="connsiteX4" fmla="*/ 337890 w 465025"/>
                <a:gd name="connsiteY4" fmla="*/ 209676 h 408092"/>
                <a:gd name="connsiteX5" fmla="*/ 3457 w 465025"/>
                <a:gd name="connsiteY5" fmla="*/ 2242 h 408092"/>
                <a:gd name="connsiteX6" fmla="*/ 157974 w 465025"/>
                <a:gd name="connsiteY6" fmla="*/ 97492 h 408092"/>
                <a:gd name="connsiteX7" fmla="*/ 52140 w 465025"/>
                <a:gd name="connsiteY7" fmla="*/ 61509 h 4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025" h="408092">
                  <a:moveTo>
                    <a:pt x="52140" y="61509"/>
                  </a:moveTo>
                  <a:cubicBezTo>
                    <a:pt x="73307" y="81617"/>
                    <a:pt x="216888" y="160639"/>
                    <a:pt x="284974" y="218142"/>
                  </a:cubicBezTo>
                  <a:cubicBezTo>
                    <a:pt x="353060" y="275645"/>
                    <a:pt x="440549" y="392415"/>
                    <a:pt x="460657" y="406526"/>
                  </a:cubicBezTo>
                  <a:cubicBezTo>
                    <a:pt x="480765" y="420637"/>
                    <a:pt x="426085" y="335617"/>
                    <a:pt x="405624" y="302809"/>
                  </a:cubicBezTo>
                  <a:cubicBezTo>
                    <a:pt x="385163" y="270001"/>
                    <a:pt x="404918" y="259770"/>
                    <a:pt x="337890" y="209676"/>
                  </a:cubicBezTo>
                  <a:cubicBezTo>
                    <a:pt x="270862" y="159582"/>
                    <a:pt x="33443" y="20939"/>
                    <a:pt x="3457" y="2242"/>
                  </a:cubicBezTo>
                  <a:cubicBezTo>
                    <a:pt x="-26529" y="-16455"/>
                    <a:pt x="148096" y="87614"/>
                    <a:pt x="157974" y="97492"/>
                  </a:cubicBezTo>
                  <a:cubicBezTo>
                    <a:pt x="167852" y="107370"/>
                    <a:pt x="30973" y="41401"/>
                    <a:pt x="52140" y="61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1E88660A-17E0-4699-A5DC-E11ADA3C07F1}"/>
                </a:ext>
              </a:extLst>
            </p:cNvPr>
            <p:cNvSpPr/>
            <p:nvPr/>
          </p:nvSpPr>
          <p:spPr>
            <a:xfrm>
              <a:off x="4028116" y="4715830"/>
              <a:ext cx="286890" cy="372807"/>
            </a:xfrm>
            <a:custGeom>
              <a:avLst/>
              <a:gdLst>
                <a:gd name="connsiteX0" fmla="*/ 241201 w 286890"/>
                <a:gd name="connsiteY0" fmla="*/ 103 h 372807"/>
                <a:gd name="connsiteX1" fmla="*/ 251784 w 286890"/>
                <a:gd name="connsiteY1" fmla="*/ 194837 h 372807"/>
                <a:gd name="connsiteX2" fmla="*/ 184051 w 286890"/>
                <a:gd name="connsiteY2" fmla="*/ 304903 h 372807"/>
                <a:gd name="connsiteX3" fmla="*/ 8367 w 286890"/>
                <a:gd name="connsiteY3" fmla="*/ 366287 h 372807"/>
                <a:gd name="connsiteX4" fmla="*/ 44351 w 286890"/>
                <a:gd name="connsiteY4" fmla="*/ 368403 h 372807"/>
                <a:gd name="connsiteX5" fmla="*/ 186167 w 286890"/>
                <a:gd name="connsiteY5" fmla="*/ 343003 h 372807"/>
                <a:gd name="connsiteX6" fmla="*/ 285651 w 286890"/>
                <a:gd name="connsiteY6" fmla="*/ 222353 h 372807"/>
                <a:gd name="connsiteX7" fmla="*/ 241201 w 286890"/>
                <a:gd name="connsiteY7" fmla="*/ 103 h 3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90" h="372807">
                  <a:moveTo>
                    <a:pt x="241201" y="103"/>
                  </a:moveTo>
                  <a:cubicBezTo>
                    <a:pt x="235557" y="-4483"/>
                    <a:pt x="261309" y="144037"/>
                    <a:pt x="251784" y="194837"/>
                  </a:cubicBezTo>
                  <a:cubicBezTo>
                    <a:pt x="242259" y="245637"/>
                    <a:pt x="224620" y="276328"/>
                    <a:pt x="184051" y="304903"/>
                  </a:cubicBezTo>
                  <a:cubicBezTo>
                    <a:pt x="143482" y="333478"/>
                    <a:pt x="31650" y="355704"/>
                    <a:pt x="8367" y="366287"/>
                  </a:cubicBezTo>
                  <a:cubicBezTo>
                    <a:pt x="-14916" y="376870"/>
                    <a:pt x="14718" y="372284"/>
                    <a:pt x="44351" y="368403"/>
                  </a:cubicBezTo>
                  <a:cubicBezTo>
                    <a:pt x="73984" y="364522"/>
                    <a:pt x="145950" y="367345"/>
                    <a:pt x="186167" y="343003"/>
                  </a:cubicBezTo>
                  <a:cubicBezTo>
                    <a:pt x="226384" y="318661"/>
                    <a:pt x="276126" y="283031"/>
                    <a:pt x="285651" y="222353"/>
                  </a:cubicBezTo>
                  <a:cubicBezTo>
                    <a:pt x="295176" y="161675"/>
                    <a:pt x="246845" y="4689"/>
                    <a:pt x="24120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0ED4A8B9-30A1-415F-AEA7-0AAE19B589AB}"/>
                </a:ext>
              </a:extLst>
            </p:cNvPr>
            <p:cNvSpPr/>
            <p:nvPr/>
          </p:nvSpPr>
          <p:spPr>
            <a:xfrm>
              <a:off x="3675329" y="4611659"/>
              <a:ext cx="697191" cy="588594"/>
            </a:xfrm>
            <a:custGeom>
              <a:avLst/>
              <a:gdLst>
                <a:gd name="connsiteX0" fmla="*/ 1321 w 697191"/>
                <a:gd name="connsiteY0" fmla="*/ 558 h 588594"/>
                <a:gd name="connsiteX1" fmla="*/ 28838 w 697191"/>
                <a:gd name="connsiteY1" fmla="*/ 349808 h 588594"/>
                <a:gd name="connsiteX2" fmla="*/ 24604 w 697191"/>
                <a:gd name="connsiteY2" fmla="*/ 561474 h 588594"/>
                <a:gd name="connsiteX3" fmla="*/ 56354 w 697191"/>
                <a:gd name="connsiteY3" fmla="*/ 500091 h 588594"/>
                <a:gd name="connsiteX4" fmla="*/ 105038 w 697191"/>
                <a:gd name="connsiteY4" fmla="*/ 447174 h 588594"/>
                <a:gd name="connsiteX5" fmla="*/ 221454 w 697191"/>
                <a:gd name="connsiteY5" fmla="*/ 519141 h 588594"/>
                <a:gd name="connsiteX6" fmla="*/ 375971 w 697191"/>
                <a:gd name="connsiteY6" fmla="*/ 580524 h 588594"/>
                <a:gd name="connsiteX7" fmla="*/ 532604 w 697191"/>
                <a:gd name="connsiteY7" fmla="*/ 578408 h 588594"/>
                <a:gd name="connsiteX8" fmla="*/ 695588 w 697191"/>
                <a:gd name="connsiteY8" fmla="*/ 493741 h 588594"/>
                <a:gd name="connsiteX9" fmla="*/ 428888 w 697191"/>
                <a:gd name="connsiteY9" fmla="*/ 519141 h 588594"/>
                <a:gd name="connsiteX10" fmla="*/ 128321 w 697191"/>
                <a:gd name="connsiteY10" fmla="*/ 455641 h 588594"/>
                <a:gd name="connsiteX11" fmla="*/ 113504 w 697191"/>
                <a:gd name="connsiteY11" fmla="*/ 553008 h 588594"/>
                <a:gd name="connsiteX12" fmla="*/ 79638 w 697191"/>
                <a:gd name="connsiteY12" fmla="*/ 523374 h 588594"/>
                <a:gd name="connsiteX13" fmla="*/ 77521 w 697191"/>
                <a:gd name="connsiteY13" fmla="*/ 436591 h 588594"/>
                <a:gd name="connsiteX14" fmla="*/ 1321 w 697191"/>
                <a:gd name="connsiteY14" fmla="*/ 558 h 58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7191" h="588594">
                  <a:moveTo>
                    <a:pt x="1321" y="558"/>
                  </a:moveTo>
                  <a:cubicBezTo>
                    <a:pt x="-6793" y="-13906"/>
                    <a:pt x="24958" y="256322"/>
                    <a:pt x="28838" y="349808"/>
                  </a:cubicBezTo>
                  <a:cubicBezTo>
                    <a:pt x="32718" y="443294"/>
                    <a:pt x="20018" y="536427"/>
                    <a:pt x="24604" y="561474"/>
                  </a:cubicBezTo>
                  <a:cubicBezTo>
                    <a:pt x="29190" y="586521"/>
                    <a:pt x="42948" y="519141"/>
                    <a:pt x="56354" y="500091"/>
                  </a:cubicBezTo>
                  <a:cubicBezTo>
                    <a:pt x="69760" y="481041"/>
                    <a:pt x="77521" y="443999"/>
                    <a:pt x="105038" y="447174"/>
                  </a:cubicBezTo>
                  <a:cubicBezTo>
                    <a:pt x="132555" y="450349"/>
                    <a:pt x="176299" y="496916"/>
                    <a:pt x="221454" y="519141"/>
                  </a:cubicBezTo>
                  <a:cubicBezTo>
                    <a:pt x="266609" y="541366"/>
                    <a:pt x="324113" y="570646"/>
                    <a:pt x="375971" y="580524"/>
                  </a:cubicBezTo>
                  <a:cubicBezTo>
                    <a:pt x="427829" y="590402"/>
                    <a:pt x="479335" y="592872"/>
                    <a:pt x="532604" y="578408"/>
                  </a:cubicBezTo>
                  <a:cubicBezTo>
                    <a:pt x="585874" y="563944"/>
                    <a:pt x="712874" y="503619"/>
                    <a:pt x="695588" y="493741"/>
                  </a:cubicBezTo>
                  <a:cubicBezTo>
                    <a:pt x="678302" y="483863"/>
                    <a:pt x="523432" y="525491"/>
                    <a:pt x="428888" y="519141"/>
                  </a:cubicBezTo>
                  <a:cubicBezTo>
                    <a:pt x="334344" y="512791"/>
                    <a:pt x="180885" y="449997"/>
                    <a:pt x="128321" y="455641"/>
                  </a:cubicBezTo>
                  <a:cubicBezTo>
                    <a:pt x="75757" y="461286"/>
                    <a:pt x="121618" y="541719"/>
                    <a:pt x="113504" y="553008"/>
                  </a:cubicBezTo>
                  <a:cubicBezTo>
                    <a:pt x="105390" y="564297"/>
                    <a:pt x="85635" y="542777"/>
                    <a:pt x="79638" y="523374"/>
                  </a:cubicBezTo>
                  <a:cubicBezTo>
                    <a:pt x="73641" y="503971"/>
                    <a:pt x="88810" y="519847"/>
                    <a:pt x="77521" y="436591"/>
                  </a:cubicBezTo>
                  <a:cubicBezTo>
                    <a:pt x="66232" y="353336"/>
                    <a:pt x="9435" y="15022"/>
                    <a:pt x="1321" y="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3F3E2CCA-9929-4E33-B9AF-58EF483F7F7F}"/>
                </a:ext>
              </a:extLst>
            </p:cNvPr>
            <p:cNvSpPr/>
            <p:nvPr/>
          </p:nvSpPr>
          <p:spPr>
            <a:xfrm>
              <a:off x="3615264" y="4679204"/>
              <a:ext cx="524295" cy="399011"/>
            </a:xfrm>
            <a:custGeom>
              <a:avLst/>
              <a:gdLst>
                <a:gd name="connsiteX0" fmla="*/ 3 w 524295"/>
                <a:gd name="connsiteY0" fmla="*/ 746 h 399011"/>
                <a:gd name="connsiteX1" fmla="*/ 137586 w 524295"/>
                <a:gd name="connsiteY1" fmla="*/ 26146 h 399011"/>
                <a:gd name="connsiteX2" fmla="*/ 177803 w 524295"/>
                <a:gd name="connsiteY2" fmla="*/ 38846 h 399011"/>
                <a:gd name="connsiteX3" fmla="*/ 169336 w 524295"/>
                <a:gd name="connsiteY3" fmla="*/ 102346 h 399011"/>
                <a:gd name="connsiteX4" fmla="*/ 203203 w 524295"/>
                <a:gd name="connsiteY4" fmla="*/ 199713 h 399011"/>
                <a:gd name="connsiteX5" fmla="*/ 518586 w 524295"/>
                <a:gd name="connsiteY5" fmla="*/ 388096 h 399011"/>
                <a:gd name="connsiteX6" fmla="*/ 395819 w 524295"/>
                <a:gd name="connsiteY6" fmla="*/ 369046 h 399011"/>
                <a:gd name="connsiteX7" fmla="*/ 260353 w 524295"/>
                <a:gd name="connsiteY7" fmla="*/ 307663 h 399011"/>
                <a:gd name="connsiteX8" fmla="*/ 179919 w 524295"/>
                <a:gd name="connsiteY8" fmla="*/ 178546 h 399011"/>
                <a:gd name="connsiteX9" fmla="*/ 141819 w 524295"/>
                <a:gd name="connsiteY9" fmla="*/ 57896 h 399011"/>
                <a:gd name="connsiteX10" fmla="*/ 3 w 524295"/>
                <a:gd name="connsiteY10" fmla="*/ 746 h 39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295" h="399011">
                  <a:moveTo>
                    <a:pt x="3" y="746"/>
                  </a:moveTo>
                  <a:cubicBezTo>
                    <a:pt x="-702" y="-4546"/>
                    <a:pt x="107953" y="19796"/>
                    <a:pt x="137586" y="26146"/>
                  </a:cubicBezTo>
                  <a:cubicBezTo>
                    <a:pt x="167219" y="32496"/>
                    <a:pt x="172511" y="26146"/>
                    <a:pt x="177803" y="38846"/>
                  </a:cubicBezTo>
                  <a:cubicBezTo>
                    <a:pt x="183095" y="51546"/>
                    <a:pt x="165103" y="75535"/>
                    <a:pt x="169336" y="102346"/>
                  </a:cubicBezTo>
                  <a:cubicBezTo>
                    <a:pt x="173569" y="129157"/>
                    <a:pt x="144995" y="152088"/>
                    <a:pt x="203203" y="199713"/>
                  </a:cubicBezTo>
                  <a:cubicBezTo>
                    <a:pt x="261411" y="247338"/>
                    <a:pt x="486483" y="359874"/>
                    <a:pt x="518586" y="388096"/>
                  </a:cubicBezTo>
                  <a:cubicBezTo>
                    <a:pt x="550689" y="416318"/>
                    <a:pt x="438858" y="382451"/>
                    <a:pt x="395819" y="369046"/>
                  </a:cubicBezTo>
                  <a:cubicBezTo>
                    <a:pt x="352780" y="355641"/>
                    <a:pt x="296336" y="339413"/>
                    <a:pt x="260353" y="307663"/>
                  </a:cubicBezTo>
                  <a:cubicBezTo>
                    <a:pt x="224370" y="275913"/>
                    <a:pt x="199675" y="220174"/>
                    <a:pt x="179919" y="178546"/>
                  </a:cubicBezTo>
                  <a:cubicBezTo>
                    <a:pt x="160163" y="136918"/>
                    <a:pt x="169688" y="88588"/>
                    <a:pt x="141819" y="57896"/>
                  </a:cubicBezTo>
                  <a:cubicBezTo>
                    <a:pt x="113950" y="27204"/>
                    <a:pt x="708" y="6038"/>
                    <a:pt x="3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3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 hidden="1">
            <a:extLst>
              <a:ext uri="{FF2B5EF4-FFF2-40B4-BE49-F238E27FC236}">
                <a16:creationId xmlns:a16="http://schemas.microsoft.com/office/drawing/2014/main" id="{11C7ED27-2CBE-4C64-8F43-6FF7FE921AF7}"/>
              </a:ext>
            </a:extLst>
          </p:cNvPr>
          <p:cNvSpPr txBox="1"/>
          <p:nvPr/>
        </p:nvSpPr>
        <p:spPr>
          <a:xfrm>
            <a:off x="2074333" y="2412999"/>
            <a:ext cx="3428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es</a:t>
            </a:r>
            <a:endParaRPr kumimoji="1" lang="ja-JP" altLang="en-US" sz="20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A263557-4B08-4A18-A8FB-D5CAE74338BB}"/>
              </a:ext>
            </a:extLst>
          </p:cNvPr>
          <p:cNvGrpSpPr/>
          <p:nvPr/>
        </p:nvGrpSpPr>
        <p:grpSpPr>
          <a:xfrm>
            <a:off x="157287" y="1920925"/>
            <a:ext cx="7238148" cy="8959750"/>
            <a:chOff x="351841" y="573357"/>
            <a:chExt cx="3737845" cy="4626896"/>
          </a:xfrm>
        </p:grpSpPr>
        <p:pic>
          <p:nvPicPr>
            <p:cNvPr id="51" name="図 50" descr="花火の写真&#10;&#10;低い精度で自動的に生成された説明">
              <a:extLst>
                <a:ext uri="{FF2B5EF4-FFF2-40B4-BE49-F238E27FC236}">
                  <a16:creationId xmlns:a16="http://schemas.microsoft.com/office/drawing/2014/main" id="{72383905-FA0B-4FCA-964E-2CC4E77F5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1" y="573357"/>
              <a:ext cx="3576699" cy="4612059"/>
            </a:xfrm>
            <a:prstGeom prst="rect">
              <a:avLst/>
            </a:prstGeom>
          </p:spPr>
        </p:pic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36BEAA00-ED91-4157-859B-6D357B52B8DC}"/>
                </a:ext>
              </a:extLst>
            </p:cNvPr>
            <p:cNvGrpSpPr/>
            <p:nvPr/>
          </p:nvGrpSpPr>
          <p:grpSpPr>
            <a:xfrm>
              <a:off x="2346214" y="3689311"/>
              <a:ext cx="891944" cy="1500547"/>
              <a:chOff x="2346214" y="3689311"/>
              <a:chExt cx="891944" cy="1500547"/>
            </a:xfrm>
          </p:grpSpPr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CEA16094-1A95-4A29-A62C-6C201886E8A9}"/>
                  </a:ext>
                </a:extLst>
              </p:cNvPr>
              <p:cNvSpPr/>
              <p:nvPr/>
            </p:nvSpPr>
            <p:spPr>
              <a:xfrm>
                <a:off x="2482700" y="4301045"/>
                <a:ext cx="587816" cy="53416"/>
              </a:xfrm>
              <a:custGeom>
                <a:avLst/>
                <a:gdLst>
                  <a:gd name="connsiteX0" fmla="*/ 8617 w 587816"/>
                  <a:gd name="connsiteY0" fmla="*/ 44472 h 53416"/>
                  <a:gd name="connsiteX1" fmla="*/ 582233 w 587816"/>
                  <a:gd name="connsiteY1" fmla="*/ 52938 h 53416"/>
                  <a:gd name="connsiteX2" fmla="*/ 315533 w 587816"/>
                  <a:gd name="connsiteY2" fmla="*/ 31772 h 53416"/>
                  <a:gd name="connsiteX3" fmla="*/ 578000 w 587816"/>
                  <a:gd name="connsiteY3" fmla="*/ 25422 h 53416"/>
                  <a:gd name="connsiteX4" fmla="*/ 177950 w 587816"/>
                  <a:gd name="connsiteY4" fmla="*/ 22 h 53416"/>
                  <a:gd name="connsiteX5" fmla="*/ 232983 w 587816"/>
                  <a:gd name="connsiteY5" fmla="*/ 21188 h 53416"/>
                  <a:gd name="connsiteX6" fmla="*/ 8617 w 587816"/>
                  <a:gd name="connsiteY6" fmla="*/ 44472 h 5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816" h="53416">
                    <a:moveTo>
                      <a:pt x="8617" y="44472"/>
                    </a:moveTo>
                    <a:cubicBezTo>
                      <a:pt x="66825" y="49764"/>
                      <a:pt x="531080" y="55055"/>
                      <a:pt x="582233" y="52938"/>
                    </a:cubicBezTo>
                    <a:cubicBezTo>
                      <a:pt x="633386" y="50821"/>
                      <a:pt x="316239" y="36358"/>
                      <a:pt x="315533" y="31772"/>
                    </a:cubicBezTo>
                    <a:cubicBezTo>
                      <a:pt x="314828" y="27186"/>
                      <a:pt x="600930" y="30714"/>
                      <a:pt x="578000" y="25422"/>
                    </a:cubicBezTo>
                    <a:cubicBezTo>
                      <a:pt x="555070" y="20130"/>
                      <a:pt x="235453" y="728"/>
                      <a:pt x="177950" y="22"/>
                    </a:cubicBezTo>
                    <a:cubicBezTo>
                      <a:pt x="120447" y="-684"/>
                      <a:pt x="260852" y="15191"/>
                      <a:pt x="232983" y="21188"/>
                    </a:cubicBezTo>
                    <a:cubicBezTo>
                      <a:pt x="205114" y="27185"/>
                      <a:pt x="-49591" y="39180"/>
                      <a:pt x="8617" y="444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039FDD5F-DAD1-4559-8FC9-4DAE391C4AD3}"/>
                  </a:ext>
                </a:extLst>
              </p:cNvPr>
              <p:cNvSpPr/>
              <p:nvPr/>
            </p:nvSpPr>
            <p:spPr>
              <a:xfrm>
                <a:off x="2511778" y="4417271"/>
                <a:ext cx="714468" cy="39812"/>
              </a:xfrm>
              <a:custGeom>
                <a:avLst/>
                <a:gdLst>
                  <a:gd name="connsiteX0" fmla="*/ 7055 w 714468"/>
                  <a:gd name="connsiteY0" fmla="*/ 36196 h 39812"/>
                  <a:gd name="connsiteX1" fmla="*/ 559505 w 714468"/>
                  <a:gd name="connsiteY1" fmla="*/ 38312 h 39812"/>
                  <a:gd name="connsiteX2" fmla="*/ 438855 w 714468"/>
                  <a:gd name="connsiteY2" fmla="*/ 23496 h 39812"/>
                  <a:gd name="connsiteX3" fmla="*/ 714022 w 714468"/>
                  <a:gd name="connsiteY3" fmla="*/ 15029 h 39812"/>
                  <a:gd name="connsiteX4" fmla="*/ 362655 w 714468"/>
                  <a:gd name="connsiteY4" fmla="*/ 212 h 39812"/>
                  <a:gd name="connsiteX5" fmla="*/ 360539 w 714468"/>
                  <a:gd name="connsiteY5" fmla="*/ 6562 h 39812"/>
                  <a:gd name="connsiteX6" fmla="*/ 254705 w 714468"/>
                  <a:gd name="connsiteY6" fmla="*/ 10796 h 39812"/>
                  <a:gd name="connsiteX7" fmla="*/ 7055 w 714468"/>
                  <a:gd name="connsiteY7" fmla="*/ 36196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468" h="39812">
                    <a:moveTo>
                      <a:pt x="7055" y="36196"/>
                    </a:moveTo>
                    <a:cubicBezTo>
                      <a:pt x="57855" y="40782"/>
                      <a:pt x="487538" y="40429"/>
                      <a:pt x="559505" y="38312"/>
                    </a:cubicBezTo>
                    <a:cubicBezTo>
                      <a:pt x="631472" y="36195"/>
                      <a:pt x="413102" y="27376"/>
                      <a:pt x="438855" y="23496"/>
                    </a:cubicBezTo>
                    <a:cubicBezTo>
                      <a:pt x="464608" y="19615"/>
                      <a:pt x="726722" y="18910"/>
                      <a:pt x="714022" y="15029"/>
                    </a:cubicBezTo>
                    <a:cubicBezTo>
                      <a:pt x="701322" y="11148"/>
                      <a:pt x="421569" y="1623"/>
                      <a:pt x="362655" y="212"/>
                    </a:cubicBezTo>
                    <a:cubicBezTo>
                      <a:pt x="303741" y="-1199"/>
                      <a:pt x="378530" y="4798"/>
                      <a:pt x="360539" y="6562"/>
                    </a:cubicBezTo>
                    <a:cubicBezTo>
                      <a:pt x="342548" y="8326"/>
                      <a:pt x="315030" y="10090"/>
                      <a:pt x="254705" y="10796"/>
                    </a:cubicBezTo>
                    <a:cubicBezTo>
                      <a:pt x="194380" y="11502"/>
                      <a:pt x="-43745" y="31610"/>
                      <a:pt x="7055" y="361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D3C42775-E10F-45D6-9068-4BE1A3967E7E}"/>
                  </a:ext>
                </a:extLst>
              </p:cNvPr>
              <p:cNvSpPr/>
              <p:nvPr/>
            </p:nvSpPr>
            <p:spPr>
              <a:xfrm>
                <a:off x="2793390" y="3829221"/>
                <a:ext cx="244699" cy="483935"/>
              </a:xfrm>
              <a:custGeom>
                <a:avLst/>
                <a:gdLst>
                  <a:gd name="connsiteX0" fmla="*/ 2198 w 244699"/>
                  <a:gd name="connsiteY0" fmla="*/ 6179 h 483935"/>
                  <a:gd name="connsiteX1" fmla="*/ 159360 w 244699"/>
                  <a:gd name="connsiteY1" fmla="*/ 91904 h 483935"/>
                  <a:gd name="connsiteX2" fmla="*/ 52998 w 244699"/>
                  <a:gd name="connsiteY2" fmla="*/ 34754 h 483935"/>
                  <a:gd name="connsiteX3" fmla="*/ 122848 w 244699"/>
                  <a:gd name="connsiteY3" fmla="*/ 47454 h 483935"/>
                  <a:gd name="connsiteX4" fmla="*/ 84748 w 244699"/>
                  <a:gd name="connsiteY4" fmla="*/ 23642 h 483935"/>
                  <a:gd name="connsiteX5" fmla="*/ 145073 w 244699"/>
                  <a:gd name="connsiteY5" fmla="*/ 87142 h 483935"/>
                  <a:gd name="connsiteX6" fmla="*/ 197460 w 244699"/>
                  <a:gd name="connsiteY6" fmla="*/ 226842 h 483935"/>
                  <a:gd name="connsiteX7" fmla="*/ 222860 w 244699"/>
                  <a:gd name="connsiteY7" fmla="*/ 280817 h 483935"/>
                  <a:gd name="connsiteX8" fmla="*/ 206985 w 244699"/>
                  <a:gd name="connsiteY8" fmla="*/ 226842 h 483935"/>
                  <a:gd name="connsiteX9" fmla="*/ 240323 w 244699"/>
                  <a:gd name="connsiteY9" fmla="*/ 477667 h 483935"/>
                  <a:gd name="connsiteX10" fmla="*/ 241910 w 244699"/>
                  <a:gd name="connsiteY10" fmla="*/ 393529 h 483935"/>
                  <a:gd name="connsiteX11" fmla="*/ 218098 w 244699"/>
                  <a:gd name="connsiteY11" fmla="*/ 233192 h 483935"/>
                  <a:gd name="connsiteX12" fmla="*/ 170473 w 244699"/>
                  <a:gd name="connsiteY12" fmla="*/ 106192 h 483935"/>
                  <a:gd name="connsiteX13" fmla="*/ 73635 w 244699"/>
                  <a:gd name="connsiteY13" fmla="*/ 17292 h 483935"/>
                  <a:gd name="connsiteX14" fmla="*/ 2198 w 244699"/>
                  <a:gd name="connsiteY14" fmla="*/ 6179 h 48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4699" h="483935">
                    <a:moveTo>
                      <a:pt x="2198" y="6179"/>
                    </a:moveTo>
                    <a:cubicBezTo>
                      <a:pt x="16486" y="18614"/>
                      <a:pt x="150893" y="87141"/>
                      <a:pt x="159360" y="91904"/>
                    </a:cubicBezTo>
                    <a:cubicBezTo>
                      <a:pt x="167827" y="96667"/>
                      <a:pt x="59083" y="42162"/>
                      <a:pt x="52998" y="34754"/>
                    </a:cubicBezTo>
                    <a:cubicBezTo>
                      <a:pt x="46913" y="27346"/>
                      <a:pt x="117556" y="49306"/>
                      <a:pt x="122848" y="47454"/>
                    </a:cubicBezTo>
                    <a:cubicBezTo>
                      <a:pt x="128140" y="45602"/>
                      <a:pt x="81044" y="17027"/>
                      <a:pt x="84748" y="23642"/>
                    </a:cubicBezTo>
                    <a:cubicBezTo>
                      <a:pt x="88452" y="30257"/>
                      <a:pt x="126288" y="53275"/>
                      <a:pt x="145073" y="87142"/>
                    </a:cubicBezTo>
                    <a:cubicBezTo>
                      <a:pt x="163858" y="121009"/>
                      <a:pt x="184496" y="194563"/>
                      <a:pt x="197460" y="226842"/>
                    </a:cubicBezTo>
                    <a:cubicBezTo>
                      <a:pt x="210424" y="259121"/>
                      <a:pt x="221273" y="280817"/>
                      <a:pt x="222860" y="280817"/>
                    </a:cubicBezTo>
                    <a:cubicBezTo>
                      <a:pt x="224447" y="280817"/>
                      <a:pt x="204075" y="194034"/>
                      <a:pt x="206985" y="226842"/>
                    </a:cubicBezTo>
                    <a:cubicBezTo>
                      <a:pt x="209895" y="259650"/>
                      <a:pt x="234502" y="449886"/>
                      <a:pt x="240323" y="477667"/>
                    </a:cubicBezTo>
                    <a:cubicBezTo>
                      <a:pt x="246144" y="505448"/>
                      <a:pt x="245614" y="434275"/>
                      <a:pt x="241910" y="393529"/>
                    </a:cubicBezTo>
                    <a:cubicBezTo>
                      <a:pt x="238206" y="352783"/>
                      <a:pt x="230004" y="281082"/>
                      <a:pt x="218098" y="233192"/>
                    </a:cubicBezTo>
                    <a:cubicBezTo>
                      <a:pt x="206192" y="185303"/>
                      <a:pt x="194550" y="142175"/>
                      <a:pt x="170473" y="106192"/>
                    </a:cubicBezTo>
                    <a:cubicBezTo>
                      <a:pt x="146396" y="70209"/>
                      <a:pt x="100358" y="33167"/>
                      <a:pt x="73635" y="17292"/>
                    </a:cubicBezTo>
                    <a:cubicBezTo>
                      <a:pt x="46912" y="1417"/>
                      <a:pt x="-12090" y="-6256"/>
                      <a:pt x="2198" y="61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8E348F6D-60E4-4366-B036-F5A4A418178F}"/>
                  </a:ext>
                </a:extLst>
              </p:cNvPr>
              <p:cNvSpPr/>
              <p:nvPr/>
            </p:nvSpPr>
            <p:spPr>
              <a:xfrm>
                <a:off x="2484166" y="3829032"/>
                <a:ext cx="314629" cy="510477"/>
              </a:xfrm>
              <a:custGeom>
                <a:avLst/>
                <a:gdLst>
                  <a:gd name="connsiteX0" fmla="*/ 314597 w 314629"/>
                  <a:gd name="connsiteY0" fmla="*/ 18 h 510477"/>
                  <a:gd name="connsiteX1" fmla="*/ 187597 w 314629"/>
                  <a:gd name="connsiteY1" fmla="*/ 79393 h 510477"/>
                  <a:gd name="connsiteX2" fmla="*/ 173309 w 314629"/>
                  <a:gd name="connsiteY2" fmla="*/ 123843 h 510477"/>
                  <a:gd name="connsiteX3" fmla="*/ 247922 w 314629"/>
                  <a:gd name="connsiteY3" fmla="*/ 19068 h 510477"/>
                  <a:gd name="connsiteX4" fmla="*/ 159022 w 314629"/>
                  <a:gd name="connsiteY4" fmla="*/ 128606 h 510477"/>
                  <a:gd name="connsiteX5" fmla="*/ 117747 w 314629"/>
                  <a:gd name="connsiteY5" fmla="*/ 217506 h 510477"/>
                  <a:gd name="connsiteX6" fmla="*/ 70122 w 314629"/>
                  <a:gd name="connsiteY6" fmla="*/ 390543 h 510477"/>
                  <a:gd name="connsiteX7" fmla="*/ 90759 w 314629"/>
                  <a:gd name="connsiteY7" fmla="*/ 298468 h 510477"/>
                  <a:gd name="connsiteX8" fmla="*/ 63772 w 314629"/>
                  <a:gd name="connsiteY8" fmla="*/ 496906 h 510477"/>
                  <a:gd name="connsiteX9" fmla="*/ 92347 w 314629"/>
                  <a:gd name="connsiteY9" fmla="*/ 492143 h 510477"/>
                  <a:gd name="connsiteX10" fmla="*/ 272 w 314629"/>
                  <a:gd name="connsiteY10" fmla="*/ 485793 h 510477"/>
                  <a:gd name="connsiteX11" fmla="*/ 68534 w 314629"/>
                  <a:gd name="connsiteY11" fmla="*/ 361968 h 510477"/>
                  <a:gd name="connsiteX12" fmla="*/ 192359 w 314629"/>
                  <a:gd name="connsiteY12" fmla="*/ 22243 h 510477"/>
                  <a:gd name="connsiteX13" fmla="*/ 200297 w 314629"/>
                  <a:gd name="connsiteY13" fmla="*/ 71456 h 510477"/>
                  <a:gd name="connsiteX14" fmla="*/ 314597 w 314629"/>
                  <a:gd name="connsiteY14" fmla="*/ 18 h 5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629" h="510477">
                    <a:moveTo>
                      <a:pt x="314597" y="18"/>
                    </a:moveTo>
                    <a:cubicBezTo>
                      <a:pt x="312480" y="1341"/>
                      <a:pt x="211145" y="58756"/>
                      <a:pt x="187597" y="79393"/>
                    </a:cubicBezTo>
                    <a:cubicBezTo>
                      <a:pt x="164049" y="100031"/>
                      <a:pt x="163255" y="133897"/>
                      <a:pt x="173309" y="123843"/>
                    </a:cubicBezTo>
                    <a:cubicBezTo>
                      <a:pt x="183363" y="113789"/>
                      <a:pt x="250303" y="18274"/>
                      <a:pt x="247922" y="19068"/>
                    </a:cubicBezTo>
                    <a:cubicBezTo>
                      <a:pt x="245541" y="19862"/>
                      <a:pt x="180718" y="95533"/>
                      <a:pt x="159022" y="128606"/>
                    </a:cubicBezTo>
                    <a:cubicBezTo>
                      <a:pt x="137326" y="161679"/>
                      <a:pt x="132564" y="173850"/>
                      <a:pt x="117747" y="217506"/>
                    </a:cubicBezTo>
                    <a:cubicBezTo>
                      <a:pt x="102930" y="261162"/>
                      <a:pt x="74620" y="377049"/>
                      <a:pt x="70122" y="390543"/>
                    </a:cubicBezTo>
                    <a:cubicBezTo>
                      <a:pt x="65624" y="404037"/>
                      <a:pt x="91817" y="280741"/>
                      <a:pt x="90759" y="298468"/>
                    </a:cubicBezTo>
                    <a:cubicBezTo>
                      <a:pt x="89701" y="316195"/>
                      <a:pt x="63507" y="464627"/>
                      <a:pt x="63772" y="496906"/>
                    </a:cubicBezTo>
                    <a:cubicBezTo>
                      <a:pt x="64037" y="529185"/>
                      <a:pt x="102930" y="493995"/>
                      <a:pt x="92347" y="492143"/>
                    </a:cubicBezTo>
                    <a:cubicBezTo>
                      <a:pt x="81764" y="490291"/>
                      <a:pt x="4241" y="507489"/>
                      <a:pt x="272" y="485793"/>
                    </a:cubicBezTo>
                    <a:cubicBezTo>
                      <a:pt x="-3697" y="464097"/>
                      <a:pt x="36519" y="439226"/>
                      <a:pt x="68534" y="361968"/>
                    </a:cubicBezTo>
                    <a:cubicBezTo>
                      <a:pt x="100548" y="284710"/>
                      <a:pt x="170398" y="70662"/>
                      <a:pt x="192359" y="22243"/>
                    </a:cubicBezTo>
                    <a:cubicBezTo>
                      <a:pt x="214319" y="-26176"/>
                      <a:pt x="184422" y="72514"/>
                      <a:pt x="200297" y="71456"/>
                    </a:cubicBezTo>
                    <a:cubicBezTo>
                      <a:pt x="216172" y="70398"/>
                      <a:pt x="316714" y="-1305"/>
                      <a:pt x="314597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06E125B2-4492-4AF3-89F8-BB63D1740F70}"/>
                  </a:ext>
                </a:extLst>
              </p:cNvPr>
              <p:cNvSpPr/>
              <p:nvPr/>
            </p:nvSpPr>
            <p:spPr>
              <a:xfrm>
                <a:off x="2772839" y="3689311"/>
                <a:ext cx="465319" cy="714908"/>
              </a:xfrm>
              <a:custGeom>
                <a:avLst/>
                <a:gdLst>
                  <a:gd name="connsiteX0" fmla="*/ 8461 w 465319"/>
                  <a:gd name="connsiteY0" fmla="*/ 6389 h 714908"/>
                  <a:gd name="connsiteX1" fmla="*/ 106886 w 465319"/>
                  <a:gd name="connsiteY1" fmla="*/ 49252 h 714908"/>
                  <a:gd name="connsiteX2" fmla="*/ 281511 w 465319"/>
                  <a:gd name="connsiteY2" fmla="*/ 157202 h 714908"/>
                  <a:gd name="connsiteX3" fmla="*/ 249761 w 465319"/>
                  <a:gd name="connsiteY3" fmla="*/ 115927 h 714908"/>
                  <a:gd name="connsiteX4" fmla="*/ 316436 w 465319"/>
                  <a:gd name="connsiteY4" fmla="*/ 223877 h 714908"/>
                  <a:gd name="connsiteX5" fmla="*/ 419624 w 465319"/>
                  <a:gd name="connsiteY5" fmla="*/ 458827 h 714908"/>
                  <a:gd name="connsiteX6" fmla="*/ 391049 w 465319"/>
                  <a:gd name="connsiteY6" fmla="*/ 396914 h 714908"/>
                  <a:gd name="connsiteX7" fmla="*/ 441849 w 465319"/>
                  <a:gd name="connsiteY7" fmla="*/ 585827 h 714908"/>
                  <a:gd name="connsiteX8" fmla="*/ 441849 w 465319"/>
                  <a:gd name="connsiteY8" fmla="*/ 704889 h 714908"/>
                  <a:gd name="connsiteX9" fmla="*/ 462486 w 465319"/>
                  <a:gd name="connsiteY9" fmla="*/ 687427 h 714908"/>
                  <a:gd name="connsiteX10" fmla="*/ 449786 w 465319"/>
                  <a:gd name="connsiteY10" fmla="*/ 520739 h 714908"/>
                  <a:gd name="connsiteX11" fmla="*/ 324374 w 465319"/>
                  <a:gd name="connsiteY11" fmla="*/ 181014 h 714908"/>
                  <a:gd name="connsiteX12" fmla="*/ 8461 w 465319"/>
                  <a:gd name="connsiteY12" fmla="*/ 6389 h 71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5319" h="714908">
                    <a:moveTo>
                      <a:pt x="8461" y="6389"/>
                    </a:moveTo>
                    <a:cubicBezTo>
                      <a:pt x="-27787" y="-15571"/>
                      <a:pt x="61378" y="24117"/>
                      <a:pt x="106886" y="49252"/>
                    </a:cubicBezTo>
                    <a:cubicBezTo>
                      <a:pt x="152394" y="74387"/>
                      <a:pt x="257699" y="146090"/>
                      <a:pt x="281511" y="157202"/>
                    </a:cubicBezTo>
                    <a:cubicBezTo>
                      <a:pt x="305324" y="168315"/>
                      <a:pt x="243940" y="104815"/>
                      <a:pt x="249761" y="115927"/>
                    </a:cubicBezTo>
                    <a:cubicBezTo>
                      <a:pt x="255582" y="127039"/>
                      <a:pt x="288126" y="166727"/>
                      <a:pt x="316436" y="223877"/>
                    </a:cubicBezTo>
                    <a:cubicBezTo>
                      <a:pt x="344747" y="281027"/>
                      <a:pt x="407189" y="429988"/>
                      <a:pt x="419624" y="458827"/>
                    </a:cubicBezTo>
                    <a:cubicBezTo>
                      <a:pt x="432060" y="487667"/>
                      <a:pt x="387345" y="375747"/>
                      <a:pt x="391049" y="396914"/>
                    </a:cubicBezTo>
                    <a:cubicBezTo>
                      <a:pt x="394753" y="418081"/>
                      <a:pt x="433382" y="534498"/>
                      <a:pt x="441849" y="585827"/>
                    </a:cubicBezTo>
                    <a:cubicBezTo>
                      <a:pt x="450316" y="637156"/>
                      <a:pt x="438410" y="687956"/>
                      <a:pt x="441849" y="704889"/>
                    </a:cubicBezTo>
                    <a:cubicBezTo>
                      <a:pt x="445288" y="721822"/>
                      <a:pt x="461163" y="718119"/>
                      <a:pt x="462486" y="687427"/>
                    </a:cubicBezTo>
                    <a:cubicBezTo>
                      <a:pt x="463809" y="656735"/>
                      <a:pt x="472805" y="605141"/>
                      <a:pt x="449786" y="520739"/>
                    </a:cubicBezTo>
                    <a:cubicBezTo>
                      <a:pt x="426767" y="436337"/>
                      <a:pt x="394753" y="265416"/>
                      <a:pt x="324374" y="181014"/>
                    </a:cubicBezTo>
                    <a:cubicBezTo>
                      <a:pt x="253995" y="96612"/>
                      <a:pt x="44709" y="28349"/>
                      <a:pt x="8461" y="63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283FA681-DAF7-4F88-8B3E-28BEFCCE1FE6}"/>
                  </a:ext>
                </a:extLst>
              </p:cNvPr>
              <p:cNvSpPr/>
              <p:nvPr/>
            </p:nvSpPr>
            <p:spPr>
              <a:xfrm>
                <a:off x="2419456" y="3727224"/>
                <a:ext cx="428525" cy="302704"/>
              </a:xfrm>
              <a:custGeom>
                <a:avLst/>
                <a:gdLst>
                  <a:gd name="connsiteX0" fmla="*/ 428519 w 428525"/>
                  <a:gd name="connsiteY0" fmla="*/ 3401 h 302704"/>
                  <a:gd name="connsiteX1" fmla="*/ 241194 w 428525"/>
                  <a:gd name="connsiteY1" fmla="*/ 36739 h 302704"/>
                  <a:gd name="connsiteX2" fmla="*/ 120544 w 428525"/>
                  <a:gd name="connsiteY2" fmla="*/ 201839 h 302704"/>
                  <a:gd name="connsiteX3" fmla="*/ 241194 w 428525"/>
                  <a:gd name="connsiteY3" fmla="*/ 12926 h 302704"/>
                  <a:gd name="connsiteX4" fmla="*/ 1482 w 428525"/>
                  <a:gd name="connsiteY4" fmla="*/ 301851 h 302704"/>
                  <a:gd name="connsiteX5" fmla="*/ 144357 w 428525"/>
                  <a:gd name="connsiteY5" fmla="*/ 98651 h 302704"/>
                  <a:gd name="connsiteX6" fmla="*/ 234844 w 428525"/>
                  <a:gd name="connsiteY6" fmla="*/ 11339 h 302704"/>
                  <a:gd name="connsiteX7" fmla="*/ 428519 w 428525"/>
                  <a:gd name="connsiteY7" fmla="*/ 3401 h 3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525" h="302704">
                    <a:moveTo>
                      <a:pt x="428519" y="3401"/>
                    </a:moveTo>
                    <a:cubicBezTo>
                      <a:pt x="429577" y="7634"/>
                      <a:pt x="292523" y="3666"/>
                      <a:pt x="241194" y="36739"/>
                    </a:cubicBezTo>
                    <a:cubicBezTo>
                      <a:pt x="189865" y="69812"/>
                      <a:pt x="120544" y="205808"/>
                      <a:pt x="120544" y="201839"/>
                    </a:cubicBezTo>
                    <a:cubicBezTo>
                      <a:pt x="120544" y="197870"/>
                      <a:pt x="261038" y="-3743"/>
                      <a:pt x="241194" y="12926"/>
                    </a:cubicBezTo>
                    <a:cubicBezTo>
                      <a:pt x="221350" y="29595"/>
                      <a:pt x="17621" y="287564"/>
                      <a:pt x="1482" y="301851"/>
                    </a:cubicBezTo>
                    <a:cubicBezTo>
                      <a:pt x="-14658" y="316139"/>
                      <a:pt x="105463" y="147070"/>
                      <a:pt x="144357" y="98651"/>
                    </a:cubicBezTo>
                    <a:cubicBezTo>
                      <a:pt x="183251" y="50232"/>
                      <a:pt x="185896" y="26420"/>
                      <a:pt x="234844" y="11339"/>
                    </a:cubicBezTo>
                    <a:cubicBezTo>
                      <a:pt x="283792" y="-3742"/>
                      <a:pt x="427461" y="-832"/>
                      <a:pt x="428519" y="3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5E8B216D-2A7D-4341-9834-1AE68FE4D4FE}"/>
                  </a:ext>
                </a:extLst>
              </p:cNvPr>
              <p:cNvSpPr/>
              <p:nvPr/>
            </p:nvSpPr>
            <p:spPr>
              <a:xfrm>
                <a:off x="2350886" y="4001500"/>
                <a:ext cx="121012" cy="532279"/>
              </a:xfrm>
              <a:custGeom>
                <a:avLst/>
                <a:gdLst>
                  <a:gd name="connsiteX0" fmla="*/ 120852 w 121012"/>
                  <a:gd name="connsiteY0" fmla="*/ 8525 h 532279"/>
                  <a:gd name="connsiteX1" fmla="*/ 47827 w 121012"/>
                  <a:gd name="connsiteY1" fmla="*/ 213313 h 532279"/>
                  <a:gd name="connsiteX2" fmla="*/ 31952 w 121012"/>
                  <a:gd name="connsiteY2" fmla="*/ 497475 h 532279"/>
                  <a:gd name="connsiteX3" fmla="*/ 31952 w 121012"/>
                  <a:gd name="connsiteY3" fmla="*/ 218075 h 532279"/>
                  <a:gd name="connsiteX4" fmla="*/ 202 w 121012"/>
                  <a:gd name="connsiteY4" fmla="*/ 530813 h 532279"/>
                  <a:gd name="connsiteX5" fmla="*/ 49414 w 121012"/>
                  <a:gd name="connsiteY5" fmla="*/ 60913 h 532279"/>
                  <a:gd name="connsiteX6" fmla="*/ 52589 w 121012"/>
                  <a:gd name="connsiteY6" fmla="*/ 151400 h 532279"/>
                  <a:gd name="connsiteX7" fmla="*/ 66877 w 121012"/>
                  <a:gd name="connsiteY7" fmla="*/ 49800 h 532279"/>
                  <a:gd name="connsiteX8" fmla="*/ 120852 w 121012"/>
                  <a:gd name="connsiteY8" fmla="*/ 8525 h 5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012" h="532279">
                    <a:moveTo>
                      <a:pt x="120852" y="8525"/>
                    </a:moveTo>
                    <a:cubicBezTo>
                      <a:pt x="117677" y="35777"/>
                      <a:pt x="62644" y="131821"/>
                      <a:pt x="47827" y="213313"/>
                    </a:cubicBezTo>
                    <a:cubicBezTo>
                      <a:pt x="33010" y="294805"/>
                      <a:pt x="34598" y="496681"/>
                      <a:pt x="31952" y="497475"/>
                    </a:cubicBezTo>
                    <a:cubicBezTo>
                      <a:pt x="29306" y="498269"/>
                      <a:pt x="37244" y="212519"/>
                      <a:pt x="31952" y="218075"/>
                    </a:cubicBezTo>
                    <a:cubicBezTo>
                      <a:pt x="26660" y="223631"/>
                      <a:pt x="-2708" y="557007"/>
                      <a:pt x="202" y="530813"/>
                    </a:cubicBezTo>
                    <a:cubicBezTo>
                      <a:pt x="3112" y="504619"/>
                      <a:pt x="40683" y="124149"/>
                      <a:pt x="49414" y="60913"/>
                    </a:cubicBezTo>
                    <a:cubicBezTo>
                      <a:pt x="58145" y="-2323"/>
                      <a:pt x="49679" y="153252"/>
                      <a:pt x="52589" y="151400"/>
                    </a:cubicBezTo>
                    <a:cubicBezTo>
                      <a:pt x="55499" y="149548"/>
                      <a:pt x="54441" y="73613"/>
                      <a:pt x="66877" y="49800"/>
                    </a:cubicBezTo>
                    <a:cubicBezTo>
                      <a:pt x="79312" y="25988"/>
                      <a:pt x="124027" y="-18727"/>
                      <a:pt x="120852" y="85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135405FE-0DB7-4849-8922-9A1BB8D236F4}"/>
                  </a:ext>
                </a:extLst>
              </p:cNvPr>
              <p:cNvSpPr/>
              <p:nvPr/>
            </p:nvSpPr>
            <p:spPr>
              <a:xfrm>
                <a:off x="2346214" y="4319228"/>
                <a:ext cx="55736" cy="445119"/>
              </a:xfrm>
              <a:custGeom>
                <a:avLst/>
                <a:gdLst>
                  <a:gd name="connsiteX0" fmla="*/ 31861 w 55736"/>
                  <a:gd name="connsiteY0" fmla="*/ 1947 h 445119"/>
                  <a:gd name="connsiteX1" fmla="*/ 23924 w 55736"/>
                  <a:gd name="connsiteY1" fmla="*/ 187685 h 445119"/>
                  <a:gd name="connsiteX2" fmla="*/ 55674 w 55736"/>
                  <a:gd name="connsiteY2" fmla="*/ 333735 h 445119"/>
                  <a:gd name="connsiteX3" fmla="*/ 14399 w 55736"/>
                  <a:gd name="connsiteY3" fmla="*/ 130535 h 445119"/>
                  <a:gd name="connsiteX4" fmla="*/ 28686 w 55736"/>
                  <a:gd name="connsiteY4" fmla="*/ 440097 h 445119"/>
                  <a:gd name="connsiteX5" fmla="*/ 19161 w 55736"/>
                  <a:gd name="connsiteY5" fmla="*/ 306747 h 445119"/>
                  <a:gd name="connsiteX6" fmla="*/ 111 w 55736"/>
                  <a:gd name="connsiteY6" fmla="*/ 103547 h 445119"/>
                  <a:gd name="connsiteX7" fmla="*/ 31861 w 55736"/>
                  <a:gd name="connsiteY7" fmla="*/ 1947 h 44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36" h="445119">
                    <a:moveTo>
                      <a:pt x="31861" y="1947"/>
                    </a:moveTo>
                    <a:cubicBezTo>
                      <a:pt x="35830" y="15970"/>
                      <a:pt x="19955" y="132387"/>
                      <a:pt x="23924" y="187685"/>
                    </a:cubicBezTo>
                    <a:cubicBezTo>
                      <a:pt x="27893" y="242983"/>
                      <a:pt x="57262" y="343260"/>
                      <a:pt x="55674" y="333735"/>
                    </a:cubicBezTo>
                    <a:cubicBezTo>
                      <a:pt x="54087" y="324210"/>
                      <a:pt x="18897" y="112808"/>
                      <a:pt x="14399" y="130535"/>
                    </a:cubicBezTo>
                    <a:cubicBezTo>
                      <a:pt x="9901" y="148262"/>
                      <a:pt x="27892" y="410728"/>
                      <a:pt x="28686" y="440097"/>
                    </a:cubicBezTo>
                    <a:cubicBezTo>
                      <a:pt x="29480" y="469466"/>
                      <a:pt x="23923" y="362838"/>
                      <a:pt x="19161" y="306747"/>
                    </a:cubicBezTo>
                    <a:cubicBezTo>
                      <a:pt x="14399" y="250656"/>
                      <a:pt x="-1476" y="154611"/>
                      <a:pt x="111" y="103547"/>
                    </a:cubicBezTo>
                    <a:cubicBezTo>
                      <a:pt x="1698" y="52483"/>
                      <a:pt x="27892" y="-12076"/>
                      <a:pt x="31861" y="19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DE6AC7B5-6A16-41B1-BAC6-8499EB0CC693}"/>
                  </a:ext>
                </a:extLst>
              </p:cNvPr>
              <p:cNvSpPr/>
              <p:nvPr/>
            </p:nvSpPr>
            <p:spPr>
              <a:xfrm>
                <a:off x="2501885" y="4435369"/>
                <a:ext cx="305424" cy="634529"/>
              </a:xfrm>
              <a:custGeom>
                <a:avLst/>
                <a:gdLst>
                  <a:gd name="connsiteX0" fmla="*/ 34940 w 305424"/>
                  <a:gd name="connsiteY0" fmla="*/ 106 h 634529"/>
                  <a:gd name="connsiteX1" fmla="*/ 44465 w 305424"/>
                  <a:gd name="connsiteY1" fmla="*/ 196956 h 634529"/>
                  <a:gd name="connsiteX2" fmla="*/ 34940 w 305424"/>
                  <a:gd name="connsiteY2" fmla="*/ 141394 h 634529"/>
                  <a:gd name="connsiteX3" fmla="*/ 60340 w 305424"/>
                  <a:gd name="connsiteY3" fmla="*/ 366819 h 634529"/>
                  <a:gd name="connsiteX4" fmla="*/ 65103 w 305424"/>
                  <a:gd name="connsiteY4" fmla="*/ 376344 h 634529"/>
                  <a:gd name="connsiteX5" fmla="*/ 300053 w 305424"/>
                  <a:gd name="connsiteY5" fmla="*/ 628756 h 634529"/>
                  <a:gd name="connsiteX6" fmla="*/ 217503 w 305424"/>
                  <a:gd name="connsiteY6" fmla="*/ 541444 h 634529"/>
                  <a:gd name="connsiteX7" fmla="*/ 77803 w 305424"/>
                  <a:gd name="connsiteY7" fmla="*/ 406506 h 634529"/>
                  <a:gd name="connsiteX8" fmla="*/ 88915 w 305424"/>
                  <a:gd name="connsiteY8" fmla="*/ 414444 h 634529"/>
                  <a:gd name="connsiteX9" fmla="*/ 1603 w 305424"/>
                  <a:gd name="connsiteY9" fmla="*/ 173144 h 634529"/>
                  <a:gd name="connsiteX10" fmla="*/ 34940 w 305424"/>
                  <a:gd name="connsiteY10" fmla="*/ 106 h 63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5424" h="634529">
                    <a:moveTo>
                      <a:pt x="34940" y="106"/>
                    </a:moveTo>
                    <a:cubicBezTo>
                      <a:pt x="42084" y="4075"/>
                      <a:pt x="44465" y="173408"/>
                      <a:pt x="44465" y="196956"/>
                    </a:cubicBezTo>
                    <a:cubicBezTo>
                      <a:pt x="44465" y="220504"/>
                      <a:pt x="32294" y="113084"/>
                      <a:pt x="34940" y="141394"/>
                    </a:cubicBezTo>
                    <a:cubicBezTo>
                      <a:pt x="37586" y="169704"/>
                      <a:pt x="55313" y="327661"/>
                      <a:pt x="60340" y="366819"/>
                    </a:cubicBezTo>
                    <a:cubicBezTo>
                      <a:pt x="65367" y="405977"/>
                      <a:pt x="25151" y="332688"/>
                      <a:pt x="65103" y="376344"/>
                    </a:cubicBezTo>
                    <a:cubicBezTo>
                      <a:pt x="105055" y="420000"/>
                      <a:pt x="274653" y="601239"/>
                      <a:pt x="300053" y="628756"/>
                    </a:cubicBezTo>
                    <a:cubicBezTo>
                      <a:pt x="325453" y="656273"/>
                      <a:pt x="254545" y="578486"/>
                      <a:pt x="217503" y="541444"/>
                    </a:cubicBezTo>
                    <a:cubicBezTo>
                      <a:pt x="180461" y="504402"/>
                      <a:pt x="99234" y="427673"/>
                      <a:pt x="77803" y="406506"/>
                    </a:cubicBezTo>
                    <a:cubicBezTo>
                      <a:pt x="56372" y="385339"/>
                      <a:pt x="101615" y="453338"/>
                      <a:pt x="88915" y="414444"/>
                    </a:cubicBezTo>
                    <a:cubicBezTo>
                      <a:pt x="76215" y="375550"/>
                      <a:pt x="11128" y="242465"/>
                      <a:pt x="1603" y="173144"/>
                    </a:cubicBezTo>
                    <a:cubicBezTo>
                      <a:pt x="-7922" y="103823"/>
                      <a:pt x="27796" y="-3863"/>
                      <a:pt x="34940" y="1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726E8019-052C-4CAE-A00A-B92068E7F2A9}"/>
                  </a:ext>
                </a:extLst>
              </p:cNvPr>
              <p:cNvSpPr/>
              <p:nvPr/>
            </p:nvSpPr>
            <p:spPr>
              <a:xfrm>
                <a:off x="2375837" y="4601665"/>
                <a:ext cx="102523" cy="366759"/>
              </a:xfrm>
              <a:custGeom>
                <a:avLst/>
                <a:gdLst>
                  <a:gd name="connsiteX0" fmla="*/ 651 w 102523"/>
                  <a:gd name="connsiteY0" fmla="*/ 2085 h 366759"/>
                  <a:gd name="connsiteX1" fmla="*/ 22876 w 102523"/>
                  <a:gd name="connsiteY1" fmla="*/ 149723 h 366759"/>
                  <a:gd name="connsiteX2" fmla="*/ 91138 w 102523"/>
                  <a:gd name="connsiteY2" fmla="*/ 303710 h 366759"/>
                  <a:gd name="connsiteX3" fmla="*/ 13351 w 102523"/>
                  <a:gd name="connsiteY3" fmla="*/ 133848 h 366759"/>
                  <a:gd name="connsiteX4" fmla="*/ 18113 w 102523"/>
                  <a:gd name="connsiteY4" fmla="*/ 137023 h 366759"/>
                  <a:gd name="connsiteX5" fmla="*/ 102251 w 102523"/>
                  <a:gd name="connsiteY5" fmla="*/ 362448 h 366759"/>
                  <a:gd name="connsiteX6" fmla="*/ 43513 w 102523"/>
                  <a:gd name="connsiteY6" fmla="*/ 264023 h 366759"/>
                  <a:gd name="connsiteX7" fmla="*/ 651 w 102523"/>
                  <a:gd name="connsiteY7" fmla="*/ 2085 h 36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523" h="366759">
                    <a:moveTo>
                      <a:pt x="651" y="2085"/>
                    </a:moveTo>
                    <a:cubicBezTo>
                      <a:pt x="-2788" y="-16965"/>
                      <a:pt x="7795" y="99452"/>
                      <a:pt x="22876" y="149723"/>
                    </a:cubicBezTo>
                    <a:cubicBezTo>
                      <a:pt x="37957" y="199994"/>
                      <a:pt x="92726" y="306356"/>
                      <a:pt x="91138" y="303710"/>
                    </a:cubicBezTo>
                    <a:cubicBezTo>
                      <a:pt x="89551" y="301064"/>
                      <a:pt x="25522" y="161629"/>
                      <a:pt x="13351" y="133848"/>
                    </a:cubicBezTo>
                    <a:cubicBezTo>
                      <a:pt x="1180" y="106067"/>
                      <a:pt x="3296" y="98923"/>
                      <a:pt x="18113" y="137023"/>
                    </a:cubicBezTo>
                    <a:cubicBezTo>
                      <a:pt x="32930" y="175123"/>
                      <a:pt x="98018" y="341281"/>
                      <a:pt x="102251" y="362448"/>
                    </a:cubicBezTo>
                    <a:cubicBezTo>
                      <a:pt x="106484" y="383615"/>
                      <a:pt x="60182" y="323025"/>
                      <a:pt x="43513" y="264023"/>
                    </a:cubicBezTo>
                    <a:cubicBezTo>
                      <a:pt x="26844" y="205021"/>
                      <a:pt x="4090" y="21135"/>
                      <a:pt x="651" y="20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B162A973-D102-42AB-9EC6-608E1F81548E}"/>
                  </a:ext>
                </a:extLst>
              </p:cNvPr>
              <p:cNvSpPr/>
              <p:nvPr/>
            </p:nvSpPr>
            <p:spPr>
              <a:xfrm>
                <a:off x="2613764" y="4917358"/>
                <a:ext cx="400904" cy="137242"/>
              </a:xfrm>
              <a:custGeom>
                <a:avLst/>
                <a:gdLst>
                  <a:gd name="connsiteX0" fmla="*/ 2436 w 400904"/>
                  <a:gd name="connsiteY0" fmla="*/ 717 h 137242"/>
                  <a:gd name="connsiteX1" fmla="*/ 29424 w 400904"/>
                  <a:gd name="connsiteY1" fmla="*/ 46755 h 137242"/>
                  <a:gd name="connsiteX2" fmla="*/ 99274 w 400904"/>
                  <a:gd name="connsiteY2" fmla="*/ 108667 h 137242"/>
                  <a:gd name="connsiteX3" fmla="*/ 192936 w 400904"/>
                  <a:gd name="connsiteY3" fmla="*/ 132480 h 137242"/>
                  <a:gd name="connsiteX4" fmla="*/ 400899 w 400904"/>
                  <a:gd name="connsiteY4" fmla="*/ 83267 h 137242"/>
                  <a:gd name="connsiteX5" fmla="*/ 186586 w 400904"/>
                  <a:gd name="connsiteY5" fmla="*/ 122955 h 137242"/>
                  <a:gd name="connsiteX6" fmla="*/ 283424 w 400904"/>
                  <a:gd name="connsiteY6" fmla="*/ 137242 h 137242"/>
                  <a:gd name="connsiteX7" fmla="*/ 210399 w 400904"/>
                  <a:gd name="connsiteY7" fmla="*/ 122955 h 137242"/>
                  <a:gd name="connsiteX8" fmla="*/ 86574 w 400904"/>
                  <a:gd name="connsiteY8" fmla="*/ 83267 h 137242"/>
                  <a:gd name="connsiteX9" fmla="*/ 2436 w 400904"/>
                  <a:gd name="connsiteY9" fmla="*/ 717 h 1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904" h="137242">
                    <a:moveTo>
                      <a:pt x="2436" y="717"/>
                    </a:moveTo>
                    <a:cubicBezTo>
                      <a:pt x="-7089" y="-5368"/>
                      <a:pt x="13285" y="28764"/>
                      <a:pt x="29424" y="46755"/>
                    </a:cubicBezTo>
                    <a:cubicBezTo>
                      <a:pt x="45563" y="64746"/>
                      <a:pt x="72022" y="94380"/>
                      <a:pt x="99274" y="108667"/>
                    </a:cubicBezTo>
                    <a:cubicBezTo>
                      <a:pt x="126526" y="122954"/>
                      <a:pt x="142665" y="136713"/>
                      <a:pt x="192936" y="132480"/>
                    </a:cubicBezTo>
                    <a:cubicBezTo>
                      <a:pt x="243207" y="128247"/>
                      <a:pt x="401957" y="84855"/>
                      <a:pt x="400899" y="83267"/>
                    </a:cubicBezTo>
                    <a:cubicBezTo>
                      <a:pt x="399841" y="81679"/>
                      <a:pt x="206165" y="113959"/>
                      <a:pt x="186586" y="122955"/>
                    </a:cubicBezTo>
                    <a:cubicBezTo>
                      <a:pt x="167007" y="131951"/>
                      <a:pt x="283424" y="137242"/>
                      <a:pt x="283424" y="137242"/>
                    </a:cubicBezTo>
                    <a:cubicBezTo>
                      <a:pt x="287393" y="137242"/>
                      <a:pt x="243207" y="131951"/>
                      <a:pt x="210399" y="122955"/>
                    </a:cubicBezTo>
                    <a:cubicBezTo>
                      <a:pt x="177591" y="113959"/>
                      <a:pt x="124939" y="100729"/>
                      <a:pt x="86574" y="83267"/>
                    </a:cubicBezTo>
                    <a:cubicBezTo>
                      <a:pt x="48209" y="65805"/>
                      <a:pt x="11961" y="6802"/>
                      <a:pt x="2436" y="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48019A37-8617-43E3-812E-C003EE002866}"/>
                  </a:ext>
                </a:extLst>
              </p:cNvPr>
              <p:cNvSpPr/>
              <p:nvPr/>
            </p:nvSpPr>
            <p:spPr>
              <a:xfrm>
                <a:off x="2461065" y="4982305"/>
                <a:ext cx="688830" cy="207553"/>
              </a:xfrm>
              <a:custGeom>
                <a:avLst/>
                <a:gdLst>
                  <a:gd name="connsiteX0" fmla="*/ 1148 w 688830"/>
                  <a:gd name="connsiteY0" fmla="*/ 2445 h 207553"/>
                  <a:gd name="connsiteX1" fmla="*/ 278960 w 688830"/>
                  <a:gd name="connsiteY1" fmla="*/ 186595 h 207553"/>
                  <a:gd name="connsiteX2" fmla="*/ 180535 w 688830"/>
                  <a:gd name="connsiteY2" fmla="*/ 140558 h 207553"/>
                  <a:gd name="connsiteX3" fmla="*/ 432948 w 688830"/>
                  <a:gd name="connsiteY3" fmla="*/ 204058 h 207553"/>
                  <a:gd name="connsiteX4" fmla="*/ 688535 w 688830"/>
                  <a:gd name="connsiteY4" fmla="*/ 13558 h 207553"/>
                  <a:gd name="connsiteX5" fmla="*/ 482160 w 688830"/>
                  <a:gd name="connsiteY5" fmla="*/ 161195 h 207553"/>
                  <a:gd name="connsiteX6" fmla="*/ 391673 w 688830"/>
                  <a:gd name="connsiteY6" fmla="*/ 183420 h 207553"/>
                  <a:gd name="connsiteX7" fmla="*/ 134498 w 688830"/>
                  <a:gd name="connsiteY7" fmla="*/ 91345 h 207553"/>
                  <a:gd name="connsiteX8" fmla="*/ 178948 w 688830"/>
                  <a:gd name="connsiteY8" fmla="*/ 81820 h 207553"/>
                  <a:gd name="connsiteX9" fmla="*/ 1148 w 688830"/>
                  <a:gd name="connsiteY9" fmla="*/ 2445 h 20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830" h="207553">
                    <a:moveTo>
                      <a:pt x="1148" y="2445"/>
                    </a:moveTo>
                    <a:cubicBezTo>
                      <a:pt x="17817" y="19907"/>
                      <a:pt x="249062" y="163576"/>
                      <a:pt x="278960" y="186595"/>
                    </a:cubicBezTo>
                    <a:cubicBezTo>
                      <a:pt x="308858" y="209614"/>
                      <a:pt x="154870" y="137647"/>
                      <a:pt x="180535" y="140558"/>
                    </a:cubicBezTo>
                    <a:cubicBezTo>
                      <a:pt x="206200" y="143469"/>
                      <a:pt x="348281" y="225225"/>
                      <a:pt x="432948" y="204058"/>
                    </a:cubicBezTo>
                    <a:cubicBezTo>
                      <a:pt x="517615" y="182891"/>
                      <a:pt x="680333" y="20702"/>
                      <a:pt x="688535" y="13558"/>
                    </a:cubicBezTo>
                    <a:cubicBezTo>
                      <a:pt x="696737" y="6414"/>
                      <a:pt x="531637" y="132885"/>
                      <a:pt x="482160" y="161195"/>
                    </a:cubicBezTo>
                    <a:cubicBezTo>
                      <a:pt x="432683" y="189505"/>
                      <a:pt x="449617" y="195062"/>
                      <a:pt x="391673" y="183420"/>
                    </a:cubicBezTo>
                    <a:cubicBezTo>
                      <a:pt x="333729" y="171778"/>
                      <a:pt x="169952" y="108278"/>
                      <a:pt x="134498" y="91345"/>
                    </a:cubicBezTo>
                    <a:cubicBezTo>
                      <a:pt x="99044" y="74412"/>
                      <a:pt x="203554" y="97430"/>
                      <a:pt x="178948" y="81820"/>
                    </a:cubicBezTo>
                    <a:cubicBezTo>
                      <a:pt x="154342" y="66210"/>
                      <a:pt x="-15521" y="-15017"/>
                      <a:pt x="1148" y="2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28A0272D-96F6-4A0F-8309-61D92FF8986A}"/>
                  </a:ext>
                </a:extLst>
              </p:cNvPr>
              <p:cNvSpPr/>
              <p:nvPr/>
            </p:nvSpPr>
            <p:spPr>
              <a:xfrm>
                <a:off x="2835073" y="4585088"/>
                <a:ext cx="341459" cy="502034"/>
              </a:xfrm>
              <a:custGeom>
                <a:avLst/>
                <a:gdLst>
                  <a:gd name="connsiteX0" fmla="*/ 282777 w 341459"/>
                  <a:gd name="connsiteY0" fmla="*/ 2787 h 502034"/>
                  <a:gd name="connsiteX1" fmla="*/ 314527 w 341459"/>
                  <a:gd name="connsiteY1" fmla="*/ 91687 h 502034"/>
                  <a:gd name="connsiteX2" fmla="*/ 317702 w 341459"/>
                  <a:gd name="connsiteY2" fmla="*/ 253612 h 502034"/>
                  <a:gd name="connsiteX3" fmla="*/ 202 w 341459"/>
                  <a:gd name="connsiteY3" fmla="*/ 501262 h 502034"/>
                  <a:gd name="connsiteX4" fmla="*/ 270077 w 341459"/>
                  <a:gd name="connsiteY4" fmla="*/ 326637 h 502034"/>
                  <a:gd name="connsiteX5" fmla="*/ 301827 w 341459"/>
                  <a:gd name="connsiteY5" fmla="*/ 190112 h 502034"/>
                  <a:gd name="connsiteX6" fmla="*/ 295477 w 341459"/>
                  <a:gd name="connsiteY6" fmla="*/ 193287 h 502034"/>
                  <a:gd name="connsiteX7" fmla="*/ 282777 w 341459"/>
                  <a:gd name="connsiteY7" fmla="*/ 2787 h 50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459" h="502034">
                    <a:moveTo>
                      <a:pt x="282777" y="2787"/>
                    </a:moveTo>
                    <a:cubicBezTo>
                      <a:pt x="285952" y="-14146"/>
                      <a:pt x="308706" y="49883"/>
                      <a:pt x="314527" y="91687"/>
                    </a:cubicBezTo>
                    <a:cubicBezTo>
                      <a:pt x="320348" y="133491"/>
                      <a:pt x="370089" y="185350"/>
                      <a:pt x="317702" y="253612"/>
                    </a:cubicBezTo>
                    <a:cubicBezTo>
                      <a:pt x="265315" y="321874"/>
                      <a:pt x="8139" y="489091"/>
                      <a:pt x="202" y="501262"/>
                    </a:cubicBezTo>
                    <a:cubicBezTo>
                      <a:pt x="-7735" y="513433"/>
                      <a:pt x="219806" y="378495"/>
                      <a:pt x="270077" y="326637"/>
                    </a:cubicBezTo>
                    <a:cubicBezTo>
                      <a:pt x="320348" y="274779"/>
                      <a:pt x="297594" y="212337"/>
                      <a:pt x="301827" y="190112"/>
                    </a:cubicBezTo>
                    <a:cubicBezTo>
                      <a:pt x="306060" y="167887"/>
                      <a:pt x="299181" y="218158"/>
                      <a:pt x="295477" y="193287"/>
                    </a:cubicBezTo>
                    <a:cubicBezTo>
                      <a:pt x="291773" y="168416"/>
                      <a:pt x="279602" y="19720"/>
                      <a:pt x="282777" y="27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8C65AF71-507C-4894-8CD9-093DA4BF2FCB}"/>
                  </a:ext>
                </a:extLst>
              </p:cNvPr>
              <p:cNvSpPr/>
              <p:nvPr/>
            </p:nvSpPr>
            <p:spPr>
              <a:xfrm>
                <a:off x="3044458" y="4733793"/>
                <a:ext cx="189435" cy="319410"/>
              </a:xfrm>
              <a:custGeom>
                <a:avLst/>
                <a:gdLst>
                  <a:gd name="connsiteX0" fmla="*/ 81330 w 189435"/>
                  <a:gd name="connsiteY0" fmla="*/ 132 h 319410"/>
                  <a:gd name="connsiteX1" fmla="*/ 151180 w 189435"/>
                  <a:gd name="connsiteY1" fmla="*/ 108082 h 319410"/>
                  <a:gd name="connsiteX2" fmla="*/ 62280 w 189435"/>
                  <a:gd name="connsiteY2" fmla="*/ 220795 h 319410"/>
                  <a:gd name="connsiteX3" fmla="*/ 1955 w 189435"/>
                  <a:gd name="connsiteY3" fmla="*/ 319220 h 319410"/>
                  <a:gd name="connsiteX4" fmla="*/ 135305 w 189435"/>
                  <a:gd name="connsiteY4" fmla="*/ 195395 h 319410"/>
                  <a:gd name="connsiteX5" fmla="*/ 33705 w 189435"/>
                  <a:gd name="connsiteY5" fmla="*/ 314457 h 319410"/>
                  <a:gd name="connsiteX6" fmla="*/ 189280 w 189435"/>
                  <a:gd name="connsiteY6" fmla="*/ 130307 h 319410"/>
                  <a:gd name="connsiteX7" fmla="*/ 81330 w 189435"/>
                  <a:gd name="connsiteY7" fmla="*/ 132 h 31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435" h="319410">
                    <a:moveTo>
                      <a:pt x="81330" y="132"/>
                    </a:moveTo>
                    <a:cubicBezTo>
                      <a:pt x="74980" y="-3572"/>
                      <a:pt x="154355" y="71305"/>
                      <a:pt x="151180" y="108082"/>
                    </a:cubicBezTo>
                    <a:cubicBezTo>
                      <a:pt x="148005" y="144859"/>
                      <a:pt x="87151" y="185605"/>
                      <a:pt x="62280" y="220795"/>
                    </a:cubicBezTo>
                    <a:cubicBezTo>
                      <a:pt x="37409" y="255985"/>
                      <a:pt x="-10216" y="323453"/>
                      <a:pt x="1955" y="319220"/>
                    </a:cubicBezTo>
                    <a:cubicBezTo>
                      <a:pt x="14126" y="314987"/>
                      <a:pt x="130013" y="196189"/>
                      <a:pt x="135305" y="195395"/>
                    </a:cubicBezTo>
                    <a:cubicBezTo>
                      <a:pt x="140597" y="194601"/>
                      <a:pt x="24709" y="325305"/>
                      <a:pt x="33705" y="314457"/>
                    </a:cubicBezTo>
                    <a:cubicBezTo>
                      <a:pt x="42701" y="303609"/>
                      <a:pt x="184518" y="180313"/>
                      <a:pt x="189280" y="130307"/>
                    </a:cubicBezTo>
                    <a:cubicBezTo>
                      <a:pt x="194043" y="80301"/>
                      <a:pt x="87680" y="3836"/>
                      <a:pt x="81330" y="1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24750FE3-B536-4945-BDCF-FA9C271B95E5}"/>
                </a:ext>
              </a:extLst>
            </p:cNvPr>
            <p:cNvGrpSpPr/>
            <p:nvPr/>
          </p:nvGrpSpPr>
          <p:grpSpPr>
            <a:xfrm>
              <a:off x="3220632" y="3707891"/>
              <a:ext cx="869054" cy="1492362"/>
              <a:chOff x="3615264" y="3707891"/>
              <a:chExt cx="869054" cy="1492362"/>
            </a:xfrm>
          </p:grpSpPr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B7E974EE-0302-40BE-B974-2F2A63C9B90A}"/>
                  </a:ext>
                </a:extLst>
              </p:cNvPr>
              <p:cNvSpPr/>
              <p:nvPr/>
            </p:nvSpPr>
            <p:spPr>
              <a:xfrm>
                <a:off x="3909471" y="3740476"/>
                <a:ext cx="501240" cy="433726"/>
              </a:xfrm>
              <a:custGeom>
                <a:avLst/>
                <a:gdLst>
                  <a:gd name="connsiteX0" fmla="*/ 497429 w 501240"/>
                  <a:gd name="connsiteY0" fmla="*/ 1791 h 433726"/>
                  <a:gd name="connsiteX1" fmla="*/ 474146 w 501240"/>
                  <a:gd name="connsiteY1" fmla="*/ 412424 h 433726"/>
                  <a:gd name="connsiteX2" fmla="*/ 474146 w 501240"/>
                  <a:gd name="connsiteY2" fmla="*/ 378557 h 433726"/>
                  <a:gd name="connsiteX3" fmla="*/ 427579 w 501240"/>
                  <a:gd name="connsiteY3" fmla="*/ 408191 h 433726"/>
                  <a:gd name="connsiteX4" fmla="*/ 495312 w 501240"/>
                  <a:gd name="connsiteY4" fmla="*/ 423007 h 433726"/>
                  <a:gd name="connsiteX5" fmla="*/ 491079 w 501240"/>
                  <a:gd name="connsiteY5" fmla="*/ 427241 h 433726"/>
                  <a:gd name="connsiteX6" fmla="*/ 436046 w 501240"/>
                  <a:gd name="connsiteY6" fmla="*/ 331991 h 433726"/>
                  <a:gd name="connsiteX7" fmla="*/ 256129 w 501240"/>
                  <a:gd name="connsiteY7" fmla="*/ 147841 h 433726"/>
                  <a:gd name="connsiteX8" fmla="*/ 12 w 501240"/>
                  <a:gd name="connsiteY8" fmla="*/ 122441 h 433726"/>
                  <a:gd name="connsiteX9" fmla="*/ 266712 w 501240"/>
                  <a:gd name="connsiteY9" fmla="*/ 194407 h 433726"/>
                  <a:gd name="connsiteX10" fmla="*/ 457212 w 501240"/>
                  <a:gd name="connsiteY10" fmla="*/ 412424 h 433726"/>
                  <a:gd name="connsiteX11" fmla="*/ 444512 w 501240"/>
                  <a:gd name="connsiteY11" fmla="*/ 268491 h 433726"/>
                  <a:gd name="connsiteX12" fmla="*/ 497429 w 501240"/>
                  <a:gd name="connsiteY12" fmla="*/ 1791 h 43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1240" h="433726">
                    <a:moveTo>
                      <a:pt x="497429" y="1791"/>
                    </a:moveTo>
                    <a:cubicBezTo>
                      <a:pt x="502368" y="25780"/>
                      <a:pt x="478026" y="349630"/>
                      <a:pt x="474146" y="412424"/>
                    </a:cubicBezTo>
                    <a:cubicBezTo>
                      <a:pt x="470266" y="475218"/>
                      <a:pt x="481907" y="379262"/>
                      <a:pt x="474146" y="378557"/>
                    </a:cubicBezTo>
                    <a:cubicBezTo>
                      <a:pt x="466385" y="377852"/>
                      <a:pt x="424051" y="400783"/>
                      <a:pt x="427579" y="408191"/>
                    </a:cubicBezTo>
                    <a:cubicBezTo>
                      <a:pt x="431107" y="415599"/>
                      <a:pt x="484729" y="419832"/>
                      <a:pt x="495312" y="423007"/>
                    </a:cubicBezTo>
                    <a:cubicBezTo>
                      <a:pt x="505895" y="426182"/>
                      <a:pt x="500957" y="442410"/>
                      <a:pt x="491079" y="427241"/>
                    </a:cubicBezTo>
                    <a:cubicBezTo>
                      <a:pt x="481201" y="412072"/>
                      <a:pt x="475204" y="378558"/>
                      <a:pt x="436046" y="331991"/>
                    </a:cubicBezTo>
                    <a:cubicBezTo>
                      <a:pt x="396888" y="285424"/>
                      <a:pt x="328801" y="182766"/>
                      <a:pt x="256129" y="147841"/>
                    </a:cubicBezTo>
                    <a:cubicBezTo>
                      <a:pt x="183457" y="112916"/>
                      <a:pt x="-1752" y="114680"/>
                      <a:pt x="12" y="122441"/>
                    </a:cubicBezTo>
                    <a:cubicBezTo>
                      <a:pt x="1776" y="130202"/>
                      <a:pt x="190512" y="146077"/>
                      <a:pt x="266712" y="194407"/>
                    </a:cubicBezTo>
                    <a:cubicBezTo>
                      <a:pt x="342912" y="242738"/>
                      <a:pt x="427579" y="400077"/>
                      <a:pt x="457212" y="412424"/>
                    </a:cubicBezTo>
                    <a:cubicBezTo>
                      <a:pt x="486845" y="424771"/>
                      <a:pt x="437809" y="335519"/>
                      <a:pt x="444512" y="268491"/>
                    </a:cubicBezTo>
                    <a:cubicBezTo>
                      <a:pt x="451215" y="201463"/>
                      <a:pt x="492490" y="-22198"/>
                      <a:pt x="497429" y="17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2E94F4D8-C7A0-4367-9EE7-B7BACD7E5CBA}"/>
                  </a:ext>
                </a:extLst>
              </p:cNvPr>
              <p:cNvSpPr/>
              <p:nvPr/>
            </p:nvSpPr>
            <p:spPr>
              <a:xfrm>
                <a:off x="3841366" y="3729140"/>
                <a:ext cx="590986" cy="115629"/>
              </a:xfrm>
              <a:custGeom>
                <a:avLst/>
                <a:gdLst>
                  <a:gd name="connsiteX0" fmla="*/ 384 w 590986"/>
                  <a:gd name="connsiteY0" fmla="*/ 32177 h 115629"/>
                  <a:gd name="connsiteX1" fmla="*/ 275551 w 590986"/>
                  <a:gd name="connsiteY1" fmla="*/ 23710 h 115629"/>
                  <a:gd name="connsiteX2" fmla="*/ 449117 w 590986"/>
                  <a:gd name="connsiteY2" fmla="*/ 114727 h 115629"/>
                  <a:gd name="connsiteX3" fmla="*/ 485101 w 590986"/>
                  <a:gd name="connsiteY3" fmla="*/ 68160 h 115629"/>
                  <a:gd name="connsiteX4" fmla="*/ 590934 w 590986"/>
                  <a:gd name="connsiteY4" fmla="*/ 32177 h 115629"/>
                  <a:gd name="connsiteX5" fmla="*/ 470284 w 590986"/>
                  <a:gd name="connsiteY5" fmla="*/ 36410 h 115629"/>
                  <a:gd name="connsiteX6" fmla="*/ 434301 w 590986"/>
                  <a:gd name="connsiteY6" fmla="*/ 78743 h 115629"/>
                  <a:gd name="connsiteX7" fmla="*/ 339051 w 590986"/>
                  <a:gd name="connsiteY7" fmla="*/ 2543 h 115629"/>
                  <a:gd name="connsiteX8" fmla="*/ 384 w 590986"/>
                  <a:gd name="connsiteY8" fmla="*/ 32177 h 11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986" h="115629">
                    <a:moveTo>
                      <a:pt x="384" y="32177"/>
                    </a:moveTo>
                    <a:cubicBezTo>
                      <a:pt x="-10199" y="35705"/>
                      <a:pt x="200762" y="9952"/>
                      <a:pt x="275551" y="23710"/>
                    </a:cubicBezTo>
                    <a:cubicBezTo>
                      <a:pt x="350340" y="37468"/>
                      <a:pt x="414192" y="107319"/>
                      <a:pt x="449117" y="114727"/>
                    </a:cubicBezTo>
                    <a:cubicBezTo>
                      <a:pt x="484042" y="122135"/>
                      <a:pt x="461465" y="81918"/>
                      <a:pt x="485101" y="68160"/>
                    </a:cubicBezTo>
                    <a:cubicBezTo>
                      <a:pt x="508737" y="54402"/>
                      <a:pt x="593404" y="37469"/>
                      <a:pt x="590934" y="32177"/>
                    </a:cubicBezTo>
                    <a:cubicBezTo>
                      <a:pt x="588465" y="26885"/>
                      <a:pt x="496389" y="28649"/>
                      <a:pt x="470284" y="36410"/>
                    </a:cubicBezTo>
                    <a:cubicBezTo>
                      <a:pt x="444179" y="44171"/>
                      <a:pt x="456173" y="84387"/>
                      <a:pt x="434301" y="78743"/>
                    </a:cubicBezTo>
                    <a:cubicBezTo>
                      <a:pt x="412429" y="73099"/>
                      <a:pt x="407490" y="15243"/>
                      <a:pt x="339051" y="2543"/>
                    </a:cubicBezTo>
                    <a:cubicBezTo>
                      <a:pt x="270612" y="-10157"/>
                      <a:pt x="10967" y="28649"/>
                      <a:pt x="384" y="321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8B2318D7-CB18-4B67-ADE1-6D7351BBA4F5}"/>
                  </a:ext>
                </a:extLst>
              </p:cNvPr>
              <p:cNvSpPr/>
              <p:nvPr/>
            </p:nvSpPr>
            <p:spPr>
              <a:xfrm>
                <a:off x="3702945" y="3707891"/>
                <a:ext cx="284892" cy="521363"/>
              </a:xfrm>
              <a:custGeom>
                <a:avLst/>
                <a:gdLst>
                  <a:gd name="connsiteX0" fmla="*/ 284855 w 284892"/>
                  <a:gd name="connsiteY0" fmla="*/ 509 h 521363"/>
                  <a:gd name="connsiteX1" fmla="*/ 68955 w 284892"/>
                  <a:gd name="connsiteY1" fmla="*/ 144442 h 521363"/>
                  <a:gd name="connsiteX2" fmla="*/ 28738 w 284892"/>
                  <a:gd name="connsiteY2" fmla="*/ 258742 h 521363"/>
                  <a:gd name="connsiteX3" fmla="*/ 5455 w 284892"/>
                  <a:gd name="connsiteY3" fmla="*/ 516976 h 521363"/>
                  <a:gd name="connsiteX4" fmla="*/ 7572 w 284892"/>
                  <a:gd name="connsiteY4" fmla="*/ 398442 h 521363"/>
                  <a:gd name="connsiteX5" fmla="*/ 85888 w 284892"/>
                  <a:gd name="connsiteY5" fmla="*/ 108459 h 521363"/>
                  <a:gd name="connsiteX6" fmla="*/ 284855 w 284892"/>
                  <a:gd name="connsiteY6" fmla="*/ 509 h 52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892" h="521363">
                    <a:moveTo>
                      <a:pt x="284855" y="509"/>
                    </a:moveTo>
                    <a:cubicBezTo>
                      <a:pt x="282033" y="6506"/>
                      <a:pt x="111641" y="101403"/>
                      <a:pt x="68955" y="144442"/>
                    </a:cubicBezTo>
                    <a:cubicBezTo>
                      <a:pt x="26269" y="187481"/>
                      <a:pt x="39321" y="196653"/>
                      <a:pt x="28738" y="258742"/>
                    </a:cubicBezTo>
                    <a:cubicBezTo>
                      <a:pt x="18155" y="320831"/>
                      <a:pt x="8983" y="493693"/>
                      <a:pt x="5455" y="516976"/>
                    </a:cubicBezTo>
                    <a:cubicBezTo>
                      <a:pt x="1927" y="540259"/>
                      <a:pt x="-5833" y="466528"/>
                      <a:pt x="7572" y="398442"/>
                    </a:cubicBezTo>
                    <a:cubicBezTo>
                      <a:pt x="20977" y="330356"/>
                      <a:pt x="41791" y="174781"/>
                      <a:pt x="85888" y="108459"/>
                    </a:cubicBezTo>
                    <a:cubicBezTo>
                      <a:pt x="129985" y="42137"/>
                      <a:pt x="287677" y="-5488"/>
                      <a:pt x="284855" y="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DB2C8016-A328-4422-8BFB-FF4450D3064C}"/>
                  </a:ext>
                </a:extLst>
              </p:cNvPr>
              <p:cNvSpPr/>
              <p:nvPr/>
            </p:nvSpPr>
            <p:spPr>
              <a:xfrm>
                <a:off x="3864206" y="3779437"/>
                <a:ext cx="380042" cy="250696"/>
              </a:xfrm>
              <a:custGeom>
                <a:avLst/>
                <a:gdLst>
                  <a:gd name="connsiteX0" fmla="*/ 379711 w 380042"/>
                  <a:gd name="connsiteY0" fmla="*/ 151213 h 250696"/>
                  <a:gd name="connsiteX1" fmla="*/ 180744 w 380042"/>
                  <a:gd name="connsiteY1" fmla="*/ 51730 h 250696"/>
                  <a:gd name="connsiteX2" fmla="*/ 70677 w 380042"/>
                  <a:gd name="connsiteY2" fmla="*/ 91946 h 250696"/>
                  <a:gd name="connsiteX3" fmla="*/ 2944 w 380042"/>
                  <a:gd name="connsiteY3" fmla="*/ 250696 h 250696"/>
                  <a:gd name="connsiteX4" fmla="*/ 24111 w 380042"/>
                  <a:gd name="connsiteY4" fmla="*/ 94063 h 250696"/>
                  <a:gd name="connsiteX5" fmla="*/ 129944 w 380042"/>
                  <a:gd name="connsiteY5" fmla="*/ 930 h 250696"/>
                  <a:gd name="connsiteX6" fmla="*/ 379711 w 380042"/>
                  <a:gd name="connsiteY6" fmla="*/ 151213 h 25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042" h="250696">
                    <a:moveTo>
                      <a:pt x="379711" y="151213"/>
                    </a:moveTo>
                    <a:cubicBezTo>
                      <a:pt x="388178" y="159680"/>
                      <a:pt x="232250" y="61608"/>
                      <a:pt x="180744" y="51730"/>
                    </a:cubicBezTo>
                    <a:cubicBezTo>
                      <a:pt x="129238" y="41852"/>
                      <a:pt x="100310" y="58785"/>
                      <a:pt x="70677" y="91946"/>
                    </a:cubicBezTo>
                    <a:cubicBezTo>
                      <a:pt x="41044" y="125107"/>
                      <a:pt x="10705" y="250343"/>
                      <a:pt x="2944" y="250696"/>
                    </a:cubicBezTo>
                    <a:cubicBezTo>
                      <a:pt x="-4817" y="251049"/>
                      <a:pt x="2944" y="135691"/>
                      <a:pt x="24111" y="94063"/>
                    </a:cubicBezTo>
                    <a:cubicBezTo>
                      <a:pt x="45278" y="52435"/>
                      <a:pt x="70325" y="-8242"/>
                      <a:pt x="129944" y="930"/>
                    </a:cubicBezTo>
                    <a:cubicBezTo>
                      <a:pt x="189563" y="10102"/>
                      <a:pt x="371244" y="142746"/>
                      <a:pt x="379711" y="151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89F5ECE9-C71F-474C-94F6-BD5F34C8D097}"/>
                  </a:ext>
                </a:extLst>
              </p:cNvPr>
              <p:cNvSpPr/>
              <p:nvPr/>
            </p:nvSpPr>
            <p:spPr>
              <a:xfrm>
                <a:off x="3664245" y="3927544"/>
                <a:ext cx="204415" cy="442371"/>
              </a:xfrm>
              <a:custGeom>
                <a:avLst/>
                <a:gdLst>
                  <a:gd name="connsiteX0" fmla="*/ 92838 w 204415"/>
                  <a:gd name="connsiteY0" fmla="*/ 989 h 442371"/>
                  <a:gd name="connsiteX1" fmla="*/ 52622 w 204415"/>
                  <a:gd name="connsiteY1" fmla="*/ 123756 h 442371"/>
                  <a:gd name="connsiteX2" fmla="*/ 56855 w 204415"/>
                  <a:gd name="connsiteY2" fmla="*/ 208423 h 442371"/>
                  <a:gd name="connsiteX3" fmla="*/ 202905 w 204415"/>
                  <a:gd name="connsiteY3" fmla="*/ 437023 h 442371"/>
                  <a:gd name="connsiteX4" fmla="*/ 126705 w 204415"/>
                  <a:gd name="connsiteY4" fmla="*/ 356589 h 442371"/>
                  <a:gd name="connsiteX5" fmla="*/ 27222 w 204415"/>
                  <a:gd name="connsiteY5" fmla="*/ 206306 h 442371"/>
                  <a:gd name="connsiteX6" fmla="*/ 25105 w 204415"/>
                  <a:gd name="connsiteY6" fmla="*/ 72956 h 442371"/>
                  <a:gd name="connsiteX7" fmla="*/ 1822 w 204415"/>
                  <a:gd name="connsiteY7" fmla="*/ 66606 h 442371"/>
                  <a:gd name="connsiteX8" fmla="*/ 92838 w 204415"/>
                  <a:gd name="connsiteY8" fmla="*/ 989 h 44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415" h="442371">
                    <a:moveTo>
                      <a:pt x="92838" y="989"/>
                    </a:moveTo>
                    <a:cubicBezTo>
                      <a:pt x="101305" y="10514"/>
                      <a:pt x="58619" y="89184"/>
                      <a:pt x="52622" y="123756"/>
                    </a:cubicBezTo>
                    <a:cubicBezTo>
                      <a:pt x="46625" y="158328"/>
                      <a:pt x="31808" y="156212"/>
                      <a:pt x="56855" y="208423"/>
                    </a:cubicBezTo>
                    <a:cubicBezTo>
                      <a:pt x="81902" y="260634"/>
                      <a:pt x="191263" y="412329"/>
                      <a:pt x="202905" y="437023"/>
                    </a:cubicBezTo>
                    <a:cubicBezTo>
                      <a:pt x="214547" y="461717"/>
                      <a:pt x="155986" y="395042"/>
                      <a:pt x="126705" y="356589"/>
                    </a:cubicBezTo>
                    <a:cubicBezTo>
                      <a:pt x="97425" y="318136"/>
                      <a:pt x="44155" y="253578"/>
                      <a:pt x="27222" y="206306"/>
                    </a:cubicBezTo>
                    <a:cubicBezTo>
                      <a:pt x="10289" y="159034"/>
                      <a:pt x="29338" y="96239"/>
                      <a:pt x="25105" y="72956"/>
                    </a:cubicBezTo>
                    <a:cubicBezTo>
                      <a:pt x="20872" y="49673"/>
                      <a:pt x="-7350" y="79659"/>
                      <a:pt x="1822" y="66606"/>
                    </a:cubicBezTo>
                    <a:cubicBezTo>
                      <a:pt x="10994" y="53553"/>
                      <a:pt x="84371" y="-8536"/>
                      <a:pt x="92838" y="9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8B36DFCD-4B07-4F00-AEC4-FD42EA6E8528}"/>
                  </a:ext>
                </a:extLst>
              </p:cNvPr>
              <p:cNvSpPr/>
              <p:nvPr/>
            </p:nvSpPr>
            <p:spPr>
              <a:xfrm>
                <a:off x="3884212" y="4059632"/>
                <a:ext cx="225704" cy="258297"/>
              </a:xfrm>
              <a:custGeom>
                <a:avLst/>
                <a:gdLst>
                  <a:gd name="connsiteX0" fmla="*/ 1988 w 225704"/>
                  <a:gd name="connsiteY0" fmla="*/ 135 h 258297"/>
                  <a:gd name="connsiteX1" fmla="*/ 54905 w 225704"/>
                  <a:gd name="connsiteY1" fmla="*/ 148301 h 258297"/>
                  <a:gd name="connsiteX2" fmla="*/ 224238 w 225704"/>
                  <a:gd name="connsiteY2" fmla="*/ 256251 h 258297"/>
                  <a:gd name="connsiteX3" fmla="*/ 131105 w 225704"/>
                  <a:gd name="connsiteY3" fmla="*/ 211801 h 258297"/>
                  <a:gd name="connsiteX4" fmla="*/ 27388 w 225704"/>
                  <a:gd name="connsiteY4" fmla="*/ 122901 h 258297"/>
                  <a:gd name="connsiteX5" fmla="*/ 1988 w 225704"/>
                  <a:gd name="connsiteY5" fmla="*/ 135 h 258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04" h="258297">
                    <a:moveTo>
                      <a:pt x="1988" y="135"/>
                    </a:moveTo>
                    <a:cubicBezTo>
                      <a:pt x="6574" y="4368"/>
                      <a:pt x="17863" y="105615"/>
                      <a:pt x="54905" y="148301"/>
                    </a:cubicBezTo>
                    <a:cubicBezTo>
                      <a:pt x="91947" y="190987"/>
                      <a:pt x="211538" y="245668"/>
                      <a:pt x="224238" y="256251"/>
                    </a:cubicBezTo>
                    <a:cubicBezTo>
                      <a:pt x="236938" y="266834"/>
                      <a:pt x="163913" y="234026"/>
                      <a:pt x="131105" y="211801"/>
                    </a:cubicBezTo>
                    <a:cubicBezTo>
                      <a:pt x="98297" y="189576"/>
                      <a:pt x="55963" y="153945"/>
                      <a:pt x="27388" y="122901"/>
                    </a:cubicBezTo>
                    <a:cubicBezTo>
                      <a:pt x="-1187" y="91857"/>
                      <a:pt x="-2598" y="-4098"/>
                      <a:pt x="1988" y="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A976C29D-984A-4B48-B74D-C5E958F999E7}"/>
                  </a:ext>
                </a:extLst>
              </p:cNvPr>
              <p:cNvSpPr/>
              <p:nvPr/>
            </p:nvSpPr>
            <p:spPr>
              <a:xfrm>
                <a:off x="4054832" y="4311591"/>
                <a:ext cx="357651" cy="352610"/>
              </a:xfrm>
              <a:custGeom>
                <a:avLst/>
                <a:gdLst>
                  <a:gd name="connsiteX0" fmla="*/ 4935 w 357651"/>
                  <a:gd name="connsiteY0" fmla="*/ 2176 h 352610"/>
                  <a:gd name="connsiteX1" fmla="*/ 66318 w 357651"/>
                  <a:gd name="connsiteY1" fmla="*/ 40276 h 352610"/>
                  <a:gd name="connsiteX2" fmla="*/ 220835 w 357651"/>
                  <a:gd name="connsiteY2" fmla="*/ 158809 h 352610"/>
                  <a:gd name="connsiteX3" fmla="*/ 352068 w 357651"/>
                  <a:gd name="connsiteY3" fmla="*/ 349309 h 352610"/>
                  <a:gd name="connsiteX4" fmla="*/ 330901 w 357651"/>
                  <a:gd name="connsiteY4" fmla="*/ 273109 h 352610"/>
                  <a:gd name="connsiteX5" fmla="*/ 307618 w 357651"/>
                  <a:gd name="connsiteY5" fmla="*/ 188442 h 352610"/>
                  <a:gd name="connsiteX6" fmla="*/ 186968 w 357651"/>
                  <a:gd name="connsiteY6" fmla="*/ 95309 h 352610"/>
                  <a:gd name="connsiteX7" fmla="*/ 4935 w 357651"/>
                  <a:gd name="connsiteY7" fmla="*/ 2176 h 35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51" h="352610">
                    <a:moveTo>
                      <a:pt x="4935" y="2176"/>
                    </a:moveTo>
                    <a:cubicBezTo>
                      <a:pt x="-15173" y="-6996"/>
                      <a:pt x="30335" y="14171"/>
                      <a:pt x="66318" y="40276"/>
                    </a:cubicBezTo>
                    <a:cubicBezTo>
                      <a:pt x="102301" y="66381"/>
                      <a:pt x="173210" y="107304"/>
                      <a:pt x="220835" y="158809"/>
                    </a:cubicBezTo>
                    <a:cubicBezTo>
                      <a:pt x="268460" y="210314"/>
                      <a:pt x="333724" y="330259"/>
                      <a:pt x="352068" y="349309"/>
                    </a:cubicBezTo>
                    <a:cubicBezTo>
                      <a:pt x="370412" y="368359"/>
                      <a:pt x="338309" y="299920"/>
                      <a:pt x="330901" y="273109"/>
                    </a:cubicBezTo>
                    <a:cubicBezTo>
                      <a:pt x="323493" y="246298"/>
                      <a:pt x="331607" y="218075"/>
                      <a:pt x="307618" y="188442"/>
                    </a:cubicBezTo>
                    <a:cubicBezTo>
                      <a:pt x="283629" y="158809"/>
                      <a:pt x="239179" y="129176"/>
                      <a:pt x="186968" y="95309"/>
                    </a:cubicBezTo>
                    <a:cubicBezTo>
                      <a:pt x="134757" y="61442"/>
                      <a:pt x="25043" y="11348"/>
                      <a:pt x="4935" y="2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D972E973-5527-46B0-BE73-F7C500EBE1D9}"/>
                  </a:ext>
                </a:extLst>
              </p:cNvPr>
              <p:cNvSpPr/>
              <p:nvPr/>
            </p:nvSpPr>
            <p:spPr>
              <a:xfrm>
                <a:off x="4285780" y="4562967"/>
                <a:ext cx="198538" cy="566710"/>
              </a:xfrm>
              <a:custGeom>
                <a:avLst/>
                <a:gdLst>
                  <a:gd name="connsiteX0" fmla="*/ 108420 w 198538"/>
                  <a:gd name="connsiteY0" fmla="*/ 566 h 566710"/>
                  <a:gd name="connsiteX1" fmla="*/ 161337 w 198538"/>
                  <a:gd name="connsiteY1" fmla="*/ 224933 h 566710"/>
                  <a:gd name="connsiteX2" fmla="*/ 87253 w 198538"/>
                  <a:gd name="connsiteY2" fmla="*/ 453533 h 566710"/>
                  <a:gd name="connsiteX3" fmla="*/ 470 w 198538"/>
                  <a:gd name="connsiteY3" fmla="*/ 540316 h 566710"/>
                  <a:gd name="connsiteX4" fmla="*/ 127470 w 198538"/>
                  <a:gd name="connsiteY4" fmla="*/ 390033 h 566710"/>
                  <a:gd name="connsiteX5" fmla="*/ 42803 w 198538"/>
                  <a:gd name="connsiteY5" fmla="*/ 565716 h 566710"/>
                  <a:gd name="connsiteX6" fmla="*/ 197320 w 198538"/>
                  <a:gd name="connsiteY6" fmla="*/ 292666 h 566710"/>
                  <a:gd name="connsiteX7" fmla="*/ 108420 w 198538"/>
                  <a:gd name="connsiteY7" fmla="*/ 566 h 56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538" h="566710">
                    <a:moveTo>
                      <a:pt x="108420" y="566"/>
                    </a:moveTo>
                    <a:cubicBezTo>
                      <a:pt x="102423" y="-10723"/>
                      <a:pt x="164865" y="149439"/>
                      <a:pt x="161337" y="224933"/>
                    </a:cubicBezTo>
                    <a:cubicBezTo>
                      <a:pt x="157809" y="300428"/>
                      <a:pt x="114064" y="400969"/>
                      <a:pt x="87253" y="453533"/>
                    </a:cubicBezTo>
                    <a:cubicBezTo>
                      <a:pt x="60442" y="506097"/>
                      <a:pt x="-6233" y="550899"/>
                      <a:pt x="470" y="540316"/>
                    </a:cubicBezTo>
                    <a:cubicBezTo>
                      <a:pt x="7173" y="529733"/>
                      <a:pt x="120414" y="385800"/>
                      <a:pt x="127470" y="390033"/>
                    </a:cubicBezTo>
                    <a:cubicBezTo>
                      <a:pt x="134526" y="394266"/>
                      <a:pt x="31161" y="581944"/>
                      <a:pt x="42803" y="565716"/>
                    </a:cubicBezTo>
                    <a:cubicBezTo>
                      <a:pt x="54445" y="549488"/>
                      <a:pt x="184267" y="380155"/>
                      <a:pt x="197320" y="292666"/>
                    </a:cubicBezTo>
                    <a:cubicBezTo>
                      <a:pt x="210373" y="205177"/>
                      <a:pt x="114417" y="11855"/>
                      <a:pt x="108420" y="5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11D1748E-399B-47EE-9772-F1803C2193E1}"/>
                  </a:ext>
                </a:extLst>
              </p:cNvPr>
              <p:cNvSpPr/>
              <p:nvPr/>
            </p:nvSpPr>
            <p:spPr>
              <a:xfrm>
                <a:off x="3806543" y="4326341"/>
                <a:ext cx="465025" cy="408092"/>
              </a:xfrm>
              <a:custGeom>
                <a:avLst/>
                <a:gdLst>
                  <a:gd name="connsiteX0" fmla="*/ 52140 w 465025"/>
                  <a:gd name="connsiteY0" fmla="*/ 61509 h 408092"/>
                  <a:gd name="connsiteX1" fmla="*/ 284974 w 465025"/>
                  <a:gd name="connsiteY1" fmla="*/ 218142 h 408092"/>
                  <a:gd name="connsiteX2" fmla="*/ 460657 w 465025"/>
                  <a:gd name="connsiteY2" fmla="*/ 406526 h 408092"/>
                  <a:gd name="connsiteX3" fmla="*/ 405624 w 465025"/>
                  <a:gd name="connsiteY3" fmla="*/ 302809 h 408092"/>
                  <a:gd name="connsiteX4" fmla="*/ 337890 w 465025"/>
                  <a:gd name="connsiteY4" fmla="*/ 209676 h 408092"/>
                  <a:gd name="connsiteX5" fmla="*/ 3457 w 465025"/>
                  <a:gd name="connsiteY5" fmla="*/ 2242 h 408092"/>
                  <a:gd name="connsiteX6" fmla="*/ 157974 w 465025"/>
                  <a:gd name="connsiteY6" fmla="*/ 97492 h 408092"/>
                  <a:gd name="connsiteX7" fmla="*/ 52140 w 465025"/>
                  <a:gd name="connsiteY7" fmla="*/ 61509 h 40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025" h="408092">
                    <a:moveTo>
                      <a:pt x="52140" y="61509"/>
                    </a:moveTo>
                    <a:cubicBezTo>
                      <a:pt x="73307" y="81617"/>
                      <a:pt x="216888" y="160639"/>
                      <a:pt x="284974" y="218142"/>
                    </a:cubicBezTo>
                    <a:cubicBezTo>
                      <a:pt x="353060" y="275645"/>
                      <a:pt x="440549" y="392415"/>
                      <a:pt x="460657" y="406526"/>
                    </a:cubicBezTo>
                    <a:cubicBezTo>
                      <a:pt x="480765" y="420637"/>
                      <a:pt x="426085" y="335617"/>
                      <a:pt x="405624" y="302809"/>
                    </a:cubicBezTo>
                    <a:cubicBezTo>
                      <a:pt x="385163" y="270001"/>
                      <a:pt x="404918" y="259770"/>
                      <a:pt x="337890" y="209676"/>
                    </a:cubicBezTo>
                    <a:cubicBezTo>
                      <a:pt x="270862" y="159582"/>
                      <a:pt x="33443" y="20939"/>
                      <a:pt x="3457" y="2242"/>
                    </a:cubicBezTo>
                    <a:cubicBezTo>
                      <a:pt x="-26529" y="-16455"/>
                      <a:pt x="148096" y="87614"/>
                      <a:pt x="157974" y="97492"/>
                    </a:cubicBezTo>
                    <a:cubicBezTo>
                      <a:pt x="167852" y="107370"/>
                      <a:pt x="30973" y="41401"/>
                      <a:pt x="52140" y="61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1E88660A-17E0-4699-A5DC-E11ADA3C07F1}"/>
                  </a:ext>
                </a:extLst>
              </p:cNvPr>
              <p:cNvSpPr/>
              <p:nvPr/>
            </p:nvSpPr>
            <p:spPr>
              <a:xfrm>
                <a:off x="4028116" y="4715830"/>
                <a:ext cx="286890" cy="372807"/>
              </a:xfrm>
              <a:custGeom>
                <a:avLst/>
                <a:gdLst>
                  <a:gd name="connsiteX0" fmla="*/ 241201 w 286890"/>
                  <a:gd name="connsiteY0" fmla="*/ 103 h 372807"/>
                  <a:gd name="connsiteX1" fmla="*/ 251784 w 286890"/>
                  <a:gd name="connsiteY1" fmla="*/ 194837 h 372807"/>
                  <a:gd name="connsiteX2" fmla="*/ 184051 w 286890"/>
                  <a:gd name="connsiteY2" fmla="*/ 304903 h 372807"/>
                  <a:gd name="connsiteX3" fmla="*/ 8367 w 286890"/>
                  <a:gd name="connsiteY3" fmla="*/ 366287 h 372807"/>
                  <a:gd name="connsiteX4" fmla="*/ 44351 w 286890"/>
                  <a:gd name="connsiteY4" fmla="*/ 368403 h 372807"/>
                  <a:gd name="connsiteX5" fmla="*/ 186167 w 286890"/>
                  <a:gd name="connsiteY5" fmla="*/ 343003 h 372807"/>
                  <a:gd name="connsiteX6" fmla="*/ 285651 w 286890"/>
                  <a:gd name="connsiteY6" fmla="*/ 222353 h 372807"/>
                  <a:gd name="connsiteX7" fmla="*/ 241201 w 286890"/>
                  <a:gd name="connsiteY7" fmla="*/ 103 h 37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890" h="372807">
                    <a:moveTo>
                      <a:pt x="241201" y="103"/>
                    </a:moveTo>
                    <a:cubicBezTo>
                      <a:pt x="235557" y="-4483"/>
                      <a:pt x="261309" y="144037"/>
                      <a:pt x="251784" y="194837"/>
                    </a:cubicBezTo>
                    <a:cubicBezTo>
                      <a:pt x="242259" y="245637"/>
                      <a:pt x="224620" y="276328"/>
                      <a:pt x="184051" y="304903"/>
                    </a:cubicBezTo>
                    <a:cubicBezTo>
                      <a:pt x="143482" y="333478"/>
                      <a:pt x="31650" y="355704"/>
                      <a:pt x="8367" y="366287"/>
                    </a:cubicBezTo>
                    <a:cubicBezTo>
                      <a:pt x="-14916" y="376870"/>
                      <a:pt x="14718" y="372284"/>
                      <a:pt x="44351" y="368403"/>
                    </a:cubicBezTo>
                    <a:cubicBezTo>
                      <a:pt x="73984" y="364522"/>
                      <a:pt x="145950" y="367345"/>
                      <a:pt x="186167" y="343003"/>
                    </a:cubicBezTo>
                    <a:cubicBezTo>
                      <a:pt x="226384" y="318661"/>
                      <a:pt x="276126" y="283031"/>
                      <a:pt x="285651" y="222353"/>
                    </a:cubicBezTo>
                    <a:cubicBezTo>
                      <a:pt x="295176" y="161675"/>
                      <a:pt x="246845" y="4689"/>
                      <a:pt x="241201" y="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0ED4A8B9-30A1-415F-AEA7-0AAE19B589AB}"/>
                  </a:ext>
                </a:extLst>
              </p:cNvPr>
              <p:cNvSpPr/>
              <p:nvPr/>
            </p:nvSpPr>
            <p:spPr>
              <a:xfrm>
                <a:off x="3675329" y="4611659"/>
                <a:ext cx="697191" cy="588594"/>
              </a:xfrm>
              <a:custGeom>
                <a:avLst/>
                <a:gdLst>
                  <a:gd name="connsiteX0" fmla="*/ 1321 w 697191"/>
                  <a:gd name="connsiteY0" fmla="*/ 558 h 588594"/>
                  <a:gd name="connsiteX1" fmla="*/ 28838 w 697191"/>
                  <a:gd name="connsiteY1" fmla="*/ 349808 h 588594"/>
                  <a:gd name="connsiteX2" fmla="*/ 24604 w 697191"/>
                  <a:gd name="connsiteY2" fmla="*/ 561474 h 588594"/>
                  <a:gd name="connsiteX3" fmla="*/ 56354 w 697191"/>
                  <a:gd name="connsiteY3" fmla="*/ 500091 h 588594"/>
                  <a:gd name="connsiteX4" fmla="*/ 105038 w 697191"/>
                  <a:gd name="connsiteY4" fmla="*/ 447174 h 588594"/>
                  <a:gd name="connsiteX5" fmla="*/ 221454 w 697191"/>
                  <a:gd name="connsiteY5" fmla="*/ 519141 h 588594"/>
                  <a:gd name="connsiteX6" fmla="*/ 375971 w 697191"/>
                  <a:gd name="connsiteY6" fmla="*/ 580524 h 588594"/>
                  <a:gd name="connsiteX7" fmla="*/ 532604 w 697191"/>
                  <a:gd name="connsiteY7" fmla="*/ 578408 h 588594"/>
                  <a:gd name="connsiteX8" fmla="*/ 695588 w 697191"/>
                  <a:gd name="connsiteY8" fmla="*/ 493741 h 588594"/>
                  <a:gd name="connsiteX9" fmla="*/ 428888 w 697191"/>
                  <a:gd name="connsiteY9" fmla="*/ 519141 h 588594"/>
                  <a:gd name="connsiteX10" fmla="*/ 128321 w 697191"/>
                  <a:gd name="connsiteY10" fmla="*/ 455641 h 588594"/>
                  <a:gd name="connsiteX11" fmla="*/ 113504 w 697191"/>
                  <a:gd name="connsiteY11" fmla="*/ 553008 h 588594"/>
                  <a:gd name="connsiteX12" fmla="*/ 79638 w 697191"/>
                  <a:gd name="connsiteY12" fmla="*/ 523374 h 588594"/>
                  <a:gd name="connsiteX13" fmla="*/ 77521 w 697191"/>
                  <a:gd name="connsiteY13" fmla="*/ 436591 h 588594"/>
                  <a:gd name="connsiteX14" fmla="*/ 1321 w 697191"/>
                  <a:gd name="connsiteY14" fmla="*/ 558 h 58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191" h="588594">
                    <a:moveTo>
                      <a:pt x="1321" y="558"/>
                    </a:moveTo>
                    <a:cubicBezTo>
                      <a:pt x="-6793" y="-13906"/>
                      <a:pt x="24958" y="256322"/>
                      <a:pt x="28838" y="349808"/>
                    </a:cubicBezTo>
                    <a:cubicBezTo>
                      <a:pt x="32718" y="443294"/>
                      <a:pt x="20018" y="536427"/>
                      <a:pt x="24604" y="561474"/>
                    </a:cubicBezTo>
                    <a:cubicBezTo>
                      <a:pt x="29190" y="586521"/>
                      <a:pt x="42948" y="519141"/>
                      <a:pt x="56354" y="500091"/>
                    </a:cubicBezTo>
                    <a:cubicBezTo>
                      <a:pt x="69760" y="481041"/>
                      <a:pt x="77521" y="443999"/>
                      <a:pt x="105038" y="447174"/>
                    </a:cubicBezTo>
                    <a:cubicBezTo>
                      <a:pt x="132555" y="450349"/>
                      <a:pt x="176299" y="496916"/>
                      <a:pt x="221454" y="519141"/>
                    </a:cubicBezTo>
                    <a:cubicBezTo>
                      <a:pt x="266609" y="541366"/>
                      <a:pt x="324113" y="570646"/>
                      <a:pt x="375971" y="580524"/>
                    </a:cubicBezTo>
                    <a:cubicBezTo>
                      <a:pt x="427829" y="590402"/>
                      <a:pt x="479335" y="592872"/>
                      <a:pt x="532604" y="578408"/>
                    </a:cubicBezTo>
                    <a:cubicBezTo>
                      <a:pt x="585874" y="563944"/>
                      <a:pt x="712874" y="503619"/>
                      <a:pt x="695588" y="493741"/>
                    </a:cubicBezTo>
                    <a:cubicBezTo>
                      <a:pt x="678302" y="483863"/>
                      <a:pt x="523432" y="525491"/>
                      <a:pt x="428888" y="519141"/>
                    </a:cubicBezTo>
                    <a:cubicBezTo>
                      <a:pt x="334344" y="512791"/>
                      <a:pt x="180885" y="449997"/>
                      <a:pt x="128321" y="455641"/>
                    </a:cubicBezTo>
                    <a:cubicBezTo>
                      <a:pt x="75757" y="461286"/>
                      <a:pt x="121618" y="541719"/>
                      <a:pt x="113504" y="553008"/>
                    </a:cubicBezTo>
                    <a:cubicBezTo>
                      <a:pt x="105390" y="564297"/>
                      <a:pt x="85635" y="542777"/>
                      <a:pt x="79638" y="523374"/>
                    </a:cubicBezTo>
                    <a:cubicBezTo>
                      <a:pt x="73641" y="503971"/>
                      <a:pt x="88810" y="519847"/>
                      <a:pt x="77521" y="436591"/>
                    </a:cubicBezTo>
                    <a:cubicBezTo>
                      <a:pt x="66232" y="353336"/>
                      <a:pt x="9435" y="15022"/>
                      <a:pt x="1321" y="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3F3E2CCA-9929-4E33-B9AF-58EF483F7F7F}"/>
                  </a:ext>
                </a:extLst>
              </p:cNvPr>
              <p:cNvSpPr/>
              <p:nvPr/>
            </p:nvSpPr>
            <p:spPr>
              <a:xfrm>
                <a:off x="3615264" y="4679204"/>
                <a:ext cx="524295" cy="399011"/>
              </a:xfrm>
              <a:custGeom>
                <a:avLst/>
                <a:gdLst>
                  <a:gd name="connsiteX0" fmla="*/ 3 w 524295"/>
                  <a:gd name="connsiteY0" fmla="*/ 746 h 399011"/>
                  <a:gd name="connsiteX1" fmla="*/ 137586 w 524295"/>
                  <a:gd name="connsiteY1" fmla="*/ 26146 h 399011"/>
                  <a:gd name="connsiteX2" fmla="*/ 177803 w 524295"/>
                  <a:gd name="connsiteY2" fmla="*/ 38846 h 399011"/>
                  <a:gd name="connsiteX3" fmla="*/ 169336 w 524295"/>
                  <a:gd name="connsiteY3" fmla="*/ 102346 h 399011"/>
                  <a:gd name="connsiteX4" fmla="*/ 203203 w 524295"/>
                  <a:gd name="connsiteY4" fmla="*/ 199713 h 399011"/>
                  <a:gd name="connsiteX5" fmla="*/ 518586 w 524295"/>
                  <a:gd name="connsiteY5" fmla="*/ 388096 h 399011"/>
                  <a:gd name="connsiteX6" fmla="*/ 395819 w 524295"/>
                  <a:gd name="connsiteY6" fmla="*/ 369046 h 399011"/>
                  <a:gd name="connsiteX7" fmla="*/ 260353 w 524295"/>
                  <a:gd name="connsiteY7" fmla="*/ 307663 h 399011"/>
                  <a:gd name="connsiteX8" fmla="*/ 179919 w 524295"/>
                  <a:gd name="connsiteY8" fmla="*/ 178546 h 399011"/>
                  <a:gd name="connsiteX9" fmla="*/ 141819 w 524295"/>
                  <a:gd name="connsiteY9" fmla="*/ 57896 h 399011"/>
                  <a:gd name="connsiteX10" fmla="*/ 3 w 524295"/>
                  <a:gd name="connsiteY10" fmla="*/ 746 h 39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295" h="399011">
                    <a:moveTo>
                      <a:pt x="3" y="746"/>
                    </a:moveTo>
                    <a:cubicBezTo>
                      <a:pt x="-702" y="-4546"/>
                      <a:pt x="107953" y="19796"/>
                      <a:pt x="137586" y="26146"/>
                    </a:cubicBezTo>
                    <a:cubicBezTo>
                      <a:pt x="167219" y="32496"/>
                      <a:pt x="172511" y="26146"/>
                      <a:pt x="177803" y="38846"/>
                    </a:cubicBezTo>
                    <a:cubicBezTo>
                      <a:pt x="183095" y="51546"/>
                      <a:pt x="165103" y="75535"/>
                      <a:pt x="169336" y="102346"/>
                    </a:cubicBezTo>
                    <a:cubicBezTo>
                      <a:pt x="173569" y="129157"/>
                      <a:pt x="144995" y="152088"/>
                      <a:pt x="203203" y="199713"/>
                    </a:cubicBezTo>
                    <a:cubicBezTo>
                      <a:pt x="261411" y="247338"/>
                      <a:pt x="486483" y="359874"/>
                      <a:pt x="518586" y="388096"/>
                    </a:cubicBezTo>
                    <a:cubicBezTo>
                      <a:pt x="550689" y="416318"/>
                      <a:pt x="438858" y="382451"/>
                      <a:pt x="395819" y="369046"/>
                    </a:cubicBezTo>
                    <a:cubicBezTo>
                      <a:pt x="352780" y="355641"/>
                      <a:pt x="296336" y="339413"/>
                      <a:pt x="260353" y="307663"/>
                    </a:cubicBezTo>
                    <a:cubicBezTo>
                      <a:pt x="224370" y="275913"/>
                      <a:pt x="199675" y="220174"/>
                      <a:pt x="179919" y="178546"/>
                    </a:cubicBezTo>
                    <a:cubicBezTo>
                      <a:pt x="160163" y="136918"/>
                      <a:pt x="169688" y="88588"/>
                      <a:pt x="141819" y="57896"/>
                    </a:cubicBezTo>
                    <a:cubicBezTo>
                      <a:pt x="113950" y="27204"/>
                      <a:pt x="708" y="6038"/>
                      <a:pt x="3" y="7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034D2BE-66FF-4A7A-83EC-7C54A3FC576D}"/>
              </a:ext>
            </a:extLst>
          </p:cNvPr>
          <p:cNvSpPr txBox="1"/>
          <p:nvPr/>
        </p:nvSpPr>
        <p:spPr>
          <a:xfrm>
            <a:off x="7325667" y="9013353"/>
            <a:ext cx="2240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>
                <a:solidFill>
                  <a:srgbClr val="4472C4"/>
                </a:solidFill>
                <a:latin typeface="Futura Condensed Extra" pitchFamily="50" charset="0"/>
              </a:rPr>
              <a:t>We,Can</a:t>
            </a:r>
            <a:r>
              <a:rPr kumimoji="1" lang="en-US" altLang="ja-JP" sz="4400" dirty="0">
                <a:solidFill>
                  <a:srgbClr val="4472C4"/>
                </a:solidFill>
                <a:latin typeface="Futura Condensed Extra" pitchFamily="50" charset="0"/>
              </a:rPr>
              <a:t>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B83C41-CAAD-432F-BD58-A85794FB993C}"/>
              </a:ext>
            </a:extLst>
          </p:cNvPr>
          <p:cNvSpPr txBox="1"/>
          <p:nvPr/>
        </p:nvSpPr>
        <p:spPr>
          <a:xfrm>
            <a:off x="4683760" y="6217920"/>
            <a:ext cx="3140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ONEX</a:t>
            </a:r>
            <a:endParaRPr kumimoji="1" lang="ja-JP" altLang="en-US" sz="7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76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花火の写真&#10;&#10;低い精度で自動的に生成された説明">
            <a:extLst>
              <a:ext uri="{FF2B5EF4-FFF2-40B4-BE49-F238E27FC236}">
                <a16:creationId xmlns:a16="http://schemas.microsoft.com/office/drawing/2014/main" id="{72383905-FA0B-4FCA-964E-2CC4E77F5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1" y="573357"/>
            <a:ext cx="3576699" cy="4612059"/>
          </a:xfrm>
          <a:prstGeom prst="rect">
            <a:avLst/>
          </a:prstGeom>
        </p:spPr>
      </p:pic>
      <p:sp>
        <p:nvSpPr>
          <p:cNvPr id="21" name="テキスト ボックス 20" hidden="1">
            <a:extLst>
              <a:ext uri="{FF2B5EF4-FFF2-40B4-BE49-F238E27FC236}">
                <a16:creationId xmlns:a16="http://schemas.microsoft.com/office/drawing/2014/main" id="{11C7ED27-2CBE-4C64-8F43-6FF7FE921AF7}"/>
              </a:ext>
            </a:extLst>
          </p:cNvPr>
          <p:cNvSpPr txBox="1"/>
          <p:nvPr/>
        </p:nvSpPr>
        <p:spPr>
          <a:xfrm>
            <a:off x="2074333" y="2412999"/>
            <a:ext cx="3428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es</a:t>
            </a:r>
            <a:endParaRPr kumimoji="1" lang="ja-JP" altLang="en-US" sz="20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6BEAA00-ED91-4157-859B-6D357B52B8DC}"/>
              </a:ext>
            </a:extLst>
          </p:cNvPr>
          <p:cNvGrpSpPr/>
          <p:nvPr/>
        </p:nvGrpSpPr>
        <p:grpSpPr>
          <a:xfrm>
            <a:off x="2346214" y="3689311"/>
            <a:ext cx="891944" cy="1500547"/>
            <a:chOff x="2346214" y="3689311"/>
            <a:chExt cx="891944" cy="1500547"/>
          </a:xfrm>
        </p:grpSpPr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EA16094-1A95-4A29-A62C-6C201886E8A9}"/>
                </a:ext>
              </a:extLst>
            </p:cNvPr>
            <p:cNvSpPr/>
            <p:nvPr/>
          </p:nvSpPr>
          <p:spPr>
            <a:xfrm>
              <a:off x="2482700" y="4301045"/>
              <a:ext cx="587816" cy="53416"/>
            </a:xfrm>
            <a:custGeom>
              <a:avLst/>
              <a:gdLst>
                <a:gd name="connsiteX0" fmla="*/ 8617 w 587816"/>
                <a:gd name="connsiteY0" fmla="*/ 44472 h 53416"/>
                <a:gd name="connsiteX1" fmla="*/ 582233 w 587816"/>
                <a:gd name="connsiteY1" fmla="*/ 52938 h 53416"/>
                <a:gd name="connsiteX2" fmla="*/ 315533 w 587816"/>
                <a:gd name="connsiteY2" fmla="*/ 31772 h 53416"/>
                <a:gd name="connsiteX3" fmla="*/ 578000 w 587816"/>
                <a:gd name="connsiteY3" fmla="*/ 25422 h 53416"/>
                <a:gd name="connsiteX4" fmla="*/ 177950 w 587816"/>
                <a:gd name="connsiteY4" fmla="*/ 22 h 53416"/>
                <a:gd name="connsiteX5" fmla="*/ 232983 w 587816"/>
                <a:gd name="connsiteY5" fmla="*/ 21188 h 53416"/>
                <a:gd name="connsiteX6" fmla="*/ 8617 w 587816"/>
                <a:gd name="connsiteY6" fmla="*/ 44472 h 5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816" h="53416">
                  <a:moveTo>
                    <a:pt x="8617" y="44472"/>
                  </a:moveTo>
                  <a:cubicBezTo>
                    <a:pt x="66825" y="49764"/>
                    <a:pt x="531080" y="55055"/>
                    <a:pt x="582233" y="52938"/>
                  </a:cubicBezTo>
                  <a:cubicBezTo>
                    <a:pt x="633386" y="50821"/>
                    <a:pt x="316239" y="36358"/>
                    <a:pt x="315533" y="31772"/>
                  </a:cubicBezTo>
                  <a:cubicBezTo>
                    <a:pt x="314828" y="27186"/>
                    <a:pt x="600930" y="30714"/>
                    <a:pt x="578000" y="25422"/>
                  </a:cubicBezTo>
                  <a:cubicBezTo>
                    <a:pt x="555070" y="20130"/>
                    <a:pt x="235453" y="728"/>
                    <a:pt x="177950" y="22"/>
                  </a:cubicBezTo>
                  <a:cubicBezTo>
                    <a:pt x="120447" y="-684"/>
                    <a:pt x="260852" y="15191"/>
                    <a:pt x="232983" y="21188"/>
                  </a:cubicBezTo>
                  <a:cubicBezTo>
                    <a:pt x="205114" y="27185"/>
                    <a:pt x="-49591" y="39180"/>
                    <a:pt x="8617" y="44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039FDD5F-DAD1-4559-8FC9-4DAE391C4AD3}"/>
                </a:ext>
              </a:extLst>
            </p:cNvPr>
            <p:cNvSpPr/>
            <p:nvPr/>
          </p:nvSpPr>
          <p:spPr>
            <a:xfrm>
              <a:off x="2511778" y="4417271"/>
              <a:ext cx="714468" cy="39812"/>
            </a:xfrm>
            <a:custGeom>
              <a:avLst/>
              <a:gdLst>
                <a:gd name="connsiteX0" fmla="*/ 7055 w 714468"/>
                <a:gd name="connsiteY0" fmla="*/ 36196 h 39812"/>
                <a:gd name="connsiteX1" fmla="*/ 559505 w 714468"/>
                <a:gd name="connsiteY1" fmla="*/ 38312 h 39812"/>
                <a:gd name="connsiteX2" fmla="*/ 438855 w 714468"/>
                <a:gd name="connsiteY2" fmla="*/ 23496 h 39812"/>
                <a:gd name="connsiteX3" fmla="*/ 714022 w 714468"/>
                <a:gd name="connsiteY3" fmla="*/ 15029 h 39812"/>
                <a:gd name="connsiteX4" fmla="*/ 362655 w 714468"/>
                <a:gd name="connsiteY4" fmla="*/ 212 h 39812"/>
                <a:gd name="connsiteX5" fmla="*/ 360539 w 714468"/>
                <a:gd name="connsiteY5" fmla="*/ 6562 h 39812"/>
                <a:gd name="connsiteX6" fmla="*/ 254705 w 714468"/>
                <a:gd name="connsiteY6" fmla="*/ 10796 h 39812"/>
                <a:gd name="connsiteX7" fmla="*/ 7055 w 714468"/>
                <a:gd name="connsiteY7" fmla="*/ 36196 h 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468" h="39812">
                  <a:moveTo>
                    <a:pt x="7055" y="36196"/>
                  </a:moveTo>
                  <a:cubicBezTo>
                    <a:pt x="57855" y="40782"/>
                    <a:pt x="487538" y="40429"/>
                    <a:pt x="559505" y="38312"/>
                  </a:cubicBezTo>
                  <a:cubicBezTo>
                    <a:pt x="631472" y="36195"/>
                    <a:pt x="413102" y="27376"/>
                    <a:pt x="438855" y="23496"/>
                  </a:cubicBezTo>
                  <a:cubicBezTo>
                    <a:pt x="464608" y="19615"/>
                    <a:pt x="726722" y="18910"/>
                    <a:pt x="714022" y="15029"/>
                  </a:cubicBezTo>
                  <a:cubicBezTo>
                    <a:pt x="701322" y="11148"/>
                    <a:pt x="421569" y="1623"/>
                    <a:pt x="362655" y="212"/>
                  </a:cubicBezTo>
                  <a:cubicBezTo>
                    <a:pt x="303741" y="-1199"/>
                    <a:pt x="378530" y="4798"/>
                    <a:pt x="360539" y="6562"/>
                  </a:cubicBezTo>
                  <a:cubicBezTo>
                    <a:pt x="342548" y="8326"/>
                    <a:pt x="315030" y="10090"/>
                    <a:pt x="254705" y="10796"/>
                  </a:cubicBezTo>
                  <a:cubicBezTo>
                    <a:pt x="194380" y="11502"/>
                    <a:pt x="-43745" y="31610"/>
                    <a:pt x="7055" y="36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3C42775-E10F-45D6-9068-4BE1A3967E7E}"/>
                </a:ext>
              </a:extLst>
            </p:cNvPr>
            <p:cNvSpPr/>
            <p:nvPr/>
          </p:nvSpPr>
          <p:spPr>
            <a:xfrm>
              <a:off x="2793390" y="3829221"/>
              <a:ext cx="244699" cy="483935"/>
            </a:xfrm>
            <a:custGeom>
              <a:avLst/>
              <a:gdLst>
                <a:gd name="connsiteX0" fmla="*/ 2198 w 244699"/>
                <a:gd name="connsiteY0" fmla="*/ 6179 h 483935"/>
                <a:gd name="connsiteX1" fmla="*/ 159360 w 244699"/>
                <a:gd name="connsiteY1" fmla="*/ 91904 h 483935"/>
                <a:gd name="connsiteX2" fmla="*/ 52998 w 244699"/>
                <a:gd name="connsiteY2" fmla="*/ 34754 h 483935"/>
                <a:gd name="connsiteX3" fmla="*/ 122848 w 244699"/>
                <a:gd name="connsiteY3" fmla="*/ 47454 h 483935"/>
                <a:gd name="connsiteX4" fmla="*/ 84748 w 244699"/>
                <a:gd name="connsiteY4" fmla="*/ 23642 h 483935"/>
                <a:gd name="connsiteX5" fmla="*/ 145073 w 244699"/>
                <a:gd name="connsiteY5" fmla="*/ 87142 h 483935"/>
                <a:gd name="connsiteX6" fmla="*/ 197460 w 244699"/>
                <a:gd name="connsiteY6" fmla="*/ 226842 h 483935"/>
                <a:gd name="connsiteX7" fmla="*/ 222860 w 244699"/>
                <a:gd name="connsiteY7" fmla="*/ 280817 h 483935"/>
                <a:gd name="connsiteX8" fmla="*/ 206985 w 244699"/>
                <a:gd name="connsiteY8" fmla="*/ 226842 h 483935"/>
                <a:gd name="connsiteX9" fmla="*/ 240323 w 244699"/>
                <a:gd name="connsiteY9" fmla="*/ 477667 h 483935"/>
                <a:gd name="connsiteX10" fmla="*/ 241910 w 244699"/>
                <a:gd name="connsiteY10" fmla="*/ 393529 h 483935"/>
                <a:gd name="connsiteX11" fmla="*/ 218098 w 244699"/>
                <a:gd name="connsiteY11" fmla="*/ 233192 h 483935"/>
                <a:gd name="connsiteX12" fmla="*/ 170473 w 244699"/>
                <a:gd name="connsiteY12" fmla="*/ 106192 h 483935"/>
                <a:gd name="connsiteX13" fmla="*/ 73635 w 244699"/>
                <a:gd name="connsiteY13" fmla="*/ 17292 h 483935"/>
                <a:gd name="connsiteX14" fmla="*/ 2198 w 244699"/>
                <a:gd name="connsiteY14" fmla="*/ 6179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4699" h="483935">
                  <a:moveTo>
                    <a:pt x="2198" y="6179"/>
                  </a:moveTo>
                  <a:cubicBezTo>
                    <a:pt x="16486" y="18614"/>
                    <a:pt x="150893" y="87141"/>
                    <a:pt x="159360" y="91904"/>
                  </a:cubicBezTo>
                  <a:cubicBezTo>
                    <a:pt x="167827" y="96667"/>
                    <a:pt x="59083" y="42162"/>
                    <a:pt x="52998" y="34754"/>
                  </a:cubicBezTo>
                  <a:cubicBezTo>
                    <a:pt x="46913" y="27346"/>
                    <a:pt x="117556" y="49306"/>
                    <a:pt x="122848" y="47454"/>
                  </a:cubicBezTo>
                  <a:cubicBezTo>
                    <a:pt x="128140" y="45602"/>
                    <a:pt x="81044" y="17027"/>
                    <a:pt x="84748" y="23642"/>
                  </a:cubicBezTo>
                  <a:cubicBezTo>
                    <a:pt x="88452" y="30257"/>
                    <a:pt x="126288" y="53275"/>
                    <a:pt x="145073" y="87142"/>
                  </a:cubicBezTo>
                  <a:cubicBezTo>
                    <a:pt x="163858" y="121009"/>
                    <a:pt x="184496" y="194563"/>
                    <a:pt x="197460" y="226842"/>
                  </a:cubicBezTo>
                  <a:cubicBezTo>
                    <a:pt x="210424" y="259121"/>
                    <a:pt x="221273" y="280817"/>
                    <a:pt x="222860" y="280817"/>
                  </a:cubicBezTo>
                  <a:cubicBezTo>
                    <a:pt x="224447" y="280817"/>
                    <a:pt x="204075" y="194034"/>
                    <a:pt x="206985" y="226842"/>
                  </a:cubicBezTo>
                  <a:cubicBezTo>
                    <a:pt x="209895" y="259650"/>
                    <a:pt x="234502" y="449886"/>
                    <a:pt x="240323" y="477667"/>
                  </a:cubicBezTo>
                  <a:cubicBezTo>
                    <a:pt x="246144" y="505448"/>
                    <a:pt x="245614" y="434275"/>
                    <a:pt x="241910" y="393529"/>
                  </a:cubicBezTo>
                  <a:cubicBezTo>
                    <a:pt x="238206" y="352783"/>
                    <a:pt x="230004" y="281082"/>
                    <a:pt x="218098" y="233192"/>
                  </a:cubicBezTo>
                  <a:cubicBezTo>
                    <a:pt x="206192" y="185303"/>
                    <a:pt x="194550" y="142175"/>
                    <a:pt x="170473" y="106192"/>
                  </a:cubicBezTo>
                  <a:cubicBezTo>
                    <a:pt x="146396" y="70209"/>
                    <a:pt x="100358" y="33167"/>
                    <a:pt x="73635" y="17292"/>
                  </a:cubicBezTo>
                  <a:cubicBezTo>
                    <a:pt x="46912" y="1417"/>
                    <a:pt x="-12090" y="-6256"/>
                    <a:pt x="2198" y="6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8E348F6D-60E4-4366-B036-F5A4A418178F}"/>
                </a:ext>
              </a:extLst>
            </p:cNvPr>
            <p:cNvSpPr/>
            <p:nvPr/>
          </p:nvSpPr>
          <p:spPr>
            <a:xfrm>
              <a:off x="2484166" y="3829032"/>
              <a:ext cx="314629" cy="510477"/>
            </a:xfrm>
            <a:custGeom>
              <a:avLst/>
              <a:gdLst>
                <a:gd name="connsiteX0" fmla="*/ 314597 w 314629"/>
                <a:gd name="connsiteY0" fmla="*/ 18 h 510477"/>
                <a:gd name="connsiteX1" fmla="*/ 187597 w 314629"/>
                <a:gd name="connsiteY1" fmla="*/ 79393 h 510477"/>
                <a:gd name="connsiteX2" fmla="*/ 173309 w 314629"/>
                <a:gd name="connsiteY2" fmla="*/ 123843 h 510477"/>
                <a:gd name="connsiteX3" fmla="*/ 247922 w 314629"/>
                <a:gd name="connsiteY3" fmla="*/ 19068 h 510477"/>
                <a:gd name="connsiteX4" fmla="*/ 159022 w 314629"/>
                <a:gd name="connsiteY4" fmla="*/ 128606 h 510477"/>
                <a:gd name="connsiteX5" fmla="*/ 117747 w 314629"/>
                <a:gd name="connsiteY5" fmla="*/ 217506 h 510477"/>
                <a:gd name="connsiteX6" fmla="*/ 70122 w 314629"/>
                <a:gd name="connsiteY6" fmla="*/ 390543 h 510477"/>
                <a:gd name="connsiteX7" fmla="*/ 90759 w 314629"/>
                <a:gd name="connsiteY7" fmla="*/ 298468 h 510477"/>
                <a:gd name="connsiteX8" fmla="*/ 63772 w 314629"/>
                <a:gd name="connsiteY8" fmla="*/ 496906 h 510477"/>
                <a:gd name="connsiteX9" fmla="*/ 92347 w 314629"/>
                <a:gd name="connsiteY9" fmla="*/ 492143 h 510477"/>
                <a:gd name="connsiteX10" fmla="*/ 272 w 314629"/>
                <a:gd name="connsiteY10" fmla="*/ 485793 h 510477"/>
                <a:gd name="connsiteX11" fmla="*/ 68534 w 314629"/>
                <a:gd name="connsiteY11" fmla="*/ 361968 h 510477"/>
                <a:gd name="connsiteX12" fmla="*/ 192359 w 314629"/>
                <a:gd name="connsiteY12" fmla="*/ 22243 h 510477"/>
                <a:gd name="connsiteX13" fmla="*/ 200297 w 314629"/>
                <a:gd name="connsiteY13" fmla="*/ 71456 h 510477"/>
                <a:gd name="connsiteX14" fmla="*/ 314597 w 314629"/>
                <a:gd name="connsiteY14" fmla="*/ 18 h 5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629" h="510477">
                  <a:moveTo>
                    <a:pt x="314597" y="18"/>
                  </a:moveTo>
                  <a:cubicBezTo>
                    <a:pt x="312480" y="1341"/>
                    <a:pt x="211145" y="58756"/>
                    <a:pt x="187597" y="79393"/>
                  </a:cubicBezTo>
                  <a:cubicBezTo>
                    <a:pt x="164049" y="100031"/>
                    <a:pt x="163255" y="133897"/>
                    <a:pt x="173309" y="123843"/>
                  </a:cubicBezTo>
                  <a:cubicBezTo>
                    <a:pt x="183363" y="113789"/>
                    <a:pt x="250303" y="18274"/>
                    <a:pt x="247922" y="19068"/>
                  </a:cubicBezTo>
                  <a:cubicBezTo>
                    <a:pt x="245541" y="19862"/>
                    <a:pt x="180718" y="95533"/>
                    <a:pt x="159022" y="128606"/>
                  </a:cubicBezTo>
                  <a:cubicBezTo>
                    <a:pt x="137326" y="161679"/>
                    <a:pt x="132564" y="173850"/>
                    <a:pt x="117747" y="217506"/>
                  </a:cubicBezTo>
                  <a:cubicBezTo>
                    <a:pt x="102930" y="261162"/>
                    <a:pt x="74620" y="377049"/>
                    <a:pt x="70122" y="390543"/>
                  </a:cubicBezTo>
                  <a:cubicBezTo>
                    <a:pt x="65624" y="404037"/>
                    <a:pt x="91817" y="280741"/>
                    <a:pt x="90759" y="298468"/>
                  </a:cubicBezTo>
                  <a:cubicBezTo>
                    <a:pt x="89701" y="316195"/>
                    <a:pt x="63507" y="464627"/>
                    <a:pt x="63772" y="496906"/>
                  </a:cubicBezTo>
                  <a:cubicBezTo>
                    <a:pt x="64037" y="529185"/>
                    <a:pt x="102930" y="493995"/>
                    <a:pt x="92347" y="492143"/>
                  </a:cubicBezTo>
                  <a:cubicBezTo>
                    <a:pt x="81764" y="490291"/>
                    <a:pt x="4241" y="507489"/>
                    <a:pt x="272" y="485793"/>
                  </a:cubicBezTo>
                  <a:cubicBezTo>
                    <a:pt x="-3697" y="464097"/>
                    <a:pt x="36519" y="439226"/>
                    <a:pt x="68534" y="361968"/>
                  </a:cubicBezTo>
                  <a:cubicBezTo>
                    <a:pt x="100548" y="284710"/>
                    <a:pt x="170398" y="70662"/>
                    <a:pt x="192359" y="22243"/>
                  </a:cubicBezTo>
                  <a:cubicBezTo>
                    <a:pt x="214319" y="-26176"/>
                    <a:pt x="184422" y="72514"/>
                    <a:pt x="200297" y="71456"/>
                  </a:cubicBezTo>
                  <a:cubicBezTo>
                    <a:pt x="216172" y="70398"/>
                    <a:pt x="316714" y="-1305"/>
                    <a:pt x="3145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06E125B2-4492-4AF3-89F8-BB63D1740F70}"/>
                </a:ext>
              </a:extLst>
            </p:cNvPr>
            <p:cNvSpPr/>
            <p:nvPr/>
          </p:nvSpPr>
          <p:spPr>
            <a:xfrm>
              <a:off x="2772839" y="3689311"/>
              <a:ext cx="465319" cy="714908"/>
            </a:xfrm>
            <a:custGeom>
              <a:avLst/>
              <a:gdLst>
                <a:gd name="connsiteX0" fmla="*/ 8461 w 465319"/>
                <a:gd name="connsiteY0" fmla="*/ 6389 h 714908"/>
                <a:gd name="connsiteX1" fmla="*/ 106886 w 465319"/>
                <a:gd name="connsiteY1" fmla="*/ 49252 h 714908"/>
                <a:gd name="connsiteX2" fmla="*/ 281511 w 465319"/>
                <a:gd name="connsiteY2" fmla="*/ 157202 h 714908"/>
                <a:gd name="connsiteX3" fmla="*/ 249761 w 465319"/>
                <a:gd name="connsiteY3" fmla="*/ 115927 h 714908"/>
                <a:gd name="connsiteX4" fmla="*/ 316436 w 465319"/>
                <a:gd name="connsiteY4" fmla="*/ 223877 h 714908"/>
                <a:gd name="connsiteX5" fmla="*/ 419624 w 465319"/>
                <a:gd name="connsiteY5" fmla="*/ 458827 h 714908"/>
                <a:gd name="connsiteX6" fmla="*/ 391049 w 465319"/>
                <a:gd name="connsiteY6" fmla="*/ 396914 h 714908"/>
                <a:gd name="connsiteX7" fmla="*/ 441849 w 465319"/>
                <a:gd name="connsiteY7" fmla="*/ 585827 h 714908"/>
                <a:gd name="connsiteX8" fmla="*/ 441849 w 465319"/>
                <a:gd name="connsiteY8" fmla="*/ 704889 h 714908"/>
                <a:gd name="connsiteX9" fmla="*/ 462486 w 465319"/>
                <a:gd name="connsiteY9" fmla="*/ 687427 h 714908"/>
                <a:gd name="connsiteX10" fmla="*/ 449786 w 465319"/>
                <a:gd name="connsiteY10" fmla="*/ 520739 h 714908"/>
                <a:gd name="connsiteX11" fmla="*/ 324374 w 465319"/>
                <a:gd name="connsiteY11" fmla="*/ 181014 h 714908"/>
                <a:gd name="connsiteX12" fmla="*/ 8461 w 465319"/>
                <a:gd name="connsiteY12" fmla="*/ 6389 h 7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5319" h="714908">
                  <a:moveTo>
                    <a:pt x="8461" y="6389"/>
                  </a:moveTo>
                  <a:cubicBezTo>
                    <a:pt x="-27787" y="-15571"/>
                    <a:pt x="61378" y="24117"/>
                    <a:pt x="106886" y="49252"/>
                  </a:cubicBezTo>
                  <a:cubicBezTo>
                    <a:pt x="152394" y="74387"/>
                    <a:pt x="257699" y="146090"/>
                    <a:pt x="281511" y="157202"/>
                  </a:cubicBezTo>
                  <a:cubicBezTo>
                    <a:pt x="305324" y="168315"/>
                    <a:pt x="243940" y="104815"/>
                    <a:pt x="249761" y="115927"/>
                  </a:cubicBezTo>
                  <a:cubicBezTo>
                    <a:pt x="255582" y="127039"/>
                    <a:pt x="288126" y="166727"/>
                    <a:pt x="316436" y="223877"/>
                  </a:cubicBezTo>
                  <a:cubicBezTo>
                    <a:pt x="344747" y="281027"/>
                    <a:pt x="407189" y="429988"/>
                    <a:pt x="419624" y="458827"/>
                  </a:cubicBezTo>
                  <a:cubicBezTo>
                    <a:pt x="432060" y="487667"/>
                    <a:pt x="387345" y="375747"/>
                    <a:pt x="391049" y="396914"/>
                  </a:cubicBezTo>
                  <a:cubicBezTo>
                    <a:pt x="394753" y="418081"/>
                    <a:pt x="433382" y="534498"/>
                    <a:pt x="441849" y="585827"/>
                  </a:cubicBezTo>
                  <a:cubicBezTo>
                    <a:pt x="450316" y="637156"/>
                    <a:pt x="438410" y="687956"/>
                    <a:pt x="441849" y="704889"/>
                  </a:cubicBezTo>
                  <a:cubicBezTo>
                    <a:pt x="445288" y="721822"/>
                    <a:pt x="461163" y="718119"/>
                    <a:pt x="462486" y="687427"/>
                  </a:cubicBezTo>
                  <a:cubicBezTo>
                    <a:pt x="463809" y="656735"/>
                    <a:pt x="472805" y="605141"/>
                    <a:pt x="449786" y="520739"/>
                  </a:cubicBezTo>
                  <a:cubicBezTo>
                    <a:pt x="426767" y="436337"/>
                    <a:pt x="394753" y="265416"/>
                    <a:pt x="324374" y="181014"/>
                  </a:cubicBezTo>
                  <a:cubicBezTo>
                    <a:pt x="253995" y="96612"/>
                    <a:pt x="44709" y="28349"/>
                    <a:pt x="8461" y="6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283FA681-DAF7-4F88-8B3E-28BEFCCE1FE6}"/>
                </a:ext>
              </a:extLst>
            </p:cNvPr>
            <p:cNvSpPr/>
            <p:nvPr/>
          </p:nvSpPr>
          <p:spPr>
            <a:xfrm>
              <a:off x="2419456" y="3727224"/>
              <a:ext cx="428525" cy="302704"/>
            </a:xfrm>
            <a:custGeom>
              <a:avLst/>
              <a:gdLst>
                <a:gd name="connsiteX0" fmla="*/ 428519 w 428525"/>
                <a:gd name="connsiteY0" fmla="*/ 3401 h 302704"/>
                <a:gd name="connsiteX1" fmla="*/ 241194 w 428525"/>
                <a:gd name="connsiteY1" fmla="*/ 36739 h 302704"/>
                <a:gd name="connsiteX2" fmla="*/ 120544 w 428525"/>
                <a:gd name="connsiteY2" fmla="*/ 201839 h 302704"/>
                <a:gd name="connsiteX3" fmla="*/ 241194 w 428525"/>
                <a:gd name="connsiteY3" fmla="*/ 12926 h 302704"/>
                <a:gd name="connsiteX4" fmla="*/ 1482 w 428525"/>
                <a:gd name="connsiteY4" fmla="*/ 301851 h 302704"/>
                <a:gd name="connsiteX5" fmla="*/ 144357 w 428525"/>
                <a:gd name="connsiteY5" fmla="*/ 98651 h 302704"/>
                <a:gd name="connsiteX6" fmla="*/ 234844 w 428525"/>
                <a:gd name="connsiteY6" fmla="*/ 11339 h 302704"/>
                <a:gd name="connsiteX7" fmla="*/ 428519 w 428525"/>
                <a:gd name="connsiteY7" fmla="*/ 3401 h 30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525" h="302704">
                  <a:moveTo>
                    <a:pt x="428519" y="3401"/>
                  </a:moveTo>
                  <a:cubicBezTo>
                    <a:pt x="429577" y="7634"/>
                    <a:pt x="292523" y="3666"/>
                    <a:pt x="241194" y="36739"/>
                  </a:cubicBezTo>
                  <a:cubicBezTo>
                    <a:pt x="189865" y="69812"/>
                    <a:pt x="120544" y="205808"/>
                    <a:pt x="120544" y="201839"/>
                  </a:cubicBezTo>
                  <a:cubicBezTo>
                    <a:pt x="120544" y="197870"/>
                    <a:pt x="261038" y="-3743"/>
                    <a:pt x="241194" y="12926"/>
                  </a:cubicBezTo>
                  <a:cubicBezTo>
                    <a:pt x="221350" y="29595"/>
                    <a:pt x="17621" y="287564"/>
                    <a:pt x="1482" y="301851"/>
                  </a:cubicBezTo>
                  <a:cubicBezTo>
                    <a:pt x="-14658" y="316139"/>
                    <a:pt x="105463" y="147070"/>
                    <a:pt x="144357" y="98651"/>
                  </a:cubicBezTo>
                  <a:cubicBezTo>
                    <a:pt x="183251" y="50232"/>
                    <a:pt x="185896" y="26420"/>
                    <a:pt x="234844" y="11339"/>
                  </a:cubicBezTo>
                  <a:cubicBezTo>
                    <a:pt x="283792" y="-3742"/>
                    <a:pt x="427461" y="-832"/>
                    <a:pt x="428519" y="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E8B216D-2A7D-4341-9834-1AE68FE4D4FE}"/>
                </a:ext>
              </a:extLst>
            </p:cNvPr>
            <p:cNvSpPr/>
            <p:nvPr/>
          </p:nvSpPr>
          <p:spPr>
            <a:xfrm>
              <a:off x="2350886" y="4001500"/>
              <a:ext cx="121012" cy="532279"/>
            </a:xfrm>
            <a:custGeom>
              <a:avLst/>
              <a:gdLst>
                <a:gd name="connsiteX0" fmla="*/ 120852 w 121012"/>
                <a:gd name="connsiteY0" fmla="*/ 8525 h 532279"/>
                <a:gd name="connsiteX1" fmla="*/ 47827 w 121012"/>
                <a:gd name="connsiteY1" fmla="*/ 213313 h 532279"/>
                <a:gd name="connsiteX2" fmla="*/ 31952 w 121012"/>
                <a:gd name="connsiteY2" fmla="*/ 497475 h 532279"/>
                <a:gd name="connsiteX3" fmla="*/ 31952 w 121012"/>
                <a:gd name="connsiteY3" fmla="*/ 218075 h 532279"/>
                <a:gd name="connsiteX4" fmla="*/ 202 w 121012"/>
                <a:gd name="connsiteY4" fmla="*/ 530813 h 532279"/>
                <a:gd name="connsiteX5" fmla="*/ 49414 w 121012"/>
                <a:gd name="connsiteY5" fmla="*/ 60913 h 532279"/>
                <a:gd name="connsiteX6" fmla="*/ 52589 w 121012"/>
                <a:gd name="connsiteY6" fmla="*/ 151400 h 532279"/>
                <a:gd name="connsiteX7" fmla="*/ 66877 w 121012"/>
                <a:gd name="connsiteY7" fmla="*/ 49800 h 532279"/>
                <a:gd name="connsiteX8" fmla="*/ 120852 w 121012"/>
                <a:gd name="connsiteY8" fmla="*/ 8525 h 5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012" h="532279">
                  <a:moveTo>
                    <a:pt x="120852" y="8525"/>
                  </a:moveTo>
                  <a:cubicBezTo>
                    <a:pt x="117677" y="35777"/>
                    <a:pt x="62644" y="131821"/>
                    <a:pt x="47827" y="213313"/>
                  </a:cubicBezTo>
                  <a:cubicBezTo>
                    <a:pt x="33010" y="294805"/>
                    <a:pt x="34598" y="496681"/>
                    <a:pt x="31952" y="497475"/>
                  </a:cubicBezTo>
                  <a:cubicBezTo>
                    <a:pt x="29306" y="498269"/>
                    <a:pt x="37244" y="212519"/>
                    <a:pt x="31952" y="218075"/>
                  </a:cubicBezTo>
                  <a:cubicBezTo>
                    <a:pt x="26660" y="223631"/>
                    <a:pt x="-2708" y="557007"/>
                    <a:pt x="202" y="530813"/>
                  </a:cubicBezTo>
                  <a:cubicBezTo>
                    <a:pt x="3112" y="504619"/>
                    <a:pt x="40683" y="124149"/>
                    <a:pt x="49414" y="60913"/>
                  </a:cubicBezTo>
                  <a:cubicBezTo>
                    <a:pt x="58145" y="-2323"/>
                    <a:pt x="49679" y="153252"/>
                    <a:pt x="52589" y="151400"/>
                  </a:cubicBezTo>
                  <a:cubicBezTo>
                    <a:pt x="55499" y="149548"/>
                    <a:pt x="54441" y="73613"/>
                    <a:pt x="66877" y="49800"/>
                  </a:cubicBezTo>
                  <a:cubicBezTo>
                    <a:pt x="79312" y="25988"/>
                    <a:pt x="124027" y="-18727"/>
                    <a:pt x="120852" y="8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135405FE-0DB7-4849-8922-9A1BB8D236F4}"/>
                </a:ext>
              </a:extLst>
            </p:cNvPr>
            <p:cNvSpPr/>
            <p:nvPr/>
          </p:nvSpPr>
          <p:spPr>
            <a:xfrm>
              <a:off x="2346214" y="4319228"/>
              <a:ext cx="55736" cy="445119"/>
            </a:xfrm>
            <a:custGeom>
              <a:avLst/>
              <a:gdLst>
                <a:gd name="connsiteX0" fmla="*/ 31861 w 55736"/>
                <a:gd name="connsiteY0" fmla="*/ 1947 h 445119"/>
                <a:gd name="connsiteX1" fmla="*/ 23924 w 55736"/>
                <a:gd name="connsiteY1" fmla="*/ 187685 h 445119"/>
                <a:gd name="connsiteX2" fmla="*/ 55674 w 55736"/>
                <a:gd name="connsiteY2" fmla="*/ 333735 h 445119"/>
                <a:gd name="connsiteX3" fmla="*/ 14399 w 55736"/>
                <a:gd name="connsiteY3" fmla="*/ 130535 h 445119"/>
                <a:gd name="connsiteX4" fmla="*/ 28686 w 55736"/>
                <a:gd name="connsiteY4" fmla="*/ 440097 h 445119"/>
                <a:gd name="connsiteX5" fmla="*/ 19161 w 55736"/>
                <a:gd name="connsiteY5" fmla="*/ 306747 h 445119"/>
                <a:gd name="connsiteX6" fmla="*/ 111 w 55736"/>
                <a:gd name="connsiteY6" fmla="*/ 103547 h 445119"/>
                <a:gd name="connsiteX7" fmla="*/ 31861 w 55736"/>
                <a:gd name="connsiteY7" fmla="*/ 1947 h 4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36" h="445119">
                  <a:moveTo>
                    <a:pt x="31861" y="1947"/>
                  </a:moveTo>
                  <a:cubicBezTo>
                    <a:pt x="35830" y="15970"/>
                    <a:pt x="19955" y="132387"/>
                    <a:pt x="23924" y="187685"/>
                  </a:cubicBezTo>
                  <a:cubicBezTo>
                    <a:pt x="27893" y="242983"/>
                    <a:pt x="57262" y="343260"/>
                    <a:pt x="55674" y="333735"/>
                  </a:cubicBezTo>
                  <a:cubicBezTo>
                    <a:pt x="54087" y="324210"/>
                    <a:pt x="18897" y="112808"/>
                    <a:pt x="14399" y="130535"/>
                  </a:cubicBezTo>
                  <a:cubicBezTo>
                    <a:pt x="9901" y="148262"/>
                    <a:pt x="27892" y="410728"/>
                    <a:pt x="28686" y="440097"/>
                  </a:cubicBezTo>
                  <a:cubicBezTo>
                    <a:pt x="29480" y="469466"/>
                    <a:pt x="23923" y="362838"/>
                    <a:pt x="19161" y="306747"/>
                  </a:cubicBezTo>
                  <a:cubicBezTo>
                    <a:pt x="14399" y="250656"/>
                    <a:pt x="-1476" y="154611"/>
                    <a:pt x="111" y="103547"/>
                  </a:cubicBezTo>
                  <a:cubicBezTo>
                    <a:pt x="1698" y="52483"/>
                    <a:pt x="27892" y="-12076"/>
                    <a:pt x="31861" y="1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DE6AC7B5-6A16-41B1-BAC6-8499EB0CC693}"/>
                </a:ext>
              </a:extLst>
            </p:cNvPr>
            <p:cNvSpPr/>
            <p:nvPr/>
          </p:nvSpPr>
          <p:spPr>
            <a:xfrm>
              <a:off x="2501885" y="4435369"/>
              <a:ext cx="305424" cy="634529"/>
            </a:xfrm>
            <a:custGeom>
              <a:avLst/>
              <a:gdLst>
                <a:gd name="connsiteX0" fmla="*/ 34940 w 305424"/>
                <a:gd name="connsiteY0" fmla="*/ 106 h 634529"/>
                <a:gd name="connsiteX1" fmla="*/ 44465 w 305424"/>
                <a:gd name="connsiteY1" fmla="*/ 196956 h 634529"/>
                <a:gd name="connsiteX2" fmla="*/ 34940 w 305424"/>
                <a:gd name="connsiteY2" fmla="*/ 141394 h 634529"/>
                <a:gd name="connsiteX3" fmla="*/ 60340 w 305424"/>
                <a:gd name="connsiteY3" fmla="*/ 366819 h 634529"/>
                <a:gd name="connsiteX4" fmla="*/ 65103 w 305424"/>
                <a:gd name="connsiteY4" fmla="*/ 376344 h 634529"/>
                <a:gd name="connsiteX5" fmla="*/ 300053 w 305424"/>
                <a:gd name="connsiteY5" fmla="*/ 628756 h 634529"/>
                <a:gd name="connsiteX6" fmla="*/ 217503 w 305424"/>
                <a:gd name="connsiteY6" fmla="*/ 541444 h 634529"/>
                <a:gd name="connsiteX7" fmla="*/ 77803 w 305424"/>
                <a:gd name="connsiteY7" fmla="*/ 406506 h 634529"/>
                <a:gd name="connsiteX8" fmla="*/ 88915 w 305424"/>
                <a:gd name="connsiteY8" fmla="*/ 414444 h 634529"/>
                <a:gd name="connsiteX9" fmla="*/ 1603 w 305424"/>
                <a:gd name="connsiteY9" fmla="*/ 173144 h 634529"/>
                <a:gd name="connsiteX10" fmla="*/ 34940 w 305424"/>
                <a:gd name="connsiteY10" fmla="*/ 106 h 63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424" h="634529">
                  <a:moveTo>
                    <a:pt x="34940" y="106"/>
                  </a:moveTo>
                  <a:cubicBezTo>
                    <a:pt x="42084" y="4075"/>
                    <a:pt x="44465" y="173408"/>
                    <a:pt x="44465" y="196956"/>
                  </a:cubicBezTo>
                  <a:cubicBezTo>
                    <a:pt x="44465" y="220504"/>
                    <a:pt x="32294" y="113084"/>
                    <a:pt x="34940" y="141394"/>
                  </a:cubicBezTo>
                  <a:cubicBezTo>
                    <a:pt x="37586" y="169704"/>
                    <a:pt x="55313" y="327661"/>
                    <a:pt x="60340" y="366819"/>
                  </a:cubicBezTo>
                  <a:cubicBezTo>
                    <a:pt x="65367" y="405977"/>
                    <a:pt x="25151" y="332688"/>
                    <a:pt x="65103" y="376344"/>
                  </a:cubicBezTo>
                  <a:cubicBezTo>
                    <a:pt x="105055" y="420000"/>
                    <a:pt x="274653" y="601239"/>
                    <a:pt x="300053" y="628756"/>
                  </a:cubicBezTo>
                  <a:cubicBezTo>
                    <a:pt x="325453" y="656273"/>
                    <a:pt x="254545" y="578486"/>
                    <a:pt x="217503" y="541444"/>
                  </a:cubicBezTo>
                  <a:cubicBezTo>
                    <a:pt x="180461" y="504402"/>
                    <a:pt x="99234" y="427673"/>
                    <a:pt x="77803" y="406506"/>
                  </a:cubicBezTo>
                  <a:cubicBezTo>
                    <a:pt x="56372" y="385339"/>
                    <a:pt x="101615" y="453338"/>
                    <a:pt x="88915" y="414444"/>
                  </a:cubicBezTo>
                  <a:cubicBezTo>
                    <a:pt x="76215" y="375550"/>
                    <a:pt x="11128" y="242465"/>
                    <a:pt x="1603" y="173144"/>
                  </a:cubicBezTo>
                  <a:cubicBezTo>
                    <a:pt x="-7922" y="103823"/>
                    <a:pt x="27796" y="-3863"/>
                    <a:pt x="34940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726E8019-052C-4CAE-A00A-B92068E7F2A9}"/>
                </a:ext>
              </a:extLst>
            </p:cNvPr>
            <p:cNvSpPr/>
            <p:nvPr/>
          </p:nvSpPr>
          <p:spPr>
            <a:xfrm>
              <a:off x="2375837" y="4601665"/>
              <a:ext cx="102523" cy="366759"/>
            </a:xfrm>
            <a:custGeom>
              <a:avLst/>
              <a:gdLst>
                <a:gd name="connsiteX0" fmla="*/ 651 w 102523"/>
                <a:gd name="connsiteY0" fmla="*/ 2085 h 366759"/>
                <a:gd name="connsiteX1" fmla="*/ 22876 w 102523"/>
                <a:gd name="connsiteY1" fmla="*/ 149723 h 366759"/>
                <a:gd name="connsiteX2" fmla="*/ 91138 w 102523"/>
                <a:gd name="connsiteY2" fmla="*/ 303710 h 366759"/>
                <a:gd name="connsiteX3" fmla="*/ 13351 w 102523"/>
                <a:gd name="connsiteY3" fmla="*/ 133848 h 366759"/>
                <a:gd name="connsiteX4" fmla="*/ 18113 w 102523"/>
                <a:gd name="connsiteY4" fmla="*/ 137023 h 366759"/>
                <a:gd name="connsiteX5" fmla="*/ 102251 w 102523"/>
                <a:gd name="connsiteY5" fmla="*/ 362448 h 366759"/>
                <a:gd name="connsiteX6" fmla="*/ 43513 w 102523"/>
                <a:gd name="connsiteY6" fmla="*/ 264023 h 366759"/>
                <a:gd name="connsiteX7" fmla="*/ 651 w 102523"/>
                <a:gd name="connsiteY7" fmla="*/ 2085 h 36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23" h="366759">
                  <a:moveTo>
                    <a:pt x="651" y="2085"/>
                  </a:moveTo>
                  <a:cubicBezTo>
                    <a:pt x="-2788" y="-16965"/>
                    <a:pt x="7795" y="99452"/>
                    <a:pt x="22876" y="149723"/>
                  </a:cubicBezTo>
                  <a:cubicBezTo>
                    <a:pt x="37957" y="199994"/>
                    <a:pt x="92726" y="306356"/>
                    <a:pt x="91138" y="303710"/>
                  </a:cubicBezTo>
                  <a:cubicBezTo>
                    <a:pt x="89551" y="301064"/>
                    <a:pt x="25522" y="161629"/>
                    <a:pt x="13351" y="133848"/>
                  </a:cubicBezTo>
                  <a:cubicBezTo>
                    <a:pt x="1180" y="106067"/>
                    <a:pt x="3296" y="98923"/>
                    <a:pt x="18113" y="137023"/>
                  </a:cubicBezTo>
                  <a:cubicBezTo>
                    <a:pt x="32930" y="175123"/>
                    <a:pt x="98018" y="341281"/>
                    <a:pt x="102251" y="362448"/>
                  </a:cubicBezTo>
                  <a:cubicBezTo>
                    <a:pt x="106484" y="383615"/>
                    <a:pt x="60182" y="323025"/>
                    <a:pt x="43513" y="264023"/>
                  </a:cubicBezTo>
                  <a:cubicBezTo>
                    <a:pt x="26844" y="205021"/>
                    <a:pt x="4090" y="21135"/>
                    <a:pt x="651" y="2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162A973-D102-42AB-9EC6-608E1F81548E}"/>
                </a:ext>
              </a:extLst>
            </p:cNvPr>
            <p:cNvSpPr/>
            <p:nvPr/>
          </p:nvSpPr>
          <p:spPr>
            <a:xfrm>
              <a:off x="2613764" y="4917358"/>
              <a:ext cx="400904" cy="137242"/>
            </a:xfrm>
            <a:custGeom>
              <a:avLst/>
              <a:gdLst>
                <a:gd name="connsiteX0" fmla="*/ 2436 w 400904"/>
                <a:gd name="connsiteY0" fmla="*/ 717 h 137242"/>
                <a:gd name="connsiteX1" fmla="*/ 29424 w 400904"/>
                <a:gd name="connsiteY1" fmla="*/ 46755 h 137242"/>
                <a:gd name="connsiteX2" fmla="*/ 99274 w 400904"/>
                <a:gd name="connsiteY2" fmla="*/ 108667 h 137242"/>
                <a:gd name="connsiteX3" fmla="*/ 192936 w 400904"/>
                <a:gd name="connsiteY3" fmla="*/ 132480 h 137242"/>
                <a:gd name="connsiteX4" fmla="*/ 400899 w 400904"/>
                <a:gd name="connsiteY4" fmla="*/ 83267 h 137242"/>
                <a:gd name="connsiteX5" fmla="*/ 186586 w 400904"/>
                <a:gd name="connsiteY5" fmla="*/ 122955 h 137242"/>
                <a:gd name="connsiteX6" fmla="*/ 283424 w 400904"/>
                <a:gd name="connsiteY6" fmla="*/ 137242 h 137242"/>
                <a:gd name="connsiteX7" fmla="*/ 210399 w 400904"/>
                <a:gd name="connsiteY7" fmla="*/ 122955 h 137242"/>
                <a:gd name="connsiteX8" fmla="*/ 86574 w 400904"/>
                <a:gd name="connsiteY8" fmla="*/ 83267 h 137242"/>
                <a:gd name="connsiteX9" fmla="*/ 2436 w 400904"/>
                <a:gd name="connsiteY9" fmla="*/ 717 h 1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04" h="137242">
                  <a:moveTo>
                    <a:pt x="2436" y="717"/>
                  </a:moveTo>
                  <a:cubicBezTo>
                    <a:pt x="-7089" y="-5368"/>
                    <a:pt x="13285" y="28764"/>
                    <a:pt x="29424" y="46755"/>
                  </a:cubicBezTo>
                  <a:cubicBezTo>
                    <a:pt x="45563" y="64746"/>
                    <a:pt x="72022" y="94380"/>
                    <a:pt x="99274" y="108667"/>
                  </a:cubicBezTo>
                  <a:cubicBezTo>
                    <a:pt x="126526" y="122954"/>
                    <a:pt x="142665" y="136713"/>
                    <a:pt x="192936" y="132480"/>
                  </a:cubicBezTo>
                  <a:cubicBezTo>
                    <a:pt x="243207" y="128247"/>
                    <a:pt x="401957" y="84855"/>
                    <a:pt x="400899" y="83267"/>
                  </a:cubicBezTo>
                  <a:cubicBezTo>
                    <a:pt x="399841" y="81679"/>
                    <a:pt x="206165" y="113959"/>
                    <a:pt x="186586" y="122955"/>
                  </a:cubicBezTo>
                  <a:cubicBezTo>
                    <a:pt x="167007" y="131951"/>
                    <a:pt x="283424" y="137242"/>
                    <a:pt x="283424" y="137242"/>
                  </a:cubicBezTo>
                  <a:cubicBezTo>
                    <a:pt x="287393" y="137242"/>
                    <a:pt x="243207" y="131951"/>
                    <a:pt x="210399" y="122955"/>
                  </a:cubicBezTo>
                  <a:cubicBezTo>
                    <a:pt x="177591" y="113959"/>
                    <a:pt x="124939" y="100729"/>
                    <a:pt x="86574" y="83267"/>
                  </a:cubicBezTo>
                  <a:cubicBezTo>
                    <a:pt x="48209" y="65805"/>
                    <a:pt x="11961" y="6802"/>
                    <a:pt x="243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48019A37-8617-43E3-812E-C003EE002866}"/>
                </a:ext>
              </a:extLst>
            </p:cNvPr>
            <p:cNvSpPr/>
            <p:nvPr/>
          </p:nvSpPr>
          <p:spPr>
            <a:xfrm>
              <a:off x="2461065" y="4982305"/>
              <a:ext cx="688830" cy="207553"/>
            </a:xfrm>
            <a:custGeom>
              <a:avLst/>
              <a:gdLst>
                <a:gd name="connsiteX0" fmla="*/ 1148 w 688830"/>
                <a:gd name="connsiteY0" fmla="*/ 2445 h 207553"/>
                <a:gd name="connsiteX1" fmla="*/ 278960 w 688830"/>
                <a:gd name="connsiteY1" fmla="*/ 186595 h 207553"/>
                <a:gd name="connsiteX2" fmla="*/ 180535 w 688830"/>
                <a:gd name="connsiteY2" fmla="*/ 140558 h 207553"/>
                <a:gd name="connsiteX3" fmla="*/ 432948 w 688830"/>
                <a:gd name="connsiteY3" fmla="*/ 204058 h 207553"/>
                <a:gd name="connsiteX4" fmla="*/ 688535 w 688830"/>
                <a:gd name="connsiteY4" fmla="*/ 13558 h 207553"/>
                <a:gd name="connsiteX5" fmla="*/ 482160 w 688830"/>
                <a:gd name="connsiteY5" fmla="*/ 161195 h 207553"/>
                <a:gd name="connsiteX6" fmla="*/ 391673 w 688830"/>
                <a:gd name="connsiteY6" fmla="*/ 183420 h 207553"/>
                <a:gd name="connsiteX7" fmla="*/ 134498 w 688830"/>
                <a:gd name="connsiteY7" fmla="*/ 91345 h 207553"/>
                <a:gd name="connsiteX8" fmla="*/ 178948 w 688830"/>
                <a:gd name="connsiteY8" fmla="*/ 81820 h 207553"/>
                <a:gd name="connsiteX9" fmla="*/ 1148 w 688830"/>
                <a:gd name="connsiteY9" fmla="*/ 2445 h 20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8830" h="207553">
                  <a:moveTo>
                    <a:pt x="1148" y="2445"/>
                  </a:moveTo>
                  <a:cubicBezTo>
                    <a:pt x="17817" y="19907"/>
                    <a:pt x="249062" y="163576"/>
                    <a:pt x="278960" y="186595"/>
                  </a:cubicBezTo>
                  <a:cubicBezTo>
                    <a:pt x="308858" y="209614"/>
                    <a:pt x="154870" y="137647"/>
                    <a:pt x="180535" y="140558"/>
                  </a:cubicBezTo>
                  <a:cubicBezTo>
                    <a:pt x="206200" y="143469"/>
                    <a:pt x="348281" y="225225"/>
                    <a:pt x="432948" y="204058"/>
                  </a:cubicBezTo>
                  <a:cubicBezTo>
                    <a:pt x="517615" y="182891"/>
                    <a:pt x="680333" y="20702"/>
                    <a:pt x="688535" y="13558"/>
                  </a:cubicBezTo>
                  <a:cubicBezTo>
                    <a:pt x="696737" y="6414"/>
                    <a:pt x="531637" y="132885"/>
                    <a:pt x="482160" y="161195"/>
                  </a:cubicBezTo>
                  <a:cubicBezTo>
                    <a:pt x="432683" y="189505"/>
                    <a:pt x="449617" y="195062"/>
                    <a:pt x="391673" y="183420"/>
                  </a:cubicBezTo>
                  <a:cubicBezTo>
                    <a:pt x="333729" y="171778"/>
                    <a:pt x="169952" y="108278"/>
                    <a:pt x="134498" y="91345"/>
                  </a:cubicBezTo>
                  <a:cubicBezTo>
                    <a:pt x="99044" y="74412"/>
                    <a:pt x="203554" y="97430"/>
                    <a:pt x="178948" y="81820"/>
                  </a:cubicBezTo>
                  <a:cubicBezTo>
                    <a:pt x="154342" y="66210"/>
                    <a:pt x="-15521" y="-15017"/>
                    <a:pt x="1148" y="2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28A0272D-96F6-4A0F-8309-61D92FF8986A}"/>
                </a:ext>
              </a:extLst>
            </p:cNvPr>
            <p:cNvSpPr/>
            <p:nvPr/>
          </p:nvSpPr>
          <p:spPr>
            <a:xfrm>
              <a:off x="2835073" y="4585088"/>
              <a:ext cx="341459" cy="502034"/>
            </a:xfrm>
            <a:custGeom>
              <a:avLst/>
              <a:gdLst>
                <a:gd name="connsiteX0" fmla="*/ 282777 w 341459"/>
                <a:gd name="connsiteY0" fmla="*/ 2787 h 502034"/>
                <a:gd name="connsiteX1" fmla="*/ 314527 w 341459"/>
                <a:gd name="connsiteY1" fmla="*/ 91687 h 502034"/>
                <a:gd name="connsiteX2" fmla="*/ 317702 w 341459"/>
                <a:gd name="connsiteY2" fmla="*/ 253612 h 502034"/>
                <a:gd name="connsiteX3" fmla="*/ 202 w 341459"/>
                <a:gd name="connsiteY3" fmla="*/ 501262 h 502034"/>
                <a:gd name="connsiteX4" fmla="*/ 270077 w 341459"/>
                <a:gd name="connsiteY4" fmla="*/ 326637 h 502034"/>
                <a:gd name="connsiteX5" fmla="*/ 301827 w 341459"/>
                <a:gd name="connsiteY5" fmla="*/ 190112 h 502034"/>
                <a:gd name="connsiteX6" fmla="*/ 295477 w 341459"/>
                <a:gd name="connsiteY6" fmla="*/ 193287 h 502034"/>
                <a:gd name="connsiteX7" fmla="*/ 282777 w 341459"/>
                <a:gd name="connsiteY7" fmla="*/ 2787 h 50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59" h="502034">
                  <a:moveTo>
                    <a:pt x="282777" y="2787"/>
                  </a:moveTo>
                  <a:cubicBezTo>
                    <a:pt x="285952" y="-14146"/>
                    <a:pt x="308706" y="49883"/>
                    <a:pt x="314527" y="91687"/>
                  </a:cubicBezTo>
                  <a:cubicBezTo>
                    <a:pt x="320348" y="133491"/>
                    <a:pt x="370089" y="185350"/>
                    <a:pt x="317702" y="253612"/>
                  </a:cubicBezTo>
                  <a:cubicBezTo>
                    <a:pt x="265315" y="321874"/>
                    <a:pt x="8139" y="489091"/>
                    <a:pt x="202" y="501262"/>
                  </a:cubicBezTo>
                  <a:cubicBezTo>
                    <a:pt x="-7735" y="513433"/>
                    <a:pt x="219806" y="378495"/>
                    <a:pt x="270077" y="326637"/>
                  </a:cubicBezTo>
                  <a:cubicBezTo>
                    <a:pt x="320348" y="274779"/>
                    <a:pt x="297594" y="212337"/>
                    <a:pt x="301827" y="190112"/>
                  </a:cubicBezTo>
                  <a:cubicBezTo>
                    <a:pt x="306060" y="167887"/>
                    <a:pt x="299181" y="218158"/>
                    <a:pt x="295477" y="193287"/>
                  </a:cubicBezTo>
                  <a:cubicBezTo>
                    <a:pt x="291773" y="168416"/>
                    <a:pt x="279602" y="19720"/>
                    <a:pt x="282777" y="2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8C65AF71-507C-4894-8CD9-093DA4BF2FCB}"/>
                </a:ext>
              </a:extLst>
            </p:cNvPr>
            <p:cNvSpPr/>
            <p:nvPr/>
          </p:nvSpPr>
          <p:spPr>
            <a:xfrm>
              <a:off x="3044458" y="4733793"/>
              <a:ext cx="189435" cy="319410"/>
            </a:xfrm>
            <a:custGeom>
              <a:avLst/>
              <a:gdLst>
                <a:gd name="connsiteX0" fmla="*/ 81330 w 189435"/>
                <a:gd name="connsiteY0" fmla="*/ 132 h 319410"/>
                <a:gd name="connsiteX1" fmla="*/ 151180 w 189435"/>
                <a:gd name="connsiteY1" fmla="*/ 108082 h 319410"/>
                <a:gd name="connsiteX2" fmla="*/ 62280 w 189435"/>
                <a:gd name="connsiteY2" fmla="*/ 220795 h 319410"/>
                <a:gd name="connsiteX3" fmla="*/ 1955 w 189435"/>
                <a:gd name="connsiteY3" fmla="*/ 319220 h 319410"/>
                <a:gd name="connsiteX4" fmla="*/ 135305 w 189435"/>
                <a:gd name="connsiteY4" fmla="*/ 195395 h 319410"/>
                <a:gd name="connsiteX5" fmla="*/ 33705 w 189435"/>
                <a:gd name="connsiteY5" fmla="*/ 314457 h 319410"/>
                <a:gd name="connsiteX6" fmla="*/ 189280 w 189435"/>
                <a:gd name="connsiteY6" fmla="*/ 130307 h 319410"/>
                <a:gd name="connsiteX7" fmla="*/ 81330 w 189435"/>
                <a:gd name="connsiteY7" fmla="*/ 132 h 31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435" h="319410">
                  <a:moveTo>
                    <a:pt x="81330" y="132"/>
                  </a:moveTo>
                  <a:cubicBezTo>
                    <a:pt x="74980" y="-3572"/>
                    <a:pt x="154355" y="71305"/>
                    <a:pt x="151180" y="108082"/>
                  </a:cubicBezTo>
                  <a:cubicBezTo>
                    <a:pt x="148005" y="144859"/>
                    <a:pt x="87151" y="185605"/>
                    <a:pt x="62280" y="220795"/>
                  </a:cubicBezTo>
                  <a:cubicBezTo>
                    <a:pt x="37409" y="255985"/>
                    <a:pt x="-10216" y="323453"/>
                    <a:pt x="1955" y="319220"/>
                  </a:cubicBezTo>
                  <a:cubicBezTo>
                    <a:pt x="14126" y="314987"/>
                    <a:pt x="130013" y="196189"/>
                    <a:pt x="135305" y="195395"/>
                  </a:cubicBezTo>
                  <a:cubicBezTo>
                    <a:pt x="140597" y="194601"/>
                    <a:pt x="24709" y="325305"/>
                    <a:pt x="33705" y="314457"/>
                  </a:cubicBezTo>
                  <a:cubicBezTo>
                    <a:pt x="42701" y="303609"/>
                    <a:pt x="184518" y="180313"/>
                    <a:pt x="189280" y="130307"/>
                  </a:cubicBezTo>
                  <a:cubicBezTo>
                    <a:pt x="194043" y="80301"/>
                    <a:pt x="87680" y="3836"/>
                    <a:pt x="81330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4750FE3-B536-4945-BDCF-FA9C271B95E5}"/>
              </a:ext>
            </a:extLst>
          </p:cNvPr>
          <p:cNvGrpSpPr/>
          <p:nvPr/>
        </p:nvGrpSpPr>
        <p:grpSpPr>
          <a:xfrm>
            <a:off x="3220632" y="3707891"/>
            <a:ext cx="869054" cy="1492362"/>
            <a:chOff x="3615264" y="3707891"/>
            <a:chExt cx="869054" cy="1492362"/>
          </a:xfrm>
        </p:grpSpPr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B7E974EE-0302-40BE-B974-2F2A63C9B90A}"/>
                </a:ext>
              </a:extLst>
            </p:cNvPr>
            <p:cNvSpPr/>
            <p:nvPr/>
          </p:nvSpPr>
          <p:spPr>
            <a:xfrm>
              <a:off x="3909471" y="3740476"/>
              <a:ext cx="501240" cy="433726"/>
            </a:xfrm>
            <a:custGeom>
              <a:avLst/>
              <a:gdLst>
                <a:gd name="connsiteX0" fmla="*/ 497429 w 501240"/>
                <a:gd name="connsiteY0" fmla="*/ 1791 h 433726"/>
                <a:gd name="connsiteX1" fmla="*/ 474146 w 501240"/>
                <a:gd name="connsiteY1" fmla="*/ 412424 h 433726"/>
                <a:gd name="connsiteX2" fmla="*/ 474146 w 501240"/>
                <a:gd name="connsiteY2" fmla="*/ 378557 h 433726"/>
                <a:gd name="connsiteX3" fmla="*/ 427579 w 501240"/>
                <a:gd name="connsiteY3" fmla="*/ 408191 h 433726"/>
                <a:gd name="connsiteX4" fmla="*/ 495312 w 501240"/>
                <a:gd name="connsiteY4" fmla="*/ 423007 h 433726"/>
                <a:gd name="connsiteX5" fmla="*/ 491079 w 501240"/>
                <a:gd name="connsiteY5" fmla="*/ 427241 h 433726"/>
                <a:gd name="connsiteX6" fmla="*/ 436046 w 501240"/>
                <a:gd name="connsiteY6" fmla="*/ 331991 h 433726"/>
                <a:gd name="connsiteX7" fmla="*/ 256129 w 501240"/>
                <a:gd name="connsiteY7" fmla="*/ 147841 h 433726"/>
                <a:gd name="connsiteX8" fmla="*/ 12 w 501240"/>
                <a:gd name="connsiteY8" fmla="*/ 122441 h 433726"/>
                <a:gd name="connsiteX9" fmla="*/ 266712 w 501240"/>
                <a:gd name="connsiteY9" fmla="*/ 194407 h 433726"/>
                <a:gd name="connsiteX10" fmla="*/ 457212 w 501240"/>
                <a:gd name="connsiteY10" fmla="*/ 412424 h 433726"/>
                <a:gd name="connsiteX11" fmla="*/ 444512 w 501240"/>
                <a:gd name="connsiteY11" fmla="*/ 268491 h 433726"/>
                <a:gd name="connsiteX12" fmla="*/ 497429 w 501240"/>
                <a:gd name="connsiteY12" fmla="*/ 1791 h 4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240" h="433726">
                  <a:moveTo>
                    <a:pt x="497429" y="1791"/>
                  </a:moveTo>
                  <a:cubicBezTo>
                    <a:pt x="502368" y="25780"/>
                    <a:pt x="478026" y="349630"/>
                    <a:pt x="474146" y="412424"/>
                  </a:cubicBezTo>
                  <a:cubicBezTo>
                    <a:pt x="470266" y="475218"/>
                    <a:pt x="481907" y="379262"/>
                    <a:pt x="474146" y="378557"/>
                  </a:cubicBezTo>
                  <a:cubicBezTo>
                    <a:pt x="466385" y="377852"/>
                    <a:pt x="424051" y="400783"/>
                    <a:pt x="427579" y="408191"/>
                  </a:cubicBezTo>
                  <a:cubicBezTo>
                    <a:pt x="431107" y="415599"/>
                    <a:pt x="484729" y="419832"/>
                    <a:pt x="495312" y="423007"/>
                  </a:cubicBezTo>
                  <a:cubicBezTo>
                    <a:pt x="505895" y="426182"/>
                    <a:pt x="500957" y="442410"/>
                    <a:pt x="491079" y="427241"/>
                  </a:cubicBezTo>
                  <a:cubicBezTo>
                    <a:pt x="481201" y="412072"/>
                    <a:pt x="475204" y="378558"/>
                    <a:pt x="436046" y="331991"/>
                  </a:cubicBezTo>
                  <a:cubicBezTo>
                    <a:pt x="396888" y="285424"/>
                    <a:pt x="328801" y="182766"/>
                    <a:pt x="256129" y="147841"/>
                  </a:cubicBezTo>
                  <a:cubicBezTo>
                    <a:pt x="183457" y="112916"/>
                    <a:pt x="-1752" y="114680"/>
                    <a:pt x="12" y="122441"/>
                  </a:cubicBezTo>
                  <a:cubicBezTo>
                    <a:pt x="1776" y="130202"/>
                    <a:pt x="190512" y="146077"/>
                    <a:pt x="266712" y="194407"/>
                  </a:cubicBezTo>
                  <a:cubicBezTo>
                    <a:pt x="342912" y="242738"/>
                    <a:pt x="427579" y="400077"/>
                    <a:pt x="457212" y="412424"/>
                  </a:cubicBezTo>
                  <a:cubicBezTo>
                    <a:pt x="486845" y="424771"/>
                    <a:pt x="437809" y="335519"/>
                    <a:pt x="444512" y="268491"/>
                  </a:cubicBezTo>
                  <a:cubicBezTo>
                    <a:pt x="451215" y="201463"/>
                    <a:pt x="492490" y="-22198"/>
                    <a:pt x="497429" y="1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2E94F4D8-C7A0-4367-9EE7-B7BACD7E5CBA}"/>
                </a:ext>
              </a:extLst>
            </p:cNvPr>
            <p:cNvSpPr/>
            <p:nvPr/>
          </p:nvSpPr>
          <p:spPr>
            <a:xfrm>
              <a:off x="3841366" y="3729140"/>
              <a:ext cx="590986" cy="115629"/>
            </a:xfrm>
            <a:custGeom>
              <a:avLst/>
              <a:gdLst>
                <a:gd name="connsiteX0" fmla="*/ 384 w 590986"/>
                <a:gd name="connsiteY0" fmla="*/ 32177 h 115629"/>
                <a:gd name="connsiteX1" fmla="*/ 275551 w 590986"/>
                <a:gd name="connsiteY1" fmla="*/ 23710 h 115629"/>
                <a:gd name="connsiteX2" fmla="*/ 449117 w 590986"/>
                <a:gd name="connsiteY2" fmla="*/ 114727 h 115629"/>
                <a:gd name="connsiteX3" fmla="*/ 485101 w 590986"/>
                <a:gd name="connsiteY3" fmla="*/ 68160 h 115629"/>
                <a:gd name="connsiteX4" fmla="*/ 590934 w 590986"/>
                <a:gd name="connsiteY4" fmla="*/ 32177 h 115629"/>
                <a:gd name="connsiteX5" fmla="*/ 470284 w 590986"/>
                <a:gd name="connsiteY5" fmla="*/ 36410 h 115629"/>
                <a:gd name="connsiteX6" fmla="*/ 434301 w 590986"/>
                <a:gd name="connsiteY6" fmla="*/ 78743 h 115629"/>
                <a:gd name="connsiteX7" fmla="*/ 339051 w 590986"/>
                <a:gd name="connsiteY7" fmla="*/ 2543 h 115629"/>
                <a:gd name="connsiteX8" fmla="*/ 384 w 590986"/>
                <a:gd name="connsiteY8" fmla="*/ 32177 h 1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986" h="115629">
                  <a:moveTo>
                    <a:pt x="384" y="32177"/>
                  </a:moveTo>
                  <a:cubicBezTo>
                    <a:pt x="-10199" y="35705"/>
                    <a:pt x="200762" y="9952"/>
                    <a:pt x="275551" y="23710"/>
                  </a:cubicBezTo>
                  <a:cubicBezTo>
                    <a:pt x="350340" y="37468"/>
                    <a:pt x="414192" y="107319"/>
                    <a:pt x="449117" y="114727"/>
                  </a:cubicBezTo>
                  <a:cubicBezTo>
                    <a:pt x="484042" y="122135"/>
                    <a:pt x="461465" y="81918"/>
                    <a:pt x="485101" y="68160"/>
                  </a:cubicBezTo>
                  <a:cubicBezTo>
                    <a:pt x="508737" y="54402"/>
                    <a:pt x="593404" y="37469"/>
                    <a:pt x="590934" y="32177"/>
                  </a:cubicBezTo>
                  <a:cubicBezTo>
                    <a:pt x="588465" y="26885"/>
                    <a:pt x="496389" y="28649"/>
                    <a:pt x="470284" y="36410"/>
                  </a:cubicBezTo>
                  <a:cubicBezTo>
                    <a:pt x="444179" y="44171"/>
                    <a:pt x="456173" y="84387"/>
                    <a:pt x="434301" y="78743"/>
                  </a:cubicBezTo>
                  <a:cubicBezTo>
                    <a:pt x="412429" y="73099"/>
                    <a:pt x="407490" y="15243"/>
                    <a:pt x="339051" y="2543"/>
                  </a:cubicBezTo>
                  <a:cubicBezTo>
                    <a:pt x="270612" y="-10157"/>
                    <a:pt x="10967" y="28649"/>
                    <a:pt x="384" y="32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8B2318D7-CB18-4B67-ADE1-6D7351BBA4F5}"/>
                </a:ext>
              </a:extLst>
            </p:cNvPr>
            <p:cNvSpPr/>
            <p:nvPr/>
          </p:nvSpPr>
          <p:spPr>
            <a:xfrm>
              <a:off x="3702945" y="3707891"/>
              <a:ext cx="284892" cy="521363"/>
            </a:xfrm>
            <a:custGeom>
              <a:avLst/>
              <a:gdLst>
                <a:gd name="connsiteX0" fmla="*/ 284855 w 284892"/>
                <a:gd name="connsiteY0" fmla="*/ 509 h 521363"/>
                <a:gd name="connsiteX1" fmla="*/ 68955 w 284892"/>
                <a:gd name="connsiteY1" fmla="*/ 144442 h 521363"/>
                <a:gd name="connsiteX2" fmla="*/ 28738 w 284892"/>
                <a:gd name="connsiteY2" fmla="*/ 258742 h 521363"/>
                <a:gd name="connsiteX3" fmla="*/ 5455 w 284892"/>
                <a:gd name="connsiteY3" fmla="*/ 516976 h 521363"/>
                <a:gd name="connsiteX4" fmla="*/ 7572 w 284892"/>
                <a:gd name="connsiteY4" fmla="*/ 398442 h 521363"/>
                <a:gd name="connsiteX5" fmla="*/ 85888 w 284892"/>
                <a:gd name="connsiteY5" fmla="*/ 108459 h 521363"/>
                <a:gd name="connsiteX6" fmla="*/ 284855 w 284892"/>
                <a:gd name="connsiteY6" fmla="*/ 509 h 5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892" h="521363">
                  <a:moveTo>
                    <a:pt x="284855" y="509"/>
                  </a:moveTo>
                  <a:cubicBezTo>
                    <a:pt x="282033" y="6506"/>
                    <a:pt x="111641" y="101403"/>
                    <a:pt x="68955" y="144442"/>
                  </a:cubicBezTo>
                  <a:cubicBezTo>
                    <a:pt x="26269" y="187481"/>
                    <a:pt x="39321" y="196653"/>
                    <a:pt x="28738" y="258742"/>
                  </a:cubicBezTo>
                  <a:cubicBezTo>
                    <a:pt x="18155" y="320831"/>
                    <a:pt x="8983" y="493693"/>
                    <a:pt x="5455" y="516976"/>
                  </a:cubicBezTo>
                  <a:cubicBezTo>
                    <a:pt x="1927" y="540259"/>
                    <a:pt x="-5833" y="466528"/>
                    <a:pt x="7572" y="398442"/>
                  </a:cubicBezTo>
                  <a:cubicBezTo>
                    <a:pt x="20977" y="330356"/>
                    <a:pt x="41791" y="174781"/>
                    <a:pt x="85888" y="108459"/>
                  </a:cubicBezTo>
                  <a:cubicBezTo>
                    <a:pt x="129985" y="42137"/>
                    <a:pt x="287677" y="-5488"/>
                    <a:pt x="284855" y="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DB2C8016-A328-4422-8BFB-FF4450D3064C}"/>
                </a:ext>
              </a:extLst>
            </p:cNvPr>
            <p:cNvSpPr/>
            <p:nvPr/>
          </p:nvSpPr>
          <p:spPr>
            <a:xfrm>
              <a:off x="3864206" y="3779437"/>
              <a:ext cx="380042" cy="250696"/>
            </a:xfrm>
            <a:custGeom>
              <a:avLst/>
              <a:gdLst>
                <a:gd name="connsiteX0" fmla="*/ 379711 w 380042"/>
                <a:gd name="connsiteY0" fmla="*/ 151213 h 250696"/>
                <a:gd name="connsiteX1" fmla="*/ 180744 w 380042"/>
                <a:gd name="connsiteY1" fmla="*/ 51730 h 250696"/>
                <a:gd name="connsiteX2" fmla="*/ 70677 w 380042"/>
                <a:gd name="connsiteY2" fmla="*/ 91946 h 250696"/>
                <a:gd name="connsiteX3" fmla="*/ 2944 w 380042"/>
                <a:gd name="connsiteY3" fmla="*/ 250696 h 250696"/>
                <a:gd name="connsiteX4" fmla="*/ 24111 w 380042"/>
                <a:gd name="connsiteY4" fmla="*/ 94063 h 250696"/>
                <a:gd name="connsiteX5" fmla="*/ 129944 w 380042"/>
                <a:gd name="connsiteY5" fmla="*/ 930 h 250696"/>
                <a:gd name="connsiteX6" fmla="*/ 379711 w 380042"/>
                <a:gd name="connsiteY6" fmla="*/ 151213 h 25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42" h="250696">
                  <a:moveTo>
                    <a:pt x="379711" y="151213"/>
                  </a:moveTo>
                  <a:cubicBezTo>
                    <a:pt x="388178" y="159680"/>
                    <a:pt x="232250" y="61608"/>
                    <a:pt x="180744" y="51730"/>
                  </a:cubicBezTo>
                  <a:cubicBezTo>
                    <a:pt x="129238" y="41852"/>
                    <a:pt x="100310" y="58785"/>
                    <a:pt x="70677" y="91946"/>
                  </a:cubicBezTo>
                  <a:cubicBezTo>
                    <a:pt x="41044" y="125107"/>
                    <a:pt x="10705" y="250343"/>
                    <a:pt x="2944" y="250696"/>
                  </a:cubicBezTo>
                  <a:cubicBezTo>
                    <a:pt x="-4817" y="251049"/>
                    <a:pt x="2944" y="135691"/>
                    <a:pt x="24111" y="94063"/>
                  </a:cubicBezTo>
                  <a:cubicBezTo>
                    <a:pt x="45278" y="52435"/>
                    <a:pt x="70325" y="-8242"/>
                    <a:pt x="129944" y="930"/>
                  </a:cubicBezTo>
                  <a:cubicBezTo>
                    <a:pt x="189563" y="10102"/>
                    <a:pt x="371244" y="142746"/>
                    <a:pt x="379711" y="151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89F5ECE9-C71F-474C-94F6-BD5F34C8D097}"/>
                </a:ext>
              </a:extLst>
            </p:cNvPr>
            <p:cNvSpPr/>
            <p:nvPr/>
          </p:nvSpPr>
          <p:spPr>
            <a:xfrm>
              <a:off x="3664245" y="3927544"/>
              <a:ext cx="204415" cy="442371"/>
            </a:xfrm>
            <a:custGeom>
              <a:avLst/>
              <a:gdLst>
                <a:gd name="connsiteX0" fmla="*/ 92838 w 204415"/>
                <a:gd name="connsiteY0" fmla="*/ 989 h 442371"/>
                <a:gd name="connsiteX1" fmla="*/ 52622 w 204415"/>
                <a:gd name="connsiteY1" fmla="*/ 123756 h 442371"/>
                <a:gd name="connsiteX2" fmla="*/ 56855 w 204415"/>
                <a:gd name="connsiteY2" fmla="*/ 208423 h 442371"/>
                <a:gd name="connsiteX3" fmla="*/ 202905 w 204415"/>
                <a:gd name="connsiteY3" fmla="*/ 437023 h 442371"/>
                <a:gd name="connsiteX4" fmla="*/ 126705 w 204415"/>
                <a:gd name="connsiteY4" fmla="*/ 356589 h 442371"/>
                <a:gd name="connsiteX5" fmla="*/ 27222 w 204415"/>
                <a:gd name="connsiteY5" fmla="*/ 206306 h 442371"/>
                <a:gd name="connsiteX6" fmla="*/ 25105 w 204415"/>
                <a:gd name="connsiteY6" fmla="*/ 72956 h 442371"/>
                <a:gd name="connsiteX7" fmla="*/ 1822 w 204415"/>
                <a:gd name="connsiteY7" fmla="*/ 66606 h 442371"/>
                <a:gd name="connsiteX8" fmla="*/ 92838 w 204415"/>
                <a:gd name="connsiteY8" fmla="*/ 989 h 4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15" h="442371">
                  <a:moveTo>
                    <a:pt x="92838" y="989"/>
                  </a:moveTo>
                  <a:cubicBezTo>
                    <a:pt x="101305" y="10514"/>
                    <a:pt x="58619" y="89184"/>
                    <a:pt x="52622" y="123756"/>
                  </a:cubicBezTo>
                  <a:cubicBezTo>
                    <a:pt x="46625" y="158328"/>
                    <a:pt x="31808" y="156212"/>
                    <a:pt x="56855" y="208423"/>
                  </a:cubicBezTo>
                  <a:cubicBezTo>
                    <a:pt x="81902" y="260634"/>
                    <a:pt x="191263" y="412329"/>
                    <a:pt x="202905" y="437023"/>
                  </a:cubicBezTo>
                  <a:cubicBezTo>
                    <a:pt x="214547" y="461717"/>
                    <a:pt x="155986" y="395042"/>
                    <a:pt x="126705" y="356589"/>
                  </a:cubicBezTo>
                  <a:cubicBezTo>
                    <a:pt x="97425" y="318136"/>
                    <a:pt x="44155" y="253578"/>
                    <a:pt x="27222" y="206306"/>
                  </a:cubicBezTo>
                  <a:cubicBezTo>
                    <a:pt x="10289" y="159034"/>
                    <a:pt x="29338" y="96239"/>
                    <a:pt x="25105" y="72956"/>
                  </a:cubicBezTo>
                  <a:cubicBezTo>
                    <a:pt x="20872" y="49673"/>
                    <a:pt x="-7350" y="79659"/>
                    <a:pt x="1822" y="66606"/>
                  </a:cubicBezTo>
                  <a:cubicBezTo>
                    <a:pt x="10994" y="53553"/>
                    <a:pt x="84371" y="-8536"/>
                    <a:pt x="92838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8B36DFCD-4B07-4F00-AEC4-FD42EA6E8528}"/>
                </a:ext>
              </a:extLst>
            </p:cNvPr>
            <p:cNvSpPr/>
            <p:nvPr/>
          </p:nvSpPr>
          <p:spPr>
            <a:xfrm>
              <a:off x="3884212" y="4059632"/>
              <a:ext cx="225704" cy="258297"/>
            </a:xfrm>
            <a:custGeom>
              <a:avLst/>
              <a:gdLst>
                <a:gd name="connsiteX0" fmla="*/ 1988 w 225704"/>
                <a:gd name="connsiteY0" fmla="*/ 135 h 258297"/>
                <a:gd name="connsiteX1" fmla="*/ 54905 w 225704"/>
                <a:gd name="connsiteY1" fmla="*/ 148301 h 258297"/>
                <a:gd name="connsiteX2" fmla="*/ 224238 w 225704"/>
                <a:gd name="connsiteY2" fmla="*/ 256251 h 258297"/>
                <a:gd name="connsiteX3" fmla="*/ 131105 w 225704"/>
                <a:gd name="connsiteY3" fmla="*/ 211801 h 258297"/>
                <a:gd name="connsiteX4" fmla="*/ 27388 w 225704"/>
                <a:gd name="connsiteY4" fmla="*/ 122901 h 258297"/>
                <a:gd name="connsiteX5" fmla="*/ 1988 w 225704"/>
                <a:gd name="connsiteY5" fmla="*/ 135 h 2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04" h="258297">
                  <a:moveTo>
                    <a:pt x="1988" y="135"/>
                  </a:moveTo>
                  <a:cubicBezTo>
                    <a:pt x="6574" y="4368"/>
                    <a:pt x="17863" y="105615"/>
                    <a:pt x="54905" y="148301"/>
                  </a:cubicBezTo>
                  <a:cubicBezTo>
                    <a:pt x="91947" y="190987"/>
                    <a:pt x="211538" y="245668"/>
                    <a:pt x="224238" y="256251"/>
                  </a:cubicBezTo>
                  <a:cubicBezTo>
                    <a:pt x="236938" y="266834"/>
                    <a:pt x="163913" y="234026"/>
                    <a:pt x="131105" y="211801"/>
                  </a:cubicBezTo>
                  <a:cubicBezTo>
                    <a:pt x="98297" y="189576"/>
                    <a:pt x="55963" y="153945"/>
                    <a:pt x="27388" y="122901"/>
                  </a:cubicBezTo>
                  <a:cubicBezTo>
                    <a:pt x="-1187" y="91857"/>
                    <a:pt x="-2598" y="-4098"/>
                    <a:pt x="1988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A976C29D-984A-4B48-B74D-C5E958F999E7}"/>
                </a:ext>
              </a:extLst>
            </p:cNvPr>
            <p:cNvSpPr/>
            <p:nvPr/>
          </p:nvSpPr>
          <p:spPr>
            <a:xfrm>
              <a:off x="4054832" y="4311591"/>
              <a:ext cx="357651" cy="352610"/>
            </a:xfrm>
            <a:custGeom>
              <a:avLst/>
              <a:gdLst>
                <a:gd name="connsiteX0" fmla="*/ 4935 w 357651"/>
                <a:gd name="connsiteY0" fmla="*/ 2176 h 352610"/>
                <a:gd name="connsiteX1" fmla="*/ 66318 w 357651"/>
                <a:gd name="connsiteY1" fmla="*/ 40276 h 352610"/>
                <a:gd name="connsiteX2" fmla="*/ 220835 w 357651"/>
                <a:gd name="connsiteY2" fmla="*/ 158809 h 352610"/>
                <a:gd name="connsiteX3" fmla="*/ 352068 w 357651"/>
                <a:gd name="connsiteY3" fmla="*/ 349309 h 352610"/>
                <a:gd name="connsiteX4" fmla="*/ 330901 w 357651"/>
                <a:gd name="connsiteY4" fmla="*/ 273109 h 352610"/>
                <a:gd name="connsiteX5" fmla="*/ 307618 w 357651"/>
                <a:gd name="connsiteY5" fmla="*/ 188442 h 352610"/>
                <a:gd name="connsiteX6" fmla="*/ 186968 w 357651"/>
                <a:gd name="connsiteY6" fmla="*/ 95309 h 352610"/>
                <a:gd name="connsiteX7" fmla="*/ 4935 w 357651"/>
                <a:gd name="connsiteY7" fmla="*/ 2176 h 3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51" h="352610">
                  <a:moveTo>
                    <a:pt x="4935" y="2176"/>
                  </a:moveTo>
                  <a:cubicBezTo>
                    <a:pt x="-15173" y="-6996"/>
                    <a:pt x="30335" y="14171"/>
                    <a:pt x="66318" y="40276"/>
                  </a:cubicBezTo>
                  <a:cubicBezTo>
                    <a:pt x="102301" y="66381"/>
                    <a:pt x="173210" y="107304"/>
                    <a:pt x="220835" y="158809"/>
                  </a:cubicBezTo>
                  <a:cubicBezTo>
                    <a:pt x="268460" y="210314"/>
                    <a:pt x="333724" y="330259"/>
                    <a:pt x="352068" y="349309"/>
                  </a:cubicBezTo>
                  <a:cubicBezTo>
                    <a:pt x="370412" y="368359"/>
                    <a:pt x="338309" y="299920"/>
                    <a:pt x="330901" y="273109"/>
                  </a:cubicBezTo>
                  <a:cubicBezTo>
                    <a:pt x="323493" y="246298"/>
                    <a:pt x="331607" y="218075"/>
                    <a:pt x="307618" y="188442"/>
                  </a:cubicBezTo>
                  <a:cubicBezTo>
                    <a:pt x="283629" y="158809"/>
                    <a:pt x="239179" y="129176"/>
                    <a:pt x="186968" y="95309"/>
                  </a:cubicBezTo>
                  <a:cubicBezTo>
                    <a:pt x="134757" y="61442"/>
                    <a:pt x="25043" y="11348"/>
                    <a:pt x="4935" y="2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D972E973-5527-46B0-BE73-F7C500EBE1D9}"/>
                </a:ext>
              </a:extLst>
            </p:cNvPr>
            <p:cNvSpPr/>
            <p:nvPr/>
          </p:nvSpPr>
          <p:spPr>
            <a:xfrm>
              <a:off x="4285780" y="4562967"/>
              <a:ext cx="198538" cy="566710"/>
            </a:xfrm>
            <a:custGeom>
              <a:avLst/>
              <a:gdLst>
                <a:gd name="connsiteX0" fmla="*/ 108420 w 198538"/>
                <a:gd name="connsiteY0" fmla="*/ 566 h 566710"/>
                <a:gd name="connsiteX1" fmla="*/ 161337 w 198538"/>
                <a:gd name="connsiteY1" fmla="*/ 224933 h 566710"/>
                <a:gd name="connsiteX2" fmla="*/ 87253 w 198538"/>
                <a:gd name="connsiteY2" fmla="*/ 453533 h 566710"/>
                <a:gd name="connsiteX3" fmla="*/ 470 w 198538"/>
                <a:gd name="connsiteY3" fmla="*/ 540316 h 566710"/>
                <a:gd name="connsiteX4" fmla="*/ 127470 w 198538"/>
                <a:gd name="connsiteY4" fmla="*/ 390033 h 566710"/>
                <a:gd name="connsiteX5" fmla="*/ 42803 w 198538"/>
                <a:gd name="connsiteY5" fmla="*/ 565716 h 566710"/>
                <a:gd name="connsiteX6" fmla="*/ 197320 w 198538"/>
                <a:gd name="connsiteY6" fmla="*/ 292666 h 566710"/>
                <a:gd name="connsiteX7" fmla="*/ 108420 w 198538"/>
                <a:gd name="connsiteY7" fmla="*/ 566 h 56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38" h="566710">
                  <a:moveTo>
                    <a:pt x="108420" y="566"/>
                  </a:moveTo>
                  <a:cubicBezTo>
                    <a:pt x="102423" y="-10723"/>
                    <a:pt x="164865" y="149439"/>
                    <a:pt x="161337" y="224933"/>
                  </a:cubicBezTo>
                  <a:cubicBezTo>
                    <a:pt x="157809" y="300428"/>
                    <a:pt x="114064" y="400969"/>
                    <a:pt x="87253" y="453533"/>
                  </a:cubicBezTo>
                  <a:cubicBezTo>
                    <a:pt x="60442" y="506097"/>
                    <a:pt x="-6233" y="550899"/>
                    <a:pt x="470" y="540316"/>
                  </a:cubicBezTo>
                  <a:cubicBezTo>
                    <a:pt x="7173" y="529733"/>
                    <a:pt x="120414" y="385800"/>
                    <a:pt x="127470" y="390033"/>
                  </a:cubicBezTo>
                  <a:cubicBezTo>
                    <a:pt x="134526" y="394266"/>
                    <a:pt x="31161" y="581944"/>
                    <a:pt x="42803" y="565716"/>
                  </a:cubicBezTo>
                  <a:cubicBezTo>
                    <a:pt x="54445" y="549488"/>
                    <a:pt x="184267" y="380155"/>
                    <a:pt x="197320" y="292666"/>
                  </a:cubicBezTo>
                  <a:cubicBezTo>
                    <a:pt x="210373" y="205177"/>
                    <a:pt x="114417" y="11855"/>
                    <a:pt x="108420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11D1748E-399B-47EE-9772-F1803C2193E1}"/>
                </a:ext>
              </a:extLst>
            </p:cNvPr>
            <p:cNvSpPr/>
            <p:nvPr/>
          </p:nvSpPr>
          <p:spPr>
            <a:xfrm>
              <a:off x="3806543" y="4326341"/>
              <a:ext cx="465025" cy="408092"/>
            </a:xfrm>
            <a:custGeom>
              <a:avLst/>
              <a:gdLst>
                <a:gd name="connsiteX0" fmla="*/ 52140 w 465025"/>
                <a:gd name="connsiteY0" fmla="*/ 61509 h 408092"/>
                <a:gd name="connsiteX1" fmla="*/ 284974 w 465025"/>
                <a:gd name="connsiteY1" fmla="*/ 218142 h 408092"/>
                <a:gd name="connsiteX2" fmla="*/ 460657 w 465025"/>
                <a:gd name="connsiteY2" fmla="*/ 406526 h 408092"/>
                <a:gd name="connsiteX3" fmla="*/ 405624 w 465025"/>
                <a:gd name="connsiteY3" fmla="*/ 302809 h 408092"/>
                <a:gd name="connsiteX4" fmla="*/ 337890 w 465025"/>
                <a:gd name="connsiteY4" fmla="*/ 209676 h 408092"/>
                <a:gd name="connsiteX5" fmla="*/ 3457 w 465025"/>
                <a:gd name="connsiteY5" fmla="*/ 2242 h 408092"/>
                <a:gd name="connsiteX6" fmla="*/ 157974 w 465025"/>
                <a:gd name="connsiteY6" fmla="*/ 97492 h 408092"/>
                <a:gd name="connsiteX7" fmla="*/ 52140 w 465025"/>
                <a:gd name="connsiteY7" fmla="*/ 61509 h 4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025" h="408092">
                  <a:moveTo>
                    <a:pt x="52140" y="61509"/>
                  </a:moveTo>
                  <a:cubicBezTo>
                    <a:pt x="73307" y="81617"/>
                    <a:pt x="216888" y="160639"/>
                    <a:pt x="284974" y="218142"/>
                  </a:cubicBezTo>
                  <a:cubicBezTo>
                    <a:pt x="353060" y="275645"/>
                    <a:pt x="440549" y="392415"/>
                    <a:pt x="460657" y="406526"/>
                  </a:cubicBezTo>
                  <a:cubicBezTo>
                    <a:pt x="480765" y="420637"/>
                    <a:pt x="426085" y="335617"/>
                    <a:pt x="405624" y="302809"/>
                  </a:cubicBezTo>
                  <a:cubicBezTo>
                    <a:pt x="385163" y="270001"/>
                    <a:pt x="404918" y="259770"/>
                    <a:pt x="337890" y="209676"/>
                  </a:cubicBezTo>
                  <a:cubicBezTo>
                    <a:pt x="270862" y="159582"/>
                    <a:pt x="33443" y="20939"/>
                    <a:pt x="3457" y="2242"/>
                  </a:cubicBezTo>
                  <a:cubicBezTo>
                    <a:pt x="-26529" y="-16455"/>
                    <a:pt x="148096" y="87614"/>
                    <a:pt x="157974" y="97492"/>
                  </a:cubicBezTo>
                  <a:cubicBezTo>
                    <a:pt x="167852" y="107370"/>
                    <a:pt x="30973" y="41401"/>
                    <a:pt x="52140" y="61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1E88660A-17E0-4699-A5DC-E11ADA3C07F1}"/>
                </a:ext>
              </a:extLst>
            </p:cNvPr>
            <p:cNvSpPr/>
            <p:nvPr/>
          </p:nvSpPr>
          <p:spPr>
            <a:xfrm>
              <a:off x="4028116" y="4715830"/>
              <a:ext cx="286890" cy="372807"/>
            </a:xfrm>
            <a:custGeom>
              <a:avLst/>
              <a:gdLst>
                <a:gd name="connsiteX0" fmla="*/ 241201 w 286890"/>
                <a:gd name="connsiteY0" fmla="*/ 103 h 372807"/>
                <a:gd name="connsiteX1" fmla="*/ 251784 w 286890"/>
                <a:gd name="connsiteY1" fmla="*/ 194837 h 372807"/>
                <a:gd name="connsiteX2" fmla="*/ 184051 w 286890"/>
                <a:gd name="connsiteY2" fmla="*/ 304903 h 372807"/>
                <a:gd name="connsiteX3" fmla="*/ 8367 w 286890"/>
                <a:gd name="connsiteY3" fmla="*/ 366287 h 372807"/>
                <a:gd name="connsiteX4" fmla="*/ 44351 w 286890"/>
                <a:gd name="connsiteY4" fmla="*/ 368403 h 372807"/>
                <a:gd name="connsiteX5" fmla="*/ 186167 w 286890"/>
                <a:gd name="connsiteY5" fmla="*/ 343003 h 372807"/>
                <a:gd name="connsiteX6" fmla="*/ 285651 w 286890"/>
                <a:gd name="connsiteY6" fmla="*/ 222353 h 372807"/>
                <a:gd name="connsiteX7" fmla="*/ 241201 w 286890"/>
                <a:gd name="connsiteY7" fmla="*/ 103 h 3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90" h="372807">
                  <a:moveTo>
                    <a:pt x="241201" y="103"/>
                  </a:moveTo>
                  <a:cubicBezTo>
                    <a:pt x="235557" y="-4483"/>
                    <a:pt x="261309" y="144037"/>
                    <a:pt x="251784" y="194837"/>
                  </a:cubicBezTo>
                  <a:cubicBezTo>
                    <a:pt x="242259" y="245637"/>
                    <a:pt x="224620" y="276328"/>
                    <a:pt x="184051" y="304903"/>
                  </a:cubicBezTo>
                  <a:cubicBezTo>
                    <a:pt x="143482" y="333478"/>
                    <a:pt x="31650" y="355704"/>
                    <a:pt x="8367" y="366287"/>
                  </a:cubicBezTo>
                  <a:cubicBezTo>
                    <a:pt x="-14916" y="376870"/>
                    <a:pt x="14718" y="372284"/>
                    <a:pt x="44351" y="368403"/>
                  </a:cubicBezTo>
                  <a:cubicBezTo>
                    <a:pt x="73984" y="364522"/>
                    <a:pt x="145950" y="367345"/>
                    <a:pt x="186167" y="343003"/>
                  </a:cubicBezTo>
                  <a:cubicBezTo>
                    <a:pt x="226384" y="318661"/>
                    <a:pt x="276126" y="283031"/>
                    <a:pt x="285651" y="222353"/>
                  </a:cubicBezTo>
                  <a:cubicBezTo>
                    <a:pt x="295176" y="161675"/>
                    <a:pt x="246845" y="4689"/>
                    <a:pt x="24120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0ED4A8B9-30A1-415F-AEA7-0AAE19B589AB}"/>
                </a:ext>
              </a:extLst>
            </p:cNvPr>
            <p:cNvSpPr/>
            <p:nvPr/>
          </p:nvSpPr>
          <p:spPr>
            <a:xfrm>
              <a:off x="3675329" y="4611659"/>
              <a:ext cx="697191" cy="588594"/>
            </a:xfrm>
            <a:custGeom>
              <a:avLst/>
              <a:gdLst>
                <a:gd name="connsiteX0" fmla="*/ 1321 w 697191"/>
                <a:gd name="connsiteY0" fmla="*/ 558 h 588594"/>
                <a:gd name="connsiteX1" fmla="*/ 28838 w 697191"/>
                <a:gd name="connsiteY1" fmla="*/ 349808 h 588594"/>
                <a:gd name="connsiteX2" fmla="*/ 24604 w 697191"/>
                <a:gd name="connsiteY2" fmla="*/ 561474 h 588594"/>
                <a:gd name="connsiteX3" fmla="*/ 56354 w 697191"/>
                <a:gd name="connsiteY3" fmla="*/ 500091 h 588594"/>
                <a:gd name="connsiteX4" fmla="*/ 105038 w 697191"/>
                <a:gd name="connsiteY4" fmla="*/ 447174 h 588594"/>
                <a:gd name="connsiteX5" fmla="*/ 221454 w 697191"/>
                <a:gd name="connsiteY5" fmla="*/ 519141 h 588594"/>
                <a:gd name="connsiteX6" fmla="*/ 375971 w 697191"/>
                <a:gd name="connsiteY6" fmla="*/ 580524 h 588594"/>
                <a:gd name="connsiteX7" fmla="*/ 532604 w 697191"/>
                <a:gd name="connsiteY7" fmla="*/ 578408 h 588594"/>
                <a:gd name="connsiteX8" fmla="*/ 695588 w 697191"/>
                <a:gd name="connsiteY8" fmla="*/ 493741 h 588594"/>
                <a:gd name="connsiteX9" fmla="*/ 428888 w 697191"/>
                <a:gd name="connsiteY9" fmla="*/ 519141 h 588594"/>
                <a:gd name="connsiteX10" fmla="*/ 128321 w 697191"/>
                <a:gd name="connsiteY10" fmla="*/ 455641 h 588594"/>
                <a:gd name="connsiteX11" fmla="*/ 113504 w 697191"/>
                <a:gd name="connsiteY11" fmla="*/ 553008 h 588594"/>
                <a:gd name="connsiteX12" fmla="*/ 79638 w 697191"/>
                <a:gd name="connsiteY12" fmla="*/ 523374 h 588594"/>
                <a:gd name="connsiteX13" fmla="*/ 77521 w 697191"/>
                <a:gd name="connsiteY13" fmla="*/ 436591 h 588594"/>
                <a:gd name="connsiteX14" fmla="*/ 1321 w 697191"/>
                <a:gd name="connsiteY14" fmla="*/ 558 h 58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7191" h="588594">
                  <a:moveTo>
                    <a:pt x="1321" y="558"/>
                  </a:moveTo>
                  <a:cubicBezTo>
                    <a:pt x="-6793" y="-13906"/>
                    <a:pt x="24958" y="256322"/>
                    <a:pt x="28838" y="349808"/>
                  </a:cubicBezTo>
                  <a:cubicBezTo>
                    <a:pt x="32718" y="443294"/>
                    <a:pt x="20018" y="536427"/>
                    <a:pt x="24604" y="561474"/>
                  </a:cubicBezTo>
                  <a:cubicBezTo>
                    <a:pt x="29190" y="586521"/>
                    <a:pt x="42948" y="519141"/>
                    <a:pt x="56354" y="500091"/>
                  </a:cubicBezTo>
                  <a:cubicBezTo>
                    <a:pt x="69760" y="481041"/>
                    <a:pt x="77521" y="443999"/>
                    <a:pt x="105038" y="447174"/>
                  </a:cubicBezTo>
                  <a:cubicBezTo>
                    <a:pt x="132555" y="450349"/>
                    <a:pt x="176299" y="496916"/>
                    <a:pt x="221454" y="519141"/>
                  </a:cubicBezTo>
                  <a:cubicBezTo>
                    <a:pt x="266609" y="541366"/>
                    <a:pt x="324113" y="570646"/>
                    <a:pt x="375971" y="580524"/>
                  </a:cubicBezTo>
                  <a:cubicBezTo>
                    <a:pt x="427829" y="590402"/>
                    <a:pt x="479335" y="592872"/>
                    <a:pt x="532604" y="578408"/>
                  </a:cubicBezTo>
                  <a:cubicBezTo>
                    <a:pt x="585874" y="563944"/>
                    <a:pt x="712874" y="503619"/>
                    <a:pt x="695588" y="493741"/>
                  </a:cubicBezTo>
                  <a:cubicBezTo>
                    <a:pt x="678302" y="483863"/>
                    <a:pt x="523432" y="525491"/>
                    <a:pt x="428888" y="519141"/>
                  </a:cubicBezTo>
                  <a:cubicBezTo>
                    <a:pt x="334344" y="512791"/>
                    <a:pt x="180885" y="449997"/>
                    <a:pt x="128321" y="455641"/>
                  </a:cubicBezTo>
                  <a:cubicBezTo>
                    <a:pt x="75757" y="461286"/>
                    <a:pt x="121618" y="541719"/>
                    <a:pt x="113504" y="553008"/>
                  </a:cubicBezTo>
                  <a:cubicBezTo>
                    <a:pt x="105390" y="564297"/>
                    <a:pt x="85635" y="542777"/>
                    <a:pt x="79638" y="523374"/>
                  </a:cubicBezTo>
                  <a:cubicBezTo>
                    <a:pt x="73641" y="503971"/>
                    <a:pt x="88810" y="519847"/>
                    <a:pt x="77521" y="436591"/>
                  </a:cubicBezTo>
                  <a:cubicBezTo>
                    <a:pt x="66232" y="353336"/>
                    <a:pt x="9435" y="15022"/>
                    <a:pt x="1321" y="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3F3E2CCA-9929-4E33-B9AF-58EF483F7F7F}"/>
                </a:ext>
              </a:extLst>
            </p:cNvPr>
            <p:cNvSpPr/>
            <p:nvPr/>
          </p:nvSpPr>
          <p:spPr>
            <a:xfrm>
              <a:off x="3615264" y="4679204"/>
              <a:ext cx="524295" cy="399011"/>
            </a:xfrm>
            <a:custGeom>
              <a:avLst/>
              <a:gdLst>
                <a:gd name="connsiteX0" fmla="*/ 3 w 524295"/>
                <a:gd name="connsiteY0" fmla="*/ 746 h 399011"/>
                <a:gd name="connsiteX1" fmla="*/ 137586 w 524295"/>
                <a:gd name="connsiteY1" fmla="*/ 26146 h 399011"/>
                <a:gd name="connsiteX2" fmla="*/ 177803 w 524295"/>
                <a:gd name="connsiteY2" fmla="*/ 38846 h 399011"/>
                <a:gd name="connsiteX3" fmla="*/ 169336 w 524295"/>
                <a:gd name="connsiteY3" fmla="*/ 102346 h 399011"/>
                <a:gd name="connsiteX4" fmla="*/ 203203 w 524295"/>
                <a:gd name="connsiteY4" fmla="*/ 199713 h 399011"/>
                <a:gd name="connsiteX5" fmla="*/ 518586 w 524295"/>
                <a:gd name="connsiteY5" fmla="*/ 388096 h 399011"/>
                <a:gd name="connsiteX6" fmla="*/ 395819 w 524295"/>
                <a:gd name="connsiteY6" fmla="*/ 369046 h 399011"/>
                <a:gd name="connsiteX7" fmla="*/ 260353 w 524295"/>
                <a:gd name="connsiteY7" fmla="*/ 307663 h 399011"/>
                <a:gd name="connsiteX8" fmla="*/ 179919 w 524295"/>
                <a:gd name="connsiteY8" fmla="*/ 178546 h 399011"/>
                <a:gd name="connsiteX9" fmla="*/ 141819 w 524295"/>
                <a:gd name="connsiteY9" fmla="*/ 57896 h 399011"/>
                <a:gd name="connsiteX10" fmla="*/ 3 w 524295"/>
                <a:gd name="connsiteY10" fmla="*/ 746 h 39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295" h="399011">
                  <a:moveTo>
                    <a:pt x="3" y="746"/>
                  </a:moveTo>
                  <a:cubicBezTo>
                    <a:pt x="-702" y="-4546"/>
                    <a:pt x="107953" y="19796"/>
                    <a:pt x="137586" y="26146"/>
                  </a:cubicBezTo>
                  <a:cubicBezTo>
                    <a:pt x="167219" y="32496"/>
                    <a:pt x="172511" y="26146"/>
                    <a:pt x="177803" y="38846"/>
                  </a:cubicBezTo>
                  <a:cubicBezTo>
                    <a:pt x="183095" y="51546"/>
                    <a:pt x="165103" y="75535"/>
                    <a:pt x="169336" y="102346"/>
                  </a:cubicBezTo>
                  <a:cubicBezTo>
                    <a:pt x="173569" y="129157"/>
                    <a:pt x="144995" y="152088"/>
                    <a:pt x="203203" y="199713"/>
                  </a:cubicBezTo>
                  <a:cubicBezTo>
                    <a:pt x="261411" y="247338"/>
                    <a:pt x="486483" y="359874"/>
                    <a:pt x="518586" y="388096"/>
                  </a:cubicBezTo>
                  <a:cubicBezTo>
                    <a:pt x="550689" y="416318"/>
                    <a:pt x="438858" y="382451"/>
                    <a:pt x="395819" y="369046"/>
                  </a:cubicBezTo>
                  <a:cubicBezTo>
                    <a:pt x="352780" y="355641"/>
                    <a:pt x="296336" y="339413"/>
                    <a:pt x="260353" y="307663"/>
                  </a:cubicBezTo>
                  <a:cubicBezTo>
                    <a:pt x="224370" y="275913"/>
                    <a:pt x="199675" y="220174"/>
                    <a:pt x="179919" y="178546"/>
                  </a:cubicBezTo>
                  <a:cubicBezTo>
                    <a:pt x="160163" y="136918"/>
                    <a:pt x="169688" y="88588"/>
                    <a:pt x="141819" y="57896"/>
                  </a:cubicBezTo>
                  <a:cubicBezTo>
                    <a:pt x="113950" y="27204"/>
                    <a:pt x="708" y="6038"/>
                    <a:pt x="3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2E1BE2-3111-45DF-8C74-29D6B7D675E9}"/>
              </a:ext>
            </a:extLst>
          </p:cNvPr>
          <p:cNvSpPr txBox="1"/>
          <p:nvPr/>
        </p:nvSpPr>
        <p:spPr>
          <a:xfrm>
            <a:off x="3998807" y="4616450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>
                <a:solidFill>
                  <a:srgbClr val="4472C4"/>
                </a:solidFill>
                <a:latin typeface="Futura Condensed Extra" pitchFamily="50" charset="0"/>
              </a:rPr>
              <a:t>WE,Can</a:t>
            </a:r>
            <a:r>
              <a:rPr kumimoji="1" lang="en-US" altLang="ja-JP" sz="3600" dirty="0">
                <a:solidFill>
                  <a:srgbClr val="4472C4"/>
                </a:solidFill>
                <a:latin typeface="Futura Condensed Extra" pitchFamily="50" charset="0"/>
              </a:rPr>
              <a:t>.</a:t>
            </a:r>
            <a:endParaRPr kumimoji="1" lang="ja-JP" altLang="en-US" sz="3600" dirty="0">
              <a:solidFill>
                <a:srgbClr val="4472C4"/>
              </a:solidFill>
              <a:latin typeface="Futura Condensed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2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ィギュアスケート世界ジュニア選手権女子フリー＞圧勝のカミラ・ワリエワ― スポニチ Sponichi Annex スポーツ" hidden="1">
            <a:extLst>
              <a:ext uri="{FF2B5EF4-FFF2-40B4-BE49-F238E27FC236}">
                <a16:creationId xmlns:a16="http://schemas.microsoft.com/office/drawing/2014/main" id="{6D5DAF08-DB91-4649-A7D5-4D62C4ABE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5200" r="4590"/>
          <a:stretch/>
        </p:blipFill>
        <p:spPr bwMode="auto">
          <a:xfrm>
            <a:off x="1" y="287191"/>
            <a:ext cx="9601200" cy="127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" name="グループ化 1433">
            <a:extLst>
              <a:ext uri="{FF2B5EF4-FFF2-40B4-BE49-F238E27FC236}">
                <a16:creationId xmlns:a16="http://schemas.microsoft.com/office/drawing/2014/main" id="{513D2D01-4BAC-4F75-BDF1-C9C54168EA55}"/>
              </a:ext>
            </a:extLst>
          </p:cNvPr>
          <p:cNvGrpSpPr/>
          <p:nvPr/>
        </p:nvGrpSpPr>
        <p:grpSpPr>
          <a:xfrm>
            <a:off x="31188" y="561855"/>
            <a:ext cx="9369545" cy="12083389"/>
            <a:chOff x="31188" y="561855"/>
            <a:chExt cx="9369545" cy="12083389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469F172-2D02-4154-A998-53C7B9BE97F0}"/>
                </a:ext>
              </a:extLst>
            </p:cNvPr>
            <p:cNvSpPr/>
            <p:nvPr/>
          </p:nvSpPr>
          <p:spPr>
            <a:xfrm>
              <a:off x="2836837" y="2903527"/>
              <a:ext cx="170368" cy="47646"/>
            </a:xfrm>
            <a:custGeom>
              <a:avLst/>
              <a:gdLst>
                <a:gd name="connsiteX0" fmla="*/ 26 w 170368"/>
                <a:gd name="connsiteY0" fmla="*/ 42873 h 47646"/>
                <a:gd name="connsiteX1" fmla="*/ 76226 w 170368"/>
                <a:gd name="connsiteY1" fmla="*/ 28586 h 47646"/>
                <a:gd name="connsiteX2" fmla="*/ 169888 w 170368"/>
                <a:gd name="connsiteY2" fmla="*/ 47636 h 47646"/>
                <a:gd name="connsiteX3" fmla="*/ 111151 w 170368"/>
                <a:gd name="connsiteY3" fmla="*/ 25411 h 47646"/>
                <a:gd name="connsiteX4" fmla="*/ 74638 w 170368"/>
                <a:gd name="connsiteY4" fmla="*/ 11 h 47646"/>
                <a:gd name="connsiteX5" fmla="*/ 84163 w 170368"/>
                <a:gd name="connsiteY5" fmla="*/ 22236 h 47646"/>
                <a:gd name="connsiteX6" fmla="*/ 26 w 170368"/>
                <a:gd name="connsiteY6" fmla="*/ 42873 h 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68" h="47646">
                  <a:moveTo>
                    <a:pt x="26" y="42873"/>
                  </a:moveTo>
                  <a:cubicBezTo>
                    <a:pt x="-1297" y="43931"/>
                    <a:pt x="47916" y="27792"/>
                    <a:pt x="76226" y="28586"/>
                  </a:cubicBezTo>
                  <a:cubicBezTo>
                    <a:pt x="104536" y="29380"/>
                    <a:pt x="164067" y="48165"/>
                    <a:pt x="169888" y="47636"/>
                  </a:cubicBezTo>
                  <a:cubicBezTo>
                    <a:pt x="175709" y="47107"/>
                    <a:pt x="127026" y="33348"/>
                    <a:pt x="111151" y="25411"/>
                  </a:cubicBezTo>
                  <a:cubicBezTo>
                    <a:pt x="95276" y="17474"/>
                    <a:pt x="79136" y="540"/>
                    <a:pt x="74638" y="11"/>
                  </a:cubicBezTo>
                  <a:cubicBezTo>
                    <a:pt x="70140" y="-518"/>
                    <a:pt x="93952" y="17474"/>
                    <a:pt x="84163" y="22236"/>
                  </a:cubicBezTo>
                  <a:cubicBezTo>
                    <a:pt x="74374" y="26998"/>
                    <a:pt x="1349" y="41815"/>
                    <a:pt x="26" y="42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9DAF3E8-933E-454A-BC40-D920C85E51A1}"/>
                </a:ext>
              </a:extLst>
            </p:cNvPr>
            <p:cNvSpPr/>
            <p:nvPr/>
          </p:nvSpPr>
          <p:spPr>
            <a:xfrm>
              <a:off x="2824107" y="2787266"/>
              <a:ext cx="198179" cy="88369"/>
            </a:xfrm>
            <a:custGeom>
              <a:avLst/>
              <a:gdLst>
                <a:gd name="connsiteX0" fmla="*/ 56 w 198179"/>
                <a:gd name="connsiteY0" fmla="*/ 87697 h 88369"/>
                <a:gd name="connsiteX1" fmla="*/ 41331 w 198179"/>
                <a:gd name="connsiteY1" fmla="*/ 3559 h 88369"/>
                <a:gd name="connsiteX2" fmla="*/ 123881 w 198179"/>
                <a:gd name="connsiteY2" fmla="*/ 22609 h 88369"/>
                <a:gd name="connsiteX3" fmla="*/ 196906 w 198179"/>
                <a:gd name="connsiteY3" fmla="*/ 86109 h 88369"/>
                <a:gd name="connsiteX4" fmla="*/ 165156 w 198179"/>
                <a:gd name="connsiteY4" fmla="*/ 70234 h 88369"/>
                <a:gd name="connsiteX5" fmla="*/ 100068 w 198179"/>
                <a:gd name="connsiteY5" fmla="*/ 32134 h 88369"/>
                <a:gd name="connsiteX6" fmla="*/ 49268 w 198179"/>
                <a:gd name="connsiteY6" fmla="*/ 28959 h 88369"/>
                <a:gd name="connsiteX7" fmla="*/ 56 w 198179"/>
                <a:gd name="connsiteY7" fmla="*/ 87697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179" h="88369">
                  <a:moveTo>
                    <a:pt x="56" y="87697"/>
                  </a:moveTo>
                  <a:cubicBezTo>
                    <a:pt x="-1267" y="83464"/>
                    <a:pt x="20694" y="14407"/>
                    <a:pt x="41331" y="3559"/>
                  </a:cubicBezTo>
                  <a:cubicBezTo>
                    <a:pt x="61969" y="-7289"/>
                    <a:pt x="97952" y="8851"/>
                    <a:pt x="123881" y="22609"/>
                  </a:cubicBezTo>
                  <a:cubicBezTo>
                    <a:pt x="149810" y="36367"/>
                    <a:pt x="190027" y="78171"/>
                    <a:pt x="196906" y="86109"/>
                  </a:cubicBezTo>
                  <a:cubicBezTo>
                    <a:pt x="203785" y="94047"/>
                    <a:pt x="181296" y="79230"/>
                    <a:pt x="165156" y="70234"/>
                  </a:cubicBezTo>
                  <a:cubicBezTo>
                    <a:pt x="149016" y="61238"/>
                    <a:pt x="119383" y="39013"/>
                    <a:pt x="100068" y="32134"/>
                  </a:cubicBezTo>
                  <a:cubicBezTo>
                    <a:pt x="80753" y="25255"/>
                    <a:pt x="64349" y="24197"/>
                    <a:pt x="49268" y="28959"/>
                  </a:cubicBezTo>
                  <a:cubicBezTo>
                    <a:pt x="34187" y="33721"/>
                    <a:pt x="1379" y="91930"/>
                    <a:pt x="56" y="87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7FE5CEC-87A3-4880-B8B9-A14CE42DF29E}"/>
                </a:ext>
              </a:extLst>
            </p:cNvPr>
            <p:cNvSpPr/>
            <p:nvPr/>
          </p:nvSpPr>
          <p:spPr>
            <a:xfrm>
              <a:off x="2855858" y="2814498"/>
              <a:ext cx="132145" cy="52728"/>
            </a:xfrm>
            <a:custGeom>
              <a:avLst/>
              <a:gdLst>
                <a:gd name="connsiteX0" fmla="*/ 55 w 132145"/>
                <a:gd name="connsiteY0" fmla="*/ 140 h 52728"/>
                <a:gd name="connsiteX1" fmla="*/ 55617 w 132145"/>
                <a:gd name="connsiteY1" fmla="*/ 28715 h 52728"/>
                <a:gd name="connsiteX2" fmla="*/ 58792 w 132145"/>
                <a:gd name="connsiteY2" fmla="*/ 14427 h 52728"/>
                <a:gd name="connsiteX3" fmla="*/ 101655 w 132145"/>
                <a:gd name="connsiteY3" fmla="*/ 52527 h 52728"/>
                <a:gd name="connsiteX4" fmla="*/ 90542 w 132145"/>
                <a:gd name="connsiteY4" fmla="*/ 30302 h 52728"/>
                <a:gd name="connsiteX5" fmla="*/ 131817 w 132145"/>
                <a:gd name="connsiteY5" fmla="*/ 49352 h 52728"/>
                <a:gd name="connsiteX6" fmla="*/ 106417 w 132145"/>
                <a:gd name="connsiteY6" fmla="*/ 41415 h 52728"/>
                <a:gd name="connsiteX7" fmla="*/ 46092 w 132145"/>
                <a:gd name="connsiteY7" fmla="*/ 43002 h 52728"/>
                <a:gd name="connsiteX8" fmla="*/ 55 w 132145"/>
                <a:gd name="connsiteY8" fmla="*/ 140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45" h="52728">
                  <a:moveTo>
                    <a:pt x="55" y="140"/>
                  </a:moveTo>
                  <a:cubicBezTo>
                    <a:pt x="1643" y="-2241"/>
                    <a:pt x="45828" y="26334"/>
                    <a:pt x="55617" y="28715"/>
                  </a:cubicBezTo>
                  <a:cubicBezTo>
                    <a:pt x="65406" y="31096"/>
                    <a:pt x="51119" y="10458"/>
                    <a:pt x="58792" y="14427"/>
                  </a:cubicBezTo>
                  <a:cubicBezTo>
                    <a:pt x="66465" y="18396"/>
                    <a:pt x="96363" y="49881"/>
                    <a:pt x="101655" y="52527"/>
                  </a:cubicBezTo>
                  <a:cubicBezTo>
                    <a:pt x="106947" y="55173"/>
                    <a:pt x="85515" y="30831"/>
                    <a:pt x="90542" y="30302"/>
                  </a:cubicBezTo>
                  <a:cubicBezTo>
                    <a:pt x="95569" y="29773"/>
                    <a:pt x="129171" y="47500"/>
                    <a:pt x="131817" y="49352"/>
                  </a:cubicBezTo>
                  <a:cubicBezTo>
                    <a:pt x="134463" y="51204"/>
                    <a:pt x="120704" y="42473"/>
                    <a:pt x="106417" y="41415"/>
                  </a:cubicBezTo>
                  <a:cubicBezTo>
                    <a:pt x="92130" y="40357"/>
                    <a:pt x="60644" y="46442"/>
                    <a:pt x="46092" y="43002"/>
                  </a:cubicBezTo>
                  <a:cubicBezTo>
                    <a:pt x="31540" y="39562"/>
                    <a:pt x="-1533" y="2521"/>
                    <a:pt x="55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4618ABF-43F4-4070-922D-F599D16EA346}"/>
                </a:ext>
              </a:extLst>
            </p:cNvPr>
            <p:cNvSpPr/>
            <p:nvPr/>
          </p:nvSpPr>
          <p:spPr>
            <a:xfrm>
              <a:off x="2831848" y="2946212"/>
              <a:ext cx="180923" cy="37077"/>
            </a:xfrm>
            <a:custGeom>
              <a:avLst/>
              <a:gdLst>
                <a:gd name="connsiteX0" fmla="*/ 1840 w 180923"/>
                <a:gd name="connsiteY0" fmla="*/ 188 h 37077"/>
                <a:gd name="connsiteX1" fmla="*/ 159002 w 180923"/>
                <a:gd name="connsiteY1" fmla="*/ 22413 h 37077"/>
                <a:gd name="connsiteX2" fmla="*/ 179640 w 180923"/>
                <a:gd name="connsiteY2" fmla="*/ 22413 h 37077"/>
                <a:gd name="connsiteX3" fmla="*/ 151065 w 180923"/>
                <a:gd name="connsiteY3" fmla="*/ 22413 h 37077"/>
                <a:gd name="connsiteX4" fmla="*/ 78040 w 180923"/>
                <a:gd name="connsiteY4" fmla="*/ 36701 h 37077"/>
                <a:gd name="connsiteX5" fmla="*/ 1840 w 180923"/>
                <a:gd name="connsiteY5" fmla="*/ 188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23" h="37077">
                  <a:moveTo>
                    <a:pt x="1840" y="188"/>
                  </a:moveTo>
                  <a:cubicBezTo>
                    <a:pt x="15334" y="-2193"/>
                    <a:pt x="129369" y="18709"/>
                    <a:pt x="159002" y="22413"/>
                  </a:cubicBezTo>
                  <a:cubicBezTo>
                    <a:pt x="188635" y="26117"/>
                    <a:pt x="179640" y="22413"/>
                    <a:pt x="179640" y="22413"/>
                  </a:cubicBezTo>
                  <a:cubicBezTo>
                    <a:pt x="178317" y="22413"/>
                    <a:pt x="167998" y="20032"/>
                    <a:pt x="151065" y="22413"/>
                  </a:cubicBezTo>
                  <a:cubicBezTo>
                    <a:pt x="134132" y="24794"/>
                    <a:pt x="103440" y="39611"/>
                    <a:pt x="78040" y="36701"/>
                  </a:cubicBezTo>
                  <a:cubicBezTo>
                    <a:pt x="52640" y="33791"/>
                    <a:pt x="-11654" y="2569"/>
                    <a:pt x="1840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EAA2FD8-CB0E-42D8-B407-4CE91503425A}"/>
                </a:ext>
              </a:extLst>
            </p:cNvPr>
            <p:cNvSpPr/>
            <p:nvPr/>
          </p:nvSpPr>
          <p:spPr>
            <a:xfrm>
              <a:off x="2846297" y="2949330"/>
              <a:ext cx="207980" cy="92485"/>
            </a:xfrm>
            <a:custGeom>
              <a:avLst/>
              <a:gdLst>
                <a:gd name="connsiteX0" fmla="*/ 150903 w 207980"/>
                <a:gd name="connsiteY0" fmla="*/ 1833 h 92485"/>
                <a:gd name="connsiteX1" fmla="*/ 141378 w 207980"/>
                <a:gd name="connsiteY1" fmla="*/ 73270 h 92485"/>
                <a:gd name="connsiteX2" fmla="*/ 133441 w 207980"/>
                <a:gd name="connsiteY2" fmla="*/ 87558 h 92485"/>
                <a:gd name="connsiteX3" fmla="*/ 46128 w 207980"/>
                <a:gd name="connsiteY3" fmla="*/ 92320 h 92485"/>
                <a:gd name="connsiteX4" fmla="*/ 69941 w 207980"/>
                <a:gd name="connsiteY4" fmla="*/ 90733 h 92485"/>
                <a:gd name="connsiteX5" fmla="*/ 54066 w 207980"/>
                <a:gd name="connsiteY5" fmla="*/ 84383 h 92485"/>
                <a:gd name="connsiteX6" fmla="*/ 63591 w 207980"/>
                <a:gd name="connsiteY6" fmla="*/ 51045 h 92485"/>
                <a:gd name="connsiteX7" fmla="*/ 63591 w 207980"/>
                <a:gd name="connsiteY7" fmla="*/ 41520 h 92485"/>
                <a:gd name="connsiteX8" fmla="*/ 91 w 207980"/>
                <a:gd name="connsiteY8" fmla="*/ 14533 h 92485"/>
                <a:gd name="connsiteX9" fmla="*/ 79466 w 207980"/>
                <a:gd name="connsiteY9" fmla="*/ 28820 h 92485"/>
                <a:gd name="connsiteX10" fmla="*/ 95341 w 207980"/>
                <a:gd name="connsiteY10" fmla="*/ 49458 h 92485"/>
                <a:gd name="connsiteX11" fmla="*/ 88991 w 207980"/>
                <a:gd name="connsiteY11" fmla="*/ 74858 h 92485"/>
                <a:gd name="connsiteX12" fmla="*/ 111216 w 207980"/>
                <a:gd name="connsiteY12" fmla="*/ 82795 h 92485"/>
                <a:gd name="connsiteX13" fmla="*/ 127091 w 207980"/>
                <a:gd name="connsiteY13" fmla="*/ 52633 h 92485"/>
                <a:gd name="connsiteX14" fmla="*/ 106453 w 207980"/>
                <a:gd name="connsiteY14" fmla="*/ 57395 h 92485"/>
                <a:gd name="connsiteX15" fmla="*/ 206466 w 207980"/>
                <a:gd name="connsiteY15" fmla="*/ 22470 h 92485"/>
                <a:gd name="connsiteX16" fmla="*/ 150903 w 207980"/>
                <a:gd name="connsiteY16" fmla="*/ 1833 h 9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7980" h="92485">
                  <a:moveTo>
                    <a:pt x="150903" y="1833"/>
                  </a:moveTo>
                  <a:cubicBezTo>
                    <a:pt x="140055" y="10300"/>
                    <a:pt x="144288" y="58982"/>
                    <a:pt x="141378" y="73270"/>
                  </a:cubicBezTo>
                  <a:cubicBezTo>
                    <a:pt x="138468" y="87558"/>
                    <a:pt x="149316" y="84383"/>
                    <a:pt x="133441" y="87558"/>
                  </a:cubicBezTo>
                  <a:cubicBezTo>
                    <a:pt x="117566" y="90733"/>
                    <a:pt x="56711" y="91791"/>
                    <a:pt x="46128" y="92320"/>
                  </a:cubicBezTo>
                  <a:cubicBezTo>
                    <a:pt x="35545" y="92849"/>
                    <a:pt x="68618" y="92056"/>
                    <a:pt x="69941" y="90733"/>
                  </a:cubicBezTo>
                  <a:cubicBezTo>
                    <a:pt x="71264" y="89410"/>
                    <a:pt x="55124" y="90998"/>
                    <a:pt x="54066" y="84383"/>
                  </a:cubicBezTo>
                  <a:cubicBezTo>
                    <a:pt x="53008" y="77768"/>
                    <a:pt x="62003" y="58189"/>
                    <a:pt x="63591" y="51045"/>
                  </a:cubicBezTo>
                  <a:cubicBezTo>
                    <a:pt x="65178" y="43901"/>
                    <a:pt x="74174" y="47605"/>
                    <a:pt x="63591" y="41520"/>
                  </a:cubicBezTo>
                  <a:cubicBezTo>
                    <a:pt x="53008" y="35435"/>
                    <a:pt x="-2555" y="16650"/>
                    <a:pt x="91" y="14533"/>
                  </a:cubicBezTo>
                  <a:cubicBezTo>
                    <a:pt x="2737" y="12416"/>
                    <a:pt x="63591" y="22999"/>
                    <a:pt x="79466" y="28820"/>
                  </a:cubicBezTo>
                  <a:cubicBezTo>
                    <a:pt x="95341" y="34641"/>
                    <a:pt x="93754" y="41785"/>
                    <a:pt x="95341" y="49458"/>
                  </a:cubicBezTo>
                  <a:cubicBezTo>
                    <a:pt x="96928" y="57131"/>
                    <a:pt x="86345" y="69302"/>
                    <a:pt x="88991" y="74858"/>
                  </a:cubicBezTo>
                  <a:cubicBezTo>
                    <a:pt x="91637" y="80414"/>
                    <a:pt x="104866" y="86499"/>
                    <a:pt x="111216" y="82795"/>
                  </a:cubicBezTo>
                  <a:cubicBezTo>
                    <a:pt x="117566" y="79091"/>
                    <a:pt x="127885" y="56866"/>
                    <a:pt x="127091" y="52633"/>
                  </a:cubicBezTo>
                  <a:cubicBezTo>
                    <a:pt x="126297" y="48400"/>
                    <a:pt x="93224" y="62422"/>
                    <a:pt x="106453" y="57395"/>
                  </a:cubicBezTo>
                  <a:cubicBezTo>
                    <a:pt x="119682" y="52368"/>
                    <a:pt x="195089" y="28291"/>
                    <a:pt x="206466" y="22470"/>
                  </a:cubicBezTo>
                  <a:cubicBezTo>
                    <a:pt x="217843" y="16649"/>
                    <a:pt x="161751" y="-6634"/>
                    <a:pt x="150903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0C54CF6-1E30-44F1-A276-0E99EB1E5653}"/>
                </a:ext>
              </a:extLst>
            </p:cNvPr>
            <p:cNvSpPr/>
            <p:nvPr/>
          </p:nvSpPr>
          <p:spPr>
            <a:xfrm>
              <a:off x="2847969" y="2952731"/>
              <a:ext cx="80979" cy="85744"/>
            </a:xfrm>
            <a:custGeom>
              <a:avLst/>
              <a:gdLst>
                <a:gd name="connsiteX0" fmla="*/ 6 w 80979"/>
                <a:gd name="connsiteY0" fmla="*/ 19 h 85744"/>
                <a:gd name="connsiteX1" fmla="*/ 69856 w 80979"/>
                <a:gd name="connsiteY1" fmla="*/ 50819 h 85744"/>
                <a:gd name="connsiteX2" fmla="*/ 11119 w 80979"/>
                <a:gd name="connsiteY2" fmla="*/ 57169 h 85744"/>
                <a:gd name="connsiteX3" fmla="*/ 74619 w 80979"/>
                <a:gd name="connsiteY3" fmla="*/ 85744 h 85744"/>
                <a:gd name="connsiteX4" fmla="*/ 74619 w 80979"/>
                <a:gd name="connsiteY4" fmla="*/ 57169 h 85744"/>
                <a:gd name="connsiteX5" fmla="*/ 6 w 80979"/>
                <a:gd name="connsiteY5" fmla="*/ 19 h 8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79" h="85744">
                  <a:moveTo>
                    <a:pt x="6" y="19"/>
                  </a:moveTo>
                  <a:cubicBezTo>
                    <a:pt x="-788" y="-1039"/>
                    <a:pt x="68004" y="41294"/>
                    <a:pt x="69856" y="50819"/>
                  </a:cubicBezTo>
                  <a:cubicBezTo>
                    <a:pt x="71708" y="60344"/>
                    <a:pt x="10325" y="51348"/>
                    <a:pt x="11119" y="57169"/>
                  </a:cubicBezTo>
                  <a:cubicBezTo>
                    <a:pt x="11913" y="62990"/>
                    <a:pt x="64036" y="85744"/>
                    <a:pt x="74619" y="85744"/>
                  </a:cubicBezTo>
                  <a:cubicBezTo>
                    <a:pt x="85202" y="85744"/>
                    <a:pt x="80705" y="69340"/>
                    <a:pt x="74619" y="57169"/>
                  </a:cubicBezTo>
                  <a:cubicBezTo>
                    <a:pt x="68534" y="44998"/>
                    <a:pt x="800" y="1077"/>
                    <a:pt x="6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27A87151-0B13-42E8-902B-3AECCD90DE61}"/>
                </a:ext>
              </a:extLst>
            </p:cNvPr>
            <p:cNvSpPr/>
            <p:nvPr/>
          </p:nvSpPr>
          <p:spPr>
            <a:xfrm>
              <a:off x="2753672" y="2774791"/>
              <a:ext cx="72095" cy="174266"/>
            </a:xfrm>
            <a:custGeom>
              <a:avLst/>
              <a:gdLst>
                <a:gd name="connsiteX0" fmla="*/ 43503 w 72095"/>
                <a:gd name="connsiteY0" fmla="*/ 159 h 174266"/>
                <a:gd name="connsiteX1" fmla="*/ 59378 w 72095"/>
                <a:gd name="connsiteY1" fmla="*/ 152559 h 174266"/>
                <a:gd name="connsiteX2" fmla="*/ 641 w 72095"/>
                <a:gd name="connsiteY2" fmla="*/ 150972 h 174266"/>
                <a:gd name="connsiteX3" fmla="*/ 29216 w 72095"/>
                <a:gd name="connsiteY3" fmla="*/ 157322 h 174266"/>
                <a:gd name="connsiteX4" fmla="*/ 46678 w 72095"/>
                <a:gd name="connsiteY4" fmla="*/ 173197 h 174266"/>
                <a:gd name="connsiteX5" fmla="*/ 72078 w 72095"/>
                <a:gd name="connsiteY5" fmla="*/ 123984 h 174266"/>
                <a:gd name="connsiteX6" fmla="*/ 43503 w 72095"/>
                <a:gd name="connsiteY6" fmla="*/ 159 h 1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95" h="174266">
                  <a:moveTo>
                    <a:pt x="43503" y="159"/>
                  </a:moveTo>
                  <a:cubicBezTo>
                    <a:pt x="41386" y="4921"/>
                    <a:pt x="66522" y="127424"/>
                    <a:pt x="59378" y="152559"/>
                  </a:cubicBezTo>
                  <a:cubicBezTo>
                    <a:pt x="52234" y="177694"/>
                    <a:pt x="5668" y="150178"/>
                    <a:pt x="641" y="150972"/>
                  </a:cubicBezTo>
                  <a:cubicBezTo>
                    <a:pt x="-4386" y="151766"/>
                    <a:pt x="21543" y="153618"/>
                    <a:pt x="29216" y="157322"/>
                  </a:cubicBezTo>
                  <a:cubicBezTo>
                    <a:pt x="36889" y="161026"/>
                    <a:pt x="39534" y="178753"/>
                    <a:pt x="46678" y="173197"/>
                  </a:cubicBezTo>
                  <a:cubicBezTo>
                    <a:pt x="53822" y="167641"/>
                    <a:pt x="71284" y="149119"/>
                    <a:pt x="72078" y="123984"/>
                  </a:cubicBezTo>
                  <a:cubicBezTo>
                    <a:pt x="72872" y="98849"/>
                    <a:pt x="45620" y="-4603"/>
                    <a:pt x="43503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3EEF360D-3FCD-4AF6-A497-1DFE554DA5E2}"/>
                </a:ext>
              </a:extLst>
            </p:cNvPr>
            <p:cNvSpPr/>
            <p:nvPr/>
          </p:nvSpPr>
          <p:spPr>
            <a:xfrm>
              <a:off x="2651532" y="2950784"/>
              <a:ext cx="141797" cy="183329"/>
            </a:xfrm>
            <a:custGeom>
              <a:avLst/>
              <a:gdLst>
                <a:gd name="connsiteX0" fmla="*/ 140881 w 141797"/>
                <a:gd name="connsiteY0" fmla="*/ 379 h 183329"/>
                <a:gd name="connsiteX1" fmla="*/ 10706 w 141797"/>
                <a:gd name="connsiteY1" fmla="*/ 130554 h 183329"/>
                <a:gd name="connsiteX2" fmla="*/ 7531 w 141797"/>
                <a:gd name="connsiteY2" fmla="*/ 182941 h 183329"/>
                <a:gd name="connsiteX3" fmla="*/ 9118 w 141797"/>
                <a:gd name="connsiteY3" fmla="*/ 151191 h 183329"/>
                <a:gd name="connsiteX4" fmla="*/ 66268 w 141797"/>
                <a:gd name="connsiteY4" fmla="*/ 92454 h 183329"/>
                <a:gd name="connsiteX5" fmla="*/ 140881 w 141797"/>
                <a:gd name="connsiteY5" fmla="*/ 379 h 18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97" h="183329">
                  <a:moveTo>
                    <a:pt x="140881" y="379"/>
                  </a:moveTo>
                  <a:cubicBezTo>
                    <a:pt x="131621" y="6729"/>
                    <a:pt x="32931" y="100127"/>
                    <a:pt x="10706" y="130554"/>
                  </a:cubicBezTo>
                  <a:cubicBezTo>
                    <a:pt x="-11519" y="160981"/>
                    <a:pt x="7796" y="179502"/>
                    <a:pt x="7531" y="182941"/>
                  </a:cubicBezTo>
                  <a:cubicBezTo>
                    <a:pt x="7266" y="186380"/>
                    <a:pt x="-671" y="166272"/>
                    <a:pt x="9118" y="151191"/>
                  </a:cubicBezTo>
                  <a:cubicBezTo>
                    <a:pt x="18907" y="136110"/>
                    <a:pt x="45895" y="115737"/>
                    <a:pt x="66268" y="92454"/>
                  </a:cubicBezTo>
                  <a:cubicBezTo>
                    <a:pt x="86641" y="69171"/>
                    <a:pt x="150141" y="-5971"/>
                    <a:pt x="140881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2A65F38-844D-49FD-9CC0-DC9782B22EDE}"/>
                </a:ext>
              </a:extLst>
            </p:cNvPr>
            <p:cNvSpPr/>
            <p:nvPr/>
          </p:nvSpPr>
          <p:spPr>
            <a:xfrm>
              <a:off x="2693272" y="3087569"/>
              <a:ext cx="94939" cy="140187"/>
            </a:xfrm>
            <a:custGeom>
              <a:avLst/>
              <a:gdLst>
                <a:gd name="connsiteX0" fmla="*/ 84853 w 94939"/>
                <a:gd name="connsiteY0" fmla="*/ 139819 h 140187"/>
                <a:gd name="connsiteX1" fmla="*/ 89616 w 94939"/>
                <a:gd name="connsiteY1" fmla="*/ 74731 h 140187"/>
                <a:gd name="connsiteX2" fmla="*/ 8653 w 94939"/>
                <a:gd name="connsiteY2" fmla="*/ 36631 h 140187"/>
                <a:gd name="connsiteX3" fmla="*/ 2303 w 94939"/>
                <a:gd name="connsiteY3" fmla="*/ 119 h 140187"/>
                <a:gd name="connsiteX4" fmla="*/ 8653 w 94939"/>
                <a:gd name="connsiteY4" fmla="*/ 25519 h 140187"/>
                <a:gd name="connsiteX5" fmla="*/ 65803 w 94939"/>
                <a:gd name="connsiteY5" fmla="*/ 42981 h 140187"/>
                <a:gd name="connsiteX6" fmla="*/ 84853 w 94939"/>
                <a:gd name="connsiteY6" fmla="*/ 139819 h 1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39" h="140187">
                  <a:moveTo>
                    <a:pt x="84853" y="139819"/>
                  </a:moveTo>
                  <a:cubicBezTo>
                    <a:pt x="88822" y="145111"/>
                    <a:pt x="102316" y="91929"/>
                    <a:pt x="89616" y="74731"/>
                  </a:cubicBezTo>
                  <a:cubicBezTo>
                    <a:pt x="76916" y="57533"/>
                    <a:pt x="23205" y="49066"/>
                    <a:pt x="8653" y="36631"/>
                  </a:cubicBezTo>
                  <a:cubicBezTo>
                    <a:pt x="-5899" y="24196"/>
                    <a:pt x="2303" y="1971"/>
                    <a:pt x="2303" y="119"/>
                  </a:cubicBezTo>
                  <a:cubicBezTo>
                    <a:pt x="2303" y="-1733"/>
                    <a:pt x="-1930" y="18375"/>
                    <a:pt x="8653" y="25519"/>
                  </a:cubicBezTo>
                  <a:cubicBezTo>
                    <a:pt x="19236" y="32663"/>
                    <a:pt x="50457" y="28429"/>
                    <a:pt x="65803" y="42981"/>
                  </a:cubicBezTo>
                  <a:cubicBezTo>
                    <a:pt x="81149" y="57533"/>
                    <a:pt x="80884" y="134527"/>
                    <a:pt x="84853" y="139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2C74C2E5-11A6-45E5-94D6-11A5C6947ED6}"/>
                </a:ext>
              </a:extLst>
            </p:cNvPr>
            <p:cNvSpPr/>
            <p:nvPr/>
          </p:nvSpPr>
          <p:spPr>
            <a:xfrm>
              <a:off x="2654217" y="3119437"/>
              <a:ext cx="83211" cy="128589"/>
            </a:xfrm>
            <a:custGeom>
              <a:avLst/>
              <a:gdLst>
                <a:gd name="connsiteX0" fmla="*/ 83 w 83211"/>
                <a:gd name="connsiteY0" fmla="*/ 1 h 128589"/>
                <a:gd name="connsiteX1" fmla="*/ 66758 w 83211"/>
                <a:gd name="connsiteY1" fmla="*/ 61913 h 128589"/>
                <a:gd name="connsiteX2" fmla="*/ 49296 w 83211"/>
                <a:gd name="connsiteY2" fmla="*/ 128588 h 128589"/>
                <a:gd name="connsiteX3" fmla="*/ 82633 w 83211"/>
                <a:gd name="connsiteY3" fmla="*/ 60326 h 128589"/>
                <a:gd name="connsiteX4" fmla="*/ 83 w 83211"/>
                <a:gd name="connsiteY4" fmla="*/ 1 h 12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11" h="128589">
                  <a:moveTo>
                    <a:pt x="83" y="1"/>
                  </a:moveTo>
                  <a:cubicBezTo>
                    <a:pt x="-2563" y="265"/>
                    <a:pt x="58556" y="40482"/>
                    <a:pt x="66758" y="61913"/>
                  </a:cubicBezTo>
                  <a:cubicBezTo>
                    <a:pt x="74960" y="83344"/>
                    <a:pt x="46650" y="128852"/>
                    <a:pt x="49296" y="128588"/>
                  </a:cubicBezTo>
                  <a:cubicBezTo>
                    <a:pt x="51942" y="128324"/>
                    <a:pt x="88189" y="80963"/>
                    <a:pt x="82633" y="60326"/>
                  </a:cubicBezTo>
                  <a:cubicBezTo>
                    <a:pt x="77077" y="39689"/>
                    <a:pt x="2729" y="-263"/>
                    <a:pt x="8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F0D6326B-FF2B-4433-BEBD-9AD6387B2A4A}"/>
                </a:ext>
              </a:extLst>
            </p:cNvPr>
            <p:cNvSpPr/>
            <p:nvPr/>
          </p:nvSpPr>
          <p:spPr>
            <a:xfrm>
              <a:off x="2700316" y="3255634"/>
              <a:ext cx="134755" cy="197377"/>
            </a:xfrm>
            <a:custGeom>
              <a:avLst/>
              <a:gdLst>
                <a:gd name="connsiteX0" fmla="*/ 22 w 134755"/>
                <a:gd name="connsiteY0" fmla="*/ 329 h 197377"/>
                <a:gd name="connsiteX1" fmla="*/ 112734 w 134755"/>
                <a:gd name="connsiteY1" fmla="*/ 130504 h 197377"/>
                <a:gd name="connsiteX2" fmla="*/ 112734 w 134755"/>
                <a:gd name="connsiteY2" fmla="*/ 159079 h 197377"/>
                <a:gd name="connsiteX3" fmla="*/ 41297 w 134755"/>
                <a:gd name="connsiteY3" fmla="*/ 197179 h 197377"/>
                <a:gd name="connsiteX4" fmla="*/ 131784 w 134755"/>
                <a:gd name="connsiteY4" fmla="*/ 141616 h 197377"/>
                <a:gd name="connsiteX5" fmla="*/ 103209 w 134755"/>
                <a:gd name="connsiteY5" fmla="*/ 93991 h 197377"/>
                <a:gd name="connsiteX6" fmla="*/ 22 w 134755"/>
                <a:gd name="connsiteY6" fmla="*/ 329 h 19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55" h="197377">
                  <a:moveTo>
                    <a:pt x="22" y="329"/>
                  </a:moveTo>
                  <a:cubicBezTo>
                    <a:pt x="1609" y="6414"/>
                    <a:pt x="93949" y="104046"/>
                    <a:pt x="112734" y="130504"/>
                  </a:cubicBezTo>
                  <a:cubicBezTo>
                    <a:pt x="131519" y="156962"/>
                    <a:pt x="124640" y="147967"/>
                    <a:pt x="112734" y="159079"/>
                  </a:cubicBezTo>
                  <a:cubicBezTo>
                    <a:pt x="100828" y="170191"/>
                    <a:pt x="38122" y="200090"/>
                    <a:pt x="41297" y="197179"/>
                  </a:cubicBezTo>
                  <a:cubicBezTo>
                    <a:pt x="44472" y="194269"/>
                    <a:pt x="121465" y="158814"/>
                    <a:pt x="131784" y="141616"/>
                  </a:cubicBezTo>
                  <a:cubicBezTo>
                    <a:pt x="142103" y="124418"/>
                    <a:pt x="123846" y="113835"/>
                    <a:pt x="103209" y="93991"/>
                  </a:cubicBezTo>
                  <a:cubicBezTo>
                    <a:pt x="82572" y="74147"/>
                    <a:pt x="-1565" y="-5756"/>
                    <a:pt x="22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EC58992B-5E38-4C37-85AA-5FD499E296D7}"/>
                </a:ext>
              </a:extLst>
            </p:cNvPr>
            <p:cNvSpPr/>
            <p:nvPr/>
          </p:nvSpPr>
          <p:spPr>
            <a:xfrm>
              <a:off x="2695307" y="3258887"/>
              <a:ext cx="87830" cy="153534"/>
            </a:xfrm>
            <a:custGeom>
              <a:avLst/>
              <a:gdLst>
                <a:gd name="connsiteX0" fmla="*/ 268 w 87830"/>
                <a:gd name="connsiteY0" fmla="*/ 251 h 153534"/>
                <a:gd name="connsiteX1" fmla="*/ 60593 w 87830"/>
                <a:gd name="connsiteY1" fmla="*/ 85976 h 153534"/>
                <a:gd name="connsiteX2" fmla="*/ 68531 w 87830"/>
                <a:gd name="connsiteY2" fmla="*/ 114551 h 153534"/>
                <a:gd name="connsiteX3" fmla="*/ 54243 w 87830"/>
                <a:gd name="connsiteY3" fmla="*/ 139951 h 153534"/>
                <a:gd name="connsiteX4" fmla="*/ 28843 w 87830"/>
                <a:gd name="connsiteY4" fmla="*/ 152651 h 153534"/>
                <a:gd name="connsiteX5" fmla="*/ 87581 w 87830"/>
                <a:gd name="connsiteY5" fmla="*/ 116138 h 153534"/>
                <a:gd name="connsiteX6" fmla="*/ 268 w 87830"/>
                <a:gd name="connsiteY6" fmla="*/ 251 h 1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830" h="153534">
                  <a:moveTo>
                    <a:pt x="268" y="251"/>
                  </a:moveTo>
                  <a:cubicBezTo>
                    <a:pt x="-4230" y="-4776"/>
                    <a:pt x="49216" y="66926"/>
                    <a:pt x="60593" y="85976"/>
                  </a:cubicBezTo>
                  <a:cubicBezTo>
                    <a:pt x="71970" y="105026"/>
                    <a:pt x="69589" y="105555"/>
                    <a:pt x="68531" y="114551"/>
                  </a:cubicBezTo>
                  <a:cubicBezTo>
                    <a:pt x="67473" y="123547"/>
                    <a:pt x="60858" y="133601"/>
                    <a:pt x="54243" y="139951"/>
                  </a:cubicBezTo>
                  <a:cubicBezTo>
                    <a:pt x="47628" y="146301"/>
                    <a:pt x="23287" y="156620"/>
                    <a:pt x="28843" y="152651"/>
                  </a:cubicBezTo>
                  <a:cubicBezTo>
                    <a:pt x="34399" y="148682"/>
                    <a:pt x="92079" y="138363"/>
                    <a:pt x="87581" y="116138"/>
                  </a:cubicBezTo>
                  <a:cubicBezTo>
                    <a:pt x="83083" y="93913"/>
                    <a:pt x="4766" y="5278"/>
                    <a:pt x="268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8824CB4-D03B-4E04-BFA0-5E6BF3E3AA5A}"/>
                </a:ext>
              </a:extLst>
            </p:cNvPr>
            <p:cNvSpPr/>
            <p:nvPr/>
          </p:nvSpPr>
          <p:spPr>
            <a:xfrm>
              <a:off x="2697153" y="3354388"/>
              <a:ext cx="52442" cy="98872"/>
            </a:xfrm>
            <a:custGeom>
              <a:avLst/>
              <a:gdLst>
                <a:gd name="connsiteX0" fmla="*/ 52397 w 52442"/>
                <a:gd name="connsiteY0" fmla="*/ 0 h 98872"/>
                <a:gd name="connsiteX1" fmla="*/ 10 w 52442"/>
                <a:gd name="connsiteY1" fmla="*/ 61912 h 98872"/>
                <a:gd name="connsiteX2" fmla="*/ 47635 w 52442"/>
                <a:gd name="connsiteY2" fmla="*/ 98425 h 98872"/>
                <a:gd name="connsiteX3" fmla="*/ 15885 w 52442"/>
                <a:gd name="connsiteY3" fmla="*/ 80962 h 98872"/>
                <a:gd name="connsiteX4" fmla="*/ 9535 w 52442"/>
                <a:gd name="connsiteY4" fmla="*/ 61912 h 98872"/>
                <a:gd name="connsiteX5" fmla="*/ 52397 w 52442"/>
                <a:gd name="connsiteY5" fmla="*/ 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2" h="98872">
                  <a:moveTo>
                    <a:pt x="52397" y="0"/>
                  </a:moveTo>
                  <a:cubicBezTo>
                    <a:pt x="50810" y="0"/>
                    <a:pt x="804" y="45508"/>
                    <a:pt x="10" y="61912"/>
                  </a:cubicBezTo>
                  <a:cubicBezTo>
                    <a:pt x="-784" y="78316"/>
                    <a:pt x="44989" y="95250"/>
                    <a:pt x="47635" y="98425"/>
                  </a:cubicBezTo>
                  <a:cubicBezTo>
                    <a:pt x="50281" y="101600"/>
                    <a:pt x="22235" y="87048"/>
                    <a:pt x="15885" y="80962"/>
                  </a:cubicBezTo>
                  <a:cubicBezTo>
                    <a:pt x="9535" y="74877"/>
                    <a:pt x="5302" y="71966"/>
                    <a:pt x="9535" y="61912"/>
                  </a:cubicBezTo>
                  <a:cubicBezTo>
                    <a:pt x="13768" y="51858"/>
                    <a:pt x="53984" y="0"/>
                    <a:pt x="52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A878056D-16A2-4BE5-A5B9-21E6EA971D03}"/>
                </a:ext>
              </a:extLst>
            </p:cNvPr>
            <p:cNvSpPr/>
            <p:nvPr/>
          </p:nvSpPr>
          <p:spPr>
            <a:xfrm>
              <a:off x="2858207" y="2415966"/>
              <a:ext cx="207793" cy="271855"/>
            </a:xfrm>
            <a:custGeom>
              <a:avLst/>
              <a:gdLst>
                <a:gd name="connsiteX0" fmla="*/ 207256 w 207793"/>
                <a:gd name="connsiteY0" fmla="*/ 209 h 271855"/>
                <a:gd name="connsiteX1" fmla="*/ 48506 w 207793"/>
                <a:gd name="connsiteY1" fmla="*/ 143084 h 271855"/>
                <a:gd name="connsiteX2" fmla="*/ 15168 w 207793"/>
                <a:gd name="connsiteY2" fmla="*/ 220872 h 271855"/>
                <a:gd name="connsiteX3" fmla="*/ 16756 w 207793"/>
                <a:gd name="connsiteY3" fmla="*/ 271672 h 271855"/>
                <a:gd name="connsiteX4" fmla="*/ 4056 w 207793"/>
                <a:gd name="connsiteY4" fmla="*/ 203409 h 271855"/>
                <a:gd name="connsiteX5" fmla="*/ 97718 w 207793"/>
                <a:gd name="connsiteY5" fmla="*/ 112922 h 271855"/>
                <a:gd name="connsiteX6" fmla="*/ 207256 w 207793"/>
                <a:gd name="connsiteY6" fmla="*/ 209 h 27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93" h="271855">
                  <a:moveTo>
                    <a:pt x="207256" y="209"/>
                  </a:moveTo>
                  <a:cubicBezTo>
                    <a:pt x="199054" y="5236"/>
                    <a:pt x="80521" y="106307"/>
                    <a:pt x="48506" y="143084"/>
                  </a:cubicBezTo>
                  <a:cubicBezTo>
                    <a:pt x="16491" y="179861"/>
                    <a:pt x="20460" y="199441"/>
                    <a:pt x="15168" y="220872"/>
                  </a:cubicBezTo>
                  <a:cubicBezTo>
                    <a:pt x="9876" y="242303"/>
                    <a:pt x="18608" y="274582"/>
                    <a:pt x="16756" y="271672"/>
                  </a:cubicBezTo>
                  <a:cubicBezTo>
                    <a:pt x="14904" y="268762"/>
                    <a:pt x="-9438" y="229867"/>
                    <a:pt x="4056" y="203409"/>
                  </a:cubicBezTo>
                  <a:cubicBezTo>
                    <a:pt x="17550" y="176951"/>
                    <a:pt x="67820" y="143878"/>
                    <a:pt x="97718" y="112922"/>
                  </a:cubicBezTo>
                  <a:cubicBezTo>
                    <a:pt x="127616" y="81966"/>
                    <a:pt x="215458" y="-4818"/>
                    <a:pt x="207256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FD78D8C8-EC54-4D11-8C66-068D8AE71AF7}"/>
                </a:ext>
              </a:extLst>
            </p:cNvPr>
            <p:cNvSpPr/>
            <p:nvPr/>
          </p:nvSpPr>
          <p:spPr>
            <a:xfrm>
              <a:off x="2805848" y="2665116"/>
              <a:ext cx="61525" cy="135713"/>
            </a:xfrm>
            <a:custGeom>
              <a:avLst/>
              <a:gdLst>
                <a:gd name="connsiteX0" fmla="*/ 59590 w 61525"/>
                <a:gd name="connsiteY0" fmla="*/ 297 h 135713"/>
                <a:gd name="connsiteX1" fmla="*/ 11965 w 61525"/>
                <a:gd name="connsiteY1" fmla="*/ 89197 h 135713"/>
                <a:gd name="connsiteX2" fmla="*/ 2440 w 61525"/>
                <a:gd name="connsiteY2" fmla="*/ 135234 h 135713"/>
                <a:gd name="connsiteX3" fmla="*/ 48477 w 61525"/>
                <a:gd name="connsiteY3" fmla="*/ 62209 h 135713"/>
                <a:gd name="connsiteX4" fmla="*/ 59590 w 61525"/>
                <a:gd name="connsiteY4" fmla="*/ 297 h 1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" h="135713">
                  <a:moveTo>
                    <a:pt x="59590" y="297"/>
                  </a:moveTo>
                  <a:cubicBezTo>
                    <a:pt x="53505" y="4795"/>
                    <a:pt x="21490" y="66707"/>
                    <a:pt x="11965" y="89197"/>
                  </a:cubicBezTo>
                  <a:cubicBezTo>
                    <a:pt x="2440" y="111687"/>
                    <a:pt x="-3645" y="139732"/>
                    <a:pt x="2440" y="135234"/>
                  </a:cubicBezTo>
                  <a:cubicBezTo>
                    <a:pt x="8525" y="130736"/>
                    <a:pt x="40804" y="80994"/>
                    <a:pt x="48477" y="62209"/>
                  </a:cubicBezTo>
                  <a:cubicBezTo>
                    <a:pt x="56150" y="43424"/>
                    <a:pt x="65675" y="-4201"/>
                    <a:pt x="59590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902395-2C94-43A9-B02C-1200499D5FD1}"/>
                </a:ext>
              </a:extLst>
            </p:cNvPr>
            <p:cNvSpPr/>
            <p:nvPr/>
          </p:nvSpPr>
          <p:spPr>
            <a:xfrm>
              <a:off x="2851149" y="2744357"/>
              <a:ext cx="138114" cy="25988"/>
            </a:xfrm>
            <a:custGeom>
              <a:avLst/>
              <a:gdLst>
                <a:gd name="connsiteX0" fmla="*/ 1 w 138114"/>
                <a:gd name="connsiteY0" fmla="*/ 25831 h 25988"/>
                <a:gd name="connsiteX1" fmla="*/ 61914 w 138114"/>
                <a:gd name="connsiteY1" fmla="*/ 431 h 25988"/>
                <a:gd name="connsiteX2" fmla="*/ 138114 w 138114"/>
                <a:gd name="connsiteY2" fmla="*/ 9956 h 25988"/>
                <a:gd name="connsiteX3" fmla="*/ 60326 w 138114"/>
                <a:gd name="connsiteY3" fmla="*/ 11543 h 25988"/>
                <a:gd name="connsiteX4" fmla="*/ 1 w 138114"/>
                <a:gd name="connsiteY4" fmla="*/ 25831 h 2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4" h="25988">
                  <a:moveTo>
                    <a:pt x="1" y="25831"/>
                  </a:moveTo>
                  <a:cubicBezTo>
                    <a:pt x="266" y="23979"/>
                    <a:pt x="38895" y="3077"/>
                    <a:pt x="61914" y="431"/>
                  </a:cubicBezTo>
                  <a:cubicBezTo>
                    <a:pt x="84933" y="-2215"/>
                    <a:pt x="138379" y="8104"/>
                    <a:pt x="138114" y="9956"/>
                  </a:cubicBezTo>
                  <a:cubicBezTo>
                    <a:pt x="137849" y="11808"/>
                    <a:pt x="80434" y="10485"/>
                    <a:pt x="60326" y="11543"/>
                  </a:cubicBezTo>
                  <a:cubicBezTo>
                    <a:pt x="40218" y="12601"/>
                    <a:pt x="-264" y="27683"/>
                    <a:pt x="1" y="25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C9070BE-B659-4C50-88F9-7DB5701DF84F}"/>
                </a:ext>
              </a:extLst>
            </p:cNvPr>
            <p:cNvSpPr/>
            <p:nvPr/>
          </p:nvSpPr>
          <p:spPr>
            <a:xfrm>
              <a:off x="2748287" y="3448008"/>
              <a:ext cx="349099" cy="166729"/>
            </a:xfrm>
            <a:custGeom>
              <a:avLst/>
              <a:gdLst>
                <a:gd name="connsiteX0" fmla="*/ 15551 w 349099"/>
                <a:gd name="connsiteY0" fmla="*/ 42 h 166729"/>
                <a:gd name="connsiteX1" fmla="*/ 7613 w 349099"/>
                <a:gd name="connsiteY1" fmla="*/ 101642 h 166729"/>
                <a:gd name="connsiteX2" fmla="*/ 131438 w 349099"/>
                <a:gd name="connsiteY2" fmla="*/ 152442 h 166729"/>
                <a:gd name="connsiteX3" fmla="*/ 234626 w 349099"/>
                <a:gd name="connsiteY3" fmla="*/ 165142 h 166729"/>
                <a:gd name="connsiteX4" fmla="*/ 348926 w 349099"/>
                <a:gd name="connsiteY4" fmla="*/ 165142 h 166729"/>
                <a:gd name="connsiteX5" fmla="*/ 258438 w 349099"/>
                <a:gd name="connsiteY5" fmla="*/ 152442 h 166729"/>
                <a:gd name="connsiteX6" fmla="*/ 172713 w 349099"/>
                <a:gd name="connsiteY6" fmla="*/ 144505 h 166729"/>
                <a:gd name="connsiteX7" fmla="*/ 33013 w 349099"/>
                <a:gd name="connsiteY7" fmla="*/ 114342 h 166729"/>
                <a:gd name="connsiteX8" fmla="*/ 15551 w 349099"/>
                <a:gd name="connsiteY8" fmla="*/ 42 h 16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99" h="166729">
                  <a:moveTo>
                    <a:pt x="15551" y="42"/>
                  </a:moveTo>
                  <a:cubicBezTo>
                    <a:pt x="11318" y="-2075"/>
                    <a:pt x="-11701" y="76242"/>
                    <a:pt x="7613" y="101642"/>
                  </a:cubicBezTo>
                  <a:cubicBezTo>
                    <a:pt x="26927" y="127042"/>
                    <a:pt x="93603" y="141859"/>
                    <a:pt x="131438" y="152442"/>
                  </a:cubicBezTo>
                  <a:cubicBezTo>
                    <a:pt x="169273" y="163025"/>
                    <a:pt x="198378" y="163025"/>
                    <a:pt x="234626" y="165142"/>
                  </a:cubicBezTo>
                  <a:cubicBezTo>
                    <a:pt x="270874" y="167259"/>
                    <a:pt x="344957" y="167259"/>
                    <a:pt x="348926" y="165142"/>
                  </a:cubicBezTo>
                  <a:cubicBezTo>
                    <a:pt x="352895" y="163025"/>
                    <a:pt x="287807" y="155882"/>
                    <a:pt x="258438" y="152442"/>
                  </a:cubicBezTo>
                  <a:cubicBezTo>
                    <a:pt x="229069" y="149002"/>
                    <a:pt x="210284" y="150855"/>
                    <a:pt x="172713" y="144505"/>
                  </a:cubicBezTo>
                  <a:cubicBezTo>
                    <a:pt x="135142" y="138155"/>
                    <a:pt x="60530" y="131805"/>
                    <a:pt x="33013" y="114342"/>
                  </a:cubicBezTo>
                  <a:cubicBezTo>
                    <a:pt x="5496" y="96880"/>
                    <a:pt x="19784" y="2159"/>
                    <a:pt x="15551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E03380CB-5711-46FF-B132-435E3517DB50}"/>
                </a:ext>
              </a:extLst>
            </p:cNvPr>
            <p:cNvSpPr/>
            <p:nvPr/>
          </p:nvSpPr>
          <p:spPr>
            <a:xfrm>
              <a:off x="2784250" y="3578021"/>
              <a:ext cx="270465" cy="41782"/>
            </a:xfrm>
            <a:custGeom>
              <a:avLst/>
              <a:gdLst>
                <a:gd name="connsiteX0" fmla="*/ 225 w 270465"/>
                <a:gd name="connsiteY0" fmla="*/ 19254 h 41782"/>
                <a:gd name="connsiteX1" fmla="*/ 138338 w 270465"/>
                <a:gd name="connsiteY1" fmla="*/ 41479 h 41782"/>
                <a:gd name="connsiteX2" fmla="*/ 270100 w 270465"/>
                <a:gd name="connsiteY2" fmla="*/ 204 h 41782"/>
                <a:gd name="connsiteX3" fmla="*/ 171675 w 270465"/>
                <a:gd name="connsiteY3" fmla="*/ 25604 h 41782"/>
                <a:gd name="connsiteX4" fmla="*/ 225 w 270465"/>
                <a:gd name="connsiteY4" fmla="*/ 19254 h 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465" h="41782">
                  <a:moveTo>
                    <a:pt x="225" y="19254"/>
                  </a:moveTo>
                  <a:cubicBezTo>
                    <a:pt x="-5331" y="21900"/>
                    <a:pt x="93359" y="44654"/>
                    <a:pt x="138338" y="41479"/>
                  </a:cubicBezTo>
                  <a:cubicBezTo>
                    <a:pt x="183317" y="38304"/>
                    <a:pt x="264544" y="2850"/>
                    <a:pt x="270100" y="204"/>
                  </a:cubicBezTo>
                  <a:cubicBezTo>
                    <a:pt x="275656" y="-2442"/>
                    <a:pt x="216654" y="21371"/>
                    <a:pt x="171675" y="25604"/>
                  </a:cubicBezTo>
                  <a:cubicBezTo>
                    <a:pt x="126696" y="29837"/>
                    <a:pt x="5781" y="16608"/>
                    <a:pt x="225" y="19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7ED2D5A-2B8C-4A17-BCDE-FEB248148FBF}"/>
                </a:ext>
              </a:extLst>
            </p:cNvPr>
            <p:cNvSpPr/>
            <p:nvPr/>
          </p:nvSpPr>
          <p:spPr>
            <a:xfrm>
              <a:off x="3075188" y="2330422"/>
              <a:ext cx="668373" cy="73383"/>
            </a:xfrm>
            <a:custGeom>
              <a:avLst/>
              <a:gdLst>
                <a:gd name="connsiteX0" fmla="*/ 1387 w 668373"/>
                <a:gd name="connsiteY0" fmla="*/ 73053 h 73383"/>
                <a:gd name="connsiteX1" fmla="*/ 295075 w 668373"/>
                <a:gd name="connsiteY1" fmla="*/ 3203 h 73383"/>
                <a:gd name="connsiteX2" fmla="*/ 657025 w 668373"/>
                <a:gd name="connsiteY2" fmla="*/ 50828 h 73383"/>
                <a:gd name="connsiteX3" fmla="*/ 564950 w 668373"/>
                <a:gd name="connsiteY3" fmla="*/ 23841 h 73383"/>
                <a:gd name="connsiteX4" fmla="*/ 439537 w 668373"/>
                <a:gd name="connsiteY4" fmla="*/ 28 h 73383"/>
                <a:gd name="connsiteX5" fmla="*/ 195062 w 668373"/>
                <a:gd name="connsiteY5" fmla="*/ 28603 h 73383"/>
                <a:gd name="connsiteX6" fmla="*/ 1387 w 668373"/>
                <a:gd name="connsiteY6" fmla="*/ 73053 h 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373" h="73383">
                  <a:moveTo>
                    <a:pt x="1387" y="73053"/>
                  </a:moveTo>
                  <a:cubicBezTo>
                    <a:pt x="18056" y="68820"/>
                    <a:pt x="185802" y="6907"/>
                    <a:pt x="295075" y="3203"/>
                  </a:cubicBezTo>
                  <a:cubicBezTo>
                    <a:pt x="404348" y="-501"/>
                    <a:pt x="612046" y="47388"/>
                    <a:pt x="657025" y="50828"/>
                  </a:cubicBezTo>
                  <a:cubicBezTo>
                    <a:pt x="702004" y="54268"/>
                    <a:pt x="601198" y="32308"/>
                    <a:pt x="564950" y="23841"/>
                  </a:cubicBezTo>
                  <a:cubicBezTo>
                    <a:pt x="528702" y="15374"/>
                    <a:pt x="501185" y="-766"/>
                    <a:pt x="439537" y="28"/>
                  </a:cubicBezTo>
                  <a:cubicBezTo>
                    <a:pt x="377889" y="822"/>
                    <a:pt x="267822" y="17490"/>
                    <a:pt x="195062" y="28603"/>
                  </a:cubicBezTo>
                  <a:cubicBezTo>
                    <a:pt x="122302" y="39716"/>
                    <a:pt x="-15282" y="77286"/>
                    <a:pt x="1387" y="73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BE3FA24-8904-4592-A95E-3AD5F4F71545}"/>
                </a:ext>
              </a:extLst>
            </p:cNvPr>
            <p:cNvSpPr/>
            <p:nvPr/>
          </p:nvSpPr>
          <p:spPr>
            <a:xfrm>
              <a:off x="3758891" y="2394013"/>
              <a:ext cx="256472" cy="319686"/>
            </a:xfrm>
            <a:custGeom>
              <a:avLst/>
              <a:gdLst>
                <a:gd name="connsiteX0" fmla="*/ 309 w 256472"/>
                <a:gd name="connsiteY0" fmla="*/ 1525 h 319686"/>
                <a:gd name="connsiteX1" fmla="*/ 154297 w 256472"/>
                <a:gd name="connsiteY1" fmla="*/ 128525 h 319686"/>
                <a:gd name="connsiteX2" fmla="*/ 254309 w 256472"/>
                <a:gd name="connsiteY2" fmla="*/ 314262 h 319686"/>
                <a:gd name="connsiteX3" fmla="*/ 214622 w 256472"/>
                <a:gd name="connsiteY3" fmla="*/ 252350 h 319686"/>
                <a:gd name="connsiteX4" fmla="*/ 117784 w 256472"/>
                <a:gd name="connsiteY4" fmla="*/ 71375 h 319686"/>
                <a:gd name="connsiteX5" fmla="*/ 309 w 256472"/>
                <a:gd name="connsiteY5" fmla="*/ 1525 h 31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472" h="319686">
                  <a:moveTo>
                    <a:pt x="309" y="1525"/>
                  </a:moveTo>
                  <a:cubicBezTo>
                    <a:pt x="6394" y="11050"/>
                    <a:pt x="111964" y="76402"/>
                    <a:pt x="154297" y="128525"/>
                  </a:cubicBezTo>
                  <a:cubicBezTo>
                    <a:pt x="196630" y="180648"/>
                    <a:pt x="244255" y="293624"/>
                    <a:pt x="254309" y="314262"/>
                  </a:cubicBezTo>
                  <a:cubicBezTo>
                    <a:pt x="264363" y="334900"/>
                    <a:pt x="237376" y="292831"/>
                    <a:pt x="214622" y="252350"/>
                  </a:cubicBezTo>
                  <a:cubicBezTo>
                    <a:pt x="191868" y="211869"/>
                    <a:pt x="156149" y="114238"/>
                    <a:pt x="117784" y="71375"/>
                  </a:cubicBezTo>
                  <a:cubicBezTo>
                    <a:pt x="79419" y="28513"/>
                    <a:pt x="-5776" y="-8000"/>
                    <a:pt x="309" y="1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C0221A4-72B1-4366-9EE0-7EDC9F1FF25E}"/>
                </a:ext>
              </a:extLst>
            </p:cNvPr>
            <p:cNvSpPr/>
            <p:nvPr/>
          </p:nvSpPr>
          <p:spPr>
            <a:xfrm>
              <a:off x="3965512" y="2752481"/>
              <a:ext cx="162808" cy="54345"/>
            </a:xfrm>
            <a:custGeom>
              <a:avLst/>
              <a:gdLst>
                <a:gd name="connsiteX0" fmla="*/ 63 w 162808"/>
                <a:gd name="connsiteY0" fmla="*/ 54219 h 54345"/>
                <a:gd name="connsiteX1" fmla="*/ 54038 w 162808"/>
                <a:gd name="connsiteY1" fmla="*/ 244 h 54345"/>
                <a:gd name="connsiteX2" fmla="*/ 161988 w 162808"/>
                <a:gd name="connsiteY2" fmla="*/ 33582 h 54345"/>
                <a:gd name="connsiteX3" fmla="*/ 101663 w 162808"/>
                <a:gd name="connsiteY3" fmla="*/ 17707 h 54345"/>
                <a:gd name="connsiteX4" fmla="*/ 63563 w 162808"/>
                <a:gd name="connsiteY4" fmla="*/ 16119 h 54345"/>
                <a:gd name="connsiteX5" fmla="*/ 63 w 162808"/>
                <a:gd name="connsiteY5" fmla="*/ 54219 h 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08" h="54345">
                  <a:moveTo>
                    <a:pt x="63" y="54219"/>
                  </a:moveTo>
                  <a:cubicBezTo>
                    <a:pt x="-1525" y="51573"/>
                    <a:pt x="27051" y="3683"/>
                    <a:pt x="54038" y="244"/>
                  </a:cubicBezTo>
                  <a:cubicBezTo>
                    <a:pt x="81025" y="-3195"/>
                    <a:pt x="154051" y="30672"/>
                    <a:pt x="161988" y="33582"/>
                  </a:cubicBezTo>
                  <a:cubicBezTo>
                    <a:pt x="169925" y="36492"/>
                    <a:pt x="118067" y="20617"/>
                    <a:pt x="101663" y="17707"/>
                  </a:cubicBezTo>
                  <a:cubicBezTo>
                    <a:pt x="85259" y="14797"/>
                    <a:pt x="78644" y="15061"/>
                    <a:pt x="63563" y="16119"/>
                  </a:cubicBezTo>
                  <a:cubicBezTo>
                    <a:pt x="48482" y="17177"/>
                    <a:pt x="1651" y="56865"/>
                    <a:pt x="63" y="54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3F3AF73-3882-450E-A349-AC3E392DD448}"/>
                </a:ext>
              </a:extLst>
            </p:cNvPr>
            <p:cNvSpPr/>
            <p:nvPr/>
          </p:nvSpPr>
          <p:spPr>
            <a:xfrm>
              <a:off x="3992611" y="2787360"/>
              <a:ext cx="80253" cy="245578"/>
            </a:xfrm>
            <a:custGeom>
              <a:avLst/>
              <a:gdLst>
                <a:gd name="connsiteX0" fmla="*/ 50752 w 80253"/>
                <a:gd name="connsiteY0" fmla="*/ 290 h 245578"/>
                <a:gd name="connsiteX1" fmla="*/ 68214 w 80253"/>
                <a:gd name="connsiteY1" fmla="*/ 103478 h 245578"/>
                <a:gd name="connsiteX2" fmla="*/ 3127 w 80253"/>
                <a:gd name="connsiteY2" fmla="*/ 241590 h 245578"/>
                <a:gd name="connsiteX3" fmla="*/ 17414 w 80253"/>
                <a:gd name="connsiteY3" fmla="*/ 201903 h 245578"/>
                <a:gd name="connsiteX4" fmla="*/ 79327 w 80253"/>
                <a:gd name="connsiteY4" fmla="*/ 135228 h 245578"/>
                <a:gd name="connsiteX5" fmla="*/ 50752 w 80253"/>
                <a:gd name="connsiteY5" fmla="*/ 290 h 24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53" h="245578">
                  <a:moveTo>
                    <a:pt x="50752" y="290"/>
                  </a:moveTo>
                  <a:cubicBezTo>
                    <a:pt x="48900" y="-5002"/>
                    <a:pt x="76152" y="63261"/>
                    <a:pt x="68214" y="103478"/>
                  </a:cubicBezTo>
                  <a:cubicBezTo>
                    <a:pt x="60276" y="143695"/>
                    <a:pt x="11594" y="225186"/>
                    <a:pt x="3127" y="241590"/>
                  </a:cubicBezTo>
                  <a:cubicBezTo>
                    <a:pt x="-5340" y="257994"/>
                    <a:pt x="4714" y="219630"/>
                    <a:pt x="17414" y="201903"/>
                  </a:cubicBezTo>
                  <a:cubicBezTo>
                    <a:pt x="30114" y="184176"/>
                    <a:pt x="72448" y="168036"/>
                    <a:pt x="79327" y="135228"/>
                  </a:cubicBezTo>
                  <a:cubicBezTo>
                    <a:pt x="86206" y="102420"/>
                    <a:pt x="52604" y="5582"/>
                    <a:pt x="50752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1D1A7E7-3843-4B52-AA88-CF4CD67A21CF}"/>
                </a:ext>
              </a:extLst>
            </p:cNvPr>
            <p:cNvSpPr/>
            <p:nvPr/>
          </p:nvSpPr>
          <p:spPr>
            <a:xfrm>
              <a:off x="4027174" y="2800114"/>
              <a:ext cx="204347" cy="441834"/>
            </a:xfrm>
            <a:custGeom>
              <a:avLst/>
              <a:gdLst>
                <a:gd name="connsiteX0" fmla="*/ 47939 w 204347"/>
                <a:gd name="connsiteY0" fmla="*/ 236 h 441834"/>
                <a:gd name="connsiteX1" fmla="*/ 146364 w 204347"/>
                <a:gd name="connsiteY1" fmla="*/ 85961 h 441834"/>
                <a:gd name="connsiteX2" fmla="*/ 186051 w 204347"/>
                <a:gd name="connsiteY2" fmla="*/ 131999 h 441834"/>
                <a:gd name="connsiteX3" fmla="*/ 182876 w 204347"/>
                <a:gd name="connsiteY3" fmla="*/ 201849 h 441834"/>
                <a:gd name="connsiteX4" fmla="*/ 203514 w 204347"/>
                <a:gd name="connsiteY4" fmla="*/ 176449 h 441834"/>
                <a:gd name="connsiteX5" fmla="*/ 197164 w 204347"/>
                <a:gd name="connsiteY5" fmla="*/ 211374 h 441834"/>
                <a:gd name="connsiteX6" fmla="*/ 168589 w 204347"/>
                <a:gd name="connsiteY6" fmla="*/ 314561 h 441834"/>
                <a:gd name="connsiteX7" fmla="*/ 66989 w 204347"/>
                <a:gd name="connsiteY7" fmla="*/ 427274 h 441834"/>
                <a:gd name="connsiteX8" fmla="*/ 314 w 204347"/>
                <a:gd name="connsiteY8" fmla="*/ 436799 h 441834"/>
                <a:gd name="connsiteX9" fmla="*/ 46351 w 204347"/>
                <a:gd name="connsiteY9" fmla="*/ 432036 h 441834"/>
                <a:gd name="connsiteX10" fmla="*/ 144776 w 204347"/>
                <a:gd name="connsiteY10" fmla="*/ 327261 h 441834"/>
                <a:gd name="connsiteX11" fmla="*/ 182876 w 204347"/>
                <a:gd name="connsiteY11" fmla="*/ 244711 h 441834"/>
                <a:gd name="connsiteX12" fmla="*/ 182876 w 204347"/>
                <a:gd name="connsiteY12" fmla="*/ 157399 h 441834"/>
                <a:gd name="connsiteX13" fmla="*/ 152714 w 204347"/>
                <a:gd name="connsiteY13" fmla="*/ 114536 h 441834"/>
                <a:gd name="connsiteX14" fmla="*/ 47939 w 204347"/>
                <a:gd name="connsiteY14" fmla="*/ 236 h 44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47" h="441834">
                  <a:moveTo>
                    <a:pt x="47939" y="236"/>
                  </a:moveTo>
                  <a:cubicBezTo>
                    <a:pt x="46881" y="-4526"/>
                    <a:pt x="123345" y="64001"/>
                    <a:pt x="146364" y="85961"/>
                  </a:cubicBezTo>
                  <a:cubicBezTo>
                    <a:pt x="169383" y="107921"/>
                    <a:pt x="179966" y="112684"/>
                    <a:pt x="186051" y="131999"/>
                  </a:cubicBezTo>
                  <a:cubicBezTo>
                    <a:pt x="192136" y="151314"/>
                    <a:pt x="179966" y="194441"/>
                    <a:pt x="182876" y="201849"/>
                  </a:cubicBezTo>
                  <a:cubicBezTo>
                    <a:pt x="185787" y="209257"/>
                    <a:pt x="201133" y="174862"/>
                    <a:pt x="203514" y="176449"/>
                  </a:cubicBezTo>
                  <a:cubicBezTo>
                    <a:pt x="205895" y="178036"/>
                    <a:pt x="202985" y="188355"/>
                    <a:pt x="197164" y="211374"/>
                  </a:cubicBezTo>
                  <a:cubicBezTo>
                    <a:pt x="191343" y="234393"/>
                    <a:pt x="190285" y="278578"/>
                    <a:pt x="168589" y="314561"/>
                  </a:cubicBezTo>
                  <a:cubicBezTo>
                    <a:pt x="146893" y="350544"/>
                    <a:pt x="95035" y="406901"/>
                    <a:pt x="66989" y="427274"/>
                  </a:cubicBezTo>
                  <a:cubicBezTo>
                    <a:pt x="38943" y="447647"/>
                    <a:pt x="3754" y="436005"/>
                    <a:pt x="314" y="436799"/>
                  </a:cubicBezTo>
                  <a:cubicBezTo>
                    <a:pt x="-3126" y="437593"/>
                    <a:pt x="22274" y="450292"/>
                    <a:pt x="46351" y="432036"/>
                  </a:cubicBezTo>
                  <a:cubicBezTo>
                    <a:pt x="70428" y="413780"/>
                    <a:pt x="122022" y="358482"/>
                    <a:pt x="144776" y="327261"/>
                  </a:cubicBezTo>
                  <a:cubicBezTo>
                    <a:pt x="167530" y="296040"/>
                    <a:pt x="176526" y="273021"/>
                    <a:pt x="182876" y="244711"/>
                  </a:cubicBezTo>
                  <a:cubicBezTo>
                    <a:pt x="189226" y="216401"/>
                    <a:pt x="187903" y="179095"/>
                    <a:pt x="182876" y="157399"/>
                  </a:cubicBezTo>
                  <a:cubicBezTo>
                    <a:pt x="177849" y="135703"/>
                    <a:pt x="174939" y="141523"/>
                    <a:pt x="152714" y="114536"/>
                  </a:cubicBezTo>
                  <a:cubicBezTo>
                    <a:pt x="130489" y="87549"/>
                    <a:pt x="48997" y="4998"/>
                    <a:pt x="4793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F72F34C-D85E-43AF-9FF3-A659D96F499D}"/>
                </a:ext>
              </a:extLst>
            </p:cNvPr>
            <p:cNvSpPr/>
            <p:nvPr/>
          </p:nvSpPr>
          <p:spPr>
            <a:xfrm>
              <a:off x="4067165" y="2778125"/>
              <a:ext cx="48423" cy="159402"/>
            </a:xfrm>
            <a:custGeom>
              <a:avLst/>
              <a:gdLst>
                <a:gd name="connsiteX0" fmla="*/ 10 w 48423"/>
                <a:gd name="connsiteY0" fmla="*/ 0 h 159402"/>
                <a:gd name="connsiteX1" fmla="*/ 22235 w 48423"/>
                <a:gd name="connsiteY1" fmla="*/ 117475 h 159402"/>
                <a:gd name="connsiteX2" fmla="*/ 20648 w 48423"/>
                <a:gd name="connsiteY2" fmla="*/ 158750 h 159402"/>
                <a:gd name="connsiteX3" fmla="*/ 41285 w 48423"/>
                <a:gd name="connsiteY3" fmla="*/ 90488 h 159402"/>
                <a:gd name="connsiteX4" fmla="*/ 47635 w 48423"/>
                <a:gd name="connsiteY4" fmla="*/ 69850 h 159402"/>
                <a:gd name="connsiteX5" fmla="*/ 25410 w 48423"/>
                <a:gd name="connsiteY5" fmla="*/ 115888 h 159402"/>
                <a:gd name="connsiteX6" fmla="*/ 10 w 48423"/>
                <a:gd name="connsiteY6" fmla="*/ 0 h 15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23" h="159402">
                  <a:moveTo>
                    <a:pt x="10" y="0"/>
                  </a:moveTo>
                  <a:cubicBezTo>
                    <a:pt x="-519" y="265"/>
                    <a:pt x="18795" y="91017"/>
                    <a:pt x="22235" y="117475"/>
                  </a:cubicBezTo>
                  <a:cubicBezTo>
                    <a:pt x="25675" y="143933"/>
                    <a:pt x="17473" y="163248"/>
                    <a:pt x="20648" y="158750"/>
                  </a:cubicBezTo>
                  <a:cubicBezTo>
                    <a:pt x="23823" y="154252"/>
                    <a:pt x="36787" y="105305"/>
                    <a:pt x="41285" y="90488"/>
                  </a:cubicBezTo>
                  <a:cubicBezTo>
                    <a:pt x="45783" y="75671"/>
                    <a:pt x="50281" y="65617"/>
                    <a:pt x="47635" y="69850"/>
                  </a:cubicBezTo>
                  <a:cubicBezTo>
                    <a:pt x="44989" y="74083"/>
                    <a:pt x="32025" y="123561"/>
                    <a:pt x="25410" y="115888"/>
                  </a:cubicBezTo>
                  <a:cubicBezTo>
                    <a:pt x="18796" y="108215"/>
                    <a:pt x="539" y="-265"/>
                    <a:pt x="1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8147D46-304B-429E-AD44-98BF90903AD9}"/>
                </a:ext>
              </a:extLst>
            </p:cNvPr>
            <p:cNvSpPr/>
            <p:nvPr/>
          </p:nvSpPr>
          <p:spPr>
            <a:xfrm>
              <a:off x="4089215" y="2784450"/>
              <a:ext cx="169832" cy="500245"/>
            </a:xfrm>
            <a:custGeom>
              <a:avLst/>
              <a:gdLst>
                <a:gd name="connsiteX0" fmla="*/ 9710 w 169832"/>
                <a:gd name="connsiteY0" fmla="*/ 25 h 500245"/>
                <a:gd name="connsiteX1" fmla="*/ 127185 w 169832"/>
                <a:gd name="connsiteY1" fmla="*/ 103213 h 500245"/>
                <a:gd name="connsiteX2" fmla="*/ 168460 w 169832"/>
                <a:gd name="connsiteY2" fmla="*/ 187350 h 500245"/>
                <a:gd name="connsiteX3" fmla="*/ 146235 w 169832"/>
                <a:gd name="connsiteY3" fmla="*/ 308000 h 500245"/>
                <a:gd name="connsiteX4" fmla="*/ 87498 w 169832"/>
                <a:gd name="connsiteY4" fmla="*/ 415950 h 500245"/>
                <a:gd name="connsiteX5" fmla="*/ 185 w 169832"/>
                <a:gd name="connsiteY5" fmla="*/ 500088 h 500245"/>
                <a:gd name="connsiteX6" fmla="*/ 66860 w 169832"/>
                <a:gd name="connsiteY6" fmla="*/ 435000 h 500245"/>
                <a:gd name="connsiteX7" fmla="*/ 149410 w 169832"/>
                <a:gd name="connsiteY7" fmla="*/ 363563 h 500245"/>
                <a:gd name="connsiteX8" fmla="*/ 168460 w 169832"/>
                <a:gd name="connsiteY8" fmla="*/ 203225 h 500245"/>
                <a:gd name="connsiteX9" fmla="*/ 122423 w 169832"/>
                <a:gd name="connsiteY9" fmla="*/ 112738 h 500245"/>
                <a:gd name="connsiteX10" fmla="*/ 9710 w 169832"/>
                <a:gd name="connsiteY10" fmla="*/ 25 h 50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832" h="500245">
                  <a:moveTo>
                    <a:pt x="9710" y="25"/>
                  </a:moveTo>
                  <a:cubicBezTo>
                    <a:pt x="10504" y="-1563"/>
                    <a:pt x="100727" y="71992"/>
                    <a:pt x="127185" y="103213"/>
                  </a:cubicBezTo>
                  <a:cubicBezTo>
                    <a:pt x="153643" y="134434"/>
                    <a:pt x="165285" y="153219"/>
                    <a:pt x="168460" y="187350"/>
                  </a:cubicBezTo>
                  <a:cubicBezTo>
                    <a:pt x="171635" y="221481"/>
                    <a:pt x="159729" y="269900"/>
                    <a:pt x="146235" y="308000"/>
                  </a:cubicBezTo>
                  <a:cubicBezTo>
                    <a:pt x="132741" y="346100"/>
                    <a:pt x="111840" y="383935"/>
                    <a:pt x="87498" y="415950"/>
                  </a:cubicBezTo>
                  <a:cubicBezTo>
                    <a:pt x="63156" y="447965"/>
                    <a:pt x="3625" y="496913"/>
                    <a:pt x="185" y="500088"/>
                  </a:cubicBezTo>
                  <a:cubicBezTo>
                    <a:pt x="-3255" y="503263"/>
                    <a:pt x="41989" y="457754"/>
                    <a:pt x="66860" y="435000"/>
                  </a:cubicBezTo>
                  <a:cubicBezTo>
                    <a:pt x="91731" y="412246"/>
                    <a:pt x="132477" y="402192"/>
                    <a:pt x="149410" y="363563"/>
                  </a:cubicBezTo>
                  <a:cubicBezTo>
                    <a:pt x="166343" y="324934"/>
                    <a:pt x="172958" y="245029"/>
                    <a:pt x="168460" y="203225"/>
                  </a:cubicBezTo>
                  <a:cubicBezTo>
                    <a:pt x="163962" y="161421"/>
                    <a:pt x="146235" y="144488"/>
                    <a:pt x="122423" y="112738"/>
                  </a:cubicBezTo>
                  <a:cubicBezTo>
                    <a:pt x="98611" y="80988"/>
                    <a:pt x="8916" y="1613"/>
                    <a:pt x="971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5876AD1E-9D88-41FE-9461-ABA3AD0F5D47}"/>
                </a:ext>
              </a:extLst>
            </p:cNvPr>
            <p:cNvSpPr/>
            <p:nvPr/>
          </p:nvSpPr>
          <p:spPr>
            <a:xfrm>
              <a:off x="3928844" y="3259001"/>
              <a:ext cx="219986" cy="44810"/>
            </a:xfrm>
            <a:custGeom>
              <a:avLst/>
              <a:gdLst>
                <a:gd name="connsiteX0" fmla="*/ 219 w 219986"/>
                <a:gd name="connsiteY0" fmla="*/ 137 h 44810"/>
                <a:gd name="connsiteX1" fmla="*/ 104994 w 219986"/>
                <a:gd name="connsiteY1" fmla="*/ 44587 h 44810"/>
                <a:gd name="connsiteX2" fmla="*/ 219294 w 219986"/>
                <a:gd name="connsiteY2" fmla="*/ 17599 h 44810"/>
                <a:gd name="connsiteX3" fmla="*/ 155794 w 219986"/>
                <a:gd name="connsiteY3" fmla="*/ 23949 h 44810"/>
                <a:gd name="connsiteX4" fmla="*/ 79594 w 219986"/>
                <a:gd name="connsiteY4" fmla="*/ 30299 h 44810"/>
                <a:gd name="connsiteX5" fmla="*/ 219 w 219986"/>
                <a:gd name="connsiteY5" fmla="*/ 137 h 4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986" h="44810">
                  <a:moveTo>
                    <a:pt x="219" y="137"/>
                  </a:moveTo>
                  <a:cubicBezTo>
                    <a:pt x="4452" y="2518"/>
                    <a:pt x="68482" y="41677"/>
                    <a:pt x="104994" y="44587"/>
                  </a:cubicBezTo>
                  <a:cubicBezTo>
                    <a:pt x="141506" y="47497"/>
                    <a:pt x="210827" y="21039"/>
                    <a:pt x="219294" y="17599"/>
                  </a:cubicBezTo>
                  <a:cubicBezTo>
                    <a:pt x="227761" y="14159"/>
                    <a:pt x="155794" y="23949"/>
                    <a:pt x="155794" y="23949"/>
                  </a:cubicBezTo>
                  <a:cubicBezTo>
                    <a:pt x="132511" y="26066"/>
                    <a:pt x="104994" y="33474"/>
                    <a:pt x="79594" y="30299"/>
                  </a:cubicBezTo>
                  <a:cubicBezTo>
                    <a:pt x="54194" y="27124"/>
                    <a:pt x="-4014" y="-2244"/>
                    <a:pt x="219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016428D-A23E-4443-A9EA-DF47CCF69CFD}"/>
                </a:ext>
              </a:extLst>
            </p:cNvPr>
            <p:cNvSpPr/>
            <p:nvPr/>
          </p:nvSpPr>
          <p:spPr>
            <a:xfrm>
              <a:off x="3938402" y="3192446"/>
              <a:ext cx="160580" cy="71667"/>
            </a:xfrm>
            <a:custGeom>
              <a:avLst/>
              <a:gdLst>
                <a:gd name="connsiteX0" fmla="*/ 186 w 160580"/>
                <a:gd name="connsiteY0" fmla="*/ 17 h 71667"/>
                <a:gd name="connsiteX1" fmla="*/ 68448 w 160580"/>
                <a:gd name="connsiteY1" fmla="*/ 55579 h 71667"/>
                <a:gd name="connsiteX2" fmla="*/ 160523 w 160580"/>
                <a:gd name="connsiteY2" fmla="*/ 52404 h 71667"/>
                <a:gd name="connsiteX3" fmla="*/ 81148 w 160580"/>
                <a:gd name="connsiteY3" fmla="*/ 57167 h 71667"/>
                <a:gd name="connsiteX4" fmla="*/ 11298 w 160580"/>
                <a:gd name="connsiteY4" fmla="*/ 71454 h 71667"/>
                <a:gd name="connsiteX5" fmla="*/ 89086 w 160580"/>
                <a:gd name="connsiteY5" fmla="*/ 61929 h 71667"/>
                <a:gd name="connsiteX6" fmla="*/ 186 w 160580"/>
                <a:gd name="connsiteY6" fmla="*/ 17 h 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80" h="71667">
                  <a:moveTo>
                    <a:pt x="186" y="17"/>
                  </a:moveTo>
                  <a:cubicBezTo>
                    <a:pt x="-3253" y="-1041"/>
                    <a:pt x="41725" y="46848"/>
                    <a:pt x="68448" y="55579"/>
                  </a:cubicBezTo>
                  <a:cubicBezTo>
                    <a:pt x="95171" y="64310"/>
                    <a:pt x="158406" y="52139"/>
                    <a:pt x="160523" y="52404"/>
                  </a:cubicBezTo>
                  <a:cubicBezTo>
                    <a:pt x="162640" y="52669"/>
                    <a:pt x="106019" y="53992"/>
                    <a:pt x="81148" y="57167"/>
                  </a:cubicBezTo>
                  <a:cubicBezTo>
                    <a:pt x="56277" y="60342"/>
                    <a:pt x="9975" y="70660"/>
                    <a:pt x="11298" y="71454"/>
                  </a:cubicBezTo>
                  <a:cubicBezTo>
                    <a:pt x="12621" y="72248"/>
                    <a:pt x="88557" y="71189"/>
                    <a:pt x="89086" y="61929"/>
                  </a:cubicBezTo>
                  <a:cubicBezTo>
                    <a:pt x="89615" y="52669"/>
                    <a:pt x="3625" y="1075"/>
                    <a:pt x="18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62BF79E-87F9-48F4-BAC8-77771FE88412}"/>
                </a:ext>
              </a:extLst>
            </p:cNvPr>
            <p:cNvSpPr/>
            <p:nvPr/>
          </p:nvSpPr>
          <p:spPr>
            <a:xfrm>
              <a:off x="3949108" y="2800200"/>
              <a:ext cx="83541" cy="300341"/>
            </a:xfrm>
            <a:custGeom>
              <a:avLst/>
              <a:gdLst>
                <a:gd name="connsiteX0" fmla="*/ 83142 w 83541"/>
                <a:gd name="connsiteY0" fmla="*/ 150 h 300341"/>
                <a:gd name="connsiteX1" fmla="*/ 35517 w 83541"/>
                <a:gd name="connsiteY1" fmla="*/ 77938 h 300341"/>
                <a:gd name="connsiteX2" fmla="*/ 30755 w 83541"/>
                <a:gd name="connsiteY2" fmla="*/ 198588 h 300341"/>
                <a:gd name="connsiteX3" fmla="*/ 6942 w 83541"/>
                <a:gd name="connsiteY3" fmla="*/ 238275 h 300341"/>
                <a:gd name="connsiteX4" fmla="*/ 21230 w 83541"/>
                <a:gd name="connsiteY4" fmla="*/ 300188 h 300341"/>
                <a:gd name="connsiteX5" fmla="*/ 10117 w 83541"/>
                <a:gd name="connsiteY5" fmla="*/ 252563 h 300341"/>
                <a:gd name="connsiteX6" fmla="*/ 5355 w 83541"/>
                <a:gd name="connsiteY6" fmla="*/ 154138 h 300341"/>
                <a:gd name="connsiteX7" fmla="*/ 5355 w 83541"/>
                <a:gd name="connsiteY7" fmla="*/ 96988 h 300341"/>
                <a:gd name="connsiteX8" fmla="*/ 83142 w 83541"/>
                <a:gd name="connsiteY8" fmla="*/ 150 h 3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41" h="300341">
                  <a:moveTo>
                    <a:pt x="83142" y="150"/>
                  </a:moveTo>
                  <a:cubicBezTo>
                    <a:pt x="88169" y="-3025"/>
                    <a:pt x="44248" y="44865"/>
                    <a:pt x="35517" y="77938"/>
                  </a:cubicBezTo>
                  <a:cubicBezTo>
                    <a:pt x="26786" y="111011"/>
                    <a:pt x="35517" y="171865"/>
                    <a:pt x="30755" y="198588"/>
                  </a:cubicBezTo>
                  <a:cubicBezTo>
                    <a:pt x="25993" y="225311"/>
                    <a:pt x="8529" y="221342"/>
                    <a:pt x="6942" y="238275"/>
                  </a:cubicBezTo>
                  <a:cubicBezTo>
                    <a:pt x="5354" y="255208"/>
                    <a:pt x="20701" y="297807"/>
                    <a:pt x="21230" y="300188"/>
                  </a:cubicBezTo>
                  <a:cubicBezTo>
                    <a:pt x="21759" y="302569"/>
                    <a:pt x="12763" y="276905"/>
                    <a:pt x="10117" y="252563"/>
                  </a:cubicBezTo>
                  <a:cubicBezTo>
                    <a:pt x="7471" y="228221"/>
                    <a:pt x="6149" y="180067"/>
                    <a:pt x="5355" y="154138"/>
                  </a:cubicBezTo>
                  <a:cubicBezTo>
                    <a:pt x="4561" y="128209"/>
                    <a:pt x="-6287" y="120536"/>
                    <a:pt x="5355" y="96988"/>
                  </a:cubicBezTo>
                  <a:cubicBezTo>
                    <a:pt x="16997" y="73440"/>
                    <a:pt x="78115" y="3325"/>
                    <a:pt x="83142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03CEC72-EA34-4A7D-ADF7-680D97F19A0B}"/>
                </a:ext>
              </a:extLst>
            </p:cNvPr>
            <p:cNvSpPr/>
            <p:nvPr/>
          </p:nvSpPr>
          <p:spPr>
            <a:xfrm>
              <a:off x="3691408" y="3150191"/>
              <a:ext cx="275344" cy="383575"/>
            </a:xfrm>
            <a:custGeom>
              <a:avLst/>
              <a:gdLst>
                <a:gd name="connsiteX0" fmla="*/ 274167 w 275344"/>
                <a:gd name="connsiteY0" fmla="*/ 997 h 383575"/>
                <a:gd name="connsiteX1" fmla="*/ 180505 w 275344"/>
                <a:gd name="connsiteY1" fmla="*/ 137522 h 383575"/>
                <a:gd name="connsiteX2" fmla="*/ 47155 w 275344"/>
                <a:gd name="connsiteY2" fmla="*/ 251822 h 383575"/>
                <a:gd name="connsiteX3" fmla="*/ 2705 w 275344"/>
                <a:gd name="connsiteY3" fmla="*/ 381997 h 383575"/>
                <a:gd name="connsiteX4" fmla="*/ 16992 w 275344"/>
                <a:gd name="connsiteY4" fmla="*/ 316909 h 383575"/>
                <a:gd name="connsiteX5" fmla="*/ 115417 w 275344"/>
                <a:gd name="connsiteY5" fmla="*/ 212134 h 383575"/>
                <a:gd name="connsiteX6" fmla="*/ 274167 w 275344"/>
                <a:gd name="connsiteY6" fmla="*/ 997 h 3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44" h="383575">
                  <a:moveTo>
                    <a:pt x="274167" y="997"/>
                  </a:moveTo>
                  <a:cubicBezTo>
                    <a:pt x="285015" y="-11438"/>
                    <a:pt x="218340" y="95718"/>
                    <a:pt x="180505" y="137522"/>
                  </a:cubicBezTo>
                  <a:cubicBezTo>
                    <a:pt x="142670" y="179326"/>
                    <a:pt x="76788" y="211076"/>
                    <a:pt x="47155" y="251822"/>
                  </a:cubicBezTo>
                  <a:cubicBezTo>
                    <a:pt x="17522" y="292568"/>
                    <a:pt x="7732" y="371149"/>
                    <a:pt x="2705" y="381997"/>
                  </a:cubicBezTo>
                  <a:cubicBezTo>
                    <a:pt x="-2322" y="392845"/>
                    <a:pt x="-1793" y="345220"/>
                    <a:pt x="16992" y="316909"/>
                  </a:cubicBezTo>
                  <a:cubicBezTo>
                    <a:pt x="35777" y="288598"/>
                    <a:pt x="75465" y="261082"/>
                    <a:pt x="115417" y="212134"/>
                  </a:cubicBezTo>
                  <a:cubicBezTo>
                    <a:pt x="155369" y="163186"/>
                    <a:pt x="263319" y="13432"/>
                    <a:pt x="274167" y="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3972C86-4B4A-4C53-AFC8-FEBAC9A2B3D2}"/>
                </a:ext>
              </a:extLst>
            </p:cNvPr>
            <p:cNvSpPr/>
            <p:nvPr/>
          </p:nvSpPr>
          <p:spPr>
            <a:xfrm>
              <a:off x="3744006" y="3257550"/>
              <a:ext cx="182337" cy="234957"/>
            </a:xfrm>
            <a:custGeom>
              <a:avLst/>
              <a:gdLst>
                <a:gd name="connsiteX0" fmla="*/ 181882 w 182337"/>
                <a:gd name="connsiteY0" fmla="*/ 0 h 234957"/>
                <a:gd name="connsiteX1" fmla="*/ 143782 w 182337"/>
                <a:gd name="connsiteY1" fmla="*/ 85725 h 234957"/>
                <a:gd name="connsiteX2" fmla="*/ 15194 w 182337"/>
                <a:gd name="connsiteY2" fmla="*/ 180975 h 234957"/>
                <a:gd name="connsiteX3" fmla="*/ 2494 w 182337"/>
                <a:gd name="connsiteY3" fmla="*/ 234950 h 234957"/>
                <a:gd name="connsiteX4" fmla="*/ 15194 w 182337"/>
                <a:gd name="connsiteY4" fmla="*/ 184150 h 234957"/>
                <a:gd name="connsiteX5" fmla="*/ 124732 w 182337"/>
                <a:gd name="connsiteY5" fmla="*/ 85725 h 234957"/>
                <a:gd name="connsiteX6" fmla="*/ 181882 w 182337"/>
                <a:gd name="connsiteY6" fmla="*/ 0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37" h="234957">
                  <a:moveTo>
                    <a:pt x="181882" y="0"/>
                  </a:moveTo>
                  <a:cubicBezTo>
                    <a:pt x="185057" y="0"/>
                    <a:pt x="171563" y="55563"/>
                    <a:pt x="143782" y="85725"/>
                  </a:cubicBezTo>
                  <a:cubicBezTo>
                    <a:pt x="116001" y="115887"/>
                    <a:pt x="38742" y="156104"/>
                    <a:pt x="15194" y="180975"/>
                  </a:cubicBezTo>
                  <a:cubicBezTo>
                    <a:pt x="-8354" y="205846"/>
                    <a:pt x="2494" y="234421"/>
                    <a:pt x="2494" y="234950"/>
                  </a:cubicBezTo>
                  <a:cubicBezTo>
                    <a:pt x="2494" y="235479"/>
                    <a:pt x="-5179" y="209021"/>
                    <a:pt x="15194" y="184150"/>
                  </a:cubicBezTo>
                  <a:cubicBezTo>
                    <a:pt x="35567" y="159279"/>
                    <a:pt x="100655" y="115094"/>
                    <a:pt x="124732" y="85725"/>
                  </a:cubicBezTo>
                  <a:cubicBezTo>
                    <a:pt x="148809" y="56356"/>
                    <a:pt x="178707" y="0"/>
                    <a:pt x="181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DB264F51-46E2-445F-A339-93BC4AB3EF90}"/>
                </a:ext>
              </a:extLst>
            </p:cNvPr>
            <p:cNvSpPr/>
            <p:nvPr/>
          </p:nvSpPr>
          <p:spPr>
            <a:xfrm>
              <a:off x="3727834" y="3226971"/>
              <a:ext cx="218961" cy="295280"/>
            </a:xfrm>
            <a:custGeom>
              <a:avLst/>
              <a:gdLst>
                <a:gd name="connsiteX0" fmla="*/ 218691 w 218961"/>
                <a:gd name="connsiteY0" fmla="*/ 417 h 295280"/>
                <a:gd name="connsiteX1" fmla="*/ 172654 w 218961"/>
                <a:gd name="connsiteY1" fmla="*/ 124242 h 295280"/>
                <a:gd name="connsiteX2" fmla="*/ 102804 w 218961"/>
                <a:gd name="connsiteY2" fmla="*/ 187742 h 295280"/>
                <a:gd name="connsiteX3" fmla="*/ 1204 w 218961"/>
                <a:gd name="connsiteY3" fmla="*/ 294104 h 295280"/>
                <a:gd name="connsiteX4" fmla="*/ 53591 w 218961"/>
                <a:gd name="connsiteY4" fmla="*/ 240129 h 295280"/>
                <a:gd name="connsiteX5" fmla="*/ 152016 w 218961"/>
                <a:gd name="connsiteY5" fmla="*/ 170279 h 295280"/>
                <a:gd name="connsiteX6" fmla="*/ 218691 w 218961"/>
                <a:gd name="connsiteY6" fmla="*/ 417 h 29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961" h="295280">
                  <a:moveTo>
                    <a:pt x="218691" y="417"/>
                  </a:moveTo>
                  <a:cubicBezTo>
                    <a:pt x="222131" y="-7256"/>
                    <a:pt x="191968" y="93021"/>
                    <a:pt x="172654" y="124242"/>
                  </a:cubicBezTo>
                  <a:cubicBezTo>
                    <a:pt x="153340" y="155463"/>
                    <a:pt x="131379" y="159432"/>
                    <a:pt x="102804" y="187742"/>
                  </a:cubicBezTo>
                  <a:cubicBezTo>
                    <a:pt x="74229" y="216052"/>
                    <a:pt x="9406" y="285373"/>
                    <a:pt x="1204" y="294104"/>
                  </a:cubicBezTo>
                  <a:cubicBezTo>
                    <a:pt x="-6998" y="302835"/>
                    <a:pt x="28456" y="260767"/>
                    <a:pt x="53591" y="240129"/>
                  </a:cubicBezTo>
                  <a:cubicBezTo>
                    <a:pt x="78726" y="219491"/>
                    <a:pt x="126881" y="207321"/>
                    <a:pt x="152016" y="170279"/>
                  </a:cubicBezTo>
                  <a:cubicBezTo>
                    <a:pt x="177151" y="133237"/>
                    <a:pt x="215251" y="8090"/>
                    <a:pt x="218691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F643198-0135-49BF-A063-5C37294B3595}"/>
                </a:ext>
              </a:extLst>
            </p:cNvPr>
            <p:cNvSpPr/>
            <p:nvPr/>
          </p:nvSpPr>
          <p:spPr>
            <a:xfrm>
              <a:off x="3065463" y="2425700"/>
              <a:ext cx="606868" cy="184247"/>
            </a:xfrm>
            <a:custGeom>
              <a:avLst/>
              <a:gdLst>
                <a:gd name="connsiteX0" fmla="*/ 0 w 606868"/>
                <a:gd name="connsiteY0" fmla="*/ 0 h 184247"/>
                <a:gd name="connsiteX1" fmla="*/ 130175 w 606868"/>
                <a:gd name="connsiteY1" fmla="*/ 44450 h 184247"/>
                <a:gd name="connsiteX2" fmla="*/ 515937 w 606868"/>
                <a:gd name="connsiteY2" fmla="*/ 42863 h 184247"/>
                <a:gd name="connsiteX3" fmla="*/ 406400 w 606868"/>
                <a:gd name="connsiteY3" fmla="*/ 46038 h 184247"/>
                <a:gd name="connsiteX4" fmla="*/ 146050 w 606868"/>
                <a:gd name="connsiteY4" fmla="*/ 50800 h 184247"/>
                <a:gd name="connsiteX5" fmla="*/ 311150 w 606868"/>
                <a:gd name="connsiteY5" fmla="*/ 74613 h 184247"/>
                <a:gd name="connsiteX6" fmla="*/ 517525 w 606868"/>
                <a:gd name="connsiteY6" fmla="*/ 125413 h 184247"/>
                <a:gd name="connsiteX7" fmla="*/ 377825 w 606868"/>
                <a:gd name="connsiteY7" fmla="*/ 111125 h 184247"/>
                <a:gd name="connsiteX8" fmla="*/ 212725 w 606868"/>
                <a:gd name="connsiteY8" fmla="*/ 125413 h 184247"/>
                <a:gd name="connsiteX9" fmla="*/ 315912 w 606868"/>
                <a:gd name="connsiteY9" fmla="*/ 134938 h 184247"/>
                <a:gd name="connsiteX10" fmla="*/ 606425 w 606868"/>
                <a:gd name="connsiteY10" fmla="*/ 184150 h 184247"/>
                <a:gd name="connsiteX11" fmla="*/ 384175 w 606868"/>
                <a:gd name="connsiteY11" fmla="*/ 120650 h 184247"/>
                <a:gd name="connsiteX12" fmla="*/ 469900 w 606868"/>
                <a:gd name="connsiteY12" fmla="*/ 107950 h 184247"/>
                <a:gd name="connsiteX13" fmla="*/ 361950 w 606868"/>
                <a:gd name="connsiteY13" fmla="*/ 74613 h 184247"/>
                <a:gd name="connsiteX14" fmla="*/ 261937 w 606868"/>
                <a:gd name="connsiteY14" fmla="*/ 49213 h 184247"/>
                <a:gd name="connsiteX15" fmla="*/ 0 w 606868"/>
                <a:gd name="connsiteY15" fmla="*/ 0 h 18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6868" h="184247">
                  <a:moveTo>
                    <a:pt x="0" y="0"/>
                  </a:moveTo>
                  <a:cubicBezTo>
                    <a:pt x="22092" y="18653"/>
                    <a:pt x="44185" y="37306"/>
                    <a:pt x="130175" y="44450"/>
                  </a:cubicBezTo>
                  <a:cubicBezTo>
                    <a:pt x="216165" y="51594"/>
                    <a:pt x="469900" y="42598"/>
                    <a:pt x="515937" y="42863"/>
                  </a:cubicBezTo>
                  <a:cubicBezTo>
                    <a:pt x="561974" y="43128"/>
                    <a:pt x="406400" y="46038"/>
                    <a:pt x="406400" y="46038"/>
                  </a:cubicBezTo>
                  <a:cubicBezTo>
                    <a:pt x="344752" y="47361"/>
                    <a:pt x="161925" y="46038"/>
                    <a:pt x="146050" y="50800"/>
                  </a:cubicBezTo>
                  <a:cubicBezTo>
                    <a:pt x="130175" y="55562"/>
                    <a:pt x="249238" y="62178"/>
                    <a:pt x="311150" y="74613"/>
                  </a:cubicBezTo>
                  <a:cubicBezTo>
                    <a:pt x="373062" y="87048"/>
                    <a:pt x="506413" y="119328"/>
                    <a:pt x="517525" y="125413"/>
                  </a:cubicBezTo>
                  <a:cubicBezTo>
                    <a:pt x="528638" y="131498"/>
                    <a:pt x="428625" y="111125"/>
                    <a:pt x="377825" y="111125"/>
                  </a:cubicBezTo>
                  <a:cubicBezTo>
                    <a:pt x="327025" y="111125"/>
                    <a:pt x="223044" y="121444"/>
                    <a:pt x="212725" y="125413"/>
                  </a:cubicBezTo>
                  <a:cubicBezTo>
                    <a:pt x="202406" y="129382"/>
                    <a:pt x="250295" y="125149"/>
                    <a:pt x="315912" y="134938"/>
                  </a:cubicBezTo>
                  <a:cubicBezTo>
                    <a:pt x="381529" y="144727"/>
                    <a:pt x="595048" y="186531"/>
                    <a:pt x="606425" y="184150"/>
                  </a:cubicBezTo>
                  <a:cubicBezTo>
                    <a:pt x="617802" y="181769"/>
                    <a:pt x="406929" y="133350"/>
                    <a:pt x="384175" y="120650"/>
                  </a:cubicBezTo>
                  <a:cubicBezTo>
                    <a:pt x="361421" y="107950"/>
                    <a:pt x="473604" y="115623"/>
                    <a:pt x="469900" y="107950"/>
                  </a:cubicBezTo>
                  <a:cubicBezTo>
                    <a:pt x="466196" y="100277"/>
                    <a:pt x="396610" y="84402"/>
                    <a:pt x="361950" y="74613"/>
                  </a:cubicBezTo>
                  <a:cubicBezTo>
                    <a:pt x="327290" y="64824"/>
                    <a:pt x="261937" y="49213"/>
                    <a:pt x="261937" y="492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FA88F6BA-C889-4A37-825D-B32951087237}"/>
                </a:ext>
              </a:extLst>
            </p:cNvPr>
            <p:cNvSpPr/>
            <p:nvPr/>
          </p:nvSpPr>
          <p:spPr>
            <a:xfrm>
              <a:off x="3298108" y="2592029"/>
              <a:ext cx="499816" cy="150417"/>
            </a:xfrm>
            <a:custGeom>
              <a:avLst/>
              <a:gdLst>
                <a:gd name="connsiteX0" fmla="*/ 2305 w 499816"/>
                <a:gd name="connsiteY0" fmla="*/ 359 h 150417"/>
                <a:gd name="connsiteX1" fmla="*/ 464267 w 499816"/>
                <a:gd name="connsiteY1" fmla="*/ 141646 h 150417"/>
                <a:gd name="connsiteX2" fmla="*/ 421405 w 499816"/>
                <a:gd name="connsiteY2" fmla="*/ 130534 h 150417"/>
                <a:gd name="connsiteX3" fmla="*/ 46755 w 499816"/>
                <a:gd name="connsiteY3" fmla="*/ 90846 h 150417"/>
                <a:gd name="connsiteX4" fmla="*/ 275355 w 499816"/>
                <a:gd name="connsiteY4" fmla="*/ 100371 h 150417"/>
                <a:gd name="connsiteX5" fmla="*/ 2305 w 499816"/>
                <a:gd name="connsiteY5" fmla="*/ 359 h 1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816" h="150417">
                  <a:moveTo>
                    <a:pt x="2305" y="359"/>
                  </a:moveTo>
                  <a:cubicBezTo>
                    <a:pt x="33790" y="7238"/>
                    <a:pt x="464267" y="141646"/>
                    <a:pt x="464267" y="141646"/>
                  </a:cubicBezTo>
                  <a:cubicBezTo>
                    <a:pt x="534117" y="163342"/>
                    <a:pt x="490990" y="139001"/>
                    <a:pt x="421405" y="130534"/>
                  </a:cubicBezTo>
                  <a:cubicBezTo>
                    <a:pt x="351820" y="122067"/>
                    <a:pt x="71097" y="95873"/>
                    <a:pt x="46755" y="90846"/>
                  </a:cubicBezTo>
                  <a:cubicBezTo>
                    <a:pt x="22413" y="85819"/>
                    <a:pt x="278530" y="113336"/>
                    <a:pt x="275355" y="100371"/>
                  </a:cubicBezTo>
                  <a:cubicBezTo>
                    <a:pt x="272180" y="87406"/>
                    <a:pt x="-29180" y="-6520"/>
                    <a:pt x="2305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62A12F8B-799F-4CB5-9A34-C72BA56E93AC}"/>
                </a:ext>
              </a:extLst>
            </p:cNvPr>
            <p:cNvSpPr/>
            <p:nvPr/>
          </p:nvSpPr>
          <p:spPr>
            <a:xfrm>
              <a:off x="3233738" y="2724150"/>
              <a:ext cx="650878" cy="85578"/>
            </a:xfrm>
            <a:custGeom>
              <a:avLst/>
              <a:gdLst>
                <a:gd name="connsiteX0" fmla="*/ 0 w 650878"/>
                <a:gd name="connsiteY0" fmla="*/ 0 h 85578"/>
                <a:gd name="connsiteX1" fmla="*/ 298450 w 650878"/>
                <a:gd name="connsiteY1" fmla="*/ 23813 h 85578"/>
                <a:gd name="connsiteX2" fmla="*/ 636587 w 650878"/>
                <a:gd name="connsiteY2" fmla="*/ 80963 h 85578"/>
                <a:gd name="connsiteX3" fmla="*/ 554037 w 650878"/>
                <a:gd name="connsiteY3" fmla="*/ 79375 h 85578"/>
                <a:gd name="connsiteX4" fmla="*/ 246062 w 650878"/>
                <a:gd name="connsiteY4" fmla="*/ 57150 h 85578"/>
                <a:gd name="connsiteX5" fmla="*/ 0 w 650878"/>
                <a:gd name="connsiteY5" fmla="*/ 0 h 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8" h="85578">
                  <a:moveTo>
                    <a:pt x="0" y="0"/>
                  </a:moveTo>
                  <a:cubicBezTo>
                    <a:pt x="96176" y="5159"/>
                    <a:pt x="192352" y="10319"/>
                    <a:pt x="298450" y="23813"/>
                  </a:cubicBezTo>
                  <a:cubicBezTo>
                    <a:pt x="404548" y="37307"/>
                    <a:pt x="593989" y="71703"/>
                    <a:pt x="636587" y="80963"/>
                  </a:cubicBezTo>
                  <a:cubicBezTo>
                    <a:pt x="679185" y="90223"/>
                    <a:pt x="619124" y="83344"/>
                    <a:pt x="554037" y="79375"/>
                  </a:cubicBezTo>
                  <a:cubicBezTo>
                    <a:pt x="488950" y="75406"/>
                    <a:pt x="246062" y="57150"/>
                    <a:pt x="246062" y="571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321B776-63FE-41A3-B30C-D05145DD6590}"/>
                </a:ext>
              </a:extLst>
            </p:cNvPr>
            <p:cNvSpPr/>
            <p:nvPr/>
          </p:nvSpPr>
          <p:spPr>
            <a:xfrm>
              <a:off x="3226818" y="2812478"/>
              <a:ext cx="577308" cy="214364"/>
            </a:xfrm>
            <a:custGeom>
              <a:avLst/>
              <a:gdLst>
                <a:gd name="connsiteX0" fmla="*/ 570 w 577308"/>
                <a:gd name="connsiteY0" fmla="*/ 572 h 214364"/>
                <a:gd name="connsiteX1" fmla="*/ 154557 w 577308"/>
                <a:gd name="connsiteY1" fmla="*/ 45022 h 214364"/>
                <a:gd name="connsiteX2" fmla="*/ 230757 w 577308"/>
                <a:gd name="connsiteY2" fmla="*/ 208535 h 214364"/>
                <a:gd name="connsiteX3" fmla="*/ 218057 w 577308"/>
                <a:gd name="connsiteY3" fmla="*/ 165672 h 214364"/>
                <a:gd name="connsiteX4" fmla="*/ 184720 w 577308"/>
                <a:gd name="connsiteY4" fmla="*/ 48197 h 214364"/>
                <a:gd name="connsiteX5" fmla="*/ 573657 w 577308"/>
                <a:gd name="connsiteY5" fmla="*/ 133922 h 214364"/>
                <a:gd name="connsiteX6" fmla="*/ 370457 w 577308"/>
                <a:gd name="connsiteY6" fmla="*/ 67247 h 214364"/>
                <a:gd name="connsiteX7" fmla="*/ 214882 w 577308"/>
                <a:gd name="connsiteY7" fmla="*/ 22797 h 214364"/>
                <a:gd name="connsiteX8" fmla="*/ 570 w 577308"/>
                <a:gd name="connsiteY8" fmla="*/ 572 h 21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308" h="214364">
                  <a:moveTo>
                    <a:pt x="570" y="572"/>
                  </a:moveTo>
                  <a:cubicBezTo>
                    <a:pt x="-9484" y="4276"/>
                    <a:pt x="116193" y="10362"/>
                    <a:pt x="154557" y="45022"/>
                  </a:cubicBezTo>
                  <a:cubicBezTo>
                    <a:pt x="192921" y="79682"/>
                    <a:pt x="220174" y="188427"/>
                    <a:pt x="230757" y="208535"/>
                  </a:cubicBezTo>
                  <a:cubicBezTo>
                    <a:pt x="241340" y="228643"/>
                    <a:pt x="225730" y="192395"/>
                    <a:pt x="218057" y="165672"/>
                  </a:cubicBezTo>
                  <a:cubicBezTo>
                    <a:pt x="210384" y="138949"/>
                    <a:pt x="125453" y="53489"/>
                    <a:pt x="184720" y="48197"/>
                  </a:cubicBezTo>
                  <a:cubicBezTo>
                    <a:pt x="243987" y="42905"/>
                    <a:pt x="542701" y="130747"/>
                    <a:pt x="573657" y="133922"/>
                  </a:cubicBezTo>
                  <a:cubicBezTo>
                    <a:pt x="604613" y="137097"/>
                    <a:pt x="430253" y="85768"/>
                    <a:pt x="370457" y="67247"/>
                  </a:cubicBezTo>
                  <a:cubicBezTo>
                    <a:pt x="310661" y="48726"/>
                    <a:pt x="277324" y="33645"/>
                    <a:pt x="214882" y="22797"/>
                  </a:cubicBezTo>
                  <a:cubicBezTo>
                    <a:pt x="152440" y="11949"/>
                    <a:pt x="10624" y="-3132"/>
                    <a:pt x="570" y="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7BFE74D-0B98-48E4-94A8-5D21D5DA7081}"/>
                </a:ext>
              </a:extLst>
            </p:cNvPr>
            <p:cNvSpPr/>
            <p:nvPr/>
          </p:nvSpPr>
          <p:spPr>
            <a:xfrm>
              <a:off x="3343238" y="2885903"/>
              <a:ext cx="343244" cy="150407"/>
            </a:xfrm>
            <a:custGeom>
              <a:avLst/>
              <a:gdLst>
                <a:gd name="connsiteX0" fmla="*/ 49250 w 343244"/>
                <a:gd name="connsiteY0" fmla="*/ 172 h 150407"/>
                <a:gd name="connsiteX1" fmla="*/ 12737 w 343244"/>
                <a:gd name="connsiteY1" fmla="*/ 138285 h 150407"/>
                <a:gd name="connsiteX2" fmla="*/ 304837 w 343244"/>
                <a:gd name="connsiteY2" fmla="*/ 143047 h 150407"/>
                <a:gd name="connsiteX3" fmla="*/ 154025 w 343244"/>
                <a:gd name="connsiteY3" fmla="*/ 135110 h 150407"/>
                <a:gd name="connsiteX4" fmla="*/ 342937 w 343244"/>
                <a:gd name="connsiteY4" fmla="*/ 109710 h 150407"/>
                <a:gd name="connsiteX5" fmla="*/ 100050 w 343244"/>
                <a:gd name="connsiteY5" fmla="*/ 131935 h 150407"/>
                <a:gd name="connsiteX6" fmla="*/ 20675 w 343244"/>
                <a:gd name="connsiteY6" fmla="*/ 109710 h 150407"/>
                <a:gd name="connsiteX7" fmla="*/ 49250 w 343244"/>
                <a:gd name="connsiteY7" fmla="*/ 172 h 15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44" h="150407">
                  <a:moveTo>
                    <a:pt x="49250" y="172"/>
                  </a:moveTo>
                  <a:cubicBezTo>
                    <a:pt x="47927" y="4934"/>
                    <a:pt x="-29861" y="114472"/>
                    <a:pt x="12737" y="138285"/>
                  </a:cubicBezTo>
                  <a:cubicBezTo>
                    <a:pt x="55335" y="162098"/>
                    <a:pt x="281289" y="143576"/>
                    <a:pt x="304837" y="143047"/>
                  </a:cubicBezTo>
                  <a:cubicBezTo>
                    <a:pt x="328385" y="142518"/>
                    <a:pt x="147675" y="140666"/>
                    <a:pt x="154025" y="135110"/>
                  </a:cubicBezTo>
                  <a:cubicBezTo>
                    <a:pt x="160375" y="129554"/>
                    <a:pt x="351933" y="110239"/>
                    <a:pt x="342937" y="109710"/>
                  </a:cubicBezTo>
                  <a:cubicBezTo>
                    <a:pt x="333941" y="109181"/>
                    <a:pt x="153760" y="131935"/>
                    <a:pt x="100050" y="131935"/>
                  </a:cubicBezTo>
                  <a:cubicBezTo>
                    <a:pt x="46340" y="131935"/>
                    <a:pt x="31523" y="128760"/>
                    <a:pt x="20675" y="109710"/>
                  </a:cubicBezTo>
                  <a:cubicBezTo>
                    <a:pt x="9827" y="90660"/>
                    <a:pt x="50573" y="-4590"/>
                    <a:pt x="49250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F708AA84-EABD-4007-9616-F791063D1F73}"/>
                </a:ext>
              </a:extLst>
            </p:cNvPr>
            <p:cNvSpPr/>
            <p:nvPr/>
          </p:nvSpPr>
          <p:spPr>
            <a:xfrm>
              <a:off x="3353648" y="3069277"/>
              <a:ext cx="294582" cy="47875"/>
            </a:xfrm>
            <a:custGeom>
              <a:avLst/>
              <a:gdLst>
                <a:gd name="connsiteX0" fmla="*/ 740 w 294582"/>
                <a:gd name="connsiteY0" fmla="*/ 15236 h 47875"/>
                <a:gd name="connsiteX1" fmla="*/ 189652 w 294582"/>
                <a:gd name="connsiteY1" fmla="*/ 948 h 47875"/>
                <a:gd name="connsiteX2" fmla="*/ 292840 w 294582"/>
                <a:gd name="connsiteY2" fmla="*/ 46986 h 47875"/>
                <a:gd name="connsiteX3" fmla="*/ 245215 w 294582"/>
                <a:gd name="connsiteY3" fmla="*/ 29523 h 47875"/>
                <a:gd name="connsiteX4" fmla="*/ 127740 w 294582"/>
                <a:gd name="connsiteY4" fmla="*/ 7298 h 47875"/>
                <a:gd name="connsiteX5" fmla="*/ 740 w 294582"/>
                <a:gd name="connsiteY5" fmla="*/ 15236 h 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582" h="47875">
                  <a:moveTo>
                    <a:pt x="740" y="15236"/>
                  </a:moveTo>
                  <a:cubicBezTo>
                    <a:pt x="11059" y="14178"/>
                    <a:pt x="140969" y="-4344"/>
                    <a:pt x="189652" y="948"/>
                  </a:cubicBezTo>
                  <a:cubicBezTo>
                    <a:pt x="238335" y="6240"/>
                    <a:pt x="283580" y="42224"/>
                    <a:pt x="292840" y="46986"/>
                  </a:cubicBezTo>
                  <a:cubicBezTo>
                    <a:pt x="302101" y="51749"/>
                    <a:pt x="272732" y="36138"/>
                    <a:pt x="245215" y="29523"/>
                  </a:cubicBezTo>
                  <a:cubicBezTo>
                    <a:pt x="217698" y="22908"/>
                    <a:pt x="164782" y="11002"/>
                    <a:pt x="127740" y="7298"/>
                  </a:cubicBezTo>
                  <a:cubicBezTo>
                    <a:pt x="90698" y="3594"/>
                    <a:pt x="-9579" y="16294"/>
                    <a:pt x="740" y="15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B382338-24C6-433E-8DFF-453D8BB43A15}"/>
                </a:ext>
              </a:extLst>
            </p:cNvPr>
            <p:cNvSpPr/>
            <p:nvPr/>
          </p:nvSpPr>
          <p:spPr>
            <a:xfrm>
              <a:off x="2849505" y="2892411"/>
              <a:ext cx="188896" cy="58985"/>
            </a:xfrm>
            <a:custGeom>
              <a:avLst/>
              <a:gdLst>
                <a:gd name="connsiteX0" fmla="*/ 58 w 188896"/>
                <a:gd name="connsiteY0" fmla="*/ 27001 h 58985"/>
                <a:gd name="connsiteX1" fmla="*/ 68320 w 188896"/>
                <a:gd name="connsiteY1" fmla="*/ 14 h 58985"/>
                <a:gd name="connsiteX2" fmla="*/ 84195 w 188896"/>
                <a:gd name="connsiteY2" fmla="*/ 23826 h 58985"/>
                <a:gd name="connsiteX3" fmla="*/ 187383 w 188896"/>
                <a:gd name="connsiteY3" fmla="*/ 58751 h 58985"/>
                <a:gd name="connsiteX4" fmla="*/ 141345 w 188896"/>
                <a:gd name="connsiteY4" fmla="*/ 38114 h 58985"/>
                <a:gd name="connsiteX5" fmla="*/ 81020 w 188896"/>
                <a:gd name="connsiteY5" fmla="*/ 19064 h 58985"/>
                <a:gd name="connsiteX6" fmla="*/ 58 w 188896"/>
                <a:gd name="connsiteY6" fmla="*/ 27001 h 5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96" h="58985">
                  <a:moveTo>
                    <a:pt x="58" y="27001"/>
                  </a:moveTo>
                  <a:cubicBezTo>
                    <a:pt x="-2059" y="23826"/>
                    <a:pt x="54297" y="543"/>
                    <a:pt x="68320" y="14"/>
                  </a:cubicBezTo>
                  <a:cubicBezTo>
                    <a:pt x="82343" y="-515"/>
                    <a:pt x="64351" y="14037"/>
                    <a:pt x="84195" y="23826"/>
                  </a:cubicBezTo>
                  <a:cubicBezTo>
                    <a:pt x="104039" y="33615"/>
                    <a:pt x="177858" y="56370"/>
                    <a:pt x="187383" y="58751"/>
                  </a:cubicBezTo>
                  <a:cubicBezTo>
                    <a:pt x="196908" y="61132"/>
                    <a:pt x="159072" y="44729"/>
                    <a:pt x="141345" y="38114"/>
                  </a:cubicBezTo>
                  <a:cubicBezTo>
                    <a:pt x="123618" y="31500"/>
                    <a:pt x="99276" y="20651"/>
                    <a:pt x="81020" y="19064"/>
                  </a:cubicBezTo>
                  <a:cubicBezTo>
                    <a:pt x="62764" y="17476"/>
                    <a:pt x="2175" y="30176"/>
                    <a:pt x="58" y="27001"/>
                  </a:cubicBez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625D840-6684-4F50-BE20-724CE5F02D18}"/>
                </a:ext>
              </a:extLst>
            </p:cNvPr>
            <p:cNvSpPr/>
            <p:nvPr/>
          </p:nvSpPr>
          <p:spPr>
            <a:xfrm>
              <a:off x="3587749" y="3092309"/>
              <a:ext cx="103829" cy="171897"/>
            </a:xfrm>
            <a:custGeom>
              <a:avLst/>
              <a:gdLst>
                <a:gd name="connsiteX0" fmla="*/ 1 w 103829"/>
                <a:gd name="connsiteY0" fmla="*/ 141 h 171897"/>
                <a:gd name="connsiteX1" fmla="*/ 53976 w 103829"/>
                <a:gd name="connsiteY1" fmla="*/ 100154 h 171897"/>
                <a:gd name="connsiteX2" fmla="*/ 52389 w 103829"/>
                <a:gd name="connsiteY2" fmla="*/ 136666 h 171897"/>
                <a:gd name="connsiteX3" fmla="*/ 103189 w 103829"/>
                <a:gd name="connsiteY3" fmla="*/ 171591 h 171897"/>
                <a:gd name="connsiteX4" fmla="*/ 79376 w 103829"/>
                <a:gd name="connsiteY4" fmla="*/ 149366 h 171897"/>
                <a:gd name="connsiteX5" fmla="*/ 55564 w 103829"/>
                <a:gd name="connsiteY5" fmla="*/ 79516 h 171897"/>
                <a:gd name="connsiteX6" fmla="*/ 1 w 103829"/>
                <a:gd name="connsiteY6" fmla="*/ 141 h 1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9" h="171897">
                  <a:moveTo>
                    <a:pt x="1" y="141"/>
                  </a:moveTo>
                  <a:cubicBezTo>
                    <a:pt x="-264" y="3581"/>
                    <a:pt x="45245" y="77400"/>
                    <a:pt x="53976" y="100154"/>
                  </a:cubicBezTo>
                  <a:cubicBezTo>
                    <a:pt x="62707" y="122908"/>
                    <a:pt x="44187" y="124760"/>
                    <a:pt x="52389" y="136666"/>
                  </a:cubicBezTo>
                  <a:cubicBezTo>
                    <a:pt x="60591" y="148572"/>
                    <a:pt x="98691" y="169474"/>
                    <a:pt x="103189" y="171591"/>
                  </a:cubicBezTo>
                  <a:cubicBezTo>
                    <a:pt x="107687" y="173708"/>
                    <a:pt x="87313" y="164712"/>
                    <a:pt x="79376" y="149366"/>
                  </a:cubicBezTo>
                  <a:cubicBezTo>
                    <a:pt x="71439" y="134020"/>
                    <a:pt x="67470" y="102270"/>
                    <a:pt x="55564" y="79516"/>
                  </a:cubicBezTo>
                  <a:cubicBezTo>
                    <a:pt x="43658" y="56762"/>
                    <a:pt x="266" y="-3299"/>
                    <a:pt x="1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5F7EA8A-42BB-44B6-91EE-843218ACCF2C}"/>
                </a:ext>
              </a:extLst>
            </p:cNvPr>
            <p:cNvSpPr/>
            <p:nvPr/>
          </p:nvSpPr>
          <p:spPr>
            <a:xfrm>
              <a:off x="3617884" y="3090524"/>
              <a:ext cx="90557" cy="425191"/>
            </a:xfrm>
            <a:custGeom>
              <a:avLst/>
              <a:gdLst>
                <a:gd name="connsiteX0" fmla="*/ 29 w 90557"/>
                <a:gd name="connsiteY0" fmla="*/ 339 h 425191"/>
                <a:gd name="connsiteX1" fmla="*/ 71466 w 90557"/>
                <a:gd name="connsiteY1" fmla="*/ 62251 h 425191"/>
                <a:gd name="connsiteX2" fmla="*/ 54004 w 90557"/>
                <a:gd name="connsiteY2" fmla="*/ 151151 h 425191"/>
                <a:gd name="connsiteX3" fmla="*/ 77816 w 90557"/>
                <a:gd name="connsiteY3" fmla="*/ 98764 h 425191"/>
                <a:gd name="connsiteX4" fmla="*/ 76229 w 90557"/>
                <a:gd name="connsiteY4" fmla="*/ 162264 h 425191"/>
                <a:gd name="connsiteX5" fmla="*/ 66704 w 90557"/>
                <a:gd name="connsiteY5" fmla="*/ 265451 h 425191"/>
                <a:gd name="connsiteX6" fmla="*/ 80991 w 90557"/>
                <a:gd name="connsiteY6" fmla="*/ 167026 h 425191"/>
                <a:gd name="connsiteX7" fmla="*/ 66704 w 90557"/>
                <a:gd name="connsiteY7" fmla="*/ 262276 h 425191"/>
                <a:gd name="connsiteX8" fmla="*/ 63529 w 90557"/>
                <a:gd name="connsiteY8" fmla="*/ 282914 h 425191"/>
                <a:gd name="connsiteX9" fmla="*/ 90516 w 90557"/>
                <a:gd name="connsiteY9" fmla="*/ 401976 h 425191"/>
                <a:gd name="connsiteX10" fmla="*/ 69879 w 90557"/>
                <a:gd name="connsiteY10" fmla="*/ 324189 h 425191"/>
                <a:gd name="connsiteX11" fmla="*/ 76229 w 90557"/>
                <a:gd name="connsiteY11" fmla="*/ 424201 h 425191"/>
                <a:gd name="connsiteX12" fmla="*/ 71466 w 90557"/>
                <a:gd name="connsiteY12" fmla="*/ 249576 h 425191"/>
                <a:gd name="connsiteX13" fmla="*/ 80991 w 90557"/>
                <a:gd name="connsiteY13" fmla="*/ 89239 h 425191"/>
                <a:gd name="connsiteX14" fmla="*/ 29 w 90557"/>
                <a:gd name="connsiteY14" fmla="*/ 339 h 42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557" h="425191">
                  <a:moveTo>
                    <a:pt x="29" y="339"/>
                  </a:moveTo>
                  <a:cubicBezTo>
                    <a:pt x="-1559" y="-4159"/>
                    <a:pt x="62470" y="37116"/>
                    <a:pt x="71466" y="62251"/>
                  </a:cubicBezTo>
                  <a:cubicBezTo>
                    <a:pt x="80462" y="87386"/>
                    <a:pt x="52946" y="145066"/>
                    <a:pt x="54004" y="151151"/>
                  </a:cubicBezTo>
                  <a:cubicBezTo>
                    <a:pt x="55062" y="157237"/>
                    <a:pt x="74112" y="96912"/>
                    <a:pt x="77816" y="98764"/>
                  </a:cubicBezTo>
                  <a:cubicBezTo>
                    <a:pt x="81520" y="100616"/>
                    <a:pt x="78081" y="134483"/>
                    <a:pt x="76229" y="162264"/>
                  </a:cubicBezTo>
                  <a:cubicBezTo>
                    <a:pt x="74377" y="190045"/>
                    <a:pt x="65910" y="264657"/>
                    <a:pt x="66704" y="265451"/>
                  </a:cubicBezTo>
                  <a:cubicBezTo>
                    <a:pt x="67498" y="266245"/>
                    <a:pt x="80991" y="167555"/>
                    <a:pt x="80991" y="167026"/>
                  </a:cubicBezTo>
                  <a:cubicBezTo>
                    <a:pt x="80991" y="166497"/>
                    <a:pt x="69614" y="242961"/>
                    <a:pt x="66704" y="262276"/>
                  </a:cubicBezTo>
                  <a:cubicBezTo>
                    <a:pt x="63794" y="281591"/>
                    <a:pt x="59560" y="259631"/>
                    <a:pt x="63529" y="282914"/>
                  </a:cubicBezTo>
                  <a:cubicBezTo>
                    <a:pt x="67498" y="306197"/>
                    <a:pt x="89458" y="395097"/>
                    <a:pt x="90516" y="401976"/>
                  </a:cubicBezTo>
                  <a:cubicBezTo>
                    <a:pt x="91574" y="408855"/>
                    <a:pt x="72260" y="320485"/>
                    <a:pt x="69879" y="324189"/>
                  </a:cubicBezTo>
                  <a:cubicBezTo>
                    <a:pt x="67498" y="327893"/>
                    <a:pt x="75965" y="436636"/>
                    <a:pt x="76229" y="424201"/>
                  </a:cubicBezTo>
                  <a:cubicBezTo>
                    <a:pt x="76493" y="411766"/>
                    <a:pt x="70672" y="305403"/>
                    <a:pt x="71466" y="249576"/>
                  </a:cubicBezTo>
                  <a:cubicBezTo>
                    <a:pt x="72260" y="193749"/>
                    <a:pt x="90780" y="127339"/>
                    <a:pt x="80991" y="89239"/>
                  </a:cubicBezTo>
                  <a:cubicBezTo>
                    <a:pt x="71202" y="51139"/>
                    <a:pt x="1617" y="4837"/>
                    <a:pt x="29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2813B370-3B72-42B4-B6F7-DB4F834E3903}"/>
                </a:ext>
              </a:extLst>
            </p:cNvPr>
            <p:cNvSpPr/>
            <p:nvPr/>
          </p:nvSpPr>
          <p:spPr>
            <a:xfrm>
              <a:off x="3451199" y="3093232"/>
              <a:ext cx="171640" cy="108950"/>
            </a:xfrm>
            <a:custGeom>
              <a:avLst/>
              <a:gdLst>
                <a:gd name="connsiteX0" fmla="*/ 26 w 171640"/>
                <a:gd name="connsiteY0" fmla="*/ 2393 h 108950"/>
                <a:gd name="connsiteX1" fmla="*/ 117501 w 171640"/>
                <a:gd name="connsiteY1" fmla="*/ 3981 h 108950"/>
                <a:gd name="connsiteX2" fmla="*/ 150839 w 171640"/>
                <a:gd name="connsiteY2" fmla="*/ 34143 h 108950"/>
                <a:gd name="connsiteX3" fmla="*/ 171476 w 171640"/>
                <a:gd name="connsiteY3" fmla="*/ 108756 h 108950"/>
                <a:gd name="connsiteX4" fmla="*/ 158776 w 171640"/>
                <a:gd name="connsiteY4" fmla="*/ 54781 h 108950"/>
                <a:gd name="connsiteX5" fmla="*/ 128614 w 171640"/>
                <a:gd name="connsiteY5" fmla="*/ 23031 h 108950"/>
                <a:gd name="connsiteX6" fmla="*/ 26 w 171640"/>
                <a:gd name="connsiteY6" fmla="*/ 2393 h 10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40" h="108950">
                  <a:moveTo>
                    <a:pt x="26" y="2393"/>
                  </a:moveTo>
                  <a:cubicBezTo>
                    <a:pt x="-1826" y="-782"/>
                    <a:pt x="92366" y="-1311"/>
                    <a:pt x="117501" y="3981"/>
                  </a:cubicBezTo>
                  <a:cubicBezTo>
                    <a:pt x="142636" y="9273"/>
                    <a:pt x="141843" y="16681"/>
                    <a:pt x="150839" y="34143"/>
                  </a:cubicBezTo>
                  <a:cubicBezTo>
                    <a:pt x="159835" y="51606"/>
                    <a:pt x="170153" y="105316"/>
                    <a:pt x="171476" y="108756"/>
                  </a:cubicBezTo>
                  <a:cubicBezTo>
                    <a:pt x="172799" y="112196"/>
                    <a:pt x="165920" y="69068"/>
                    <a:pt x="158776" y="54781"/>
                  </a:cubicBezTo>
                  <a:cubicBezTo>
                    <a:pt x="151632" y="40494"/>
                    <a:pt x="150310" y="30968"/>
                    <a:pt x="128614" y="23031"/>
                  </a:cubicBezTo>
                  <a:cubicBezTo>
                    <a:pt x="106918" y="15094"/>
                    <a:pt x="1878" y="5568"/>
                    <a:pt x="26" y="2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E6AE8C7D-5B4A-431D-AD30-36ADF2F0FCE7}"/>
                </a:ext>
              </a:extLst>
            </p:cNvPr>
            <p:cNvSpPr/>
            <p:nvPr/>
          </p:nvSpPr>
          <p:spPr>
            <a:xfrm>
              <a:off x="3468082" y="3227300"/>
              <a:ext cx="174116" cy="185748"/>
            </a:xfrm>
            <a:custGeom>
              <a:avLst/>
              <a:gdLst>
                <a:gd name="connsiteX0" fmla="*/ 173643 w 174116"/>
                <a:gd name="connsiteY0" fmla="*/ 88 h 185748"/>
                <a:gd name="connsiteX1" fmla="*/ 122843 w 174116"/>
                <a:gd name="connsiteY1" fmla="*/ 79463 h 185748"/>
                <a:gd name="connsiteX2" fmla="*/ 56168 w 174116"/>
                <a:gd name="connsiteY2" fmla="*/ 146138 h 185748"/>
                <a:gd name="connsiteX3" fmla="*/ 606 w 174116"/>
                <a:gd name="connsiteY3" fmla="*/ 184238 h 185748"/>
                <a:gd name="connsiteX4" fmla="*/ 92681 w 174116"/>
                <a:gd name="connsiteY4" fmla="*/ 95338 h 185748"/>
                <a:gd name="connsiteX5" fmla="*/ 173643 w 174116"/>
                <a:gd name="connsiteY5" fmla="*/ 88 h 1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16" h="185748">
                  <a:moveTo>
                    <a:pt x="173643" y="88"/>
                  </a:moveTo>
                  <a:cubicBezTo>
                    <a:pt x="178670" y="-2558"/>
                    <a:pt x="142422" y="55121"/>
                    <a:pt x="122843" y="79463"/>
                  </a:cubicBezTo>
                  <a:cubicBezTo>
                    <a:pt x="103264" y="103805"/>
                    <a:pt x="76541" y="128676"/>
                    <a:pt x="56168" y="146138"/>
                  </a:cubicBezTo>
                  <a:cubicBezTo>
                    <a:pt x="35795" y="163600"/>
                    <a:pt x="-5480" y="192705"/>
                    <a:pt x="606" y="184238"/>
                  </a:cubicBezTo>
                  <a:cubicBezTo>
                    <a:pt x="6692" y="175771"/>
                    <a:pt x="64900" y="124707"/>
                    <a:pt x="92681" y="95338"/>
                  </a:cubicBezTo>
                  <a:cubicBezTo>
                    <a:pt x="120462" y="65969"/>
                    <a:pt x="168616" y="2734"/>
                    <a:pt x="173643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7F0EDED-4D34-4464-9F0B-0E8CDCBC1CA8}"/>
                </a:ext>
              </a:extLst>
            </p:cNvPr>
            <p:cNvSpPr/>
            <p:nvPr/>
          </p:nvSpPr>
          <p:spPr>
            <a:xfrm>
              <a:off x="3340015" y="3077441"/>
              <a:ext cx="125467" cy="153174"/>
            </a:xfrm>
            <a:custGeom>
              <a:avLst/>
              <a:gdLst>
                <a:gd name="connsiteX0" fmla="*/ 123910 w 125467"/>
                <a:gd name="connsiteY0" fmla="*/ 722 h 153174"/>
                <a:gd name="connsiteX1" fmla="*/ 115973 w 125467"/>
                <a:gd name="connsiteY1" fmla="*/ 61047 h 153174"/>
                <a:gd name="connsiteX2" fmla="*/ 76285 w 125467"/>
                <a:gd name="connsiteY2" fmla="*/ 97559 h 153174"/>
                <a:gd name="connsiteX3" fmla="*/ 85 w 125467"/>
                <a:gd name="connsiteY3" fmla="*/ 153122 h 153174"/>
                <a:gd name="connsiteX4" fmla="*/ 92160 w 125467"/>
                <a:gd name="connsiteY4" fmla="*/ 105497 h 153174"/>
                <a:gd name="connsiteX5" fmla="*/ 123910 w 125467"/>
                <a:gd name="connsiteY5" fmla="*/ 722 h 1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67" h="153174">
                  <a:moveTo>
                    <a:pt x="123910" y="722"/>
                  </a:moveTo>
                  <a:cubicBezTo>
                    <a:pt x="127879" y="-6686"/>
                    <a:pt x="123910" y="44908"/>
                    <a:pt x="115973" y="61047"/>
                  </a:cubicBezTo>
                  <a:cubicBezTo>
                    <a:pt x="108036" y="77186"/>
                    <a:pt x="95600" y="82213"/>
                    <a:pt x="76285" y="97559"/>
                  </a:cubicBezTo>
                  <a:cubicBezTo>
                    <a:pt x="56970" y="112905"/>
                    <a:pt x="-2561" y="151799"/>
                    <a:pt x="85" y="153122"/>
                  </a:cubicBezTo>
                  <a:cubicBezTo>
                    <a:pt x="2731" y="154445"/>
                    <a:pt x="69406" y="130632"/>
                    <a:pt x="92160" y="105497"/>
                  </a:cubicBezTo>
                  <a:cubicBezTo>
                    <a:pt x="114914" y="80362"/>
                    <a:pt x="119941" y="8130"/>
                    <a:pt x="123910" y="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A50821B8-87CC-495D-9252-B4FD109C428B}"/>
                </a:ext>
              </a:extLst>
            </p:cNvPr>
            <p:cNvSpPr/>
            <p:nvPr/>
          </p:nvSpPr>
          <p:spPr>
            <a:xfrm>
              <a:off x="3524101" y="3108932"/>
              <a:ext cx="88044" cy="194661"/>
            </a:xfrm>
            <a:custGeom>
              <a:avLst/>
              <a:gdLst>
                <a:gd name="connsiteX0" fmla="*/ 149 w 88044"/>
                <a:gd name="connsiteY0" fmla="*/ 2568 h 194661"/>
                <a:gd name="connsiteX1" fmla="*/ 66824 w 88044"/>
                <a:gd name="connsiteY1" fmla="*/ 24793 h 194661"/>
                <a:gd name="connsiteX2" fmla="*/ 79524 w 88044"/>
                <a:gd name="connsiteY2" fmla="*/ 85118 h 194661"/>
                <a:gd name="connsiteX3" fmla="*/ 55712 w 88044"/>
                <a:gd name="connsiteY3" fmla="*/ 194656 h 194661"/>
                <a:gd name="connsiteX4" fmla="*/ 87462 w 88044"/>
                <a:gd name="connsiteY4" fmla="*/ 80356 h 194661"/>
                <a:gd name="connsiteX5" fmla="*/ 149 w 88044"/>
                <a:gd name="connsiteY5" fmla="*/ 2568 h 19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44" h="194661">
                  <a:moveTo>
                    <a:pt x="149" y="2568"/>
                  </a:moveTo>
                  <a:cubicBezTo>
                    <a:pt x="-3291" y="-6692"/>
                    <a:pt x="53595" y="11035"/>
                    <a:pt x="66824" y="24793"/>
                  </a:cubicBezTo>
                  <a:cubicBezTo>
                    <a:pt x="80053" y="38551"/>
                    <a:pt x="81376" y="56808"/>
                    <a:pt x="79524" y="85118"/>
                  </a:cubicBezTo>
                  <a:cubicBezTo>
                    <a:pt x="77672" y="113428"/>
                    <a:pt x="54389" y="195450"/>
                    <a:pt x="55712" y="194656"/>
                  </a:cubicBezTo>
                  <a:cubicBezTo>
                    <a:pt x="57035" y="193862"/>
                    <a:pt x="93018" y="112371"/>
                    <a:pt x="87462" y="80356"/>
                  </a:cubicBezTo>
                  <a:cubicBezTo>
                    <a:pt x="81906" y="48341"/>
                    <a:pt x="3589" y="11828"/>
                    <a:pt x="149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2D6A0D3-A92D-4FB1-868B-6660450EE566}"/>
                </a:ext>
              </a:extLst>
            </p:cNvPr>
            <p:cNvSpPr/>
            <p:nvPr/>
          </p:nvSpPr>
          <p:spPr>
            <a:xfrm>
              <a:off x="3339432" y="3189282"/>
              <a:ext cx="155096" cy="125439"/>
            </a:xfrm>
            <a:custGeom>
              <a:avLst/>
              <a:gdLst>
                <a:gd name="connsiteX0" fmla="*/ 108618 w 155096"/>
                <a:gd name="connsiteY0" fmla="*/ 6 h 125439"/>
                <a:gd name="connsiteX1" fmla="*/ 668 w 155096"/>
                <a:gd name="connsiteY1" fmla="*/ 85731 h 125439"/>
                <a:gd name="connsiteX2" fmla="*/ 67343 w 155096"/>
                <a:gd name="connsiteY2" fmla="*/ 98431 h 125439"/>
                <a:gd name="connsiteX3" fmla="*/ 154656 w 155096"/>
                <a:gd name="connsiteY3" fmla="*/ 125418 h 125439"/>
                <a:gd name="connsiteX4" fmla="*/ 97506 w 155096"/>
                <a:gd name="connsiteY4" fmla="*/ 93668 h 125439"/>
                <a:gd name="connsiteX5" fmla="*/ 16543 w 155096"/>
                <a:gd name="connsiteY5" fmla="*/ 80968 h 125439"/>
                <a:gd name="connsiteX6" fmla="*/ 108618 w 155096"/>
                <a:gd name="connsiteY6" fmla="*/ 6 h 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96" h="125439">
                  <a:moveTo>
                    <a:pt x="108618" y="6"/>
                  </a:moveTo>
                  <a:cubicBezTo>
                    <a:pt x="105972" y="800"/>
                    <a:pt x="7547" y="69327"/>
                    <a:pt x="668" y="85731"/>
                  </a:cubicBezTo>
                  <a:cubicBezTo>
                    <a:pt x="-6211" y="102135"/>
                    <a:pt x="41678" y="91816"/>
                    <a:pt x="67343" y="98431"/>
                  </a:cubicBezTo>
                  <a:cubicBezTo>
                    <a:pt x="93008" y="105046"/>
                    <a:pt x="149629" y="126212"/>
                    <a:pt x="154656" y="125418"/>
                  </a:cubicBezTo>
                  <a:cubicBezTo>
                    <a:pt x="159683" y="124624"/>
                    <a:pt x="120525" y="101076"/>
                    <a:pt x="97506" y="93668"/>
                  </a:cubicBezTo>
                  <a:cubicBezTo>
                    <a:pt x="74487" y="86260"/>
                    <a:pt x="17072" y="93668"/>
                    <a:pt x="16543" y="80968"/>
                  </a:cubicBezTo>
                  <a:cubicBezTo>
                    <a:pt x="16014" y="68268"/>
                    <a:pt x="111264" y="-788"/>
                    <a:pt x="108618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C03703AA-26D3-4AF5-8AA7-3F5AF038EA10}"/>
                </a:ext>
              </a:extLst>
            </p:cNvPr>
            <p:cNvSpPr/>
            <p:nvPr/>
          </p:nvSpPr>
          <p:spPr>
            <a:xfrm>
              <a:off x="3323795" y="3354237"/>
              <a:ext cx="230095" cy="67651"/>
            </a:xfrm>
            <a:custGeom>
              <a:avLst/>
              <a:gdLst>
                <a:gd name="connsiteX0" fmla="*/ 430 w 230095"/>
                <a:gd name="connsiteY0" fmla="*/ 151 h 67651"/>
                <a:gd name="connsiteX1" fmla="*/ 46468 w 230095"/>
                <a:gd name="connsiteY1" fmla="*/ 65238 h 67651"/>
                <a:gd name="connsiteX2" fmla="*/ 89330 w 230095"/>
                <a:gd name="connsiteY2" fmla="*/ 52538 h 67651"/>
                <a:gd name="connsiteX3" fmla="*/ 229030 w 230095"/>
                <a:gd name="connsiteY3" fmla="*/ 41426 h 67651"/>
                <a:gd name="connsiteX4" fmla="*/ 149655 w 230095"/>
                <a:gd name="connsiteY4" fmla="*/ 30313 h 67651"/>
                <a:gd name="connsiteX5" fmla="*/ 75043 w 230095"/>
                <a:gd name="connsiteY5" fmla="*/ 46188 h 67651"/>
                <a:gd name="connsiteX6" fmla="*/ 430 w 230095"/>
                <a:gd name="connsiteY6" fmla="*/ 151 h 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95" h="67651">
                  <a:moveTo>
                    <a:pt x="430" y="151"/>
                  </a:moveTo>
                  <a:cubicBezTo>
                    <a:pt x="-4332" y="3326"/>
                    <a:pt x="31651" y="56507"/>
                    <a:pt x="46468" y="65238"/>
                  </a:cubicBezTo>
                  <a:cubicBezTo>
                    <a:pt x="61285" y="73969"/>
                    <a:pt x="58903" y="56507"/>
                    <a:pt x="89330" y="52538"/>
                  </a:cubicBezTo>
                  <a:cubicBezTo>
                    <a:pt x="119757" y="48569"/>
                    <a:pt x="218976" y="45130"/>
                    <a:pt x="229030" y="41426"/>
                  </a:cubicBezTo>
                  <a:cubicBezTo>
                    <a:pt x="239084" y="37722"/>
                    <a:pt x="175319" y="29519"/>
                    <a:pt x="149655" y="30313"/>
                  </a:cubicBezTo>
                  <a:cubicBezTo>
                    <a:pt x="123991" y="31107"/>
                    <a:pt x="96210" y="47511"/>
                    <a:pt x="75043" y="46188"/>
                  </a:cubicBezTo>
                  <a:cubicBezTo>
                    <a:pt x="53876" y="44865"/>
                    <a:pt x="5192" y="-3024"/>
                    <a:pt x="430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D10F81E-5EE2-42FC-B51A-9DF2A10C180D}"/>
                </a:ext>
              </a:extLst>
            </p:cNvPr>
            <p:cNvSpPr/>
            <p:nvPr/>
          </p:nvSpPr>
          <p:spPr>
            <a:xfrm>
              <a:off x="3349606" y="3311336"/>
              <a:ext cx="167704" cy="35377"/>
            </a:xfrm>
            <a:custGeom>
              <a:avLst/>
              <a:gdLst>
                <a:gd name="connsiteX0" fmla="*/ 3194 w 167704"/>
                <a:gd name="connsiteY0" fmla="*/ 189 h 35377"/>
                <a:gd name="connsiteX1" fmla="*/ 165119 w 167704"/>
                <a:gd name="connsiteY1" fmla="*/ 27177 h 35377"/>
                <a:gd name="connsiteX2" fmla="*/ 100032 w 167704"/>
                <a:gd name="connsiteY2" fmla="*/ 27177 h 35377"/>
                <a:gd name="connsiteX3" fmla="*/ 61932 w 167704"/>
                <a:gd name="connsiteY3" fmla="*/ 35114 h 35377"/>
                <a:gd name="connsiteX4" fmla="*/ 57169 w 167704"/>
                <a:gd name="connsiteY4" fmla="*/ 16064 h 35377"/>
                <a:gd name="connsiteX5" fmla="*/ 3194 w 167704"/>
                <a:gd name="connsiteY5" fmla="*/ 189 h 3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704" h="35377">
                  <a:moveTo>
                    <a:pt x="3194" y="189"/>
                  </a:moveTo>
                  <a:cubicBezTo>
                    <a:pt x="21186" y="2041"/>
                    <a:pt x="148979" y="22679"/>
                    <a:pt x="165119" y="27177"/>
                  </a:cubicBezTo>
                  <a:cubicBezTo>
                    <a:pt x="181259" y="31675"/>
                    <a:pt x="117230" y="25854"/>
                    <a:pt x="100032" y="27177"/>
                  </a:cubicBezTo>
                  <a:cubicBezTo>
                    <a:pt x="82834" y="28500"/>
                    <a:pt x="69076" y="36966"/>
                    <a:pt x="61932" y="35114"/>
                  </a:cubicBezTo>
                  <a:cubicBezTo>
                    <a:pt x="54788" y="33262"/>
                    <a:pt x="65636" y="21620"/>
                    <a:pt x="57169" y="16064"/>
                  </a:cubicBezTo>
                  <a:cubicBezTo>
                    <a:pt x="48702" y="10508"/>
                    <a:pt x="-14798" y="-1663"/>
                    <a:pt x="3194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50AD4AF9-3F98-4542-BD31-AABD670A2514}"/>
                </a:ext>
              </a:extLst>
            </p:cNvPr>
            <p:cNvSpPr/>
            <p:nvPr/>
          </p:nvSpPr>
          <p:spPr>
            <a:xfrm>
              <a:off x="3490912" y="3140000"/>
              <a:ext cx="61928" cy="97030"/>
            </a:xfrm>
            <a:custGeom>
              <a:avLst/>
              <a:gdLst>
                <a:gd name="connsiteX0" fmla="*/ 61913 w 61928"/>
                <a:gd name="connsiteY0" fmla="*/ 3250 h 97030"/>
                <a:gd name="connsiteX1" fmla="*/ 46038 w 61928"/>
                <a:gd name="connsiteY1" fmla="*/ 93738 h 97030"/>
                <a:gd name="connsiteX2" fmla="*/ 41276 w 61928"/>
                <a:gd name="connsiteY2" fmla="*/ 69925 h 97030"/>
                <a:gd name="connsiteX3" fmla="*/ 1 w 61928"/>
                <a:gd name="connsiteY3" fmla="*/ 75 h 97030"/>
                <a:gd name="connsiteX4" fmla="*/ 42863 w 61928"/>
                <a:gd name="connsiteY4" fmla="*/ 55638 h 97030"/>
                <a:gd name="connsiteX5" fmla="*/ 61913 w 61928"/>
                <a:gd name="connsiteY5" fmla="*/ 3250 h 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28" h="97030">
                  <a:moveTo>
                    <a:pt x="61913" y="3250"/>
                  </a:moveTo>
                  <a:cubicBezTo>
                    <a:pt x="62442" y="9600"/>
                    <a:pt x="49477" y="82626"/>
                    <a:pt x="46038" y="93738"/>
                  </a:cubicBezTo>
                  <a:cubicBezTo>
                    <a:pt x="42598" y="104851"/>
                    <a:pt x="48949" y="85535"/>
                    <a:pt x="41276" y="69925"/>
                  </a:cubicBezTo>
                  <a:cubicBezTo>
                    <a:pt x="33603" y="54315"/>
                    <a:pt x="-263" y="2456"/>
                    <a:pt x="1" y="75"/>
                  </a:cubicBezTo>
                  <a:cubicBezTo>
                    <a:pt x="265" y="-2306"/>
                    <a:pt x="32280" y="52198"/>
                    <a:pt x="42863" y="55638"/>
                  </a:cubicBezTo>
                  <a:cubicBezTo>
                    <a:pt x="53446" y="59078"/>
                    <a:pt x="61384" y="-3100"/>
                    <a:pt x="61913" y="3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8E3A827-DA46-4785-97E4-84395BC10490}"/>
                </a:ext>
              </a:extLst>
            </p:cNvPr>
            <p:cNvSpPr/>
            <p:nvPr/>
          </p:nvSpPr>
          <p:spPr>
            <a:xfrm>
              <a:off x="3445181" y="3203502"/>
              <a:ext cx="45844" cy="96377"/>
            </a:xfrm>
            <a:custGeom>
              <a:avLst/>
              <a:gdLst>
                <a:gd name="connsiteX0" fmla="*/ 1282 w 45844"/>
                <a:gd name="connsiteY0" fmla="*/ 73 h 96377"/>
                <a:gd name="connsiteX1" fmla="*/ 45732 w 45844"/>
                <a:gd name="connsiteY1" fmla="*/ 92148 h 96377"/>
                <a:gd name="connsiteX2" fmla="*/ 13982 w 45844"/>
                <a:gd name="connsiteY2" fmla="*/ 76273 h 96377"/>
                <a:gd name="connsiteX3" fmla="*/ 1282 w 45844"/>
                <a:gd name="connsiteY3" fmla="*/ 73 h 9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4" h="96377">
                  <a:moveTo>
                    <a:pt x="1282" y="73"/>
                  </a:moveTo>
                  <a:cubicBezTo>
                    <a:pt x="6574" y="2719"/>
                    <a:pt x="43615" y="79448"/>
                    <a:pt x="45732" y="92148"/>
                  </a:cubicBezTo>
                  <a:cubicBezTo>
                    <a:pt x="47849" y="104848"/>
                    <a:pt x="19538" y="85798"/>
                    <a:pt x="13982" y="76273"/>
                  </a:cubicBezTo>
                  <a:cubicBezTo>
                    <a:pt x="8426" y="66748"/>
                    <a:pt x="-4010" y="-2573"/>
                    <a:pt x="1282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E19B7792-72E5-446F-A913-349F92EFAB5A}"/>
                </a:ext>
              </a:extLst>
            </p:cNvPr>
            <p:cNvSpPr/>
            <p:nvPr/>
          </p:nvSpPr>
          <p:spPr>
            <a:xfrm>
              <a:off x="3469891" y="3152759"/>
              <a:ext cx="47193" cy="112893"/>
            </a:xfrm>
            <a:custGeom>
              <a:avLst/>
              <a:gdLst>
                <a:gd name="connsiteX0" fmla="*/ 8322 w 47193"/>
                <a:gd name="connsiteY0" fmla="*/ 16 h 112893"/>
                <a:gd name="connsiteX1" fmla="*/ 1972 w 47193"/>
                <a:gd name="connsiteY1" fmla="*/ 68279 h 112893"/>
                <a:gd name="connsiteX2" fmla="*/ 46422 w 47193"/>
                <a:gd name="connsiteY2" fmla="*/ 112729 h 112893"/>
                <a:gd name="connsiteX3" fmla="*/ 28959 w 47193"/>
                <a:gd name="connsiteY3" fmla="*/ 82566 h 112893"/>
                <a:gd name="connsiteX4" fmla="*/ 13084 w 47193"/>
                <a:gd name="connsiteY4" fmla="*/ 61929 h 112893"/>
                <a:gd name="connsiteX5" fmla="*/ 8322 w 47193"/>
                <a:gd name="connsiteY5" fmla="*/ 16 h 11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93" h="112893">
                  <a:moveTo>
                    <a:pt x="8322" y="16"/>
                  </a:moveTo>
                  <a:cubicBezTo>
                    <a:pt x="6470" y="1074"/>
                    <a:pt x="-4378" y="49494"/>
                    <a:pt x="1972" y="68279"/>
                  </a:cubicBezTo>
                  <a:cubicBezTo>
                    <a:pt x="8322" y="87064"/>
                    <a:pt x="41924" y="110348"/>
                    <a:pt x="46422" y="112729"/>
                  </a:cubicBezTo>
                  <a:cubicBezTo>
                    <a:pt x="50920" y="115110"/>
                    <a:pt x="34515" y="91033"/>
                    <a:pt x="28959" y="82566"/>
                  </a:cubicBezTo>
                  <a:cubicBezTo>
                    <a:pt x="23403" y="74099"/>
                    <a:pt x="15994" y="73571"/>
                    <a:pt x="13084" y="61929"/>
                  </a:cubicBezTo>
                  <a:cubicBezTo>
                    <a:pt x="10174" y="50287"/>
                    <a:pt x="10174" y="-1042"/>
                    <a:pt x="832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0743F16E-D1B3-4858-AA88-059A9EFB62B2}"/>
                </a:ext>
              </a:extLst>
            </p:cNvPr>
            <p:cNvSpPr/>
            <p:nvPr/>
          </p:nvSpPr>
          <p:spPr>
            <a:xfrm>
              <a:off x="3444097" y="3098770"/>
              <a:ext cx="61104" cy="120714"/>
            </a:xfrm>
            <a:custGeom>
              <a:avLst/>
              <a:gdLst>
                <a:gd name="connsiteX0" fmla="*/ 61103 w 61104"/>
                <a:gd name="connsiteY0" fmla="*/ 30 h 120714"/>
                <a:gd name="connsiteX1" fmla="*/ 7128 w 61104"/>
                <a:gd name="connsiteY1" fmla="*/ 60355 h 120714"/>
                <a:gd name="connsiteX2" fmla="*/ 778 w 61104"/>
                <a:gd name="connsiteY2" fmla="*/ 120680 h 120714"/>
                <a:gd name="connsiteX3" fmla="*/ 8716 w 61104"/>
                <a:gd name="connsiteY3" fmla="*/ 68293 h 120714"/>
                <a:gd name="connsiteX4" fmla="*/ 61103 w 61104"/>
                <a:gd name="connsiteY4" fmla="*/ 30 h 1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04" h="120714">
                  <a:moveTo>
                    <a:pt x="61103" y="30"/>
                  </a:moveTo>
                  <a:cubicBezTo>
                    <a:pt x="60838" y="-1293"/>
                    <a:pt x="17182" y="40247"/>
                    <a:pt x="7128" y="60355"/>
                  </a:cubicBezTo>
                  <a:cubicBezTo>
                    <a:pt x="-2926" y="80463"/>
                    <a:pt x="513" y="119357"/>
                    <a:pt x="778" y="120680"/>
                  </a:cubicBezTo>
                  <a:cubicBezTo>
                    <a:pt x="1043" y="122003"/>
                    <a:pt x="-545" y="84433"/>
                    <a:pt x="8716" y="68293"/>
                  </a:cubicBezTo>
                  <a:cubicBezTo>
                    <a:pt x="17976" y="52154"/>
                    <a:pt x="61368" y="1353"/>
                    <a:pt x="61103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E3171F54-89F9-408E-9E09-3F0DAE255581}"/>
                </a:ext>
              </a:extLst>
            </p:cNvPr>
            <p:cNvSpPr/>
            <p:nvPr/>
          </p:nvSpPr>
          <p:spPr>
            <a:xfrm>
              <a:off x="3319452" y="3012865"/>
              <a:ext cx="171469" cy="124065"/>
            </a:xfrm>
            <a:custGeom>
              <a:avLst/>
              <a:gdLst>
                <a:gd name="connsiteX0" fmla="*/ 15886 w 171469"/>
                <a:gd name="connsiteY0" fmla="*/ 210 h 124065"/>
                <a:gd name="connsiteX1" fmla="*/ 41286 w 171469"/>
                <a:gd name="connsiteY1" fmla="*/ 84348 h 124065"/>
                <a:gd name="connsiteX2" fmla="*/ 11 w 171469"/>
                <a:gd name="connsiteY2" fmla="*/ 124035 h 124065"/>
                <a:gd name="connsiteX3" fmla="*/ 46048 w 171469"/>
                <a:gd name="connsiteY3" fmla="*/ 90698 h 124065"/>
                <a:gd name="connsiteX4" fmla="*/ 171461 w 171469"/>
                <a:gd name="connsiteY4" fmla="*/ 77998 h 124065"/>
                <a:gd name="connsiteX5" fmla="*/ 52398 w 171469"/>
                <a:gd name="connsiteY5" fmla="*/ 60535 h 124065"/>
                <a:gd name="connsiteX6" fmla="*/ 15886 w 171469"/>
                <a:gd name="connsiteY6" fmla="*/ 210 h 1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69" h="124065">
                  <a:moveTo>
                    <a:pt x="15886" y="210"/>
                  </a:moveTo>
                  <a:cubicBezTo>
                    <a:pt x="14034" y="4179"/>
                    <a:pt x="43932" y="63711"/>
                    <a:pt x="41286" y="84348"/>
                  </a:cubicBezTo>
                  <a:cubicBezTo>
                    <a:pt x="38640" y="104985"/>
                    <a:pt x="-783" y="122977"/>
                    <a:pt x="11" y="124035"/>
                  </a:cubicBezTo>
                  <a:cubicBezTo>
                    <a:pt x="805" y="125093"/>
                    <a:pt x="17473" y="98371"/>
                    <a:pt x="46048" y="90698"/>
                  </a:cubicBezTo>
                  <a:cubicBezTo>
                    <a:pt x="74623" y="83025"/>
                    <a:pt x="170403" y="83025"/>
                    <a:pt x="171461" y="77998"/>
                  </a:cubicBezTo>
                  <a:cubicBezTo>
                    <a:pt x="172519" y="72971"/>
                    <a:pt x="78592" y="71383"/>
                    <a:pt x="52398" y="60535"/>
                  </a:cubicBezTo>
                  <a:cubicBezTo>
                    <a:pt x="26204" y="49687"/>
                    <a:pt x="17738" y="-3759"/>
                    <a:pt x="1588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A54138A8-6D03-46E5-9087-51761CD02E0C}"/>
                </a:ext>
              </a:extLst>
            </p:cNvPr>
            <p:cNvSpPr/>
            <p:nvPr/>
          </p:nvSpPr>
          <p:spPr>
            <a:xfrm>
              <a:off x="3087635" y="3574947"/>
              <a:ext cx="65140" cy="303363"/>
            </a:xfrm>
            <a:custGeom>
              <a:avLst/>
              <a:gdLst>
                <a:gd name="connsiteX0" fmla="*/ 53 w 65140"/>
                <a:gd name="connsiteY0" fmla="*/ 103 h 303363"/>
                <a:gd name="connsiteX1" fmla="*/ 61965 w 65140"/>
                <a:gd name="connsiteY1" fmla="*/ 123928 h 303363"/>
                <a:gd name="connsiteX2" fmla="*/ 55615 w 65140"/>
                <a:gd name="connsiteY2" fmla="*/ 303316 h 303363"/>
                <a:gd name="connsiteX3" fmla="*/ 50853 w 65140"/>
                <a:gd name="connsiteY3" fmla="*/ 106466 h 303363"/>
                <a:gd name="connsiteX4" fmla="*/ 53 w 65140"/>
                <a:gd name="connsiteY4" fmla="*/ 103 h 30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0" h="303363">
                  <a:moveTo>
                    <a:pt x="53" y="103"/>
                  </a:moveTo>
                  <a:cubicBezTo>
                    <a:pt x="1905" y="3013"/>
                    <a:pt x="52705" y="73393"/>
                    <a:pt x="61965" y="123928"/>
                  </a:cubicBezTo>
                  <a:cubicBezTo>
                    <a:pt x="71225" y="174464"/>
                    <a:pt x="57467" y="306226"/>
                    <a:pt x="55615" y="303316"/>
                  </a:cubicBezTo>
                  <a:cubicBezTo>
                    <a:pt x="53763" y="300406"/>
                    <a:pt x="56674" y="156737"/>
                    <a:pt x="50853" y="106466"/>
                  </a:cubicBezTo>
                  <a:cubicBezTo>
                    <a:pt x="45032" y="56195"/>
                    <a:pt x="-1799" y="-2807"/>
                    <a:pt x="5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7ACE8996-EE29-4376-8EB0-9213C2B39AFF}"/>
                </a:ext>
              </a:extLst>
            </p:cNvPr>
            <p:cNvSpPr/>
            <p:nvPr/>
          </p:nvSpPr>
          <p:spPr>
            <a:xfrm>
              <a:off x="3723911" y="3452742"/>
              <a:ext cx="60889" cy="239876"/>
            </a:xfrm>
            <a:custGeom>
              <a:avLst/>
              <a:gdLst>
                <a:gd name="connsiteX0" fmla="*/ 14652 w 60889"/>
                <a:gd name="connsiteY0" fmla="*/ 71 h 239876"/>
                <a:gd name="connsiteX1" fmla="*/ 1952 w 60889"/>
                <a:gd name="connsiteY1" fmla="*/ 123896 h 239876"/>
                <a:gd name="connsiteX2" fmla="*/ 60689 w 60889"/>
                <a:gd name="connsiteY2" fmla="*/ 239783 h 239876"/>
                <a:gd name="connsiteX3" fmla="*/ 21002 w 60889"/>
                <a:gd name="connsiteY3" fmla="*/ 141358 h 239876"/>
                <a:gd name="connsiteX4" fmla="*/ 14652 w 60889"/>
                <a:gd name="connsiteY4" fmla="*/ 71 h 23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9" h="239876">
                  <a:moveTo>
                    <a:pt x="14652" y="71"/>
                  </a:moveTo>
                  <a:cubicBezTo>
                    <a:pt x="11477" y="-2839"/>
                    <a:pt x="-5721" y="83944"/>
                    <a:pt x="1952" y="123896"/>
                  </a:cubicBezTo>
                  <a:cubicBezTo>
                    <a:pt x="9625" y="163848"/>
                    <a:pt x="57514" y="236873"/>
                    <a:pt x="60689" y="239783"/>
                  </a:cubicBezTo>
                  <a:cubicBezTo>
                    <a:pt x="63864" y="242693"/>
                    <a:pt x="28410" y="176812"/>
                    <a:pt x="21002" y="141358"/>
                  </a:cubicBezTo>
                  <a:cubicBezTo>
                    <a:pt x="13594" y="105904"/>
                    <a:pt x="17827" y="2981"/>
                    <a:pt x="14652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467D5270-974F-4ED7-A7B1-4A60C095225D}"/>
                </a:ext>
              </a:extLst>
            </p:cNvPr>
            <p:cNvSpPr/>
            <p:nvPr/>
          </p:nvSpPr>
          <p:spPr>
            <a:xfrm>
              <a:off x="3349599" y="3573147"/>
              <a:ext cx="144489" cy="527065"/>
            </a:xfrm>
            <a:custGeom>
              <a:avLst/>
              <a:gdLst>
                <a:gd name="connsiteX0" fmla="*/ 11139 w 144489"/>
                <a:gd name="connsiteY0" fmla="*/ 16191 h 527065"/>
                <a:gd name="connsiteX1" fmla="*/ 26 w 144489"/>
                <a:gd name="connsiteY1" fmla="*/ 505141 h 527065"/>
                <a:gd name="connsiteX2" fmla="*/ 14314 w 144489"/>
                <a:gd name="connsiteY2" fmla="*/ 419416 h 527065"/>
                <a:gd name="connsiteX3" fmla="*/ 68289 w 144489"/>
                <a:gd name="connsiteY3" fmla="*/ 213041 h 527065"/>
                <a:gd name="connsiteX4" fmla="*/ 144489 w 144489"/>
                <a:gd name="connsiteY4" fmla="*/ 106678 h 527065"/>
                <a:gd name="connsiteX5" fmla="*/ 69876 w 144489"/>
                <a:gd name="connsiteY5" fmla="*/ 193991 h 527065"/>
                <a:gd name="connsiteX6" fmla="*/ 12726 w 144489"/>
                <a:gd name="connsiteY6" fmla="*/ 373378 h 527065"/>
                <a:gd name="connsiteX7" fmla="*/ 17489 w 144489"/>
                <a:gd name="connsiteY7" fmla="*/ 295591 h 527065"/>
                <a:gd name="connsiteX8" fmla="*/ 23839 w 144489"/>
                <a:gd name="connsiteY8" fmla="*/ 133666 h 527065"/>
                <a:gd name="connsiteX9" fmla="*/ 11139 w 144489"/>
                <a:gd name="connsiteY9" fmla="*/ 16191 h 5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89" h="527065">
                  <a:moveTo>
                    <a:pt x="11139" y="16191"/>
                  </a:moveTo>
                  <a:cubicBezTo>
                    <a:pt x="7170" y="78103"/>
                    <a:pt x="-503" y="437937"/>
                    <a:pt x="26" y="505141"/>
                  </a:cubicBezTo>
                  <a:cubicBezTo>
                    <a:pt x="555" y="572345"/>
                    <a:pt x="2937" y="468099"/>
                    <a:pt x="14314" y="419416"/>
                  </a:cubicBezTo>
                  <a:cubicBezTo>
                    <a:pt x="25691" y="370733"/>
                    <a:pt x="46593" y="265164"/>
                    <a:pt x="68289" y="213041"/>
                  </a:cubicBezTo>
                  <a:cubicBezTo>
                    <a:pt x="89985" y="160918"/>
                    <a:pt x="144225" y="109853"/>
                    <a:pt x="144489" y="106678"/>
                  </a:cubicBezTo>
                  <a:cubicBezTo>
                    <a:pt x="144754" y="103503"/>
                    <a:pt x="91837" y="149541"/>
                    <a:pt x="69876" y="193991"/>
                  </a:cubicBezTo>
                  <a:cubicBezTo>
                    <a:pt x="47916" y="238441"/>
                    <a:pt x="21457" y="356445"/>
                    <a:pt x="12726" y="373378"/>
                  </a:cubicBezTo>
                  <a:cubicBezTo>
                    <a:pt x="3995" y="390311"/>
                    <a:pt x="15637" y="335543"/>
                    <a:pt x="17489" y="295591"/>
                  </a:cubicBezTo>
                  <a:cubicBezTo>
                    <a:pt x="19341" y="255639"/>
                    <a:pt x="27543" y="180762"/>
                    <a:pt x="23839" y="133666"/>
                  </a:cubicBezTo>
                  <a:cubicBezTo>
                    <a:pt x="20135" y="86570"/>
                    <a:pt x="15108" y="-45721"/>
                    <a:pt x="11139" y="16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DD4DB704-AFFF-4D18-87D6-CA00732F6D42}"/>
                </a:ext>
              </a:extLst>
            </p:cNvPr>
            <p:cNvSpPr/>
            <p:nvPr/>
          </p:nvSpPr>
          <p:spPr>
            <a:xfrm>
              <a:off x="3435785" y="3552801"/>
              <a:ext cx="404404" cy="328873"/>
            </a:xfrm>
            <a:custGeom>
              <a:avLst/>
              <a:gdLst>
                <a:gd name="connsiteX0" fmla="*/ 318653 w 404404"/>
                <a:gd name="connsiteY0" fmla="*/ 24 h 328873"/>
                <a:gd name="connsiteX1" fmla="*/ 340878 w 404404"/>
                <a:gd name="connsiteY1" fmla="*/ 103212 h 328873"/>
                <a:gd name="connsiteX2" fmla="*/ 272615 w 404404"/>
                <a:gd name="connsiteY2" fmla="*/ 177824 h 328873"/>
                <a:gd name="connsiteX3" fmla="*/ 4328 w 404404"/>
                <a:gd name="connsiteY3" fmla="*/ 325462 h 328873"/>
                <a:gd name="connsiteX4" fmla="*/ 128153 w 404404"/>
                <a:gd name="connsiteY4" fmla="*/ 276249 h 328873"/>
                <a:gd name="connsiteX5" fmla="*/ 404378 w 404404"/>
                <a:gd name="connsiteY5" fmla="*/ 214337 h 328873"/>
                <a:gd name="connsiteX6" fmla="*/ 145615 w 404404"/>
                <a:gd name="connsiteY6" fmla="*/ 255612 h 328873"/>
                <a:gd name="connsiteX7" fmla="*/ 253565 w 404404"/>
                <a:gd name="connsiteY7" fmla="*/ 214337 h 328873"/>
                <a:gd name="connsiteX8" fmla="*/ 337703 w 404404"/>
                <a:gd name="connsiteY8" fmla="*/ 136549 h 328873"/>
                <a:gd name="connsiteX9" fmla="*/ 347228 w 404404"/>
                <a:gd name="connsiteY9" fmla="*/ 112737 h 328873"/>
                <a:gd name="connsiteX10" fmla="*/ 318653 w 404404"/>
                <a:gd name="connsiteY10" fmla="*/ 24 h 3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404" h="328873">
                  <a:moveTo>
                    <a:pt x="318653" y="24"/>
                  </a:moveTo>
                  <a:cubicBezTo>
                    <a:pt x="317595" y="-1564"/>
                    <a:pt x="348551" y="73579"/>
                    <a:pt x="340878" y="103212"/>
                  </a:cubicBezTo>
                  <a:cubicBezTo>
                    <a:pt x="333205" y="132845"/>
                    <a:pt x="328707" y="140782"/>
                    <a:pt x="272615" y="177824"/>
                  </a:cubicBezTo>
                  <a:cubicBezTo>
                    <a:pt x="216523" y="214866"/>
                    <a:pt x="28405" y="309058"/>
                    <a:pt x="4328" y="325462"/>
                  </a:cubicBezTo>
                  <a:cubicBezTo>
                    <a:pt x="-19749" y="341866"/>
                    <a:pt x="61478" y="294770"/>
                    <a:pt x="128153" y="276249"/>
                  </a:cubicBezTo>
                  <a:cubicBezTo>
                    <a:pt x="194828" y="257728"/>
                    <a:pt x="401468" y="217776"/>
                    <a:pt x="404378" y="214337"/>
                  </a:cubicBezTo>
                  <a:cubicBezTo>
                    <a:pt x="407288" y="210898"/>
                    <a:pt x="170750" y="255612"/>
                    <a:pt x="145615" y="255612"/>
                  </a:cubicBezTo>
                  <a:cubicBezTo>
                    <a:pt x="120480" y="255612"/>
                    <a:pt x="221550" y="234181"/>
                    <a:pt x="253565" y="214337"/>
                  </a:cubicBezTo>
                  <a:cubicBezTo>
                    <a:pt x="285580" y="194493"/>
                    <a:pt x="322093" y="153482"/>
                    <a:pt x="337703" y="136549"/>
                  </a:cubicBezTo>
                  <a:cubicBezTo>
                    <a:pt x="353314" y="119616"/>
                    <a:pt x="350932" y="135491"/>
                    <a:pt x="347228" y="112737"/>
                  </a:cubicBezTo>
                  <a:cubicBezTo>
                    <a:pt x="343524" y="89983"/>
                    <a:pt x="319711" y="1612"/>
                    <a:pt x="31865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10D1BF45-FE08-4E08-B896-822472C00FCA}"/>
                </a:ext>
              </a:extLst>
            </p:cNvPr>
            <p:cNvSpPr/>
            <p:nvPr/>
          </p:nvSpPr>
          <p:spPr>
            <a:xfrm>
              <a:off x="3735388" y="3687509"/>
              <a:ext cx="271592" cy="94239"/>
            </a:xfrm>
            <a:custGeom>
              <a:avLst/>
              <a:gdLst>
                <a:gd name="connsiteX0" fmla="*/ 0 w 271592"/>
                <a:gd name="connsiteY0" fmla="*/ 254 h 94239"/>
                <a:gd name="connsiteX1" fmla="*/ 92075 w 271592"/>
                <a:gd name="connsiteY1" fmla="*/ 63754 h 94239"/>
                <a:gd name="connsiteX2" fmla="*/ 268287 w 271592"/>
                <a:gd name="connsiteY2" fmla="*/ 70104 h 94239"/>
                <a:gd name="connsiteX3" fmla="*/ 198437 w 271592"/>
                <a:gd name="connsiteY3" fmla="*/ 73279 h 94239"/>
                <a:gd name="connsiteX4" fmla="*/ 90487 w 271592"/>
                <a:gd name="connsiteY4" fmla="*/ 90741 h 94239"/>
                <a:gd name="connsiteX5" fmla="*/ 0 w 271592"/>
                <a:gd name="connsiteY5" fmla="*/ 254 h 9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2" h="94239">
                  <a:moveTo>
                    <a:pt x="0" y="254"/>
                  </a:moveTo>
                  <a:cubicBezTo>
                    <a:pt x="265" y="-4244"/>
                    <a:pt x="47361" y="52112"/>
                    <a:pt x="92075" y="63754"/>
                  </a:cubicBezTo>
                  <a:cubicBezTo>
                    <a:pt x="136789" y="75396"/>
                    <a:pt x="250560" y="68516"/>
                    <a:pt x="268287" y="70104"/>
                  </a:cubicBezTo>
                  <a:cubicBezTo>
                    <a:pt x="286014" y="71692"/>
                    <a:pt x="228070" y="69840"/>
                    <a:pt x="198437" y="73279"/>
                  </a:cubicBezTo>
                  <a:cubicBezTo>
                    <a:pt x="168804" y="76718"/>
                    <a:pt x="120649" y="103706"/>
                    <a:pt x="90487" y="90741"/>
                  </a:cubicBezTo>
                  <a:cubicBezTo>
                    <a:pt x="60325" y="77776"/>
                    <a:pt x="-265" y="4752"/>
                    <a:pt x="0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A59D4CD-D1D1-485E-A5F9-4E29E82DE292}"/>
                </a:ext>
              </a:extLst>
            </p:cNvPr>
            <p:cNvSpPr/>
            <p:nvPr/>
          </p:nvSpPr>
          <p:spPr>
            <a:xfrm>
              <a:off x="2899655" y="3848535"/>
              <a:ext cx="219918" cy="340605"/>
            </a:xfrm>
            <a:custGeom>
              <a:avLst/>
              <a:gdLst>
                <a:gd name="connsiteX0" fmla="*/ 219783 w 219918"/>
                <a:gd name="connsiteY0" fmla="*/ 1153 h 340605"/>
                <a:gd name="connsiteX1" fmla="*/ 83258 w 219918"/>
                <a:gd name="connsiteY1" fmla="*/ 186890 h 340605"/>
                <a:gd name="connsiteX2" fmla="*/ 3883 w 219918"/>
                <a:gd name="connsiteY2" fmla="*/ 339290 h 340605"/>
                <a:gd name="connsiteX3" fmla="*/ 14995 w 219918"/>
                <a:gd name="connsiteY3" fmla="*/ 256740 h 340605"/>
                <a:gd name="connsiteX4" fmla="*/ 38808 w 219918"/>
                <a:gd name="connsiteY4" fmla="*/ 186890 h 340605"/>
                <a:gd name="connsiteX5" fmla="*/ 107070 w 219918"/>
                <a:gd name="connsiteY5" fmla="*/ 112278 h 340605"/>
                <a:gd name="connsiteX6" fmla="*/ 219783 w 219918"/>
                <a:gd name="connsiteY6" fmla="*/ 1153 h 3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18" h="340605">
                  <a:moveTo>
                    <a:pt x="219783" y="1153"/>
                  </a:moveTo>
                  <a:cubicBezTo>
                    <a:pt x="215814" y="13588"/>
                    <a:pt x="119241" y="130534"/>
                    <a:pt x="83258" y="186890"/>
                  </a:cubicBezTo>
                  <a:cubicBezTo>
                    <a:pt x="47275" y="243246"/>
                    <a:pt x="15260" y="327648"/>
                    <a:pt x="3883" y="339290"/>
                  </a:cubicBezTo>
                  <a:cubicBezTo>
                    <a:pt x="-7494" y="350932"/>
                    <a:pt x="9174" y="282140"/>
                    <a:pt x="14995" y="256740"/>
                  </a:cubicBezTo>
                  <a:cubicBezTo>
                    <a:pt x="20816" y="231340"/>
                    <a:pt x="23462" y="210967"/>
                    <a:pt x="38808" y="186890"/>
                  </a:cubicBezTo>
                  <a:cubicBezTo>
                    <a:pt x="54154" y="162813"/>
                    <a:pt x="74526" y="144292"/>
                    <a:pt x="107070" y="112278"/>
                  </a:cubicBezTo>
                  <a:cubicBezTo>
                    <a:pt x="139614" y="80264"/>
                    <a:pt x="223752" y="-11282"/>
                    <a:pt x="219783" y="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A740ABC9-7EC4-43AE-AAC1-5636C78340A1}"/>
                </a:ext>
              </a:extLst>
            </p:cNvPr>
            <p:cNvSpPr/>
            <p:nvPr/>
          </p:nvSpPr>
          <p:spPr>
            <a:xfrm>
              <a:off x="2874747" y="4189383"/>
              <a:ext cx="41925" cy="572534"/>
            </a:xfrm>
            <a:custGeom>
              <a:avLst/>
              <a:gdLst>
                <a:gd name="connsiteX0" fmla="*/ 41491 w 41925"/>
                <a:gd name="connsiteY0" fmla="*/ 30 h 572534"/>
                <a:gd name="connsiteX1" fmla="*/ 22441 w 41925"/>
                <a:gd name="connsiteY1" fmla="*/ 276255 h 572534"/>
                <a:gd name="connsiteX2" fmla="*/ 14503 w 41925"/>
                <a:gd name="connsiteY2" fmla="*/ 103217 h 572534"/>
                <a:gd name="connsiteX3" fmla="*/ 12916 w 41925"/>
                <a:gd name="connsiteY3" fmla="*/ 273080 h 572534"/>
                <a:gd name="connsiteX4" fmla="*/ 12916 w 41925"/>
                <a:gd name="connsiteY4" fmla="*/ 442942 h 572534"/>
                <a:gd name="connsiteX5" fmla="*/ 28791 w 41925"/>
                <a:gd name="connsiteY5" fmla="*/ 569942 h 572534"/>
                <a:gd name="connsiteX6" fmla="*/ 25616 w 41925"/>
                <a:gd name="connsiteY6" fmla="*/ 515967 h 572534"/>
                <a:gd name="connsiteX7" fmla="*/ 9741 w 41925"/>
                <a:gd name="connsiteY7" fmla="*/ 369917 h 572534"/>
                <a:gd name="connsiteX8" fmla="*/ 1803 w 41925"/>
                <a:gd name="connsiteY8" fmla="*/ 258792 h 572534"/>
                <a:gd name="connsiteX9" fmla="*/ 41491 w 41925"/>
                <a:gd name="connsiteY9" fmla="*/ 30 h 5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5" h="572534">
                  <a:moveTo>
                    <a:pt x="41491" y="30"/>
                  </a:moveTo>
                  <a:cubicBezTo>
                    <a:pt x="44931" y="2941"/>
                    <a:pt x="26939" y="259057"/>
                    <a:pt x="22441" y="276255"/>
                  </a:cubicBezTo>
                  <a:cubicBezTo>
                    <a:pt x="17943" y="293453"/>
                    <a:pt x="16090" y="103746"/>
                    <a:pt x="14503" y="103217"/>
                  </a:cubicBezTo>
                  <a:cubicBezTo>
                    <a:pt x="12916" y="102688"/>
                    <a:pt x="13180" y="216459"/>
                    <a:pt x="12916" y="273080"/>
                  </a:cubicBezTo>
                  <a:cubicBezTo>
                    <a:pt x="12652" y="329701"/>
                    <a:pt x="10270" y="393465"/>
                    <a:pt x="12916" y="442942"/>
                  </a:cubicBezTo>
                  <a:cubicBezTo>
                    <a:pt x="15562" y="492419"/>
                    <a:pt x="26674" y="557771"/>
                    <a:pt x="28791" y="569942"/>
                  </a:cubicBezTo>
                  <a:cubicBezTo>
                    <a:pt x="30908" y="582113"/>
                    <a:pt x="28791" y="549304"/>
                    <a:pt x="25616" y="515967"/>
                  </a:cubicBezTo>
                  <a:cubicBezTo>
                    <a:pt x="22441" y="482630"/>
                    <a:pt x="13710" y="412780"/>
                    <a:pt x="9741" y="369917"/>
                  </a:cubicBezTo>
                  <a:cubicBezTo>
                    <a:pt x="5772" y="327054"/>
                    <a:pt x="-4018" y="317265"/>
                    <a:pt x="1803" y="258792"/>
                  </a:cubicBezTo>
                  <a:cubicBezTo>
                    <a:pt x="7624" y="200319"/>
                    <a:pt x="38051" y="-2881"/>
                    <a:pt x="4149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7550E0C-A255-4005-ABC5-B5AC9703E78A}"/>
                </a:ext>
              </a:extLst>
            </p:cNvPr>
            <p:cNvSpPr/>
            <p:nvPr/>
          </p:nvSpPr>
          <p:spPr>
            <a:xfrm>
              <a:off x="2816199" y="4096654"/>
              <a:ext cx="114327" cy="605786"/>
            </a:xfrm>
            <a:custGeom>
              <a:avLst/>
              <a:gdLst>
                <a:gd name="connsiteX0" fmla="*/ 114326 w 114327"/>
                <a:gd name="connsiteY0" fmla="*/ 684 h 605786"/>
                <a:gd name="connsiteX1" fmla="*/ 49239 w 114327"/>
                <a:gd name="connsiteY1" fmla="*/ 154671 h 605786"/>
                <a:gd name="connsiteX2" fmla="*/ 27014 w 114327"/>
                <a:gd name="connsiteY2" fmla="*/ 356284 h 605786"/>
                <a:gd name="connsiteX3" fmla="*/ 42889 w 114327"/>
                <a:gd name="connsiteY3" fmla="*/ 122921 h 605786"/>
                <a:gd name="connsiteX4" fmla="*/ 25426 w 114327"/>
                <a:gd name="connsiteY4" fmla="*/ 310246 h 605786"/>
                <a:gd name="connsiteX5" fmla="*/ 26 w 114327"/>
                <a:gd name="connsiteY5" fmla="*/ 534084 h 605786"/>
                <a:gd name="connsiteX6" fmla="*/ 20664 w 114327"/>
                <a:gd name="connsiteY6" fmla="*/ 605521 h 605786"/>
                <a:gd name="connsiteX7" fmla="*/ 25426 w 114327"/>
                <a:gd name="connsiteY7" fmla="*/ 515034 h 605786"/>
                <a:gd name="connsiteX8" fmla="*/ 47651 w 114327"/>
                <a:gd name="connsiteY8" fmla="*/ 118159 h 605786"/>
                <a:gd name="connsiteX9" fmla="*/ 114326 w 114327"/>
                <a:gd name="connsiteY9" fmla="*/ 684 h 6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27" h="605786">
                  <a:moveTo>
                    <a:pt x="114326" y="684"/>
                  </a:moveTo>
                  <a:cubicBezTo>
                    <a:pt x="114591" y="6769"/>
                    <a:pt x="63791" y="95404"/>
                    <a:pt x="49239" y="154671"/>
                  </a:cubicBezTo>
                  <a:cubicBezTo>
                    <a:pt x="34687" y="213938"/>
                    <a:pt x="28072" y="361575"/>
                    <a:pt x="27014" y="356284"/>
                  </a:cubicBezTo>
                  <a:cubicBezTo>
                    <a:pt x="25956" y="350993"/>
                    <a:pt x="43154" y="130594"/>
                    <a:pt x="42889" y="122921"/>
                  </a:cubicBezTo>
                  <a:cubicBezTo>
                    <a:pt x="42624" y="115248"/>
                    <a:pt x="32570" y="241719"/>
                    <a:pt x="25426" y="310246"/>
                  </a:cubicBezTo>
                  <a:cubicBezTo>
                    <a:pt x="18282" y="378773"/>
                    <a:pt x="820" y="484872"/>
                    <a:pt x="26" y="534084"/>
                  </a:cubicBezTo>
                  <a:cubicBezTo>
                    <a:pt x="-768" y="583296"/>
                    <a:pt x="16431" y="608696"/>
                    <a:pt x="20664" y="605521"/>
                  </a:cubicBezTo>
                  <a:cubicBezTo>
                    <a:pt x="24897" y="602346"/>
                    <a:pt x="20928" y="596261"/>
                    <a:pt x="25426" y="515034"/>
                  </a:cubicBezTo>
                  <a:cubicBezTo>
                    <a:pt x="29924" y="433807"/>
                    <a:pt x="30982" y="207588"/>
                    <a:pt x="47651" y="118159"/>
                  </a:cubicBezTo>
                  <a:cubicBezTo>
                    <a:pt x="64320" y="28730"/>
                    <a:pt x="114061" y="-5401"/>
                    <a:pt x="114326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C2284F69-F183-4006-A9B7-1B224EE9029D}"/>
                </a:ext>
              </a:extLst>
            </p:cNvPr>
            <p:cNvSpPr/>
            <p:nvPr/>
          </p:nvSpPr>
          <p:spPr>
            <a:xfrm>
              <a:off x="2851392" y="3870310"/>
              <a:ext cx="226886" cy="62343"/>
            </a:xfrm>
            <a:custGeom>
              <a:avLst/>
              <a:gdLst>
                <a:gd name="connsiteX0" fmla="*/ 2933 w 226886"/>
                <a:gd name="connsiteY0" fmla="*/ 57165 h 62343"/>
                <a:gd name="connsiteX1" fmla="*/ 169621 w 226886"/>
                <a:gd name="connsiteY1" fmla="*/ 60340 h 62343"/>
                <a:gd name="connsiteX2" fmla="*/ 226771 w 226886"/>
                <a:gd name="connsiteY2" fmla="*/ 30178 h 62343"/>
                <a:gd name="connsiteX3" fmla="*/ 182321 w 226886"/>
                <a:gd name="connsiteY3" fmla="*/ 39703 h 62343"/>
                <a:gd name="connsiteX4" fmla="*/ 112471 w 226886"/>
                <a:gd name="connsiteY4" fmla="*/ 42878 h 62343"/>
                <a:gd name="connsiteX5" fmla="*/ 36271 w 226886"/>
                <a:gd name="connsiteY5" fmla="*/ 15 h 62343"/>
                <a:gd name="connsiteX6" fmla="*/ 61671 w 226886"/>
                <a:gd name="connsiteY6" fmla="*/ 38115 h 62343"/>
                <a:gd name="connsiteX7" fmla="*/ 2933 w 226886"/>
                <a:gd name="connsiteY7" fmla="*/ 57165 h 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886" h="62343">
                  <a:moveTo>
                    <a:pt x="2933" y="57165"/>
                  </a:moveTo>
                  <a:cubicBezTo>
                    <a:pt x="20925" y="60869"/>
                    <a:pt x="132315" y="64838"/>
                    <a:pt x="169621" y="60340"/>
                  </a:cubicBezTo>
                  <a:cubicBezTo>
                    <a:pt x="206927" y="55842"/>
                    <a:pt x="224654" y="33617"/>
                    <a:pt x="226771" y="30178"/>
                  </a:cubicBezTo>
                  <a:cubicBezTo>
                    <a:pt x="228888" y="26738"/>
                    <a:pt x="201371" y="37586"/>
                    <a:pt x="182321" y="39703"/>
                  </a:cubicBezTo>
                  <a:cubicBezTo>
                    <a:pt x="163271" y="41820"/>
                    <a:pt x="136813" y="49493"/>
                    <a:pt x="112471" y="42878"/>
                  </a:cubicBezTo>
                  <a:cubicBezTo>
                    <a:pt x="88129" y="36263"/>
                    <a:pt x="44738" y="809"/>
                    <a:pt x="36271" y="15"/>
                  </a:cubicBezTo>
                  <a:cubicBezTo>
                    <a:pt x="27804" y="-779"/>
                    <a:pt x="68021" y="29648"/>
                    <a:pt x="61671" y="38115"/>
                  </a:cubicBezTo>
                  <a:cubicBezTo>
                    <a:pt x="55321" y="46582"/>
                    <a:pt x="-15059" y="53461"/>
                    <a:pt x="2933" y="57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AC4DD1A8-634C-4AD0-936F-06FFF9EA3A63}"/>
                </a:ext>
              </a:extLst>
            </p:cNvPr>
            <p:cNvSpPr/>
            <p:nvPr/>
          </p:nvSpPr>
          <p:spPr>
            <a:xfrm>
              <a:off x="2784829" y="3932147"/>
              <a:ext cx="167922" cy="361383"/>
            </a:xfrm>
            <a:custGeom>
              <a:avLst/>
              <a:gdLst>
                <a:gd name="connsiteX0" fmla="*/ 167921 w 167922"/>
                <a:gd name="connsiteY0" fmla="*/ 91 h 361383"/>
                <a:gd name="connsiteX1" fmla="*/ 110771 w 167922"/>
                <a:gd name="connsiteY1" fmla="*/ 119153 h 361383"/>
                <a:gd name="connsiteX2" fmla="*/ 21871 w 167922"/>
                <a:gd name="connsiteY2" fmla="*/ 168366 h 361383"/>
                <a:gd name="connsiteX3" fmla="*/ 88546 w 167922"/>
                <a:gd name="connsiteY3" fmla="*/ 155666 h 361383"/>
                <a:gd name="connsiteX4" fmla="*/ 77434 w 167922"/>
                <a:gd name="connsiteY4" fmla="*/ 165191 h 361383"/>
                <a:gd name="connsiteX5" fmla="*/ 1234 w 167922"/>
                <a:gd name="connsiteY5" fmla="*/ 357278 h 361383"/>
                <a:gd name="connsiteX6" fmla="*/ 36159 w 167922"/>
                <a:gd name="connsiteY6" fmla="*/ 284253 h 361383"/>
                <a:gd name="connsiteX7" fmla="*/ 112359 w 167922"/>
                <a:gd name="connsiteY7" fmla="*/ 139791 h 361383"/>
                <a:gd name="connsiteX8" fmla="*/ 167921 w 167922"/>
                <a:gd name="connsiteY8" fmla="*/ 91 h 3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22" h="361383">
                  <a:moveTo>
                    <a:pt x="167921" y="91"/>
                  </a:moveTo>
                  <a:cubicBezTo>
                    <a:pt x="167656" y="-3349"/>
                    <a:pt x="135113" y="91107"/>
                    <a:pt x="110771" y="119153"/>
                  </a:cubicBezTo>
                  <a:cubicBezTo>
                    <a:pt x="86429" y="147199"/>
                    <a:pt x="25575" y="162281"/>
                    <a:pt x="21871" y="168366"/>
                  </a:cubicBezTo>
                  <a:cubicBezTo>
                    <a:pt x="18167" y="174452"/>
                    <a:pt x="79286" y="156195"/>
                    <a:pt x="88546" y="155666"/>
                  </a:cubicBezTo>
                  <a:cubicBezTo>
                    <a:pt x="97806" y="155137"/>
                    <a:pt x="91986" y="131589"/>
                    <a:pt x="77434" y="165191"/>
                  </a:cubicBezTo>
                  <a:cubicBezTo>
                    <a:pt x="62882" y="198793"/>
                    <a:pt x="8113" y="337434"/>
                    <a:pt x="1234" y="357278"/>
                  </a:cubicBezTo>
                  <a:cubicBezTo>
                    <a:pt x="-5645" y="377122"/>
                    <a:pt x="17638" y="320501"/>
                    <a:pt x="36159" y="284253"/>
                  </a:cubicBezTo>
                  <a:cubicBezTo>
                    <a:pt x="54680" y="248005"/>
                    <a:pt x="89869" y="184770"/>
                    <a:pt x="112359" y="139791"/>
                  </a:cubicBezTo>
                  <a:cubicBezTo>
                    <a:pt x="134848" y="94812"/>
                    <a:pt x="168186" y="3531"/>
                    <a:pt x="167921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002FB0E0-8502-4ABB-A831-D91211DFCE1C}"/>
                </a:ext>
              </a:extLst>
            </p:cNvPr>
            <p:cNvSpPr/>
            <p:nvPr/>
          </p:nvSpPr>
          <p:spPr>
            <a:xfrm>
              <a:off x="2771208" y="4281716"/>
              <a:ext cx="34490" cy="385854"/>
            </a:xfrm>
            <a:custGeom>
              <a:avLst/>
              <a:gdLst>
                <a:gd name="connsiteX0" fmla="*/ 33905 w 34490"/>
                <a:gd name="connsiteY0" fmla="*/ 4534 h 385854"/>
                <a:gd name="connsiteX1" fmla="*/ 21205 w 34490"/>
                <a:gd name="connsiteY1" fmla="*/ 236309 h 385854"/>
                <a:gd name="connsiteX2" fmla="*/ 13267 w 34490"/>
                <a:gd name="connsiteY2" fmla="*/ 80734 h 385854"/>
                <a:gd name="connsiteX3" fmla="*/ 14855 w 34490"/>
                <a:gd name="connsiteY3" fmla="*/ 182334 h 385854"/>
                <a:gd name="connsiteX4" fmla="*/ 10092 w 34490"/>
                <a:gd name="connsiteY4" fmla="*/ 379184 h 385854"/>
                <a:gd name="connsiteX5" fmla="*/ 10092 w 34490"/>
                <a:gd name="connsiteY5" fmla="*/ 317272 h 385854"/>
                <a:gd name="connsiteX6" fmla="*/ 567 w 34490"/>
                <a:gd name="connsiteY6" fmla="*/ 99784 h 385854"/>
                <a:gd name="connsiteX7" fmla="*/ 33905 w 34490"/>
                <a:gd name="connsiteY7" fmla="*/ 4534 h 38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" h="385854">
                  <a:moveTo>
                    <a:pt x="33905" y="4534"/>
                  </a:moveTo>
                  <a:cubicBezTo>
                    <a:pt x="37345" y="27288"/>
                    <a:pt x="24645" y="223609"/>
                    <a:pt x="21205" y="236309"/>
                  </a:cubicBezTo>
                  <a:cubicBezTo>
                    <a:pt x="17765" y="249009"/>
                    <a:pt x="14325" y="89730"/>
                    <a:pt x="13267" y="80734"/>
                  </a:cubicBezTo>
                  <a:cubicBezTo>
                    <a:pt x="12209" y="71738"/>
                    <a:pt x="15384" y="132592"/>
                    <a:pt x="14855" y="182334"/>
                  </a:cubicBezTo>
                  <a:cubicBezTo>
                    <a:pt x="14326" y="232076"/>
                    <a:pt x="10886" y="356694"/>
                    <a:pt x="10092" y="379184"/>
                  </a:cubicBezTo>
                  <a:cubicBezTo>
                    <a:pt x="9298" y="401674"/>
                    <a:pt x="11679" y="363839"/>
                    <a:pt x="10092" y="317272"/>
                  </a:cubicBezTo>
                  <a:cubicBezTo>
                    <a:pt x="8504" y="270705"/>
                    <a:pt x="-2608" y="150055"/>
                    <a:pt x="567" y="99784"/>
                  </a:cubicBezTo>
                  <a:cubicBezTo>
                    <a:pt x="3742" y="49513"/>
                    <a:pt x="30465" y="-18220"/>
                    <a:pt x="33905" y="4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D30E7D67-2F9F-4BD7-966E-25394487AEB3}"/>
                </a:ext>
              </a:extLst>
            </p:cNvPr>
            <p:cNvSpPr/>
            <p:nvPr/>
          </p:nvSpPr>
          <p:spPr>
            <a:xfrm>
              <a:off x="2592164" y="3537606"/>
              <a:ext cx="275520" cy="355881"/>
            </a:xfrm>
            <a:custGeom>
              <a:avLst/>
              <a:gdLst>
                <a:gd name="connsiteX0" fmla="*/ 224 w 275520"/>
                <a:gd name="connsiteY0" fmla="*/ 932 h 355881"/>
                <a:gd name="connsiteX1" fmla="*/ 192311 w 275520"/>
                <a:gd name="connsiteY1" fmla="*/ 197782 h 355881"/>
                <a:gd name="connsiteX2" fmla="*/ 228824 w 275520"/>
                <a:gd name="connsiteY2" fmla="*/ 243819 h 355881"/>
                <a:gd name="connsiteX3" fmla="*/ 274861 w 275520"/>
                <a:gd name="connsiteY3" fmla="*/ 354944 h 355881"/>
                <a:gd name="connsiteX4" fmla="*/ 251049 w 275520"/>
                <a:gd name="connsiteY4" fmla="*/ 289857 h 355881"/>
                <a:gd name="connsiteX5" fmla="*/ 184374 w 275520"/>
                <a:gd name="connsiteY5" fmla="*/ 164444 h 355881"/>
                <a:gd name="connsiteX6" fmla="*/ 154211 w 275520"/>
                <a:gd name="connsiteY6" fmla="*/ 124757 h 355881"/>
                <a:gd name="connsiteX7" fmla="*/ 224 w 275520"/>
                <a:gd name="connsiteY7" fmla="*/ 932 h 35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520" h="355881">
                  <a:moveTo>
                    <a:pt x="224" y="932"/>
                  </a:moveTo>
                  <a:cubicBezTo>
                    <a:pt x="6574" y="13103"/>
                    <a:pt x="154211" y="157301"/>
                    <a:pt x="192311" y="197782"/>
                  </a:cubicBezTo>
                  <a:cubicBezTo>
                    <a:pt x="230411" y="238263"/>
                    <a:pt x="215066" y="217625"/>
                    <a:pt x="228824" y="243819"/>
                  </a:cubicBezTo>
                  <a:cubicBezTo>
                    <a:pt x="242582" y="270013"/>
                    <a:pt x="271157" y="347271"/>
                    <a:pt x="274861" y="354944"/>
                  </a:cubicBezTo>
                  <a:cubicBezTo>
                    <a:pt x="278565" y="362617"/>
                    <a:pt x="266130" y="321607"/>
                    <a:pt x="251049" y="289857"/>
                  </a:cubicBezTo>
                  <a:cubicBezTo>
                    <a:pt x="235968" y="258107"/>
                    <a:pt x="200514" y="191961"/>
                    <a:pt x="184374" y="164444"/>
                  </a:cubicBezTo>
                  <a:cubicBezTo>
                    <a:pt x="168234" y="136927"/>
                    <a:pt x="184109" y="150157"/>
                    <a:pt x="154211" y="124757"/>
                  </a:cubicBezTo>
                  <a:cubicBezTo>
                    <a:pt x="124313" y="99357"/>
                    <a:pt x="-6126" y="-11239"/>
                    <a:pt x="224" y="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B8D15165-F396-49D2-9D04-3B8EC31141B2}"/>
                </a:ext>
              </a:extLst>
            </p:cNvPr>
            <p:cNvSpPr/>
            <p:nvPr/>
          </p:nvSpPr>
          <p:spPr>
            <a:xfrm>
              <a:off x="2380938" y="3386875"/>
              <a:ext cx="207442" cy="94564"/>
            </a:xfrm>
            <a:custGeom>
              <a:avLst/>
              <a:gdLst>
                <a:gd name="connsiteX0" fmla="*/ 5075 w 207442"/>
                <a:gd name="connsiteY0" fmla="*/ 5613 h 94564"/>
                <a:gd name="connsiteX1" fmla="*/ 206687 w 207442"/>
                <a:gd name="connsiteY1" fmla="*/ 94513 h 94564"/>
                <a:gd name="connsiteX2" fmla="*/ 71750 w 207442"/>
                <a:gd name="connsiteY2" fmla="*/ 18313 h 94564"/>
                <a:gd name="connsiteX3" fmla="*/ 5075 w 207442"/>
                <a:gd name="connsiteY3" fmla="*/ 5613 h 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442" h="94564">
                  <a:moveTo>
                    <a:pt x="5075" y="5613"/>
                  </a:moveTo>
                  <a:cubicBezTo>
                    <a:pt x="27564" y="18313"/>
                    <a:pt x="195575" y="92396"/>
                    <a:pt x="206687" y="94513"/>
                  </a:cubicBezTo>
                  <a:cubicBezTo>
                    <a:pt x="217799" y="96630"/>
                    <a:pt x="103235" y="32865"/>
                    <a:pt x="71750" y="18313"/>
                  </a:cubicBezTo>
                  <a:cubicBezTo>
                    <a:pt x="40265" y="3761"/>
                    <a:pt x="-17414" y="-7087"/>
                    <a:pt x="5075" y="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F2E9D145-2A5B-4F60-8C4E-F2985791615E}"/>
                </a:ext>
              </a:extLst>
            </p:cNvPr>
            <p:cNvSpPr/>
            <p:nvPr/>
          </p:nvSpPr>
          <p:spPr>
            <a:xfrm>
              <a:off x="2352154" y="3409755"/>
              <a:ext cx="203843" cy="157405"/>
            </a:xfrm>
            <a:custGeom>
              <a:avLst/>
              <a:gdLst>
                <a:gd name="connsiteX0" fmla="*/ 521 w 203843"/>
                <a:gd name="connsiteY0" fmla="*/ 195 h 157405"/>
                <a:gd name="connsiteX1" fmla="*/ 144984 w 203843"/>
                <a:gd name="connsiteY1" fmla="*/ 55758 h 157405"/>
                <a:gd name="connsiteX2" fmla="*/ 181496 w 203843"/>
                <a:gd name="connsiteY2" fmla="*/ 55758 h 157405"/>
                <a:gd name="connsiteX3" fmla="*/ 162446 w 203843"/>
                <a:gd name="connsiteY3" fmla="*/ 89095 h 157405"/>
                <a:gd name="connsiteX4" fmla="*/ 117996 w 203843"/>
                <a:gd name="connsiteY4" fmla="*/ 157358 h 157405"/>
                <a:gd name="connsiteX5" fmla="*/ 202134 w 203843"/>
                <a:gd name="connsiteY5" fmla="*/ 77983 h 157405"/>
                <a:gd name="connsiteX6" fmla="*/ 521 w 203843"/>
                <a:gd name="connsiteY6" fmla="*/ 195 h 15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843" h="157405">
                  <a:moveTo>
                    <a:pt x="521" y="195"/>
                  </a:moveTo>
                  <a:cubicBezTo>
                    <a:pt x="-9004" y="-3509"/>
                    <a:pt x="114822" y="46498"/>
                    <a:pt x="144984" y="55758"/>
                  </a:cubicBezTo>
                  <a:cubicBezTo>
                    <a:pt x="175146" y="65018"/>
                    <a:pt x="178586" y="50202"/>
                    <a:pt x="181496" y="55758"/>
                  </a:cubicBezTo>
                  <a:cubicBezTo>
                    <a:pt x="184406" y="61314"/>
                    <a:pt x="173029" y="72162"/>
                    <a:pt x="162446" y="89095"/>
                  </a:cubicBezTo>
                  <a:cubicBezTo>
                    <a:pt x="151863" y="106028"/>
                    <a:pt x="111381" y="159210"/>
                    <a:pt x="117996" y="157358"/>
                  </a:cubicBezTo>
                  <a:cubicBezTo>
                    <a:pt x="124611" y="155506"/>
                    <a:pt x="217480" y="103648"/>
                    <a:pt x="202134" y="77983"/>
                  </a:cubicBezTo>
                  <a:cubicBezTo>
                    <a:pt x="186788" y="52318"/>
                    <a:pt x="10046" y="3899"/>
                    <a:pt x="52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93268E44-EF0F-4979-AE60-74E195E84994}"/>
                </a:ext>
              </a:extLst>
            </p:cNvPr>
            <p:cNvSpPr/>
            <p:nvPr/>
          </p:nvSpPr>
          <p:spPr>
            <a:xfrm>
              <a:off x="2290659" y="3979367"/>
              <a:ext cx="439538" cy="426193"/>
            </a:xfrm>
            <a:custGeom>
              <a:avLst/>
              <a:gdLst>
                <a:gd name="connsiteX0" fmla="*/ 104 w 439538"/>
                <a:gd name="connsiteY0" fmla="*/ 496 h 426193"/>
                <a:gd name="connsiteX1" fmla="*/ 166791 w 439538"/>
                <a:gd name="connsiteY1" fmla="*/ 221158 h 426193"/>
                <a:gd name="connsiteX2" fmla="*/ 200129 w 439538"/>
                <a:gd name="connsiteY2" fmla="*/ 276721 h 426193"/>
                <a:gd name="connsiteX3" fmla="*/ 314429 w 439538"/>
                <a:gd name="connsiteY3" fmla="*/ 329108 h 426193"/>
                <a:gd name="connsiteX4" fmla="*/ 225529 w 439538"/>
                <a:gd name="connsiteY4" fmla="*/ 279896 h 426193"/>
                <a:gd name="connsiteX5" fmla="*/ 312841 w 439538"/>
                <a:gd name="connsiteY5" fmla="*/ 298946 h 426193"/>
                <a:gd name="connsiteX6" fmla="*/ 249341 w 439538"/>
                <a:gd name="connsiteY6" fmla="*/ 346571 h 426193"/>
                <a:gd name="connsiteX7" fmla="*/ 438254 w 439538"/>
                <a:gd name="connsiteY7" fmla="*/ 313233 h 426193"/>
                <a:gd name="connsiteX8" fmla="*/ 325541 w 439538"/>
                <a:gd name="connsiteY8" fmla="*/ 346571 h 426193"/>
                <a:gd name="connsiteX9" fmla="*/ 193779 w 439538"/>
                <a:gd name="connsiteY9" fmla="*/ 425946 h 426193"/>
                <a:gd name="connsiteX10" fmla="*/ 298554 w 439538"/>
                <a:gd name="connsiteY10" fmla="*/ 317996 h 426193"/>
                <a:gd name="connsiteX11" fmla="*/ 228704 w 439538"/>
                <a:gd name="connsiteY11" fmla="*/ 275133 h 426193"/>
                <a:gd name="connsiteX12" fmla="*/ 150916 w 439538"/>
                <a:gd name="connsiteY12" fmla="*/ 162421 h 426193"/>
                <a:gd name="connsiteX13" fmla="*/ 141391 w 439538"/>
                <a:gd name="connsiteY13" fmla="*/ 160833 h 426193"/>
                <a:gd name="connsiteX14" fmla="*/ 104 w 439538"/>
                <a:gd name="connsiteY14" fmla="*/ 496 h 4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538" h="426193">
                  <a:moveTo>
                    <a:pt x="104" y="496"/>
                  </a:moveTo>
                  <a:cubicBezTo>
                    <a:pt x="4337" y="10550"/>
                    <a:pt x="133454" y="175121"/>
                    <a:pt x="166791" y="221158"/>
                  </a:cubicBezTo>
                  <a:cubicBezTo>
                    <a:pt x="200129" y="267196"/>
                    <a:pt x="175523" y="258729"/>
                    <a:pt x="200129" y="276721"/>
                  </a:cubicBezTo>
                  <a:cubicBezTo>
                    <a:pt x="224735" y="294713"/>
                    <a:pt x="310196" y="328579"/>
                    <a:pt x="314429" y="329108"/>
                  </a:cubicBezTo>
                  <a:cubicBezTo>
                    <a:pt x="318662" y="329637"/>
                    <a:pt x="225794" y="284923"/>
                    <a:pt x="225529" y="279896"/>
                  </a:cubicBezTo>
                  <a:cubicBezTo>
                    <a:pt x="225264" y="274869"/>
                    <a:pt x="308872" y="287834"/>
                    <a:pt x="312841" y="298946"/>
                  </a:cubicBezTo>
                  <a:cubicBezTo>
                    <a:pt x="316810" y="310058"/>
                    <a:pt x="228439" y="344190"/>
                    <a:pt x="249341" y="346571"/>
                  </a:cubicBezTo>
                  <a:cubicBezTo>
                    <a:pt x="270243" y="348952"/>
                    <a:pt x="425554" y="313233"/>
                    <a:pt x="438254" y="313233"/>
                  </a:cubicBezTo>
                  <a:cubicBezTo>
                    <a:pt x="450954" y="313233"/>
                    <a:pt x="366287" y="327786"/>
                    <a:pt x="325541" y="346571"/>
                  </a:cubicBezTo>
                  <a:cubicBezTo>
                    <a:pt x="284795" y="365357"/>
                    <a:pt x="198277" y="430708"/>
                    <a:pt x="193779" y="425946"/>
                  </a:cubicBezTo>
                  <a:cubicBezTo>
                    <a:pt x="189281" y="421184"/>
                    <a:pt x="292733" y="343132"/>
                    <a:pt x="298554" y="317996"/>
                  </a:cubicBezTo>
                  <a:cubicBezTo>
                    <a:pt x="304375" y="292860"/>
                    <a:pt x="253310" y="301062"/>
                    <a:pt x="228704" y="275133"/>
                  </a:cubicBezTo>
                  <a:cubicBezTo>
                    <a:pt x="204098" y="249204"/>
                    <a:pt x="165468" y="181471"/>
                    <a:pt x="150916" y="162421"/>
                  </a:cubicBezTo>
                  <a:cubicBezTo>
                    <a:pt x="136364" y="143371"/>
                    <a:pt x="161764" y="185439"/>
                    <a:pt x="141391" y="160833"/>
                  </a:cubicBezTo>
                  <a:cubicBezTo>
                    <a:pt x="121018" y="136227"/>
                    <a:pt x="-4129" y="-9558"/>
                    <a:pt x="104" y="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3B542198-39D7-402D-8DBF-8295E6A4BAEE}"/>
                </a:ext>
              </a:extLst>
            </p:cNvPr>
            <p:cNvSpPr/>
            <p:nvPr/>
          </p:nvSpPr>
          <p:spPr>
            <a:xfrm>
              <a:off x="2019300" y="3462327"/>
              <a:ext cx="283456" cy="544181"/>
            </a:xfrm>
            <a:custGeom>
              <a:avLst/>
              <a:gdLst>
                <a:gd name="connsiteX0" fmla="*/ 0 w 283456"/>
                <a:gd name="connsiteY0" fmla="*/ 11 h 544181"/>
                <a:gd name="connsiteX1" fmla="*/ 133350 w 283456"/>
                <a:gd name="connsiteY1" fmla="*/ 295286 h 544181"/>
                <a:gd name="connsiteX2" fmla="*/ 250825 w 283456"/>
                <a:gd name="connsiteY2" fmla="*/ 430223 h 544181"/>
                <a:gd name="connsiteX3" fmla="*/ 271463 w 283456"/>
                <a:gd name="connsiteY3" fmla="*/ 542936 h 544181"/>
                <a:gd name="connsiteX4" fmla="*/ 273050 w 283456"/>
                <a:gd name="connsiteY4" fmla="*/ 485786 h 544181"/>
                <a:gd name="connsiteX5" fmla="*/ 273050 w 283456"/>
                <a:gd name="connsiteY5" fmla="*/ 412761 h 544181"/>
                <a:gd name="connsiteX6" fmla="*/ 133350 w 283456"/>
                <a:gd name="connsiteY6" fmla="*/ 284173 h 544181"/>
                <a:gd name="connsiteX7" fmla="*/ 0 w 283456"/>
                <a:gd name="connsiteY7" fmla="*/ 11 h 5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56" h="544181">
                  <a:moveTo>
                    <a:pt x="0" y="11"/>
                  </a:moveTo>
                  <a:cubicBezTo>
                    <a:pt x="0" y="1863"/>
                    <a:pt x="91546" y="223584"/>
                    <a:pt x="133350" y="295286"/>
                  </a:cubicBezTo>
                  <a:cubicBezTo>
                    <a:pt x="175154" y="366988"/>
                    <a:pt x="227806" y="388948"/>
                    <a:pt x="250825" y="430223"/>
                  </a:cubicBezTo>
                  <a:cubicBezTo>
                    <a:pt x="273844" y="471498"/>
                    <a:pt x="267759" y="533676"/>
                    <a:pt x="271463" y="542936"/>
                  </a:cubicBezTo>
                  <a:cubicBezTo>
                    <a:pt x="275167" y="552197"/>
                    <a:pt x="272786" y="507482"/>
                    <a:pt x="273050" y="485786"/>
                  </a:cubicBezTo>
                  <a:cubicBezTo>
                    <a:pt x="273314" y="464090"/>
                    <a:pt x="296333" y="446363"/>
                    <a:pt x="273050" y="412761"/>
                  </a:cubicBezTo>
                  <a:cubicBezTo>
                    <a:pt x="249767" y="379159"/>
                    <a:pt x="174625" y="351377"/>
                    <a:pt x="133350" y="284173"/>
                  </a:cubicBezTo>
                  <a:cubicBezTo>
                    <a:pt x="92075" y="216969"/>
                    <a:pt x="0" y="-1841"/>
                    <a:pt x="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424B76D0-DAC2-4F80-9BBA-02FC708ED1F5}"/>
                </a:ext>
              </a:extLst>
            </p:cNvPr>
            <p:cNvSpPr/>
            <p:nvPr/>
          </p:nvSpPr>
          <p:spPr>
            <a:xfrm>
              <a:off x="2084331" y="2800338"/>
              <a:ext cx="361803" cy="615410"/>
            </a:xfrm>
            <a:custGeom>
              <a:avLst/>
              <a:gdLst>
                <a:gd name="connsiteX0" fmla="*/ 57 w 361803"/>
                <a:gd name="connsiteY0" fmla="*/ 12 h 615410"/>
                <a:gd name="connsiteX1" fmla="*/ 106419 w 361803"/>
                <a:gd name="connsiteY1" fmla="*/ 114312 h 615410"/>
                <a:gd name="connsiteX2" fmla="*/ 350894 w 361803"/>
                <a:gd name="connsiteY2" fmla="*/ 592150 h 615410"/>
                <a:gd name="connsiteX3" fmla="*/ 322319 w 361803"/>
                <a:gd name="connsiteY3" fmla="*/ 546112 h 615410"/>
                <a:gd name="connsiteX4" fmla="*/ 168332 w 361803"/>
                <a:gd name="connsiteY4" fmla="*/ 292112 h 615410"/>
                <a:gd name="connsiteX5" fmla="*/ 92132 w 361803"/>
                <a:gd name="connsiteY5" fmla="*/ 117487 h 615410"/>
                <a:gd name="connsiteX6" fmla="*/ 57 w 361803"/>
                <a:gd name="connsiteY6" fmla="*/ 12 h 6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803" h="615410">
                  <a:moveTo>
                    <a:pt x="57" y="12"/>
                  </a:moveTo>
                  <a:cubicBezTo>
                    <a:pt x="2438" y="-517"/>
                    <a:pt x="47946" y="15622"/>
                    <a:pt x="106419" y="114312"/>
                  </a:cubicBezTo>
                  <a:cubicBezTo>
                    <a:pt x="164892" y="213002"/>
                    <a:pt x="314911" y="520183"/>
                    <a:pt x="350894" y="592150"/>
                  </a:cubicBezTo>
                  <a:cubicBezTo>
                    <a:pt x="386877" y="664117"/>
                    <a:pt x="322319" y="546112"/>
                    <a:pt x="322319" y="546112"/>
                  </a:cubicBezTo>
                  <a:cubicBezTo>
                    <a:pt x="291892" y="496106"/>
                    <a:pt x="206696" y="363549"/>
                    <a:pt x="168332" y="292112"/>
                  </a:cubicBezTo>
                  <a:cubicBezTo>
                    <a:pt x="129968" y="220675"/>
                    <a:pt x="114357" y="162202"/>
                    <a:pt x="92132" y="117487"/>
                  </a:cubicBezTo>
                  <a:cubicBezTo>
                    <a:pt x="69907" y="72773"/>
                    <a:pt x="-2324" y="541"/>
                    <a:pt x="5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DDC7D2A2-0BC6-43D2-B5F3-6AB41BCC05EC}"/>
                </a:ext>
              </a:extLst>
            </p:cNvPr>
            <p:cNvSpPr/>
            <p:nvPr/>
          </p:nvSpPr>
          <p:spPr>
            <a:xfrm>
              <a:off x="1765135" y="2924107"/>
              <a:ext cx="260524" cy="582681"/>
            </a:xfrm>
            <a:custGeom>
              <a:avLst/>
              <a:gdLst>
                <a:gd name="connsiteX0" fmla="*/ 165 w 260524"/>
                <a:gd name="connsiteY0" fmla="*/ 68 h 582681"/>
                <a:gd name="connsiteX1" fmla="*/ 127165 w 260524"/>
                <a:gd name="connsiteY1" fmla="*/ 262006 h 582681"/>
                <a:gd name="connsiteX2" fmla="*/ 195428 w 260524"/>
                <a:gd name="connsiteY2" fmla="*/ 433456 h 582681"/>
                <a:gd name="connsiteX3" fmla="*/ 149390 w 260524"/>
                <a:gd name="connsiteY3" fmla="*/ 335031 h 582681"/>
                <a:gd name="connsiteX4" fmla="*/ 85890 w 260524"/>
                <a:gd name="connsiteY4" fmla="*/ 203268 h 582681"/>
                <a:gd name="connsiteX5" fmla="*/ 217653 w 260524"/>
                <a:gd name="connsiteY5" fmla="*/ 476318 h 582681"/>
                <a:gd name="connsiteX6" fmla="*/ 260515 w 260524"/>
                <a:gd name="connsiteY6" fmla="*/ 582681 h 582681"/>
                <a:gd name="connsiteX7" fmla="*/ 220828 w 260524"/>
                <a:gd name="connsiteY7" fmla="*/ 476318 h 582681"/>
                <a:gd name="connsiteX8" fmla="*/ 155740 w 260524"/>
                <a:gd name="connsiteY8" fmla="*/ 287406 h 582681"/>
                <a:gd name="connsiteX9" fmla="*/ 165 w 260524"/>
                <a:gd name="connsiteY9" fmla="*/ 68 h 58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524" h="582681">
                  <a:moveTo>
                    <a:pt x="165" y="68"/>
                  </a:moveTo>
                  <a:cubicBezTo>
                    <a:pt x="-4597" y="-4165"/>
                    <a:pt x="94621" y="189775"/>
                    <a:pt x="127165" y="262006"/>
                  </a:cubicBezTo>
                  <a:cubicBezTo>
                    <a:pt x="159709" y="334237"/>
                    <a:pt x="191724" y="421285"/>
                    <a:pt x="195428" y="433456"/>
                  </a:cubicBezTo>
                  <a:cubicBezTo>
                    <a:pt x="199132" y="445627"/>
                    <a:pt x="167646" y="373396"/>
                    <a:pt x="149390" y="335031"/>
                  </a:cubicBezTo>
                  <a:cubicBezTo>
                    <a:pt x="131134" y="296666"/>
                    <a:pt x="74513" y="179720"/>
                    <a:pt x="85890" y="203268"/>
                  </a:cubicBezTo>
                  <a:cubicBezTo>
                    <a:pt x="97267" y="226816"/>
                    <a:pt x="188549" y="413083"/>
                    <a:pt x="217653" y="476318"/>
                  </a:cubicBezTo>
                  <a:cubicBezTo>
                    <a:pt x="246757" y="539553"/>
                    <a:pt x="259986" y="582681"/>
                    <a:pt x="260515" y="582681"/>
                  </a:cubicBezTo>
                  <a:cubicBezTo>
                    <a:pt x="261044" y="582681"/>
                    <a:pt x="238290" y="525530"/>
                    <a:pt x="220828" y="476318"/>
                  </a:cubicBezTo>
                  <a:cubicBezTo>
                    <a:pt x="203366" y="427106"/>
                    <a:pt x="191988" y="360695"/>
                    <a:pt x="155740" y="287406"/>
                  </a:cubicBezTo>
                  <a:cubicBezTo>
                    <a:pt x="119492" y="214117"/>
                    <a:pt x="4927" y="4301"/>
                    <a:pt x="16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44C3475-9DEA-4072-A282-A89F28AD83E3}"/>
                </a:ext>
              </a:extLst>
            </p:cNvPr>
            <p:cNvSpPr/>
            <p:nvPr/>
          </p:nvSpPr>
          <p:spPr>
            <a:xfrm>
              <a:off x="1850344" y="2457577"/>
              <a:ext cx="256741" cy="423041"/>
            </a:xfrm>
            <a:custGeom>
              <a:avLst/>
              <a:gdLst>
                <a:gd name="connsiteX0" fmla="*/ 127681 w 256741"/>
                <a:gd name="connsiteY0" fmla="*/ 1461 h 423041"/>
                <a:gd name="connsiteX1" fmla="*/ 232456 w 256741"/>
                <a:gd name="connsiteY1" fmla="*/ 274511 h 423041"/>
                <a:gd name="connsiteX2" fmla="*/ 256269 w 256741"/>
                <a:gd name="connsiteY2" fmla="*/ 420561 h 423041"/>
                <a:gd name="connsiteX3" fmla="*/ 219756 w 256741"/>
                <a:gd name="connsiteY3" fmla="*/ 360236 h 423041"/>
                <a:gd name="connsiteX4" fmla="*/ 157844 w 256741"/>
                <a:gd name="connsiteY4" fmla="*/ 279273 h 423041"/>
                <a:gd name="connsiteX5" fmla="*/ 681 w 256741"/>
                <a:gd name="connsiteY5" fmla="*/ 244348 h 423041"/>
                <a:gd name="connsiteX6" fmla="*/ 102281 w 256741"/>
                <a:gd name="connsiteY6" fmla="*/ 222123 h 423041"/>
                <a:gd name="connsiteX7" fmla="*/ 138794 w 256741"/>
                <a:gd name="connsiteY7" fmla="*/ 168148 h 423041"/>
                <a:gd name="connsiteX8" fmla="*/ 84819 w 256741"/>
                <a:gd name="connsiteY8" fmla="*/ 237998 h 423041"/>
                <a:gd name="connsiteX9" fmla="*/ 37194 w 256741"/>
                <a:gd name="connsiteY9" fmla="*/ 245936 h 423041"/>
                <a:gd name="connsiteX10" fmla="*/ 119744 w 256741"/>
                <a:gd name="connsiteY10" fmla="*/ 245936 h 423041"/>
                <a:gd name="connsiteX11" fmla="*/ 221344 w 256741"/>
                <a:gd name="connsiteY11" fmla="*/ 328486 h 423041"/>
                <a:gd name="connsiteX12" fmla="*/ 238806 w 256741"/>
                <a:gd name="connsiteY12" fmla="*/ 384048 h 423041"/>
                <a:gd name="connsiteX13" fmla="*/ 248331 w 256741"/>
                <a:gd name="connsiteY13" fmla="*/ 280861 h 423041"/>
                <a:gd name="connsiteX14" fmla="*/ 221344 w 256741"/>
                <a:gd name="connsiteY14" fmla="*/ 234823 h 423041"/>
                <a:gd name="connsiteX15" fmla="*/ 175306 w 256741"/>
                <a:gd name="connsiteY15" fmla="*/ 168148 h 423041"/>
                <a:gd name="connsiteX16" fmla="*/ 127681 w 256741"/>
                <a:gd name="connsiteY16" fmla="*/ 1461 h 42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741" h="423041">
                  <a:moveTo>
                    <a:pt x="127681" y="1461"/>
                  </a:moveTo>
                  <a:cubicBezTo>
                    <a:pt x="137206" y="19188"/>
                    <a:pt x="211025" y="204661"/>
                    <a:pt x="232456" y="274511"/>
                  </a:cubicBezTo>
                  <a:cubicBezTo>
                    <a:pt x="253887" y="344361"/>
                    <a:pt x="258386" y="406274"/>
                    <a:pt x="256269" y="420561"/>
                  </a:cubicBezTo>
                  <a:cubicBezTo>
                    <a:pt x="254152" y="434849"/>
                    <a:pt x="236160" y="383784"/>
                    <a:pt x="219756" y="360236"/>
                  </a:cubicBezTo>
                  <a:cubicBezTo>
                    <a:pt x="203352" y="336688"/>
                    <a:pt x="194356" y="298588"/>
                    <a:pt x="157844" y="279273"/>
                  </a:cubicBezTo>
                  <a:cubicBezTo>
                    <a:pt x="121332" y="259958"/>
                    <a:pt x="9941" y="253873"/>
                    <a:pt x="681" y="244348"/>
                  </a:cubicBezTo>
                  <a:cubicBezTo>
                    <a:pt x="-8579" y="234823"/>
                    <a:pt x="79262" y="234823"/>
                    <a:pt x="102281" y="222123"/>
                  </a:cubicBezTo>
                  <a:cubicBezTo>
                    <a:pt x="125300" y="209423"/>
                    <a:pt x="141704" y="165502"/>
                    <a:pt x="138794" y="168148"/>
                  </a:cubicBezTo>
                  <a:cubicBezTo>
                    <a:pt x="135884" y="170794"/>
                    <a:pt x="101752" y="225033"/>
                    <a:pt x="84819" y="237998"/>
                  </a:cubicBezTo>
                  <a:cubicBezTo>
                    <a:pt x="67886" y="250963"/>
                    <a:pt x="31373" y="244613"/>
                    <a:pt x="37194" y="245936"/>
                  </a:cubicBezTo>
                  <a:cubicBezTo>
                    <a:pt x="43015" y="247259"/>
                    <a:pt x="89052" y="232178"/>
                    <a:pt x="119744" y="245936"/>
                  </a:cubicBezTo>
                  <a:cubicBezTo>
                    <a:pt x="150436" y="259694"/>
                    <a:pt x="201500" y="305467"/>
                    <a:pt x="221344" y="328486"/>
                  </a:cubicBezTo>
                  <a:cubicBezTo>
                    <a:pt x="241188" y="351505"/>
                    <a:pt x="234308" y="391985"/>
                    <a:pt x="238806" y="384048"/>
                  </a:cubicBezTo>
                  <a:cubicBezTo>
                    <a:pt x="243304" y="376111"/>
                    <a:pt x="251241" y="305732"/>
                    <a:pt x="248331" y="280861"/>
                  </a:cubicBezTo>
                  <a:cubicBezTo>
                    <a:pt x="245421" y="255990"/>
                    <a:pt x="233515" y="253608"/>
                    <a:pt x="221344" y="234823"/>
                  </a:cubicBezTo>
                  <a:cubicBezTo>
                    <a:pt x="209173" y="216038"/>
                    <a:pt x="189329" y="203867"/>
                    <a:pt x="175306" y="168148"/>
                  </a:cubicBezTo>
                  <a:cubicBezTo>
                    <a:pt x="161283" y="132429"/>
                    <a:pt x="118156" y="-16266"/>
                    <a:pt x="127681" y="1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B6D71FBA-00B5-46C1-A5CD-0A7ABC28D3FC}"/>
                </a:ext>
              </a:extLst>
            </p:cNvPr>
            <p:cNvSpPr/>
            <p:nvPr/>
          </p:nvSpPr>
          <p:spPr>
            <a:xfrm>
              <a:off x="1523996" y="2577666"/>
              <a:ext cx="257779" cy="390821"/>
            </a:xfrm>
            <a:custGeom>
              <a:avLst/>
              <a:gdLst>
                <a:gd name="connsiteX0" fmla="*/ 4 w 257779"/>
                <a:gd name="connsiteY0" fmla="*/ 434 h 390821"/>
                <a:gd name="connsiteX1" fmla="*/ 130179 w 257779"/>
                <a:gd name="connsiteY1" fmla="*/ 170297 h 390821"/>
                <a:gd name="connsiteX2" fmla="*/ 217492 w 257779"/>
                <a:gd name="connsiteY2" fmla="*/ 236972 h 390821"/>
                <a:gd name="connsiteX3" fmla="*/ 165104 w 257779"/>
                <a:gd name="connsiteY3" fmla="*/ 194109 h 390821"/>
                <a:gd name="connsiteX4" fmla="*/ 139704 w 257779"/>
                <a:gd name="connsiteY4" fmla="*/ 154422 h 390821"/>
                <a:gd name="connsiteX5" fmla="*/ 160342 w 257779"/>
                <a:gd name="connsiteY5" fmla="*/ 222684 h 390821"/>
                <a:gd name="connsiteX6" fmla="*/ 252417 w 257779"/>
                <a:gd name="connsiteY6" fmla="*/ 381434 h 390821"/>
                <a:gd name="connsiteX7" fmla="*/ 234954 w 257779"/>
                <a:gd name="connsiteY7" fmla="*/ 351272 h 390821"/>
                <a:gd name="connsiteX8" fmla="*/ 136529 w 257779"/>
                <a:gd name="connsiteY8" fmla="*/ 176647 h 390821"/>
                <a:gd name="connsiteX9" fmla="*/ 125417 w 257779"/>
                <a:gd name="connsiteY9" fmla="*/ 122672 h 390821"/>
                <a:gd name="connsiteX10" fmla="*/ 4 w 257779"/>
                <a:gd name="connsiteY10" fmla="*/ 434 h 39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79" h="390821">
                  <a:moveTo>
                    <a:pt x="4" y="434"/>
                  </a:moveTo>
                  <a:cubicBezTo>
                    <a:pt x="798" y="8371"/>
                    <a:pt x="93931" y="130874"/>
                    <a:pt x="130179" y="170297"/>
                  </a:cubicBezTo>
                  <a:cubicBezTo>
                    <a:pt x="166427" y="209720"/>
                    <a:pt x="211671" y="233003"/>
                    <a:pt x="217492" y="236972"/>
                  </a:cubicBezTo>
                  <a:cubicBezTo>
                    <a:pt x="223313" y="240941"/>
                    <a:pt x="178069" y="207867"/>
                    <a:pt x="165104" y="194109"/>
                  </a:cubicBezTo>
                  <a:cubicBezTo>
                    <a:pt x="152139" y="180351"/>
                    <a:pt x="140498" y="149660"/>
                    <a:pt x="139704" y="154422"/>
                  </a:cubicBezTo>
                  <a:cubicBezTo>
                    <a:pt x="138910" y="159184"/>
                    <a:pt x="141557" y="184849"/>
                    <a:pt x="160342" y="222684"/>
                  </a:cubicBezTo>
                  <a:cubicBezTo>
                    <a:pt x="179127" y="260519"/>
                    <a:pt x="239982" y="360003"/>
                    <a:pt x="252417" y="381434"/>
                  </a:cubicBezTo>
                  <a:cubicBezTo>
                    <a:pt x="264852" y="402865"/>
                    <a:pt x="254269" y="385403"/>
                    <a:pt x="234954" y="351272"/>
                  </a:cubicBezTo>
                  <a:cubicBezTo>
                    <a:pt x="215639" y="317141"/>
                    <a:pt x="154785" y="214747"/>
                    <a:pt x="136529" y="176647"/>
                  </a:cubicBezTo>
                  <a:cubicBezTo>
                    <a:pt x="118273" y="138547"/>
                    <a:pt x="143673" y="149659"/>
                    <a:pt x="125417" y="122672"/>
                  </a:cubicBezTo>
                  <a:cubicBezTo>
                    <a:pt x="107161" y="95685"/>
                    <a:pt x="-790" y="-7503"/>
                    <a:pt x="4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35300E7-8BDC-415B-90BB-A74687126E2C}"/>
                </a:ext>
              </a:extLst>
            </p:cNvPr>
            <p:cNvSpPr/>
            <p:nvPr/>
          </p:nvSpPr>
          <p:spPr>
            <a:xfrm>
              <a:off x="1882479" y="2351068"/>
              <a:ext cx="122902" cy="208654"/>
            </a:xfrm>
            <a:custGeom>
              <a:avLst/>
              <a:gdLst>
                <a:gd name="connsiteX0" fmla="*/ 296 w 122902"/>
                <a:gd name="connsiteY0" fmla="*/ 20 h 208654"/>
                <a:gd name="connsiteX1" fmla="*/ 60621 w 122902"/>
                <a:gd name="connsiteY1" fmla="*/ 73045 h 208654"/>
                <a:gd name="connsiteX2" fmla="*/ 120946 w 122902"/>
                <a:gd name="connsiteY2" fmla="*/ 204807 h 208654"/>
                <a:gd name="connsiteX3" fmla="*/ 101896 w 122902"/>
                <a:gd name="connsiteY3" fmla="*/ 165120 h 208654"/>
                <a:gd name="connsiteX4" fmla="*/ 39984 w 122902"/>
                <a:gd name="connsiteY4" fmla="*/ 79395 h 208654"/>
                <a:gd name="connsiteX5" fmla="*/ 296 w 122902"/>
                <a:gd name="connsiteY5" fmla="*/ 20 h 20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02" h="208654">
                  <a:moveTo>
                    <a:pt x="296" y="20"/>
                  </a:moveTo>
                  <a:cubicBezTo>
                    <a:pt x="3735" y="-1038"/>
                    <a:pt x="40513" y="38914"/>
                    <a:pt x="60621" y="73045"/>
                  </a:cubicBezTo>
                  <a:cubicBezTo>
                    <a:pt x="80729" y="107176"/>
                    <a:pt x="114067" y="189461"/>
                    <a:pt x="120946" y="204807"/>
                  </a:cubicBezTo>
                  <a:cubicBezTo>
                    <a:pt x="127825" y="220153"/>
                    <a:pt x="115390" y="186022"/>
                    <a:pt x="101896" y="165120"/>
                  </a:cubicBezTo>
                  <a:cubicBezTo>
                    <a:pt x="88402" y="144218"/>
                    <a:pt x="55859" y="104001"/>
                    <a:pt x="39984" y="79395"/>
                  </a:cubicBezTo>
                  <a:cubicBezTo>
                    <a:pt x="24109" y="54789"/>
                    <a:pt x="-3143" y="1078"/>
                    <a:pt x="29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24F8EB90-FF8B-447F-8CDA-4913733105CF}"/>
                </a:ext>
              </a:extLst>
            </p:cNvPr>
            <p:cNvSpPr/>
            <p:nvPr/>
          </p:nvSpPr>
          <p:spPr>
            <a:xfrm>
              <a:off x="1357651" y="2271236"/>
              <a:ext cx="586687" cy="256600"/>
            </a:xfrm>
            <a:custGeom>
              <a:avLst/>
              <a:gdLst>
                <a:gd name="connsiteX0" fmla="*/ 580687 w 586687"/>
                <a:gd name="connsiteY0" fmla="*/ 6827 h 256600"/>
                <a:gd name="connsiteX1" fmla="*/ 347324 w 586687"/>
                <a:gd name="connsiteY1" fmla="*/ 222727 h 256600"/>
                <a:gd name="connsiteX2" fmla="*/ 429874 w 586687"/>
                <a:gd name="connsiteY2" fmla="*/ 135414 h 256600"/>
                <a:gd name="connsiteX3" fmla="*/ 318749 w 586687"/>
                <a:gd name="connsiteY3" fmla="*/ 213202 h 256600"/>
                <a:gd name="connsiteX4" fmla="*/ 269537 w 586687"/>
                <a:gd name="connsiteY4" fmla="*/ 203677 h 256600"/>
                <a:gd name="connsiteX5" fmla="*/ 9187 w 586687"/>
                <a:gd name="connsiteY5" fmla="*/ 21114 h 256600"/>
                <a:gd name="connsiteX6" fmla="*/ 71099 w 586687"/>
                <a:gd name="connsiteY6" fmla="*/ 83027 h 256600"/>
                <a:gd name="connsiteX7" fmla="*/ 191749 w 586687"/>
                <a:gd name="connsiteY7" fmla="*/ 168752 h 256600"/>
                <a:gd name="connsiteX8" fmla="*/ 133012 w 586687"/>
                <a:gd name="connsiteY8" fmla="*/ 102077 h 256600"/>
                <a:gd name="connsiteX9" fmla="*/ 282237 w 586687"/>
                <a:gd name="connsiteY9" fmla="*/ 178277 h 256600"/>
                <a:gd name="connsiteX10" fmla="*/ 271124 w 586687"/>
                <a:gd name="connsiteY10" fmla="*/ 256064 h 256600"/>
                <a:gd name="connsiteX11" fmla="*/ 301287 w 586687"/>
                <a:gd name="connsiteY11" fmla="*/ 210027 h 256600"/>
                <a:gd name="connsiteX12" fmla="*/ 383837 w 586687"/>
                <a:gd name="connsiteY12" fmla="*/ 159227 h 256600"/>
                <a:gd name="connsiteX13" fmla="*/ 448924 w 586687"/>
                <a:gd name="connsiteY13" fmla="*/ 124302 h 256600"/>
                <a:gd name="connsiteX14" fmla="*/ 493374 w 586687"/>
                <a:gd name="connsiteY14" fmla="*/ 71914 h 256600"/>
                <a:gd name="connsiteX15" fmla="*/ 488612 w 586687"/>
                <a:gd name="connsiteY15" fmla="*/ 81439 h 256600"/>
                <a:gd name="connsiteX16" fmla="*/ 501312 w 586687"/>
                <a:gd name="connsiteY16" fmla="*/ 2064 h 256600"/>
                <a:gd name="connsiteX17" fmla="*/ 517187 w 586687"/>
                <a:gd name="connsiteY17" fmla="*/ 48102 h 256600"/>
                <a:gd name="connsiteX18" fmla="*/ 580687 w 586687"/>
                <a:gd name="connsiteY18" fmla="*/ 6827 h 25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87" h="256600">
                  <a:moveTo>
                    <a:pt x="580687" y="6827"/>
                  </a:moveTo>
                  <a:cubicBezTo>
                    <a:pt x="552377" y="35931"/>
                    <a:pt x="372459" y="201296"/>
                    <a:pt x="347324" y="222727"/>
                  </a:cubicBezTo>
                  <a:cubicBezTo>
                    <a:pt x="322188" y="244158"/>
                    <a:pt x="434636" y="137001"/>
                    <a:pt x="429874" y="135414"/>
                  </a:cubicBezTo>
                  <a:cubicBezTo>
                    <a:pt x="425112" y="133827"/>
                    <a:pt x="345472" y="201825"/>
                    <a:pt x="318749" y="213202"/>
                  </a:cubicBezTo>
                  <a:cubicBezTo>
                    <a:pt x="292026" y="224579"/>
                    <a:pt x="321131" y="235692"/>
                    <a:pt x="269537" y="203677"/>
                  </a:cubicBezTo>
                  <a:cubicBezTo>
                    <a:pt x="217943" y="171662"/>
                    <a:pt x="42260" y="41222"/>
                    <a:pt x="9187" y="21114"/>
                  </a:cubicBezTo>
                  <a:cubicBezTo>
                    <a:pt x="-23886" y="1006"/>
                    <a:pt x="40672" y="58421"/>
                    <a:pt x="71099" y="83027"/>
                  </a:cubicBezTo>
                  <a:cubicBezTo>
                    <a:pt x="101526" y="107633"/>
                    <a:pt x="181430" y="165577"/>
                    <a:pt x="191749" y="168752"/>
                  </a:cubicBezTo>
                  <a:cubicBezTo>
                    <a:pt x="202068" y="171927"/>
                    <a:pt x="117931" y="100490"/>
                    <a:pt x="133012" y="102077"/>
                  </a:cubicBezTo>
                  <a:cubicBezTo>
                    <a:pt x="148093" y="103664"/>
                    <a:pt x="259218" y="152613"/>
                    <a:pt x="282237" y="178277"/>
                  </a:cubicBezTo>
                  <a:cubicBezTo>
                    <a:pt x="305256" y="203941"/>
                    <a:pt x="267949" y="250772"/>
                    <a:pt x="271124" y="256064"/>
                  </a:cubicBezTo>
                  <a:cubicBezTo>
                    <a:pt x="274299" y="261356"/>
                    <a:pt x="282501" y="226167"/>
                    <a:pt x="301287" y="210027"/>
                  </a:cubicBezTo>
                  <a:cubicBezTo>
                    <a:pt x="320072" y="193888"/>
                    <a:pt x="359231" y="173515"/>
                    <a:pt x="383837" y="159227"/>
                  </a:cubicBezTo>
                  <a:cubicBezTo>
                    <a:pt x="408443" y="144939"/>
                    <a:pt x="430668" y="138854"/>
                    <a:pt x="448924" y="124302"/>
                  </a:cubicBezTo>
                  <a:cubicBezTo>
                    <a:pt x="467180" y="109750"/>
                    <a:pt x="486759" y="79058"/>
                    <a:pt x="493374" y="71914"/>
                  </a:cubicBezTo>
                  <a:cubicBezTo>
                    <a:pt x="499989" y="64770"/>
                    <a:pt x="487289" y="93081"/>
                    <a:pt x="488612" y="81439"/>
                  </a:cubicBezTo>
                  <a:cubicBezTo>
                    <a:pt x="489935" y="69797"/>
                    <a:pt x="496550" y="7620"/>
                    <a:pt x="501312" y="2064"/>
                  </a:cubicBezTo>
                  <a:cubicBezTo>
                    <a:pt x="506074" y="-3492"/>
                    <a:pt x="505810" y="44927"/>
                    <a:pt x="517187" y="48102"/>
                  </a:cubicBezTo>
                  <a:cubicBezTo>
                    <a:pt x="528564" y="51277"/>
                    <a:pt x="608997" y="-22277"/>
                    <a:pt x="580687" y="6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350E8F52-E5BC-4056-966C-4D6955B092B3}"/>
                </a:ext>
              </a:extLst>
            </p:cNvPr>
            <p:cNvSpPr/>
            <p:nvPr/>
          </p:nvSpPr>
          <p:spPr>
            <a:xfrm>
              <a:off x="1368584" y="2438313"/>
              <a:ext cx="259921" cy="111433"/>
            </a:xfrm>
            <a:custGeom>
              <a:avLst/>
              <a:gdLst>
                <a:gd name="connsiteX0" fmla="*/ 1429 w 259921"/>
                <a:gd name="connsiteY0" fmla="*/ 90575 h 111433"/>
                <a:gd name="connsiteX1" fmla="*/ 72866 w 259921"/>
                <a:gd name="connsiteY1" fmla="*/ 109625 h 111433"/>
                <a:gd name="connsiteX2" fmla="*/ 249079 w 259921"/>
                <a:gd name="connsiteY2" fmla="*/ 42950 h 111433"/>
                <a:gd name="connsiteX3" fmla="*/ 222091 w 259921"/>
                <a:gd name="connsiteY3" fmla="*/ 38187 h 111433"/>
                <a:gd name="connsiteX4" fmla="*/ 68104 w 259921"/>
                <a:gd name="connsiteY4" fmla="*/ 87 h 111433"/>
                <a:gd name="connsiteX5" fmla="*/ 210979 w 259921"/>
                <a:gd name="connsiteY5" fmla="*/ 28662 h 111433"/>
                <a:gd name="connsiteX6" fmla="*/ 149066 w 259921"/>
                <a:gd name="connsiteY6" fmla="*/ 58825 h 111433"/>
                <a:gd name="connsiteX7" fmla="*/ 130016 w 259921"/>
                <a:gd name="connsiteY7" fmla="*/ 69937 h 111433"/>
                <a:gd name="connsiteX8" fmla="*/ 1429 w 259921"/>
                <a:gd name="connsiteY8" fmla="*/ 90575 h 11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21" h="111433">
                  <a:moveTo>
                    <a:pt x="1429" y="90575"/>
                  </a:moveTo>
                  <a:cubicBezTo>
                    <a:pt x="-8096" y="97190"/>
                    <a:pt x="31591" y="117562"/>
                    <a:pt x="72866" y="109625"/>
                  </a:cubicBezTo>
                  <a:cubicBezTo>
                    <a:pt x="114141" y="101688"/>
                    <a:pt x="224208" y="54856"/>
                    <a:pt x="249079" y="42950"/>
                  </a:cubicBezTo>
                  <a:cubicBezTo>
                    <a:pt x="273950" y="31044"/>
                    <a:pt x="252253" y="45331"/>
                    <a:pt x="222091" y="38187"/>
                  </a:cubicBezTo>
                  <a:cubicBezTo>
                    <a:pt x="191929" y="31043"/>
                    <a:pt x="69956" y="1674"/>
                    <a:pt x="68104" y="87"/>
                  </a:cubicBezTo>
                  <a:cubicBezTo>
                    <a:pt x="66252" y="-1500"/>
                    <a:pt x="197485" y="18872"/>
                    <a:pt x="210979" y="28662"/>
                  </a:cubicBezTo>
                  <a:cubicBezTo>
                    <a:pt x="224473" y="38452"/>
                    <a:pt x="162560" y="51946"/>
                    <a:pt x="149066" y="58825"/>
                  </a:cubicBezTo>
                  <a:cubicBezTo>
                    <a:pt x="135572" y="65704"/>
                    <a:pt x="155151" y="63323"/>
                    <a:pt x="130016" y="69937"/>
                  </a:cubicBezTo>
                  <a:cubicBezTo>
                    <a:pt x="104881" y="76551"/>
                    <a:pt x="10954" y="83960"/>
                    <a:pt x="1429" y="90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A689157D-893F-4559-8B2E-CD32EAA2FBF6}"/>
                </a:ext>
              </a:extLst>
            </p:cNvPr>
            <p:cNvSpPr/>
            <p:nvPr/>
          </p:nvSpPr>
          <p:spPr>
            <a:xfrm>
              <a:off x="1362075" y="2443017"/>
              <a:ext cx="292386" cy="141730"/>
            </a:xfrm>
            <a:custGeom>
              <a:avLst/>
              <a:gdLst>
                <a:gd name="connsiteX0" fmla="*/ 0 w 292386"/>
                <a:gd name="connsiteY0" fmla="*/ 87458 h 141730"/>
                <a:gd name="connsiteX1" fmla="*/ 134938 w 292386"/>
                <a:gd name="connsiteY1" fmla="*/ 141433 h 141730"/>
                <a:gd name="connsiteX2" fmla="*/ 152400 w 292386"/>
                <a:gd name="connsiteY2" fmla="*/ 109683 h 141730"/>
                <a:gd name="connsiteX3" fmla="*/ 230188 w 292386"/>
                <a:gd name="connsiteY3" fmla="*/ 120796 h 141730"/>
                <a:gd name="connsiteX4" fmla="*/ 292100 w 292386"/>
                <a:gd name="connsiteY4" fmla="*/ 146 h 141730"/>
                <a:gd name="connsiteX5" fmla="*/ 249238 w 292386"/>
                <a:gd name="connsiteY5" fmla="*/ 96983 h 141730"/>
                <a:gd name="connsiteX6" fmla="*/ 158750 w 292386"/>
                <a:gd name="connsiteY6" fmla="*/ 136671 h 141730"/>
                <a:gd name="connsiteX7" fmla="*/ 136525 w 292386"/>
                <a:gd name="connsiteY7" fmla="*/ 123971 h 141730"/>
                <a:gd name="connsiteX8" fmla="*/ 0 w 292386"/>
                <a:gd name="connsiteY8" fmla="*/ 87458 h 1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86" h="141730">
                  <a:moveTo>
                    <a:pt x="0" y="87458"/>
                  </a:moveTo>
                  <a:cubicBezTo>
                    <a:pt x="-265" y="90368"/>
                    <a:pt x="109538" y="137729"/>
                    <a:pt x="134938" y="141433"/>
                  </a:cubicBezTo>
                  <a:cubicBezTo>
                    <a:pt x="160338" y="145137"/>
                    <a:pt x="136525" y="113122"/>
                    <a:pt x="152400" y="109683"/>
                  </a:cubicBezTo>
                  <a:cubicBezTo>
                    <a:pt x="168275" y="106244"/>
                    <a:pt x="206905" y="139052"/>
                    <a:pt x="230188" y="120796"/>
                  </a:cubicBezTo>
                  <a:cubicBezTo>
                    <a:pt x="253471" y="102540"/>
                    <a:pt x="288925" y="4115"/>
                    <a:pt x="292100" y="146"/>
                  </a:cubicBezTo>
                  <a:cubicBezTo>
                    <a:pt x="295275" y="-3823"/>
                    <a:pt x="271463" y="74229"/>
                    <a:pt x="249238" y="96983"/>
                  </a:cubicBezTo>
                  <a:cubicBezTo>
                    <a:pt x="227013" y="119737"/>
                    <a:pt x="177535" y="132173"/>
                    <a:pt x="158750" y="136671"/>
                  </a:cubicBezTo>
                  <a:cubicBezTo>
                    <a:pt x="139965" y="141169"/>
                    <a:pt x="158221" y="130850"/>
                    <a:pt x="136525" y="123971"/>
                  </a:cubicBezTo>
                  <a:cubicBezTo>
                    <a:pt x="114829" y="117092"/>
                    <a:pt x="265" y="84548"/>
                    <a:pt x="0" y="87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9CD63801-FCBC-47A6-8975-D3A5D77E6344}"/>
                </a:ext>
              </a:extLst>
            </p:cNvPr>
            <p:cNvSpPr/>
            <p:nvPr/>
          </p:nvSpPr>
          <p:spPr>
            <a:xfrm>
              <a:off x="1212598" y="2030278"/>
              <a:ext cx="228445" cy="486023"/>
            </a:xfrm>
            <a:custGeom>
              <a:avLst/>
              <a:gdLst>
                <a:gd name="connsiteX0" fmla="*/ 252 w 228445"/>
                <a:gd name="connsiteY0" fmla="*/ 135 h 486023"/>
                <a:gd name="connsiteX1" fmla="*/ 44702 w 228445"/>
                <a:gd name="connsiteY1" fmla="*/ 128722 h 486023"/>
                <a:gd name="connsiteX2" fmla="*/ 92327 w 228445"/>
                <a:gd name="connsiteY2" fmla="*/ 157297 h 486023"/>
                <a:gd name="connsiteX3" fmla="*/ 55815 w 228445"/>
                <a:gd name="connsiteY3" fmla="*/ 157297 h 486023"/>
                <a:gd name="connsiteX4" fmla="*/ 85977 w 228445"/>
                <a:gd name="connsiteY4" fmla="*/ 206510 h 486023"/>
                <a:gd name="connsiteX5" fmla="*/ 108202 w 228445"/>
                <a:gd name="connsiteY5" fmla="*/ 239847 h 486023"/>
                <a:gd name="connsiteX6" fmla="*/ 212977 w 228445"/>
                <a:gd name="connsiteY6" fmla="*/ 419235 h 486023"/>
                <a:gd name="connsiteX7" fmla="*/ 211390 w 228445"/>
                <a:gd name="connsiteY7" fmla="*/ 485910 h 486023"/>
                <a:gd name="connsiteX8" fmla="*/ 220915 w 228445"/>
                <a:gd name="connsiteY8" fmla="*/ 406535 h 486023"/>
                <a:gd name="connsiteX9" fmla="*/ 85977 w 228445"/>
                <a:gd name="connsiteY9" fmla="*/ 230322 h 486023"/>
                <a:gd name="connsiteX10" fmla="*/ 65340 w 228445"/>
                <a:gd name="connsiteY10" fmla="*/ 106497 h 486023"/>
                <a:gd name="connsiteX11" fmla="*/ 252 w 228445"/>
                <a:gd name="connsiteY11" fmla="*/ 135 h 4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445" h="486023">
                  <a:moveTo>
                    <a:pt x="252" y="135"/>
                  </a:moveTo>
                  <a:cubicBezTo>
                    <a:pt x="-3188" y="3839"/>
                    <a:pt x="29356" y="102528"/>
                    <a:pt x="44702" y="128722"/>
                  </a:cubicBezTo>
                  <a:cubicBezTo>
                    <a:pt x="60048" y="154916"/>
                    <a:pt x="90475" y="152535"/>
                    <a:pt x="92327" y="157297"/>
                  </a:cubicBezTo>
                  <a:cubicBezTo>
                    <a:pt x="94179" y="162059"/>
                    <a:pt x="56873" y="149095"/>
                    <a:pt x="55815" y="157297"/>
                  </a:cubicBezTo>
                  <a:cubicBezTo>
                    <a:pt x="54757" y="165499"/>
                    <a:pt x="85977" y="206510"/>
                    <a:pt x="85977" y="206510"/>
                  </a:cubicBezTo>
                  <a:cubicBezTo>
                    <a:pt x="94708" y="220268"/>
                    <a:pt x="87035" y="204393"/>
                    <a:pt x="108202" y="239847"/>
                  </a:cubicBezTo>
                  <a:cubicBezTo>
                    <a:pt x="129369" y="275301"/>
                    <a:pt x="195779" y="378225"/>
                    <a:pt x="212977" y="419235"/>
                  </a:cubicBezTo>
                  <a:cubicBezTo>
                    <a:pt x="230175" y="460245"/>
                    <a:pt x="210067" y="488027"/>
                    <a:pt x="211390" y="485910"/>
                  </a:cubicBezTo>
                  <a:cubicBezTo>
                    <a:pt x="212713" y="483793"/>
                    <a:pt x="241817" y="449133"/>
                    <a:pt x="220915" y="406535"/>
                  </a:cubicBezTo>
                  <a:cubicBezTo>
                    <a:pt x="200013" y="363937"/>
                    <a:pt x="111906" y="280328"/>
                    <a:pt x="85977" y="230322"/>
                  </a:cubicBezTo>
                  <a:cubicBezTo>
                    <a:pt x="60048" y="180316"/>
                    <a:pt x="77775" y="143539"/>
                    <a:pt x="65340" y="106497"/>
                  </a:cubicBezTo>
                  <a:cubicBezTo>
                    <a:pt x="52905" y="69455"/>
                    <a:pt x="3692" y="-3569"/>
                    <a:pt x="252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5D9723DA-F7EF-4490-BABD-D213F962A211}"/>
                </a:ext>
              </a:extLst>
            </p:cNvPr>
            <p:cNvSpPr/>
            <p:nvPr/>
          </p:nvSpPr>
          <p:spPr>
            <a:xfrm>
              <a:off x="1610935" y="2014529"/>
              <a:ext cx="293168" cy="266826"/>
            </a:xfrm>
            <a:custGeom>
              <a:avLst/>
              <a:gdLst>
                <a:gd name="connsiteX0" fmla="*/ 378 w 293168"/>
                <a:gd name="connsiteY0" fmla="*/ 9 h 266826"/>
                <a:gd name="connsiteX1" fmla="*/ 149603 w 293168"/>
                <a:gd name="connsiteY1" fmla="*/ 123834 h 266826"/>
                <a:gd name="connsiteX2" fmla="*/ 292478 w 293168"/>
                <a:gd name="connsiteY2" fmla="*/ 261946 h 266826"/>
                <a:gd name="connsiteX3" fmla="*/ 206753 w 293168"/>
                <a:gd name="connsiteY3" fmla="*/ 238134 h 266826"/>
                <a:gd name="connsiteX4" fmla="*/ 273428 w 293168"/>
                <a:gd name="connsiteY4" fmla="*/ 261946 h 266826"/>
                <a:gd name="connsiteX5" fmla="*/ 224215 w 293168"/>
                <a:gd name="connsiteY5" fmla="*/ 198446 h 266826"/>
                <a:gd name="connsiteX6" fmla="*/ 109915 w 293168"/>
                <a:gd name="connsiteY6" fmla="*/ 117484 h 266826"/>
                <a:gd name="connsiteX7" fmla="*/ 378 w 293168"/>
                <a:gd name="connsiteY7" fmla="*/ 9 h 2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168" h="266826">
                  <a:moveTo>
                    <a:pt x="378" y="9"/>
                  </a:moveTo>
                  <a:cubicBezTo>
                    <a:pt x="6993" y="1067"/>
                    <a:pt x="100920" y="80178"/>
                    <a:pt x="149603" y="123834"/>
                  </a:cubicBezTo>
                  <a:cubicBezTo>
                    <a:pt x="198286" y="167490"/>
                    <a:pt x="282953" y="242896"/>
                    <a:pt x="292478" y="261946"/>
                  </a:cubicBezTo>
                  <a:cubicBezTo>
                    <a:pt x="302003" y="280996"/>
                    <a:pt x="209928" y="238134"/>
                    <a:pt x="206753" y="238134"/>
                  </a:cubicBezTo>
                  <a:cubicBezTo>
                    <a:pt x="203578" y="238134"/>
                    <a:pt x="270518" y="268561"/>
                    <a:pt x="273428" y="261946"/>
                  </a:cubicBezTo>
                  <a:cubicBezTo>
                    <a:pt x="276338" y="255331"/>
                    <a:pt x="251467" y="222523"/>
                    <a:pt x="224215" y="198446"/>
                  </a:cubicBezTo>
                  <a:cubicBezTo>
                    <a:pt x="196963" y="174369"/>
                    <a:pt x="144311" y="147117"/>
                    <a:pt x="109915" y="117484"/>
                  </a:cubicBezTo>
                  <a:cubicBezTo>
                    <a:pt x="75519" y="87851"/>
                    <a:pt x="-6237" y="-1049"/>
                    <a:pt x="37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C9910F5A-DFE9-48D7-B084-D9DF41EEE26D}"/>
                </a:ext>
              </a:extLst>
            </p:cNvPr>
            <p:cNvSpPr/>
            <p:nvPr/>
          </p:nvSpPr>
          <p:spPr>
            <a:xfrm>
              <a:off x="1419225" y="1951038"/>
              <a:ext cx="328103" cy="256061"/>
            </a:xfrm>
            <a:custGeom>
              <a:avLst/>
              <a:gdLst>
                <a:gd name="connsiteX0" fmla="*/ 0 w 328103"/>
                <a:gd name="connsiteY0" fmla="*/ 0 h 256061"/>
                <a:gd name="connsiteX1" fmla="*/ 139700 w 328103"/>
                <a:gd name="connsiteY1" fmla="*/ 109537 h 256061"/>
                <a:gd name="connsiteX2" fmla="*/ 177800 w 328103"/>
                <a:gd name="connsiteY2" fmla="*/ 139700 h 256061"/>
                <a:gd name="connsiteX3" fmla="*/ 327025 w 328103"/>
                <a:gd name="connsiteY3" fmla="*/ 255587 h 256061"/>
                <a:gd name="connsiteX4" fmla="*/ 242888 w 328103"/>
                <a:gd name="connsiteY4" fmla="*/ 177800 h 256061"/>
                <a:gd name="connsiteX5" fmla="*/ 201613 w 328103"/>
                <a:gd name="connsiteY5" fmla="*/ 104775 h 256061"/>
                <a:gd name="connsiteX6" fmla="*/ 230188 w 328103"/>
                <a:gd name="connsiteY6" fmla="*/ 160337 h 256061"/>
                <a:gd name="connsiteX7" fmla="*/ 193675 w 328103"/>
                <a:gd name="connsiteY7" fmla="*/ 127000 h 256061"/>
                <a:gd name="connsiteX8" fmla="*/ 138113 w 328103"/>
                <a:gd name="connsiteY8" fmla="*/ 80962 h 256061"/>
                <a:gd name="connsiteX9" fmla="*/ 0 w 328103"/>
                <a:gd name="connsiteY9" fmla="*/ 0 h 25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03" h="256061">
                  <a:moveTo>
                    <a:pt x="0" y="0"/>
                  </a:moveTo>
                  <a:lnTo>
                    <a:pt x="139700" y="109537"/>
                  </a:lnTo>
                  <a:lnTo>
                    <a:pt x="177800" y="139700"/>
                  </a:lnTo>
                  <a:cubicBezTo>
                    <a:pt x="209021" y="164042"/>
                    <a:pt x="316177" y="249237"/>
                    <a:pt x="327025" y="255587"/>
                  </a:cubicBezTo>
                  <a:cubicBezTo>
                    <a:pt x="337873" y="261937"/>
                    <a:pt x="263790" y="202935"/>
                    <a:pt x="242888" y="177800"/>
                  </a:cubicBezTo>
                  <a:cubicBezTo>
                    <a:pt x="221986" y="152665"/>
                    <a:pt x="203730" y="107685"/>
                    <a:pt x="201613" y="104775"/>
                  </a:cubicBezTo>
                  <a:cubicBezTo>
                    <a:pt x="199496" y="101865"/>
                    <a:pt x="231511" y="156633"/>
                    <a:pt x="230188" y="160337"/>
                  </a:cubicBezTo>
                  <a:cubicBezTo>
                    <a:pt x="228865" y="164041"/>
                    <a:pt x="209021" y="140229"/>
                    <a:pt x="193675" y="127000"/>
                  </a:cubicBezTo>
                  <a:cubicBezTo>
                    <a:pt x="178329" y="113771"/>
                    <a:pt x="170392" y="102393"/>
                    <a:pt x="138113" y="80962"/>
                  </a:cubicBezTo>
                  <a:cubicBezTo>
                    <a:pt x="105834" y="59531"/>
                    <a:pt x="52917" y="2897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9BA905D0-4F86-4D2A-8839-3C799BD409FC}"/>
                </a:ext>
              </a:extLst>
            </p:cNvPr>
            <p:cNvSpPr/>
            <p:nvPr/>
          </p:nvSpPr>
          <p:spPr>
            <a:xfrm>
              <a:off x="1403224" y="1944618"/>
              <a:ext cx="466373" cy="459015"/>
            </a:xfrm>
            <a:custGeom>
              <a:avLst/>
              <a:gdLst>
                <a:gd name="connsiteX0" fmla="*/ 126 w 466373"/>
                <a:gd name="connsiteY0" fmla="*/ 70 h 459015"/>
                <a:gd name="connsiteX1" fmla="*/ 44576 w 466373"/>
                <a:gd name="connsiteY1" fmla="*/ 158820 h 459015"/>
                <a:gd name="connsiteX2" fmla="*/ 44576 w 466373"/>
                <a:gd name="connsiteY2" fmla="*/ 120720 h 459015"/>
                <a:gd name="connsiteX3" fmla="*/ 74739 w 466373"/>
                <a:gd name="connsiteY3" fmla="*/ 220732 h 459015"/>
                <a:gd name="connsiteX4" fmla="*/ 150939 w 466373"/>
                <a:gd name="connsiteY4" fmla="*/ 236607 h 459015"/>
                <a:gd name="connsiteX5" fmla="*/ 104901 w 466373"/>
                <a:gd name="connsiteY5" fmla="*/ 230257 h 459015"/>
                <a:gd name="connsiteX6" fmla="*/ 123951 w 466373"/>
                <a:gd name="connsiteY6" fmla="*/ 158820 h 459015"/>
                <a:gd name="connsiteX7" fmla="*/ 119189 w 466373"/>
                <a:gd name="connsiteY7" fmla="*/ 246132 h 459015"/>
                <a:gd name="connsiteX8" fmla="*/ 196976 w 466373"/>
                <a:gd name="connsiteY8" fmla="*/ 298520 h 459015"/>
                <a:gd name="connsiteX9" fmla="*/ 138239 w 466373"/>
                <a:gd name="connsiteY9" fmla="*/ 281057 h 459015"/>
                <a:gd name="connsiteX10" fmla="*/ 173164 w 466373"/>
                <a:gd name="connsiteY10" fmla="*/ 335032 h 459015"/>
                <a:gd name="connsiteX11" fmla="*/ 198564 w 466373"/>
                <a:gd name="connsiteY11" fmla="*/ 360432 h 459015"/>
                <a:gd name="connsiteX12" fmla="*/ 211264 w 466373"/>
                <a:gd name="connsiteY12" fmla="*/ 458857 h 459015"/>
                <a:gd name="connsiteX13" fmla="*/ 216026 w 466373"/>
                <a:gd name="connsiteY13" fmla="*/ 335032 h 459015"/>
                <a:gd name="connsiteX14" fmla="*/ 211264 w 466373"/>
                <a:gd name="connsiteY14" fmla="*/ 450920 h 459015"/>
                <a:gd name="connsiteX15" fmla="*/ 306514 w 466373"/>
                <a:gd name="connsiteY15" fmla="*/ 439807 h 459015"/>
                <a:gd name="connsiteX16" fmla="*/ 347789 w 466373"/>
                <a:gd name="connsiteY16" fmla="*/ 377895 h 459015"/>
                <a:gd name="connsiteX17" fmla="*/ 347789 w 466373"/>
                <a:gd name="connsiteY17" fmla="*/ 444570 h 459015"/>
                <a:gd name="connsiteX18" fmla="*/ 462089 w 466373"/>
                <a:gd name="connsiteY18" fmla="*/ 333445 h 459015"/>
                <a:gd name="connsiteX19" fmla="*/ 420814 w 466373"/>
                <a:gd name="connsiteY19" fmla="*/ 382657 h 459015"/>
                <a:gd name="connsiteX20" fmla="*/ 223964 w 466373"/>
                <a:gd name="connsiteY20" fmla="*/ 430282 h 459015"/>
                <a:gd name="connsiteX21" fmla="*/ 193801 w 466373"/>
                <a:gd name="connsiteY21" fmla="*/ 350907 h 459015"/>
                <a:gd name="connsiteX22" fmla="*/ 95376 w 466373"/>
                <a:gd name="connsiteY22" fmla="*/ 252482 h 459015"/>
                <a:gd name="connsiteX23" fmla="*/ 60451 w 466373"/>
                <a:gd name="connsiteY23" fmla="*/ 139770 h 459015"/>
                <a:gd name="connsiteX24" fmla="*/ 126 w 466373"/>
                <a:gd name="connsiteY24" fmla="*/ 70 h 4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373" h="459015">
                  <a:moveTo>
                    <a:pt x="126" y="70"/>
                  </a:moveTo>
                  <a:cubicBezTo>
                    <a:pt x="-2520" y="3245"/>
                    <a:pt x="37168" y="138712"/>
                    <a:pt x="44576" y="158820"/>
                  </a:cubicBezTo>
                  <a:cubicBezTo>
                    <a:pt x="51984" y="178928"/>
                    <a:pt x="39549" y="110401"/>
                    <a:pt x="44576" y="120720"/>
                  </a:cubicBezTo>
                  <a:cubicBezTo>
                    <a:pt x="49603" y="131039"/>
                    <a:pt x="57012" y="201418"/>
                    <a:pt x="74739" y="220732"/>
                  </a:cubicBezTo>
                  <a:cubicBezTo>
                    <a:pt x="92466" y="240046"/>
                    <a:pt x="145912" y="235020"/>
                    <a:pt x="150939" y="236607"/>
                  </a:cubicBezTo>
                  <a:cubicBezTo>
                    <a:pt x="155966" y="238194"/>
                    <a:pt x="109399" y="243221"/>
                    <a:pt x="104901" y="230257"/>
                  </a:cubicBezTo>
                  <a:cubicBezTo>
                    <a:pt x="100403" y="217293"/>
                    <a:pt x="121570" y="156174"/>
                    <a:pt x="123951" y="158820"/>
                  </a:cubicBezTo>
                  <a:cubicBezTo>
                    <a:pt x="126332" y="161466"/>
                    <a:pt x="107018" y="222849"/>
                    <a:pt x="119189" y="246132"/>
                  </a:cubicBezTo>
                  <a:cubicBezTo>
                    <a:pt x="131360" y="269415"/>
                    <a:pt x="193801" y="292699"/>
                    <a:pt x="196976" y="298520"/>
                  </a:cubicBezTo>
                  <a:cubicBezTo>
                    <a:pt x="200151" y="304341"/>
                    <a:pt x="142208" y="274972"/>
                    <a:pt x="138239" y="281057"/>
                  </a:cubicBezTo>
                  <a:cubicBezTo>
                    <a:pt x="134270" y="287142"/>
                    <a:pt x="163110" y="321803"/>
                    <a:pt x="173164" y="335032"/>
                  </a:cubicBezTo>
                  <a:cubicBezTo>
                    <a:pt x="183218" y="348261"/>
                    <a:pt x="192214" y="339795"/>
                    <a:pt x="198564" y="360432"/>
                  </a:cubicBezTo>
                  <a:cubicBezTo>
                    <a:pt x="204914" y="381069"/>
                    <a:pt x="208354" y="463090"/>
                    <a:pt x="211264" y="458857"/>
                  </a:cubicBezTo>
                  <a:cubicBezTo>
                    <a:pt x="214174" y="454624"/>
                    <a:pt x="216026" y="336355"/>
                    <a:pt x="216026" y="335032"/>
                  </a:cubicBezTo>
                  <a:cubicBezTo>
                    <a:pt x="216026" y="333709"/>
                    <a:pt x="196183" y="433458"/>
                    <a:pt x="211264" y="450920"/>
                  </a:cubicBezTo>
                  <a:cubicBezTo>
                    <a:pt x="226345" y="468383"/>
                    <a:pt x="283760" y="451978"/>
                    <a:pt x="306514" y="439807"/>
                  </a:cubicBezTo>
                  <a:cubicBezTo>
                    <a:pt x="329268" y="427636"/>
                    <a:pt x="340910" y="377101"/>
                    <a:pt x="347789" y="377895"/>
                  </a:cubicBezTo>
                  <a:cubicBezTo>
                    <a:pt x="354668" y="378689"/>
                    <a:pt x="328739" y="451978"/>
                    <a:pt x="347789" y="444570"/>
                  </a:cubicBezTo>
                  <a:cubicBezTo>
                    <a:pt x="366839" y="437162"/>
                    <a:pt x="449918" y="343764"/>
                    <a:pt x="462089" y="333445"/>
                  </a:cubicBezTo>
                  <a:cubicBezTo>
                    <a:pt x="474260" y="323126"/>
                    <a:pt x="460502" y="366518"/>
                    <a:pt x="420814" y="382657"/>
                  </a:cubicBezTo>
                  <a:cubicBezTo>
                    <a:pt x="381127" y="398797"/>
                    <a:pt x="261800" y="435574"/>
                    <a:pt x="223964" y="430282"/>
                  </a:cubicBezTo>
                  <a:cubicBezTo>
                    <a:pt x="186129" y="424990"/>
                    <a:pt x="215232" y="380540"/>
                    <a:pt x="193801" y="350907"/>
                  </a:cubicBezTo>
                  <a:cubicBezTo>
                    <a:pt x="172370" y="321274"/>
                    <a:pt x="117601" y="287672"/>
                    <a:pt x="95376" y="252482"/>
                  </a:cubicBezTo>
                  <a:cubicBezTo>
                    <a:pt x="73151" y="217293"/>
                    <a:pt x="75532" y="177076"/>
                    <a:pt x="60451" y="139770"/>
                  </a:cubicBezTo>
                  <a:cubicBezTo>
                    <a:pt x="45370" y="102464"/>
                    <a:pt x="2772" y="-3105"/>
                    <a:pt x="12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8BBEFDD7-E806-4BE3-BAFB-15E61C4EA826}"/>
                </a:ext>
              </a:extLst>
            </p:cNvPr>
            <p:cNvSpPr/>
            <p:nvPr/>
          </p:nvSpPr>
          <p:spPr>
            <a:xfrm>
              <a:off x="1423247" y="1767455"/>
              <a:ext cx="258842" cy="205556"/>
            </a:xfrm>
            <a:custGeom>
              <a:avLst/>
              <a:gdLst>
                <a:gd name="connsiteX0" fmla="*/ 2328 w 258842"/>
                <a:gd name="connsiteY0" fmla="*/ 1020 h 205556"/>
                <a:gd name="connsiteX1" fmla="*/ 178541 w 258842"/>
                <a:gd name="connsiteY1" fmla="*/ 183583 h 205556"/>
                <a:gd name="connsiteX2" fmla="*/ 257916 w 258842"/>
                <a:gd name="connsiteY2" fmla="*/ 202633 h 205556"/>
                <a:gd name="connsiteX3" fmla="*/ 218228 w 258842"/>
                <a:gd name="connsiteY3" fmla="*/ 186758 h 205556"/>
                <a:gd name="connsiteX4" fmla="*/ 162666 w 258842"/>
                <a:gd name="connsiteY4" fmla="*/ 153420 h 205556"/>
                <a:gd name="connsiteX5" fmla="*/ 81703 w 258842"/>
                <a:gd name="connsiteY5" fmla="*/ 110558 h 205556"/>
                <a:gd name="connsiteX6" fmla="*/ 2328 w 258842"/>
                <a:gd name="connsiteY6" fmla="*/ 1020 h 20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42" h="205556">
                  <a:moveTo>
                    <a:pt x="2328" y="1020"/>
                  </a:moveTo>
                  <a:cubicBezTo>
                    <a:pt x="18468" y="13191"/>
                    <a:pt x="135943" y="149981"/>
                    <a:pt x="178541" y="183583"/>
                  </a:cubicBezTo>
                  <a:cubicBezTo>
                    <a:pt x="221139" y="217185"/>
                    <a:pt x="251302" y="202104"/>
                    <a:pt x="257916" y="202633"/>
                  </a:cubicBezTo>
                  <a:cubicBezTo>
                    <a:pt x="264530" y="203162"/>
                    <a:pt x="234103" y="194960"/>
                    <a:pt x="218228" y="186758"/>
                  </a:cubicBezTo>
                  <a:cubicBezTo>
                    <a:pt x="202353" y="178556"/>
                    <a:pt x="185420" y="166120"/>
                    <a:pt x="162666" y="153420"/>
                  </a:cubicBezTo>
                  <a:cubicBezTo>
                    <a:pt x="139912" y="140720"/>
                    <a:pt x="104986" y="131989"/>
                    <a:pt x="81703" y="110558"/>
                  </a:cubicBezTo>
                  <a:cubicBezTo>
                    <a:pt x="58420" y="89127"/>
                    <a:pt x="-13812" y="-11151"/>
                    <a:pt x="2328" y="1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066C8792-04A0-4797-90EF-011862936389}"/>
                </a:ext>
              </a:extLst>
            </p:cNvPr>
            <p:cNvSpPr/>
            <p:nvPr/>
          </p:nvSpPr>
          <p:spPr>
            <a:xfrm>
              <a:off x="1410577" y="1701457"/>
              <a:ext cx="253275" cy="329221"/>
            </a:xfrm>
            <a:custGeom>
              <a:avLst/>
              <a:gdLst>
                <a:gd name="connsiteX0" fmla="*/ 5473 w 253275"/>
                <a:gd name="connsiteY0" fmla="*/ 343 h 329221"/>
                <a:gd name="connsiteX1" fmla="*/ 29286 w 253275"/>
                <a:gd name="connsiteY1" fmla="*/ 155918 h 329221"/>
                <a:gd name="connsiteX2" fmla="*/ 2298 w 253275"/>
                <a:gd name="connsiteY2" fmla="*/ 241643 h 329221"/>
                <a:gd name="connsiteX3" fmla="*/ 18173 w 253275"/>
                <a:gd name="connsiteY3" fmla="*/ 200368 h 329221"/>
                <a:gd name="connsiteX4" fmla="*/ 149936 w 253275"/>
                <a:gd name="connsiteY4" fmla="*/ 321018 h 329221"/>
                <a:gd name="connsiteX5" fmla="*/ 199148 w 253275"/>
                <a:gd name="connsiteY5" fmla="*/ 292443 h 329221"/>
                <a:gd name="connsiteX6" fmla="*/ 213436 w 253275"/>
                <a:gd name="connsiteY6" fmla="*/ 238468 h 329221"/>
                <a:gd name="connsiteX7" fmla="*/ 207086 w 253275"/>
                <a:gd name="connsiteY7" fmla="*/ 306731 h 329221"/>
                <a:gd name="connsiteX8" fmla="*/ 251536 w 253275"/>
                <a:gd name="connsiteY8" fmla="*/ 325781 h 329221"/>
                <a:gd name="connsiteX9" fmla="*/ 243598 w 253275"/>
                <a:gd name="connsiteY9" fmla="*/ 244818 h 329221"/>
                <a:gd name="connsiteX10" fmla="*/ 237248 w 253275"/>
                <a:gd name="connsiteY10" fmla="*/ 305143 h 329221"/>
                <a:gd name="connsiteX11" fmla="*/ 207086 w 253275"/>
                <a:gd name="connsiteY11" fmla="*/ 282918 h 329221"/>
                <a:gd name="connsiteX12" fmla="*/ 162636 w 253275"/>
                <a:gd name="connsiteY12" fmla="*/ 305143 h 329221"/>
                <a:gd name="connsiteX13" fmla="*/ 56273 w 253275"/>
                <a:gd name="connsiteY13" fmla="*/ 260693 h 329221"/>
                <a:gd name="connsiteX14" fmla="*/ 99136 w 253275"/>
                <a:gd name="connsiteY14" fmla="*/ 259106 h 329221"/>
                <a:gd name="connsiteX15" fmla="*/ 45161 w 253275"/>
                <a:gd name="connsiteY15" fmla="*/ 201956 h 329221"/>
                <a:gd name="connsiteX16" fmla="*/ 5473 w 253275"/>
                <a:gd name="connsiteY16" fmla="*/ 343 h 3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275" h="329221">
                  <a:moveTo>
                    <a:pt x="5473" y="343"/>
                  </a:moveTo>
                  <a:cubicBezTo>
                    <a:pt x="2827" y="-7330"/>
                    <a:pt x="29815" y="115701"/>
                    <a:pt x="29286" y="155918"/>
                  </a:cubicBezTo>
                  <a:cubicBezTo>
                    <a:pt x="28757" y="196135"/>
                    <a:pt x="4150" y="234235"/>
                    <a:pt x="2298" y="241643"/>
                  </a:cubicBezTo>
                  <a:cubicBezTo>
                    <a:pt x="446" y="249051"/>
                    <a:pt x="-6433" y="187139"/>
                    <a:pt x="18173" y="200368"/>
                  </a:cubicBezTo>
                  <a:cubicBezTo>
                    <a:pt x="42779" y="213597"/>
                    <a:pt x="119774" y="305672"/>
                    <a:pt x="149936" y="321018"/>
                  </a:cubicBezTo>
                  <a:cubicBezTo>
                    <a:pt x="180099" y="336364"/>
                    <a:pt x="188565" y="306201"/>
                    <a:pt x="199148" y="292443"/>
                  </a:cubicBezTo>
                  <a:cubicBezTo>
                    <a:pt x="209731" y="278685"/>
                    <a:pt x="212113" y="236087"/>
                    <a:pt x="213436" y="238468"/>
                  </a:cubicBezTo>
                  <a:cubicBezTo>
                    <a:pt x="214759" y="240849"/>
                    <a:pt x="200736" y="292179"/>
                    <a:pt x="207086" y="306731"/>
                  </a:cubicBezTo>
                  <a:cubicBezTo>
                    <a:pt x="213436" y="321283"/>
                    <a:pt x="245451" y="336100"/>
                    <a:pt x="251536" y="325781"/>
                  </a:cubicBezTo>
                  <a:cubicBezTo>
                    <a:pt x="257621" y="315462"/>
                    <a:pt x="245979" y="248258"/>
                    <a:pt x="243598" y="244818"/>
                  </a:cubicBezTo>
                  <a:cubicBezTo>
                    <a:pt x="241217" y="241378"/>
                    <a:pt x="243333" y="298793"/>
                    <a:pt x="237248" y="305143"/>
                  </a:cubicBezTo>
                  <a:cubicBezTo>
                    <a:pt x="231163" y="311493"/>
                    <a:pt x="219521" y="282918"/>
                    <a:pt x="207086" y="282918"/>
                  </a:cubicBezTo>
                  <a:cubicBezTo>
                    <a:pt x="194651" y="282918"/>
                    <a:pt x="187771" y="308847"/>
                    <a:pt x="162636" y="305143"/>
                  </a:cubicBezTo>
                  <a:cubicBezTo>
                    <a:pt x="137501" y="301439"/>
                    <a:pt x="66856" y="268366"/>
                    <a:pt x="56273" y="260693"/>
                  </a:cubicBezTo>
                  <a:cubicBezTo>
                    <a:pt x="45690" y="253020"/>
                    <a:pt x="100988" y="268895"/>
                    <a:pt x="99136" y="259106"/>
                  </a:cubicBezTo>
                  <a:cubicBezTo>
                    <a:pt x="97284" y="249317"/>
                    <a:pt x="56009" y="239791"/>
                    <a:pt x="45161" y="201956"/>
                  </a:cubicBezTo>
                  <a:cubicBezTo>
                    <a:pt x="34313" y="164121"/>
                    <a:pt x="8119" y="8016"/>
                    <a:pt x="5473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622C5953-1D37-4DB0-85B4-AFA624E2A261}"/>
                </a:ext>
              </a:extLst>
            </p:cNvPr>
            <p:cNvSpPr/>
            <p:nvPr/>
          </p:nvSpPr>
          <p:spPr>
            <a:xfrm>
              <a:off x="984180" y="1546371"/>
              <a:ext cx="215121" cy="423008"/>
            </a:xfrm>
            <a:custGeom>
              <a:avLst/>
              <a:gdLst>
                <a:gd name="connsiteX0" fmla="*/ 70 w 215121"/>
                <a:gd name="connsiteY0" fmla="*/ 1442 h 423008"/>
                <a:gd name="connsiteX1" fmla="*/ 122308 w 215121"/>
                <a:gd name="connsiteY1" fmla="*/ 242742 h 423008"/>
                <a:gd name="connsiteX2" fmla="*/ 109608 w 215121"/>
                <a:gd name="connsiteY2" fmla="*/ 191942 h 423008"/>
                <a:gd name="connsiteX3" fmla="*/ 109608 w 215121"/>
                <a:gd name="connsiteY3" fmla="*/ 142729 h 423008"/>
                <a:gd name="connsiteX4" fmla="*/ 122308 w 215121"/>
                <a:gd name="connsiteY4" fmla="*/ 230042 h 423008"/>
                <a:gd name="connsiteX5" fmla="*/ 212795 w 215121"/>
                <a:gd name="connsiteY5" fmla="*/ 418954 h 423008"/>
                <a:gd name="connsiteX6" fmla="*/ 179458 w 215121"/>
                <a:gd name="connsiteY6" fmla="*/ 347517 h 423008"/>
                <a:gd name="connsiteX7" fmla="*/ 84208 w 215121"/>
                <a:gd name="connsiteY7" fmla="*/ 207817 h 423008"/>
                <a:gd name="connsiteX8" fmla="*/ 161995 w 215121"/>
                <a:gd name="connsiteY8" fmla="*/ 347517 h 423008"/>
                <a:gd name="connsiteX9" fmla="*/ 128658 w 215121"/>
                <a:gd name="connsiteY9" fmla="*/ 233217 h 423008"/>
                <a:gd name="connsiteX10" fmla="*/ 104845 w 215121"/>
                <a:gd name="connsiteY10" fmla="*/ 145904 h 423008"/>
                <a:gd name="connsiteX11" fmla="*/ 70 w 215121"/>
                <a:gd name="connsiteY11" fmla="*/ 1442 h 4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121" h="423008">
                  <a:moveTo>
                    <a:pt x="70" y="1442"/>
                  </a:moveTo>
                  <a:cubicBezTo>
                    <a:pt x="2980" y="17582"/>
                    <a:pt x="104052" y="210992"/>
                    <a:pt x="122308" y="242742"/>
                  </a:cubicBezTo>
                  <a:cubicBezTo>
                    <a:pt x="140564" y="274492"/>
                    <a:pt x="111725" y="208611"/>
                    <a:pt x="109608" y="191942"/>
                  </a:cubicBezTo>
                  <a:cubicBezTo>
                    <a:pt x="107491" y="175273"/>
                    <a:pt x="107491" y="136379"/>
                    <a:pt x="109608" y="142729"/>
                  </a:cubicBezTo>
                  <a:cubicBezTo>
                    <a:pt x="111725" y="149079"/>
                    <a:pt x="105110" y="184005"/>
                    <a:pt x="122308" y="230042"/>
                  </a:cubicBezTo>
                  <a:cubicBezTo>
                    <a:pt x="139506" y="276079"/>
                    <a:pt x="203270" y="399375"/>
                    <a:pt x="212795" y="418954"/>
                  </a:cubicBezTo>
                  <a:cubicBezTo>
                    <a:pt x="222320" y="438533"/>
                    <a:pt x="200889" y="382706"/>
                    <a:pt x="179458" y="347517"/>
                  </a:cubicBezTo>
                  <a:cubicBezTo>
                    <a:pt x="158027" y="312328"/>
                    <a:pt x="87118" y="207817"/>
                    <a:pt x="84208" y="207817"/>
                  </a:cubicBezTo>
                  <a:cubicBezTo>
                    <a:pt x="81298" y="207817"/>
                    <a:pt x="154587" y="343284"/>
                    <a:pt x="161995" y="347517"/>
                  </a:cubicBezTo>
                  <a:cubicBezTo>
                    <a:pt x="169403" y="351750"/>
                    <a:pt x="138183" y="266819"/>
                    <a:pt x="128658" y="233217"/>
                  </a:cubicBezTo>
                  <a:cubicBezTo>
                    <a:pt x="119133" y="199615"/>
                    <a:pt x="124160" y="182681"/>
                    <a:pt x="104845" y="145904"/>
                  </a:cubicBezTo>
                  <a:cubicBezTo>
                    <a:pt x="85530" y="109127"/>
                    <a:pt x="-2840" y="-14698"/>
                    <a:pt x="70" y="1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AB6C455F-458F-4F6C-8496-47E96DCB43E7}"/>
                </a:ext>
              </a:extLst>
            </p:cNvPr>
            <p:cNvSpPr/>
            <p:nvPr/>
          </p:nvSpPr>
          <p:spPr>
            <a:xfrm>
              <a:off x="926991" y="1300045"/>
              <a:ext cx="268583" cy="268683"/>
            </a:xfrm>
            <a:custGeom>
              <a:avLst/>
              <a:gdLst>
                <a:gd name="connsiteX0" fmla="*/ 230297 w 268583"/>
                <a:gd name="connsiteY0" fmla="*/ 118 h 268683"/>
                <a:gd name="connsiteX1" fmla="*/ 260459 w 268583"/>
                <a:gd name="connsiteY1" fmla="*/ 158868 h 268683"/>
                <a:gd name="connsiteX2" fmla="*/ 266809 w 268583"/>
                <a:gd name="connsiteY2" fmla="*/ 212843 h 268683"/>
                <a:gd name="connsiteX3" fmla="*/ 233472 w 268583"/>
                <a:gd name="connsiteY3" fmla="*/ 182680 h 268683"/>
                <a:gd name="connsiteX4" fmla="*/ 157272 w 268583"/>
                <a:gd name="connsiteY4" fmla="*/ 263643 h 268683"/>
                <a:gd name="connsiteX5" fmla="*/ 141397 w 268583"/>
                <a:gd name="connsiteY5" fmla="*/ 260468 h 268683"/>
                <a:gd name="connsiteX6" fmla="*/ 109 w 268583"/>
                <a:gd name="connsiteY6" fmla="*/ 222368 h 268683"/>
                <a:gd name="connsiteX7" fmla="*/ 166797 w 268583"/>
                <a:gd name="connsiteY7" fmla="*/ 247768 h 268683"/>
                <a:gd name="connsiteX8" fmla="*/ 223947 w 268583"/>
                <a:gd name="connsiteY8" fmla="*/ 192205 h 268683"/>
                <a:gd name="connsiteX9" fmla="*/ 239822 w 268583"/>
                <a:gd name="connsiteY9" fmla="*/ 166805 h 268683"/>
                <a:gd name="connsiteX10" fmla="*/ 250934 w 268583"/>
                <a:gd name="connsiteY10" fmla="*/ 133468 h 268683"/>
                <a:gd name="connsiteX11" fmla="*/ 230297 w 268583"/>
                <a:gd name="connsiteY11" fmla="*/ 118 h 26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83" h="268683">
                  <a:moveTo>
                    <a:pt x="230297" y="118"/>
                  </a:moveTo>
                  <a:cubicBezTo>
                    <a:pt x="231884" y="4351"/>
                    <a:pt x="254374" y="123414"/>
                    <a:pt x="260459" y="158868"/>
                  </a:cubicBezTo>
                  <a:cubicBezTo>
                    <a:pt x="266544" y="194322"/>
                    <a:pt x="271307" y="208874"/>
                    <a:pt x="266809" y="212843"/>
                  </a:cubicBezTo>
                  <a:cubicBezTo>
                    <a:pt x="262311" y="216812"/>
                    <a:pt x="251728" y="174213"/>
                    <a:pt x="233472" y="182680"/>
                  </a:cubicBezTo>
                  <a:cubicBezTo>
                    <a:pt x="215216" y="191147"/>
                    <a:pt x="172618" y="250678"/>
                    <a:pt x="157272" y="263643"/>
                  </a:cubicBezTo>
                  <a:cubicBezTo>
                    <a:pt x="141926" y="276608"/>
                    <a:pt x="141397" y="260468"/>
                    <a:pt x="141397" y="260468"/>
                  </a:cubicBezTo>
                  <a:cubicBezTo>
                    <a:pt x="115203" y="253589"/>
                    <a:pt x="-4124" y="224485"/>
                    <a:pt x="109" y="222368"/>
                  </a:cubicBezTo>
                  <a:cubicBezTo>
                    <a:pt x="4342" y="220251"/>
                    <a:pt x="129491" y="252795"/>
                    <a:pt x="166797" y="247768"/>
                  </a:cubicBezTo>
                  <a:cubicBezTo>
                    <a:pt x="204103" y="242741"/>
                    <a:pt x="211776" y="205699"/>
                    <a:pt x="223947" y="192205"/>
                  </a:cubicBezTo>
                  <a:cubicBezTo>
                    <a:pt x="236118" y="178711"/>
                    <a:pt x="235324" y="176595"/>
                    <a:pt x="239822" y="166805"/>
                  </a:cubicBezTo>
                  <a:cubicBezTo>
                    <a:pt x="244320" y="157016"/>
                    <a:pt x="249876" y="160455"/>
                    <a:pt x="250934" y="133468"/>
                  </a:cubicBezTo>
                  <a:cubicBezTo>
                    <a:pt x="251992" y="106481"/>
                    <a:pt x="228710" y="-4115"/>
                    <a:pt x="230297" y="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47CA6B6C-A8E7-4D3F-826F-04F0AB2FBF93}"/>
                </a:ext>
              </a:extLst>
            </p:cNvPr>
            <p:cNvSpPr/>
            <p:nvPr/>
          </p:nvSpPr>
          <p:spPr>
            <a:xfrm>
              <a:off x="1196659" y="1834946"/>
              <a:ext cx="86183" cy="333664"/>
            </a:xfrm>
            <a:custGeom>
              <a:avLst/>
              <a:gdLst>
                <a:gd name="connsiteX0" fmla="*/ 316 w 86183"/>
                <a:gd name="connsiteY0" fmla="*/ 204 h 333664"/>
                <a:gd name="connsiteX1" fmla="*/ 57466 w 86183"/>
                <a:gd name="connsiteY1" fmla="*/ 190704 h 333664"/>
                <a:gd name="connsiteX2" fmla="*/ 63816 w 86183"/>
                <a:gd name="connsiteY2" fmla="*/ 120854 h 333664"/>
                <a:gd name="connsiteX3" fmla="*/ 86041 w 86183"/>
                <a:gd name="connsiteY3" fmla="*/ 263729 h 333664"/>
                <a:gd name="connsiteX4" fmla="*/ 73341 w 86183"/>
                <a:gd name="connsiteY4" fmla="*/ 333579 h 333664"/>
                <a:gd name="connsiteX5" fmla="*/ 73341 w 86183"/>
                <a:gd name="connsiteY5" fmla="*/ 276429 h 333664"/>
                <a:gd name="connsiteX6" fmla="*/ 57466 w 86183"/>
                <a:gd name="connsiteY6" fmla="*/ 203404 h 333664"/>
                <a:gd name="connsiteX7" fmla="*/ 35241 w 86183"/>
                <a:gd name="connsiteY7" fmla="*/ 154192 h 333664"/>
                <a:gd name="connsiteX8" fmla="*/ 316 w 86183"/>
                <a:gd name="connsiteY8" fmla="*/ 204 h 3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83" h="333664">
                  <a:moveTo>
                    <a:pt x="316" y="204"/>
                  </a:moveTo>
                  <a:cubicBezTo>
                    <a:pt x="4020" y="6289"/>
                    <a:pt x="46883" y="170596"/>
                    <a:pt x="57466" y="190704"/>
                  </a:cubicBezTo>
                  <a:cubicBezTo>
                    <a:pt x="68049" y="210812"/>
                    <a:pt x="59054" y="108683"/>
                    <a:pt x="63816" y="120854"/>
                  </a:cubicBezTo>
                  <a:cubicBezTo>
                    <a:pt x="68578" y="133025"/>
                    <a:pt x="84454" y="228275"/>
                    <a:pt x="86041" y="263729"/>
                  </a:cubicBezTo>
                  <a:cubicBezTo>
                    <a:pt x="87628" y="299183"/>
                    <a:pt x="75458" y="331462"/>
                    <a:pt x="73341" y="333579"/>
                  </a:cubicBezTo>
                  <a:cubicBezTo>
                    <a:pt x="71224" y="335696"/>
                    <a:pt x="75987" y="298125"/>
                    <a:pt x="73341" y="276429"/>
                  </a:cubicBezTo>
                  <a:cubicBezTo>
                    <a:pt x="70695" y="254733"/>
                    <a:pt x="63816" y="223777"/>
                    <a:pt x="57466" y="203404"/>
                  </a:cubicBezTo>
                  <a:cubicBezTo>
                    <a:pt x="51116" y="183031"/>
                    <a:pt x="43972" y="182502"/>
                    <a:pt x="35241" y="154192"/>
                  </a:cubicBezTo>
                  <a:cubicBezTo>
                    <a:pt x="26510" y="125882"/>
                    <a:pt x="-3388" y="-5881"/>
                    <a:pt x="316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212EBE39-E4BD-45BE-861A-ED0154D26FE8}"/>
                </a:ext>
              </a:extLst>
            </p:cNvPr>
            <p:cNvSpPr/>
            <p:nvPr/>
          </p:nvSpPr>
          <p:spPr>
            <a:xfrm>
              <a:off x="1192201" y="1368419"/>
              <a:ext cx="247667" cy="413529"/>
            </a:xfrm>
            <a:custGeom>
              <a:avLst/>
              <a:gdLst>
                <a:gd name="connsiteX0" fmla="*/ 12 w 247667"/>
                <a:gd name="connsiteY0" fmla="*/ 6 h 413529"/>
                <a:gd name="connsiteX1" fmla="*/ 107962 w 247667"/>
                <a:gd name="connsiteY1" fmla="*/ 153994 h 413529"/>
                <a:gd name="connsiteX2" fmla="*/ 139712 w 247667"/>
                <a:gd name="connsiteY2" fmla="*/ 192094 h 413529"/>
                <a:gd name="connsiteX3" fmla="*/ 111137 w 247667"/>
                <a:gd name="connsiteY3" fmla="*/ 117481 h 413529"/>
                <a:gd name="connsiteX4" fmla="*/ 103199 w 247667"/>
                <a:gd name="connsiteY4" fmla="*/ 173044 h 413529"/>
                <a:gd name="connsiteX5" fmla="*/ 157174 w 247667"/>
                <a:gd name="connsiteY5" fmla="*/ 239719 h 413529"/>
                <a:gd name="connsiteX6" fmla="*/ 168287 w 247667"/>
                <a:gd name="connsiteY6" fmla="*/ 280994 h 413529"/>
                <a:gd name="connsiteX7" fmla="*/ 173049 w 247667"/>
                <a:gd name="connsiteY7" fmla="*/ 315919 h 413529"/>
                <a:gd name="connsiteX8" fmla="*/ 196862 w 247667"/>
                <a:gd name="connsiteY8" fmla="*/ 265119 h 413529"/>
                <a:gd name="connsiteX9" fmla="*/ 200037 w 247667"/>
                <a:gd name="connsiteY9" fmla="*/ 354019 h 413529"/>
                <a:gd name="connsiteX10" fmla="*/ 212737 w 247667"/>
                <a:gd name="connsiteY10" fmla="*/ 295281 h 413529"/>
                <a:gd name="connsiteX11" fmla="*/ 247662 w 247667"/>
                <a:gd name="connsiteY11" fmla="*/ 407994 h 413529"/>
                <a:gd name="connsiteX12" fmla="*/ 214324 w 247667"/>
                <a:gd name="connsiteY12" fmla="*/ 371481 h 413529"/>
                <a:gd name="connsiteX13" fmla="*/ 101612 w 247667"/>
                <a:gd name="connsiteY13" fmla="*/ 160344 h 413529"/>
                <a:gd name="connsiteX14" fmla="*/ 12 w 247667"/>
                <a:gd name="connsiteY14" fmla="*/ 6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667" h="413529">
                  <a:moveTo>
                    <a:pt x="12" y="6"/>
                  </a:moveTo>
                  <a:cubicBezTo>
                    <a:pt x="1070" y="-1052"/>
                    <a:pt x="84679" y="121979"/>
                    <a:pt x="107962" y="153994"/>
                  </a:cubicBezTo>
                  <a:cubicBezTo>
                    <a:pt x="131245" y="186009"/>
                    <a:pt x="139183" y="198179"/>
                    <a:pt x="139712" y="192094"/>
                  </a:cubicBezTo>
                  <a:cubicBezTo>
                    <a:pt x="140241" y="186009"/>
                    <a:pt x="117222" y="120656"/>
                    <a:pt x="111137" y="117481"/>
                  </a:cubicBezTo>
                  <a:cubicBezTo>
                    <a:pt x="105052" y="114306"/>
                    <a:pt x="95526" y="152671"/>
                    <a:pt x="103199" y="173044"/>
                  </a:cubicBezTo>
                  <a:cubicBezTo>
                    <a:pt x="110872" y="193417"/>
                    <a:pt x="146326" y="221727"/>
                    <a:pt x="157174" y="239719"/>
                  </a:cubicBezTo>
                  <a:cubicBezTo>
                    <a:pt x="168022" y="257711"/>
                    <a:pt x="165641" y="268294"/>
                    <a:pt x="168287" y="280994"/>
                  </a:cubicBezTo>
                  <a:cubicBezTo>
                    <a:pt x="170933" y="293694"/>
                    <a:pt x="168287" y="318565"/>
                    <a:pt x="173049" y="315919"/>
                  </a:cubicBezTo>
                  <a:cubicBezTo>
                    <a:pt x="177811" y="313273"/>
                    <a:pt x="192364" y="258769"/>
                    <a:pt x="196862" y="265119"/>
                  </a:cubicBezTo>
                  <a:cubicBezTo>
                    <a:pt x="201360" y="271469"/>
                    <a:pt x="197391" y="348992"/>
                    <a:pt x="200037" y="354019"/>
                  </a:cubicBezTo>
                  <a:cubicBezTo>
                    <a:pt x="202683" y="359046"/>
                    <a:pt x="204800" y="286285"/>
                    <a:pt x="212737" y="295281"/>
                  </a:cubicBezTo>
                  <a:cubicBezTo>
                    <a:pt x="220675" y="304277"/>
                    <a:pt x="247398" y="395294"/>
                    <a:pt x="247662" y="407994"/>
                  </a:cubicBezTo>
                  <a:cubicBezTo>
                    <a:pt x="247927" y="420694"/>
                    <a:pt x="238666" y="412756"/>
                    <a:pt x="214324" y="371481"/>
                  </a:cubicBezTo>
                  <a:cubicBezTo>
                    <a:pt x="189982" y="330206"/>
                    <a:pt x="136802" y="218288"/>
                    <a:pt x="101612" y="160344"/>
                  </a:cubicBezTo>
                  <a:cubicBezTo>
                    <a:pt x="66423" y="102400"/>
                    <a:pt x="-1046" y="1064"/>
                    <a:pt x="1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F812ADD4-A534-458D-86FA-8A4324CE802A}"/>
                </a:ext>
              </a:extLst>
            </p:cNvPr>
            <p:cNvSpPr/>
            <p:nvPr/>
          </p:nvSpPr>
          <p:spPr>
            <a:xfrm>
              <a:off x="1057267" y="1488917"/>
              <a:ext cx="257239" cy="84462"/>
            </a:xfrm>
            <a:custGeom>
              <a:avLst/>
              <a:gdLst>
                <a:gd name="connsiteX0" fmla="*/ 8 w 257239"/>
                <a:gd name="connsiteY0" fmla="*/ 84296 h 84462"/>
                <a:gd name="connsiteX1" fmla="*/ 193683 w 257239"/>
                <a:gd name="connsiteY1" fmla="*/ 22383 h 84462"/>
                <a:gd name="connsiteX2" fmla="*/ 257183 w 257239"/>
                <a:gd name="connsiteY2" fmla="*/ 46196 h 84462"/>
                <a:gd name="connsiteX3" fmla="*/ 185746 w 257239"/>
                <a:gd name="connsiteY3" fmla="*/ 158 h 84462"/>
                <a:gd name="connsiteX4" fmla="*/ 8 w 257239"/>
                <a:gd name="connsiteY4" fmla="*/ 84296 h 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39" h="84462">
                  <a:moveTo>
                    <a:pt x="8" y="84296"/>
                  </a:moveTo>
                  <a:cubicBezTo>
                    <a:pt x="1331" y="88000"/>
                    <a:pt x="150821" y="28733"/>
                    <a:pt x="193683" y="22383"/>
                  </a:cubicBezTo>
                  <a:cubicBezTo>
                    <a:pt x="236545" y="16033"/>
                    <a:pt x="258506" y="49900"/>
                    <a:pt x="257183" y="46196"/>
                  </a:cubicBezTo>
                  <a:cubicBezTo>
                    <a:pt x="255860" y="42492"/>
                    <a:pt x="223052" y="-3017"/>
                    <a:pt x="185746" y="158"/>
                  </a:cubicBezTo>
                  <a:cubicBezTo>
                    <a:pt x="148440" y="3333"/>
                    <a:pt x="-1315" y="80592"/>
                    <a:pt x="8" y="84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A6FB2272-AAC2-4E61-BCD0-2154858BB706}"/>
                </a:ext>
              </a:extLst>
            </p:cNvPr>
            <p:cNvSpPr/>
            <p:nvPr/>
          </p:nvSpPr>
          <p:spPr>
            <a:xfrm>
              <a:off x="1061783" y="1551317"/>
              <a:ext cx="185346" cy="200040"/>
            </a:xfrm>
            <a:custGeom>
              <a:avLst/>
              <a:gdLst>
                <a:gd name="connsiteX0" fmla="*/ 255 w 185346"/>
                <a:gd name="connsiteY0" fmla="*/ 26658 h 200040"/>
                <a:gd name="connsiteX1" fmla="*/ 95505 w 185346"/>
                <a:gd name="connsiteY1" fmla="*/ 10783 h 200040"/>
                <a:gd name="connsiteX2" fmla="*/ 133605 w 185346"/>
                <a:gd name="connsiteY2" fmla="*/ 48883 h 200040"/>
                <a:gd name="connsiteX3" fmla="*/ 178055 w 185346"/>
                <a:gd name="connsiteY3" fmla="*/ 110796 h 200040"/>
                <a:gd name="connsiteX4" fmla="*/ 184405 w 185346"/>
                <a:gd name="connsiteY4" fmla="*/ 199696 h 200040"/>
                <a:gd name="connsiteX5" fmla="*/ 168530 w 185346"/>
                <a:gd name="connsiteY5" fmla="*/ 75871 h 200040"/>
                <a:gd name="connsiteX6" fmla="*/ 127255 w 185346"/>
                <a:gd name="connsiteY6" fmla="*/ 2846 h 200040"/>
                <a:gd name="connsiteX7" fmla="*/ 255 w 185346"/>
                <a:gd name="connsiteY7" fmla="*/ 26658 h 20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346" h="200040">
                  <a:moveTo>
                    <a:pt x="255" y="26658"/>
                  </a:moveTo>
                  <a:cubicBezTo>
                    <a:pt x="-5037" y="27981"/>
                    <a:pt x="73280" y="7079"/>
                    <a:pt x="95505" y="10783"/>
                  </a:cubicBezTo>
                  <a:cubicBezTo>
                    <a:pt x="117730" y="14487"/>
                    <a:pt x="119847" y="32214"/>
                    <a:pt x="133605" y="48883"/>
                  </a:cubicBezTo>
                  <a:cubicBezTo>
                    <a:pt x="147363" y="65552"/>
                    <a:pt x="169588" y="85661"/>
                    <a:pt x="178055" y="110796"/>
                  </a:cubicBezTo>
                  <a:cubicBezTo>
                    <a:pt x="186522" y="135931"/>
                    <a:pt x="185993" y="205517"/>
                    <a:pt x="184405" y="199696"/>
                  </a:cubicBezTo>
                  <a:cubicBezTo>
                    <a:pt x="182818" y="193875"/>
                    <a:pt x="178055" y="108679"/>
                    <a:pt x="168530" y="75871"/>
                  </a:cubicBezTo>
                  <a:cubicBezTo>
                    <a:pt x="159005" y="43063"/>
                    <a:pt x="150538" y="15811"/>
                    <a:pt x="127255" y="2846"/>
                  </a:cubicBezTo>
                  <a:cubicBezTo>
                    <a:pt x="103972" y="-10119"/>
                    <a:pt x="5547" y="25335"/>
                    <a:pt x="255" y="26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2AAE6441-6CEE-456C-AFF3-DE4BE23F74E9}"/>
                </a:ext>
              </a:extLst>
            </p:cNvPr>
            <p:cNvSpPr/>
            <p:nvPr/>
          </p:nvSpPr>
          <p:spPr>
            <a:xfrm>
              <a:off x="1166751" y="1536700"/>
              <a:ext cx="163279" cy="86515"/>
            </a:xfrm>
            <a:custGeom>
              <a:avLst/>
              <a:gdLst>
                <a:gd name="connsiteX0" fmla="*/ 62 w 163279"/>
                <a:gd name="connsiteY0" fmla="*/ 17463 h 86515"/>
                <a:gd name="connsiteX1" fmla="*/ 136587 w 163279"/>
                <a:gd name="connsiteY1" fmla="*/ 41275 h 86515"/>
                <a:gd name="connsiteX2" fmla="*/ 161987 w 163279"/>
                <a:gd name="connsiteY2" fmla="*/ 85725 h 86515"/>
                <a:gd name="connsiteX3" fmla="*/ 115949 w 163279"/>
                <a:gd name="connsiteY3" fmla="*/ 0 h 86515"/>
                <a:gd name="connsiteX4" fmla="*/ 152462 w 163279"/>
                <a:gd name="connsiteY4" fmla="*/ 84138 h 86515"/>
                <a:gd name="connsiteX5" fmla="*/ 119124 w 163279"/>
                <a:gd name="connsiteY5" fmla="*/ 50800 h 86515"/>
                <a:gd name="connsiteX6" fmla="*/ 62 w 163279"/>
                <a:gd name="connsiteY6" fmla="*/ 17463 h 8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79" h="86515">
                  <a:moveTo>
                    <a:pt x="62" y="17463"/>
                  </a:moveTo>
                  <a:cubicBezTo>
                    <a:pt x="2972" y="15876"/>
                    <a:pt x="109599" y="29898"/>
                    <a:pt x="136587" y="41275"/>
                  </a:cubicBezTo>
                  <a:cubicBezTo>
                    <a:pt x="163575" y="52652"/>
                    <a:pt x="165427" y="92604"/>
                    <a:pt x="161987" y="85725"/>
                  </a:cubicBezTo>
                  <a:cubicBezTo>
                    <a:pt x="158547" y="78846"/>
                    <a:pt x="117536" y="264"/>
                    <a:pt x="115949" y="0"/>
                  </a:cubicBezTo>
                  <a:cubicBezTo>
                    <a:pt x="114362" y="-264"/>
                    <a:pt x="151933" y="75671"/>
                    <a:pt x="152462" y="84138"/>
                  </a:cubicBezTo>
                  <a:cubicBezTo>
                    <a:pt x="152991" y="92605"/>
                    <a:pt x="141085" y="61648"/>
                    <a:pt x="119124" y="50800"/>
                  </a:cubicBezTo>
                  <a:cubicBezTo>
                    <a:pt x="97164" y="39952"/>
                    <a:pt x="-2848" y="19050"/>
                    <a:pt x="62" y="17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F292F5D4-9C92-4378-A1F2-AB2B076F2D23}"/>
                </a:ext>
              </a:extLst>
            </p:cNvPr>
            <p:cNvSpPr/>
            <p:nvPr/>
          </p:nvSpPr>
          <p:spPr>
            <a:xfrm>
              <a:off x="1090413" y="1566860"/>
              <a:ext cx="119266" cy="188823"/>
            </a:xfrm>
            <a:custGeom>
              <a:avLst/>
              <a:gdLst>
                <a:gd name="connsiteX0" fmla="*/ 28775 w 119266"/>
                <a:gd name="connsiteY0" fmla="*/ 3 h 188823"/>
                <a:gd name="connsiteX1" fmla="*/ 200 w 119266"/>
                <a:gd name="connsiteY1" fmla="*/ 76203 h 188823"/>
                <a:gd name="connsiteX2" fmla="*/ 20837 w 119266"/>
                <a:gd name="connsiteY2" fmla="*/ 103190 h 188823"/>
                <a:gd name="connsiteX3" fmla="*/ 101800 w 119266"/>
                <a:gd name="connsiteY3" fmla="*/ 180978 h 188823"/>
                <a:gd name="connsiteX4" fmla="*/ 71637 w 119266"/>
                <a:gd name="connsiteY4" fmla="*/ 173040 h 188823"/>
                <a:gd name="connsiteX5" fmla="*/ 119262 w 119266"/>
                <a:gd name="connsiteY5" fmla="*/ 65090 h 188823"/>
                <a:gd name="connsiteX6" fmla="*/ 68462 w 119266"/>
                <a:gd name="connsiteY6" fmla="*/ 127003 h 188823"/>
                <a:gd name="connsiteX7" fmla="*/ 49412 w 119266"/>
                <a:gd name="connsiteY7" fmla="*/ 120653 h 188823"/>
                <a:gd name="connsiteX8" fmla="*/ 14487 w 119266"/>
                <a:gd name="connsiteY8" fmla="*/ 73028 h 188823"/>
                <a:gd name="connsiteX9" fmla="*/ 28775 w 119266"/>
                <a:gd name="connsiteY9" fmla="*/ 3 h 18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66" h="188823">
                  <a:moveTo>
                    <a:pt x="28775" y="3"/>
                  </a:moveTo>
                  <a:cubicBezTo>
                    <a:pt x="26394" y="532"/>
                    <a:pt x="1523" y="59005"/>
                    <a:pt x="200" y="76203"/>
                  </a:cubicBezTo>
                  <a:cubicBezTo>
                    <a:pt x="-1123" y="93401"/>
                    <a:pt x="3904" y="85728"/>
                    <a:pt x="20837" y="103190"/>
                  </a:cubicBezTo>
                  <a:cubicBezTo>
                    <a:pt x="37770" y="120652"/>
                    <a:pt x="93333" y="169336"/>
                    <a:pt x="101800" y="180978"/>
                  </a:cubicBezTo>
                  <a:cubicBezTo>
                    <a:pt x="110267" y="192620"/>
                    <a:pt x="68727" y="192355"/>
                    <a:pt x="71637" y="173040"/>
                  </a:cubicBezTo>
                  <a:cubicBezTo>
                    <a:pt x="74547" y="153725"/>
                    <a:pt x="119791" y="72763"/>
                    <a:pt x="119262" y="65090"/>
                  </a:cubicBezTo>
                  <a:cubicBezTo>
                    <a:pt x="118733" y="57417"/>
                    <a:pt x="80104" y="117743"/>
                    <a:pt x="68462" y="127003"/>
                  </a:cubicBezTo>
                  <a:cubicBezTo>
                    <a:pt x="56820" y="136264"/>
                    <a:pt x="58408" y="129649"/>
                    <a:pt x="49412" y="120653"/>
                  </a:cubicBezTo>
                  <a:cubicBezTo>
                    <a:pt x="40416" y="111657"/>
                    <a:pt x="20837" y="89697"/>
                    <a:pt x="14487" y="73028"/>
                  </a:cubicBezTo>
                  <a:cubicBezTo>
                    <a:pt x="8137" y="56359"/>
                    <a:pt x="31156" y="-526"/>
                    <a:pt x="2877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C7C23F16-7285-4CC0-9354-795674BD398D}"/>
                </a:ext>
              </a:extLst>
            </p:cNvPr>
            <p:cNvSpPr/>
            <p:nvPr/>
          </p:nvSpPr>
          <p:spPr>
            <a:xfrm>
              <a:off x="1085783" y="1577625"/>
              <a:ext cx="125507" cy="71887"/>
            </a:xfrm>
            <a:custGeom>
              <a:avLst/>
              <a:gdLst>
                <a:gd name="connsiteX0" fmla="*/ 67 w 125507"/>
                <a:gd name="connsiteY0" fmla="*/ 350 h 71887"/>
                <a:gd name="connsiteX1" fmla="*/ 88967 w 125507"/>
                <a:gd name="connsiteY1" fmla="*/ 17813 h 71887"/>
                <a:gd name="connsiteX2" fmla="*/ 125480 w 125507"/>
                <a:gd name="connsiteY2" fmla="*/ 71788 h 71887"/>
                <a:gd name="connsiteX3" fmla="*/ 84205 w 125507"/>
                <a:gd name="connsiteY3" fmla="*/ 32100 h 71887"/>
                <a:gd name="connsiteX4" fmla="*/ 106430 w 125507"/>
                <a:gd name="connsiteY4" fmla="*/ 67025 h 71887"/>
                <a:gd name="connsiteX5" fmla="*/ 74680 w 125507"/>
                <a:gd name="connsiteY5" fmla="*/ 30513 h 71887"/>
                <a:gd name="connsiteX6" fmla="*/ 67 w 125507"/>
                <a:gd name="connsiteY6" fmla="*/ 350 h 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07" h="71887">
                  <a:moveTo>
                    <a:pt x="67" y="350"/>
                  </a:moveTo>
                  <a:cubicBezTo>
                    <a:pt x="2448" y="-1767"/>
                    <a:pt x="68065" y="5907"/>
                    <a:pt x="88967" y="17813"/>
                  </a:cubicBezTo>
                  <a:cubicBezTo>
                    <a:pt x="109869" y="29719"/>
                    <a:pt x="126274" y="69407"/>
                    <a:pt x="125480" y="71788"/>
                  </a:cubicBezTo>
                  <a:cubicBezTo>
                    <a:pt x="124686" y="74169"/>
                    <a:pt x="87380" y="32894"/>
                    <a:pt x="84205" y="32100"/>
                  </a:cubicBezTo>
                  <a:cubicBezTo>
                    <a:pt x="81030" y="31306"/>
                    <a:pt x="108017" y="67289"/>
                    <a:pt x="106430" y="67025"/>
                  </a:cubicBezTo>
                  <a:cubicBezTo>
                    <a:pt x="104843" y="66761"/>
                    <a:pt x="90555" y="41890"/>
                    <a:pt x="74680" y="30513"/>
                  </a:cubicBezTo>
                  <a:cubicBezTo>
                    <a:pt x="58805" y="19136"/>
                    <a:pt x="-2314" y="2467"/>
                    <a:pt x="67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5312E49D-6931-49E2-A581-9B25BC1DC636}"/>
                </a:ext>
              </a:extLst>
            </p:cNvPr>
            <p:cNvSpPr/>
            <p:nvPr/>
          </p:nvSpPr>
          <p:spPr>
            <a:xfrm>
              <a:off x="1168646" y="1668463"/>
              <a:ext cx="153514" cy="273181"/>
            </a:xfrm>
            <a:custGeom>
              <a:avLst/>
              <a:gdLst>
                <a:gd name="connsiteX0" fmla="*/ 18804 w 153514"/>
                <a:gd name="connsiteY0" fmla="*/ 0 h 273181"/>
                <a:gd name="connsiteX1" fmla="*/ 26742 w 153514"/>
                <a:gd name="connsiteY1" fmla="*/ 133350 h 273181"/>
                <a:gd name="connsiteX2" fmla="*/ 74367 w 153514"/>
                <a:gd name="connsiteY2" fmla="*/ 239712 h 273181"/>
                <a:gd name="connsiteX3" fmla="*/ 1342 w 153514"/>
                <a:gd name="connsiteY3" fmla="*/ 222250 h 273181"/>
                <a:gd name="connsiteX4" fmla="*/ 150567 w 153514"/>
                <a:gd name="connsiteY4" fmla="*/ 273050 h 273181"/>
                <a:gd name="connsiteX5" fmla="*/ 98179 w 153514"/>
                <a:gd name="connsiteY5" fmla="*/ 234950 h 273181"/>
                <a:gd name="connsiteX6" fmla="*/ 68017 w 153514"/>
                <a:gd name="connsiteY6" fmla="*/ 174625 h 273181"/>
                <a:gd name="connsiteX7" fmla="*/ 53729 w 153514"/>
                <a:gd name="connsiteY7" fmla="*/ 131762 h 273181"/>
                <a:gd name="connsiteX8" fmla="*/ 18804 w 153514"/>
                <a:gd name="connsiteY8" fmla="*/ 0 h 27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4" h="273181">
                  <a:moveTo>
                    <a:pt x="18804" y="0"/>
                  </a:moveTo>
                  <a:cubicBezTo>
                    <a:pt x="14306" y="265"/>
                    <a:pt x="17482" y="93398"/>
                    <a:pt x="26742" y="133350"/>
                  </a:cubicBezTo>
                  <a:cubicBezTo>
                    <a:pt x="36002" y="173302"/>
                    <a:pt x="78600" y="224895"/>
                    <a:pt x="74367" y="239712"/>
                  </a:cubicBezTo>
                  <a:cubicBezTo>
                    <a:pt x="70134" y="254529"/>
                    <a:pt x="-11358" y="216694"/>
                    <a:pt x="1342" y="222250"/>
                  </a:cubicBezTo>
                  <a:cubicBezTo>
                    <a:pt x="14042" y="227806"/>
                    <a:pt x="134428" y="270933"/>
                    <a:pt x="150567" y="273050"/>
                  </a:cubicBezTo>
                  <a:cubicBezTo>
                    <a:pt x="166706" y="275167"/>
                    <a:pt x="111937" y="251354"/>
                    <a:pt x="98179" y="234950"/>
                  </a:cubicBezTo>
                  <a:cubicBezTo>
                    <a:pt x="84421" y="218546"/>
                    <a:pt x="75425" y="191823"/>
                    <a:pt x="68017" y="174625"/>
                  </a:cubicBezTo>
                  <a:cubicBezTo>
                    <a:pt x="60609" y="157427"/>
                    <a:pt x="57169" y="154252"/>
                    <a:pt x="53729" y="131762"/>
                  </a:cubicBezTo>
                  <a:cubicBezTo>
                    <a:pt x="50289" y="109272"/>
                    <a:pt x="23302" y="-265"/>
                    <a:pt x="188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58092ABC-3583-4560-9814-6F583F30DD84}"/>
                </a:ext>
              </a:extLst>
            </p:cNvPr>
            <p:cNvSpPr/>
            <p:nvPr/>
          </p:nvSpPr>
          <p:spPr>
            <a:xfrm>
              <a:off x="1159061" y="1650641"/>
              <a:ext cx="166854" cy="284707"/>
            </a:xfrm>
            <a:custGeom>
              <a:avLst/>
              <a:gdLst>
                <a:gd name="connsiteX0" fmla="*/ 1402 w 166854"/>
                <a:gd name="connsiteY0" fmla="*/ 8297 h 284707"/>
                <a:gd name="connsiteX1" fmla="*/ 68077 w 166854"/>
                <a:gd name="connsiteY1" fmla="*/ 38459 h 284707"/>
                <a:gd name="connsiteX2" fmla="*/ 68077 w 166854"/>
                <a:gd name="connsiteY2" fmla="*/ 71797 h 284707"/>
                <a:gd name="connsiteX3" fmla="*/ 99827 w 166854"/>
                <a:gd name="connsiteY3" fmla="*/ 116247 h 284707"/>
                <a:gd name="connsiteX4" fmla="*/ 56964 w 166854"/>
                <a:gd name="connsiteY4" fmla="*/ 57509 h 284707"/>
                <a:gd name="connsiteX5" fmla="*/ 80777 w 166854"/>
                <a:gd name="connsiteY5" fmla="*/ 122597 h 284707"/>
                <a:gd name="connsiteX6" fmla="*/ 120464 w 166854"/>
                <a:gd name="connsiteY6" fmla="*/ 203559 h 284707"/>
                <a:gd name="connsiteX7" fmla="*/ 164914 w 166854"/>
                <a:gd name="connsiteY7" fmla="*/ 252772 h 284707"/>
                <a:gd name="connsiteX8" fmla="*/ 156977 w 166854"/>
                <a:gd name="connsiteY8" fmla="*/ 282934 h 284707"/>
                <a:gd name="connsiteX9" fmla="*/ 139514 w 166854"/>
                <a:gd name="connsiteY9" fmla="*/ 200384 h 284707"/>
                <a:gd name="connsiteX10" fmla="*/ 1402 w 166854"/>
                <a:gd name="connsiteY10" fmla="*/ 8297 h 28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854" h="284707">
                  <a:moveTo>
                    <a:pt x="1402" y="8297"/>
                  </a:moveTo>
                  <a:cubicBezTo>
                    <a:pt x="-10504" y="-18690"/>
                    <a:pt x="56965" y="27876"/>
                    <a:pt x="68077" y="38459"/>
                  </a:cubicBezTo>
                  <a:cubicBezTo>
                    <a:pt x="79189" y="49042"/>
                    <a:pt x="62785" y="58832"/>
                    <a:pt x="68077" y="71797"/>
                  </a:cubicBezTo>
                  <a:cubicBezTo>
                    <a:pt x="73369" y="84762"/>
                    <a:pt x="101679" y="118628"/>
                    <a:pt x="99827" y="116247"/>
                  </a:cubicBezTo>
                  <a:cubicBezTo>
                    <a:pt x="97975" y="113866"/>
                    <a:pt x="60139" y="56451"/>
                    <a:pt x="56964" y="57509"/>
                  </a:cubicBezTo>
                  <a:cubicBezTo>
                    <a:pt x="53789" y="58567"/>
                    <a:pt x="70194" y="98255"/>
                    <a:pt x="80777" y="122597"/>
                  </a:cubicBezTo>
                  <a:cubicBezTo>
                    <a:pt x="91360" y="146939"/>
                    <a:pt x="106441" y="181863"/>
                    <a:pt x="120464" y="203559"/>
                  </a:cubicBezTo>
                  <a:cubicBezTo>
                    <a:pt x="134487" y="225255"/>
                    <a:pt x="158829" y="239543"/>
                    <a:pt x="164914" y="252772"/>
                  </a:cubicBezTo>
                  <a:cubicBezTo>
                    <a:pt x="170999" y="266001"/>
                    <a:pt x="161210" y="291665"/>
                    <a:pt x="156977" y="282934"/>
                  </a:cubicBezTo>
                  <a:cubicBezTo>
                    <a:pt x="152744" y="274203"/>
                    <a:pt x="162533" y="243511"/>
                    <a:pt x="139514" y="200384"/>
                  </a:cubicBezTo>
                  <a:cubicBezTo>
                    <a:pt x="116495" y="157257"/>
                    <a:pt x="13308" y="35284"/>
                    <a:pt x="1402" y="8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6F537FF4-3288-443F-9C41-071141D675FA}"/>
                </a:ext>
              </a:extLst>
            </p:cNvPr>
            <p:cNvSpPr/>
            <p:nvPr/>
          </p:nvSpPr>
          <p:spPr>
            <a:xfrm>
              <a:off x="1128713" y="1847850"/>
              <a:ext cx="178324" cy="41174"/>
            </a:xfrm>
            <a:custGeom>
              <a:avLst/>
              <a:gdLst>
                <a:gd name="connsiteX0" fmla="*/ 0 w 178324"/>
                <a:gd name="connsiteY0" fmla="*/ 0 h 41174"/>
                <a:gd name="connsiteX1" fmla="*/ 138112 w 178324"/>
                <a:gd name="connsiteY1" fmla="*/ 39688 h 41174"/>
                <a:gd name="connsiteX2" fmla="*/ 177800 w 178324"/>
                <a:gd name="connsiteY2" fmla="*/ 31750 h 41174"/>
                <a:gd name="connsiteX3" fmla="*/ 117475 w 178324"/>
                <a:gd name="connsiteY3" fmla="*/ 22225 h 41174"/>
                <a:gd name="connsiteX4" fmla="*/ 0 w 178324"/>
                <a:gd name="connsiteY4" fmla="*/ 0 h 4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24" h="41174">
                  <a:moveTo>
                    <a:pt x="0" y="0"/>
                  </a:moveTo>
                  <a:cubicBezTo>
                    <a:pt x="54239" y="17198"/>
                    <a:pt x="108479" y="34396"/>
                    <a:pt x="138112" y="39688"/>
                  </a:cubicBezTo>
                  <a:cubicBezTo>
                    <a:pt x="167745" y="44980"/>
                    <a:pt x="181240" y="34661"/>
                    <a:pt x="177800" y="31750"/>
                  </a:cubicBezTo>
                  <a:cubicBezTo>
                    <a:pt x="174361" y="28840"/>
                    <a:pt x="117475" y="22225"/>
                    <a:pt x="117475" y="222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2227C480-36CB-4301-A740-458E24549219}"/>
                </a:ext>
              </a:extLst>
            </p:cNvPr>
            <p:cNvSpPr/>
            <p:nvPr/>
          </p:nvSpPr>
          <p:spPr>
            <a:xfrm>
              <a:off x="1236569" y="1589078"/>
              <a:ext cx="158023" cy="302501"/>
            </a:xfrm>
            <a:custGeom>
              <a:avLst/>
              <a:gdLst>
                <a:gd name="connsiteX0" fmla="*/ 94 w 158023"/>
                <a:gd name="connsiteY0" fmla="*/ 10 h 302501"/>
                <a:gd name="connsiteX1" fmla="*/ 123919 w 158023"/>
                <a:gd name="connsiteY1" fmla="*/ 61922 h 302501"/>
                <a:gd name="connsiteX2" fmla="*/ 50894 w 158023"/>
                <a:gd name="connsiteY2" fmla="*/ 120660 h 302501"/>
                <a:gd name="connsiteX3" fmla="*/ 87406 w 158023"/>
                <a:gd name="connsiteY3" fmla="*/ 109547 h 302501"/>
                <a:gd name="connsiteX4" fmla="*/ 157256 w 158023"/>
                <a:gd name="connsiteY4" fmla="*/ 157172 h 302501"/>
                <a:gd name="connsiteX5" fmla="*/ 122331 w 158023"/>
                <a:gd name="connsiteY5" fmla="*/ 153997 h 302501"/>
                <a:gd name="connsiteX6" fmla="*/ 85819 w 158023"/>
                <a:gd name="connsiteY6" fmla="*/ 193685 h 302501"/>
                <a:gd name="connsiteX7" fmla="*/ 117569 w 158023"/>
                <a:gd name="connsiteY7" fmla="*/ 301635 h 302501"/>
                <a:gd name="connsiteX8" fmla="*/ 92169 w 158023"/>
                <a:gd name="connsiteY8" fmla="*/ 242897 h 302501"/>
                <a:gd name="connsiteX9" fmla="*/ 79469 w 158023"/>
                <a:gd name="connsiteY9" fmla="*/ 214322 h 302501"/>
                <a:gd name="connsiteX10" fmla="*/ 115981 w 158023"/>
                <a:gd name="connsiteY10" fmla="*/ 141297 h 302501"/>
                <a:gd name="connsiteX11" fmla="*/ 93756 w 158023"/>
                <a:gd name="connsiteY11" fmla="*/ 104785 h 302501"/>
                <a:gd name="connsiteX12" fmla="*/ 103281 w 158023"/>
                <a:gd name="connsiteY12" fmla="*/ 66685 h 302501"/>
                <a:gd name="connsiteX13" fmla="*/ 94 w 158023"/>
                <a:gd name="connsiteY13" fmla="*/ 10 h 30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023" h="302501">
                  <a:moveTo>
                    <a:pt x="94" y="10"/>
                  </a:moveTo>
                  <a:cubicBezTo>
                    <a:pt x="3534" y="-784"/>
                    <a:pt x="115452" y="41814"/>
                    <a:pt x="123919" y="61922"/>
                  </a:cubicBezTo>
                  <a:cubicBezTo>
                    <a:pt x="132386" y="82030"/>
                    <a:pt x="56979" y="112723"/>
                    <a:pt x="50894" y="120660"/>
                  </a:cubicBezTo>
                  <a:cubicBezTo>
                    <a:pt x="44809" y="128597"/>
                    <a:pt x="69679" y="103462"/>
                    <a:pt x="87406" y="109547"/>
                  </a:cubicBezTo>
                  <a:cubicBezTo>
                    <a:pt x="105133" y="115632"/>
                    <a:pt x="151435" y="149764"/>
                    <a:pt x="157256" y="157172"/>
                  </a:cubicBezTo>
                  <a:cubicBezTo>
                    <a:pt x="163077" y="164580"/>
                    <a:pt x="134237" y="147912"/>
                    <a:pt x="122331" y="153997"/>
                  </a:cubicBezTo>
                  <a:cubicBezTo>
                    <a:pt x="110425" y="160082"/>
                    <a:pt x="86613" y="169079"/>
                    <a:pt x="85819" y="193685"/>
                  </a:cubicBezTo>
                  <a:cubicBezTo>
                    <a:pt x="85025" y="218291"/>
                    <a:pt x="116511" y="293433"/>
                    <a:pt x="117569" y="301635"/>
                  </a:cubicBezTo>
                  <a:cubicBezTo>
                    <a:pt x="118627" y="309837"/>
                    <a:pt x="98519" y="257449"/>
                    <a:pt x="92169" y="242897"/>
                  </a:cubicBezTo>
                  <a:cubicBezTo>
                    <a:pt x="85819" y="228345"/>
                    <a:pt x="75500" y="231255"/>
                    <a:pt x="79469" y="214322"/>
                  </a:cubicBezTo>
                  <a:cubicBezTo>
                    <a:pt x="83438" y="197389"/>
                    <a:pt x="113600" y="159553"/>
                    <a:pt x="115981" y="141297"/>
                  </a:cubicBezTo>
                  <a:cubicBezTo>
                    <a:pt x="118362" y="123041"/>
                    <a:pt x="95873" y="117220"/>
                    <a:pt x="93756" y="104785"/>
                  </a:cubicBezTo>
                  <a:cubicBezTo>
                    <a:pt x="91639" y="92350"/>
                    <a:pt x="118362" y="84147"/>
                    <a:pt x="103281" y="66685"/>
                  </a:cubicBezTo>
                  <a:cubicBezTo>
                    <a:pt x="88200" y="49223"/>
                    <a:pt x="-3346" y="804"/>
                    <a:pt x="94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AEB6BC61-31A3-4B14-AD03-0907AC47BA96}"/>
                </a:ext>
              </a:extLst>
            </p:cNvPr>
            <p:cNvSpPr/>
            <p:nvPr/>
          </p:nvSpPr>
          <p:spPr>
            <a:xfrm>
              <a:off x="1239835" y="1611194"/>
              <a:ext cx="53209" cy="143948"/>
            </a:xfrm>
            <a:custGeom>
              <a:avLst/>
              <a:gdLst>
                <a:gd name="connsiteX0" fmla="*/ 3 w 53209"/>
                <a:gd name="connsiteY0" fmla="*/ 119 h 143948"/>
                <a:gd name="connsiteX1" fmla="*/ 22228 w 53209"/>
                <a:gd name="connsiteY1" fmla="*/ 93781 h 143948"/>
                <a:gd name="connsiteX2" fmla="*/ 52390 w 53209"/>
                <a:gd name="connsiteY2" fmla="*/ 142994 h 143948"/>
                <a:gd name="connsiteX3" fmla="*/ 42865 w 53209"/>
                <a:gd name="connsiteY3" fmla="*/ 122356 h 143948"/>
                <a:gd name="connsiteX4" fmla="*/ 23815 w 53209"/>
                <a:gd name="connsiteY4" fmla="*/ 74731 h 143948"/>
                <a:gd name="connsiteX5" fmla="*/ 3 w 53209"/>
                <a:gd name="connsiteY5" fmla="*/ 119 h 1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09" h="143948">
                  <a:moveTo>
                    <a:pt x="3" y="119"/>
                  </a:moveTo>
                  <a:cubicBezTo>
                    <a:pt x="-262" y="3294"/>
                    <a:pt x="13497" y="69969"/>
                    <a:pt x="22228" y="93781"/>
                  </a:cubicBezTo>
                  <a:cubicBezTo>
                    <a:pt x="30959" y="117593"/>
                    <a:pt x="48951" y="138232"/>
                    <a:pt x="52390" y="142994"/>
                  </a:cubicBezTo>
                  <a:cubicBezTo>
                    <a:pt x="55830" y="147757"/>
                    <a:pt x="47627" y="133733"/>
                    <a:pt x="42865" y="122356"/>
                  </a:cubicBezTo>
                  <a:cubicBezTo>
                    <a:pt x="38103" y="110979"/>
                    <a:pt x="30165" y="91400"/>
                    <a:pt x="23815" y="74731"/>
                  </a:cubicBezTo>
                  <a:cubicBezTo>
                    <a:pt x="17465" y="58062"/>
                    <a:pt x="268" y="-3056"/>
                    <a:pt x="3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E42C8F20-00E5-453F-95A0-A47D9B162E73}"/>
                </a:ext>
              </a:extLst>
            </p:cNvPr>
            <p:cNvSpPr/>
            <p:nvPr/>
          </p:nvSpPr>
          <p:spPr>
            <a:xfrm>
              <a:off x="1233430" y="1575309"/>
              <a:ext cx="76536" cy="167940"/>
            </a:xfrm>
            <a:custGeom>
              <a:avLst/>
              <a:gdLst>
                <a:gd name="connsiteX0" fmla="*/ 58 w 76536"/>
                <a:gd name="connsiteY0" fmla="*/ 1079 h 167940"/>
                <a:gd name="connsiteX1" fmla="*/ 58795 w 76536"/>
                <a:gd name="connsiteY1" fmla="*/ 80454 h 167940"/>
                <a:gd name="connsiteX2" fmla="*/ 28633 w 76536"/>
                <a:gd name="connsiteY2" fmla="*/ 167766 h 167940"/>
                <a:gd name="connsiteX3" fmla="*/ 76258 w 76536"/>
                <a:gd name="connsiteY3" fmla="*/ 101091 h 167940"/>
                <a:gd name="connsiteX4" fmla="*/ 47683 w 76536"/>
                <a:gd name="connsiteY4" fmla="*/ 37591 h 167940"/>
                <a:gd name="connsiteX5" fmla="*/ 58 w 76536"/>
                <a:gd name="connsiteY5" fmla="*/ 1079 h 16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" h="167940">
                  <a:moveTo>
                    <a:pt x="58" y="1079"/>
                  </a:moveTo>
                  <a:cubicBezTo>
                    <a:pt x="1910" y="8223"/>
                    <a:pt x="54033" y="52673"/>
                    <a:pt x="58795" y="80454"/>
                  </a:cubicBezTo>
                  <a:cubicBezTo>
                    <a:pt x="63558" y="108235"/>
                    <a:pt x="25723" y="164327"/>
                    <a:pt x="28633" y="167766"/>
                  </a:cubicBezTo>
                  <a:cubicBezTo>
                    <a:pt x="31544" y="171206"/>
                    <a:pt x="73083" y="122787"/>
                    <a:pt x="76258" y="101091"/>
                  </a:cubicBezTo>
                  <a:cubicBezTo>
                    <a:pt x="79433" y="79395"/>
                    <a:pt x="54562" y="51085"/>
                    <a:pt x="47683" y="37591"/>
                  </a:cubicBezTo>
                  <a:cubicBezTo>
                    <a:pt x="40804" y="24097"/>
                    <a:pt x="-1794" y="-6065"/>
                    <a:pt x="58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3B1B0AA7-DC87-4D9E-A0AF-F2320182FD4A}"/>
                </a:ext>
              </a:extLst>
            </p:cNvPr>
            <p:cNvSpPr/>
            <p:nvPr/>
          </p:nvSpPr>
          <p:spPr>
            <a:xfrm>
              <a:off x="1322284" y="1740981"/>
              <a:ext cx="103977" cy="138981"/>
            </a:xfrm>
            <a:custGeom>
              <a:avLst/>
              <a:gdLst>
                <a:gd name="connsiteX0" fmla="*/ 58841 w 103977"/>
                <a:gd name="connsiteY0" fmla="*/ 507 h 138981"/>
                <a:gd name="connsiteX1" fmla="*/ 81066 w 103977"/>
                <a:gd name="connsiteY1" fmla="*/ 81469 h 138981"/>
                <a:gd name="connsiteX2" fmla="*/ 100116 w 103977"/>
                <a:gd name="connsiteY2" fmla="*/ 125919 h 138981"/>
                <a:gd name="connsiteX3" fmla="*/ 104 w 103977"/>
                <a:gd name="connsiteY3" fmla="*/ 76707 h 138981"/>
                <a:gd name="connsiteX4" fmla="*/ 81066 w 103977"/>
                <a:gd name="connsiteY4" fmla="*/ 138619 h 138981"/>
                <a:gd name="connsiteX5" fmla="*/ 84241 w 103977"/>
                <a:gd name="connsiteY5" fmla="*/ 100519 h 138981"/>
                <a:gd name="connsiteX6" fmla="*/ 49316 w 103977"/>
                <a:gd name="connsiteY6" fmla="*/ 64007 h 138981"/>
                <a:gd name="connsiteX7" fmla="*/ 3279 w 103977"/>
                <a:gd name="connsiteY7" fmla="*/ 71944 h 138981"/>
                <a:gd name="connsiteX8" fmla="*/ 27091 w 103977"/>
                <a:gd name="connsiteY8" fmla="*/ 46544 h 138981"/>
                <a:gd name="connsiteX9" fmla="*/ 58841 w 103977"/>
                <a:gd name="connsiteY9" fmla="*/ 507 h 1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77" h="138981">
                  <a:moveTo>
                    <a:pt x="58841" y="507"/>
                  </a:moveTo>
                  <a:cubicBezTo>
                    <a:pt x="67837" y="6328"/>
                    <a:pt x="74187" y="60567"/>
                    <a:pt x="81066" y="81469"/>
                  </a:cubicBezTo>
                  <a:cubicBezTo>
                    <a:pt x="87945" y="102371"/>
                    <a:pt x="113610" y="126713"/>
                    <a:pt x="100116" y="125919"/>
                  </a:cubicBezTo>
                  <a:cubicBezTo>
                    <a:pt x="86622" y="125125"/>
                    <a:pt x="3279" y="74590"/>
                    <a:pt x="104" y="76707"/>
                  </a:cubicBezTo>
                  <a:cubicBezTo>
                    <a:pt x="-3071" y="78824"/>
                    <a:pt x="67043" y="134650"/>
                    <a:pt x="81066" y="138619"/>
                  </a:cubicBezTo>
                  <a:cubicBezTo>
                    <a:pt x="95089" y="142588"/>
                    <a:pt x="89533" y="112954"/>
                    <a:pt x="84241" y="100519"/>
                  </a:cubicBezTo>
                  <a:cubicBezTo>
                    <a:pt x="78949" y="88084"/>
                    <a:pt x="62810" y="68770"/>
                    <a:pt x="49316" y="64007"/>
                  </a:cubicBezTo>
                  <a:cubicBezTo>
                    <a:pt x="35822" y="59244"/>
                    <a:pt x="6983" y="74855"/>
                    <a:pt x="3279" y="71944"/>
                  </a:cubicBezTo>
                  <a:cubicBezTo>
                    <a:pt x="-425" y="69034"/>
                    <a:pt x="20476" y="52365"/>
                    <a:pt x="27091" y="46544"/>
                  </a:cubicBezTo>
                  <a:cubicBezTo>
                    <a:pt x="33705" y="40723"/>
                    <a:pt x="49845" y="-5314"/>
                    <a:pt x="58841" y="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221CBD0F-4A05-4146-B758-712B09E412AB}"/>
                </a:ext>
              </a:extLst>
            </p:cNvPr>
            <p:cNvSpPr/>
            <p:nvPr/>
          </p:nvSpPr>
          <p:spPr>
            <a:xfrm>
              <a:off x="883928" y="1357083"/>
              <a:ext cx="373876" cy="178425"/>
            </a:xfrm>
            <a:custGeom>
              <a:avLst/>
              <a:gdLst>
                <a:gd name="connsiteX0" fmla="*/ 3485 w 373876"/>
                <a:gd name="connsiteY0" fmla="*/ 176442 h 178425"/>
                <a:gd name="connsiteX1" fmla="*/ 166997 w 373876"/>
                <a:gd name="connsiteY1" fmla="*/ 92305 h 178425"/>
                <a:gd name="connsiteX2" fmla="*/ 373372 w 373876"/>
                <a:gd name="connsiteY2" fmla="*/ 230 h 178425"/>
                <a:gd name="connsiteX3" fmla="*/ 224147 w 373876"/>
                <a:gd name="connsiteY3" fmla="*/ 66905 h 178425"/>
                <a:gd name="connsiteX4" fmla="*/ 189222 w 373876"/>
                <a:gd name="connsiteY4" fmla="*/ 93892 h 178425"/>
                <a:gd name="connsiteX5" fmla="*/ 357497 w 373876"/>
                <a:gd name="connsiteY5" fmla="*/ 31980 h 178425"/>
                <a:gd name="connsiteX6" fmla="*/ 198747 w 373876"/>
                <a:gd name="connsiteY6" fmla="*/ 133580 h 178425"/>
                <a:gd name="connsiteX7" fmla="*/ 317810 w 373876"/>
                <a:gd name="connsiteY7" fmla="*/ 141517 h 178425"/>
                <a:gd name="connsiteX8" fmla="*/ 173347 w 373876"/>
                <a:gd name="connsiteY8" fmla="*/ 160567 h 178425"/>
                <a:gd name="connsiteX9" fmla="*/ 219385 w 373876"/>
                <a:gd name="connsiteY9" fmla="*/ 103417 h 178425"/>
                <a:gd name="connsiteX10" fmla="*/ 108260 w 373876"/>
                <a:gd name="connsiteY10" fmla="*/ 170092 h 178425"/>
                <a:gd name="connsiteX11" fmla="*/ 324160 w 373876"/>
                <a:gd name="connsiteY11" fmla="*/ 4992 h 178425"/>
                <a:gd name="connsiteX12" fmla="*/ 3485 w 373876"/>
                <a:gd name="connsiteY12" fmla="*/ 176442 h 1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876" h="178425">
                  <a:moveTo>
                    <a:pt x="3485" y="176442"/>
                  </a:moveTo>
                  <a:cubicBezTo>
                    <a:pt x="-22709" y="190994"/>
                    <a:pt x="105349" y="121674"/>
                    <a:pt x="166997" y="92305"/>
                  </a:cubicBezTo>
                  <a:cubicBezTo>
                    <a:pt x="228645" y="62936"/>
                    <a:pt x="363847" y="4463"/>
                    <a:pt x="373372" y="230"/>
                  </a:cubicBezTo>
                  <a:cubicBezTo>
                    <a:pt x="382897" y="-4003"/>
                    <a:pt x="254839" y="51295"/>
                    <a:pt x="224147" y="66905"/>
                  </a:cubicBezTo>
                  <a:cubicBezTo>
                    <a:pt x="193455" y="82515"/>
                    <a:pt x="166997" y="99713"/>
                    <a:pt x="189222" y="93892"/>
                  </a:cubicBezTo>
                  <a:cubicBezTo>
                    <a:pt x="211447" y="88071"/>
                    <a:pt x="355910" y="25365"/>
                    <a:pt x="357497" y="31980"/>
                  </a:cubicBezTo>
                  <a:cubicBezTo>
                    <a:pt x="359084" y="38595"/>
                    <a:pt x="205362" y="115324"/>
                    <a:pt x="198747" y="133580"/>
                  </a:cubicBezTo>
                  <a:cubicBezTo>
                    <a:pt x="192132" y="151836"/>
                    <a:pt x="322043" y="137019"/>
                    <a:pt x="317810" y="141517"/>
                  </a:cubicBezTo>
                  <a:cubicBezTo>
                    <a:pt x="313577" y="146015"/>
                    <a:pt x="189751" y="166917"/>
                    <a:pt x="173347" y="160567"/>
                  </a:cubicBezTo>
                  <a:cubicBezTo>
                    <a:pt x="156943" y="154217"/>
                    <a:pt x="230233" y="101830"/>
                    <a:pt x="219385" y="103417"/>
                  </a:cubicBezTo>
                  <a:cubicBezTo>
                    <a:pt x="208537" y="105004"/>
                    <a:pt x="90798" y="186496"/>
                    <a:pt x="108260" y="170092"/>
                  </a:cubicBezTo>
                  <a:cubicBezTo>
                    <a:pt x="125723" y="153688"/>
                    <a:pt x="338712" y="6050"/>
                    <a:pt x="324160" y="4992"/>
                  </a:cubicBezTo>
                  <a:cubicBezTo>
                    <a:pt x="309608" y="3934"/>
                    <a:pt x="29679" y="161890"/>
                    <a:pt x="3485" y="1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26ED4F0F-7DEB-439D-8067-9D79BB315879}"/>
                </a:ext>
              </a:extLst>
            </p:cNvPr>
            <p:cNvSpPr/>
            <p:nvPr/>
          </p:nvSpPr>
          <p:spPr>
            <a:xfrm>
              <a:off x="464306" y="1355650"/>
              <a:ext cx="565982" cy="128663"/>
            </a:xfrm>
            <a:custGeom>
              <a:avLst/>
              <a:gdLst>
                <a:gd name="connsiteX0" fmla="*/ 832 w 565982"/>
                <a:gd name="connsiteY0" fmla="*/ 75 h 128663"/>
                <a:gd name="connsiteX1" fmla="*/ 205619 w 565982"/>
                <a:gd name="connsiteY1" fmla="*/ 39763 h 128663"/>
                <a:gd name="connsiteX2" fmla="*/ 335794 w 565982"/>
                <a:gd name="connsiteY2" fmla="*/ 104850 h 128663"/>
                <a:gd name="connsiteX3" fmla="*/ 224669 w 565982"/>
                <a:gd name="connsiteY3" fmla="*/ 28650 h 128663"/>
                <a:gd name="connsiteX4" fmla="*/ 315157 w 565982"/>
                <a:gd name="connsiteY4" fmla="*/ 115963 h 128663"/>
                <a:gd name="connsiteX5" fmla="*/ 373894 w 565982"/>
                <a:gd name="connsiteY5" fmla="*/ 128663 h 128663"/>
                <a:gd name="connsiteX6" fmla="*/ 565982 w 565982"/>
                <a:gd name="connsiteY6" fmla="*/ 122313 h 128663"/>
                <a:gd name="connsiteX7" fmla="*/ 358019 w 565982"/>
                <a:gd name="connsiteY7" fmla="*/ 119138 h 128663"/>
                <a:gd name="connsiteX8" fmla="*/ 227844 w 565982"/>
                <a:gd name="connsiteY8" fmla="*/ 42938 h 128663"/>
                <a:gd name="connsiteX9" fmla="*/ 135769 w 565982"/>
                <a:gd name="connsiteY9" fmla="*/ 49288 h 128663"/>
                <a:gd name="connsiteX10" fmla="*/ 832 w 565982"/>
                <a:gd name="connsiteY10" fmla="*/ 75 h 1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982" h="128663">
                  <a:moveTo>
                    <a:pt x="832" y="75"/>
                  </a:moveTo>
                  <a:cubicBezTo>
                    <a:pt x="12474" y="-1512"/>
                    <a:pt x="149792" y="22301"/>
                    <a:pt x="205619" y="39763"/>
                  </a:cubicBezTo>
                  <a:cubicBezTo>
                    <a:pt x="261446" y="57226"/>
                    <a:pt x="332619" y="106702"/>
                    <a:pt x="335794" y="104850"/>
                  </a:cubicBezTo>
                  <a:cubicBezTo>
                    <a:pt x="338969" y="102998"/>
                    <a:pt x="228108" y="26798"/>
                    <a:pt x="224669" y="28650"/>
                  </a:cubicBezTo>
                  <a:cubicBezTo>
                    <a:pt x="221230" y="30502"/>
                    <a:pt x="290286" y="99294"/>
                    <a:pt x="315157" y="115963"/>
                  </a:cubicBezTo>
                  <a:cubicBezTo>
                    <a:pt x="340028" y="132632"/>
                    <a:pt x="332090" y="127605"/>
                    <a:pt x="373894" y="128663"/>
                  </a:cubicBezTo>
                  <a:lnTo>
                    <a:pt x="565982" y="122313"/>
                  </a:lnTo>
                  <a:cubicBezTo>
                    <a:pt x="563336" y="120726"/>
                    <a:pt x="414375" y="132367"/>
                    <a:pt x="358019" y="119138"/>
                  </a:cubicBezTo>
                  <a:cubicBezTo>
                    <a:pt x="301663" y="105909"/>
                    <a:pt x="264886" y="54580"/>
                    <a:pt x="227844" y="42938"/>
                  </a:cubicBezTo>
                  <a:cubicBezTo>
                    <a:pt x="190802" y="31296"/>
                    <a:pt x="168577" y="55373"/>
                    <a:pt x="135769" y="49288"/>
                  </a:cubicBezTo>
                  <a:cubicBezTo>
                    <a:pt x="102961" y="43203"/>
                    <a:pt x="-10810" y="1662"/>
                    <a:pt x="83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14511AD5-9910-4EA9-9ECE-703CC78CC2AC}"/>
                </a:ext>
              </a:extLst>
            </p:cNvPr>
            <p:cNvSpPr/>
            <p:nvPr/>
          </p:nvSpPr>
          <p:spPr>
            <a:xfrm>
              <a:off x="358753" y="1287006"/>
              <a:ext cx="187929" cy="92906"/>
            </a:xfrm>
            <a:custGeom>
              <a:avLst/>
              <a:gdLst>
                <a:gd name="connsiteX0" fmla="*/ 22 w 187929"/>
                <a:gd name="connsiteY0" fmla="*/ 9982 h 92906"/>
                <a:gd name="connsiteX1" fmla="*/ 111147 w 187929"/>
                <a:gd name="connsiteY1" fmla="*/ 90944 h 92906"/>
                <a:gd name="connsiteX2" fmla="*/ 134960 w 187929"/>
                <a:gd name="connsiteY2" fmla="*/ 68719 h 92906"/>
                <a:gd name="connsiteX3" fmla="*/ 187347 w 187929"/>
                <a:gd name="connsiteY3" fmla="*/ 78244 h 92906"/>
                <a:gd name="connsiteX4" fmla="*/ 160360 w 187929"/>
                <a:gd name="connsiteY4" fmla="*/ 35382 h 92906"/>
                <a:gd name="connsiteX5" fmla="*/ 119085 w 187929"/>
                <a:gd name="connsiteY5" fmla="*/ 457 h 92906"/>
                <a:gd name="connsiteX6" fmla="*/ 168297 w 187929"/>
                <a:gd name="connsiteY6" fmla="*/ 60782 h 92906"/>
                <a:gd name="connsiteX7" fmla="*/ 142897 w 187929"/>
                <a:gd name="connsiteY7" fmla="*/ 68719 h 92906"/>
                <a:gd name="connsiteX8" fmla="*/ 101622 w 187929"/>
                <a:gd name="connsiteY8" fmla="*/ 83007 h 92906"/>
                <a:gd name="connsiteX9" fmla="*/ 22 w 187929"/>
                <a:gd name="connsiteY9" fmla="*/ 9982 h 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929" h="92906">
                  <a:moveTo>
                    <a:pt x="22" y="9982"/>
                  </a:moveTo>
                  <a:cubicBezTo>
                    <a:pt x="1609" y="11305"/>
                    <a:pt x="88657" y="81155"/>
                    <a:pt x="111147" y="90944"/>
                  </a:cubicBezTo>
                  <a:cubicBezTo>
                    <a:pt x="133637" y="100733"/>
                    <a:pt x="122260" y="70836"/>
                    <a:pt x="134960" y="68719"/>
                  </a:cubicBezTo>
                  <a:cubicBezTo>
                    <a:pt x="147660" y="66602"/>
                    <a:pt x="183114" y="83800"/>
                    <a:pt x="187347" y="78244"/>
                  </a:cubicBezTo>
                  <a:cubicBezTo>
                    <a:pt x="191580" y="72688"/>
                    <a:pt x="171737" y="48346"/>
                    <a:pt x="160360" y="35382"/>
                  </a:cubicBezTo>
                  <a:cubicBezTo>
                    <a:pt x="148983" y="22418"/>
                    <a:pt x="117762" y="-3776"/>
                    <a:pt x="119085" y="457"/>
                  </a:cubicBezTo>
                  <a:cubicBezTo>
                    <a:pt x="120408" y="4690"/>
                    <a:pt x="164328" y="49405"/>
                    <a:pt x="168297" y="60782"/>
                  </a:cubicBezTo>
                  <a:cubicBezTo>
                    <a:pt x="172266" y="72159"/>
                    <a:pt x="154009" y="65015"/>
                    <a:pt x="142897" y="68719"/>
                  </a:cubicBezTo>
                  <a:cubicBezTo>
                    <a:pt x="131785" y="72423"/>
                    <a:pt x="122259" y="90151"/>
                    <a:pt x="101622" y="83007"/>
                  </a:cubicBezTo>
                  <a:cubicBezTo>
                    <a:pt x="80985" y="75863"/>
                    <a:pt x="-1565" y="8659"/>
                    <a:pt x="22" y="9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A7F5BFB9-21CB-4C30-A582-9855FA64290E}"/>
                </a:ext>
              </a:extLst>
            </p:cNvPr>
            <p:cNvSpPr/>
            <p:nvPr/>
          </p:nvSpPr>
          <p:spPr>
            <a:xfrm>
              <a:off x="333375" y="1300032"/>
              <a:ext cx="161903" cy="79582"/>
            </a:xfrm>
            <a:custGeom>
              <a:avLst/>
              <a:gdLst>
                <a:gd name="connsiteX0" fmla="*/ 0 w 161903"/>
                <a:gd name="connsiteY0" fmla="*/ 131 h 79582"/>
                <a:gd name="connsiteX1" fmla="*/ 101600 w 161903"/>
                <a:gd name="connsiteY1" fmla="*/ 49343 h 79582"/>
                <a:gd name="connsiteX2" fmla="*/ 160338 w 161903"/>
                <a:gd name="connsiteY2" fmla="*/ 79506 h 79582"/>
                <a:gd name="connsiteX3" fmla="*/ 141288 w 161903"/>
                <a:gd name="connsiteY3" fmla="*/ 57281 h 79582"/>
                <a:gd name="connsiteX4" fmla="*/ 101600 w 161903"/>
                <a:gd name="connsiteY4" fmla="*/ 35056 h 79582"/>
                <a:gd name="connsiteX5" fmla="*/ 0 w 161903"/>
                <a:gd name="connsiteY5" fmla="*/ 131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03" h="79582">
                  <a:moveTo>
                    <a:pt x="0" y="131"/>
                  </a:moveTo>
                  <a:cubicBezTo>
                    <a:pt x="0" y="2512"/>
                    <a:pt x="74877" y="36114"/>
                    <a:pt x="101600" y="49343"/>
                  </a:cubicBezTo>
                  <a:cubicBezTo>
                    <a:pt x="128323" y="62572"/>
                    <a:pt x="153723" y="78183"/>
                    <a:pt x="160338" y="79506"/>
                  </a:cubicBezTo>
                  <a:cubicBezTo>
                    <a:pt x="166953" y="80829"/>
                    <a:pt x="151078" y="64689"/>
                    <a:pt x="141288" y="57281"/>
                  </a:cubicBezTo>
                  <a:cubicBezTo>
                    <a:pt x="131498" y="49873"/>
                    <a:pt x="120915" y="41671"/>
                    <a:pt x="101600" y="35056"/>
                  </a:cubicBezTo>
                  <a:cubicBezTo>
                    <a:pt x="82285" y="28441"/>
                    <a:pt x="0" y="-2250"/>
                    <a:pt x="0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B67FCBD2-0483-4123-8209-F12F14FC594C}"/>
                </a:ext>
              </a:extLst>
            </p:cNvPr>
            <p:cNvSpPr/>
            <p:nvPr/>
          </p:nvSpPr>
          <p:spPr>
            <a:xfrm>
              <a:off x="329788" y="1284238"/>
              <a:ext cx="204607" cy="19100"/>
            </a:xfrm>
            <a:custGeom>
              <a:avLst/>
              <a:gdLst>
                <a:gd name="connsiteX0" fmla="*/ 412 w 204607"/>
                <a:gd name="connsiteY0" fmla="*/ 9575 h 19100"/>
                <a:gd name="connsiteX1" fmla="*/ 182975 w 204607"/>
                <a:gd name="connsiteY1" fmla="*/ 50 h 19100"/>
                <a:gd name="connsiteX2" fmla="*/ 195675 w 204607"/>
                <a:gd name="connsiteY2" fmla="*/ 6400 h 19100"/>
                <a:gd name="connsiteX3" fmla="*/ 133762 w 204607"/>
                <a:gd name="connsiteY3" fmla="*/ 19100 h 19100"/>
                <a:gd name="connsiteX4" fmla="*/ 412 w 204607"/>
                <a:gd name="connsiteY4" fmla="*/ 9575 h 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07" h="19100">
                  <a:moveTo>
                    <a:pt x="412" y="9575"/>
                  </a:moveTo>
                  <a:cubicBezTo>
                    <a:pt x="8614" y="6400"/>
                    <a:pt x="150431" y="579"/>
                    <a:pt x="182975" y="50"/>
                  </a:cubicBezTo>
                  <a:cubicBezTo>
                    <a:pt x="215519" y="-479"/>
                    <a:pt x="203877" y="3225"/>
                    <a:pt x="195675" y="6400"/>
                  </a:cubicBezTo>
                  <a:cubicBezTo>
                    <a:pt x="187473" y="9575"/>
                    <a:pt x="158633" y="19100"/>
                    <a:pt x="133762" y="19100"/>
                  </a:cubicBezTo>
                  <a:cubicBezTo>
                    <a:pt x="108891" y="19100"/>
                    <a:pt x="-7790" y="12750"/>
                    <a:pt x="412" y="9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C90F0A2-2409-412E-89E6-3A3D0565F033}"/>
                </a:ext>
              </a:extLst>
            </p:cNvPr>
            <p:cNvSpPr/>
            <p:nvPr/>
          </p:nvSpPr>
          <p:spPr>
            <a:xfrm>
              <a:off x="338092" y="1252303"/>
              <a:ext cx="455927" cy="47861"/>
            </a:xfrm>
            <a:custGeom>
              <a:avLst/>
              <a:gdLst>
                <a:gd name="connsiteX0" fmla="*/ 46 w 455927"/>
                <a:gd name="connsiteY0" fmla="*/ 47860 h 47861"/>
                <a:gd name="connsiteX1" fmla="*/ 98471 w 455927"/>
                <a:gd name="connsiteY1" fmla="*/ 8172 h 47861"/>
                <a:gd name="connsiteX2" fmla="*/ 279446 w 455927"/>
                <a:gd name="connsiteY2" fmla="*/ 24047 h 47861"/>
                <a:gd name="connsiteX3" fmla="*/ 341358 w 455927"/>
                <a:gd name="connsiteY3" fmla="*/ 39922 h 47861"/>
                <a:gd name="connsiteX4" fmla="*/ 455658 w 455927"/>
                <a:gd name="connsiteY4" fmla="*/ 235 h 47861"/>
                <a:gd name="connsiteX5" fmla="*/ 369933 w 455927"/>
                <a:gd name="connsiteY5" fmla="*/ 24047 h 47861"/>
                <a:gd name="connsiteX6" fmla="*/ 269921 w 455927"/>
                <a:gd name="connsiteY6" fmla="*/ 36747 h 47861"/>
                <a:gd name="connsiteX7" fmla="*/ 109583 w 455927"/>
                <a:gd name="connsiteY7" fmla="*/ 9760 h 47861"/>
                <a:gd name="connsiteX8" fmla="*/ 46 w 455927"/>
                <a:gd name="connsiteY8" fmla="*/ 47860 h 4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27" h="47861">
                  <a:moveTo>
                    <a:pt x="46" y="47860"/>
                  </a:moveTo>
                  <a:cubicBezTo>
                    <a:pt x="-1806" y="47595"/>
                    <a:pt x="51904" y="12141"/>
                    <a:pt x="98471" y="8172"/>
                  </a:cubicBezTo>
                  <a:cubicBezTo>
                    <a:pt x="145038" y="4203"/>
                    <a:pt x="238965" y="18755"/>
                    <a:pt x="279446" y="24047"/>
                  </a:cubicBezTo>
                  <a:cubicBezTo>
                    <a:pt x="319927" y="29339"/>
                    <a:pt x="311989" y="43891"/>
                    <a:pt x="341358" y="39922"/>
                  </a:cubicBezTo>
                  <a:cubicBezTo>
                    <a:pt x="370727" y="35953"/>
                    <a:pt x="450896" y="2881"/>
                    <a:pt x="455658" y="235"/>
                  </a:cubicBezTo>
                  <a:cubicBezTo>
                    <a:pt x="460420" y="-2411"/>
                    <a:pt x="400889" y="17962"/>
                    <a:pt x="369933" y="24047"/>
                  </a:cubicBezTo>
                  <a:cubicBezTo>
                    <a:pt x="338977" y="30132"/>
                    <a:pt x="313313" y="39128"/>
                    <a:pt x="269921" y="36747"/>
                  </a:cubicBezTo>
                  <a:cubicBezTo>
                    <a:pt x="226529" y="34366"/>
                    <a:pt x="154827" y="8702"/>
                    <a:pt x="109583" y="9760"/>
                  </a:cubicBezTo>
                  <a:cubicBezTo>
                    <a:pt x="64339" y="10818"/>
                    <a:pt x="1898" y="48125"/>
                    <a:pt x="46" y="47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B4D5B886-10F6-4C14-AFB5-766856EA6294}"/>
                </a:ext>
              </a:extLst>
            </p:cNvPr>
            <p:cNvSpPr/>
            <p:nvPr/>
          </p:nvSpPr>
          <p:spPr>
            <a:xfrm>
              <a:off x="574252" y="1329789"/>
              <a:ext cx="190189" cy="41812"/>
            </a:xfrm>
            <a:custGeom>
              <a:avLst/>
              <a:gdLst>
                <a:gd name="connsiteX0" fmla="*/ 423 w 190189"/>
                <a:gd name="connsiteY0" fmla="*/ 3711 h 41812"/>
                <a:gd name="connsiteX1" fmla="*/ 187748 w 190189"/>
                <a:gd name="connsiteY1" fmla="*/ 41811 h 41812"/>
                <a:gd name="connsiteX2" fmla="*/ 111548 w 190189"/>
                <a:gd name="connsiteY2" fmla="*/ 2124 h 41812"/>
                <a:gd name="connsiteX3" fmla="*/ 176636 w 190189"/>
                <a:gd name="connsiteY3" fmla="*/ 6886 h 41812"/>
                <a:gd name="connsiteX4" fmla="*/ 111548 w 190189"/>
                <a:gd name="connsiteY4" fmla="*/ 19586 h 41812"/>
                <a:gd name="connsiteX5" fmla="*/ 135361 w 190189"/>
                <a:gd name="connsiteY5" fmla="*/ 19586 h 41812"/>
                <a:gd name="connsiteX6" fmla="*/ 423 w 190189"/>
                <a:gd name="connsiteY6" fmla="*/ 3711 h 4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89" h="41812">
                  <a:moveTo>
                    <a:pt x="423" y="3711"/>
                  </a:moveTo>
                  <a:cubicBezTo>
                    <a:pt x="9154" y="7415"/>
                    <a:pt x="169227" y="42075"/>
                    <a:pt x="187748" y="41811"/>
                  </a:cubicBezTo>
                  <a:cubicBezTo>
                    <a:pt x="206269" y="41547"/>
                    <a:pt x="113400" y="7945"/>
                    <a:pt x="111548" y="2124"/>
                  </a:cubicBezTo>
                  <a:cubicBezTo>
                    <a:pt x="109696" y="-3697"/>
                    <a:pt x="176636" y="3976"/>
                    <a:pt x="176636" y="6886"/>
                  </a:cubicBezTo>
                  <a:cubicBezTo>
                    <a:pt x="176636" y="9796"/>
                    <a:pt x="118427" y="17469"/>
                    <a:pt x="111548" y="19586"/>
                  </a:cubicBezTo>
                  <a:cubicBezTo>
                    <a:pt x="104669" y="21703"/>
                    <a:pt x="149913" y="23290"/>
                    <a:pt x="135361" y="19586"/>
                  </a:cubicBezTo>
                  <a:cubicBezTo>
                    <a:pt x="120809" y="15882"/>
                    <a:pt x="-8308" y="7"/>
                    <a:pt x="423" y="3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A38B0C98-1AD3-4CE9-8B8B-B17DA3F644B4}"/>
                </a:ext>
              </a:extLst>
            </p:cNvPr>
            <p:cNvSpPr/>
            <p:nvPr/>
          </p:nvSpPr>
          <p:spPr>
            <a:xfrm>
              <a:off x="688532" y="996452"/>
              <a:ext cx="466570" cy="358915"/>
            </a:xfrm>
            <a:custGeom>
              <a:avLst/>
              <a:gdLst>
                <a:gd name="connsiteX0" fmla="*/ 9968 w 466570"/>
                <a:gd name="connsiteY0" fmla="*/ 3673 h 358915"/>
                <a:gd name="connsiteX1" fmla="*/ 167131 w 466570"/>
                <a:gd name="connsiteY1" fmla="*/ 149723 h 358915"/>
                <a:gd name="connsiteX2" fmla="*/ 463993 w 466570"/>
                <a:gd name="connsiteY2" fmla="*/ 357686 h 358915"/>
                <a:gd name="connsiteX3" fmla="*/ 313181 w 466570"/>
                <a:gd name="connsiteY3" fmla="*/ 238623 h 358915"/>
                <a:gd name="connsiteX4" fmla="*/ 346518 w 466570"/>
                <a:gd name="connsiteY4" fmla="*/ 297361 h 358915"/>
                <a:gd name="connsiteX5" fmla="*/ 248093 w 466570"/>
                <a:gd name="connsiteY5" fmla="*/ 181473 h 358915"/>
                <a:gd name="connsiteX6" fmla="*/ 209993 w 466570"/>
                <a:gd name="connsiteY6" fmla="*/ 148136 h 358915"/>
                <a:gd name="connsiteX7" fmla="*/ 35368 w 466570"/>
                <a:gd name="connsiteY7" fmla="*/ 51298 h 358915"/>
                <a:gd name="connsiteX8" fmla="*/ 9968 w 466570"/>
                <a:gd name="connsiteY8" fmla="*/ 3673 h 3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570" h="358915">
                  <a:moveTo>
                    <a:pt x="9968" y="3673"/>
                  </a:moveTo>
                  <a:cubicBezTo>
                    <a:pt x="31928" y="20077"/>
                    <a:pt x="91460" y="90721"/>
                    <a:pt x="167131" y="149723"/>
                  </a:cubicBezTo>
                  <a:cubicBezTo>
                    <a:pt x="242802" y="208725"/>
                    <a:pt x="439651" y="342869"/>
                    <a:pt x="463993" y="357686"/>
                  </a:cubicBezTo>
                  <a:cubicBezTo>
                    <a:pt x="488335" y="372503"/>
                    <a:pt x="332760" y="248677"/>
                    <a:pt x="313181" y="238623"/>
                  </a:cubicBezTo>
                  <a:cubicBezTo>
                    <a:pt x="293602" y="228569"/>
                    <a:pt x="357366" y="306886"/>
                    <a:pt x="346518" y="297361"/>
                  </a:cubicBezTo>
                  <a:cubicBezTo>
                    <a:pt x="335670" y="287836"/>
                    <a:pt x="270847" y="206344"/>
                    <a:pt x="248093" y="181473"/>
                  </a:cubicBezTo>
                  <a:cubicBezTo>
                    <a:pt x="225339" y="156602"/>
                    <a:pt x="245447" y="169832"/>
                    <a:pt x="209993" y="148136"/>
                  </a:cubicBezTo>
                  <a:cubicBezTo>
                    <a:pt x="174539" y="126440"/>
                    <a:pt x="65795" y="72729"/>
                    <a:pt x="35368" y="51298"/>
                  </a:cubicBezTo>
                  <a:cubicBezTo>
                    <a:pt x="4941" y="29867"/>
                    <a:pt x="-11992" y="-12731"/>
                    <a:pt x="9968" y="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A020026B-390E-4026-8874-2AED2BD5D126}"/>
                </a:ext>
              </a:extLst>
            </p:cNvPr>
            <p:cNvSpPr/>
            <p:nvPr/>
          </p:nvSpPr>
          <p:spPr>
            <a:xfrm>
              <a:off x="844534" y="1289048"/>
              <a:ext cx="178006" cy="153622"/>
            </a:xfrm>
            <a:custGeom>
              <a:avLst/>
              <a:gdLst>
                <a:gd name="connsiteX0" fmla="*/ 16 w 178006"/>
                <a:gd name="connsiteY0" fmla="*/ 46040 h 153622"/>
                <a:gd name="connsiteX1" fmla="*/ 141304 w 178006"/>
                <a:gd name="connsiteY1" fmla="*/ 28577 h 153622"/>
                <a:gd name="connsiteX2" fmla="*/ 177816 w 178006"/>
                <a:gd name="connsiteY2" fmla="*/ 2 h 153622"/>
                <a:gd name="connsiteX3" fmla="*/ 155591 w 178006"/>
                <a:gd name="connsiteY3" fmla="*/ 30165 h 153622"/>
                <a:gd name="connsiteX4" fmla="*/ 154004 w 178006"/>
                <a:gd name="connsiteY4" fmla="*/ 57152 h 153622"/>
                <a:gd name="connsiteX5" fmla="*/ 141304 w 178006"/>
                <a:gd name="connsiteY5" fmla="*/ 147640 h 153622"/>
                <a:gd name="connsiteX6" fmla="*/ 112729 w 178006"/>
                <a:gd name="connsiteY6" fmla="*/ 144465 h 153622"/>
                <a:gd name="connsiteX7" fmla="*/ 38116 w 178006"/>
                <a:gd name="connsiteY7" fmla="*/ 139702 h 153622"/>
                <a:gd name="connsiteX8" fmla="*/ 130191 w 178006"/>
                <a:gd name="connsiteY8" fmla="*/ 111127 h 153622"/>
                <a:gd name="connsiteX9" fmla="*/ 133366 w 178006"/>
                <a:gd name="connsiteY9" fmla="*/ 73027 h 153622"/>
                <a:gd name="connsiteX10" fmla="*/ 150829 w 178006"/>
                <a:gd name="connsiteY10" fmla="*/ 19052 h 153622"/>
                <a:gd name="connsiteX11" fmla="*/ 16 w 178006"/>
                <a:gd name="connsiteY11" fmla="*/ 46040 h 15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06" h="153622">
                  <a:moveTo>
                    <a:pt x="16" y="46040"/>
                  </a:moveTo>
                  <a:cubicBezTo>
                    <a:pt x="-1571" y="47627"/>
                    <a:pt x="111671" y="36250"/>
                    <a:pt x="141304" y="28577"/>
                  </a:cubicBezTo>
                  <a:cubicBezTo>
                    <a:pt x="170937" y="20904"/>
                    <a:pt x="175435" y="-263"/>
                    <a:pt x="177816" y="2"/>
                  </a:cubicBezTo>
                  <a:cubicBezTo>
                    <a:pt x="180197" y="267"/>
                    <a:pt x="159560" y="20640"/>
                    <a:pt x="155591" y="30165"/>
                  </a:cubicBezTo>
                  <a:cubicBezTo>
                    <a:pt x="151622" y="39690"/>
                    <a:pt x="156385" y="37573"/>
                    <a:pt x="154004" y="57152"/>
                  </a:cubicBezTo>
                  <a:cubicBezTo>
                    <a:pt x="151623" y="76731"/>
                    <a:pt x="148183" y="133088"/>
                    <a:pt x="141304" y="147640"/>
                  </a:cubicBezTo>
                  <a:cubicBezTo>
                    <a:pt x="134425" y="162192"/>
                    <a:pt x="129927" y="145788"/>
                    <a:pt x="112729" y="144465"/>
                  </a:cubicBezTo>
                  <a:cubicBezTo>
                    <a:pt x="95531" y="143142"/>
                    <a:pt x="35206" y="145258"/>
                    <a:pt x="38116" y="139702"/>
                  </a:cubicBezTo>
                  <a:cubicBezTo>
                    <a:pt x="41026" y="134146"/>
                    <a:pt x="114316" y="122240"/>
                    <a:pt x="130191" y="111127"/>
                  </a:cubicBezTo>
                  <a:cubicBezTo>
                    <a:pt x="146066" y="100015"/>
                    <a:pt x="129926" y="88373"/>
                    <a:pt x="133366" y="73027"/>
                  </a:cubicBezTo>
                  <a:cubicBezTo>
                    <a:pt x="136806" y="57681"/>
                    <a:pt x="168821" y="25402"/>
                    <a:pt x="150829" y="19052"/>
                  </a:cubicBezTo>
                  <a:cubicBezTo>
                    <a:pt x="132837" y="12702"/>
                    <a:pt x="1603" y="44453"/>
                    <a:pt x="16" y="46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E8FEADD9-6F64-4ACA-9FA0-9B66A1B7C68A}"/>
                </a:ext>
              </a:extLst>
            </p:cNvPr>
            <p:cNvSpPr/>
            <p:nvPr/>
          </p:nvSpPr>
          <p:spPr>
            <a:xfrm>
              <a:off x="817227" y="1348481"/>
              <a:ext cx="131521" cy="46958"/>
            </a:xfrm>
            <a:custGeom>
              <a:avLst/>
              <a:gdLst>
                <a:gd name="connsiteX0" fmla="*/ 336 w 131521"/>
                <a:gd name="connsiteY0" fmla="*/ 2482 h 46958"/>
                <a:gd name="connsiteX1" fmla="*/ 130511 w 131521"/>
                <a:gd name="connsiteY1" fmla="*/ 4069 h 46958"/>
                <a:gd name="connsiteX2" fmla="*/ 62248 w 131521"/>
                <a:gd name="connsiteY2" fmla="*/ 46932 h 46958"/>
                <a:gd name="connsiteX3" fmla="*/ 90823 w 131521"/>
                <a:gd name="connsiteY3" fmla="*/ 10419 h 46958"/>
                <a:gd name="connsiteX4" fmla="*/ 336 w 131521"/>
                <a:gd name="connsiteY4" fmla="*/ 2482 h 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1" h="46958">
                  <a:moveTo>
                    <a:pt x="336" y="2482"/>
                  </a:moveTo>
                  <a:cubicBezTo>
                    <a:pt x="6951" y="1424"/>
                    <a:pt x="120192" y="-3339"/>
                    <a:pt x="130511" y="4069"/>
                  </a:cubicBezTo>
                  <a:cubicBezTo>
                    <a:pt x="140830" y="11477"/>
                    <a:pt x="68863" y="45874"/>
                    <a:pt x="62248" y="46932"/>
                  </a:cubicBezTo>
                  <a:cubicBezTo>
                    <a:pt x="55633" y="47990"/>
                    <a:pt x="94792" y="17298"/>
                    <a:pt x="90823" y="10419"/>
                  </a:cubicBezTo>
                  <a:cubicBezTo>
                    <a:pt x="86854" y="3540"/>
                    <a:pt x="-6279" y="3540"/>
                    <a:pt x="336" y="2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B909C78B-F63B-4C91-8076-BB37BD1BA9AB}"/>
                </a:ext>
              </a:extLst>
            </p:cNvPr>
            <p:cNvSpPr/>
            <p:nvPr/>
          </p:nvSpPr>
          <p:spPr>
            <a:xfrm>
              <a:off x="337701" y="703970"/>
              <a:ext cx="450596" cy="322823"/>
            </a:xfrm>
            <a:custGeom>
              <a:avLst/>
              <a:gdLst>
                <a:gd name="connsiteX0" fmla="*/ 437 w 450596"/>
                <a:gd name="connsiteY0" fmla="*/ 880 h 322823"/>
                <a:gd name="connsiteX1" fmla="*/ 195699 w 450596"/>
                <a:gd name="connsiteY1" fmla="*/ 227893 h 322823"/>
                <a:gd name="connsiteX2" fmla="*/ 290949 w 450596"/>
                <a:gd name="connsiteY2" fmla="*/ 300918 h 322823"/>
                <a:gd name="connsiteX3" fmla="*/ 389374 w 450596"/>
                <a:gd name="connsiteY3" fmla="*/ 302505 h 322823"/>
                <a:gd name="connsiteX4" fmla="*/ 449699 w 450596"/>
                <a:gd name="connsiteY4" fmla="*/ 316793 h 322823"/>
                <a:gd name="connsiteX5" fmla="*/ 414774 w 450596"/>
                <a:gd name="connsiteY5" fmla="*/ 313618 h 322823"/>
                <a:gd name="connsiteX6" fmla="*/ 278249 w 450596"/>
                <a:gd name="connsiteY6" fmla="*/ 310443 h 322823"/>
                <a:gd name="connsiteX7" fmla="*/ 146487 w 450596"/>
                <a:gd name="connsiteY7" fmla="*/ 154868 h 322823"/>
                <a:gd name="connsiteX8" fmla="*/ 437 w 450596"/>
                <a:gd name="connsiteY8" fmla="*/ 880 h 32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596" h="322823">
                  <a:moveTo>
                    <a:pt x="437" y="880"/>
                  </a:moveTo>
                  <a:cubicBezTo>
                    <a:pt x="8639" y="13051"/>
                    <a:pt x="147280" y="177887"/>
                    <a:pt x="195699" y="227893"/>
                  </a:cubicBezTo>
                  <a:cubicBezTo>
                    <a:pt x="244118" y="277899"/>
                    <a:pt x="258670" y="288483"/>
                    <a:pt x="290949" y="300918"/>
                  </a:cubicBezTo>
                  <a:cubicBezTo>
                    <a:pt x="323228" y="313353"/>
                    <a:pt x="362916" y="299859"/>
                    <a:pt x="389374" y="302505"/>
                  </a:cubicBezTo>
                  <a:cubicBezTo>
                    <a:pt x="415832" y="305151"/>
                    <a:pt x="445466" y="314941"/>
                    <a:pt x="449699" y="316793"/>
                  </a:cubicBezTo>
                  <a:cubicBezTo>
                    <a:pt x="453932" y="318645"/>
                    <a:pt x="443349" y="314676"/>
                    <a:pt x="414774" y="313618"/>
                  </a:cubicBezTo>
                  <a:cubicBezTo>
                    <a:pt x="386199" y="312560"/>
                    <a:pt x="322963" y="336901"/>
                    <a:pt x="278249" y="310443"/>
                  </a:cubicBezTo>
                  <a:cubicBezTo>
                    <a:pt x="233535" y="283985"/>
                    <a:pt x="191466" y="203816"/>
                    <a:pt x="146487" y="154868"/>
                  </a:cubicBezTo>
                  <a:cubicBezTo>
                    <a:pt x="101508" y="105920"/>
                    <a:pt x="-7765" y="-11291"/>
                    <a:pt x="437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8CF94AB1-BC86-4B43-BA64-14EA6F5778E2}"/>
                </a:ext>
              </a:extLst>
            </p:cNvPr>
            <p:cNvSpPr/>
            <p:nvPr/>
          </p:nvSpPr>
          <p:spPr>
            <a:xfrm>
              <a:off x="280674" y="664825"/>
              <a:ext cx="282889" cy="519752"/>
            </a:xfrm>
            <a:custGeom>
              <a:avLst/>
              <a:gdLst>
                <a:gd name="connsiteX0" fmla="*/ 14601 w 282889"/>
                <a:gd name="connsiteY0" fmla="*/ 338 h 519752"/>
                <a:gd name="connsiteX1" fmla="*/ 314 w 282889"/>
                <a:gd name="connsiteY1" fmla="*/ 84475 h 519752"/>
                <a:gd name="connsiteX2" fmla="*/ 27301 w 282889"/>
                <a:gd name="connsiteY2" fmla="*/ 114638 h 519752"/>
                <a:gd name="connsiteX3" fmla="*/ 184464 w 282889"/>
                <a:gd name="connsiteY3" fmla="*/ 335300 h 519752"/>
                <a:gd name="connsiteX4" fmla="*/ 205101 w 282889"/>
                <a:gd name="connsiteY4" fmla="*/ 317838 h 519752"/>
                <a:gd name="connsiteX5" fmla="*/ 244789 w 282889"/>
                <a:gd name="connsiteY5" fmla="*/ 344825 h 519752"/>
                <a:gd name="connsiteX6" fmla="*/ 265426 w 282889"/>
                <a:gd name="connsiteY6" fmla="*/ 478175 h 519752"/>
                <a:gd name="connsiteX7" fmla="*/ 282889 w 282889"/>
                <a:gd name="connsiteY7" fmla="*/ 519450 h 519752"/>
                <a:gd name="connsiteX8" fmla="*/ 265426 w 282889"/>
                <a:gd name="connsiteY8" fmla="*/ 462300 h 519752"/>
                <a:gd name="connsiteX9" fmla="*/ 208276 w 282889"/>
                <a:gd name="connsiteY9" fmla="*/ 340063 h 519752"/>
                <a:gd name="connsiteX10" fmla="*/ 152714 w 282889"/>
                <a:gd name="connsiteY10" fmla="*/ 249575 h 519752"/>
                <a:gd name="connsiteX11" fmla="*/ 44764 w 282889"/>
                <a:gd name="connsiteY11" fmla="*/ 119400 h 519752"/>
                <a:gd name="connsiteX12" fmla="*/ 14601 w 282889"/>
                <a:gd name="connsiteY12" fmla="*/ 338 h 51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889" h="519752">
                  <a:moveTo>
                    <a:pt x="14601" y="338"/>
                  </a:moveTo>
                  <a:cubicBezTo>
                    <a:pt x="7193" y="-5483"/>
                    <a:pt x="-1803" y="65425"/>
                    <a:pt x="314" y="84475"/>
                  </a:cubicBezTo>
                  <a:cubicBezTo>
                    <a:pt x="2431" y="103525"/>
                    <a:pt x="-3390" y="72834"/>
                    <a:pt x="27301" y="114638"/>
                  </a:cubicBezTo>
                  <a:cubicBezTo>
                    <a:pt x="57992" y="156442"/>
                    <a:pt x="154831" y="301433"/>
                    <a:pt x="184464" y="335300"/>
                  </a:cubicBezTo>
                  <a:cubicBezTo>
                    <a:pt x="214097" y="369167"/>
                    <a:pt x="195047" y="316251"/>
                    <a:pt x="205101" y="317838"/>
                  </a:cubicBezTo>
                  <a:cubicBezTo>
                    <a:pt x="215155" y="319425"/>
                    <a:pt x="234735" y="318102"/>
                    <a:pt x="244789" y="344825"/>
                  </a:cubicBezTo>
                  <a:cubicBezTo>
                    <a:pt x="254843" y="371548"/>
                    <a:pt x="259076" y="449071"/>
                    <a:pt x="265426" y="478175"/>
                  </a:cubicBezTo>
                  <a:cubicBezTo>
                    <a:pt x="271776" y="507279"/>
                    <a:pt x="282889" y="522096"/>
                    <a:pt x="282889" y="519450"/>
                  </a:cubicBezTo>
                  <a:cubicBezTo>
                    <a:pt x="282889" y="516804"/>
                    <a:pt x="277861" y="492198"/>
                    <a:pt x="265426" y="462300"/>
                  </a:cubicBezTo>
                  <a:cubicBezTo>
                    <a:pt x="252991" y="432402"/>
                    <a:pt x="227061" y="375517"/>
                    <a:pt x="208276" y="340063"/>
                  </a:cubicBezTo>
                  <a:cubicBezTo>
                    <a:pt x="189491" y="304609"/>
                    <a:pt x="179966" y="286352"/>
                    <a:pt x="152714" y="249575"/>
                  </a:cubicBezTo>
                  <a:cubicBezTo>
                    <a:pt x="125462" y="212798"/>
                    <a:pt x="68841" y="155648"/>
                    <a:pt x="44764" y="119400"/>
                  </a:cubicBezTo>
                  <a:cubicBezTo>
                    <a:pt x="20687" y="83152"/>
                    <a:pt x="22009" y="6159"/>
                    <a:pt x="14601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A30A76FF-0528-47E5-B2E4-36F218563257}"/>
                </a:ext>
              </a:extLst>
            </p:cNvPr>
            <p:cNvSpPr/>
            <p:nvPr/>
          </p:nvSpPr>
          <p:spPr>
            <a:xfrm>
              <a:off x="577526" y="1162031"/>
              <a:ext cx="205303" cy="101753"/>
            </a:xfrm>
            <a:custGeom>
              <a:avLst/>
              <a:gdLst>
                <a:gd name="connsiteX0" fmla="*/ 324 w 205303"/>
                <a:gd name="connsiteY0" fmla="*/ 34944 h 101753"/>
                <a:gd name="connsiteX1" fmla="*/ 93987 w 205303"/>
                <a:gd name="connsiteY1" fmla="*/ 30182 h 101753"/>
                <a:gd name="connsiteX2" fmla="*/ 192412 w 205303"/>
                <a:gd name="connsiteY2" fmla="*/ 47644 h 101753"/>
                <a:gd name="connsiteX3" fmla="*/ 201937 w 205303"/>
                <a:gd name="connsiteY3" fmla="*/ 101619 h 101753"/>
                <a:gd name="connsiteX4" fmla="*/ 171774 w 205303"/>
                <a:gd name="connsiteY4" fmla="*/ 30182 h 101753"/>
                <a:gd name="connsiteX5" fmla="*/ 152724 w 205303"/>
                <a:gd name="connsiteY5" fmla="*/ 19 h 101753"/>
                <a:gd name="connsiteX6" fmla="*/ 127324 w 205303"/>
                <a:gd name="connsiteY6" fmla="*/ 25419 h 101753"/>
                <a:gd name="connsiteX7" fmla="*/ 324 w 205303"/>
                <a:gd name="connsiteY7" fmla="*/ 34944 h 10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03" h="101753">
                  <a:moveTo>
                    <a:pt x="324" y="34944"/>
                  </a:moveTo>
                  <a:cubicBezTo>
                    <a:pt x="-5232" y="35738"/>
                    <a:pt x="61972" y="28065"/>
                    <a:pt x="93987" y="30182"/>
                  </a:cubicBezTo>
                  <a:cubicBezTo>
                    <a:pt x="126002" y="32299"/>
                    <a:pt x="174420" y="35738"/>
                    <a:pt x="192412" y="47644"/>
                  </a:cubicBezTo>
                  <a:cubicBezTo>
                    <a:pt x="210404" y="59550"/>
                    <a:pt x="205377" y="104529"/>
                    <a:pt x="201937" y="101619"/>
                  </a:cubicBezTo>
                  <a:cubicBezTo>
                    <a:pt x="198497" y="98709"/>
                    <a:pt x="179976" y="47115"/>
                    <a:pt x="171774" y="30182"/>
                  </a:cubicBezTo>
                  <a:cubicBezTo>
                    <a:pt x="163572" y="13249"/>
                    <a:pt x="160132" y="813"/>
                    <a:pt x="152724" y="19"/>
                  </a:cubicBezTo>
                  <a:cubicBezTo>
                    <a:pt x="145316" y="-775"/>
                    <a:pt x="152195" y="22773"/>
                    <a:pt x="127324" y="25419"/>
                  </a:cubicBezTo>
                  <a:cubicBezTo>
                    <a:pt x="102453" y="28065"/>
                    <a:pt x="5880" y="34150"/>
                    <a:pt x="324" y="34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7A64395E-30D2-4D57-94A9-5F61F7A84AEB}"/>
                </a:ext>
              </a:extLst>
            </p:cNvPr>
            <p:cNvSpPr/>
            <p:nvPr/>
          </p:nvSpPr>
          <p:spPr>
            <a:xfrm>
              <a:off x="55426" y="949170"/>
              <a:ext cx="192306" cy="97676"/>
            </a:xfrm>
            <a:custGeom>
              <a:avLst/>
              <a:gdLst>
                <a:gd name="connsiteX0" fmla="*/ 137 w 192306"/>
                <a:gd name="connsiteY0" fmla="*/ 155 h 97676"/>
                <a:gd name="connsiteX1" fmla="*/ 73162 w 192306"/>
                <a:gd name="connsiteY1" fmla="*/ 73180 h 97676"/>
                <a:gd name="connsiteX2" fmla="*/ 192224 w 192306"/>
                <a:gd name="connsiteY2" fmla="*/ 77943 h 97676"/>
                <a:gd name="connsiteX3" fmla="*/ 90624 w 192306"/>
                <a:gd name="connsiteY3" fmla="*/ 95405 h 97676"/>
                <a:gd name="connsiteX4" fmla="*/ 137 w 192306"/>
                <a:gd name="connsiteY4" fmla="*/ 155 h 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06" h="97676">
                  <a:moveTo>
                    <a:pt x="137" y="155"/>
                  </a:moveTo>
                  <a:cubicBezTo>
                    <a:pt x="-2773" y="-3549"/>
                    <a:pt x="41148" y="60215"/>
                    <a:pt x="73162" y="73180"/>
                  </a:cubicBezTo>
                  <a:cubicBezTo>
                    <a:pt x="105176" y="86145"/>
                    <a:pt x="189314" y="74239"/>
                    <a:pt x="192224" y="77943"/>
                  </a:cubicBezTo>
                  <a:cubicBezTo>
                    <a:pt x="195134" y="81647"/>
                    <a:pt x="120522" y="104930"/>
                    <a:pt x="90624" y="95405"/>
                  </a:cubicBezTo>
                  <a:cubicBezTo>
                    <a:pt x="60726" y="85880"/>
                    <a:pt x="3047" y="3859"/>
                    <a:pt x="137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39086CC-93CE-4654-B43E-83F649B1E74C}"/>
                </a:ext>
              </a:extLst>
            </p:cNvPr>
            <p:cNvSpPr/>
            <p:nvPr/>
          </p:nvSpPr>
          <p:spPr>
            <a:xfrm>
              <a:off x="250543" y="1032313"/>
              <a:ext cx="344431" cy="128188"/>
            </a:xfrm>
            <a:custGeom>
              <a:avLst/>
              <a:gdLst>
                <a:gd name="connsiteX0" fmla="*/ 282 w 344431"/>
                <a:gd name="connsiteY0" fmla="*/ 4325 h 128188"/>
                <a:gd name="connsiteX1" fmla="*/ 65370 w 344431"/>
                <a:gd name="connsiteY1" fmla="*/ 15437 h 128188"/>
                <a:gd name="connsiteX2" fmla="*/ 333657 w 344431"/>
                <a:gd name="connsiteY2" fmla="*/ 123387 h 128188"/>
                <a:gd name="connsiteX3" fmla="*/ 278095 w 344431"/>
                <a:gd name="connsiteY3" fmla="*/ 101162 h 128188"/>
                <a:gd name="connsiteX4" fmla="*/ 152682 w 344431"/>
                <a:gd name="connsiteY4" fmla="*/ 28137 h 128188"/>
                <a:gd name="connsiteX5" fmla="*/ 206657 w 344431"/>
                <a:gd name="connsiteY5" fmla="*/ 50362 h 128188"/>
                <a:gd name="connsiteX6" fmla="*/ 79657 w 344431"/>
                <a:gd name="connsiteY6" fmla="*/ 4325 h 128188"/>
                <a:gd name="connsiteX7" fmla="*/ 282 w 344431"/>
                <a:gd name="connsiteY7" fmla="*/ 4325 h 1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431" h="128188">
                  <a:moveTo>
                    <a:pt x="282" y="4325"/>
                  </a:moveTo>
                  <a:cubicBezTo>
                    <a:pt x="-2099" y="6177"/>
                    <a:pt x="9808" y="-4407"/>
                    <a:pt x="65370" y="15437"/>
                  </a:cubicBezTo>
                  <a:cubicBezTo>
                    <a:pt x="120933" y="35281"/>
                    <a:pt x="333657" y="123387"/>
                    <a:pt x="333657" y="123387"/>
                  </a:cubicBezTo>
                  <a:cubicBezTo>
                    <a:pt x="369111" y="137675"/>
                    <a:pt x="308257" y="117037"/>
                    <a:pt x="278095" y="101162"/>
                  </a:cubicBezTo>
                  <a:cubicBezTo>
                    <a:pt x="247933" y="85287"/>
                    <a:pt x="164588" y="36604"/>
                    <a:pt x="152682" y="28137"/>
                  </a:cubicBezTo>
                  <a:cubicBezTo>
                    <a:pt x="140776" y="19670"/>
                    <a:pt x="218828" y="54331"/>
                    <a:pt x="206657" y="50362"/>
                  </a:cubicBezTo>
                  <a:cubicBezTo>
                    <a:pt x="194486" y="46393"/>
                    <a:pt x="111671" y="13056"/>
                    <a:pt x="79657" y="4325"/>
                  </a:cubicBezTo>
                  <a:cubicBezTo>
                    <a:pt x="47643" y="-4406"/>
                    <a:pt x="2663" y="2473"/>
                    <a:pt x="282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A403B6EB-54D9-4F66-A1CF-C22E46529F3F}"/>
                </a:ext>
              </a:extLst>
            </p:cNvPr>
            <p:cNvSpPr/>
            <p:nvPr/>
          </p:nvSpPr>
          <p:spPr>
            <a:xfrm>
              <a:off x="47563" y="930253"/>
              <a:ext cx="197319" cy="62456"/>
            </a:xfrm>
            <a:custGeom>
              <a:avLst/>
              <a:gdLst>
                <a:gd name="connsiteX0" fmla="*/ 62 w 197319"/>
                <a:gd name="connsiteY0" fmla="*/ 15897 h 62456"/>
                <a:gd name="connsiteX1" fmla="*/ 100075 w 197319"/>
                <a:gd name="connsiteY1" fmla="*/ 60347 h 62456"/>
                <a:gd name="connsiteX2" fmla="*/ 193737 w 197319"/>
                <a:gd name="connsiteY2" fmla="*/ 52410 h 62456"/>
                <a:gd name="connsiteX3" fmla="*/ 177862 w 197319"/>
                <a:gd name="connsiteY3" fmla="*/ 27010 h 62456"/>
                <a:gd name="connsiteX4" fmla="*/ 177862 w 197319"/>
                <a:gd name="connsiteY4" fmla="*/ 6372 h 62456"/>
                <a:gd name="connsiteX5" fmla="*/ 55625 w 197319"/>
                <a:gd name="connsiteY5" fmla="*/ 22 h 62456"/>
                <a:gd name="connsiteX6" fmla="*/ 139762 w 197319"/>
                <a:gd name="connsiteY6" fmla="*/ 7960 h 62456"/>
                <a:gd name="connsiteX7" fmla="*/ 174687 w 197319"/>
                <a:gd name="connsiteY7" fmla="*/ 39710 h 62456"/>
                <a:gd name="connsiteX8" fmla="*/ 149287 w 197319"/>
                <a:gd name="connsiteY8" fmla="*/ 39710 h 62456"/>
                <a:gd name="connsiteX9" fmla="*/ 85787 w 197319"/>
                <a:gd name="connsiteY9" fmla="*/ 53997 h 62456"/>
                <a:gd name="connsiteX10" fmla="*/ 62 w 197319"/>
                <a:gd name="connsiteY10" fmla="*/ 15897 h 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19" h="62456">
                  <a:moveTo>
                    <a:pt x="62" y="15897"/>
                  </a:moveTo>
                  <a:cubicBezTo>
                    <a:pt x="2443" y="16955"/>
                    <a:pt x="67796" y="54261"/>
                    <a:pt x="100075" y="60347"/>
                  </a:cubicBezTo>
                  <a:cubicBezTo>
                    <a:pt x="132354" y="66433"/>
                    <a:pt x="180772" y="57966"/>
                    <a:pt x="193737" y="52410"/>
                  </a:cubicBezTo>
                  <a:cubicBezTo>
                    <a:pt x="206702" y="46854"/>
                    <a:pt x="180508" y="34683"/>
                    <a:pt x="177862" y="27010"/>
                  </a:cubicBezTo>
                  <a:cubicBezTo>
                    <a:pt x="175216" y="19337"/>
                    <a:pt x="198235" y="10870"/>
                    <a:pt x="177862" y="6372"/>
                  </a:cubicBezTo>
                  <a:cubicBezTo>
                    <a:pt x="157489" y="1874"/>
                    <a:pt x="61975" y="-243"/>
                    <a:pt x="55625" y="22"/>
                  </a:cubicBezTo>
                  <a:cubicBezTo>
                    <a:pt x="49275" y="287"/>
                    <a:pt x="119918" y="1345"/>
                    <a:pt x="139762" y="7960"/>
                  </a:cubicBezTo>
                  <a:cubicBezTo>
                    <a:pt x="159606" y="14575"/>
                    <a:pt x="173100" y="34418"/>
                    <a:pt x="174687" y="39710"/>
                  </a:cubicBezTo>
                  <a:cubicBezTo>
                    <a:pt x="176274" y="45002"/>
                    <a:pt x="164104" y="37329"/>
                    <a:pt x="149287" y="39710"/>
                  </a:cubicBezTo>
                  <a:cubicBezTo>
                    <a:pt x="134470" y="42091"/>
                    <a:pt x="107747" y="55849"/>
                    <a:pt x="85787" y="53997"/>
                  </a:cubicBezTo>
                  <a:cubicBezTo>
                    <a:pt x="63827" y="52145"/>
                    <a:pt x="-2319" y="14839"/>
                    <a:pt x="62" y="15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FF95137-7078-43B9-A786-5775DBCEF9F2}"/>
                </a:ext>
              </a:extLst>
            </p:cNvPr>
            <p:cNvSpPr/>
            <p:nvPr/>
          </p:nvSpPr>
          <p:spPr>
            <a:xfrm>
              <a:off x="48011" y="928684"/>
              <a:ext cx="112400" cy="65150"/>
            </a:xfrm>
            <a:custGeom>
              <a:avLst/>
              <a:gdLst>
                <a:gd name="connsiteX0" fmla="*/ 112327 w 112400"/>
                <a:gd name="connsiteY0" fmla="*/ 65091 h 65150"/>
                <a:gd name="connsiteX1" fmla="*/ 15489 w 112400"/>
                <a:gd name="connsiteY1" fmla="*/ 28579 h 65150"/>
                <a:gd name="connsiteX2" fmla="*/ 9139 w 112400"/>
                <a:gd name="connsiteY2" fmla="*/ 20641 h 65150"/>
                <a:gd name="connsiteX3" fmla="*/ 104389 w 112400"/>
                <a:gd name="connsiteY3" fmla="*/ 4 h 65150"/>
                <a:gd name="connsiteX4" fmla="*/ 32952 w 112400"/>
                <a:gd name="connsiteY4" fmla="*/ 19054 h 65150"/>
                <a:gd name="connsiteX5" fmla="*/ 112327 w 112400"/>
                <a:gd name="connsiteY5" fmla="*/ 65091 h 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00" h="65150">
                  <a:moveTo>
                    <a:pt x="112327" y="65091"/>
                  </a:moveTo>
                  <a:cubicBezTo>
                    <a:pt x="109417" y="66678"/>
                    <a:pt x="32687" y="35987"/>
                    <a:pt x="15489" y="28579"/>
                  </a:cubicBezTo>
                  <a:cubicBezTo>
                    <a:pt x="-1709" y="21171"/>
                    <a:pt x="-5678" y="25404"/>
                    <a:pt x="9139" y="20641"/>
                  </a:cubicBezTo>
                  <a:cubicBezTo>
                    <a:pt x="23956" y="15878"/>
                    <a:pt x="100420" y="268"/>
                    <a:pt x="104389" y="4"/>
                  </a:cubicBezTo>
                  <a:cubicBezTo>
                    <a:pt x="108358" y="-260"/>
                    <a:pt x="35598" y="10852"/>
                    <a:pt x="32952" y="19054"/>
                  </a:cubicBezTo>
                  <a:cubicBezTo>
                    <a:pt x="30306" y="27256"/>
                    <a:pt x="115237" y="63504"/>
                    <a:pt x="112327" y="65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0A559A6-67D3-46FB-AA38-D2A0384C54BF}"/>
                </a:ext>
              </a:extLst>
            </p:cNvPr>
            <p:cNvSpPr/>
            <p:nvPr/>
          </p:nvSpPr>
          <p:spPr>
            <a:xfrm>
              <a:off x="117352" y="991161"/>
              <a:ext cx="179546" cy="18527"/>
            </a:xfrm>
            <a:custGeom>
              <a:avLst/>
              <a:gdLst>
                <a:gd name="connsiteX0" fmla="*/ 123 w 179546"/>
                <a:gd name="connsiteY0" fmla="*/ 5789 h 18527"/>
                <a:gd name="connsiteX1" fmla="*/ 85848 w 179546"/>
                <a:gd name="connsiteY1" fmla="*/ 18489 h 18527"/>
                <a:gd name="connsiteX2" fmla="*/ 179511 w 179546"/>
                <a:gd name="connsiteY2" fmla="*/ 1027 h 18527"/>
                <a:gd name="connsiteX3" fmla="*/ 96961 w 179546"/>
                <a:gd name="connsiteY3" fmla="*/ 2614 h 18527"/>
                <a:gd name="connsiteX4" fmla="*/ 104898 w 179546"/>
                <a:gd name="connsiteY4" fmla="*/ 7377 h 18527"/>
                <a:gd name="connsiteX5" fmla="*/ 123 w 179546"/>
                <a:gd name="connsiteY5" fmla="*/ 5789 h 1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546" h="18527">
                  <a:moveTo>
                    <a:pt x="123" y="5789"/>
                  </a:moveTo>
                  <a:cubicBezTo>
                    <a:pt x="-3052" y="7641"/>
                    <a:pt x="55950" y="19283"/>
                    <a:pt x="85848" y="18489"/>
                  </a:cubicBezTo>
                  <a:cubicBezTo>
                    <a:pt x="115746" y="17695"/>
                    <a:pt x="177659" y="3673"/>
                    <a:pt x="179511" y="1027"/>
                  </a:cubicBezTo>
                  <a:cubicBezTo>
                    <a:pt x="181363" y="-1619"/>
                    <a:pt x="109396" y="1556"/>
                    <a:pt x="96961" y="2614"/>
                  </a:cubicBezTo>
                  <a:cubicBezTo>
                    <a:pt x="84526" y="3672"/>
                    <a:pt x="118127" y="7112"/>
                    <a:pt x="104898" y="7377"/>
                  </a:cubicBezTo>
                  <a:cubicBezTo>
                    <a:pt x="91669" y="7642"/>
                    <a:pt x="3298" y="3937"/>
                    <a:pt x="123" y="5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0F91F046-E162-4392-820A-6F3EFEBB60AC}"/>
                </a:ext>
              </a:extLst>
            </p:cNvPr>
            <p:cNvSpPr/>
            <p:nvPr/>
          </p:nvSpPr>
          <p:spPr>
            <a:xfrm>
              <a:off x="153852" y="924813"/>
              <a:ext cx="320814" cy="102629"/>
            </a:xfrm>
            <a:custGeom>
              <a:avLst/>
              <a:gdLst>
                <a:gd name="connsiteX0" fmla="*/ 136 w 320814"/>
                <a:gd name="connsiteY0" fmla="*/ 700 h 102629"/>
                <a:gd name="connsiteX1" fmla="*/ 152536 w 320814"/>
                <a:gd name="connsiteY1" fmla="*/ 18162 h 102629"/>
                <a:gd name="connsiteX2" fmla="*/ 217623 w 320814"/>
                <a:gd name="connsiteY2" fmla="*/ 76900 h 102629"/>
                <a:gd name="connsiteX3" fmla="*/ 162061 w 320814"/>
                <a:gd name="connsiteY3" fmla="*/ 26100 h 102629"/>
                <a:gd name="connsiteX4" fmla="*/ 204923 w 320814"/>
                <a:gd name="connsiteY4" fmla="*/ 64200 h 102629"/>
                <a:gd name="connsiteX5" fmla="*/ 244611 w 320814"/>
                <a:gd name="connsiteY5" fmla="*/ 65787 h 102629"/>
                <a:gd name="connsiteX6" fmla="*/ 320811 w 320814"/>
                <a:gd name="connsiteY6" fmla="*/ 102300 h 102629"/>
                <a:gd name="connsiteX7" fmla="*/ 241436 w 320814"/>
                <a:gd name="connsiteY7" fmla="*/ 83250 h 102629"/>
                <a:gd name="connsiteX8" fmla="*/ 204923 w 320814"/>
                <a:gd name="connsiteY8" fmla="*/ 73725 h 102629"/>
                <a:gd name="connsiteX9" fmla="*/ 181111 w 320814"/>
                <a:gd name="connsiteY9" fmla="*/ 37212 h 102629"/>
                <a:gd name="connsiteX10" fmla="*/ 136 w 320814"/>
                <a:gd name="connsiteY10" fmla="*/ 700 h 10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14" h="102629">
                  <a:moveTo>
                    <a:pt x="136" y="700"/>
                  </a:moveTo>
                  <a:cubicBezTo>
                    <a:pt x="-4626" y="-2475"/>
                    <a:pt x="116288" y="5462"/>
                    <a:pt x="152536" y="18162"/>
                  </a:cubicBezTo>
                  <a:cubicBezTo>
                    <a:pt x="188784" y="30862"/>
                    <a:pt x="216036" y="75577"/>
                    <a:pt x="217623" y="76900"/>
                  </a:cubicBezTo>
                  <a:cubicBezTo>
                    <a:pt x="219210" y="78223"/>
                    <a:pt x="164178" y="28217"/>
                    <a:pt x="162061" y="26100"/>
                  </a:cubicBezTo>
                  <a:cubicBezTo>
                    <a:pt x="159944" y="23983"/>
                    <a:pt x="191165" y="57586"/>
                    <a:pt x="204923" y="64200"/>
                  </a:cubicBezTo>
                  <a:cubicBezTo>
                    <a:pt x="218681" y="70814"/>
                    <a:pt x="225296" y="59437"/>
                    <a:pt x="244611" y="65787"/>
                  </a:cubicBezTo>
                  <a:cubicBezTo>
                    <a:pt x="263926" y="72137"/>
                    <a:pt x="321340" y="99390"/>
                    <a:pt x="320811" y="102300"/>
                  </a:cubicBezTo>
                  <a:cubicBezTo>
                    <a:pt x="320282" y="105211"/>
                    <a:pt x="260751" y="88012"/>
                    <a:pt x="241436" y="83250"/>
                  </a:cubicBezTo>
                  <a:cubicBezTo>
                    <a:pt x="222121" y="78488"/>
                    <a:pt x="214977" y="81398"/>
                    <a:pt x="204923" y="73725"/>
                  </a:cubicBezTo>
                  <a:cubicBezTo>
                    <a:pt x="194869" y="66052"/>
                    <a:pt x="214978" y="47795"/>
                    <a:pt x="181111" y="37212"/>
                  </a:cubicBezTo>
                  <a:cubicBezTo>
                    <a:pt x="147244" y="26629"/>
                    <a:pt x="4898" y="3875"/>
                    <a:pt x="136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8C38F500-CE0B-438D-8F91-FC9A729E7F73}"/>
                </a:ext>
              </a:extLst>
            </p:cNvPr>
            <p:cNvSpPr/>
            <p:nvPr/>
          </p:nvSpPr>
          <p:spPr>
            <a:xfrm>
              <a:off x="31188" y="972388"/>
              <a:ext cx="642510" cy="294364"/>
            </a:xfrm>
            <a:custGeom>
              <a:avLst/>
              <a:gdLst>
                <a:gd name="connsiteX0" fmla="*/ 6912 w 642510"/>
                <a:gd name="connsiteY0" fmla="*/ 750 h 294364"/>
                <a:gd name="connsiteX1" fmla="*/ 195825 w 642510"/>
                <a:gd name="connsiteY1" fmla="*/ 80125 h 294364"/>
                <a:gd name="connsiteX2" fmla="*/ 202175 w 642510"/>
                <a:gd name="connsiteY2" fmla="*/ 107112 h 294364"/>
                <a:gd name="connsiteX3" fmla="*/ 264087 w 642510"/>
                <a:gd name="connsiteY3" fmla="*/ 115050 h 294364"/>
                <a:gd name="connsiteX4" fmla="*/ 489512 w 642510"/>
                <a:gd name="connsiteY4" fmla="*/ 199187 h 294364"/>
                <a:gd name="connsiteX5" fmla="*/ 611750 w 642510"/>
                <a:gd name="connsiteY5" fmla="*/ 281737 h 294364"/>
                <a:gd name="connsiteX6" fmla="*/ 640325 w 642510"/>
                <a:gd name="connsiteY6" fmla="*/ 288087 h 294364"/>
                <a:gd name="connsiteX7" fmla="*/ 568887 w 642510"/>
                <a:gd name="connsiteY7" fmla="*/ 223000 h 294364"/>
                <a:gd name="connsiteX8" fmla="*/ 216462 w 642510"/>
                <a:gd name="connsiteY8" fmla="*/ 84887 h 294364"/>
                <a:gd name="connsiteX9" fmla="*/ 54537 w 642510"/>
                <a:gd name="connsiteY9" fmla="*/ 42025 h 294364"/>
                <a:gd name="connsiteX10" fmla="*/ 6912 w 642510"/>
                <a:gd name="connsiteY10" fmla="*/ 750 h 29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510" h="294364">
                  <a:moveTo>
                    <a:pt x="6912" y="750"/>
                  </a:moveTo>
                  <a:cubicBezTo>
                    <a:pt x="30460" y="7100"/>
                    <a:pt x="163281" y="62398"/>
                    <a:pt x="195825" y="80125"/>
                  </a:cubicBezTo>
                  <a:cubicBezTo>
                    <a:pt x="228369" y="97852"/>
                    <a:pt x="190798" y="101291"/>
                    <a:pt x="202175" y="107112"/>
                  </a:cubicBezTo>
                  <a:cubicBezTo>
                    <a:pt x="213552" y="112933"/>
                    <a:pt x="216198" y="99704"/>
                    <a:pt x="264087" y="115050"/>
                  </a:cubicBezTo>
                  <a:cubicBezTo>
                    <a:pt x="311977" y="130396"/>
                    <a:pt x="431568" y="171406"/>
                    <a:pt x="489512" y="199187"/>
                  </a:cubicBezTo>
                  <a:cubicBezTo>
                    <a:pt x="547456" y="226968"/>
                    <a:pt x="586615" y="266920"/>
                    <a:pt x="611750" y="281737"/>
                  </a:cubicBezTo>
                  <a:cubicBezTo>
                    <a:pt x="636885" y="296554"/>
                    <a:pt x="647469" y="297876"/>
                    <a:pt x="640325" y="288087"/>
                  </a:cubicBezTo>
                  <a:cubicBezTo>
                    <a:pt x="633181" y="278298"/>
                    <a:pt x="639531" y="256867"/>
                    <a:pt x="568887" y="223000"/>
                  </a:cubicBezTo>
                  <a:cubicBezTo>
                    <a:pt x="498243" y="189133"/>
                    <a:pt x="302187" y="115050"/>
                    <a:pt x="216462" y="84887"/>
                  </a:cubicBezTo>
                  <a:cubicBezTo>
                    <a:pt x="130737" y="54725"/>
                    <a:pt x="83906" y="53931"/>
                    <a:pt x="54537" y="42025"/>
                  </a:cubicBezTo>
                  <a:cubicBezTo>
                    <a:pt x="25168" y="30119"/>
                    <a:pt x="-16636" y="-5600"/>
                    <a:pt x="6912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AD1B99EE-E901-46F4-9702-B190067C358E}"/>
                </a:ext>
              </a:extLst>
            </p:cNvPr>
            <p:cNvSpPr/>
            <p:nvPr/>
          </p:nvSpPr>
          <p:spPr>
            <a:xfrm>
              <a:off x="517424" y="953810"/>
              <a:ext cx="179500" cy="194873"/>
            </a:xfrm>
            <a:custGeom>
              <a:avLst/>
              <a:gdLst>
                <a:gd name="connsiteX0" fmla="*/ 101 w 179500"/>
                <a:gd name="connsiteY0" fmla="*/ 278 h 194873"/>
                <a:gd name="connsiteX1" fmla="*/ 119164 w 179500"/>
                <a:gd name="connsiteY1" fmla="*/ 133628 h 194873"/>
                <a:gd name="connsiteX2" fmla="*/ 173139 w 179500"/>
                <a:gd name="connsiteY2" fmla="*/ 130453 h 194873"/>
                <a:gd name="connsiteX3" fmla="*/ 165201 w 179500"/>
                <a:gd name="connsiteY3" fmla="*/ 163790 h 194873"/>
                <a:gd name="connsiteX4" fmla="*/ 177901 w 179500"/>
                <a:gd name="connsiteY4" fmla="*/ 193953 h 194873"/>
                <a:gd name="connsiteX5" fmla="*/ 122339 w 179500"/>
                <a:gd name="connsiteY5" fmla="*/ 127278 h 194873"/>
                <a:gd name="connsiteX6" fmla="*/ 98526 w 179500"/>
                <a:gd name="connsiteY6" fmla="*/ 98703 h 194873"/>
                <a:gd name="connsiteX7" fmla="*/ 101 w 179500"/>
                <a:gd name="connsiteY7" fmla="*/ 278 h 19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500" h="194873">
                  <a:moveTo>
                    <a:pt x="101" y="278"/>
                  </a:moveTo>
                  <a:cubicBezTo>
                    <a:pt x="3541" y="6099"/>
                    <a:pt x="90324" y="111932"/>
                    <a:pt x="119164" y="133628"/>
                  </a:cubicBezTo>
                  <a:cubicBezTo>
                    <a:pt x="148004" y="155324"/>
                    <a:pt x="165466" y="125426"/>
                    <a:pt x="173139" y="130453"/>
                  </a:cubicBezTo>
                  <a:cubicBezTo>
                    <a:pt x="180812" y="135480"/>
                    <a:pt x="164407" y="153207"/>
                    <a:pt x="165201" y="163790"/>
                  </a:cubicBezTo>
                  <a:cubicBezTo>
                    <a:pt x="165995" y="174373"/>
                    <a:pt x="185045" y="200038"/>
                    <a:pt x="177901" y="193953"/>
                  </a:cubicBezTo>
                  <a:cubicBezTo>
                    <a:pt x="170757" y="187868"/>
                    <a:pt x="122339" y="127278"/>
                    <a:pt x="122339" y="127278"/>
                  </a:cubicBezTo>
                  <a:cubicBezTo>
                    <a:pt x="109110" y="111403"/>
                    <a:pt x="115459" y="115901"/>
                    <a:pt x="98526" y="98703"/>
                  </a:cubicBezTo>
                  <a:cubicBezTo>
                    <a:pt x="81593" y="81505"/>
                    <a:pt x="-3339" y="-5543"/>
                    <a:pt x="101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154135C-E6C3-495C-9F4D-E53A15198F7D}"/>
                </a:ext>
              </a:extLst>
            </p:cNvPr>
            <p:cNvSpPr/>
            <p:nvPr/>
          </p:nvSpPr>
          <p:spPr>
            <a:xfrm>
              <a:off x="290893" y="659882"/>
              <a:ext cx="82742" cy="131975"/>
            </a:xfrm>
            <a:custGeom>
              <a:avLst/>
              <a:gdLst>
                <a:gd name="connsiteX0" fmla="*/ 1207 w 82742"/>
                <a:gd name="connsiteY0" fmla="*/ 518 h 131975"/>
                <a:gd name="connsiteX1" fmla="*/ 82170 w 82742"/>
                <a:gd name="connsiteY1" fmla="*/ 129106 h 131975"/>
                <a:gd name="connsiteX2" fmla="*/ 36132 w 82742"/>
                <a:gd name="connsiteY2" fmla="*/ 84656 h 131975"/>
                <a:gd name="connsiteX3" fmla="*/ 1207 w 82742"/>
                <a:gd name="connsiteY3" fmla="*/ 518 h 13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42" h="131975">
                  <a:moveTo>
                    <a:pt x="1207" y="518"/>
                  </a:moveTo>
                  <a:cubicBezTo>
                    <a:pt x="8880" y="7926"/>
                    <a:pt x="76349" y="115083"/>
                    <a:pt x="82170" y="129106"/>
                  </a:cubicBezTo>
                  <a:cubicBezTo>
                    <a:pt x="87991" y="143129"/>
                    <a:pt x="47774" y="102118"/>
                    <a:pt x="36132" y="84656"/>
                  </a:cubicBezTo>
                  <a:cubicBezTo>
                    <a:pt x="24490" y="67194"/>
                    <a:pt x="-6466" y="-6890"/>
                    <a:pt x="1207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A6AA2273-7C45-40A7-ABF8-6B31FACFF6CB}"/>
                </a:ext>
              </a:extLst>
            </p:cNvPr>
            <p:cNvSpPr/>
            <p:nvPr/>
          </p:nvSpPr>
          <p:spPr>
            <a:xfrm>
              <a:off x="287116" y="650789"/>
              <a:ext cx="87040" cy="135068"/>
            </a:xfrm>
            <a:custGeom>
              <a:avLst/>
              <a:gdLst>
                <a:gd name="connsiteX0" fmla="*/ 222 w 87040"/>
                <a:gd name="connsiteY0" fmla="*/ 86 h 135068"/>
                <a:gd name="connsiteX1" fmla="*/ 58959 w 87040"/>
                <a:gd name="connsiteY1" fmla="*/ 58824 h 135068"/>
                <a:gd name="connsiteX2" fmla="*/ 74834 w 87040"/>
                <a:gd name="connsiteY2" fmla="*/ 82636 h 135068"/>
                <a:gd name="connsiteX3" fmla="*/ 78009 w 87040"/>
                <a:gd name="connsiteY3" fmla="*/ 135024 h 135068"/>
                <a:gd name="connsiteX4" fmla="*/ 82772 w 87040"/>
                <a:gd name="connsiteY4" fmla="*/ 73111 h 135068"/>
                <a:gd name="connsiteX5" fmla="*/ 222 w 87040"/>
                <a:gd name="connsiteY5" fmla="*/ 86 h 1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40" h="135068">
                  <a:moveTo>
                    <a:pt x="222" y="86"/>
                  </a:moveTo>
                  <a:cubicBezTo>
                    <a:pt x="-3747" y="-2295"/>
                    <a:pt x="46524" y="45066"/>
                    <a:pt x="58959" y="58824"/>
                  </a:cubicBezTo>
                  <a:cubicBezTo>
                    <a:pt x="71394" y="72582"/>
                    <a:pt x="71659" y="69936"/>
                    <a:pt x="74834" y="82636"/>
                  </a:cubicBezTo>
                  <a:cubicBezTo>
                    <a:pt x="78009" y="95336"/>
                    <a:pt x="76686" y="136611"/>
                    <a:pt x="78009" y="135024"/>
                  </a:cubicBezTo>
                  <a:cubicBezTo>
                    <a:pt x="79332" y="133437"/>
                    <a:pt x="94149" y="95601"/>
                    <a:pt x="82772" y="73111"/>
                  </a:cubicBezTo>
                  <a:cubicBezTo>
                    <a:pt x="71395" y="50621"/>
                    <a:pt x="4191" y="2467"/>
                    <a:pt x="222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6585EE85-FFB2-4D30-9D73-8D0AFA354B58}"/>
                </a:ext>
              </a:extLst>
            </p:cNvPr>
            <p:cNvSpPr/>
            <p:nvPr/>
          </p:nvSpPr>
          <p:spPr>
            <a:xfrm>
              <a:off x="286967" y="759899"/>
              <a:ext cx="122773" cy="184745"/>
            </a:xfrm>
            <a:custGeom>
              <a:avLst/>
              <a:gdLst>
                <a:gd name="connsiteX0" fmla="*/ 371 w 122773"/>
                <a:gd name="connsiteY0" fmla="*/ 514 h 184745"/>
                <a:gd name="connsiteX1" fmla="*/ 119433 w 122773"/>
                <a:gd name="connsiteY1" fmla="*/ 179901 h 184745"/>
                <a:gd name="connsiteX2" fmla="*/ 82921 w 122773"/>
                <a:gd name="connsiteY2" fmla="*/ 125926 h 184745"/>
                <a:gd name="connsiteX3" fmla="*/ 371 w 122773"/>
                <a:gd name="connsiteY3" fmla="*/ 514 h 18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73" h="184745">
                  <a:moveTo>
                    <a:pt x="371" y="514"/>
                  </a:moveTo>
                  <a:cubicBezTo>
                    <a:pt x="6456" y="9510"/>
                    <a:pt x="105675" y="158999"/>
                    <a:pt x="119433" y="179901"/>
                  </a:cubicBezTo>
                  <a:cubicBezTo>
                    <a:pt x="133191" y="200803"/>
                    <a:pt x="101177" y="148680"/>
                    <a:pt x="82921" y="125926"/>
                  </a:cubicBezTo>
                  <a:cubicBezTo>
                    <a:pt x="64665" y="103172"/>
                    <a:pt x="-5714" y="-8482"/>
                    <a:pt x="371" y="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426D179B-0EA8-4220-9183-467A4F7D8E33}"/>
                </a:ext>
              </a:extLst>
            </p:cNvPr>
            <p:cNvSpPr/>
            <p:nvPr/>
          </p:nvSpPr>
          <p:spPr>
            <a:xfrm>
              <a:off x="724915" y="1013768"/>
              <a:ext cx="481657" cy="372397"/>
            </a:xfrm>
            <a:custGeom>
              <a:avLst/>
              <a:gdLst>
                <a:gd name="connsiteX0" fmla="*/ 48198 w 481657"/>
                <a:gd name="connsiteY0" fmla="*/ 48270 h 372397"/>
                <a:gd name="connsiteX1" fmla="*/ 240285 w 481657"/>
                <a:gd name="connsiteY1" fmla="*/ 100657 h 372397"/>
                <a:gd name="connsiteX2" fmla="*/ 370460 w 481657"/>
                <a:gd name="connsiteY2" fmla="*/ 234007 h 372397"/>
                <a:gd name="connsiteX3" fmla="*/ 308548 w 481657"/>
                <a:gd name="connsiteY3" fmla="*/ 151457 h 372397"/>
                <a:gd name="connsiteX4" fmla="*/ 389510 w 481657"/>
                <a:gd name="connsiteY4" fmla="*/ 229245 h 372397"/>
                <a:gd name="connsiteX5" fmla="*/ 438723 w 481657"/>
                <a:gd name="connsiteY5" fmla="*/ 221307 h 372397"/>
                <a:gd name="connsiteX6" fmla="*/ 437135 w 481657"/>
                <a:gd name="connsiteY6" fmla="*/ 260995 h 372397"/>
                <a:gd name="connsiteX7" fmla="*/ 481585 w 481657"/>
                <a:gd name="connsiteY7" fmla="*/ 214957 h 372397"/>
                <a:gd name="connsiteX8" fmla="*/ 448248 w 481657"/>
                <a:gd name="connsiteY8" fmla="*/ 280045 h 372397"/>
                <a:gd name="connsiteX9" fmla="*/ 475235 w 481657"/>
                <a:gd name="connsiteY9" fmla="*/ 370532 h 372397"/>
                <a:gd name="connsiteX10" fmla="*/ 433960 w 481657"/>
                <a:gd name="connsiteY10" fmla="*/ 337195 h 372397"/>
                <a:gd name="connsiteX11" fmla="*/ 402210 w 481657"/>
                <a:gd name="connsiteY11" fmla="*/ 289570 h 372397"/>
                <a:gd name="connsiteX12" fmla="*/ 440310 w 481657"/>
                <a:gd name="connsiteY12" fmla="*/ 292745 h 372397"/>
                <a:gd name="connsiteX13" fmla="*/ 430785 w 481657"/>
                <a:gd name="connsiteY13" fmla="*/ 264170 h 372397"/>
                <a:gd name="connsiteX14" fmla="*/ 402210 w 481657"/>
                <a:gd name="connsiteY14" fmla="*/ 264170 h 372397"/>
                <a:gd name="connsiteX15" fmla="*/ 364110 w 481657"/>
                <a:gd name="connsiteY15" fmla="*/ 241945 h 372397"/>
                <a:gd name="connsiteX16" fmla="*/ 367285 w 481657"/>
                <a:gd name="connsiteY16" fmla="*/ 222895 h 372397"/>
                <a:gd name="connsiteX17" fmla="*/ 252985 w 481657"/>
                <a:gd name="connsiteY17" fmla="*/ 116532 h 372397"/>
                <a:gd name="connsiteX18" fmla="*/ 16448 w 481657"/>
                <a:gd name="connsiteY18" fmla="*/ 3820 h 372397"/>
                <a:gd name="connsiteX19" fmla="*/ 48198 w 481657"/>
                <a:gd name="connsiteY19" fmla="*/ 48270 h 3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657" h="372397">
                  <a:moveTo>
                    <a:pt x="48198" y="48270"/>
                  </a:moveTo>
                  <a:cubicBezTo>
                    <a:pt x="85504" y="64409"/>
                    <a:pt x="186575" y="69701"/>
                    <a:pt x="240285" y="100657"/>
                  </a:cubicBezTo>
                  <a:cubicBezTo>
                    <a:pt x="293995" y="131613"/>
                    <a:pt x="359083" y="225540"/>
                    <a:pt x="370460" y="234007"/>
                  </a:cubicBezTo>
                  <a:cubicBezTo>
                    <a:pt x="381837" y="242474"/>
                    <a:pt x="305373" y="152251"/>
                    <a:pt x="308548" y="151457"/>
                  </a:cubicBezTo>
                  <a:cubicBezTo>
                    <a:pt x="311723" y="150663"/>
                    <a:pt x="367814" y="217603"/>
                    <a:pt x="389510" y="229245"/>
                  </a:cubicBezTo>
                  <a:cubicBezTo>
                    <a:pt x="411206" y="240887"/>
                    <a:pt x="430786" y="216015"/>
                    <a:pt x="438723" y="221307"/>
                  </a:cubicBezTo>
                  <a:cubicBezTo>
                    <a:pt x="446660" y="226599"/>
                    <a:pt x="429991" y="262053"/>
                    <a:pt x="437135" y="260995"/>
                  </a:cubicBezTo>
                  <a:cubicBezTo>
                    <a:pt x="444279" y="259937"/>
                    <a:pt x="479733" y="211782"/>
                    <a:pt x="481585" y="214957"/>
                  </a:cubicBezTo>
                  <a:cubicBezTo>
                    <a:pt x="483437" y="218132"/>
                    <a:pt x="449306" y="254116"/>
                    <a:pt x="448248" y="280045"/>
                  </a:cubicBezTo>
                  <a:cubicBezTo>
                    <a:pt x="447190" y="305974"/>
                    <a:pt x="477616" y="361007"/>
                    <a:pt x="475235" y="370532"/>
                  </a:cubicBezTo>
                  <a:cubicBezTo>
                    <a:pt x="472854" y="380057"/>
                    <a:pt x="446131" y="350689"/>
                    <a:pt x="433960" y="337195"/>
                  </a:cubicBezTo>
                  <a:cubicBezTo>
                    <a:pt x="421789" y="323701"/>
                    <a:pt x="401152" y="296978"/>
                    <a:pt x="402210" y="289570"/>
                  </a:cubicBezTo>
                  <a:cubicBezTo>
                    <a:pt x="403268" y="282162"/>
                    <a:pt x="435548" y="296978"/>
                    <a:pt x="440310" y="292745"/>
                  </a:cubicBezTo>
                  <a:cubicBezTo>
                    <a:pt x="445072" y="288512"/>
                    <a:pt x="437135" y="268932"/>
                    <a:pt x="430785" y="264170"/>
                  </a:cubicBezTo>
                  <a:cubicBezTo>
                    <a:pt x="424435" y="259408"/>
                    <a:pt x="413322" y="267874"/>
                    <a:pt x="402210" y="264170"/>
                  </a:cubicBezTo>
                  <a:cubicBezTo>
                    <a:pt x="391098" y="260466"/>
                    <a:pt x="369931" y="248824"/>
                    <a:pt x="364110" y="241945"/>
                  </a:cubicBezTo>
                  <a:cubicBezTo>
                    <a:pt x="358289" y="235066"/>
                    <a:pt x="385806" y="243797"/>
                    <a:pt x="367285" y="222895"/>
                  </a:cubicBezTo>
                  <a:cubicBezTo>
                    <a:pt x="348764" y="201993"/>
                    <a:pt x="311458" y="153045"/>
                    <a:pt x="252985" y="116532"/>
                  </a:cubicBezTo>
                  <a:cubicBezTo>
                    <a:pt x="194512" y="80020"/>
                    <a:pt x="53225" y="21018"/>
                    <a:pt x="16448" y="3820"/>
                  </a:cubicBezTo>
                  <a:cubicBezTo>
                    <a:pt x="-20329" y="-13378"/>
                    <a:pt x="10892" y="32131"/>
                    <a:pt x="48198" y="48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344E5B3A-85A2-4F4C-9AB8-32E23C8F3EC4}"/>
                </a:ext>
              </a:extLst>
            </p:cNvPr>
            <p:cNvSpPr/>
            <p:nvPr/>
          </p:nvSpPr>
          <p:spPr>
            <a:xfrm>
              <a:off x="825319" y="1077908"/>
              <a:ext cx="314039" cy="228784"/>
            </a:xfrm>
            <a:custGeom>
              <a:avLst/>
              <a:gdLst>
                <a:gd name="connsiteX0" fmla="*/ 181 w 314039"/>
                <a:gd name="connsiteY0" fmla="*/ 5 h 228784"/>
                <a:gd name="connsiteX1" fmla="*/ 131944 w 314039"/>
                <a:gd name="connsiteY1" fmla="*/ 58742 h 228784"/>
                <a:gd name="connsiteX2" fmla="*/ 201794 w 314039"/>
                <a:gd name="connsiteY2" fmla="*/ 128592 h 228784"/>
                <a:gd name="connsiteX3" fmla="*/ 227194 w 314039"/>
                <a:gd name="connsiteY3" fmla="*/ 144467 h 228784"/>
                <a:gd name="connsiteX4" fmla="*/ 312919 w 314039"/>
                <a:gd name="connsiteY4" fmla="*/ 228605 h 228784"/>
                <a:gd name="connsiteX5" fmla="*/ 158931 w 314039"/>
                <a:gd name="connsiteY5" fmla="*/ 119067 h 228784"/>
                <a:gd name="connsiteX6" fmla="*/ 104956 w 314039"/>
                <a:gd name="connsiteY6" fmla="*/ 55567 h 228784"/>
                <a:gd name="connsiteX7" fmla="*/ 181 w 314039"/>
                <a:gd name="connsiteY7" fmla="*/ 5 h 22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039" h="228784">
                  <a:moveTo>
                    <a:pt x="181" y="5"/>
                  </a:moveTo>
                  <a:cubicBezTo>
                    <a:pt x="4679" y="534"/>
                    <a:pt x="98342" y="37311"/>
                    <a:pt x="131944" y="58742"/>
                  </a:cubicBezTo>
                  <a:cubicBezTo>
                    <a:pt x="165546" y="80173"/>
                    <a:pt x="185919" y="114305"/>
                    <a:pt x="201794" y="128592"/>
                  </a:cubicBezTo>
                  <a:cubicBezTo>
                    <a:pt x="217669" y="142880"/>
                    <a:pt x="208673" y="127798"/>
                    <a:pt x="227194" y="144467"/>
                  </a:cubicBezTo>
                  <a:cubicBezTo>
                    <a:pt x="245715" y="161136"/>
                    <a:pt x="324296" y="232838"/>
                    <a:pt x="312919" y="228605"/>
                  </a:cubicBezTo>
                  <a:cubicBezTo>
                    <a:pt x="301542" y="224372"/>
                    <a:pt x="193591" y="147907"/>
                    <a:pt x="158931" y="119067"/>
                  </a:cubicBezTo>
                  <a:cubicBezTo>
                    <a:pt x="124271" y="90227"/>
                    <a:pt x="133795" y="74881"/>
                    <a:pt x="104956" y="55567"/>
                  </a:cubicBezTo>
                  <a:cubicBezTo>
                    <a:pt x="76117" y="36253"/>
                    <a:pt x="-4317" y="-524"/>
                    <a:pt x="18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5B5659C3-8685-4DD5-B129-77B8119A9684}"/>
                </a:ext>
              </a:extLst>
            </p:cNvPr>
            <p:cNvSpPr/>
            <p:nvPr/>
          </p:nvSpPr>
          <p:spPr>
            <a:xfrm>
              <a:off x="1730194" y="2559050"/>
              <a:ext cx="270874" cy="91160"/>
            </a:xfrm>
            <a:custGeom>
              <a:avLst/>
              <a:gdLst>
                <a:gd name="connsiteX0" fmla="*/ 181 w 270874"/>
                <a:gd name="connsiteY0" fmla="*/ 0 h 91160"/>
                <a:gd name="connsiteX1" fmla="*/ 187506 w 270874"/>
                <a:gd name="connsiteY1" fmla="*/ 19050 h 91160"/>
                <a:gd name="connsiteX2" fmla="*/ 266881 w 270874"/>
                <a:gd name="connsiteY2" fmla="*/ 39688 h 91160"/>
                <a:gd name="connsiteX3" fmla="*/ 255769 w 270874"/>
                <a:gd name="connsiteY3" fmla="*/ 57150 h 91160"/>
                <a:gd name="connsiteX4" fmla="*/ 227194 w 270874"/>
                <a:gd name="connsiteY4" fmla="*/ 90488 h 91160"/>
                <a:gd name="connsiteX5" fmla="*/ 246244 w 270874"/>
                <a:gd name="connsiteY5" fmla="*/ 23813 h 91160"/>
                <a:gd name="connsiteX6" fmla="*/ 224019 w 270874"/>
                <a:gd name="connsiteY6" fmla="*/ 12700 h 91160"/>
                <a:gd name="connsiteX7" fmla="*/ 181 w 270874"/>
                <a:gd name="connsiteY7" fmla="*/ 0 h 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874" h="91160">
                  <a:moveTo>
                    <a:pt x="181" y="0"/>
                  </a:moveTo>
                  <a:cubicBezTo>
                    <a:pt x="-5905" y="1058"/>
                    <a:pt x="143056" y="12435"/>
                    <a:pt x="187506" y="19050"/>
                  </a:cubicBezTo>
                  <a:cubicBezTo>
                    <a:pt x="231956" y="25665"/>
                    <a:pt x="255504" y="33338"/>
                    <a:pt x="266881" y="39688"/>
                  </a:cubicBezTo>
                  <a:cubicBezTo>
                    <a:pt x="278258" y="46038"/>
                    <a:pt x="262384" y="48683"/>
                    <a:pt x="255769" y="57150"/>
                  </a:cubicBezTo>
                  <a:cubicBezTo>
                    <a:pt x="249154" y="65617"/>
                    <a:pt x="228781" y="96044"/>
                    <a:pt x="227194" y="90488"/>
                  </a:cubicBezTo>
                  <a:cubicBezTo>
                    <a:pt x="225607" y="84932"/>
                    <a:pt x="246773" y="36778"/>
                    <a:pt x="246244" y="23813"/>
                  </a:cubicBezTo>
                  <a:cubicBezTo>
                    <a:pt x="245715" y="10848"/>
                    <a:pt x="268998" y="15611"/>
                    <a:pt x="224019" y="12700"/>
                  </a:cubicBezTo>
                  <a:lnTo>
                    <a:pt x="1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773C97C1-44CD-487B-8A9F-FE126BBCDB99}"/>
                </a:ext>
              </a:extLst>
            </p:cNvPr>
            <p:cNvSpPr/>
            <p:nvPr/>
          </p:nvSpPr>
          <p:spPr>
            <a:xfrm>
              <a:off x="1735470" y="2417760"/>
              <a:ext cx="102902" cy="147818"/>
            </a:xfrm>
            <a:custGeom>
              <a:avLst/>
              <a:gdLst>
                <a:gd name="connsiteX0" fmla="*/ 102855 w 102902"/>
                <a:gd name="connsiteY0" fmla="*/ 3 h 147818"/>
                <a:gd name="connsiteX1" fmla="*/ 26655 w 102902"/>
                <a:gd name="connsiteY1" fmla="*/ 84140 h 147818"/>
                <a:gd name="connsiteX2" fmla="*/ 45705 w 102902"/>
                <a:gd name="connsiteY2" fmla="*/ 96840 h 147818"/>
                <a:gd name="connsiteX3" fmla="*/ 1255 w 102902"/>
                <a:gd name="connsiteY3" fmla="*/ 147640 h 147818"/>
                <a:gd name="connsiteX4" fmla="*/ 12368 w 102902"/>
                <a:gd name="connsiteY4" fmla="*/ 112715 h 147818"/>
                <a:gd name="connsiteX5" fmla="*/ 13955 w 102902"/>
                <a:gd name="connsiteY5" fmla="*/ 87315 h 147818"/>
                <a:gd name="connsiteX6" fmla="*/ 102855 w 102902"/>
                <a:gd name="connsiteY6" fmla="*/ 3 h 14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02" h="147818">
                  <a:moveTo>
                    <a:pt x="102855" y="3"/>
                  </a:moveTo>
                  <a:cubicBezTo>
                    <a:pt x="104972" y="-526"/>
                    <a:pt x="36180" y="68001"/>
                    <a:pt x="26655" y="84140"/>
                  </a:cubicBezTo>
                  <a:cubicBezTo>
                    <a:pt x="17130" y="100280"/>
                    <a:pt x="49938" y="86257"/>
                    <a:pt x="45705" y="96840"/>
                  </a:cubicBezTo>
                  <a:cubicBezTo>
                    <a:pt x="41472" y="107423"/>
                    <a:pt x="6811" y="144994"/>
                    <a:pt x="1255" y="147640"/>
                  </a:cubicBezTo>
                  <a:cubicBezTo>
                    <a:pt x="-4301" y="150286"/>
                    <a:pt x="10251" y="122769"/>
                    <a:pt x="12368" y="112715"/>
                  </a:cubicBezTo>
                  <a:cubicBezTo>
                    <a:pt x="14485" y="102661"/>
                    <a:pt x="-2978" y="104248"/>
                    <a:pt x="13955" y="87315"/>
                  </a:cubicBezTo>
                  <a:cubicBezTo>
                    <a:pt x="30888" y="70382"/>
                    <a:pt x="100738" y="532"/>
                    <a:pt x="10285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6F813DE2-9DCC-4B8C-9462-75D22E9D4CAE}"/>
                </a:ext>
              </a:extLst>
            </p:cNvPr>
            <p:cNvSpPr/>
            <p:nvPr/>
          </p:nvSpPr>
          <p:spPr>
            <a:xfrm>
              <a:off x="1868418" y="2458975"/>
              <a:ext cx="87742" cy="87376"/>
            </a:xfrm>
            <a:custGeom>
              <a:avLst/>
              <a:gdLst>
                <a:gd name="connsiteX0" fmla="*/ 70 w 87742"/>
                <a:gd name="connsiteY0" fmla="*/ 63 h 87376"/>
                <a:gd name="connsiteX1" fmla="*/ 58807 w 87742"/>
                <a:gd name="connsiteY1" fmla="*/ 30225 h 87376"/>
                <a:gd name="connsiteX2" fmla="*/ 87382 w 87742"/>
                <a:gd name="connsiteY2" fmla="*/ 87375 h 87376"/>
                <a:gd name="connsiteX3" fmla="*/ 74682 w 87742"/>
                <a:gd name="connsiteY3" fmla="*/ 31813 h 87376"/>
                <a:gd name="connsiteX4" fmla="*/ 71507 w 87742"/>
                <a:gd name="connsiteY4" fmla="*/ 22288 h 87376"/>
                <a:gd name="connsiteX5" fmla="*/ 70 w 87742"/>
                <a:gd name="connsiteY5" fmla="*/ 63 h 8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742" h="87376">
                  <a:moveTo>
                    <a:pt x="70" y="63"/>
                  </a:moveTo>
                  <a:cubicBezTo>
                    <a:pt x="-2047" y="1386"/>
                    <a:pt x="44255" y="15673"/>
                    <a:pt x="58807" y="30225"/>
                  </a:cubicBezTo>
                  <a:cubicBezTo>
                    <a:pt x="73359" y="44777"/>
                    <a:pt x="84736" y="87110"/>
                    <a:pt x="87382" y="87375"/>
                  </a:cubicBezTo>
                  <a:cubicBezTo>
                    <a:pt x="90028" y="87640"/>
                    <a:pt x="77328" y="42661"/>
                    <a:pt x="74682" y="31813"/>
                  </a:cubicBezTo>
                  <a:cubicBezTo>
                    <a:pt x="72036" y="20965"/>
                    <a:pt x="82090" y="25992"/>
                    <a:pt x="71507" y="22288"/>
                  </a:cubicBezTo>
                  <a:cubicBezTo>
                    <a:pt x="60924" y="18584"/>
                    <a:pt x="2187" y="-1260"/>
                    <a:pt x="70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A613FA1D-D1BF-42D2-BF1A-1EF670F8FED7}"/>
                </a:ext>
              </a:extLst>
            </p:cNvPr>
            <p:cNvSpPr/>
            <p:nvPr/>
          </p:nvSpPr>
          <p:spPr>
            <a:xfrm>
              <a:off x="2039936" y="3426909"/>
              <a:ext cx="128504" cy="279912"/>
            </a:xfrm>
            <a:custGeom>
              <a:avLst/>
              <a:gdLst>
                <a:gd name="connsiteX0" fmla="*/ 2 w 128504"/>
                <a:gd name="connsiteY0" fmla="*/ 504 h 279912"/>
                <a:gd name="connsiteX1" fmla="*/ 115889 w 128504"/>
                <a:gd name="connsiteY1" fmla="*/ 173541 h 279912"/>
                <a:gd name="connsiteX2" fmla="*/ 125414 w 128504"/>
                <a:gd name="connsiteY2" fmla="*/ 279904 h 279912"/>
                <a:gd name="connsiteX3" fmla="*/ 115889 w 128504"/>
                <a:gd name="connsiteY3" fmla="*/ 179891 h 279912"/>
                <a:gd name="connsiteX4" fmla="*/ 114302 w 128504"/>
                <a:gd name="connsiteY4" fmla="*/ 251329 h 279912"/>
                <a:gd name="connsiteX5" fmla="*/ 112714 w 128504"/>
                <a:gd name="connsiteY5" fmla="*/ 124329 h 279912"/>
                <a:gd name="connsiteX6" fmla="*/ 2 w 128504"/>
                <a:gd name="connsiteY6" fmla="*/ 504 h 27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04" h="279912">
                  <a:moveTo>
                    <a:pt x="2" y="504"/>
                  </a:moveTo>
                  <a:cubicBezTo>
                    <a:pt x="531" y="8706"/>
                    <a:pt x="94987" y="126974"/>
                    <a:pt x="115889" y="173541"/>
                  </a:cubicBezTo>
                  <a:cubicBezTo>
                    <a:pt x="136791" y="220108"/>
                    <a:pt x="125414" y="278846"/>
                    <a:pt x="125414" y="279904"/>
                  </a:cubicBezTo>
                  <a:cubicBezTo>
                    <a:pt x="125414" y="280962"/>
                    <a:pt x="117741" y="184654"/>
                    <a:pt x="115889" y="179891"/>
                  </a:cubicBezTo>
                  <a:cubicBezTo>
                    <a:pt x="114037" y="175128"/>
                    <a:pt x="114831" y="260589"/>
                    <a:pt x="114302" y="251329"/>
                  </a:cubicBezTo>
                  <a:cubicBezTo>
                    <a:pt x="113773" y="242069"/>
                    <a:pt x="128060" y="162429"/>
                    <a:pt x="112714" y="124329"/>
                  </a:cubicBezTo>
                  <a:cubicBezTo>
                    <a:pt x="97368" y="86229"/>
                    <a:pt x="-527" y="-7698"/>
                    <a:pt x="2" y="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05304C82-1214-4467-9218-562A9936D671}"/>
                </a:ext>
              </a:extLst>
            </p:cNvPr>
            <p:cNvSpPr/>
            <p:nvPr/>
          </p:nvSpPr>
          <p:spPr>
            <a:xfrm>
              <a:off x="2444645" y="3523085"/>
              <a:ext cx="190606" cy="391805"/>
            </a:xfrm>
            <a:custGeom>
              <a:avLst/>
              <a:gdLst>
                <a:gd name="connsiteX0" fmla="*/ 190605 w 190606"/>
                <a:gd name="connsiteY0" fmla="*/ 1165 h 391805"/>
                <a:gd name="connsiteX1" fmla="*/ 44555 w 190606"/>
                <a:gd name="connsiteY1" fmla="*/ 64665 h 391805"/>
                <a:gd name="connsiteX2" fmla="*/ 28680 w 190606"/>
                <a:gd name="connsiteY2" fmla="*/ 213890 h 391805"/>
                <a:gd name="connsiteX3" fmla="*/ 105 w 190606"/>
                <a:gd name="connsiteY3" fmla="*/ 269453 h 391805"/>
                <a:gd name="connsiteX4" fmla="*/ 39793 w 190606"/>
                <a:gd name="connsiteY4" fmla="*/ 388515 h 391805"/>
                <a:gd name="connsiteX5" fmla="*/ 46143 w 190606"/>
                <a:gd name="connsiteY5" fmla="*/ 332953 h 391805"/>
                <a:gd name="connsiteX6" fmla="*/ 35030 w 190606"/>
                <a:gd name="connsiteY6" fmla="*/ 75778 h 391805"/>
                <a:gd name="connsiteX7" fmla="*/ 47730 w 190606"/>
                <a:gd name="connsiteY7" fmla="*/ 28153 h 391805"/>
                <a:gd name="connsiteX8" fmla="*/ 190605 w 190606"/>
                <a:gd name="connsiteY8" fmla="*/ 1165 h 39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06" h="391805">
                  <a:moveTo>
                    <a:pt x="190605" y="1165"/>
                  </a:moveTo>
                  <a:cubicBezTo>
                    <a:pt x="190076" y="7250"/>
                    <a:pt x="71542" y="29211"/>
                    <a:pt x="44555" y="64665"/>
                  </a:cubicBezTo>
                  <a:cubicBezTo>
                    <a:pt x="17567" y="100119"/>
                    <a:pt x="36088" y="179759"/>
                    <a:pt x="28680" y="213890"/>
                  </a:cubicBezTo>
                  <a:cubicBezTo>
                    <a:pt x="21272" y="248021"/>
                    <a:pt x="-1747" y="240349"/>
                    <a:pt x="105" y="269453"/>
                  </a:cubicBezTo>
                  <a:cubicBezTo>
                    <a:pt x="1957" y="298557"/>
                    <a:pt x="32120" y="377932"/>
                    <a:pt x="39793" y="388515"/>
                  </a:cubicBezTo>
                  <a:cubicBezTo>
                    <a:pt x="47466" y="399098"/>
                    <a:pt x="46937" y="385076"/>
                    <a:pt x="46143" y="332953"/>
                  </a:cubicBezTo>
                  <a:cubicBezTo>
                    <a:pt x="45349" y="280830"/>
                    <a:pt x="34765" y="126578"/>
                    <a:pt x="35030" y="75778"/>
                  </a:cubicBezTo>
                  <a:cubicBezTo>
                    <a:pt x="35294" y="24978"/>
                    <a:pt x="22065" y="42176"/>
                    <a:pt x="47730" y="28153"/>
                  </a:cubicBezTo>
                  <a:cubicBezTo>
                    <a:pt x="73395" y="14130"/>
                    <a:pt x="191134" y="-4920"/>
                    <a:pt x="190605" y="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09A537A-A9FB-43F2-B524-3651CA9BABC2}"/>
                </a:ext>
              </a:extLst>
            </p:cNvPr>
            <p:cNvSpPr/>
            <p:nvPr/>
          </p:nvSpPr>
          <p:spPr>
            <a:xfrm>
              <a:off x="2470107" y="3563935"/>
              <a:ext cx="121639" cy="115899"/>
            </a:xfrm>
            <a:custGeom>
              <a:avLst/>
              <a:gdLst>
                <a:gd name="connsiteX0" fmla="*/ 58781 w 121639"/>
                <a:gd name="connsiteY0" fmla="*/ 3 h 115899"/>
                <a:gd name="connsiteX1" fmla="*/ 120693 w 121639"/>
                <a:gd name="connsiteY1" fmla="*/ 76203 h 115899"/>
                <a:gd name="connsiteX2" fmla="*/ 43 w 121639"/>
                <a:gd name="connsiteY2" fmla="*/ 115890 h 115899"/>
                <a:gd name="connsiteX3" fmla="*/ 106406 w 121639"/>
                <a:gd name="connsiteY3" fmla="*/ 79378 h 115899"/>
                <a:gd name="connsiteX4" fmla="*/ 58781 w 121639"/>
                <a:gd name="connsiteY4" fmla="*/ 3 h 11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39" h="115899">
                  <a:moveTo>
                    <a:pt x="58781" y="3"/>
                  </a:moveTo>
                  <a:cubicBezTo>
                    <a:pt x="61162" y="-526"/>
                    <a:pt x="130483" y="56889"/>
                    <a:pt x="120693" y="76203"/>
                  </a:cubicBezTo>
                  <a:cubicBezTo>
                    <a:pt x="110903" y="95517"/>
                    <a:pt x="2424" y="115361"/>
                    <a:pt x="43" y="115890"/>
                  </a:cubicBezTo>
                  <a:cubicBezTo>
                    <a:pt x="-2338" y="116419"/>
                    <a:pt x="94235" y="95253"/>
                    <a:pt x="106406" y="79378"/>
                  </a:cubicBezTo>
                  <a:cubicBezTo>
                    <a:pt x="118577" y="63503"/>
                    <a:pt x="56400" y="532"/>
                    <a:pt x="5878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6D3AB7A0-4EA3-4D66-A06D-2BB762BB1059}"/>
                </a:ext>
              </a:extLst>
            </p:cNvPr>
            <p:cNvSpPr/>
            <p:nvPr/>
          </p:nvSpPr>
          <p:spPr>
            <a:xfrm>
              <a:off x="2283526" y="3803650"/>
              <a:ext cx="177399" cy="441300"/>
            </a:xfrm>
            <a:custGeom>
              <a:avLst/>
              <a:gdLst>
                <a:gd name="connsiteX0" fmla="*/ 177099 w 177399"/>
                <a:gd name="connsiteY0" fmla="*/ 0 h 441300"/>
                <a:gd name="connsiteX1" fmla="*/ 121537 w 177399"/>
                <a:gd name="connsiteY1" fmla="*/ 100013 h 441300"/>
                <a:gd name="connsiteX2" fmla="*/ 42162 w 177399"/>
                <a:gd name="connsiteY2" fmla="*/ 179388 h 441300"/>
                <a:gd name="connsiteX3" fmla="*/ 5649 w 177399"/>
                <a:gd name="connsiteY3" fmla="*/ 231775 h 441300"/>
                <a:gd name="connsiteX4" fmla="*/ 2474 w 177399"/>
                <a:gd name="connsiteY4" fmla="*/ 436563 h 441300"/>
                <a:gd name="connsiteX5" fmla="*/ 2474 w 177399"/>
                <a:gd name="connsiteY5" fmla="*/ 361950 h 441300"/>
                <a:gd name="connsiteX6" fmla="*/ 34224 w 177399"/>
                <a:gd name="connsiteY6" fmla="*/ 204788 h 441300"/>
                <a:gd name="connsiteX7" fmla="*/ 123124 w 177399"/>
                <a:gd name="connsiteY7" fmla="*/ 71438 h 441300"/>
                <a:gd name="connsiteX8" fmla="*/ 142174 w 177399"/>
                <a:gd name="connsiteY8" fmla="*/ 98425 h 441300"/>
                <a:gd name="connsiteX9" fmla="*/ 177099 w 177399"/>
                <a:gd name="connsiteY9" fmla="*/ 0 h 4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399" h="441300">
                  <a:moveTo>
                    <a:pt x="177099" y="0"/>
                  </a:moveTo>
                  <a:cubicBezTo>
                    <a:pt x="173660" y="265"/>
                    <a:pt x="144026" y="70115"/>
                    <a:pt x="121537" y="100013"/>
                  </a:cubicBezTo>
                  <a:cubicBezTo>
                    <a:pt x="99047" y="129911"/>
                    <a:pt x="61477" y="157428"/>
                    <a:pt x="42162" y="179388"/>
                  </a:cubicBezTo>
                  <a:cubicBezTo>
                    <a:pt x="22847" y="201348"/>
                    <a:pt x="12264" y="188912"/>
                    <a:pt x="5649" y="231775"/>
                  </a:cubicBezTo>
                  <a:cubicBezTo>
                    <a:pt x="-966" y="274638"/>
                    <a:pt x="3003" y="414867"/>
                    <a:pt x="2474" y="436563"/>
                  </a:cubicBezTo>
                  <a:cubicBezTo>
                    <a:pt x="1945" y="458259"/>
                    <a:pt x="-2818" y="400579"/>
                    <a:pt x="2474" y="361950"/>
                  </a:cubicBezTo>
                  <a:cubicBezTo>
                    <a:pt x="7766" y="323321"/>
                    <a:pt x="14116" y="253207"/>
                    <a:pt x="34224" y="204788"/>
                  </a:cubicBezTo>
                  <a:cubicBezTo>
                    <a:pt x="54332" y="156369"/>
                    <a:pt x="105132" y="89165"/>
                    <a:pt x="123124" y="71438"/>
                  </a:cubicBezTo>
                  <a:cubicBezTo>
                    <a:pt x="141116" y="53711"/>
                    <a:pt x="130797" y="109008"/>
                    <a:pt x="142174" y="98425"/>
                  </a:cubicBezTo>
                  <a:cubicBezTo>
                    <a:pt x="153551" y="87842"/>
                    <a:pt x="180538" y="-265"/>
                    <a:pt x="177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C2F789B2-6C6A-4687-975D-2EA5396810F0}"/>
                </a:ext>
              </a:extLst>
            </p:cNvPr>
            <p:cNvSpPr/>
            <p:nvPr/>
          </p:nvSpPr>
          <p:spPr>
            <a:xfrm>
              <a:off x="2330318" y="4049595"/>
              <a:ext cx="163684" cy="256400"/>
            </a:xfrm>
            <a:custGeom>
              <a:avLst/>
              <a:gdLst>
                <a:gd name="connsiteX0" fmla="*/ 132 w 163684"/>
                <a:gd name="connsiteY0" fmla="*/ 1705 h 256400"/>
                <a:gd name="connsiteX1" fmla="*/ 50932 w 163684"/>
                <a:gd name="connsiteY1" fmla="*/ 95368 h 256400"/>
                <a:gd name="connsiteX2" fmla="*/ 47757 w 163684"/>
                <a:gd name="connsiteY2" fmla="*/ 254118 h 256400"/>
                <a:gd name="connsiteX3" fmla="*/ 54107 w 163684"/>
                <a:gd name="connsiteY3" fmla="*/ 182680 h 256400"/>
                <a:gd name="connsiteX4" fmla="*/ 163645 w 163684"/>
                <a:gd name="connsiteY4" fmla="*/ 90605 h 256400"/>
                <a:gd name="connsiteX5" fmla="*/ 66807 w 163684"/>
                <a:gd name="connsiteY5" fmla="*/ 128705 h 256400"/>
                <a:gd name="connsiteX6" fmla="*/ 68395 w 163684"/>
                <a:gd name="connsiteY6" fmla="*/ 42980 h 256400"/>
                <a:gd name="connsiteX7" fmla="*/ 132 w 163684"/>
                <a:gd name="connsiteY7" fmla="*/ 1705 h 25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84" h="256400">
                  <a:moveTo>
                    <a:pt x="132" y="1705"/>
                  </a:moveTo>
                  <a:cubicBezTo>
                    <a:pt x="-2779" y="10436"/>
                    <a:pt x="42995" y="53299"/>
                    <a:pt x="50932" y="95368"/>
                  </a:cubicBezTo>
                  <a:cubicBezTo>
                    <a:pt x="58870" y="137437"/>
                    <a:pt x="47228" y="239566"/>
                    <a:pt x="47757" y="254118"/>
                  </a:cubicBezTo>
                  <a:cubicBezTo>
                    <a:pt x="48286" y="268670"/>
                    <a:pt x="34792" y="209932"/>
                    <a:pt x="54107" y="182680"/>
                  </a:cubicBezTo>
                  <a:cubicBezTo>
                    <a:pt x="73422" y="155428"/>
                    <a:pt x="161528" y="99601"/>
                    <a:pt x="163645" y="90605"/>
                  </a:cubicBezTo>
                  <a:cubicBezTo>
                    <a:pt x="165762" y="81609"/>
                    <a:pt x="82682" y="136642"/>
                    <a:pt x="66807" y="128705"/>
                  </a:cubicBezTo>
                  <a:cubicBezTo>
                    <a:pt x="50932" y="120768"/>
                    <a:pt x="78449" y="66528"/>
                    <a:pt x="68395" y="42980"/>
                  </a:cubicBezTo>
                  <a:cubicBezTo>
                    <a:pt x="58341" y="19432"/>
                    <a:pt x="3043" y="-7026"/>
                    <a:pt x="132" y="1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0A0D414-7214-41BE-85B3-AF962A63F52C}"/>
                </a:ext>
              </a:extLst>
            </p:cNvPr>
            <p:cNvSpPr/>
            <p:nvPr/>
          </p:nvSpPr>
          <p:spPr>
            <a:xfrm>
              <a:off x="2302913" y="4033758"/>
              <a:ext cx="115156" cy="297093"/>
            </a:xfrm>
            <a:custGeom>
              <a:avLst/>
              <a:gdLst>
                <a:gd name="connsiteX0" fmla="*/ 29125 w 115156"/>
                <a:gd name="connsiteY0" fmla="*/ 80 h 297093"/>
                <a:gd name="connsiteX1" fmla="*/ 35475 w 115156"/>
                <a:gd name="connsiteY1" fmla="*/ 98505 h 297093"/>
                <a:gd name="connsiteX2" fmla="*/ 14837 w 115156"/>
                <a:gd name="connsiteY2" fmla="*/ 146130 h 297093"/>
                <a:gd name="connsiteX3" fmla="*/ 45000 w 115156"/>
                <a:gd name="connsiteY3" fmla="*/ 219155 h 297093"/>
                <a:gd name="connsiteX4" fmla="*/ 114850 w 115156"/>
                <a:gd name="connsiteY4" fmla="*/ 296942 h 297093"/>
                <a:gd name="connsiteX5" fmla="*/ 14837 w 115156"/>
                <a:gd name="connsiteY5" fmla="*/ 198517 h 297093"/>
                <a:gd name="connsiteX6" fmla="*/ 51350 w 115156"/>
                <a:gd name="connsiteY6" fmla="*/ 269955 h 297093"/>
                <a:gd name="connsiteX7" fmla="*/ 2137 w 115156"/>
                <a:gd name="connsiteY7" fmla="*/ 173117 h 297093"/>
                <a:gd name="connsiteX8" fmla="*/ 11662 w 115156"/>
                <a:gd name="connsiteY8" fmla="*/ 115967 h 297093"/>
                <a:gd name="connsiteX9" fmla="*/ 29125 w 115156"/>
                <a:gd name="connsiteY9" fmla="*/ 80 h 29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156" h="297093">
                  <a:moveTo>
                    <a:pt x="29125" y="80"/>
                  </a:moveTo>
                  <a:cubicBezTo>
                    <a:pt x="33094" y="-2830"/>
                    <a:pt x="37856" y="74163"/>
                    <a:pt x="35475" y="98505"/>
                  </a:cubicBezTo>
                  <a:cubicBezTo>
                    <a:pt x="33094" y="122847"/>
                    <a:pt x="13249" y="126022"/>
                    <a:pt x="14837" y="146130"/>
                  </a:cubicBezTo>
                  <a:cubicBezTo>
                    <a:pt x="16424" y="166238"/>
                    <a:pt x="28331" y="194020"/>
                    <a:pt x="45000" y="219155"/>
                  </a:cubicBezTo>
                  <a:cubicBezTo>
                    <a:pt x="61669" y="244290"/>
                    <a:pt x="119877" y="300382"/>
                    <a:pt x="114850" y="296942"/>
                  </a:cubicBezTo>
                  <a:cubicBezTo>
                    <a:pt x="109823" y="293502"/>
                    <a:pt x="25420" y="203015"/>
                    <a:pt x="14837" y="198517"/>
                  </a:cubicBezTo>
                  <a:cubicBezTo>
                    <a:pt x="4254" y="194019"/>
                    <a:pt x="53467" y="274188"/>
                    <a:pt x="51350" y="269955"/>
                  </a:cubicBezTo>
                  <a:cubicBezTo>
                    <a:pt x="49233" y="265722"/>
                    <a:pt x="8752" y="198782"/>
                    <a:pt x="2137" y="173117"/>
                  </a:cubicBezTo>
                  <a:cubicBezTo>
                    <a:pt x="-4478" y="147452"/>
                    <a:pt x="5841" y="137927"/>
                    <a:pt x="11662" y="115967"/>
                  </a:cubicBezTo>
                  <a:cubicBezTo>
                    <a:pt x="17483" y="94007"/>
                    <a:pt x="25156" y="2990"/>
                    <a:pt x="29125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0E55C5C4-CBA3-4820-88E3-6FD3AC190934}"/>
                </a:ext>
              </a:extLst>
            </p:cNvPr>
            <p:cNvSpPr/>
            <p:nvPr/>
          </p:nvSpPr>
          <p:spPr>
            <a:xfrm>
              <a:off x="2360608" y="3717921"/>
              <a:ext cx="225765" cy="421270"/>
            </a:xfrm>
            <a:custGeom>
              <a:avLst/>
              <a:gdLst>
                <a:gd name="connsiteX0" fmla="*/ 157167 w 225765"/>
                <a:gd name="connsiteY0" fmla="*/ 4 h 421270"/>
                <a:gd name="connsiteX1" fmla="*/ 220667 w 225765"/>
                <a:gd name="connsiteY1" fmla="*/ 393704 h 421270"/>
                <a:gd name="connsiteX2" fmla="*/ 215905 w 225765"/>
                <a:gd name="connsiteY2" fmla="*/ 338142 h 421270"/>
                <a:gd name="connsiteX3" fmla="*/ 168280 w 225765"/>
                <a:gd name="connsiteY3" fmla="*/ 173042 h 421270"/>
                <a:gd name="connsiteX4" fmla="*/ 195267 w 225765"/>
                <a:gd name="connsiteY4" fmla="*/ 306392 h 421270"/>
                <a:gd name="connsiteX5" fmla="*/ 192092 w 225765"/>
                <a:gd name="connsiteY5" fmla="*/ 398467 h 421270"/>
                <a:gd name="connsiteX6" fmla="*/ 141292 w 225765"/>
                <a:gd name="connsiteY6" fmla="*/ 393704 h 421270"/>
                <a:gd name="connsiteX7" fmla="*/ 149230 w 225765"/>
                <a:gd name="connsiteY7" fmla="*/ 344492 h 421270"/>
                <a:gd name="connsiteX8" fmla="*/ 136530 w 225765"/>
                <a:gd name="connsiteY8" fmla="*/ 265117 h 421270"/>
                <a:gd name="connsiteX9" fmla="*/ 111130 w 225765"/>
                <a:gd name="connsiteY9" fmla="*/ 190504 h 421270"/>
                <a:gd name="connsiteX10" fmla="*/ 5 w 225765"/>
                <a:gd name="connsiteY10" fmla="*/ 300042 h 421270"/>
                <a:gd name="connsiteX11" fmla="*/ 115892 w 225765"/>
                <a:gd name="connsiteY11" fmla="*/ 207967 h 421270"/>
                <a:gd name="connsiteX12" fmla="*/ 158755 w 225765"/>
                <a:gd name="connsiteY12" fmla="*/ 387354 h 421270"/>
                <a:gd name="connsiteX13" fmla="*/ 177805 w 225765"/>
                <a:gd name="connsiteY13" fmla="*/ 385767 h 421270"/>
                <a:gd name="connsiteX14" fmla="*/ 157167 w 225765"/>
                <a:gd name="connsiteY14" fmla="*/ 4 h 42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765" h="421270">
                  <a:moveTo>
                    <a:pt x="157167" y="4"/>
                  </a:moveTo>
                  <a:cubicBezTo>
                    <a:pt x="164310" y="1327"/>
                    <a:pt x="210877" y="337348"/>
                    <a:pt x="220667" y="393704"/>
                  </a:cubicBezTo>
                  <a:cubicBezTo>
                    <a:pt x="230457" y="450060"/>
                    <a:pt x="224636" y="374919"/>
                    <a:pt x="215905" y="338142"/>
                  </a:cubicBezTo>
                  <a:cubicBezTo>
                    <a:pt x="207174" y="301365"/>
                    <a:pt x="171720" y="178334"/>
                    <a:pt x="168280" y="173042"/>
                  </a:cubicBezTo>
                  <a:cubicBezTo>
                    <a:pt x="164840" y="167750"/>
                    <a:pt x="191298" y="268821"/>
                    <a:pt x="195267" y="306392"/>
                  </a:cubicBezTo>
                  <a:cubicBezTo>
                    <a:pt x="199236" y="343963"/>
                    <a:pt x="201088" y="383915"/>
                    <a:pt x="192092" y="398467"/>
                  </a:cubicBezTo>
                  <a:cubicBezTo>
                    <a:pt x="183096" y="413019"/>
                    <a:pt x="148436" y="402700"/>
                    <a:pt x="141292" y="393704"/>
                  </a:cubicBezTo>
                  <a:cubicBezTo>
                    <a:pt x="134148" y="384708"/>
                    <a:pt x="150024" y="365923"/>
                    <a:pt x="149230" y="344492"/>
                  </a:cubicBezTo>
                  <a:cubicBezTo>
                    <a:pt x="148436" y="323061"/>
                    <a:pt x="142880" y="290782"/>
                    <a:pt x="136530" y="265117"/>
                  </a:cubicBezTo>
                  <a:cubicBezTo>
                    <a:pt x="130180" y="239452"/>
                    <a:pt x="133884" y="184683"/>
                    <a:pt x="111130" y="190504"/>
                  </a:cubicBezTo>
                  <a:cubicBezTo>
                    <a:pt x="88376" y="196325"/>
                    <a:pt x="-789" y="297132"/>
                    <a:pt x="5" y="300042"/>
                  </a:cubicBezTo>
                  <a:cubicBezTo>
                    <a:pt x="799" y="302952"/>
                    <a:pt x="89434" y="193415"/>
                    <a:pt x="115892" y="207967"/>
                  </a:cubicBezTo>
                  <a:cubicBezTo>
                    <a:pt x="142350" y="222519"/>
                    <a:pt x="148436" y="357721"/>
                    <a:pt x="158755" y="387354"/>
                  </a:cubicBezTo>
                  <a:cubicBezTo>
                    <a:pt x="169074" y="416987"/>
                    <a:pt x="176218" y="446621"/>
                    <a:pt x="177805" y="385767"/>
                  </a:cubicBezTo>
                  <a:cubicBezTo>
                    <a:pt x="179392" y="324913"/>
                    <a:pt x="150024" y="-1319"/>
                    <a:pt x="1571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49811AF0-D409-4AF4-8768-B4D006F5CF10}"/>
                </a:ext>
              </a:extLst>
            </p:cNvPr>
            <p:cNvSpPr/>
            <p:nvPr/>
          </p:nvSpPr>
          <p:spPr>
            <a:xfrm>
              <a:off x="2617747" y="3635142"/>
              <a:ext cx="114542" cy="463633"/>
            </a:xfrm>
            <a:custGeom>
              <a:avLst/>
              <a:gdLst>
                <a:gd name="connsiteX0" fmla="*/ 79416 w 114542"/>
                <a:gd name="connsiteY0" fmla="*/ 233 h 463633"/>
                <a:gd name="connsiteX1" fmla="*/ 92116 w 114542"/>
                <a:gd name="connsiteY1" fmla="*/ 105008 h 463633"/>
                <a:gd name="connsiteX2" fmla="*/ 66716 w 114542"/>
                <a:gd name="connsiteY2" fmla="*/ 144696 h 463633"/>
                <a:gd name="connsiteX3" fmla="*/ 11153 w 114542"/>
                <a:gd name="connsiteY3" fmla="*/ 162158 h 463633"/>
                <a:gd name="connsiteX4" fmla="*/ 65128 w 114542"/>
                <a:gd name="connsiteY4" fmla="*/ 187558 h 463633"/>
                <a:gd name="connsiteX5" fmla="*/ 114341 w 114542"/>
                <a:gd name="connsiteY5" fmla="*/ 238358 h 463633"/>
                <a:gd name="connsiteX6" fmla="*/ 46078 w 114542"/>
                <a:gd name="connsiteY6" fmla="*/ 276458 h 463633"/>
                <a:gd name="connsiteX7" fmla="*/ 41316 w 114542"/>
                <a:gd name="connsiteY7" fmla="*/ 317733 h 463633"/>
                <a:gd name="connsiteX8" fmla="*/ 27028 w 114542"/>
                <a:gd name="connsiteY8" fmla="*/ 409808 h 463633"/>
                <a:gd name="connsiteX9" fmla="*/ 41 w 114542"/>
                <a:gd name="connsiteY9" fmla="*/ 462196 h 463633"/>
                <a:gd name="connsiteX10" fmla="*/ 22266 w 114542"/>
                <a:gd name="connsiteY10" fmla="*/ 354246 h 463633"/>
                <a:gd name="connsiteX11" fmla="*/ 73066 w 114542"/>
                <a:gd name="connsiteY11" fmla="*/ 198671 h 463633"/>
                <a:gd name="connsiteX12" fmla="*/ 92116 w 114542"/>
                <a:gd name="connsiteY12" fmla="*/ 136758 h 463633"/>
                <a:gd name="connsiteX13" fmla="*/ 79416 w 114542"/>
                <a:gd name="connsiteY13" fmla="*/ 233 h 46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542" h="463633">
                  <a:moveTo>
                    <a:pt x="79416" y="233"/>
                  </a:moveTo>
                  <a:cubicBezTo>
                    <a:pt x="79416" y="-5059"/>
                    <a:pt x="94233" y="80931"/>
                    <a:pt x="92116" y="105008"/>
                  </a:cubicBezTo>
                  <a:cubicBezTo>
                    <a:pt x="89999" y="129085"/>
                    <a:pt x="80210" y="135171"/>
                    <a:pt x="66716" y="144696"/>
                  </a:cubicBezTo>
                  <a:cubicBezTo>
                    <a:pt x="53222" y="154221"/>
                    <a:pt x="11418" y="155014"/>
                    <a:pt x="11153" y="162158"/>
                  </a:cubicBezTo>
                  <a:cubicBezTo>
                    <a:pt x="10888" y="169302"/>
                    <a:pt x="47930" y="174858"/>
                    <a:pt x="65128" y="187558"/>
                  </a:cubicBezTo>
                  <a:cubicBezTo>
                    <a:pt x="82326" y="200258"/>
                    <a:pt x="117516" y="223541"/>
                    <a:pt x="114341" y="238358"/>
                  </a:cubicBezTo>
                  <a:cubicBezTo>
                    <a:pt x="111166" y="253175"/>
                    <a:pt x="58249" y="263229"/>
                    <a:pt x="46078" y="276458"/>
                  </a:cubicBezTo>
                  <a:cubicBezTo>
                    <a:pt x="33907" y="289687"/>
                    <a:pt x="44491" y="295508"/>
                    <a:pt x="41316" y="317733"/>
                  </a:cubicBezTo>
                  <a:cubicBezTo>
                    <a:pt x="38141" y="339958"/>
                    <a:pt x="33907" y="385731"/>
                    <a:pt x="27028" y="409808"/>
                  </a:cubicBezTo>
                  <a:cubicBezTo>
                    <a:pt x="20149" y="433885"/>
                    <a:pt x="835" y="471456"/>
                    <a:pt x="41" y="462196"/>
                  </a:cubicBezTo>
                  <a:cubicBezTo>
                    <a:pt x="-753" y="452936"/>
                    <a:pt x="10095" y="398167"/>
                    <a:pt x="22266" y="354246"/>
                  </a:cubicBezTo>
                  <a:cubicBezTo>
                    <a:pt x="34437" y="310325"/>
                    <a:pt x="61424" y="234919"/>
                    <a:pt x="73066" y="198671"/>
                  </a:cubicBezTo>
                  <a:cubicBezTo>
                    <a:pt x="84708" y="162423"/>
                    <a:pt x="90793" y="162687"/>
                    <a:pt x="92116" y="136758"/>
                  </a:cubicBezTo>
                  <a:cubicBezTo>
                    <a:pt x="93439" y="110829"/>
                    <a:pt x="79416" y="5525"/>
                    <a:pt x="79416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B93FAA2B-8792-4F13-955A-C290026B251E}"/>
                </a:ext>
              </a:extLst>
            </p:cNvPr>
            <p:cNvSpPr/>
            <p:nvPr/>
          </p:nvSpPr>
          <p:spPr>
            <a:xfrm>
              <a:off x="2397125" y="3957529"/>
              <a:ext cx="131974" cy="176027"/>
            </a:xfrm>
            <a:custGeom>
              <a:avLst/>
              <a:gdLst>
                <a:gd name="connsiteX0" fmla="*/ 46038 w 131974"/>
                <a:gd name="connsiteY0" fmla="*/ 109 h 176027"/>
                <a:gd name="connsiteX1" fmla="*/ 87313 w 131974"/>
                <a:gd name="connsiteY1" fmla="*/ 120759 h 176027"/>
                <a:gd name="connsiteX2" fmla="*/ 131763 w 131974"/>
                <a:gd name="connsiteY2" fmla="*/ 174734 h 176027"/>
                <a:gd name="connsiteX3" fmla="*/ 68263 w 131974"/>
                <a:gd name="connsiteY3" fmla="*/ 160446 h 176027"/>
                <a:gd name="connsiteX4" fmla="*/ 0 w 131974"/>
                <a:gd name="connsiteY4" fmla="*/ 146159 h 176027"/>
                <a:gd name="connsiteX5" fmla="*/ 79375 w 131974"/>
                <a:gd name="connsiteY5" fmla="*/ 158859 h 176027"/>
                <a:gd name="connsiteX6" fmla="*/ 47625 w 131974"/>
                <a:gd name="connsiteY6" fmla="*/ 100121 h 176027"/>
                <a:gd name="connsiteX7" fmla="*/ 46038 w 131974"/>
                <a:gd name="connsiteY7" fmla="*/ 109 h 17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974" h="176027">
                  <a:moveTo>
                    <a:pt x="46038" y="109"/>
                  </a:moveTo>
                  <a:cubicBezTo>
                    <a:pt x="52653" y="3549"/>
                    <a:pt x="73026" y="91655"/>
                    <a:pt x="87313" y="120759"/>
                  </a:cubicBezTo>
                  <a:cubicBezTo>
                    <a:pt x="101600" y="149863"/>
                    <a:pt x="134938" y="168119"/>
                    <a:pt x="131763" y="174734"/>
                  </a:cubicBezTo>
                  <a:cubicBezTo>
                    <a:pt x="128588" y="181349"/>
                    <a:pt x="68263" y="160446"/>
                    <a:pt x="68263" y="160446"/>
                  </a:cubicBezTo>
                  <a:lnTo>
                    <a:pt x="0" y="146159"/>
                  </a:lnTo>
                  <a:cubicBezTo>
                    <a:pt x="1852" y="145895"/>
                    <a:pt x="71438" y="166532"/>
                    <a:pt x="79375" y="158859"/>
                  </a:cubicBezTo>
                  <a:cubicBezTo>
                    <a:pt x="87313" y="151186"/>
                    <a:pt x="55033" y="125257"/>
                    <a:pt x="47625" y="100121"/>
                  </a:cubicBezTo>
                  <a:cubicBezTo>
                    <a:pt x="40217" y="74985"/>
                    <a:pt x="39423" y="-3331"/>
                    <a:pt x="46038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4E035B5F-28A4-4B20-AA78-1F2087B4C69B}"/>
                </a:ext>
              </a:extLst>
            </p:cNvPr>
            <p:cNvSpPr/>
            <p:nvPr/>
          </p:nvSpPr>
          <p:spPr>
            <a:xfrm>
              <a:off x="2668363" y="3835370"/>
              <a:ext cx="211392" cy="219265"/>
            </a:xfrm>
            <a:custGeom>
              <a:avLst/>
              <a:gdLst>
                <a:gd name="connsiteX0" fmla="*/ 211362 w 211392"/>
                <a:gd name="connsiteY0" fmla="*/ 23843 h 219265"/>
                <a:gd name="connsiteX1" fmla="*/ 63725 w 211392"/>
                <a:gd name="connsiteY1" fmla="*/ 112743 h 219265"/>
                <a:gd name="connsiteX2" fmla="*/ 1812 w 211392"/>
                <a:gd name="connsiteY2" fmla="*/ 219105 h 219265"/>
                <a:gd name="connsiteX3" fmla="*/ 19275 w 211392"/>
                <a:gd name="connsiteY3" fmla="*/ 133380 h 219265"/>
                <a:gd name="connsiteX4" fmla="*/ 47850 w 211392"/>
                <a:gd name="connsiteY4" fmla="*/ 30 h 219265"/>
                <a:gd name="connsiteX5" fmla="*/ 38325 w 211392"/>
                <a:gd name="connsiteY5" fmla="*/ 120680 h 219265"/>
                <a:gd name="connsiteX6" fmla="*/ 76425 w 211392"/>
                <a:gd name="connsiteY6" fmla="*/ 85755 h 219265"/>
                <a:gd name="connsiteX7" fmla="*/ 211362 w 211392"/>
                <a:gd name="connsiteY7" fmla="*/ 23843 h 21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392" h="219265">
                  <a:moveTo>
                    <a:pt x="211362" y="23843"/>
                  </a:moveTo>
                  <a:cubicBezTo>
                    <a:pt x="209245" y="28341"/>
                    <a:pt x="98650" y="80199"/>
                    <a:pt x="63725" y="112743"/>
                  </a:cubicBezTo>
                  <a:cubicBezTo>
                    <a:pt x="28800" y="145287"/>
                    <a:pt x="9220" y="215666"/>
                    <a:pt x="1812" y="219105"/>
                  </a:cubicBezTo>
                  <a:cubicBezTo>
                    <a:pt x="-5596" y="222545"/>
                    <a:pt x="11602" y="169892"/>
                    <a:pt x="19275" y="133380"/>
                  </a:cubicBezTo>
                  <a:cubicBezTo>
                    <a:pt x="26948" y="96868"/>
                    <a:pt x="44675" y="2147"/>
                    <a:pt x="47850" y="30"/>
                  </a:cubicBezTo>
                  <a:cubicBezTo>
                    <a:pt x="51025" y="-2087"/>
                    <a:pt x="33562" y="106392"/>
                    <a:pt x="38325" y="120680"/>
                  </a:cubicBezTo>
                  <a:cubicBezTo>
                    <a:pt x="43088" y="134968"/>
                    <a:pt x="49173" y="102424"/>
                    <a:pt x="76425" y="85755"/>
                  </a:cubicBezTo>
                  <a:cubicBezTo>
                    <a:pt x="103677" y="69086"/>
                    <a:pt x="213479" y="19345"/>
                    <a:pt x="211362" y="23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9872A20B-66C3-49E9-8E10-5886425D990D}"/>
                </a:ext>
              </a:extLst>
            </p:cNvPr>
            <p:cNvSpPr/>
            <p:nvPr/>
          </p:nvSpPr>
          <p:spPr>
            <a:xfrm>
              <a:off x="2740653" y="3833762"/>
              <a:ext cx="162901" cy="359278"/>
            </a:xfrm>
            <a:custGeom>
              <a:avLst/>
              <a:gdLst>
                <a:gd name="connsiteX0" fmla="*/ 162885 w 162901"/>
                <a:gd name="connsiteY0" fmla="*/ 52438 h 359278"/>
                <a:gd name="connsiteX1" fmla="*/ 99385 w 162901"/>
                <a:gd name="connsiteY1" fmla="*/ 130226 h 359278"/>
                <a:gd name="connsiteX2" fmla="*/ 2547 w 162901"/>
                <a:gd name="connsiteY2" fmla="*/ 357238 h 359278"/>
                <a:gd name="connsiteX3" fmla="*/ 32710 w 162901"/>
                <a:gd name="connsiteY3" fmla="*/ 235001 h 359278"/>
                <a:gd name="connsiteX4" fmla="*/ 81922 w 162901"/>
                <a:gd name="connsiteY4" fmla="*/ 114351 h 359278"/>
                <a:gd name="connsiteX5" fmla="*/ 46997 w 162901"/>
                <a:gd name="connsiteY5" fmla="*/ 233413 h 359278"/>
                <a:gd name="connsiteX6" fmla="*/ 80335 w 162901"/>
                <a:gd name="connsiteY6" fmla="*/ 6401 h 359278"/>
                <a:gd name="connsiteX7" fmla="*/ 85097 w 162901"/>
                <a:gd name="connsiteY7" fmla="*/ 63551 h 359278"/>
                <a:gd name="connsiteX8" fmla="*/ 105735 w 162901"/>
                <a:gd name="connsiteY8" fmla="*/ 74663 h 359278"/>
                <a:gd name="connsiteX9" fmla="*/ 162885 w 162901"/>
                <a:gd name="connsiteY9" fmla="*/ 52438 h 35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901" h="359278">
                  <a:moveTo>
                    <a:pt x="162885" y="52438"/>
                  </a:moveTo>
                  <a:cubicBezTo>
                    <a:pt x="161827" y="61698"/>
                    <a:pt x="126108" y="79426"/>
                    <a:pt x="99385" y="130226"/>
                  </a:cubicBezTo>
                  <a:cubicBezTo>
                    <a:pt x="72662" y="181026"/>
                    <a:pt x="13659" y="339776"/>
                    <a:pt x="2547" y="357238"/>
                  </a:cubicBezTo>
                  <a:cubicBezTo>
                    <a:pt x="-8565" y="374700"/>
                    <a:pt x="19481" y="275482"/>
                    <a:pt x="32710" y="235001"/>
                  </a:cubicBezTo>
                  <a:cubicBezTo>
                    <a:pt x="45939" y="194520"/>
                    <a:pt x="79541" y="114616"/>
                    <a:pt x="81922" y="114351"/>
                  </a:cubicBezTo>
                  <a:cubicBezTo>
                    <a:pt x="84303" y="114086"/>
                    <a:pt x="47261" y="251405"/>
                    <a:pt x="46997" y="233413"/>
                  </a:cubicBezTo>
                  <a:cubicBezTo>
                    <a:pt x="46733" y="215421"/>
                    <a:pt x="73985" y="34711"/>
                    <a:pt x="80335" y="6401"/>
                  </a:cubicBezTo>
                  <a:cubicBezTo>
                    <a:pt x="86685" y="-21909"/>
                    <a:pt x="80864" y="52174"/>
                    <a:pt x="85097" y="63551"/>
                  </a:cubicBezTo>
                  <a:cubicBezTo>
                    <a:pt x="89330" y="74928"/>
                    <a:pt x="98591" y="74928"/>
                    <a:pt x="105735" y="74663"/>
                  </a:cubicBezTo>
                  <a:cubicBezTo>
                    <a:pt x="112879" y="74398"/>
                    <a:pt x="163943" y="43178"/>
                    <a:pt x="162885" y="5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CE500F06-B2D8-4D6A-A209-142D17A91D7F}"/>
                </a:ext>
              </a:extLst>
            </p:cNvPr>
            <p:cNvSpPr/>
            <p:nvPr/>
          </p:nvSpPr>
          <p:spPr>
            <a:xfrm>
              <a:off x="2429357" y="4060667"/>
              <a:ext cx="269912" cy="336892"/>
            </a:xfrm>
            <a:custGeom>
              <a:avLst/>
              <a:gdLst>
                <a:gd name="connsiteX0" fmla="*/ 269393 w 269912"/>
                <a:gd name="connsiteY0" fmla="*/ 158 h 336892"/>
                <a:gd name="connsiteX1" fmla="*/ 210656 w 269912"/>
                <a:gd name="connsiteY1" fmla="*/ 70008 h 336892"/>
                <a:gd name="connsiteX2" fmla="*/ 201131 w 269912"/>
                <a:gd name="connsiteY2" fmla="*/ 158908 h 336892"/>
                <a:gd name="connsiteX3" fmla="*/ 221768 w 269912"/>
                <a:gd name="connsiteY3" fmla="*/ 73183 h 336892"/>
                <a:gd name="connsiteX4" fmla="*/ 223356 w 269912"/>
                <a:gd name="connsiteY4" fmla="*/ 46196 h 336892"/>
                <a:gd name="connsiteX5" fmla="*/ 128106 w 269912"/>
                <a:gd name="connsiteY5" fmla="*/ 87471 h 336892"/>
                <a:gd name="connsiteX6" fmla="*/ 56668 w 269912"/>
                <a:gd name="connsiteY6" fmla="*/ 130333 h 336892"/>
                <a:gd name="connsiteX7" fmla="*/ 26506 w 269912"/>
                <a:gd name="connsiteY7" fmla="*/ 331946 h 336892"/>
                <a:gd name="connsiteX8" fmla="*/ 21743 w 269912"/>
                <a:gd name="connsiteY8" fmla="*/ 266858 h 336892"/>
                <a:gd name="connsiteX9" fmla="*/ 9043 w 269912"/>
                <a:gd name="connsiteY9" fmla="*/ 174783 h 336892"/>
                <a:gd name="connsiteX10" fmla="*/ 172556 w 269912"/>
                <a:gd name="connsiteY10" fmla="*/ 54133 h 336892"/>
                <a:gd name="connsiteX11" fmla="*/ 269393 w 269912"/>
                <a:gd name="connsiteY11" fmla="*/ 158 h 3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12" h="336892">
                  <a:moveTo>
                    <a:pt x="269393" y="158"/>
                  </a:moveTo>
                  <a:cubicBezTo>
                    <a:pt x="275743" y="2804"/>
                    <a:pt x="222033" y="43550"/>
                    <a:pt x="210656" y="70008"/>
                  </a:cubicBezTo>
                  <a:cubicBezTo>
                    <a:pt x="199279" y="96466"/>
                    <a:pt x="199279" y="158379"/>
                    <a:pt x="201131" y="158908"/>
                  </a:cubicBezTo>
                  <a:cubicBezTo>
                    <a:pt x="202983" y="159437"/>
                    <a:pt x="218064" y="91968"/>
                    <a:pt x="221768" y="73183"/>
                  </a:cubicBezTo>
                  <a:cubicBezTo>
                    <a:pt x="225472" y="54398"/>
                    <a:pt x="238966" y="43815"/>
                    <a:pt x="223356" y="46196"/>
                  </a:cubicBezTo>
                  <a:cubicBezTo>
                    <a:pt x="207746" y="48577"/>
                    <a:pt x="155887" y="73448"/>
                    <a:pt x="128106" y="87471"/>
                  </a:cubicBezTo>
                  <a:cubicBezTo>
                    <a:pt x="100325" y="101494"/>
                    <a:pt x="73601" y="89587"/>
                    <a:pt x="56668" y="130333"/>
                  </a:cubicBezTo>
                  <a:cubicBezTo>
                    <a:pt x="39735" y="171079"/>
                    <a:pt x="32327" y="309192"/>
                    <a:pt x="26506" y="331946"/>
                  </a:cubicBezTo>
                  <a:cubicBezTo>
                    <a:pt x="20685" y="354700"/>
                    <a:pt x="24653" y="293052"/>
                    <a:pt x="21743" y="266858"/>
                  </a:cubicBezTo>
                  <a:cubicBezTo>
                    <a:pt x="18832" y="240664"/>
                    <a:pt x="-16092" y="210237"/>
                    <a:pt x="9043" y="174783"/>
                  </a:cubicBezTo>
                  <a:cubicBezTo>
                    <a:pt x="34178" y="139329"/>
                    <a:pt x="122021" y="79797"/>
                    <a:pt x="172556" y="54133"/>
                  </a:cubicBezTo>
                  <a:cubicBezTo>
                    <a:pt x="223091" y="28469"/>
                    <a:pt x="263043" y="-2488"/>
                    <a:pt x="269393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88A8ED0C-F30B-4458-9E2C-35DA13535530}"/>
                </a:ext>
              </a:extLst>
            </p:cNvPr>
            <p:cNvSpPr/>
            <p:nvPr/>
          </p:nvSpPr>
          <p:spPr>
            <a:xfrm>
              <a:off x="2739911" y="3990934"/>
              <a:ext cx="113215" cy="683379"/>
            </a:xfrm>
            <a:custGeom>
              <a:avLst/>
              <a:gdLst>
                <a:gd name="connsiteX0" fmla="*/ 112827 w 113215"/>
                <a:gd name="connsiteY0" fmla="*/ 41 h 683379"/>
                <a:gd name="connsiteX1" fmla="*/ 63614 w 113215"/>
                <a:gd name="connsiteY1" fmla="*/ 169904 h 683379"/>
                <a:gd name="connsiteX2" fmla="*/ 58852 w 113215"/>
                <a:gd name="connsiteY2" fmla="*/ 128629 h 683379"/>
                <a:gd name="connsiteX3" fmla="*/ 46152 w 113215"/>
                <a:gd name="connsiteY3" fmla="*/ 208004 h 683379"/>
                <a:gd name="connsiteX4" fmla="*/ 11227 w 113215"/>
                <a:gd name="connsiteY4" fmla="*/ 223879 h 683379"/>
                <a:gd name="connsiteX5" fmla="*/ 6464 w 113215"/>
                <a:gd name="connsiteY5" fmla="*/ 249279 h 683379"/>
                <a:gd name="connsiteX6" fmla="*/ 17577 w 113215"/>
                <a:gd name="connsiteY6" fmla="*/ 669966 h 683379"/>
                <a:gd name="connsiteX7" fmla="*/ 22339 w 113215"/>
                <a:gd name="connsiteY7" fmla="*/ 552491 h 683379"/>
                <a:gd name="connsiteX8" fmla="*/ 114 w 113215"/>
                <a:gd name="connsiteY8" fmla="*/ 285791 h 683379"/>
                <a:gd name="connsiteX9" fmla="*/ 33452 w 113215"/>
                <a:gd name="connsiteY9" fmla="*/ 187366 h 683379"/>
                <a:gd name="connsiteX10" fmla="*/ 112827 w 113215"/>
                <a:gd name="connsiteY10" fmla="*/ 41 h 68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215" h="683379">
                  <a:moveTo>
                    <a:pt x="112827" y="41"/>
                  </a:moveTo>
                  <a:cubicBezTo>
                    <a:pt x="117854" y="-2869"/>
                    <a:pt x="72610" y="148473"/>
                    <a:pt x="63614" y="169904"/>
                  </a:cubicBezTo>
                  <a:cubicBezTo>
                    <a:pt x="54618" y="191335"/>
                    <a:pt x="61762" y="122279"/>
                    <a:pt x="58852" y="128629"/>
                  </a:cubicBezTo>
                  <a:cubicBezTo>
                    <a:pt x="55942" y="134979"/>
                    <a:pt x="54089" y="192129"/>
                    <a:pt x="46152" y="208004"/>
                  </a:cubicBezTo>
                  <a:cubicBezTo>
                    <a:pt x="38215" y="223879"/>
                    <a:pt x="17842" y="217000"/>
                    <a:pt x="11227" y="223879"/>
                  </a:cubicBezTo>
                  <a:cubicBezTo>
                    <a:pt x="4612" y="230758"/>
                    <a:pt x="5406" y="174931"/>
                    <a:pt x="6464" y="249279"/>
                  </a:cubicBezTo>
                  <a:cubicBezTo>
                    <a:pt x="7522" y="323627"/>
                    <a:pt x="14931" y="619431"/>
                    <a:pt x="17577" y="669966"/>
                  </a:cubicBezTo>
                  <a:cubicBezTo>
                    <a:pt x="20223" y="720501"/>
                    <a:pt x="25249" y="616520"/>
                    <a:pt x="22339" y="552491"/>
                  </a:cubicBezTo>
                  <a:cubicBezTo>
                    <a:pt x="19429" y="488462"/>
                    <a:pt x="-1738" y="346645"/>
                    <a:pt x="114" y="285791"/>
                  </a:cubicBezTo>
                  <a:cubicBezTo>
                    <a:pt x="1966" y="224937"/>
                    <a:pt x="12550" y="228905"/>
                    <a:pt x="33452" y="187366"/>
                  </a:cubicBezTo>
                  <a:cubicBezTo>
                    <a:pt x="54354" y="145827"/>
                    <a:pt x="107800" y="2951"/>
                    <a:pt x="112827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0F01C38-ABA0-40A5-854F-CCAEF214EC5A}"/>
                </a:ext>
              </a:extLst>
            </p:cNvPr>
            <p:cNvSpPr/>
            <p:nvPr/>
          </p:nvSpPr>
          <p:spPr>
            <a:xfrm>
              <a:off x="2387538" y="4302039"/>
              <a:ext cx="23717" cy="648025"/>
            </a:xfrm>
            <a:custGeom>
              <a:avLst/>
              <a:gdLst>
                <a:gd name="connsiteX0" fmla="*/ 14350 w 23717"/>
                <a:gd name="connsiteY0" fmla="*/ 8024 h 648025"/>
                <a:gd name="connsiteX1" fmla="*/ 62 w 23717"/>
                <a:gd name="connsiteY1" fmla="*/ 422361 h 648025"/>
                <a:gd name="connsiteX2" fmla="*/ 20700 w 23717"/>
                <a:gd name="connsiteY2" fmla="*/ 638261 h 648025"/>
                <a:gd name="connsiteX3" fmla="*/ 22287 w 23717"/>
                <a:gd name="connsiteY3" fmla="*/ 589049 h 648025"/>
                <a:gd name="connsiteX4" fmla="*/ 8000 w 23717"/>
                <a:gd name="connsiteY4" fmla="*/ 393786 h 648025"/>
                <a:gd name="connsiteX5" fmla="*/ 4825 w 23717"/>
                <a:gd name="connsiteY5" fmla="*/ 441411 h 648025"/>
                <a:gd name="connsiteX6" fmla="*/ 8000 w 23717"/>
                <a:gd name="connsiteY6" fmla="*/ 271549 h 648025"/>
                <a:gd name="connsiteX7" fmla="*/ 15937 w 23717"/>
                <a:gd name="connsiteY7" fmla="*/ 155661 h 648025"/>
                <a:gd name="connsiteX8" fmla="*/ 14350 w 23717"/>
                <a:gd name="connsiteY8" fmla="*/ 8024 h 64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17" h="648025">
                  <a:moveTo>
                    <a:pt x="14350" y="8024"/>
                  </a:moveTo>
                  <a:cubicBezTo>
                    <a:pt x="11704" y="52474"/>
                    <a:pt x="-996" y="317322"/>
                    <a:pt x="62" y="422361"/>
                  </a:cubicBezTo>
                  <a:cubicBezTo>
                    <a:pt x="1120" y="527400"/>
                    <a:pt x="16996" y="610480"/>
                    <a:pt x="20700" y="638261"/>
                  </a:cubicBezTo>
                  <a:cubicBezTo>
                    <a:pt x="24404" y="666042"/>
                    <a:pt x="24404" y="629795"/>
                    <a:pt x="22287" y="589049"/>
                  </a:cubicBezTo>
                  <a:cubicBezTo>
                    <a:pt x="20170" y="548303"/>
                    <a:pt x="10910" y="418392"/>
                    <a:pt x="8000" y="393786"/>
                  </a:cubicBezTo>
                  <a:cubicBezTo>
                    <a:pt x="5090" y="369180"/>
                    <a:pt x="4825" y="461784"/>
                    <a:pt x="4825" y="441411"/>
                  </a:cubicBezTo>
                  <a:cubicBezTo>
                    <a:pt x="4825" y="421038"/>
                    <a:pt x="6148" y="319174"/>
                    <a:pt x="8000" y="271549"/>
                  </a:cubicBezTo>
                  <a:cubicBezTo>
                    <a:pt x="9852" y="223924"/>
                    <a:pt x="11704" y="194819"/>
                    <a:pt x="15937" y="155661"/>
                  </a:cubicBezTo>
                  <a:cubicBezTo>
                    <a:pt x="20170" y="116503"/>
                    <a:pt x="16996" y="-36426"/>
                    <a:pt x="14350" y="80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5910C9DF-1FF5-4E81-9450-5D91DDCE5242}"/>
                </a:ext>
              </a:extLst>
            </p:cNvPr>
            <p:cNvSpPr/>
            <p:nvPr/>
          </p:nvSpPr>
          <p:spPr>
            <a:xfrm>
              <a:off x="2417684" y="4222469"/>
              <a:ext cx="33579" cy="753941"/>
            </a:xfrm>
            <a:custGeom>
              <a:avLst/>
              <a:gdLst>
                <a:gd name="connsiteX0" fmla="*/ 3254 w 33579"/>
                <a:gd name="connsiteY0" fmla="*/ 6631 h 753941"/>
                <a:gd name="connsiteX1" fmla="*/ 6429 w 33579"/>
                <a:gd name="connsiteY1" fmla="*/ 100294 h 753941"/>
                <a:gd name="connsiteX2" fmla="*/ 14366 w 33579"/>
                <a:gd name="connsiteY2" fmla="*/ 414619 h 753941"/>
                <a:gd name="connsiteX3" fmla="*/ 14366 w 33579"/>
                <a:gd name="connsiteY3" fmla="*/ 357469 h 753941"/>
                <a:gd name="connsiteX4" fmla="*/ 27066 w 33579"/>
                <a:gd name="connsiteY4" fmla="*/ 203481 h 753941"/>
                <a:gd name="connsiteX5" fmla="*/ 15954 w 33579"/>
                <a:gd name="connsiteY5" fmla="*/ 287619 h 753941"/>
                <a:gd name="connsiteX6" fmla="*/ 9604 w 33579"/>
                <a:gd name="connsiteY6" fmla="*/ 490819 h 753941"/>
                <a:gd name="connsiteX7" fmla="*/ 33416 w 33579"/>
                <a:gd name="connsiteY7" fmla="*/ 406681 h 753941"/>
                <a:gd name="connsiteX8" fmla="*/ 19129 w 33579"/>
                <a:gd name="connsiteY8" fmla="*/ 508281 h 753941"/>
                <a:gd name="connsiteX9" fmla="*/ 79 w 33579"/>
                <a:gd name="connsiteY9" fmla="*/ 744819 h 753941"/>
                <a:gd name="connsiteX10" fmla="*/ 12779 w 33579"/>
                <a:gd name="connsiteY10" fmla="*/ 660681 h 753941"/>
                <a:gd name="connsiteX11" fmla="*/ 23891 w 33579"/>
                <a:gd name="connsiteY11" fmla="*/ 252694 h 753941"/>
                <a:gd name="connsiteX12" fmla="*/ 3254 w 33579"/>
                <a:gd name="connsiteY12" fmla="*/ 6631 h 7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79" h="753941">
                  <a:moveTo>
                    <a:pt x="3254" y="6631"/>
                  </a:moveTo>
                  <a:cubicBezTo>
                    <a:pt x="344" y="-18769"/>
                    <a:pt x="4577" y="32296"/>
                    <a:pt x="6429" y="100294"/>
                  </a:cubicBezTo>
                  <a:cubicBezTo>
                    <a:pt x="8281" y="168292"/>
                    <a:pt x="13043" y="371757"/>
                    <a:pt x="14366" y="414619"/>
                  </a:cubicBezTo>
                  <a:cubicBezTo>
                    <a:pt x="15689" y="457481"/>
                    <a:pt x="12249" y="392659"/>
                    <a:pt x="14366" y="357469"/>
                  </a:cubicBezTo>
                  <a:cubicBezTo>
                    <a:pt x="16483" y="322279"/>
                    <a:pt x="26801" y="215123"/>
                    <a:pt x="27066" y="203481"/>
                  </a:cubicBezTo>
                  <a:cubicBezTo>
                    <a:pt x="27331" y="191839"/>
                    <a:pt x="18864" y="239729"/>
                    <a:pt x="15954" y="287619"/>
                  </a:cubicBezTo>
                  <a:cubicBezTo>
                    <a:pt x="13044" y="335509"/>
                    <a:pt x="6694" y="470975"/>
                    <a:pt x="9604" y="490819"/>
                  </a:cubicBezTo>
                  <a:cubicBezTo>
                    <a:pt x="12514" y="510663"/>
                    <a:pt x="31829" y="403771"/>
                    <a:pt x="33416" y="406681"/>
                  </a:cubicBezTo>
                  <a:cubicBezTo>
                    <a:pt x="35003" y="409591"/>
                    <a:pt x="24685" y="451925"/>
                    <a:pt x="19129" y="508281"/>
                  </a:cubicBezTo>
                  <a:cubicBezTo>
                    <a:pt x="13573" y="564637"/>
                    <a:pt x="1137" y="719419"/>
                    <a:pt x="79" y="744819"/>
                  </a:cubicBezTo>
                  <a:cubicBezTo>
                    <a:pt x="-979" y="770219"/>
                    <a:pt x="8810" y="742702"/>
                    <a:pt x="12779" y="660681"/>
                  </a:cubicBezTo>
                  <a:cubicBezTo>
                    <a:pt x="16748" y="578660"/>
                    <a:pt x="24156" y="358792"/>
                    <a:pt x="23891" y="252694"/>
                  </a:cubicBezTo>
                  <a:cubicBezTo>
                    <a:pt x="23626" y="146596"/>
                    <a:pt x="6164" y="32031"/>
                    <a:pt x="3254" y="6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ADA96E8B-B848-4ECC-8234-0CE4058F41B7}"/>
                </a:ext>
              </a:extLst>
            </p:cNvPr>
            <p:cNvSpPr/>
            <p:nvPr/>
          </p:nvSpPr>
          <p:spPr>
            <a:xfrm>
              <a:off x="2385916" y="4703006"/>
              <a:ext cx="116002" cy="461169"/>
            </a:xfrm>
            <a:custGeom>
              <a:avLst/>
              <a:gdLst>
                <a:gd name="connsiteX0" fmla="*/ 17559 w 116002"/>
                <a:gd name="connsiteY0" fmla="*/ 757 h 461169"/>
                <a:gd name="connsiteX1" fmla="*/ 11209 w 116002"/>
                <a:gd name="connsiteY1" fmla="*/ 300794 h 461169"/>
                <a:gd name="connsiteX2" fmla="*/ 65184 w 116002"/>
                <a:gd name="connsiteY2" fmla="*/ 354769 h 461169"/>
                <a:gd name="connsiteX3" fmla="*/ 111222 w 116002"/>
                <a:gd name="connsiteY3" fmla="*/ 386519 h 461169"/>
                <a:gd name="connsiteX4" fmla="*/ 104872 w 116002"/>
                <a:gd name="connsiteY4" fmla="*/ 461132 h 461169"/>
                <a:gd name="connsiteX5" fmla="*/ 115984 w 116002"/>
                <a:gd name="connsiteY5" fmla="*/ 396044 h 461169"/>
                <a:gd name="connsiteX6" fmla="*/ 101697 w 116002"/>
                <a:gd name="connsiteY6" fmla="*/ 353182 h 461169"/>
                <a:gd name="connsiteX7" fmla="*/ 17559 w 116002"/>
                <a:gd name="connsiteY7" fmla="*/ 334132 h 461169"/>
                <a:gd name="connsiteX8" fmla="*/ 97 w 116002"/>
                <a:gd name="connsiteY8" fmla="*/ 180144 h 461169"/>
                <a:gd name="connsiteX9" fmla="*/ 20734 w 116002"/>
                <a:gd name="connsiteY9" fmla="*/ 213482 h 461169"/>
                <a:gd name="connsiteX10" fmla="*/ 17559 w 116002"/>
                <a:gd name="connsiteY10" fmla="*/ 757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02" h="461169">
                  <a:moveTo>
                    <a:pt x="17559" y="757"/>
                  </a:moveTo>
                  <a:cubicBezTo>
                    <a:pt x="15972" y="15309"/>
                    <a:pt x="3271" y="241792"/>
                    <a:pt x="11209" y="300794"/>
                  </a:cubicBezTo>
                  <a:cubicBezTo>
                    <a:pt x="19147" y="359796"/>
                    <a:pt x="48515" y="340482"/>
                    <a:pt x="65184" y="354769"/>
                  </a:cubicBezTo>
                  <a:cubicBezTo>
                    <a:pt x="81853" y="369056"/>
                    <a:pt x="104607" y="368792"/>
                    <a:pt x="111222" y="386519"/>
                  </a:cubicBezTo>
                  <a:cubicBezTo>
                    <a:pt x="117837" y="404246"/>
                    <a:pt x="104078" y="459545"/>
                    <a:pt x="104872" y="461132"/>
                  </a:cubicBezTo>
                  <a:cubicBezTo>
                    <a:pt x="105666" y="462720"/>
                    <a:pt x="116513" y="414036"/>
                    <a:pt x="115984" y="396044"/>
                  </a:cubicBezTo>
                  <a:cubicBezTo>
                    <a:pt x="115455" y="378052"/>
                    <a:pt x="118101" y="363501"/>
                    <a:pt x="101697" y="353182"/>
                  </a:cubicBezTo>
                  <a:cubicBezTo>
                    <a:pt x="85293" y="342863"/>
                    <a:pt x="34492" y="362972"/>
                    <a:pt x="17559" y="334132"/>
                  </a:cubicBezTo>
                  <a:cubicBezTo>
                    <a:pt x="626" y="305292"/>
                    <a:pt x="-432" y="200252"/>
                    <a:pt x="97" y="180144"/>
                  </a:cubicBezTo>
                  <a:cubicBezTo>
                    <a:pt x="626" y="160036"/>
                    <a:pt x="17294" y="241263"/>
                    <a:pt x="20734" y="213482"/>
                  </a:cubicBezTo>
                  <a:cubicBezTo>
                    <a:pt x="24174" y="185701"/>
                    <a:pt x="19146" y="-13795"/>
                    <a:pt x="17559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A459F906-C251-48C8-9BC9-36F7B471F934}"/>
                </a:ext>
              </a:extLst>
            </p:cNvPr>
            <p:cNvSpPr/>
            <p:nvPr/>
          </p:nvSpPr>
          <p:spPr>
            <a:xfrm>
              <a:off x="2454681" y="4327515"/>
              <a:ext cx="40872" cy="656958"/>
            </a:xfrm>
            <a:custGeom>
              <a:avLst/>
              <a:gdLst>
                <a:gd name="connsiteX0" fmla="*/ 40869 w 40872"/>
                <a:gd name="connsiteY0" fmla="*/ 9535 h 656958"/>
                <a:gd name="connsiteX1" fmla="*/ 23407 w 40872"/>
                <a:gd name="connsiteY1" fmla="*/ 327035 h 656958"/>
                <a:gd name="connsiteX2" fmla="*/ 37694 w 40872"/>
                <a:gd name="connsiteY2" fmla="*/ 261948 h 656958"/>
                <a:gd name="connsiteX3" fmla="*/ 23407 w 40872"/>
                <a:gd name="connsiteY3" fmla="*/ 323860 h 656958"/>
                <a:gd name="connsiteX4" fmla="*/ 4357 w 40872"/>
                <a:gd name="connsiteY4" fmla="*/ 458798 h 656958"/>
                <a:gd name="connsiteX5" fmla="*/ 1182 w 40872"/>
                <a:gd name="connsiteY5" fmla="*/ 490548 h 656958"/>
                <a:gd name="connsiteX6" fmla="*/ 20232 w 40872"/>
                <a:gd name="connsiteY6" fmla="*/ 515948 h 656958"/>
                <a:gd name="connsiteX7" fmla="*/ 2769 w 40872"/>
                <a:gd name="connsiteY7" fmla="*/ 655648 h 656958"/>
                <a:gd name="connsiteX8" fmla="*/ 24994 w 40872"/>
                <a:gd name="connsiteY8" fmla="*/ 579448 h 656958"/>
                <a:gd name="connsiteX9" fmla="*/ 5944 w 40872"/>
                <a:gd name="connsiteY9" fmla="*/ 471498 h 656958"/>
                <a:gd name="connsiteX10" fmla="*/ 17057 w 40872"/>
                <a:gd name="connsiteY10" fmla="*/ 303223 h 656958"/>
                <a:gd name="connsiteX11" fmla="*/ 4357 w 40872"/>
                <a:gd name="connsiteY11" fmla="*/ 306398 h 656958"/>
                <a:gd name="connsiteX12" fmla="*/ 21819 w 40872"/>
                <a:gd name="connsiteY12" fmla="*/ 250835 h 656958"/>
                <a:gd name="connsiteX13" fmla="*/ 24994 w 40872"/>
                <a:gd name="connsiteY13" fmla="*/ 95260 h 656958"/>
                <a:gd name="connsiteX14" fmla="*/ 40869 w 40872"/>
                <a:gd name="connsiteY14" fmla="*/ 9535 h 65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72" h="656958">
                  <a:moveTo>
                    <a:pt x="40869" y="9535"/>
                  </a:moveTo>
                  <a:cubicBezTo>
                    <a:pt x="40605" y="48164"/>
                    <a:pt x="23936" y="284966"/>
                    <a:pt x="23407" y="327035"/>
                  </a:cubicBezTo>
                  <a:cubicBezTo>
                    <a:pt x="22878" y="369104"/>
                    <a:pt x="37694" y="262477"/>
                    <a:pt x="37694" y="261948"/>
                  </a:cubicBezTo>
                  <a:cubicBezTo>
                    <a:pt x="37694" y="261419"/>
                    <a:pt x="28963" y="291052"/>
                    <a:pt x="23407" y="323860"/>
                  </a:cubicBezTo>
                  <a:cubicBezTo>
                    <a:pt x="17851" y="356668"/>
                    <a:pt x="8061" y="431017"/>
                    <a:pt x="4357" y="458798"/>
                  </a:cubicBezTo>
                  <a:cubicBezTo>
                    <a:pt x="653" y="486579"/>
                    <a:pt x="-1464" y="481023"/>
                    <a:pt x="1182" y="490548"/>
                  </a:cubicBezTo>
                  <a:cubicBezTo>
                    <a:pt x="3828" y="500073"/>
                    <a:pt x="19968" y="488431"/>
                    <a:pt x="20232" y="515948"/>
                  </a:cubicBezTo>
                  <a:cubicBezTo>
                    <a:pt x="20496" y="543465"/>
                    <a:pt x="1975" y="645065"/>
                    <a:pt x="2769" y="655648"/>
                  </a:cubicBezTo>
                  <a:cubicBezTo>
                    <a:pt x="3563" y="666231"/>
                    <a:pt x="24465" y="610140"/>
                    <a:pt x="24994" y="579448"/>
                  </a:cubicBezTo>
                  <a:cubicBezTo>
                    <a:pt x="25523" y="548756"/>
                    <a:pt x="7267" y="517535"/>
                    <a:pt x="5944" y="471498"/>
                  </a:cubicBezTo>
                  <a:cubicBezTo>
                    <a:pt x="4621" y="425461"/>
                    <a:pt x="17321" y="330740"/>
                    <a:pt x="17057" y="303223"/>
                  </a:cubicBezTo>
                  <a:cubicBezTo>
                    <a:pt x="16793" y="275706"/>
                    <a:pt x="3563" y="315129"/>
                    <a:pt x="4357" y="306398"/>
                  </a:cubicBezTo>
                  <a:cubicBezTo>
                    <a:pt x="5151" y="297667"/>
                    <a:pt x="18379" y="286025"/>
                    <a:pt x="21819" y="250835"/>
                  </a:cubicBezTo>
                  <a:cubicBezTo>
                    <a:pt x="25259" y="215645"/>
                    <a:pt x="23671" y="130714"/>
                    <a:pt x="24994" y="95260"/>
                  </a:cubicBezTo>
                  <a:cubicBezTo>
                    <a:pt x="26317" y="59806"/>
                    <a:pt x="41133" y="-29094"/>
                    <a:pt x="40869" y="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2A5F1E0-D7DE-4F55-BA79-69E9C3F446D8}"/>
                </a:ext>
              </a:extLst>
            </p:cNvPr>
            <p:cNvSpPr/>
            <p:nvPr/>
          </p:nvSpPr>
          <p:spPr>
            <a:xfrm>
              <a:off x="2495487" y="4306819"/>
              <a:ext cx="141115" cy="624502"/>
            </a:xfrm>
            <a:custGeom>
              <a:avLst/>
              <a:gdLst>
                <a:gd name="connsiteX0" fmla="*/ 63 w 141115"/>
                <a:gd name="connsiteY0" fmla="*/ 69 h 624502"/>
                <a:gd name="connsiteX1" fmla="*/ 69913 w 141115"/>
                <a:gd name="connsiteY1" fmla="*/ 155644 h 624502"/>
                <a:gd name="connsiteX2" fmla="*/ 31813 w 141115"/>
                <a:gd name="connsiteY2" fmla="*/ 136594 h 624502"/>
                <a:gd name="connsiteX3" fmla="*/ 60388 w 141115"/>
                <a:gd name="connsiteY3" fmla="*/ 201681 h 624502"/>
                <a:gd name="connsiteX4" fmla="*/ 23876 w 141115"/>
                <a:gd name="connsiteY4" fmla="*/ 342969 h 624502"/>
                <a:gd name="connsiteX5" fmla="*/ 69913 w 141115"/>
                <a:gd name="connsiteY5" fmla="*/ 263594 h 624502"/>
                <a:gd name="connsiteX6" fmla="*/ 85788 w 141115"/>
                <a:gd name="connsiteY6" fmla="*/ 304869 h 624502"/>
                <a:gd name="connsiteX7" fmla="*/ 71501 w 141115"/>
                <a:gd name="connsiteY7" fmla="*/ 350906 h 624502"/>
                <a:gd name="connsiteX8" fmla="*/ 139763 w 141115"/>
                <a:gd name="connsiteY8" fmla="*/ 620781 h 624502"/>
                <a:gd name="connsiteX9" fmla="*/ 114363 w 141115"/>
                <a:gd name="connsiteY9" fmla="*/ 495369 h 624502"/>
                <a:gd name="connsiteX10" fmla="*/ 82613 w 141115"/>
                <a:gd name="connsiteY10" fmla="*/ 315981 h 624502"/>
                <a:gd name="connsiteX11" fmla="*/ 52451 w 141115"/>
                <a:gd name="connsiteY11" fmla="*/ 211206 h 624502"/>
                <a:gd name="connsiteX12" fmla="*/ 57213 w 141115"/>
                <a:gd name="connsiteY12" fmla="*/ 136594 h 624502"/>
                <a:gd name="connsiteX13" fmla="*/ 63 w 141115"/>
                <a:gd name="connsiteY13" fmla="*/ 69 h 6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15" h="624502">
                  <a:moveTo>
                    <a:pt x="63" y="69"/>
                  </a:moveTo>
                  <a:cubicBezTo>
                    <a:pt x="2180" y="3244"/>
                    <a:pt x="64621" y="132890"/>
                    <a:pt x="69913" y="155644"/>
                  </a:cubicBezTo>
                  <a:cubicBezTo>
                    <a:pt x="75205" y="178398"/>
                    <a:pt x="33400" y="128921"/>
                    <a:pt x="31813" y="136594"/>
                  </a:cubicBezTo>
                  <a:cubicBezTo>
                    <a:pt x="30226" y="144267"/>
                    <a:pt x="61711" y="167285"/>
                    <a:pt x="60388" y="201681"/>
                  </a:cubicBezTo>
                  <a:cubicBezTo>
                    <a:pt x="59065" y="236077"/>
                    <a:pt x="22289" y="332650"/>
                    <a:pt x="23876" y="342969"/>
                  </a:cubicBezTo>
                  <a:cubicBezTo>
                    <a:pt x="25464" y="353288"/>
                    <a:pt x="59594" y="269944"/>
                    <a:pt x="69913" y="263594"/>
                  </a:cubicBezTo>
                  <a:cubicBezTo>
                    <a:pt x="80232" y="257244"/>
                    <a:pt x="85523" y="290317"/>
                    <a:pt x="85788" y="304869"/>
                  </a:cubicBezTo>
                  <a:cubicBezTo>
                    <a:pt x="86053" y="319421"/>
                    <a:pt x="62505" y="298254"/>
                    <a:pt x="71501" y="350906"/>
                  </a:cubicBezTo>
                  <a:cubicBezTo>
                    <a:pt x="80497" y="403558"/>
                    <a:pt x="132619" y="596704"/>
                    <a:pt x="139763" y="620781"/>
                  </a:cubicBezTo>
                  <a:cubicBezTo>
                    <a:pt x="146907" y="644858"/>
                    <a:pt x="123888" y="546169"/>
                    <a:pt x="114363" y="495369"/>
                  </a:cubicBezTo>
                  <a:cubicBezTo>
                    <a:pt x="104838" y="444569"/>
                    <a:pt x="92932" y="363342"/>
                    <a:pt x="82613" y="315981"/>
                  </a:cubicBezTo>
                  <a:cubicBezTo>
                    <a:pt x="72294" y="268621"/>
                    <a:pt x="56684" y="241104"/>
                    <a:pt x="52451" y="211206"/>
                  </a:cubicBezTo>
                  <a:cubicBezTo>
                    <a:pt x="48218" y="181308"/>
                    <a:pt x="64886" y="169667"/>
                    <a:pt x="57213" y="136594"/>
                  </a:cubicBezTo>
                  <a:cubicBezTo>
                    <a:pt x="49540" y="103521"/>
                    <a:pt x="-2054" y="-3106"/>
                    <a:pt x="63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10EB1E1A-05EF-4EB8-B52F-E02E34907B45}"/>
                </a:ext>
              </a:extLst>
            </p:cNvPr>
            <p:cNvSpPr/>
            <p:nvPr/>
          </p:nvSpPr>
          <p:spPr>
            <a:xfrm>
              <a:off x="2470148" y="4644851"/>
              <a:ext cx="128897" cy="345760"/>
            </a:xfrm>
            <a:custGeom>
              <a:avLst/>
              <a:gdLst>
                <a:gd name="connsiteX0" fmla="*/ 55565 w 128897"/>
                <a:gd name="connsiteY0" fmla="*/ 1762 h 345760"/>
                <a:gd name="connsiteX1" fmla="*/ 123827 w 128897"/>
                <a:gd name="connsiteY1" fmla="*/ 320849 h 345760"/>
                <a:gd name="connsiteX2" fmla="*/ 2 w 128897"/>
                <a:gd name="connsiteY2" fmla="*/ 324024 h 345760"/>
                <a:gd name="connsiteX3" fmla="*/ 120652 w 128897"/>
                <a:gd name="connsiteY3" fmla="*/ 316087 h 345760"/>
                <a:gd name="connsiteX4" fmla="*/ 112715 w 128897"/>
                <a:gd name="connsiteY4" fmla="*/ 197024 h 345760"/>
                <a:gd name="connsiteX5" fmla="*/ 55565 w 128897"/>
                <a:gd name="connsiteY5" fmla="*/ 1762 h 34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97" h="345760">
                  <a:moveTo>
                    <a:pt x="55565" y="1762"/>
                  </a:moveTo>
                  <a:cubicBezTo>
                    <a:pt x="57417" y="22400"/>
                    <a:pt x="133088" y="267139"/>
                    <a:pt x="123827" y="320849"/>
                  </a:cubicBezTo>
                  <a:cubicBezTo>
                    <a:pt x="114566" y="374559"/>
                    <a:pt x="531" y="324818"/>
                    <a:pt x="2" y="324024"/>
                  </a:cubicBezTo>
                  <a:cubicBezTo>
                    <a:pt x="-527" y="323230"/>
                    <a:pt x="101867" y="337254"/>
                    <a:pt x="120652" y="316087"/>
                  </a:cubicBezTo>
                  <a:cubicBezTo>
                    <a:pt x="139438" y="294920"/>
                    <a:pt x="121446" y="246501"/>
                    <a:pt x="112715" y="197024"/>
                  </a:cubicBezTo>
                  <a:cubicBezTo>
                    <a:pt x="103984" y="147547"/>
                    <a:pt x="53713" y="-18876"/>
                    <a:pt x="55565" y="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447727D2-74D0-4BC8-8DF6-5A09F09BAE5C}"/>
                </a:ext>
              </a:extLst>
            </p:cNvPr>
            <p:cNvSpPr/>
            <p:nvPr/>
          </p:nvSpPr>
          <p:spPr>
            <a:xfrm>
              <a:off x="2406275" y="4646739"/>
              <a:ext cx="149887" cy="374555"/>
            </a:xfrm>
            <a:custGeom>
              <a:avLst/>
              <a:gdLst>
                <a:gd name="connsiteX0" fmla="*/ 119438 w 149887"/>
                <a:gd name="connsiteY0" fmla="*/ 1461 h 374555"/>
                <a:gd name="connsiteX1" fmla="*/ 52763 w 149887"/>
                <a:gd name="connsiteY1" fmla="*/ 290386 h 374555"/>
                <a:gd name="connsiteX2" fmla="*/ 375 w 149887"/>
                <a:gd name="connsiteY2" fmla="*/ 352299 h 374555"/>
                <a:gd name="connsiteX3" fmla="*/ 79750 w 149887"/>
                <a:gd name="connsiteY3" fmla="*/ 357061 h 374555"/>
                <a:gd name="connsiteX4" fmla="*/ 149600 w 149887"/>
                <a:gd name="connsiteY4" fmla="*/ 374524 h 374555"/>
                <a:gd name="connsiteX5" fmla="*/ 52763 w 149887"/>
                <a:gd name="connsiteY5" fmla="*/ 352299 h 374555"/>
                <a:gd name="connsiteX6" fmla="*/ 52763 w 149887"/>
                <a:gd name="connsiteY6" fmla="*/ 338011 h 374555"/>
                <a:gd name="connsiteX7" fmla="*/ 62288 w 149887"/>
                <a:gd name="connsiteY7" fmla="*/ 184024 h 374555"/>
                <a:gd name="connsiteX8" fmla="*/ 119438 w 149887"/>
                <a:gd name="connsiteY8" fmla="*/ 1461 h 37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87" h="374555">
                  <a:moveTo>
                    <a:pt x="119438" y="1461"/>
                  </a:moveTo>
                  <a:cubicBezTo>
                    <a:pt x="117850" y="19188"/>
                    <a:pt x="72607" y="231913"/>
                    <a:pt x="52763" y="290386"/>
                  </a:cubicBezTo>
                  <a:cubicBezTo>
                    <a:pt x="32919" y="348859"/>
                    <a:pt x="-4123" y="341187"/>
                    <a:pt x="375" y="352299"/>
                  </a:cubicBezTo>
                  <a:cubicBezTo>
                    <a:pt x="4873" y="363411"/>
                    <a:pt x="54879" y="353357"/>
                    <a:pt x="79750" y="357061"/>
                  </a:cubicBezTo>
                  <a:cubicBezTo>
                    <a:pt x="104621" y="360765"/>
                    <a:pt x="154098" y="375318"/>
                    <a:pt x="149600" y="374524"/>
                  </a:cubicBezTo>
                  <a:cubicBezTo>
                    <a:pt x="145102" y="373730"/>
                    <a:pt x="68902" y="358385"/>
                    <a:pt x="52763" y="352299"/>
                  </a:cubicBezTo>
                  <a:cubicBezTo>
                    <a:pt x="36623" y="346214"/>
                    <a:pt x="51176" y="366057"/>
                    <a:pt x="52763" y="338011"/>
                  </a:cubicBezTo>
                  <a:cubicBezTo>
                    <a:pt x="54350" y="309965"/>
                    <a:pt x="51176" y="235882"/>
                    <a:pt x="62288" y="184024"/>
                  </a:cubicBezTo>
                  <a:cubicBezTo>
                    <a:pt x="73400" y="132166"/>
                    <a:pt x="121026" y="-16266"/>
                    <a:pt x="119438" y="1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0794511-E52F-4C28-9955-0AE2AF2B95B7}"/>
                </a:ext>
              </a:extLst>
            </p:cNvPr>
            <p:cNvSpPr/>
            <p:nvPr/>
          </p:nvSpPr>
          <p:spPr>
            <a:xfrm>
              <a:off x="2480629" y="4881558"/>
              <a:ext cx="184006" cy="306458"/>
            </a:xfrm>
            <a:custGeom>
              <a:avLst/>
              <a:gdLst>
                <a:gd name="connsiteX0" fmla="*/ 86359 w 184006"/>
                <a:gd name="connsiteY0" fmla="*/ 90492 h 306458"/>
                <a:gd name="connsiteX1" fmla="*/ 65721 w 184006"/>
                <a:gd name="connsiteY1" fmla="*/ 161930 h 306458"/>
                <a:gd name="connsiteX2" fmla="*/ 132396 w 184006"/>
                <a:gd name="connsiteY2" fmla="*/ 241305 h 306458"/>
                <a:gd name="connsiteX3" fmla="*/ 2221 w 184006"/>
                <a:gd name="connsiteY3" fmla="*/ 292105 h 306458"/>
                <a:gd name="connsiteX4" fmla="*/ 99059 w 184006"/>
                <a:gd name="connsiteY4" fmla="*/ 273055 h 306458"/>
                <a:gd name="connsiteX5" fmla="*/ 180021 w 184006"/>
                <a:gd name="connsiteY5" fmla="*/ 222255 h 306458"/>
                <a:gd name="connsiteX6" fmla="*/ 170496 w 184006"/>
                <a:gd name="connsiteY6" fmla="*/ 130180 h 306458"/>
                <a:gd name="connsiteX7" fmla="*/ 160971 w 184006"/>
                <a:gd name="connsiteY7" fmla="*/ 53980 h 306458"/>
                <a:gd name="connsiteX8" fmla="*/ 102234 w 184006"/>
                <a:gd name="connsiteY8" fmla="*/ 5 h 306458"/>
                <a:gd name="connsiteX9" fmla="*/ 151446 w 184006"/>
                <a:gd name="connsiteY9" fmla="*/ 50805 h 306458"/>
                <a:gd name="connsiteX10" fmla="*/ 157796 w 184006"/>
                <a:gd name="connsiteY10" fmla="*/ 61917 h 306458"/>
                <a:gd name="connsiteX11" fmla="*/ 170496 w 184006"/>
                <a:gd name="connsiteY11" fmla="*/ 211142 h 306458"/>
                <a:gd name="connsiteX12" fmla="*/ 156209 w 184006"/>
                <a:gd name="connsiteY12" fmla="*/ 244480 h 306458"/>
                <a:gd name="connsiteX13" fmla="*/ 634 w 184006"/>
                <a:gd name="connsiteY13" fmla="*/ 306392 h 306458"/>
                <a:gd name="connsiteX14" fmla="*/ 100646 w 184006"/>
                <a:gd name="connsiteY14" fmla="*/ 255592 h 306458"/>
                <a:gd name="connsiteX15" fmla="*/ 86359 w 184006"/>
                <a:gd name="connsiteY15" fmla="*/ 214317 h 306458"/>
                <a:gd name="connsiteX16" fmla="*/ 68896 w 184006"/>
                <a:gd name="connsiteY16" fmla="*/ 188917 h 306458"/>
                <a:gd name="connsiteX17" fmla="*/ 86359 w 184006"/>
                <a:gd name="connsiteY17" fmla="*/ 90492 h 30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006" h="306458">
                  <a:moveTo>
                    <a:pt x="86359" y="90492"/>
                  </a:moveTo>
                  <a:cubicBezTo>
                    <a:pt x="85830" y="85994"/>
                    <a:pt x="58048" y="136794"/>
                    <a:pt x="65721" y="161930"/>
                  </a:cubicBezTo>
                  <a:cubicBezTo>
                    <a:pt x="73394" y="187066"/>
                    <a:pt x="142979" y="219609"/>
                    <a:pt x="132396" y="241305"/>
                  </a:cubicBezTo>
                  <a:cubicBezTo>
                    <a:pt x="121813" y="263001"/>
                    <a:pt x="7777" y="286813"/>
                    <a:pt x="2221" y="292105"/>
                  </a:cubicBezTo>
                  <a:cubicBezTo>
                    <a:pt x="-3335" y="297397"/>
                    <a:pt x="69426" y="284697"/>
                    <a:pt x="99059" y="273055"/>
                  </a:cubicBezTo>
                  <a:cubicBezTo>
                    <a:pt x="128692" y="261413"/>
                    <a:pt x="168115" y="246067"/>
                    <a:pt x="180021" y="222255"/>
                  </a:cubicBezTo>
                  <a:cubicBezTo>
                    <a:pt x="191927" y="198443"/>
                    <a:pt x="173671" y="158226"/>
                    <a:pt x="170496" y="130180"/>
                  </a:cubicBezTo>
                  <a:cubicBezTo>
                    <a:pt x="167321" y="102134"/>
                    <a:pt x="172348" y="75676"/>
                    <a:pt x="160971" y="53980"/>
                  </a:cubicBezTo>
                  <a:cubicBezTo>
                    <a:pt x="149594" y="32284"/>
                    <a:pt x="103821" y="534"/>
                    <a:pt x="102234" y="5"/>
                  </a:cubicBezTo>
                  <a:cubicBezTo>
                    <a:pt x="100647" y="-524"/>
                    <a:pt x="142186" y="40486"/>
                    <a:pt x="151446" y="50805"/>
                  </a:cubicBezTo>
                  <a:cubicBezTo>
                    <a:pt x="160706" y="61124"/>
                    <a:pt x="154621" y="35194"/>
                    <a:pt x="157796" y="61917"/>
                  </a:cubicBezTo>
                  <a:cubicBezTo>
                    <a:pt x="160971" y="88640"/>
                    <a:pt x="170760" y="180715"/>
                    <a:pt x="170496" y="211142"/>
                  </a:cubicBezTo>
                  <a:cubicBezTo>
                    <a:pt x="170232" y="241569"/>
                    <a:pt x="184519" y="228605"/>
                    <a:pt x="156209" y="244480"/>
                  </a:cubicBezTo>
                  <a:cubicBezTo>
                    <a:pt x="127899" y="260355"/>
                    <a:pt x="9894" y="304540"/>
                    <a:pt x="634" y="306392"/>
                  </a:cubicBezTo>
                  <a:cubicBezTo>
                    <a:pt x="-8626" y="308244"/>
                    <a:pt x="86358" y="270938"/>
                    <a:pt x="100646" y="255592"/>
                  </a:cubicBezTo>
                  <a:cubicBezTo>
                    <a:pt x="114934" y="240246"/>
                    <a:pt x="91651" y="225430"/>
                    <a:pt x="86359" y="214317"/>
                  </a:cubicBezTo>
                  <a:cubicBezTo>
                    <a:pt x="81067" y="203205"/>
                    <a:pt x="68632" y="205056"/>
                    <a:pt x="68896" y="188917"/>
                  </a:cubicBezTo>
                  <a:cubicBezTo>
                    <a:pt x="69160" y="172778"/>
                    <a:pt x="86888" y="94990"/>
                    <a:pt x="86359" y="90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7E0696E4-1F3F-4D80-90F5-595ACE8924A3}"/>
                </a:ext>
              </a:extLst>
            </p:cNvPr>
            <p:cNvSpPr/>
            <p:nvPr/>
          </p:nvSpPr>
          <p:spPr>
            <a:xfrm>
              <a:off x="4053196" y="3584728"/>
              <a:ext cx="921392" cy="109551"/>
            </a:xfrm>
            <a:custGeom>
              <a:avLst/>
              <a:gdLst>
                <a:gd name="connsiteX0" fmla="*/ 1279 w 921392"/>
                <a:gd name="connsiteY0" fmla="*/ 96685 h 109551"/>
                <a:gd name="connsiteX1" fmla="*/ 475942 w 921392"/>
                <a:gd name="connsiteY1" fmla="*/ 90335 h 109551"/>
                <a:gd name="connsiteX2" fmla="*/ 633104 w 921392"/>
                <a:gd name="connsiteY2" fmla="*/ 74460 h 109551"/>
                <a:gd name="connsiteX3" fmla="*/ 915679 w 921392"/>
                <a:gd name="connsiteY3" fmla="*/ 1435 h 109551"/>
                <a:gd name="connsiteX4" fmla="*/ 807729 w 921392"/>
                <a:gd name="connsiteY4" fmla="*/ 28422 h 109551"/>
                <a:gd name="connsiteX5" fmla="*/ 628342 w 921392"/>
                <a:gd name="connsiteY5" fmla="*/ 58585 h 109551"/>
                <a:gd name="connsiteX6" fmla="*/ 447367 w 921392"/>
                <a:gd name="connsiteY6" fmla="*/ 88747 h 109551"/>
                <a:gd name="connsiteX7" fmla="*/ 339417 w 921392"/>
                <a:gd name="connsiteY7" fmla="*/ 109385 h 109551"/>
                <a:gd name="connsiteX8" fmla="*/ 1279 w 921392"/>
                <a:gd name="connsiteY8" fmla="*/ 96685 h 1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392" h="109551">
                  <a:moveTo>
                    <a:pt x="1279" y="96685"/>
                  </a:moveTo>
                  <a:cubicBezTo>
                    <a:pt x="24033" y="93510"/>
                    <a:pt x="370638" y="94039"/>
                    <a:pt x="475942" y="90335"/>
                  </a:cubicBezTo>
                  <a:cubicBezTo>
                    <a:pt x="581246" y="86631"/>
                    <a:pt x="559815" y="89277"/>
                    <a:pt x="633104" y="74460"/>
                  </a:cubicBezTo>
                  <a:cubicBezTo>
                    <a:pt x="706394" y="59643"/>
                    <a:pt x="886575" y="9108"/>
                    <a:pt x="915679" y="1435"/>
                  </a:cubicBezTo>
                  <a:cubicBezTo>
                    <a:pt x="944783" y="-6238"/>
                    <a:pt x="855618" y="18897"/>
                    <a:pt x="807729" y="28422"/>
                  </a:cubicBezTo>
                  <a:cubicBezTo>
                    <a:pt x="759840" y="37947"/>
                    <a:pt x="628342" y="58585"/>
                    <a:pt x="628342" y="58585"/>
                  </a:cubicBezTo>
                  <a:lnTo>
                    <a:pt x="447367" y="88747"/>
                  </a:lnTo>
                  <a:cubicBezTo>
                    <a:pt x="399213" y="97214"/>
                    <a:pt x="412971" y="111237"/>
                    <a:pt x="339417" y="109385"/>
                  </a:cubicBezTo>
                  <a:cubicBezTo>
                    <a:pt x="265863" y="107533"/>
                    <a:pt x="-21475" y="99860"/>
                    <a:pt x="1279" y="96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586EFFBA-5513-4460-ABA2-6D5DAC008063}"/>
                </a:ext>
              </a:extLst>
            </p:cNvPr>
            <p:cNvSpPr/>
            <p:nvPr/>
          </p:nvSpPr>
          <p:spPr>
            <a:xfrm>
              <a:off x="4883049" y="3463371"/>
              <a:ext cx="846251" cy="130729"/>
            </a:xfrm>
            <a:custGeom>
              <a:avLst/>
              <a:gdLst>
                <a:gd name="connsiteX0" fmla="*/ 101 w 846251"/>
                <a:gd name="connsiteY0" fmla="*/ 89454 h 130729"/>
                <a:gd name="connsiteX1" fmla="*/ 230289 w 846251"/>
                <a:gd name="connsiteY1" fmla="*/ 130729 h 130729"/>
                <a:gd name="connsiteX2" fmla="*/ 428726 w 846251"/>
                <a:gd name="connsiteY2" fmla="*/ 89454 h 130729"/>
                <a:gd name="connsiteX3" fmla="*/ 635101 w 846251"/>
                <a:gd name="connsiteY3" fmla="*/ 18017 h 130729"/>
                <a:gd name="connsiteX4" fmla="*/ 846239 w 846251"/>
                <a:gd name="connsiteY4" fmla="*/ 18017 h 130729"/>
                <a:gd name="connsiteX5" fmla="*/ 644626 w 846251"/>
                <a:gd name="connsiteY5" fmla="*/ 554 h 130729"/>
                <a:gd name="connsiteX6" fmla="*/ 500164 w 846251"/>
                <a:gd name="connsiteY6" fmla="*/ 41829 h 130729"/>
                <a:gd name="connsiteX7" fmla="*/ 258864 w 846251"/>
                <a:gd name="connsiteY7" fmla="*/ 108504 h 130729"/>
                <a:gd name="connsiteX8" fmla="*/ 101 w 846251"/>
                <a:gd name="connsiteY8" fmla="*/ 89454 h 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251" h="130729">
                  <a:moveTo>
                    <a:pt x="101" y="89454"/>
                  </a:moveTo>
                  <a:cubicBezTo>
                    <a:pt x="-4661" y="93158"/>
                    <a:pt x="158852" y="130729"/>
                    <a:pt x="230289" y="130729"/>
                  </a:cubicBezTo>
                  <a:cubicBezTo>
                    <a:pt x="301726" y="130729"/>
                    <a:pt x="361257" y="108239"/>
                    <a:pt x="428726" y="89454"/>
                  </a:cubicBezTo>
                  <a:cubicBezTo>
                    <a:pt x="496195" y="70669"/>
                    <a:pt x="565516" y="29923"/>
                    <a:pt x="635101" y="18017"/>
                  </a:cubicBezTo>
                  <a:cubicBezTo>
                    <a:pt x="704686" y="6111"/>
                    <a:pt x="844652" y="20927"/>
                    <a:pt x="846239" y="18017"/>
                  </a:cubicBezTo>
                  <a:cubicBezTo>
                    <a:pt x="847826" y="15107"/>
                    <a:pt x="702305" y="-3415"/>
                    <a:pt x="644626" y="554"/>
                  </a:cubicBezTo>
                  <a:cubicBezTo>
                    <a:pt x="586947" y="4523"/>
                    <a:pt x="500164" y="41829"/>
                    <a:pt x="500164" y="41829"/>
                  </a:cubicBezTo>
                  <a:cubicBezTo>
                    <a:pt x="435870" y="59821"/>
                    <a:pt x="349087" y="100567"/>
                    <a:pt x="258864" y="108504"/>
                  </a:cubicBezTo>
                  <a:cubicBezTo>
                    <a:pt x="168641" y="116441"/>
                    <a:pt x="4863" y="85750"/>
                    <a:pt x="101" y="89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CE7D3F91-5F13-4E11-872C-82D47D683F8A}"/>
                </a:ext>
              </a:extLst>
            </p:cNvPr>
            <p:cNvSpPr/>
            <p:nvPr/>
          </p:nvSpPr>
          <p:spPr>
            <a:xfrm>
              <a:off x="5597710" y="3396517"/>
              <a:ext cx="538923" cy="104882"/>
            </a:xfrm>
            <a:custGeom>
              <a:avLst/>
              <a:gdLst>
                <a:gd name="connsiteX0" fmla="*/ 1403 w 538923"/>
                <a:gd name="connsiteY0" fmla="*/ 95983 h 104882"/>
                <a:gd name="connsiteX1" fmla="*/ 134753 w 538923"/>
                <a:gd name="connsiteY1" fmla="*/ 102333 h 104882"/>
                <a:gd name="connsiteX2" fmla="*/ 228415 w 538923"/>
                <a:gd name="connsiteY2" fmla="*/ 54708 h 104882"/>
                <a:gd name="connsiteX3" fmla="*/ 526865 w 538923"/>
                <a:gd name="connsiteY3" fmla="*/ 2321 h 104882"/>
                <a:gd name="connsiteX4" fmla="*/ 464953 w 538923"/>
                <a:gd name="connsiteY4" fmla="*/ 10258 h 104882"/>
                <a:gd name="connsiteX5" fmla="*/ 320490 w 538923"/>
                <a:gd name="connsiteY5" fmla="*/ 19783 h 104882"/>
                <a:gd name="connsiteX6" fmla="*/ 225240 w 538923"/>
                <a:gd name="connsiteY6" fmla="*/ 75346 h 104882"/>
                <a:gd name="connsiteX7" fmla="*/ 1403 w 538923"/>
                <a:gd name="connsiteY7" fmla="*/ 95983 h 1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23" h="104882">
                  <a:moveTo>
                    <a:pt x="1403" y="95983"/>
                  </a:moveTo>
                  <a:cubicBezTo>
                    <a:pt x="-13678" y="100481"/>
                    <a:pt x="96918" y="109212"/>
                    <a:pt x="134753" y="102333"/>
                  </a:cubicBezTo>
                  <a:cubicBezTo>
                    <a:pt x="172588" y="95454"/>
                    <a:pt x="163063" y="71377"/>
                    <a:pt x="228415" y="54708"/>
                  </a:cubicBezTo>
                  <a:cubicBezTo>
                    <a:pt x="293767" y="38039"/>
                    <a:pt x="487442" y="9729"/>
                    <a:pt x="526865" y="2321"/>
                  </a:cubicBezTo>
                  <a:cubicBezTo>
                    <a:pt x="566288" y="-5087"/>
                    <a:pt x="499349" y="7348"/>
                    <a:pt x="464953" y="10258"/>
                  </a:cubicBezTo>
                  <a:cubicBezTo>
                    <a:pt x="430557" y="13168"/>
                    <a:pt x="360442" y="8935"/>
                    <a:pt x="320490" y="19783"/>
                  </a:cubicBezTo>
                  <a:cubicBezTo>
                    <a:pt x="280538" y="30631"/>
                    <a:pt x="272865" y="63175"/>
                    <a:pt x="225240" y="75346"/>
                  </a:cubicBezTo>
                  <a:cubicBezTo>
                    <a:pt x="177615" y="87517"/>
                    <a:pt x="16484" y="91485"/>
                    <a:pt x="1403" y="95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80E3200B-043D-418D-941C-7A406E27969E}"/>
                </a:ext>
              </a:extLst>
            </p:cNvPr>
            <p:cNvSpPr/>
            <p:nvPr/>
          </p:nvSpPr>
          <p:spPr>
            <a:xfrm>
              <a:off x="4945442" y="3751572"/>
              <a:ext cx="933674" cy="354181"/>
            </a:xfrm>
            <a:custGeom>
              <a:avLst/>
              <a:gdLst>
                <a:gd name="connsiteX0" fmla="*/ 1208 w 933674"/>
                <a:gd name="connsiteY0" fmla="*/ 337828 h 354181"/>
                <a:gd name="connsiteX1" fmla="*/ 199646 w 933674"/>
                <a:gd name="connsiteY1" fmla="*/ 348941 h 354181"/>
                <a:gd name="connsiteX2" fmla="*/ 390146 w 933674"/>
                <a:gd name="connsiteY2" fmla="*/ 240991 h 354181"/>
                <a:gd name="connsiteX3" fmla="*/ 893383 w 933674"/>
                <a:gd name="connsiteY3" fmla="*/ 74303 h 354181"/>
                <a:gd name="connsiteX4" fmla="*/ 902908 w 933674"/>
                <a:gd name="connsiteY4" fmla="*/ 2866 h 354181"/>
                <a:gd name="connsiteX5" fmla="*/ 901321 w 933674"/>
                <a:gd name="connsiteY5" fmla="*/ 17153 h 354181"/>
                <a:gd name="connsiteX6" fmla="*/ 909258 w 933674"/>
                <a:gd name="connsiteY6" fmla="*/ 45728 h 354181"/>
                <a:gd name="connsiteX7" fmla="*/ 894971 w 933674"/>
                <a:gd name="connsiteY7" fmla="*/ 56841 h 354181"/>
                <a:gd name="connsiteX8" fmla="*/ 521908 w 933674"/>
                <a:gd name="connsiteY8" fmla="*/ 169553 h 354181"/>
                <a:gd name="connsiteX9" fmla="*/ 361571 w 933674"/>
                <a:gd name="connsiteY9" fmla="*/ 233053 h 354181"/>
                <a:gd name="connsiteX10" fmla="*/ 296483 w 933674"/>
                <a:gd name="connsiteY10" fmla="*/ 342591 h 354181"/>
                <a:gd name="connsiteX11" fmla="*/ 1208 w 933674"/>
                <a:gd name="connsiteY11" fmla="*/ 337828 h 3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674" h="354181">
                  <a:moveTo>
                    <a:pt x="1208" y="337828"/>
                  </a:moveTo>
                  <a:cubicBezTo>
                    <a:pt x="-14931" y="338886"/>
                    <a:pt x="134823" y="365080"/>
                    <a:pt x="199646" y="348941"/>
                  </a:cubicBezTo>
                  <a:cubicBezTo>
                    <a:pt x="264469" y="332802"/>
                    <a:pt x="274523" y="286764"/>
                    <a:pt x="390146" y="240991"/>
                  </a:cubicBezTo>
                  <a:cubicBezTo>
                    <a:pt x="505769" y="195218"/>
                    <a:pt x="807923" y="113990"/>
                    <a:pt x="893383" y="74303"/>
                  </a:cubicBezTo>
                  <a:cubicBezTo>
                    <a:pt x="978843" y="34615"/>
                    <a:pt x="901585" y="12391"/>
                    <a:pt x="902908" y="2866"/>
                  </a:cubicBezTo>
                  <a:cubicBezTo>
                    <a:pt x="904231" y="-6659"/>
                    <a:pt x="900263" y="10009"/>
                    <a:pt x="901321" y="17153"/>
                  </a:cubicBezTo>
                  <a:cubicBezTo>
                    <a:pt x="902379" y="24297"/>
                    <a:pt x="910316" y="39113"/>
                    <a:pt x="909258" y="45728"/>
                  </a:cubicBezTo>
                  <a:cubicBezTo>
                    <a:pt x="908200" y="52343"/>
                    <a:pt x="959529" y="36204"/>
                    <a:pt x="894971" y="56841"/>
                  </a:cubicBezTo>
                  <a:cubicBezTo>
                    <a:pt x="830413" y="77478"/>
                    <a:pt x="610808" y="140184"/>
                    <a:pt x="521908" y="169553"/>
                  </a:cubicBezTo>
                  <a:cubicBezTo>
                    <a:pt x="433008" y="198922"/>
                    <a:pt x="399142" y="204213"/>
                    <a:pt x="361571" y="233053"/>
                  </a:cubicBezTo>
                  <a:cubicBezTo>
                    <a:pt x="324000" y="261893"/>
                    <a:pt x="356543" y="327510"/>
                    <a:pt x="296483" y="342591"/>
                  </a:cubicBezTo>
                  <a:cubicBezTo>
                    <a:pt x="236423" y="357672"/>
                    <a:pt x="17347" y="336770"/>
                    <a:pt x="1208" y="337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D1C7D156-D8FF-4849-B39D-81B5787337CB}"/>
                </a:ext>
              </a:extLst>
            </p:cNvPr>
            <p:cNvSpPr/>
            <p:nvPr/>
          </p:nvSpPr>
          <p:spPr>
            <a:xfrm>
              <a:off x="5793361" y="3706510"/>
              <a:ext cx="468756" cy="100025"/>
            </a:xfrm>
            <a:custGeom>
              <a:avLst/>
              <a:gdLst>
                <a:gd name="connsiteX0" fmla="*/ 1014 w 468756"/>
                <a:gd name="connsiteY0" fmla="*/ 33640 h 100025"/>
                <a:gd name="connsiteX1" fmla="*/ 150239 w 468756"/>
                <a:gd name="connsiteY1" fmla="*/ 97140 h 100025"/>
                <a:gd name="connsiteX2" fmla="*/ 367727 w 468756"/>
                <a:gd name="connsiteY2" fmla="*/ 87615 h 100025"/>
                <a:gd name="connsiteX3" fmla="*/ 275652 w 468756"/>
                <a:gd name="connsiteY3" fmla="*/ 73328 h 100025"/>
                <a:gd name="connsiteX4" fmla="*/ 77214 w 468756"/>
                <a:gd name="connsiteY4" fmla="*/ 303 h 100025"/>
                <a:gd name="connsiteX5" fmla="*/ 237552 w 468756"/>
                <a:gd name="connsiteY5" fmla="*/ 47928 h 100025"/>
                <a:gd name="connsiteX6" fmla="*/ 324864 w 468756"/>
                <a:gd name="connsiteY6" fmla="*/ 63803 h 100025"/>
                <a:gd name="connsiteX7" fmla="*/ 467739 w 468756"/>
                <a:gd name="connsiteY7" fmla="*/ 33640 h 100025"/>
                <a:gd name="connsiteX8" fmla="*/ 378839 w 468756"/>
                <a:gd name="connsiteY8" fmla="*/ 38403 h 100025"/>
                <a:gd name="connsiteX9" fmla="*/ 194689 w 468756"/>
                <a:gd name="connsiteY9" fmla="*/ 65390 h 100025"/>
                <a:gd name="connsiteX10" fmla="*/ 88327 w 468756"/>
                <a:gd name="connsiteY10" fmla="*/ 86028 h 100025"/>
                <a:gd name="connsiteX11" fmla="*/ 1014 w 468756"/>
                <a:gd name="connsiteY11" fmla="*/ 33640 h 1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756" h="100025">
                  <a:moveTo>
                    <a:pt x="1014" y="33640"/>
                  </a:moveTo>
                  <a:cubicBezTo>
                    <a:pt x="11332" y="35492"/>
                    <a:pt x="89120" y="88144"/>
                    <a:pt x="150239" y="97140"/>
                  </a:cubicBezTo>
                  <a:cubicBezTo>
                    <a:pt x="211358" y="106136"/>
                    <a:pt x="346825" y="91584"/>
                    <a:pt x="367727" y="87615"/>
                  </a:cubicBezTo>
                  <a:cubicBezTo>
                    <a:pt x="388629" y="83646"/>
                    <a:pt x="324071" y="87880"/>
                    <a:pt x="275652" y="73328"/>
                  </a:cubicBezTo>
                  <a:cubicBezTo>
                    <a:pt x="227233" y="58776"/>
                    <a:pt x="83564" y="4536"/>
                    <a:pt x="77214" y="303"/>
                  </a:cubicBezTo>
                  <a:cubicBezTo>
                    <a:pt x="70864" y="-3930"/>
                    <a:pt x="196277" y="37345"/>
                    <a:pt x="237552" y="47928"/>
                  </a:cubicBezTo>
                  <a:cubicBezTo>
                    <a:pt x="278827" y="58511"/>
                    <a:pt x="286500" y="66184"/>
                    <a:pt x="324864" y="63803"/>
                  </a:cubicBezTo>
                  <a:cubicBezTo>
                    <a:pt x="363228" y="61422"/>
                    <a:pt x="458743" y="37873"/>
                    <a:pt x="467739" y="33640"/>
                  </a:cubicBezTo>
                  <a:cubicBezTo>
                    <a:pt x="476735" y="29407"/>
                    <a:pt x="424347" y="33111"/>
                    <a:pt x="378839" y="38403"/>
                  </a:cubicBezTo>
                  <a:cubicBezTo>
                    <a:pt x="333331" y="43695"/>
                    <a:pt x="243108" y="57453"/>
                    <a:pt x="194689" y="65390"/>
                  </a:cubicBezTo>
                  <a:cubicBezTo>
                    <a:pt x="146270" y="73327"/>
                    <a:pt x="114785" y="88145"/>
                    <a:pt x="88327" y="86028"/>
                  </a:cubicBezTo>
                  <a:cubicBezTo>
                    <a:pt x="61869" y="83911"/>
                    <a:pt x="-9304" y="31788"/>
                    <a:pt x="1014" y="33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72A55FC1-9687-47D9-A4FE-C9E3E1AD286E}"/>
                </a:ext>
              </a:extLst>
            </p:cNvPr>
            <p:cNvSpPr/>
            <p:nvPr/>
          </p:nvSpPr>
          <p:spPr>
            <a:xfrm>
              <a:off x="5976771" y="3641161"/>
              <a:ext cx="251327" cy="76009"/>
            </a:xfrm>
            <a:custGeom>
              <a:avLst/>
              <a:gdLst>
                <a:gd name="connsiteX0" fmla="*/ 167 w 251327"/>
                <a:gd name="connsiteY0" fmla="*/ 72002 h 76009"/>
                <a:gd name="connsiteX1" fmla="*/ 135104 w 251327"/>
                <a:gd name="connsiteY1" fmla="*/ 67239 h 76009"/>
                <a:gd name="connsiteX2" fmla="*/ 250992 w 251327"/>
                <a:gd name="connsiteY2" fmla="*/ 564 h 76009"/>
                <a:gd name="connsiteX3" fmla="*/ 163679 w 251327"/>
                <a:gd name="connsiteY3" fmla="*/ 37077 h 76009"/>
                <a:gd name="connsiteX4" fmla="*/ 167 w 251327"/>
                <a:gd name="connsiteY4" fmla="*/ 72002 h 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27" h="76009">
                  <a:moveTo>
                    <a:pt x="167" y="72002"/>
                  </a:moveTo>
                  <a:cubicBezTo>
                    <a:pt x="-4596" y="77029"/>
                    <a:pt x="93300" y="79145"/>
                    <a:pt x="135104" y="67239"/>
                  </a:cubicBezTo>
                  <a:cubicBezTo>
                    <a:pt x="176908" y="55333"/>
                    <a:pt x="246230" y="5591"/>
                    <a:pt x="250992" y="564"/>
                  </a:cubicBezTo>
                  <a:cubicBezTo>
                    <a:pt x="255755" y="-4463"/>
                    <a:pt x="208923" y="25435"/>
                    <a:pt x="163679" y="37077"/>
                  </a:cubicBezTo>
                  <a:cubicBezTo>
                    <a:pt x="118435" y="48719"/>
                    <a:pt x="4930" y="66975"/>
                    <a:pt x="167" y="72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8FC6D31E-8586-484A-BDEB-051B0C04E7AB}"/>
                </a:ext>
              </a:extLst>
            </p:cNvPr>
            <p:cNvSpPr/>
            <p:nvPr/>
          </p:nvSpPr>
          <p:spPr>
            <a:xfrm>
              <a:off x="5059121" y="3591613"/>
              <a:ext cx="601975" cy="184848"/>
            </a:xfrm>
            <a:custGeom>
              <a:avLst/>
              <a:gdLst>
                <a:gd name="connsiteX0" fmla="*/ 8179 w 601975"/>
                <a:gd name="connsiteY0" fmla="*/ 183462 h 184848"/>
                <a:gd name="connsiteX1" fmla="*/ 158992 w 601975"/>
                <a:gd name="connsiteY1" fmla="*/ 77100 h 184848"/>
                <a:gd name="connsiteX2" fmla="*/ 581267 w 601975"/>
                <a:gd name="connsiteY2" fmla="*/ 5662 h 184848"/>
                <a:gd name="connsiteX3" fmla="*/ 522529 w 601975"/>
                <a:gd name="connsiteY3" fmla="*/ 5662 h 184848"/>
                <a:gd name="connsiteX4" fmla="*/ 397117 w 601975"/>
                <a:gd name="connsiteY4" fmla="*/ 15187 h 184848"/>
                <a:gd name="connsiteX5" fmla="*/ 127242 w 601975"/>
                <a:gd name="connsiteY5" fmla="*/ 99325 h 184848"/>
                <a:gd name="connsiteX6" fmla="*/ 30404 w 601975"/>
                <a:gd name="connsiteY6" fmla="*/ 137425 h 184848"/>
                <a:gd name="connsiteX7" fmla="*/ 8179 w 601975"/>
                <a:gd name="connsiteY7" fmla="*/ 183462 h 1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75" h="184848">
                  <a:moveTo>
                    <a:pt x="8179" y="183462"/>
                  </a:moveTo>
                  <a:cubicBezTo>
                    <a:pt x="29610" y="173408"/>
                    <a:pt x="63478" y="106733"/>
                    <a:pt x="158992" y="77100"/>
                  </a:cubicBezTo>
                  <a:cubicBezTo>
                    <a:pt x="254506" y="47467"/>
                    <a:pt x="520678" y="17568"/>
                    <a:pt x="581267" y="5662"/>
                  </a:cubicBezTo>
                  <a:cubicBezTo>
                    <a:pt x="641856" y="-6244"/>
                    <a:pt x="553221" y="4074"/>
                    <a:pt x="522529" y="5662"/>
                  </a:cubicBezTo>
                  <a:cubicBezTo>
                    <a:pt x="491837" y="7249"/>
                    <a:pt x="462998" y="-423"/>
                    <a:pt x="397117" y="15187"/>
                  </a:cubicBezTo>
                  <a:cubicBezTo>
                    <a:pt x="331236" y="30797"/>
                    <a:pt x="188361" y="78952"/>
                    <a:pt x="127242" y="99325"/>
                  </a:cubicBezTo>
                  <a:cubicBezTo>
                    <a:pt x="66123" y="119698"/>
                    <a:pt x="48660" y="128958"/>
                    <a:pt x="30404" y="137425"/>
                  </a:cubicBezTo>
                  <a:cubicBezTo>
                    <a:pt x="12148" y="145892"/>
                    <a:pt x="-13252" y="193516"/>
                    <a:pt x="8179" y="183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4C9CC8D3-02E9-4C55-93FA-3E041CCDF73A}"/>
                </a:ext>
              </a:extLst>
            </p:cNvPr>
            <p:cNvSpPr/>
            <p:nvPr/>
          </p:nvSpPr>
          <p:spPr>
            <a:xfrm>
              <a:off x="5427614" y="3530354"/>
              <a:ext cx="445579" cy="30473"/>
            </a:xfrm>
            <a:custGeom>
              <a:avLst/>
              <a:gdLst>
                <a:gd name="connsiteX0" fmla="*/ 49 w 445579"/>
                <a:gd name="connsiteY0" fmla="*/ 16121 h 30473"/>
                <a:gd name="connsiteX1" fmla="*/ 195311 w 445579"/>
                <a:gd name="connsiteY1" fmla="*/ 246 h 30473"/>
                <a:gd name="connsiteX2" fmla="*/ 438199 w 445579"/>
                <a:gd name="connsiteY2" fmla="*/ 30409 h 30473"/>
                <a:gd name="connsiteX3" fmla="*/ 376286 w 445579"/>
                <a:gd name="connsiteY3" fmla="*/ 8184 h 30473"/>
                <a:gd name="connsiteX4" fmla="*/ 309611 w 445579"/>
                <a:gd name="connsiteY4" fmla="*/ 5009 h 30473"/>
                <a:gd name="connsiteX5" fmla="*/ 212774 w 445579"/>
                <a:gd name="connsiteY5" fmla="*/ 16121 h 30473"/>
                <a:gd name="connsiteX6" fmla="*/ 49 w 445579"/>
                <a:gd name="connsiteY6" fmla="*/ 16121 h 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579" h="30473">
                  <a:moveTo>
                    <a:pt x="49" y="16121"/>
                  </a:moveTo>
                  <a:cubicBezTo>
                    <a:pt x="-2861" y="13475"/>
                    <a:pt x="122286" y="-2135"/>
                    <a:pt x="195311" y="246"/>
                  </a:cubicBezTo>
                  <a:cubicBezTo>
                    <a:pt x="268336" y="2627"/>
                    <a:pt x="408037" y="29086"/>
                    <a:pt x="438199" y="30409"/>
                  </a:cubicBezTo>
                  <a:cubicBezTo>
                    <a:pt x="468361" y="31732"/>
                    <a:pt x="397717" y="12417"/>
                    <a:pt x="376286" y="8184"/>
                  </a:cubicBezTo>
                  <a:cubicBezTo>
                    <a:pt x="354855" y="3951"/>
                    <a:pt x="336863" y="3686"/>
                    <a:pt x="309611" y="5009"/>
                  </a:cubicBezTo>
                  <a:cubicBezTo>
                    <a:pt x="282359" y="6332"/>
                    <a:pt x="260399" y="16650"/>
                    <a:pt x="212774" y="16121"/>
                  </a:cubicBezTo>
                  <a:cubicBezTo>
                    <a:pt x="165149" y="15592"/>
                    <a:pt x="2959" y="18767"/>
                    <a:pt x="49" y="16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D772B41F-8D47-4898-80BF-78B7F9ACE3CB}"/>
                </a:ext>
              </a:extLst>
            </p:cNvPr>
            <p:cNvSpPr/>
            <p:nvPr/>
          </p:nvSpPr>
          <p:spPr>
            <a:xfrm>
              <a:off x="5988050" y="3523652"/>
              <a:ext cx="237958" cy="114979"/>
            </a:xfrm>
            <a:custGeom>
              <a:avLst/>
              <a:gdLst>
                <a:gd name="connsiteX0" fmla="*/ 0 w 237958"/>
                <a:gd name="connsiteY0" fmla="*/ 46636 h 114979"/>
                <a:gd name="connsiteX1" fmla="*/ 106363 w 237958"/>
                <a:gd name="connsiteY1" fmla="*/ 62511 h 114979"/>
                <a:gd name="connsiteX2" fmla="*/ 234950 w 237958"/>
                <a:gd name="connsiteY2" fmla="*/ 598 h 114979"/>
                <a:gd name="connsiteX3" fmla="*/ 195263 w 237958"/>
                <a:gd name="connsiteY3" fmla="*/ 32348 h 114979"/>
                <a:gd name="connsiteX4" fmla="*/ 173038 w 237958"/>
                <a:gd name="connsiteY4" fmla="*/ 52986 h 114979"/>
                <a:gd name="connsiteX5" fmla="*/ 187325 w 237958"/>
                <a:gd name="connsiteY5" fmla="*/ 114898 h 114979"/>
                <a:gd name="connsiteX6" fmla="*/ 163513 w 237958"/>
                <a:gd name="connsiteY6" fmla="*/ 38698 h 114979"/>
                <a:gd name="connsiteX7" fmla="*/ 111125 w 237958"/>
                <a:gd name="connsiteY7" fmla="*/ 43461 h 114979"/>
                <a:gd name="connsiteX8" fmla="*/ 0 w 237958"/>
                <a:gd name="connsiteY8" fmla="*/ 46636 h 1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958" h="114979">
                  <a:moveTo>
                    <a:pt x="0" y="46636"/>
                  </a:moveTo>
                  <a:cubicBezTo>
                    <a:pt x="33602" y="58410"/>
                    <a:pt x="67205" y="70184"/>
                    <a:pt x="106363" y="62511"/>
                  </a:cubicBezTo>
                  <a:cubicBezTo>
                    <a:pt x="145521" y="54838"/>
                    <a:pt x="220134" y="5625"/>
                    <a:pt x="234950" y="598"/>
                  </a:cubicBezTo>
                  <a:cubicBezTo>
                    <a:pt x="249766" y="-4429"/>
                    <a:pt x="205582" y="23617"/>
                    <a:pt x="195263" y="32348"/>
                  </a:cubicBezTo>
                  <a:cubicBezTo>
                    <a:pt x="184944" y="41079"/>
                    <a:pt x="174361" y="39228"/>
                    <a:pt x="173038" y="52986"/>
                  </a:cubicBezTo>
                  <a:cubicBezTo>
                    <a:pt x="171715" y="66744"/>
                    <a:pt x="188912" y="117279"/>
                    <a:pt x="187325" y="114898"/>
                  </a:cubicBezTo>
                  <a:cubicBezTo>
                    <a:pt x="185738" y="112517"/>
                    <a:pt x="176213" y="50604"/>
                    <a:pt x="163513" y="38698"/>
                  </a:cubicBezTo>
                  <a:cubicBezTo>
                    <a:pt x="150813" y="26792"/>
                    <a:pt x="111125" y="43461"/>
                    <a:pt x="111125" y="43461"/>
                  </a:cubicBezTo>
                  <a:lnTo>
                    <a:pt x="0" y="466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E86F7531-0CAA-4055-9F8E-CEF37723BEA1}"/>
                </a:ext>
              </a:extLst>
            </p:cNvPr>
            <p:cNvSpPr/>
            <p:nvPr/>
          </p:nvSpPr>
          <p:spPr>
            <a:xfrm>
              <a:off x="4096067" y="3442449"/>
              <a:ext cx="958631" cy="348637"/>
            </a:xfrm>
            <a:custGeom>
              <a:avLst/>
              <a:gdLst>
                <a:gd name="connsiteX0" fmla="*/ 45721 w 958631"/>
                <a:gd name="connsiteY0" fmla="*/ 348501 h 348637"/>
                <a:gd name="connsiteX1" fmla="*/ 6033 w 958631"/>
                <a:gd name="connsiteY1" fmla="*/ 242139 h 348637"/>
                <a:gd name="connsiteX2" fmla="*/ 193358 w 958631"/>
                <a:gd name="connsiteY2" fmla="*/ 188164 h 348637"/>
                <a:gd name="connsiteX3" fmla="*/ 434658 w 958631"/>
                <a:gd name="connsiteY3" fmla="*/ 189751 h 348637"/>
                <a:gd name="connsiteX4" fmla="*/ 190183 w 958631"/>
                <a:gd name="connsiteY4" fmla="*/ 191339 h 348637"/>
                <a:gd name="connsiteX5" fmla="*/ 450533 w 958631"/>
                <a:gd name="connsiteY5" fmla="*/ 186576 h 348637"/>
                <a:gd name="connsiteX6" fmla="*/ 456883 w 958631"/>
                <a:gd name="connsiteY6" fmla="*/ 111964 h 348637"/>
                <a:gd name="connsiteX7" fmla="*/ 428308 w 958631"/>
                <a:gd name="connsiteY7" fmla="*/ 202451 h 348637"/>
                <a:gd name="connsiteX8" fmla="*/ 455296 w 958631"/>
                <a:gd name="connsiteY8" fmla="*/ 143714 h 348637"/>
                <a:gd name="connsiteX9" fmla="*/ 618808 w 958631"/>
                <a:gd name="connsiteY9" fmla="*/ 145301 h 348637"/>
                <a:gd name="connsiteX10" fmla="*/ 729933 w 958631"/>
                <a:gd name="connsiteY10" fmla="*/ 2426 h 348637"/>
                <a:gd name="connsiteX11" fmla="*/ 706121 w 958631"/>
                <a:gd name="connsiteY11" fmla="*/ 51639 h 348637"/>
                <a:gd name="connsiteX12" fmla="*/ 650558 w 958631"/>
                <a:gd name="connsiteY12" fmla="*/ 167526 h 348637"/>
                <a:gd name="connsiteX13" fmla="*/ 720408 w 958631"/>
                <a:gd name="connsiteY13" fmla="*/ 43701 h 348637"/>
                <a:gd name="connsiteX14" fmla="*/ 723583 w 958631"/>
                <a:gd name="connsiteY14" fmla="*/ 142126 h 348637"/>
                <a:gd name="connsiteX15" fmla="*/ 774383 w 958631"/>
                <a:gd name="connsiteY15" fmla="*/ 123076 h 348637"/>
                <a:gd name="connsiteX16" fmla="*/ 958533 w 958631"/>
                <a:gd name="connsiteY16" fmla="*/ 151651 h 348637"/>
                <a:gd name="connsiteX17" fmla="*/ 796608 w 958631"/>
                <a:gd name="connsiteY17" fmla="*/ 150064 h 348637"/>
                <a:gd name="connsiteX18" fmla="*/ 575946 w 958631"/>
                <a:gd name="connsiteY18" fmla="*/ 135776 h 348637"/>
                <a:gd name="connsiteX19" fmla="*/ 437833 w 958631"/>
                <a:gd name="connsiteY19" fmla="*/ 162764 h 348637"/>
                <a:gd name="connsiteX20" fmla="*/ 369571 w 958631"/>
                <a:gd name="connsiteY20" fmla="*/ 167526 h 348637"/>
                <a:gd name="connsiteX21" fmla="*/ 142558 w 958631"/>
                <a:gd name="connsiteY21" fmla="*/ 189751 h 348637"/>
                <a:gd name="connsiteX22" fmla="*/ 42546 w 958631"/>
                <a:gd name="connsiteY22" fmla="*/ 218326 h 348637"/>
                <a:gd name="connsiteX23" fmla="*/ 45721 w 958631"/>
                <a:gd name="connsiteY23" fmla="*/ 348501 h 3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8631" h="348637">
                  <a:moveTo>
                    <a:pt x="45721" y="348501"/>
                  </a:moveTo>
                  <a:cubicBezTo>
                    <a:pt x="39636" y="352470"/>
                    <a:pt x="-18573" y="268862"/>
                    <a:pt x="6033" y="242139"/>
                  </a:cubicBezTo>
                  <a:cubicBezTo>
                    <a:pt x="30639" y="215416"/>
                    <a:pt x="121921" y="196895"/>
                    <a:pt x="193358" y="188164"/>
                  </a:cubicBezTo>
                  <a:cubicBezTo>
                    <a:pt x="264796" y="179433"/>
                    <a:pt x="435187" y="189222"/>
                    <a:pt x="434658" y="189751"/>
                  </a:cubicBezTo>
                  <a:cubicBezTo>
                    <a:pt x="434129" y="190280"/>
                    <a:pt x="187537" y="191868"/>
                    <a:pt x="190183" y="191339"/>
                  </a:cubicBezTo>
                  <a:cubicBezTo>
                    <a:pt x="192829" y="190810"/>
                    <a:pt x="406083" y="199805"/>
                    <a:pt x="450533" y="186576"/>
                  </a:cubicBezTo>
                  <a:cubicBezTo>
                    <a:pt x="494983" y="173347"/>
                    <a:pt x="460587" y="109318"/>
                    <a:pt x="456883" y="111964"/>
                  </a:cubicBezTo>
                  <a:cubicBezTo>
                    <a:pt x="453179" y="114610"/>
                    <a:pt x="428572" y="197159"/>
                    <a:pt x="428308" y="202451"/>
                  </a:cubicBezTo>
                  <a:cubicBezTo>
                    <a:pt x="428044" y="207743"/>
                    <a:pt x="423546" y="153239"/>
                    <a:pt x="455296" y="143714"/>
                  </a:cubicBezTo>
                  <a:cubicBezTo>
                    <a:pt x="487046" y="134189"/>
                    <a:pt x="573035" y="168849"/>
                    <a:pt x="618808" y="145301"/>
                  </a:cubicBezTo>
                  <a:cubicBezTo>
                    <a:pt x="664581" y="121753"/>
                    <a:pt x="715381" y="18036"/>
                    <a:pt x="729933" y="2426"/>
                  </a:cubicBezTo>
                  <a:cubicBezTo>
                    <a:pt x="744485" y="-13184"/>
                    <a:pt x="706121" y="51639"/>
                    <a:pt x="706121" y="51639"/>
                  </a:cubicBezTo>
                  <a:cubicBezTo>
                    <a:pt x="692892" y="79156"/>
                    <a:pt x="648177" y="168849"/>
                    <a:pt x="650558" y="167526"/>
                  </a:cubicBezTo>
                  <a:cubicBezTo>
                    <a:pt x="652939" y="166203"/>
                    <a:pt x="708237" y="47934"/>
                    <a:pt x="720408" y="43701"/>
                  </a:cubicBezTo>
                  <a:cubicBezTo>
                    <a:pt x="732579" y="39468"/>
                    <a:pt x="714587" y="128897"/>
                    <a:pt x="723583" y="142126"/>
                  </a:cubicBezTo>
                  <a:cubicBezTo>
                    <a:pt x="732579" y="155355"/>
                    <a:pt x="735225" y="121489"/>
                    <a:pt x="774383" y="123076"/>
                  </a:cubicBezTo>
                  <a:cubicBezTo>
                    <a:pt x="813541" y="124663"/>
                    <a:pt x="954829" y="147153"/>
                    <a:pt x="958533" y="151651"/>
                  </a:cubicBezTo>
                  <a:cubicBezTo>
                    <a:pt x="962237" y="156149"/>
                    <a:pt x="860372" y="152710"/>
                    <a:pt x="796608" y="150064"/>
                  </a:cubicBezTo>
                  <a:cubicBezTo>
                    <a:pt x="732844" y="147418"/>
                    <a:pt x="635742" y="133659"/>
                    <a:pt x="575946" y="135776"/>
                  </a:cubicBezTo>
                  <a:cubicBezTo>
                    <a:pt x="516150" y="137893"/>
                    <a:pt x="472229" y="157472"/>
                    <a:pt x="437833" y="162764"/>
                  </a:cubicBezTo>
                  <a:cubicBezTo>
                    <a:pt x="403437" y="168056"/>
                    <a:pt x="369571" y="167526"/>
                    <a:pt x="369571" y="167526"/>
                  </a:cubicBezTo>
                  <a:cubicBezTo>
                    <a:pt x="320359" y="172024"/>
                    <a:pt x="197062" y="181284"/>
                    <a:pt x="142558" y="189751"/>
                  </a:cubicBezTo>
                  <a:cubicBezTo>
                    <a:pt x="88054" y="198218"/>
                    <a:pt x="62125" y="196630"/>
                    <a:pt x="42546" y="218326"/>
                  </a:cubicBezTo>
                  <a:cubicBezTo>
                    <a:pt x="22967" y="240022"/>
                    <a:pt x="51806" y="344532"/>
                    <a:pt x="45721" y="348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13A1277B-66D5-4216-9D3E-D57D5D590C7F}"/>
                </a:ext>
              </a:extLst>
            </p:cNvPr>
            <p:cNvSpPr/>
            <p:nvPr/>
          </p:nvSpPr>
          <p:spPr>
            <a:xfrm>
              <a:off x="4031675" y="3598863"/>
              <a:ext cx="451446" cy="177919"/>
            </a:xfrm>
            <a:custGeom>
              <a:avLst/>
              <a:gdLst>
                <a:gd name="connsiteX0" fmla="*/ 575 w 451446"/>
                <a:gd name="connsiteY0" fmla="*/ 177800 h 177919"/>
                <a:gd name="connsiteX1" fmla="*/ 40263 w 451446"/>
                <a:gd name="connsiteY1" fmla="*/ 71437 h 177919"/>
                <a:gd name="connsiteX2" fmla="*/ 175200 w 451446"/>
                <a:gd name="connsiteY2" fmla="*/ 15875 h 177919"/>
                <a:gd name="connsiteX3" fmla="*/ 451425 w 451446"/>
                <a:gd name="connsiteY3" fmla="*/ 49212 h 177919"/>
                <a:gd name="connsiteX4" fmla="*/ 189488 w 451446"/>
                <a:gd name="connsiteY4" fmla="*/ 0 h 177919"/>
                <a:gd name="connsiteX5" fmla="*/ 62488 w 451446"/>
                <a:gd name="connsiteY5" fmla="*/ 49212 h 177919"/>
                <a:gd name="connsiteX6" fmla="*/ 575 w 451446"/>
                <a:gd name="connsiteY6" fmla="*/ 177800 h 17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446" h="177919">
                  <a:moveTo>
                    <a:pt x="575" y="177800"/>
                  </a:moveTo>
                  <a:cubicBezTo>
                    <a:pt x="-3129" y="181504"/>
                    <a:pt x="11159" y="98424"/>
                    <a:pt x="40263" y="71437"/>
                  </a:cubicBezTo>
                  <a:cubicBezTo>
                    <a:pt x="69367" y="44449"/>
                    <a:pt x="106673" y="19579"/>
                    <a:pt x="175200" y="15875"/>
                  </a:cubicBezTo>
                  <a:cubicBezTo>
                    <a:pt x="243727" y="12171"/>
                    <a:pt x="449044" y="51858"/>
                    <a:pt x="451425" y="49212"/>
                  </a:cubicBezTo>
                  <a:cubicBezTo>
                    <a:pt x="453806" y="46566"/>
                    <a:pt x="254311" y="0"/>
                    <a:pt x="189488" y="0"/>
                  </a:cubicBezTo>
                  <a:cubicBezTo>
                    <a:pt x="124665" y="0"/>
                    <a:pt x="91857" y="24077"/>
                    <a:pt x="62488" y="49212"/>
                  </a:cubicBezTo>
                  <a:cubicBezTo>
                    <a:pt x="33119" y="74347"/>
                    <a:pt x="4279" y="174096"/>
                    <a:pt x="575" y="177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221BBC12-E12C-4BBD-8025-06B38CC60F05}"/>
                </a:ext>
              </a:extLst>
            </p:cNvPr>
            <p:cNvSpPr/>
            <p:nvPr/>
          </p:nvSpPr>
          <p:spPr>
            <a:xfrm>
              <a:off x="4914848" y="3598830"/>
              <a:ext cx="180469" cy="306403"/>
            </a:xfrm>
            <a:custGeom>
              <a:avLst/>
              <a:gdLst>
                <a:gd name="connsiteX0" fmla="*/ 52 w 180469"/>
                <a:gd name="connsiteY0" fmla="*/ 33 h 306403"/>
                <a:gd name="connsiteX1" fmla="*/ 160390 w 180469"/>
                <a:gd name="connsiteY1" fmla="*/ 15908 h 306403"/>
                <a:gd name="connsiteX2" fmla="*/ 130227 w 180469"/>
                <a:gd name="connsiteY2" fmla="*/ 19083 h 306403"/>
                <a:gd name="connsiteX3" fmla="*/ 98477 w 180469"/>
                <a:gd name="connsiteY3" fmla="*/ 101633 h 306403"/>
                <a:gd name="connsiteX4" fmla="*/ 46090 w 180469"/>
                <a:gd name="connsiteY4" fmla="*/ 298483 h 306403"/>
                <a:gd name="connsiteX5" fmla="*/ 57202 w 180469"/>
                <a:gd name="connsiteY5" fmla="*/ 249270 h 306403"/>
                <a:gd name="connsiteX6" fmla="*/ 77840 w 180469"/>
                <a:gd name="connsiteY6" fmla="*/ 79408 h 306403"/>
                <a:gd name="connsiteX7" fmla="*/ 79427 w 180469"/>
                <a:gd name="connsiteY7" fmla="*/ 133383 h 306403"/>
                <a:gd name="connsiteX8" fmla="*/ 179440 w 180469"/>
                <a:gd name="connsiteY8" fmla="*/ 20670 h 306403"/>
                <a:gd name="connsiteX9" fmla="*/ 52 w 180469"/>
                <a:gd name="connsiteY9" fmla="*/ 33 h 3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469" h="306403">
                  <a:moveTo>
                    <a:pt x="52" y="33"/>
                  </a:moveTo>
                  <a:cubicBezTo>
                    <a:pt x="-3123" y="-761"/>
                    <a:pt x="138694" y="12733"/>
                    <a:pt x="160390" y="15908"/>
                  </a:cubicBezTo>
                  <a:cubicBezTo>
                    <a:pt x="182086" y="19083"/>
                    <a:pt x="140546" y="4796"/>
                    <a:pt x="130227" y="19083"/>
                  </a:cubicBezTo>
                  <a:cubicBezTo>
                    <a:pt x="119908" y="33370"/>
                    <a:pt x="112500" y="55066"/>
                    <a:pt x="98477" y="101633"/>
                  </a:cubicBezTo>
                  <a:cubicBezTo>
                    <a:pt x="84454" y="148200"/>
                    <a:pt x="52969" y="273877"/>
                    <a:pt x="46090" y="298483"/>
                  </a:cubicBezTo>
                  <a:cubicBezTo>
                    <a:pt x="39211" y="323089"/>
                    <a:pt x="51910" y="285783"/>
                    <a:pt x="57202" y="249270"/>
                  </a:cubicBezTo>
                  <a:cubicBezTo>
                    <a:pt x="62494" y="212757"/>
                    <a:pt x="74136" y="98722"/>
                    <a:pt x="77840" y="79408"/>
                  </a:cubicBezTo>
                  <a:cubicBezTo>
                    <a:pt x="81544" y="60094"/>
                    <a:pt x="62494" y="143173"/>
                    <a:pt x="79427" y="133383"/>
                  </a:cubicBezTo>
                  <a:cubicBezTo>
                    <a:pt x="96360" y="123593"/>
                    <a:pt x="191346" y="39720"/>
                    <a:pt x="179440" y="20670"/>
                  </a:cubicBezTo>
                  <a:cubicBezTo>
                    <a:pt x="167534" y="1620"/>
                    <a:pt x="3227" y="827"/>
                    <a:pt x="5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7998B63F-8805-4E6F-8C69-25D1D5A94235}"/>
                </a:ext>
              </a:extLst>
            </p:cNvPr>
            <p:cNvSpPr/>
            <p:nvPr/>
          </p:nvSpPr>
          <p:spPr>
            <a:xfrm>
              <a:off x="3992538" y="3678624"/>
              <a:ext cx="276306" cy="153664"/>
            </a:xfrm>
            <a:custGeom>
              <a:avLst/>
              <a:gdLst>
                <a:gd name="connsiteX0" fmla="*/ 25 w 276306"/>
                <a:gd name="connsiteY0" fmla="*/ 153601 h 153664"/>
                <a:gd name="connsiteX1" fmla="*/ 204812 w 276306"/>
                <a:gd name="connsiteY1" fmla="*/ 23426 h 153664"/>
                <a:gd name="connsiteX2" fmla="*/ 250850 w 276306"/>
                <a:gd name="connsiteY2" fmla="*/ 50414 h 153664"/>
                <a:gd name="connsiteX3" fmla="*/ 238150 w 276306"/>
                <a:gd name="connsiteY3" fmla="*/ 120264 h 153664"/>
                <a:gd name="connsiteX4" fmla="*/ 266725 w 276306"/>
                <a:gd name="connsiteY4" fmla="*/ 71051 h 153664"/>
                <a:gd name="connsiteX5" fmla="*/ 273075 w 276306"/>
                <a:gd name="connsiteY5" fmla="*/ 37714 h 153664"/>
                <a:gd name="connsiteX6" fmla="*/ 219100 w 276306"/>
                <a:gd name="connsiteY6" fmla="*/ 4376 h 153664"/>
                <a:gd name="connsiteX7" fmla="*/ 25 w 276306"/>
                <a:gd name="connsiteY7" fmla="*/ 153601 h 15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06" h="153664">
                  <a:moveTo>
                    <a:pt x="25" y="153601"/>
                  </a:moveTo>
                  <a:cubicBezTo>
                    <a:pt x="-2356" y="156776"/>
                    <a:pt x="163008" y="40624"/>
                    <a:pt x="204812" y="23426"/>
                  </a:cubicBezTo>
                  <a:cubicBezTo>
                    <a:pt x="246616" y="6228"/>
                    <a:pt x="245294" y="34274"/>
                    <a:pt x="250850" y="50414"/>
                  </a:cubicBezTo>
                  <a:cubicBezTo>
                    <a:pt x="256406" y="66554"/>
                    <a:pt x="235504" y="116824"/>
                    <a:pt x="238150" y="120264"/>
                  </a:cubicBezTo>
                  <a:cubicBezTo>
                    <a:pt x="240796" y="123704"/>
                    <a:pt x="260904" y="84809"/>
                    <a:pt x="266725" y="71051"/>
                  </a:cubicBezTo>
                  <a:cubicBezTo>
                    <a:pt x="272546" y="57293"/>
                    <a:pt x="281013" y="48826"/>
                    <a:pt x="273075" y="37714"/>
                  </a:cubicBezTo>
                  <a:cubicBezTo>
                    <a:pt x="265138" y="26601"/>
                    <a:pt x="261962" y="-13086"/>
                    <a:pt x="219100" y="4376"/>
                  </a:cubicBezTo>
                  <a:cubicBezTo>
                    <a:pt x="176238" y="21838"/>
                    <a:pt x="2406" y="150426"/>
                    <a:pt x="25" y="153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AE6C20BC-07E3-4AD1-A61D-7716DB9C60DC}"/>
                </a:ext>
              </a:extLst>
            </p:cNvPr>
            <p:cNvSpPr/>
            <p:nvPr/>
          </p:nvSpPr>
          <p:spPr>
            <a:xfrm>
              <a:off x="4304164" y="3670636"/>
              <a:ext cx="175505" cy="245731"/>
            </a:xfrm>
            <a:custGeom>
              <a:avLst/>
              <a:gdLst>
                <a:gd name="connsiteX0" fmla="*/ 4311 w 175505"/>
                <a:gd name="connsiteY0" fmla="*/ 2839 h 245731"/>
                <a:gd name="connsiteX1" fmla="*/ 7486 w 175505"/>
                <a:gd name="connsiteY1" fmla="*/ 142539 h 245731"/>
                <a:gd name="connsiteX2" fmla="*/ 58286 w 175505"/>
                <a:gd name="connsiteY2" fmla="*/ 148889 h 245731"/>
                <a:gd name="connsiteX3" fmla="*/ 147186 w 175505"/>
                <a:gd name="connsiteY3" fmla="*/ 183814 h 245731"/>
                <a:gd name="connsiteX4" fmla="*/ 51936 w 175505"/>
                <a:gd name="connsiteY4" fmla="*/ 245727 h 245731"/>
                <a:gd name="connsiteX5" fmla="*/ 174174 w 175505"/>
                <a:gd name="connsiteY5" fmla="*/ 186989 h 245731"/>
                <a:gd name="connsiteX6" fmla="*/ 112261 w 175505"/>
                <a:gd name="connsiteY6" fmla="*/ 155239 h 245731"/>
                <a:gd name="connsiteX7" fmla="*/ 39236 w 175505"/>
                <a:gd name="connsiteY7" fmla="*/ 136189 h 245731"/>
                <a:gd name="connsiteX8" fmla="*/ 2724 w 175505"/>
                <a:gd name="connsiteY8" fmla="*/ 53639 h 245731"/>
                <a:gd name="connsiteX9" fmla="*/ 4311 w 175505"/>
                <a:gd name="connsiteY9" fmla="*/ 2839 h 2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05" h="245731">
                  <a:moveTo>
                    <a:pt x="4311" y="2839"/>
                  </a:moveTo>
                  <a:cubicBezTo>
                    <a:pt x="5105" y="17656"/>
                    <a:pt x="-1510" y="118197"/>
                    <a:pt x="7486" y="142539"/>
                  </a:cubicBezTo>
                  <a:cubicBezTo>
                    <a:pt x="16482" y="166881"/>
                    <a:pt x="35003" y="142010"/>
                    <a:pt x="58286" y="148889"/>
                  </a:cubicBezTo>
                  <a:cubicBezTo>
                    <a:pt x="81569" y="155768"/>
                    <a:pt x="148244" y="167674"/>
                    <a:pt x="147186" y="183814"/>
                  </a:cubicBezTo>
                  <a:cubicBezTo>
                    <a:pt x="146128" y="199954"/>
                    <a:pt x="47438" y="245198"/>
                    <a:pt x="51936" y="245727"/>
                  </a:cubicBezTo>
                  <a:cubicBezTo>
                    <a:pt x="56434" y="246256"/>
                    <a:pt x="164120" y="202070"/>
                    <a:pt x="174174" y="186989"/>
                  </a:cubicBezTo>
                  <a:cubicBezTo>
                    <a:pt x="184228" y="171908"/>
                    <a:pt x="134751" y="163706"/>
                    <a:pt x="112261" y="155239"/>
                  </a:cubicBezTo>
                  <a:cubicBezTo>
                    <a:pt x="89771" y="146772"/>
                    <a:pt x="57492" y="153122"/>
                    <a:pt x="39236" y="136189"/>
                  </a:cubicBezTo>
                  <a:cubicBezTo>
                    <a:pt x="20980" y="119256"/>
                    <a:pt x="9338" y="72160"/>
                    <a:pt x="2724" y="53639"/>
                  </a:cubicBezTo>
                  <a:cubicBezTo>
                    <a:pt x="-3890" y="35118"/>
                    <a:pt x="3517" y="-11978"/>
                    <a:pt x="4311" y="2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836262AA-484C-4AB4-9705-7DB2AB003454}"/>
                </a:ext>
              </a:extLst>
            </p:cNvPr>
            <p:cNvSpPr/>
            <p:nvPr/>
          </p:nvSpPr>
          <p:spPr>
            <a:xfrm>
              <a:off x="4370248" y="3671494"/>
              <a:ext cx="127150" cy="222644"/>
            </a:xfrm>
            <a:custGeom>
              <a:avLst/>
              <a:gdLst>
                <a:gd name="connsiteX0" fmla="*/ 140 w 127150"/>
                <a:gd name="connsiteY0" fmla="*/ 394 h 222644"/>
                <a:gd name="connsiteX1" fmla="*/ 17602 w 127150"/>
                <a:gd name="connsiteY1" fmla="*/ 111519 h 222644"/>
                <a:gd name="connsiteX2" fmla="*/ 123965 w 127150"/>
                <a:gd name="connsiteY2" fmla="*/ 146444 h 222644"/>
                <a:gd name="connsiteX3" fmla="*/ 47765 w 127150"/>
                <a:gd name="connsiteY3" fmla="*/ 222644 h 222644"/>
                <a:gd name="connsiteX4" fmla="*/ 127140 w 127150"/>
                <a:gd name="connsiteY4" fmla="*/ 133744 h 222644"/>
                <a:gd name="connsiteX5" fmla="*/ 41415 w 127150"/>
                <a:gd name="connsiteY5" fmla="*/ 111519 h 222644"/>
                <a:gd name="connsiteX6" fmla="*/ 11252 w 127150"/>
                <a:gd name="connsiteY6" fmla="*/ 75006 h 222644"/>
                <a:gd name="connsiteX7" fmla="*/ 140 w 127150"/>
                <a:gd name="connsiteY7" fmla="*/ 394 h 2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50" h="222644">
                  <a:moveTo>
                    <a:pt x="140" y="394"/>
                  </a:moveTo>
                  <a:cubicBezTo>
                    <a:pt x="1198" y="6480"/>
                    <a:pt x="-3035" y="87177"/>
                    <a:pt x="17602" y="111519"/>
                  </a:cubicBezTo>
                  <a:cubicBezTo>
                    <a:pt x="38239" y="135861"/>
                    <a:pt x="118938" y="127923"/>
                    <a:pt x="123965" y="146444"/>
                  </a:cubicBezTo>
                  <a:cubicBezTo>
                    <a:pt x="128992" y="164965"/>
                    <a:pt x="47765" y="222644"/>
                    <a:pt x="47765" y="222644"/>
                  </a:cubicBezTo>
                  <a:cubicBezTo>
                    <a:pt x="48294" y="220527"/>
                    <a:pt x="128198" y="152265"/>
                    <a:pt x="127140" y="133744"/>
                  </a:cubicBezTo>
                  <a:cubicBezTo>
                    <a:pt x="126082" y="115223"/>
                    <a:pt x="60730" y="121309"/>
                    <a:pt x="41415" y="111519"/>
                  </a:cubicBezTo>
                  <a:cubicBezTo>
                    <a:pt x="22100" y="101729"/>
                    <a:pt x="18396" y="89558"/>
                    <a:pt x="11252" y="75006"/>
                  </a:cubicBezTo>
                  <a:cubicBezTo>
                    <a:pt x="4108" y="60454"/>
                    <a:pt x="-918" y="-5692"/>
                    <a:pt x="140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2478EAE2-BED5-48D5-A2E3-4E3618155754}"/>
                </a:ext>
              </a:extLst>
            </p:cNvPr>
            <p:cNvSpPr/>
            <p:nvPr/>
          </p:nvSpPr>
          <p:spPr>
            <a:xfrm>
              <a:off x="4729145" y="3712970"/>
              <a:ext cx="277861" cy="214622"/>
            </a:xfrm>
            <a:custGeom>
              <a:avLst/>
              <a:gdLst>
                <a:gd name="connsiteX0" fmla="*/ 18 w 277861"/>
                <a:gd name="connsiteY0" fmla="*/ 214505 h 214622"/>
                <a:gd name="connsiteX1" fmla="*/ 139718 w 277861"/>
                <a:gd name="connsiteY1" fmla="*/ 165293 h 214622"/>
                <a:gd name="connsiteX2" fmla="*/ 219093 w 277861"/>
                <a:gd name="connsiteY2" fmla="*/ 160530 h 214622"/>
                <a:gd name="connsiteX3" fmla="*/ 219093 w 277861"/>
                <a:gd name="connsiteY3" fmla="*/ 109730 h 214622"/>
                <a:gd name="connsiteX4" fmla="*/ 277830 w 277861"/>
                <a:gd name="connsiteY4" fmla="*/ 193 h 214622"/>
                <a:gd name="connsiteX5" fmla="*/ 227030 w 277861"/>
                <a:gd name="connsiteY5" fmla="*/ 84330 h 214622"/>
                <a:gd name="connsiteX6" fmla="*/ 206393 w 277861"/>
                <a:gd name="connsiteY6" fmla="*/ 131955 h 214622"/>
                <a:gd name="connsiteX7" fmla="*/ 130193 w 277861"/>
                <a:gd name="connsiteY7" fmla="*/ 149418 h 214622"/>
                <a:gd name="connsiteX8" fmla="*/ 18 w 277861"/>
                <a:gd name="connsiteY8" fmla="*/ 214505 h 21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61" h="214622">
                  <a:moveTo>
                    <a:pt x="18" y="214505"/>
                  </a:moveTo>
                  <a:cubicBezTo>
                    <a:pt x="1606" y="217151"/>
                    <a:pt x="103206" y="174289"/>
                    <a:pt x="139718" y="165293"/>
                  </a:cubicBezTo>
                  <a:cubicBezTo>
                    <a:pt x="176230" y="156297"/>
                    <a:pt x="205864" y="169790"/>
                    <a:pt x="219093" y="160530"/>
                  </a:cubicBezTo>
                  <a:cubicBezTo>
                    <a:pt x="232322" y="151270"/>
                    <a:pt x="209304" y="136453"/>
                    <a:pt x="219093" y="109730"/>
                  </a:cubicBezTo>
                  <a:cubicBezTo>
                    <a:pt x="228883" y="83007"/>
                    <a:pt x="276507" y="4426"/>
                    <a:pt x="277830" y="193"/>
                  </a:cubicBezTo>
                  <a:cubicBezTo>
                    <a:pt x="279153" y="-4040"/>
                    <a:pt x="238936" y="62370"/>
                    <a:pt x="227030" y="84330"/>
                  </a:cubicBezTo>
                  <a:cubicBezTo>
                    <a:pt x="215124" y="106290"/>
                    <a:pt x="222532" y="121107"/>
                    <a:pt x="206393" y="131955"/>
                  </a:cubicBezTo>
                  <a:cubicBezTo>
                    <a:pt x="190254" y="142803"/>
                    <a:pt x="161149" y="138041"/>
                    <a:pt x="130193" y="149418"/>
                  </a:cubicBezTo>
                  <a:cubicBezTo>
                    <a:pt x="99237" y="160795"/>
                    <a:pt x="-1570" y="211859"/>
                    <a:pt x="18" y="214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6B7D4613-6ECC-448E-BF3D-5A65A14F134D}"/>
                </a:ext>
              </a:extLst>
            </p:cNvPr>
            <p:cNvSpPr/>
            <p:nvPr/>
          </p:nvSpPr>
          <p:spPr>
            <a:xfrm>
              <a:off x="4751603" y="3578209"/>
              <a:ext cx="44277" cy="234168"/>
            </a:xfrm>
            <a:custGeom>
              <a:avLst/>
              <a:gdLst>
                <a:gd name="connsiteX0" fmla="*/ 44235 w 44277"/>
                <a:gd name="connsiteY0" fmla="*/ 16 h 234168"/>
                <a:gd name="connsiteX1" fmla="*/ 9310 w 44277"/>
                <a:gd name="connsiteY1" fmla="*/ 100029 h 234168"/>
                <a:gd name="connsiteX2" fmla="*/ 4547 w 44277"/>
                <a:gd name="connsiteY2" fmla="*/ 142891 h 234168"/>
                <a:gd name="connsiteX3" fmla="*/ 14072 w 44277"/>
                <a:gd name="connsiteY3" fmla="*/ 233379 h 234168"/>
                <a:gd name="connsiteX4" fmla="*/ 10897 w 44277"/>
                <a:gd name="connsiteY4" fmla="*/ 182579 h 234168"/>
                <a:gd name="connsiteX5" fmla="*/ 1372 w 44277"/>
                <a:gd name="connsiteY5" fmla="*/ 107966 h 234168"/>
                <a:gd name="connsiteX6" fmla="*/ 44235 w 44277"/>
                <a:gd name="connsiteY6" fmla="*/ 16 h 23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77" h="234168">
                  <a:moveTo>
                    <a:pt x="44235" y="16"/>
                  </a:moveTo>
                  <a:cubicBezTo>
                    <a:pt x="45558" y="-1307"/>
                    <a:pt x="15925" y="76217"/>
                    <a:pt x="9310" y="100029"/>
                  </a:cubicBezTo>
                  <a:cubicBezTo>
                    <a:pt x="2695" y="123841"/>
                    <a:pt x="3753" y="120666"/>
                    <a:pt x="4547" y="142891"/>
                  </a:cubicBezTo>
                  <a:cubicBezTo>
                    <a:pt x="5341" y="165116"/>
                    <a:pt x="13014" y="226764"/>
                    <a:pt x="14072" y="233379"/>
                  </a:cubicBezTo>
                  <a:cubicBezTo>
                    <a:pt x="15130" y="239994"/>
                    <a:pt x="13014" y="203481"/>
                    <a:pt x="10897" y="182579"/>
                  </a:cubicBezTo>
                  <a:cubicBezTo>
                    <a:pt x="8780" y="161677"/>
                    <a:pt x="-4184" y="136806"/>
                    <a:pt x="1372" y="107966"/>
                  </a:cubicBezTo>
                  <a:cubicBezTo>
                    <a:pt x="6928" y="79126"/>
                    <a:pt x="42912" y="1339"/>
                    <a:pt x="4423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B6DF6CC1-D9C5-4887-96C7-4CE8245EFE0C}"/>
                </a:ext>
              </a:extLst>
            </p:cNvPr>
            <p:cNvSpPr/>
            <p:nvPr/>
          </p:nvSpPr>
          <p:spPr>
            <a:xfrm>
              <a:off x="4837560" y="3598824"/>
              <a:ext cx="144070" cy="230304"/>
            </a:xfrm>
            <a:custGeom>
              <a:avLst/>
              <a:gdLst>
                <a:gd name="connsiteX0" fmla="*/ 144015 w 144070"/>
                <a:gd name="connsiteY0" fmla="*/ 39 h 230304"/>
                <a:gd name="connsiteX1" fmla="*/ 1140 w 144070"/>
                <a:gd name="connsiteY1" fmla="*/ 50839 h 230304"/>
                <a:gd name="connsiteX2" fmla="*/ 74165 w 144070"/>
                <a:gd name="connsiteY2" fmla="*/ 34964 h 230304"/>
                <a:gd name="connsiteX3" fmla="*/ 21778 w 144070"/>
                <a:gd name="connsiteY3" fmla="*/ 74651 h 230304"/>
                <a:gd name="connsiteX4" fmla="*/ 51940 w 144070"/>
                <a:gd name="connsiteY4" fmla="*/ 79414 h 230304"/>
                <a:gd name="connsiteX5" fmla="*/ 40828 w 144070"/>
                <a:gd name="connsiteY5" fmla="*/ 122276 h 230304"/>
                <a:gd name="connsiteX6" fmla="*/ 61465 w 144070"/>
                <a:gd name="connsiteY6" fmla="*/ 131801 h 230304"/>
                <a:gd name="connsiteX7" fmla="*/ 23365 w 144070"/>
                <a:gd name="connsiteY7" fmla="*/ 163551 h 230304"/>
                <a:gd name="connsiteX8" fmla="*/ 13840 w 144070"/>
                <a:gd name="connsiteY8" fmla="*/ 230226 h 230304"/>
                <a:gd name="connsiteX9" fmla="*/ 36065 w 144070"/>
                <a:gd name="connsiteY9" fmla="*/ 149264 h 230304"/>
                <a:gd name="connsiteX10" fmla="*/ 18603 w 144070"/>
                <a:gd name="connsiteY10" fmla="*/ 60364 h 230304"/>
                <a:gd name="connsiteX11" fmla="*/ 144015 w 144070"/>
                <a:gd name="connsiteY11" fmla="*/ 39 h 2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70" h="230304">
                  <a:moveTo>
                    <a:pt x="144015" y="39"/>
                  </a:moveTo>
                  <a:cubicBezTo>
                    <a:pt x="141105" y="-1548"/>
                    <a:pt x="12782" y="45018"/>
                    <a:pt x="1140" y="50839"/>
                  </a:cubicBezTo>
                  <a:cubicBezTo>
                    <a:pt x="-10502" y="56660"/>
                    <a:pt x="70725" y="30995"/>
                    <a:pt x="74165" y="34964"/>
                  </a:cubicBezTo>
                  <a:cubicBezTo>
                    <a:pt x="77605" y="38933"/>
                    <a:pt x="25482" y="67243"/>
                    <a:pt x="21778" y="74651"/>
                  </a:cubicBezTo>
                  <a:cubicBezTo>
                    <a:pt x="18074" y="82059"/>
                    <a:pt x="48765" y="71476"/>
                    <a:pt x="51940" y="79414"/>
                  </a:cubicBezTo>
                  <a:cubicBezTo>
                    <a:pt x="55115" y="87352"/>
                    <a:pt x="39240" y="113545"/>
                    <a:pt x="40828" y="122276"/>
                  </a:cubicBezTo>
                  <a:cubicBezTo>
                    <a:pt x="42416" y="131007"/>
                    <a:pt x="64375" y="124922"/>
                    <a:pt x="61465" y="131801"/>
                  </a:cubicBezTo>
                  <a:cubicBezTo>
                    <a:pt x="58554" y="138680"/>
                    <a:pt x="31302" y="147147"/>
                    <a:pt x="23365" y="163551"/>
                  </a:cubicBezTo>
                  <a:cubicBezTo>
                    <a:pt x="15427" y="179955"/>
                    <a:pt x="11723" y="232607"/>
                    <a:pt x="13840" y="230226"/>
                  </a:cubicBezTo>
                  <a:cubicBezTo>
                    <a:pt x="15957" y="227845"/>
                    <a:pt x="35271" y="177574"/>
                    <a:pt x="36065" y="149264"/>
                  </a:cubicBezTo>
                  <a:cubicBezTo>
                    <a:pt x="36859" y="120954"/>
                    <a:pt x="2199" y="84970"/>
                    <a:pt x="18603" y="60364"/>
                  </a:cubicBezTo>
                  <a:cubicBezTo>
                    <a:pt x="35007" y="35758"/>
                    <a:pt x="146925" y="1626"/>
                    <a:pt x="14401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85624C6C-7829-4DB2-8AA5-3FF8820D66ED}"/>
                </a:ext>
              </a:extLst>
            </p:cNvPr>
            <p:cNvSpPr/>
            <p:nvPr/>
          </p:nvSpPr>
          <p:spPr>
            <a:xfrm>
              <a:off x="4762446" y="3665506"/>
              <a:ext cx="73197" cy="203252"/>
            </a:xfrm>
            <a:custGeom>
              <a:avLst/>
              <a:gdLst>
                <a:gd name="connsiteX0" fmla="*/ 54 w 73197"/>
                <a:gd name="connsiteY0" fmla="*/ 32 h 203252"/>
                <a:gd name="connsiteX1" fmla="*/ 60379 w 73197"/>
                <a:gd name="connsiteY1" fmla="*/ 49244 h 203252"/>
                <a:gd name="connsiteX2" fmla="*/ 11167 w 73197"/>
                <a:gd name="connsiteY2" fmla="*/ 150844 h 203252"/>
                <a:gd name="connsiteX3" fmla="*/ 50854 w 73197"/>
                <a:gd name="connsiteY3" fmla="*/ 120682 h 203252"/>
                <a:gd name="connsiteX4" fmla="*/ 50854 w 73197"/>
                <a:gd name="connsiteY4" fmla="*/ 203232 h 203252"/>
                <a:gd name="connsiteX5" fmla="*/ 73079 w 73197"/>
                <a:gd name="connsiteY5" fmla="*/ 128619 h 203252"/>
                <a:gd name="connsiteX6" fmla="*/ 39742 w 73197"/>
                <a:gd name="connsiteY6" fmla="*/ 119094 h 203252"/>
                <a:gd name="connsiteX7" fmla="*/ 73079 w 73197"/>
                <a:gd name="connsiteY7" fmla="*/ 55594 h 203252"/>
                <a:gd name="connsiteX8" fmla="*/ 54 w 73197"/>
                <a:gd name="connsiteY8" fmla="*/ 32 h 20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97" h="203252">
                  <a:moveTo>
                    <a:pt x="54" y="32"/>
                  </a:moveTo>
                  <a:cubicBezTo>
                    <a:pt x="-2063" y="-1026"/>
                    <a:pt x="58527" y="24109"/>
                    <a:pt x="60379" y="49244"/>
                  </a:cubicBezTo>
                  <a:cubicBezTo>
                    <a:pt x="62231" y="74379"/>
                    <a:pt x="12754" y="138938"/>
                    <a:pt x="11167" y="150844"/>
                  </a:cubicBezTo>
                  <a:cubicBezTo>
                    <a:pt x="9580" y="162750"/>
                    <a:pt x="44239" y="111951"/>
                    <a:pt x="50854" y="120682"/>
                  </a:cubicBezTo>
                  <a:cubicBezTo>
                    <a:pt x="57469" y="129413"/>
                    <a:pt x="47150" y="201909"/>
                    <a:pt x="50854" y="203232"/>
                  </a:cubicBezTo>
                  <a:cubicBezTo>
                    <a:pt x="54558" y="204555"/>
                    <a:pt x="74931" y="142642"/>
                    <a:pt x="73079" y="128619"/>
                  </a:cubicBezTo>
                  <a:cubicBezTo>
                    <a:pt x="71227" y="114596"/>
                    <a:pt x="39742" y="131265"/>
                    <a:pt x="39742" y="119094"/>
                  </a:cubicBezTo>
                  <a:cubicBezTo>
                    <a:pt x="39742" y="106923"/>
                    <a:pt x="74931" y="74379"/>
                    <a:pt x="73079" y="55594"/>
                  </a:cubicBezTo>
                  <a:cubicBezTo>
                    <a:pt x="71227" y="36809"/>
                    <a:pt x="2171" y="1090"/>
                    <a:pt x="54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64B3C04-6356-4E6D-85B6-1058979E3664}"/>
                </a:ext>
              </a:extLst>
            </p:cNvPr>
            <p:cNvSpPr/>
            <p:nvPr/>
          </p:nvSpPr>
          <p:spPr>
            <a:xfrm>
              <a:off x="4711522" y="3673316"/>
              <a:ext cx="96925" cy="273980"/>
            </a:xfrm>
            <a:custGeom>
              <a:avLst/>
              <a:gdLst>
                <a:gd name="connsiteX0" fmla="*/ 178 w 96925"/>
                <a:gd name="connsiteY0" fmla="*/ 159 h 273980"/>
                <a:gd name="connsiteX1" fmla="*/ 71616 w 96925"/>
                <a:gd name="connsiteY1" fmla="*/ 44609 h 273980"/>
                <a:gd name="connsiteX2" fmla="*/ 71616 w 96925"/>
                <a:gd name="connsiteY2" fmla="*/ 96997 h 273980"/>
                <a:gd name="connsiteX3" fmla="*/ 36691 w 96925"/>
                <a:gd name="connsiteY3" fmla="*/ 146209 h 273980"/>
                <a:gd name="connsiteX4" fmla="*/ 27166 w 96925"/>
                <a:gd name="connsiteY4" fmla="*/ 273209 h 273980"/>
                <a:gd name="connsiteX5" fmla="*/ 46216 w 96925"/>
                <a:gd name="connsiteY5" fmla="*/ 195422 h 273980"/>
                <a:gd name="connsiteX6" fmla="*/ 62091 w 96925"/>
                <a:gd name="connsiteY6" fmla="*/ 112872 h 273980"/>
                <a:gd name="connsiteX7" fmla="*/ 95428 w 96925"/>
                <a:gd name="connsiteY7" fmla="*/ 60484 h 273980"/>
                <a:gd name="connsiteX8" fmla="*/ 178 w 96925"/>
                <a:gd name="connsiteY8" fmla="*/ 159 h 2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25" h="273980">
                  <a:moveTo>
                    <a:pt x="178" y="159"/>
                  </a:moveTo>
                  <a:cubicBezTo>
                    <a:pt x="-3791" y="-2487"/>
                    <a:pt x="59710" y="28469"/>
                    <a:pt x="71616" y="44609"/>
                  </a:cubicBezTo>
                  <a:cubicBezTo>
                    <a:pt x="83522" y="60749"/>
                    <a:pt x="77437" y="80064"/>
                    <a:pt x="71616" y="96997"/>
                  </a:cubicBezTo>
                  <a:cubicBezTo>
                    <a:pt x="65795" y="113930"/>
                    <a:pt x="44099" y="116840"/>
                    <a:pt x="36691" y="146209"/>
                  </a:cubicBezTo>
                  <a:cubicBezTo>
                    <a:pt x="29283" y="175578"/>
                    <a:pt x="25578" y="265007"/>
                    <a:pt x="27166" y="273209"/>
                  </a:cubicBezTo>
                  <a:cubicBezTo>
                    <a:pt x="28754" y="281411"/>
                    <a:pt x="40395" y="222145"/>
                    <a:pt x="46216" y="195422"/>
                  </a:cubicBezTo>
                  <a:cubicBezTo>
                    <a:pt x="52037" y="168699"/>
                    <a:pt x="53889" y="135362"/>
                    <a:pt x="62091" y="112872"/>
                  </a:cubicBezTo>
                  <a:cubicBezTo>
                    <a:pt x="70293" y="90382"/>
                    <a:pt x="104424" y="79799"/>
                    <a:pt x="95428" y="60484"/>
                  </a:cubicBezTo>
                  <a:cubicBezTo>
                    <a:pt x="86432" y="41169"/>
                    <a:pt x="4147" y="2805"/>
                    <a:pt x="178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CDCC0336-3EAD-4CD6-8065-E463A5EE22A4}"/>
                </a:ext>
              </a:extLst>
            </p:cNvPr>
            <p:cNvSpPr/>
            <p:nvPr/>
          </p:nvSpPr>
          <p:spPr>
            <a:xfrm>
              <a:off x="4268720" y="3579324"/>
              <a:ext cx="465784" cy="324536"/>
            </a:xfrm>
            <a:custGeom>
              <a:avLst/>
              <a:gdLst>
                <a:gd name="connsiteX0" fmla="*/ 449330 w 465784"/>
                <a:gd name="connsiteY0" fmla="*/ 489 h 324536"/>
                <a:gd name="connsiteX1" fmla="*/ 427105 w 465784"/>
                <a:gd name="connsiteY1" fmla="*/ 173526 h 324536"/>
                <a:gd name="connsiteX2" fmla="*/ 462030 w 465784"/>
                <a:gd name="connsiteY2" fmla="*/ 211626 h 324536"/>
                <a:gd name="connsiteX3" fmla="*/ 455680 w 465784"/>
                <a:gd name="connsiteY3" fmla="*/ 184639 h 324536"/>
                <a:gd name="connsiteX4" fmla="*/ 381068 w 465784"/>
                <a:gd name="connsiteY4" fmla="*/ 192576 h 324536"/>
                <a:gd name="connsiteX5" fmla="*/ 192155 w 465784"/>
                <a:gd name="connsiteY5" fmla="*/ 319576 h 324536"/>
                <a:gd name="connsiteX6" fmla="*/ 398530 w 465784"/>
                <a:gd name="connsiteY6" fmla="*/ 187814 h 324536"/>
                <a:gd name="connsiteX7" fmla="*/ 204855 w 465784"/>
                <a:gd name="connsiteY7" fmla="*/ 306876 h 324536"/>
                <a:gd name="connsiteX8" fmla="*/ 139768 w 465784"/>
                <a:gd name="connsiteY8" fmla="*/ 324339 h 324536"/>
                <a:gd name="connsiteX9" fmla="*/ 68 w 465784"/>
                <a:gd name="connsiteY9" fmla="*/ 316401 h 324536"/>
                <a:gd name="connsiteX10" fmla="*/ 158818 w 465784"/>
                <a:gd name="connsiteY10" fmla="*/ 317989 h 324536"/>
                <a:gd name="connsiteX11" fmla="*/ 266768 w 465784"/>
                <a:gd name="connsiteY11" fmla="*/ 251314 h 324536"/>
                <a:gd name="connsiteX12" fmla="*/ 415993 w 465784"/>
                <a:gd name="connsiteY12" fmla="*/ 168764 h 324536"/>
                <a:gd name="connsiteX13" fmla="*/ 420755 w 465784"/>
                <a:gd name="connsiteY13" fmla="*/ 122726 h 324536"/>
                <a:gd name="connsiteX14" fmla="*/ 449330 w 465784"/>
                <a:gd name="connsiteY14" fmla="*/ 489 h 3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5784" h="324536">
                  <a:moveTo>
                    <a:pt x="449330" y="489"/>
                  </a:moveTo>
                  <a:cubicBezTo>
                    <a:pt x="450388" y="8956"/>
                    <a:pt x="424988" y="138337"/>
                    <a:pt x="427105" y="173526"/>
                  </a:cubicBezTo>
                  <a:cubicBezTo>
                    <a:pt x="429222" y="208716"/>
                    <a:pt x="457268" y="209774"/>
                    <a:pt x="462030" y="211626"/>
                  </a:cubicBezTo>
                  <a:cubicBezTo>
                    <a:pt x="466792" y="213478"/>
                    <a:pt x="469174" y="187814"/>
                    <a:pt x="455680" y="184639"/>
                  </a:cubicBezTo>
                  <a:cubicBezTo>
                    <a:pt x="442186" y="181464"/>
                    <a:pt x="424989" y="170087"/>
                    <a:pt x="381068" y="192576"/>
                  </a:cubicBezTo>
                  <a:cubicBezTo>
                    <a:pt x="337147" y="215065"/>
                    <a:pt x="189245" y="320370"/>
                    <a:pt x="192155" y="319576"/>
                  </a:cubicBezTo>
                  <a:cubicBezTo>
                    <a:pt x="195065" y="318782"/>
                    <a:pt x="396413" y="189931"/>
                    <a:pt x="398530" y="187814"/>
                  </a:cubicBezTo>
                  <a:cubicBezTo>
                    <a:pt x="400647" y="185697"/>
                    <a:pt x="247982" y="284122"/>
                    <a:pt x="204855" y="306876"/>
                  </a:cubicBezTo>
                  <a:cubicBezTo>
                    <a:pt x="161728" y="329630"/>
                    <a:pt x="173899" y="322752"/>
                    <a:pt x="139768" y="324339"/>
                  </a:cubicBezTo>
                  <a:cubicBezTo>
                    <a:pt x="105637" y="325926"/>
                    <a:pt x="-3107" y="317459"/>
                    <a:pt x="68" y="316401"/>
                  </a:cubicBezTo>
                  <a:cubicBezTo>
                    <a:pt x="3243" y="315343"/>
                    <a:pt x="114368" y="328837"/>
                    <a:pt x="158818" y="317989"/>
                  </a:cubicBezTo>
                  <a:cubicBezTo>
                    <a:pt x="203268" y="307141"/>
                    <a:pt x="223905" y="276185"/>
                    <a:pt x="266768" y="251314"/>
                  </a:cubicBezTo>
                  <a:cubicBezTo>
                    <a:pt x="309630" y="226443"/>
                    <a:pt x="390329" y="190195"/>
                    <a:pt x="415993" y="168764"/>
                  </a:cubicBezTo>
                  <a:cubicBezTo>
                    <a:pt x="441657" y="147333"/>
                    <a:pt x="413876" y="149713"/>
                    <a:pt x="420755" y="122726"/>
                  </a:cubicBezTo>
                  <a:cubicBezTo>
                    <a:pt x="427634" y="95739"/>
                    <a:pt x="448272" y="-7978"/>
                    <a:pt x="449330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F1E1A84D-1A81-49C8-BA40-87C97E234F82}"/>
                </a:ext>
              </a:extLst>
            </p:cNvPr>
            <p:cNvSpPr/>
            <p:nvPr/>
          </p:nvSpPr>
          <p:spPr>
            <a:xfrm>
              <a:off x="4522762" y="3690889"/>
              <a:ext cx="200083" cy="251027"/>
            </a:xfrm>
            <a:custGeom>
              <a:avLst/>
              <a:gdLst>
                <a:gd name="connsiteX0" fmla="*/ 193701 w 200083"/>
                <a:gd name="connsiteY0" fmla="*/ 49 h 251027"/>
                <a:gd name="connsiteX1" fmla="*/ 185763 w 200083"/>
                <a:gd name="connsiteY1" fmla="*/ 90536 h 251027"/>
                <a:gd name="connsiteX2" fmla="*/ 200051 w 200083"/>
                <a:gd name="connsiteY2" fmla="*/ 249286 h 251027"/>
                <a:gd name="connsiteX3" fmla="*/ 181001 w 200083"/>
                <a:gd name="connsiteY3" fmla="*/ 174674 h 251027"/>
                <a:gd name="connsiteX4" fmla="*/ 155601 w 200083"/>
                <a:gd name="connsiteY4" fmla="*/ 166736 h 251027"/>
                <a:gd name="connsiteX5" fmla="*/ 26 w 200083"/>
                <a:gd name="connsiteY5" fmla="*/ 222299 h 251027"/>
                <a:gd name="connsiteX6" fmla="*/ 168301 w 200083"/>
                <a:gd name="connsiteY6" fmla="*/ 146099 h 251027"/>
                <a:gd name="connsiteX7" fmla="*/ 168301 w 200083"/>
                <a:gd name="connsiteY7" fmla="*/ 101649 h 251027"/>
                <a:gd name="connsiteX8" fmla="*/ 193701 w 200083"/>
                <a:gd name="connsiteY8" fmla="*/ 49 h 2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83" h="251027">
                  <a:moveTo>
                    <a:pt x="193701" y="49"/>
                  </a:moveTo>
                  <a:cubicBezTo>
                    <a:pt x="196611" y="-1803"/>
                    <a:pt x="184705" y="48997"/>
                    <a:pt x="185763" y="90536"/>
                  </a:cubicBezTo>
                  <a:cubicBezTo>
                    <a:pt x="186821" y="132075"/>
                    <a:pt x="200845" y="235263"/>
                    <a:pt x="200051" y="249286"/>
                  </a:cubicBezTo>
                  <a:cubicBezTo>
                    <a:pt x="199257" y="263309"/>
                    <a:pt x="188409" y="188432"/>
                    <a:pt x="181001" y="174674"/>
                  </a:cubicBezTo>
                  <a:cubicBezTo>
                    <a:pt x="173593" y="160916"/>
                    <a:pt x="185764" y="158798"/>
                    <a:pt x="155601" y="166736"/>
                  </a:cubicBezTo>
                  <a:cubicBezTo>
                    <a:pt x="125438" y="174674"/>
                    <a:pt x="-2091" y="225739"/>
                    <a:pt x="26" y="222299"/>
                  </a:cubicBezTo>
                  <a:cubicBezTo>
                    <a:pt x="2143" y="218860"/>
                    <a:pt x="140255" y="166207"/>
                    <a:pt x="168301" y="146099"/>
                  </a:cubicBezTo>
                  <a:cubicBezTo>
                    <a:pt x="196347" y="125991"/>
                    <a:pt x="166978" y="123874"/>
                    <a:pt x="168301" y="101649"/>
                  </a:cubicBezTo>
                  <a:cubicBezTo>
                    <a:pt x="169624" y="79424"/>
                    <a:pt x="190791" y="1901"/>
                    <a:pt x="193701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EDB5F691-67F9-4015-BCFC-D3313E05F125}"/>
                </a:ext>
              </a:extLst>
            </p:cNvPr>
            <p:cNvSpPr/>
            <p:nvPr/>
          </p:nvSpPr>
          <p:spPr>
            <a:xfrm>
              <a:off x="4299186" y="3857316"/>
              <a:ext cx="161627" cy="227552"/>
            </a:xfrm>
            <a:custGeom>
              <a:avLst/>
              <a:gdLst>
                <a:gd name="connsiteX0" fmla="*/ 74377 w 161627"/>
                <a:gd name="connsiteY0" fmla="*/ 309 h 227552"/>
                <a:gd name="connsiteX1" fmla="*/ 4527 w 161627"/>
                <a:gd name="connsiteY1" fmla="*/ 84447 h 227552"/>
                <a:gd name="connsiteX2" fmla="*/ 23577 w 161627"/>
                <a:gd name="connsiteY2" fmla="*/ 113022 h 227552"/>
                <a:gd name="connsiteX3" fmla="*/ 158514 w 161627"/>
                <a:gd name="connsiteY3" fmla="*/ 225734 h 227552"/>
                <a:gd name="connsiteX4" fmla="*/ 110889 w 161627"/>
                <a:gd name="connsiteY4" fmla="*/ 178109 h 227552"/>
                <a:gd name="connsiteX5" fmla="*/ 25164 w 161627"/>
                <a:gd name="connsiteY5" fmla="*/ 117784 h 227552"/>
                <a:gd name="connsiteX6" fmla="*/ 74377 w 161627"/>
                <a:gd name="connsiteY6" fmla="*/ 309 h 2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27" h="227552">
                  <a:moveTo>
                    <a:pt x="74377" y="309"/>
                  </a:moveTo>
                  <a:cubicBezTo>
                    <a:pt x="70938" y="-5247"/>
                    <a:pt x="12994" y="65662"/>
                    <a:pt x="4527" y="84447"/>
                  </a:cubicBezTo>
                  <a:cubicBezTo>
                    <a:pt x="-3940" y="103232"/>
                    <a:pt x="-2087" y="89474"/>
                    <a:pt x="23577" y="113022"/>
                  </a:cubicBezTo>
                  <a:cubicBezTo>
                    <a:pt x="49241" y="136570"/>
                    <a:pt x="143962" y="214886"/>
                    <a:pt x="158514" y="225734"/>
                  </a:cubicBezTo>
                  <a:cubicBezTo>
                    <a:pt x="173066" y="236582"/>
                    <a:pt x="133114" y="196101"/>
                    <a:pt x="110889" y="178109"/>
                  </a:cubicBezTo>
                  <a:cubicBezTo>
                    <a:pt x="88664" y="160117"/>
                    <a:pt x="29662" y="146094"/>
                    <a:pt x="25164" y="117784"/>
                  </a:cubicBezTo>
                  <a:cubicBezTo>
                    <a:pt x="20666" y="89474"/>
                    <a:pt x="77816" y="5865"/>
                    <a:pt x="74377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B720654E-D292-4411-B845-5A637A138A9B}"/>
                </a:ext>
              </a:extLst>
            </p:cNvPr>
            <p:cNvSpPr/>
            <p:nvPr/>
          </p:nvSpPr>
          <p:spPr>
            <a:xfrm>
              <a:off x="4319273" y="3861995"/>
              <a:ext cx="343390" cy="84531"/>
            </a:xfrm>
            <a:custGeom>
              <a:avLst/>
              <a:gdLst>
                <a:gd name="connsiteX0" fmla="*/ 315 w 343390"/>
                <a:gd name="connsiteY0" fmla="*/ 84530 h 84531"/>
                <a:gd name="connsiteX1" fmla="*/ 98740 w 343390"/>
                <a:gd name="connsiteY1" fmla="*/ 36905 h 84531"/>
                <a:gd name="connsiteX2" fmla="*/ 208277 w 343390"/>
                <a:gd name="connsiteY2" fmla="*/ 5155 h 84531"/>
                <a:gd name="connsiteX3" fmla="*/ 243202 w 343390"/>
                <a:gd name="connsiteY3" fmla="*/ 3568 h 84531"/>
                <a:gd name="connsiteX4" fmla="*/ 343215 w 343390"/>
                <a:gd name="connsiteY4" fmla="*/ 40080 h 84531"/>
                <a:gd name="connsiteX5" fmla="*/ 265427 w 343390"/>
                <a:gd name="connsiteY5" fmla="*/ 5155 h 84531"/>
                <a:gd name="connsiteX6" fmla="*/ 189227 w 343390"/>
                <a:gd name="connsiteY6" fmla="*/ 14680 h 84531"/>
                <a:gd name="connsiteX7" fmla="*/ 132077 w 343390"/>
                <a:gd name="connsiteY7" fmla="*/ 35318 h 84531"/>
                <a:gd name="connsiteX8" fmla="*/ 315 w 343390"/>
                <a:gd name="connsiteY8" fmla="*/ 84530 h 8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390" h="84531">
                  <a:moveTo>
                    <a:pt x="315" y="84530"/>
                  </a:moveTo>
                  <a:cubicBezTo>
                    <a:pt x="-5241" y="84795"/>
                    <a:pt x="64080" y="50134"/>
                    <a:pt x="98740" y="36905"/>
                  </a:cubicBezTo>
                  <a:cubicBezTo>
                    <a:pt x="133400" y="23676"/>
                    <a:pt x="184200" y="10711"/>
                    <a:pt x="208277" y="5155"/>
                  </a:cubicBezTo>
                  <a:cubicBezTo>
                    <a:pt x="232354" y="-401"/>
                    <a:pt x="220712" y="-2253"/>
                    <a:pt x="243202" y="3568"/>
                  </a:cubicBezTo>
                  <a:cubicBezTo>
                    <a:pt x="265692" y="9389"/>
                    <a:pt x="339511" y="39816"/>
                    <a:pt x="343215" y="40080"/>
                  </a:cubicBezTo>
                  <a:cubicBezTo>
                    <a:pt x="346919" y="40344"/>
                    <a:pt x="291092" y="9388"/>
                    <a:pt x="265427" y="5155"/>
                  </a:cubicBezTo>
                  <a:cubicBezTo>
                    <a:pt x="239762" y="922"/>
                    <a:pt x="211452" y="9653"/>
                    <a:pt x="189227" y="14680"/>
                  </a:cubicBezTo>
                  <a:cubicBezTo>
                    <a:pt x="167002" y="19707"/>
                    <a:pt x="161446" y="26587"/>
                    <a:pt x="132077" y="35318"/>
                  </a:cubicBezTo>
                  <a:cubicBezTo>
                    <a:pt x="102708" y="44049"/>
                    <a:pt x="5871" y="84265"/>
                    <a:pt x="315" y="84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B8518C8B-3CE9-4FB8-B710-1785B2B63A96}"/>
                </a:ext>
              </a:extLst>
            </p:cNvPr>
            <p:cNvSpPr/>
            <p:nvPr/>
          </p:nvSpPr>
          <p:spPr>
            <a:xfrm>
              <a:off x="4480958" y="3887562"/>
              <a:ext cx="193191" cy="89165"/>
            </a:xfrm>
            <a:custGeom>
              <a:avLst/>
              <a:gdLst>
                <a:gd name="connsiteX0" fmla="*/ 555 w 193191"/>
                <a:gd name="connsiteY0" fmla="*/ 226 h 89165"/>
                <a:gd name="connsiteX1" fmla="*/ 91042 w 193191"/>
                <a:gd name="connsiteY1" fmla="*/ 19276 h 89165"/>
                <a:gd name="connsiteX2" fmla="*/ 114855 w 193191"/>
                <a:gd name="connsiteY2" fmla="*/ 47851 h 89165"/>
                <a:gd name="connsiteX3" fmla="*/ 106917 w 193191"/>
                <a:gd name="connsiteY3" fmla="*/ 71663 h 89165"/>
                <a:gd name="connsiteX4" fmla="*/ 192642 w 193191"/>
                <a:gd name="connsiteY4" fmla="*/ 89126 h 89165"/>
                <a:gd name="connsiteX5" fmla="*/ 143430 w 193191"/>
                <a:gd name="connsiteY5" fmla="*/ 66901 h 89165"/>
                <a:gd name="connsiteX6" fmla="*/ 138667 w 193191"/>
                <a:gd name="connsiteY6" fmla="*/ 31976 h 89165"/>
                <a:gd name="connsiteX7" fmla="*/ 555 w 193191"/>
                <a:gd name="connsiteY7" fmla="*/ 226 h 8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91" h="89165">
                  <a:moveTo>
                    <a:pt x="555" y="226"/>
                  </a:moveTo>
                  <a:cubicBezTo>
                    <a:pt x="-7382" y="-1891"/>
                    <a:pt x="71992" y="11339"/>
                    <a:pt x="91042" y="19276"/>
                  </a:cubicBezTo>
                  <a:cubicBezTo>
                    <a:pt x="110092" y="27213"/>
                    <a:pt x="112209" y="39120"/>
                    <a:pt x="114855" y="47851"/>
                  </a:cubicBezTo>
                  <a:cubicBezTo>
                    <a:pt x="117501" y="56582"/>
                    <a:pt x="93953" y="64784"/>
                    <a:pt x="106917" y="71663"/>
                  </a:cubicBezTo>
                  <a:cubicBezTo>
                    <a:pt x="119881" y="78542"/>
                    <a:pt x="186557" y="89920"/>
                    <a:pt x="192642" y="89126"/>
                  </a:cubicBezTo>
                  <a:cubicBezTo>
                    <a:pt x="198728" y="88332"/>
                    <a:pt x="152426" y="76426"/>
                    <a:pt x="143430" y="66901"/>
                  </a:cubicBezTo>
                  <a:cubicBezTo>
                    <a:pt x="134434" y="57376"/>
                    <a:pt x="161950" y="43088"/>
                    <a:pt x="138667" y="31976"/>
                  </a:cubicBezTo>
                  <a:cubicBezTo>
                    <a:pt x="115384" y="20864"/>
                    <a:pt x="8492" y="2343"/>
                    <a:pt x="555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F5BC7007-4833-4A95-B18E-39A34A62E9C7}"/>
                </a:ext>
              </a:extLst>
            </p:cNvPr>
            <p:cNvSpPr/>
            <p:nvPr/>
          </p:nvSpPr>
          <p:spPr>
            <a:xfrm>
              <a:off x="4452921" y="3960585"/>
              <a:ext cx="269159" cy="124164"/>
            </a:xfrm>
            <a:custGeom>
              <a:avLst/>
              <a:gdLst>
                <a:gd name="connsiteX0" fmla="*/ 17 w 269159"/>
                <a:gd name="connsiteY0" fmla="*/ 124053 h 124164"/>
                <a:gd name="connsiteX1" fmla="*/ 147654 w 269159"/>
                <a:gd name="connsiteY1" fmla="*/ 70078 h 124164"/>
                <a:gd name="connsiteX2" fmla="*/ 268304 w 269159"/>
                <a:gd name="connsiteY2" fmla="*/ 3403 h 124164"/>
                <a:gd name="connsiteX3" fmla="*/ 198454 w 269159"/>
                <a:gd name="connsiteY3" fmla="*/ 14515 h 124164"/>
                <a:gd name="connsiteX4" fmla="*/ 138129 w 269159"/>
                <a:gd name="connsiteY4" fmla="*/ 55790 h 124164"/>
                <a:gd name="connsiteX5" fmla="*/ 17 w 269159"/>
                <a:gd name="connsiteY5" fmla="*/ 124053 h 1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159" h="124164">
                  <a:moveTo>
                    <a:pt x="17" y="124053"/>
                  </a:moveTo>
                  <a:cubicBezTo>
                    <a:pt x="1604" y="126434"/>
                    <a:pt x="102940" y="90186"/>
                    <a:pt x="147654" y="70078"/>
                  </a:cubicBezTo>
                  <a:cubicBezTo>
                    <a:pt x="192368" y="49970"/>
                    <a:pt x="259837" y="12664"/>
                    <a:pt x="268304" y="3403"/>
                  </a:cubicBezTo>
                  <a:cubicBezTo>
                    <a:pt x="276771" y="-5858"/>
                    <a:pt x="220150" y="5784"/>
                    <a:pt x="198454" y="14515"/>
                  </a:cubicBezTo>
                  <a:cubicBezTo>
                    <a:pt x="176758" y="23246"/>
                    <a:pt x="168027" y="43355"/>
                    <a:pt x="138129" y="55790"/>
                  </a:cubicBezTo>
                  <a:cubicBezTo>
                    <a:pt x="108231" y="68225"/>
                    <a:pt x="-1570" y="121672"/>
                    <a:pt x="17" y="124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4DD7309F-1D00-4C82-800B-302DF00780E7}"/>
                </a:ext>
              </a:extLst>
            </p:cNvPr>
            <p:cNvSpPr/>
            <p:nvPr/>
          </p:nvSpPr>
          <p:spPr>
            <a:xfrm>
              <a:off x="4660887" y="3860203"/>
              <a:ext cx="45598" cy="121816"/>
            </a:xfrm>
            <a:custGeom>
              <a:avLst/>
              <a:gdLst>
                <a:gd name="connsiteX0" fmla="*/ 13 w 45598"/>
                <a:gd name="connsiteY0" fmla="*/ 597 h 121816"/>
                <a:gd name="connsiteX1" fmla="*/ 42876 w 45598"/>
                <a:gd name="connsiteY1" fmla="*/ 76797 h 121816"/>
                <a:gd name="connsiteX2" fmla="*/ 38113 w 45598"/>
                <a:gd name="connsiteY2" fmla="*/ 121247 h 121816"/>
                <a:gd name="connsiteX3" fmla="*/ 13 w 45598"/>
                <a:gd name="connsiteY3" fmla="*/ 597 h 12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98" h="121816">
                  <a:moveTo>
                    <a:pt x="13" y="597"/>
                  </a:moveTo>
                  <a:cubicBezTo>
                    <a:pt x="807" y="-6811"/>
                    <a:pt x="36526" y="56689"/>
                    <a:pt x="42876" y="76797"/>
                  </a:cubicBezTo>
                  <a:cubicBezTo>
                    <a:pt x="49226" y="96905"/>
                    <a:pt x="43140" y="126274"/>
                    <a:pt x="38113" y="121247"/>
                  </a:cubicBezTo>
                  <a:cubicBezTo>
                    <a:pt x="33086" y="116220"/>
                    <a:pt x="-781" y="8005"/>
                    <a:pt x="13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969D71DE-3278-45E5-8E62-5C384780157F}"/>
                </a:ext>
              </a:extLst>
            </p:cNvPr>
            <p:cNvSpPr/>
            <p:nvPr/>
          </p:nvSpPr>
          <p:spPr>
            <a:xfrm>
              <a:off x="4479893" y="4011371"/>
              <a:ext cx="558738" cy="120685"/>
            </a:xfrm>
            <a:custGeom>
              <a:avLst/>
              <a:gdLst>
                <a:gd name="connsiteX0" fmla="*/ 32 w 558738"/>
                <a:gd name="connsiteY0" fmla="*/ 101842 h 120685"/>
                <a:gd name="connsiteX1" fmla="*/ 128620 w 558738"/>
                <a:gd name="connsiteY1" fmla="*/ 44692 h 120685"/>
                <a:gd name="connsiteX2" fmla="*/ 219107 w 558738"/>
                <a:gd name="connsiteY2" fmla="*/ 1829 h 120685"/>
                <a:gd name="connsiteX3" fmla="*/ 261970 w 558738"/>
                <a:gd name="connsiteY3" fmla="*/ 20879 h 120685"/>
                <a:gd name="connsiteX4" fmla="*/ 327057 w 558738"/>
                <a:gd name="connsiteY4" fmla="*/ 57392 h 120685"/>
                <a:gd name="connsiteX5" fmla="*/ 457232 w 558738"/>
                <a:gd name="connsiteY5" fmla="*/ 111367 h 120685"/>
                <a:gd name="connsiteX6" fmla="*/ 557245 w 558738"/>
                <a:gd name="connsiteY6" fmla="*/ 117717 h 120685"/>
                <a:gd name="connsiteX7" fmla="*/ 379445 w 558738"/>
                <a:gd name="connsiteY7" fmla="*/ 79617 h 120685"/>
                <a:gd name="connsiteX8" fmla="*/ 477870 w 558738"/>
                <a:gd name="connsiteY8" fmla="*/ 105017 h 120685"/>
                <a:gd name="connsiteX9" fmla="*/ 323882 w 558738"/>
                <a:gd name="connsiteY9" fmla="*/ 46279 h 120685"/>
                <a:gd name="connsiteX10" fmla="*/ 236570 w 558738"/>
                <a:gd name="connsiteY10" fmla="*/ 242 h 120685"/>
                <a:gd name="connsiteX11" fmla="*/ 142907 w 558738"/>
                <a:gd name="connsiteY11" fmla="*/ 30404 h 120685"/>
                <a:gd name="connsiteX12" fmla="*/ 32 w 558738"/>
                <a:gd name="connsiteY12" fmla="*/ 101842 h 1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738" h="120685">
                  <a:moveTo>
                    <a:pt x="32" y="101842"/>
                  </a:moveTo>
                  <a:cubicBezTo>
                    <a:pt x="-2349" y="104223"/>
                    <a:pt x="128620" y="44692"/>
                    <a:pt x="128620" y="44692"/>
                  </a:cubicBezTo>
                  <a:cubicBezTo>
                    <a:pt x="165132" y="28023"/>
                    <a:pt x="196882" y="5798"/>
                    <a:pt x="219107" y="1829"/>
                  </a:cubicBezTo>
                  <a:cubicBezTo>
                    <a:pt x="241332" y="-2140"/>
                    <a:pt x="243978" y="11619"/>
                    <a:pt x="261970" y="20879"/>
                  </a:cubicBezTo>
                  <a:cubicBezTo>
                    <a:pt x="279962" y="30139"/>
                    <a:pt x="294513" y="42311"/>
                    <a:pt x="327057" y="57392"/>
                  </a:cubicBezTo>
                  <a:cubicBezTo>
                    <a:pt x="359601" y="72473"/>
                    <a:pt x="418867" y="101313"/>
                    <a:pt x="457232" y="111367"/>
                  </a:cubicBezTo>
                  <a:cubicBezTo>
                    <a:pt x="495597" y="121421"/>
                    <a:pt x="570209" y="123009"/>
                    <a:pt x="557245" y="117717"/>
                  </a:cubicBezTo>
                  <a:cubicBezTo>
                    <a:pt x="544281" y="112425"/>
                    <a:pt x="392674" y="81734"/>
                    <a:pt x="379445" y="79617"/>
                  </a:cubicBezTo>
                  <a:cubicBezTo>
                    <a:pt x="366216" y="77500"/>
                    <a:pt x="487131" y="110573"/>
                    <a:pt x="477870" y="105017"/>
                  </a:cubicBezTo>
                  <a:cubicBezTo>
                    <a:pt x="468610" y="99461"/>
                    <a:pt x="364099" y="63741"/>
                    <a:pt x="323882" y="46279"/>
                  </a:cubicBezTo>
                  <a:cubicBezTo>
                    <a:pt x="283665" y="28817"/>
                    <a:pt x="266732" y="2888"/>
                    <a:pt x="236570" y="242"/>
                  </a:cubicBezTo>
                  <a:cubicBezTo>
                    <a:pt x="206408" y="-2404"/>
                    <a:pt x="181272" y="17175"/>
                    <a:pt x="142907" y="30404"/>
                  </a:cubicBezTo>
                  <a:cubicBezTo>
                    <a:pt x="104542" y="43633"/>
                    <a:pt x="2413" y="99461"/>
                    <a:pt x="32" y="101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049FDC16-C98D-40F5-A285-E4ACBCFE0CF7}"/>
                </a:ext>
              </a:extLst>
            </p:cNvPr>
            <p:cNvSpPr/>
            <p:nvPr/>
          </p:nvSpPr>
          <p:spPr>
            <a:xfrm>
              <a:off x="4685518" y="3963563"/>
              <a:ext cx="231777" cy="93098"/>
            </a:xfrm>
            <a:custGeom>
              <a:avLst/>
              <a:gdLst>
                <a:gd name="connsiteX0" fmla="*/ 5545 w 231777"/>
                <a:gd name="connsiteY0" fmla="*/ 425 h 93098"/>
                <a:gd name="connsiteX1" fmla="*/ 224620 w 231777"/>
                <a:gd name="connsiteY1" fmla="*/ 89325 h 93098"/>
                <a:gd name="connsiteX2" fmla="*/ 181757 w 231777"/>
                <a:gd name="connsiteY2" fmla="*/ 25825 h 93098"/>
                <a:gd name="connsiteX3" fmla="*/ 213507 w 231777"/>
                <a:gd name="connsiteY3" fmla="*/ 73450 h 93098"/>
                <a:gd name="connsiteX4" fmla="*/ 221445 w 231777"/>
                <a:gd name="connsiteY4" fmla="*/ 90912 h 93098"/>
                <a:gd name="connsiteX5" fmla="*/ 191282 w 231777"/>
                <a:gd name="connsiteY5" fmla="*/ 89325 h 93098"/>
                <a:gd name="connsiteX6" fmla="*/ 121432 w 231777"/>
                <a:gd name="connsiteY6" fmla="*/ 59162 h 93098"/>
                <a:gd name="connsiteX7" fmla="*/ 194457 w 231777"/>
                <a:gd name="connsiteY7" fmla="*/ 79800 h 93098"/>
                <a:gd name="connsiteX8" fmla="*/ 73807 w 231777"/>
                <a:gd name="connsiteY8" fmla="*/ 55987 h 93098"/>
                <a:gd name="connsiteX9" fmla="*/ 5545 w 231777"/>
                <a:gd name="connsiteY9" fmla="*/ 425 h 9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77" h="93098">
                  <a:moveTo>
                    <a:pt x="5545" y="425"/>
                  </a:moveTo>
                  <a:cubicBezTo>
                    <a:pt x="30680" y="5981"/>
                    <a:pt x="195251" y="85092"/>
                    <a:pt x="224620" y="89325"/>
                  </a:cubicBezTo>
                  <a:cubicBezTo>
                    <a:pt x="253989" y="93558"/>
                    <a:pt x="183609" y="28471"/>
                    <a:pt x="181757" y="25825"/>
                  </a:cubicBezTo>
                  <a:cubicBezTo>
                    <a:pt x="179905" y="23179"/>
                    <a:pt x="206892" y="62602"/>
                    <a:pt x="213507" y="73450"/>
                  </a:cubicBezTo>
                  <a:cubicBezTo>
                    <a:pt x="220122" y="84298"/>
                    <a:pt x="225149" y="88266"/>
                    <a:pt x="221445" y="90912"/>
                  </a:cubicBezTo>
                  <a:cubicBezTo>
                    <a:pt x="217741" y="93558"/>
                    <a:pt x="207951" y="94617"/>
                    <a:pt x="191282" y="89325"/>
                  </a:cubicBezTo>
                  <a:cubicBezTo>
                    <a:pt x="174613" y="84033"/>
                    <a:pt x="120903" y="60749"/>
                    <a:pt x="121432" y="59162"/>
                  </a:cubicBezTo>
                  <a:cubicBezTo>
                    <a:pt x="121961" y="57575"/>
                    <a:pt x="202395" y="80329"/>
                    <a:pt x="194457" y="79800"/>
                  </a:cubicBezTo>
                  <a:cubicBezTo>
                    <a:pt x="186520" y="79271"/>
                    <a:pt x="100265" y="66570"/>
                    <a:pt x="73807" y="55987"/>
                  </a:cubicBezTo>
                  <a:cubicBezTo>
                    <a:pt x="47349" y="45404"/>
                    <a:pt x="-19590" y="-5131"/>
                    <a:pt x="5545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3DDD91DA-7E6C-4F15-9307-6D7C453D038B}"/>
                </a:ext>
              </a:extLst>
            </p:cNvPr>
            <p:cNvSpPr/>
            <p:nvPr/>
          </p:nvSpPr>
          <p:spPr>
            <a:xfrm>
              <a:off x="4768420" y="3779781"/>
              <a:ext cx="70423" cy="221789"/>
            </a:xfrm>
            <a:custGeom>
              <a:avLst/>
              <a:gdLst>
                <a:gd name="connsiteX0" fmla="*/ 70280 w 70423"/>
                <a:gd name="connsiteY0" fmla="*/ 57 h 221789"/>
                <a:gd name="connsiteX1" fmla="*/ 33768 w 70423"/>
                <a:gd name="connsiteY1" fmla="*/ 54032 h 221789"/>
                <a:gd name="connsiteX2" fmla="*/ 3605 w 70423"/>
                <a:gd name="connsiteY2" fmla="*/ 144519 h 221789"/>
                <a:gd name="connsiteX3" fmla="*/ 5193 w 70423"/>
                <a:gd name="connsiteY3" fmla="*/ 76257 h 221789"/>
                <a:gd name="connsiteX4" fmla="*/ 430 w 70423"/>
                <a:gd name="connsiteY4" fmla="*/ 206432 h 221789"/>
                <a:gd name="connsiteX5" fmla="*/ 17893 w 70423"/>
                <a:gd name="connsiteY5" fmla="*/ 154044 h 221789"/>
                <a:gd name="connsiteX6" fmla="*/ 17893 w 70423"/>
                <a:gd name="connsiteY6" fmla="*/ 220719 h 221789"/>
                <a:gd name="connsiteX7" fmla="*/ 24243 w 70423"/>
                <a:gd name="connsiteY7" fmla="*/ 88957 h 221789"/>
                <a:gd name="connsiteX8" fmla="*/ 19480 w 70423"/>
                <a:gd name="connsiteY8" fmla="*/ 63557 h 221789"/>
                <a:gd name="connsiteX9" fmla="*/ 70280 w 70423"/>
                <a:gd name="connsiteY9" fmla="*/ 57 h 22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23" h="221789">
                  <a:moveTo>
                    <a:pt x="70280" y="57"/>
                  </a:moveTo>
                  <a:cubicBezTo>
                    <a:pt x="72661" y="-1530"/>
                    <a:pt x="44880" y="29955"/>
                    <a:pt x="33768" y="54032"/>
                  </a:cubicBezTo>
                  <a:cubicBezTo>
                    <a:pt x="22656" y="78109"/>
                    <a:pt x="8367" y="140815"/>
                    <a:pt x="3605" y="144519"/>
                  </a:cubicBezTo>
                  <a:cubicBezTo>
                    <a:pt x="-1157" y="148223"/>
                    <a:pt x="5722" y="65938"/>
                    <a:pt x="5193" y="76257"/>
                  </a:cubicBezTo>
                  <a:cubicBezTo>
                    <a:pt x="4664" y="86576"/>
                    <a:pt x="-1687" y="193467"/>
                    <a:pt x="430" y="206432"/>
                  </a:cubicBezTo>
                  <a:cubicBezTo>
                    <a:pt x="2547" y="219397"/>
                    <a:pt x="14983" y="151663"/>
                    <a:pt x="17893" y="154044"/>
                  </a:cubicBezTo>
                  <a:cubicBezTo>
                    <a:pt x="20803" y="156425"/>
                    <a:pt x="16835" y="231567"/>
                    <a:pt x="17893" y="220719"/>
                  </a:cubicBezTo>
                  <a:cubicBezTo>
                    <a:pt x="18951" y="209871"/>
                    <a:pt x="23978" y="115151"/>
                    <a:pt x="24243" y="88957"/>
                  </a:cubicBezTo>
                  <a:cubicBezTo>
                    <a:pt x="24507" y="62763"/>
                    <a:pt x="12336" y="75463"/>
                    <a:pt x="19480" y="63557"/>
                  </a:cubicBezTo>
                  <a:cubicBezTo>
                    <a:pt x="26624" y="51651"/>
                    <a:pt x="67899" y="1644"/>
                    <a:pt x="7028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F25F92ED-07DF-4ACD-9633-E217BEEEC4E0}"/>
                </a:ext>
              </a:extLst>
            </p:cNvPr>
            <p:cNvSpPr/>
            <p:nvPr/>
          </p:nvSpPr>
          <p:spPr>
            <a:xfrm>
              <a:off x="4500313" y="4040111"/>
              <a:ext cx="82401" cy="200802"/>
            </a:xfrm>
            <a:custGeom>
              <a:avLst/>
              <a:gdLst>
                <a:gd name="connsiteX0" fmla="*/ 20887 w 82401"/>
                <a:gd name="connsiteY0" fmla="*/ 77 h 200802"/>
                <a:gd name="connsiteX1" fmla="*/ 250 w 82401"/>
                <a:gd name="connsiteY1" fmla="*/ 82627 h 200802"/>
                <a:gd name="connsiteX2" fmla="*/ 14537 w 82401"/>
                <a:gd name="connsiteY2" fmla="*/ 117552 h 200802"/>
                <a:gd name="connsiteX3" fmla="*/ 81212 w 82401"/>
                <a:gd name="connsiteY3" fmla="*/ 200102 h 200802"/>
                <a:gd name="connsiteX4" fmla="*/ 55812 w 82401"/>
                <a:gd name="connsiteY4" fmla="*/ 152477 h 200802"/>
                <a:gd name="connsiteX5" fmla="*/ 36762 w 82401"/>
                <a:gd name="connsiteY5" fmla="*/ 69927 h 200802"/>
                <a:gd name="connsiteX6" fmla="*/ 19300 w 82401"/>
                <a:gd name="connsiteY6" fmla="*/ 98502 h 200802"/>
                <a:gd name="connsiteX7" fmla="*/ 20887 w 82401"/>
                <a:gd name="connsiteY7" fmla="*/ 77 h 20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01" h="200802">
                  <a:moveTo>
                    <a:pt x="20887" y="77"/>
                  </a:moveTo>
                  <a:cubicBezTo>
                    <a:pt x="17712" y="-2569"/>
                    <a:pt x="1308" y="63048"/>
                    <a:pt x="250" y="82627"/>
                  </a:cubicBezTo>
                  <a:cubicBezTo>
                    <a:pt x="-808" y="102206"/>
                    <a:pt x="1043" y="97973"/>
                    <a:pt x="14537" y="117552"/>
                  </a:cubicBezTo>
                  <a:cubicBezTo>
                    <a:pt x="28031" y="137131"/>
                    <a:pt x="74333" y="194281"/>
                    <a:pt x="81212" y="200102"/>
                  </a:cubicBezTo>
                  <a:cubicBezTo>
                    <a:pt x="88091" y="205923"/>
                    <a:pt x="63220" y="174173"/>
                    <a:pt x="55812" y="152477"/>
                  </a:cubicBezTo>
                  <a:cubicBezTo>
                    <a:pt x="48404" y="130781"/>
                    <a:pt x="42847" y="78923"/>
                    <a:pt x="36762" y="69927"/>
                  </a:cubicBezTo>
                  <a:cubicBezTo>
                    <a:pt x="30677" y="60931"/>
                    <a:pt x="22739" y="106439"/>
                    <a:pt x="19300" y="98502"/>
                  </a:cubicBezTo>
                  <a:cubicBezTo>
                    <a:pt x="15861" y="90565"/>
                    <a:pt x="24062" y="2723"/>
                    <a:pt x="20887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791BF3F6-991D-47E8-A991-744C447C0B97}"/>
                </a:ext>
              </a:extLst>
            </p:cNvPr>
            <p:cNvSpPr/>
            <p:nvPr/>
          </p:nvSpPr>
          <p:spPr>
            <a:xfrm>
              <a:off x="4530435" y="4120242"/>
              <a:ext cx="496035" cy="96171"/>
            </a:xfrm>
            <a:custGeom>
              <a:avLst/>
              <a:gdLst>
                <a:gd name="connsiteX0" fmla="*/ 1878 w 496035"/>
                <a:gd name="connsiteY0" fmla="*/ 62821 h 96171"/>
                <a:gd name="connsiteX1" fmla="*/ 117765 w 496035"/>
                <a:gd name="connsiteY1" fmla="*/ 81871 h 96171"/>
                <a:gd name="connsiteX2" fmla="*/ 124115 w 496035"/>
                <a:gd name="connsiteY2" fmla="*/ 59646 h 96171"/>
                <a:gd name="connsiteX3" fmla="*/ 327315 w 496035"/>
                <a:gd name="connsiteY3" fmla="*/ 29483 h 96171"/>
                <a:gd name="connsiteX4" fmla="*/ 257465 w 496035"/>
                <a:gd name="connsiteY4" fmla="*/ 26308 h 96171"/>
                <a:gd name="connsiteX5" fmla="*/ 365415 w 496035"/>
                <a:gd name="connsiteY5" fmla="*/ 7258 h 96171"/>
                <a:gd name="connsiteX6" fmla="*/ 495590 w 496035"/>
                <a:gd name="connsiteY6" fmla="*/ 32658 h 96171"/>
                <a:gd name="connsiteX7" fmla="*/ 405103 w 496035"/>
                <a:gd name="connsiteY7" fmla="*/ 4083 h 96171"/>
                <a:gd name="connsiteX8" fmla="*/ 325728 w 496035"/>
                <a:gd name="connsiteY8" fmla="*/ 4083 h 96171"/>
                <a:gd name="connsiteX9" fmla="*/ 216190 w 496035"/>
                <a:gd name="connsiteY9" fmla="*/ 40596 h 96171"/>
                <a:gd name="connsiteX10" fmla="*/ 135228 w 496035"/>
                <a:gd name="connsiteY10" fmla="*/ 83458 h 96171"/>
                <a:gd name="connsiteX11" fmla="*/ 113003 w 496035"/>
                <a:gd name="connsiteY11" fmla="*/ 96158 h 96171"/>
                <a:gd name="connsiteX12" fmla="*/ 51090 w 496035"/>
                <a:gd name="connsiteY12" fmla="*/ 81871 h 96171"/>
                <a:gd name="connsiteX13" fmla="*/ 1878 w 496035"/>
                <a:gd name="connsiteY13" fmla="*/ 62821 h 9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035" h="96171">
                  <a:moveTo>
                    <a:pt x="1878" y="62821"/>
                  </a:moveTo>
                  <a:cubicBezTo>
                    <a:pt x="12990" y="62821"/>
                    <a:pt x="97392" y="82400"/>
                    <a:pt x="117765" y="81871"/>
                  </a:cubicBezTo>
                  <a:cubicBezTo>
                    <a:pt x="138138" y="81342"/>
                    <a:pt x="89190" y="68377"/>
                    <a:pt x="124115" y="59646"/>
                  </a:cubicBezTo>
                  <a:cubicBezTo>
                    <a:pt x="159040" y="50915"/>
                    <a:pt x="305090" y="35039"/>
                    <a:pt x="327315" y="29483"/>
                  </a:cubicBezTo>
                  <a:cubicBezTo>
                    <a:pt x="349540" y="23927"/>
                    <a:pt x="251115" y="30012"/>
                    <a:pt x="257465" y="26308"/>
                  </a:cubicBezTo>
                  <a:cubicBezTo>
                    <a:pt x="263815" y="22604"/>
                    <a:pt x="325728" y="6200"/>
                    <a:pt x="365415" y="7258"/>
                  </a:cubicBezTo>
                  <a:cubicBezTo>
                    <a:pt x="405102" y="8316"/>
                    <a:pt x="488976" y="33187"/>
                    <a:pt x="495590" y="32658"/>
                  </a:cubicBezTo>
                  <a:cubicBezTo>
                    <a:pt x="502204" y="32129"/>
                    <a:pt x="433413" y="8845"/>
                    <a:pt x="405103" y="4083"/>
                  </a:cubicBezTo>
                  <a:cubicBezTo>
                    <a:pt x="376793" y="-679"/>
                    <a:pt x="357214" y="-2003"/>
                    <a:pt x="325728" y="4083"/>
                  </a:cubicBezTo>
                  <a:cubicBezTo>
                    <a:pt x="294243" y="10168"/>
                    <a:pt x="247940" y="27367"/>
                    <a:pt x="216190" y="40596"/>
                  </a:cubicBezTo>
                  <a:cubicBezTo>
                    <a:pt x="184440" y="53825"/>
                    <a:pt x="152426" y="74198"/>
                    <a:pt x="135228" y="83458"/>
                  </a:cubicBezTo>
                  <a:cubicBezTo>
                    <a:pt x="118030" y="92718"/>
                    <a:pt x="127026" y="96422"/>
                    <a:pt x="113003" y="96158"/>
                  </a:cubicBezTo>
                  <a:cubicBezTo>
                    <a:pt x="98980" y="95894"/>
                    <a:pt x="70405" y="87163"/>
                    <a:pt x="51090" y="81871"/>
                  </a:cubicBezTo>
                  <a:cubicBezTo>
                    <a:pt x="31775" y="76579"/>
                    <a:pt x="-9234" y="62821"/>
                    <a:pt x="1878" y="6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A71068A8-BD9D-4E23-9A24-075D50543F35}"/>
                </a:ext>
              </a:extLst>
            </p:cNvPr>
            <p:cNvSpPr/>
            <p:nvPr/>
          </p:nvSpPr>
          <p:spPr>
            <a:xfrm>
              <a:off x="4543361" y="4081271"/>
              <a:ext cx="269984" cy="87978"/>
            </a:xfrm>
            <a:custGeom>
              <a:avLst/>
              <a:gdLst>
                <a:gd name="connsiteX0" fmla="*/ 64 w 269984"/>
                <a:gd name="connsiteY0" fmla="*/ 46229 h 87978"/>
                <a:gd name="connsiteX1" fmla="*/ 115952 w 269984"/>
                <a:gd name="connsiteY1" fmla="*/ 11304 h 87978"/>
                <a:gd name="connsiteX2" fmla="*/ 238189 w 269984"/>
                <a:gd name="connsiteY2" fmla="*/ 36704 h 87978"/>
                <a:gd name="connsiteX3" fmla="*/ 154052 w 269984"/>
                <a:gd name="connsiteY3" fmla="*/ 16067 h 87978"/>
                <a:gd name="connsiteX4" fmla="*/ 269939 w 269984"/>
                <a:gd name="connsiteY4" fmla="*/ 36704 h 87978"/>
                <a:gd name="connsiteX5" fmla="*/ 138177 w 269984"/>
                <a:gd name="connsiteY5" fmla="*/ 47817 h 87978"/>
                <a:gd name="connsiteX6" fmla="*/ 115952 w 269984"/>
                <a:gd name="connsiteY6" fmla="*/ 49404 h 87978"/>
                <a:gd name="connsiteX7" fmla="*/ 109602 w 269984"/>
                <a:gd name="connsiteY7" fmla="*/ 60517 h 87978"/>
                <a:gd name="connsiteX8" fmla="*/ 157227 w 269984"/>
                <a:gd name="connsiteY8" fmla="*/ 87504 h 87978"/>
                <a:gd name="connsiteX9" fmla="*/ 87377 w 269984"/>
                <a:gd name="connsiteY9" fmla="*/ 77979 h 87978"/>
                <a:gd name="connsiteX10" fmla="*/ 103252 w 269984"/>
                <a:gd name="connsiteY10" fmla="*/ 81154 h 87978"/>
                <a:gd name="connsiteX11" fmla="*/ 96902 w 269984"/>
                <a:gd name="connsiteY11" fmla="*/ 50992 h 87978"/>
                <a:gd name="connsiteX12" fmla="*/ 255652 w 269984"/>
                <a:gd name="connsiteY12" fmla="*/ 22417 h 87978"/>
                <a:gd name="connsiteX13" fmla="*/ 131827 w 269984"/>
                <a:gd name="connsiteY13" fmla="*/ 192 h 87978"/>
                <a:gd name="connsiteX14" fmla="*/ 64 w 269984"/>
                <a:gd name="connsiteY14" fmla="*/ 46229 h 8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9984" h="87978">
                  <a:moveTo>
                    <a:pt x="64" y="46229"/>
                  </a:moveTo>
                  <a:cubicBezTo>
                    <a:pt x="-2582" y="48081"/>
                    <a:pt x="76265" y="12891"/>
                    <a:pt x="115952" y="11304"/>
                  </a:cubicBezTo>
                  <a:cubicBezTo>
                    <a:pt x="155639" y="9717"/>
                    <a:pt x="231839" y="35910"/>
                    <a:pt x="238189" y="36704"/>
                  </a:cubicBezTo>
                  <a:cubicBezTo>
                    <a:pt x="244539" y="37498"/>
                    <a:pt x="148760" y="16067"/>
                    <a:pt x="154052" y="16067"/>
                  </a:cubicBezTo>
                  <a:cubicBezTo>
                    <a:pt x="159344" y="16067"/>
                    <a:pt x="272585" y="31412"/>
                    <a:pt x="269939" y="36704"/>
                  </a:cubicBezTo>
                  <a:cubicBezTo>
                    <a:pt x="267293" y="41996"/>
                    <a:pt x="163841" y="45700"/>
                    <a:pt x="138177" y="47817"/>
                  </a:cubicBezTo>
                  <a:cubicBezTo>
                    <a:pt x="112513" y="49934"/>
                    <a:pt x="120714" y="47287"/>
                    <a:pt x="115952" y="49404"/>
                  </a:cubicBezTo>
                  <a:cubicBezTo>
                    <a:pt x="111190" y="51521"/>
                    <a:pt x="102723" y="54167"/>
                    <a:pt x="109602" y="60517"/>
                  </a:cubicBezTo>
                  <a:cubicBezTo>
                    <a:pt x="116481" y="66867"/>
                    <a:pt x="160931" y="84594"/>
                    <a:pt x="157227" y="87504"/>
                  </a:cubicBezTo>
                  <a:cubicBezTo>
                    <a:pt x="153523" y="90414"/>
                    <a:pt x="96373" y="79037"/>
                    <a:pt x="87377" y="77979"/>
                  </a:cubicBezTo>
                  <a:cubicBezTo>
                    <a:pt x="78381" y="76921"/>
                    <a:pt x="101665" y="85652"/>
                    <a:pt x="103252" y="81154"/>
                  </a:cubicBezTo>
                  <a:cubicBezTo>
                    <a:pt x="104839" y="76656"/>
                    <a:pt x="71502" y="60781"/>
                    <a:pt x="96902" y="50992"/>
                  </a:cubicBezTo>
                  <a:cubicBezTo>
                    <a:pt x="122302" y="41203"/>
                    <a:pt x="249831" y="30884"/>
                    <a:pt x="255652" y="22417"/>
                  </a:cubicBezTo>
                  <a:cubicBezTo>
                    <a:pt x="261473" y="13950"/>
                    <a:pt x="172044" y="-1925"/>
                    <a:pt x="131827" y="192"/>
                  </a:cubicBezTo>
                  <a:cubicBezTo>
                    <a:pt x="91610" y="2309"/>
                    <a:pt x="2710" y="44377"/>
                    <a:pt x="64" y="46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F499B865-D1EF-43C1-86D6-F61FA8517A1B}"/>
                </a:ext>
              </a:extLst>
            </p:cNvPr>
            <p:cNvSpPr/>
            <p:nvPr/>
          </p:nvSpPr>
          <p:spPr>
            <a:xfrm>
              <a:off x="4163882" y="3785504"/>
              <a:ext cx="233719" cy="131236"/>
            </a:xfrm>
            <a:custGeom>
              <a:avLst/>
              <a:gdLst>
                <a:gd name="connsiteX0" fmla="*/ 131 w 233719"/>
                <a:gd name="connsiteY0" fmla="*/ 684 h 131236"/>
                <a:gd name="connsiteX1" fmla="*/ 158881 w 233719"/>
                <a:gd name="connsiteY1" fmla="*/ 76884 h 131236"/>
                <a:gd name="connsiteX2" fmla="*/ 206506 w 233719"/>
                <a:gd name="connsiteY2" fmla="*/ 130859 h 131236"/>
                <a:gd name="connsiteX3" fmla="*/ 162056 w 233719"/>
                <a:gd name="connsiteY3" fmla="*/ 49896 h 131236"/>
                <a:gd name="connsiteX4" fmla="*/ 233493 w 233719"/>
                <a:gd name="connsiteY4" fmla="*/ 92759 h 131236"/>
                <a:gd name="connsiteX5" fmla="*/ 133481 w 233719"/>
                <a:gd name="connsiteY5" fmla="*/ 41959 h 131236"/>
                <a:gd name="connsiteX6" fmla="*/ 131 w 233719"/>
                <a:gd name="connsiteY6" fmla="*/ 684 h 13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19" h="131236">
                  <a:moveTo>
                    <a:pt x="131" y="684"/>
                  </a:moveTo>
                  <a:cubicBezTo>
                    <a:pt x="4364" y="6505"/>
                    <a:pt x="124485" y="55188"/>
                    <a:pt x="158881" y="76884"/>
                  </a:cubicBezTo>
                  <a:cubicBezTo>
                    <a:pt x="193277" y="98580"/>
                    <a:pt x="205977" y="135357"/>
                    <a:pt x="206506" y="130859"/>
                  </a:cubicBezTo>
                  <a:cubicBezTo>
                    <a:pt x="207035" y="126361"/>
                    <a:pt x="157558" y="56246"/>
                    <a:pt x="162056" y="49896"/>
                  </a:cubicBezTo>
                  <a:cubicBezTo>
                    <a:pt x="166554" y="43546"/>
                    <a:pt x="238255" y="94082"/>
                    <a:pt x="233493" y="92759"/>
                  </a:cubicBezTo>
                  <a:cubicBezTo>
                    <a:pt x="228731" y="91436"/>
                    <a:pt x="171581" y="56246"/>
                    <a:pt x="133481" y="41959"/>
                  </a:cubicBezTo>
                  <a:cubicBezTo>
                    <a:pt x="95381" y="27672"/>
                    <a:pt x="-4102" y="-5137"/>
                    <a:pt x="131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16928AB2-85DF-40A0-ACF0-C3915FE21BF6}"/>
                </a:ext>
              </a:extLst>
            </p:cNvPr>
            <p:cNvSpPr/>
            <p:nvPr/>
          </p:nvSpPr>
          <p:spPr>
            <a:xfrm>
              <a:off x="4106123" y="3781968"/>
              <a:ext cx="217041" cy="222276"/>
            </a:xfrm>
            <a:custGeom>
              <a:avLst/>
              <a:gdLst>
                <a:gd name="connsiteX0" fmla="*/ 216640 w 217041"/>
                <a:gd name="connsiteY0" fmla="*/ 2632 h 222276"/>
                <a:gd name="connsiteX1" fmla="*/ 76940 w 217041"/>
                <a:gd name="connsiteY1" fmla="*/ 39145 h 222276"/>
                <a:gd name="connsiteX2" fmla="*/ 2327 w 217041"/>
                <a:gd name="connsiteY2" fmla="*/ 218532 h 222276"/>
                <a:gd name="connsiteX3" fmla="*/ 19790 w 217041"/>
                <a:gd name="connsiteY3" fmla="*/ 155032 h 222276"/>
                <a:gd name="connsiteX4" fmla="*/ 29315 w 217041"/>
                <a:gd name="connsiteY4" fmla="*/ 85182 h 222276"/>
                <a:gd name="connsiteX5" fmla="*/ 216640 w 217041"/>
                <a:gd name="connsiteY5" fmla="*/ 2632 h 22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041" h="222276">
                  <a:moveTo>
                    <a:pt x="216640" y="2632"/>
                  </a:moveTo>
                  <a:cubicBezTo>
                    <a:pt x="224577" y="-5041"/>
                    <a:pt x="112659" y="3162"/>
                    <a:pt x="76940" y="39145"/>
                  </a:cubicBezTo>
                  <a:cubicBezTo>
                    <a:pt x="41221" y="75128"/>
                    <a:pt x="11852" y="199217"/>
                    <a:pt x="2327" y="218532"/>
                  </a:cubicBezTo>
                  <a:cubicBezTo>
                    <a:pt x="-7198" y="237847"/>
                    <a:pt x="15292" y="177257"/>
                    <a:pt x="19790" y="155032"/>
                  </a:cubicBezTo>
                  <a:cubicBezTo>
                    <a:pt x="24288" y="132807"/>
                    <a:pt x="2063" y="112699"/>
                    <a:pt x="29315" y="85182"/>
                  </a:cubicBezTo>
                  <a:cubicBezTo>
                    <a:pt x="56567" y="57665"/>
                    <a:pt x="208703" y="10305"/>
                    <a:pt x="216640" y="2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0F22EB4C-B355-4ACD-967F-351463D9F714}"/>
                </a:ext>
              </a:extLst>
            </p:cNvPr>
            <p:cNvSpPr/>
            <p:nvPr/>
          </p:nvSpPr>
          <p:spPr>
            <a:xfrm>
              <a:off x="4049707" y="3743275"/>
              <a:ext cx="171458" cy="306522"/>
            </a:xfrm>
            <a:custGeom>
              <a:avLst/>
              <a:gdLst>
                <a:gd name="connsiteX0" fmla="*/ 171456 w 171458"/>
                <a:gd name="connsiteY0" fmla="*/ 50 h 306522"/>
                <a:gd name="connsiteX1" fmla="*/ 61918 w 171458"/>
                <a:gd name="connsiteY1" fmla="*/ 57200 h 306522"/>
                <a:gd name="connsiteX2" fmla="*/ 23818 w 171458"/>
                <a:gd name="connsiteY2" fmla="*/ 57200 h 306522"/>
                <a:gd name="connsiteX3" fmla="*/ 55568 w 171458"/>
                <a:gd name="connsiteY3" fmla="*/ 57200 h 306522"/>
                <a:gd name="connsiteX4" fmla="*/ 41281 w 171458"/>
                <a:gd name="connsiteY4" fmla="*/ 90538 h 306522"/>
                <a:gd name="connsiteX5" fmla="*/ 6 w 171458"/>
                <a:gd name="connsiteY5" fmla="*/ 104825 h 306522"/>
                <a:gd name="connsiteX6" fmla="*/ 44456 w 171458"/>
                <a:gd name="connsiteY6" fmla="*/ 104825 h 306522"/>
                <a:gd name="connsiteX7" fmla="*/ 31756 w 171458"/>
                <a:gd name="connsiteY7" fmla="*/ 149275 h 306522"/>
                <a:gd name="connsiteX8" fmla="*/ 31756 w 171458"/>
                <a:gd name="connsiteY8" fmla="*/ 209600 h 306522"/>
                <a:gd name="connsiteX9" fmla="*/ 60331 w 171458"/>
                <a:gd name="connsiteY9" fmla="*/ 306438 h 306522"/>
                <a:gd name="connsiteX10" fmla="*/ 50806 w 171458"/>
                <a:gd name="connsiteY10" fmla="*/ 225475 h 306522"/>
                <a:gd name="connsiteX11" fmla="*/ 41281 w 171458"/>
                <a:gd name="connsiteY11" fmla="*/ 166738 h 306522"/>
                <a:gd name="connsiteX12" fmla="*/ 34931 w 171458"/>
                <a:gd name="connsiteY12" fmla="*/ 138163 h 306522"/>
                <a:gd name="connsiteX13" fmla="*/ 58743 w 171458"/>
                <a:gd name="connsiteY13" fmla="*/ 68313 h 306522"/>
                <a:gd name="connsiteX14" fmla="*/ 171456 w 171458"/>
                <a:gd name="connsiteY14" fmla="*/ 50 h 30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8" h="306522">
                  <a:moveTo>
                    <a:pt x="171456" y="50"/>
                  </a:moveTo>
                  <a:cubicBezTo>
                    <a:pt x="171985" y="-1802"/>
                    <a:pt x="86524" y="47675"/>
                    <a:pt x="61918" y="57200"/>
                  </a:cubicBezTo>
                  <a:cubicBezTo>
                    <a:pt x="37312" y="66725"/>
                    <a:pt x="24876" y="57200"/>
                    <a:pt x="23818" y="57200"/>
                  </a:cubicBezTo>
                  <a:cubicBezTo>
                    <a:pt x="22760" y="57200"/>
                    <a:pt x="52658" y="51644"/>
                    <a:pt x="55568" y="57200"/>
                  </a:cubicBezTo>
                  <a:cubicBezTo>
                    <a:pt x="58478" y="62756"/>
                    <a:pt x="50541" y="82601"/>
                    <a:pt x="41281" y="90538"/>
                  </a:cubicBezTo>
                  <a:cubicBezTo>
                    <a:pt x="32021" y="98475"/>
                    <a:pt x="-523" y="102444"/>
                    <a:pt x="6" y="104825"/>
                  </a:cubicBezTo>
                  <a:cubicBezTo>
                    <a:pt x="535" y="107206"/>
                    <a:pt x="39164" y="97417"/>
                    <a:pt x="44456" y="104825"/>
                  </a:cubicBezTo>
                  <a:cubicBezTo>
                    <a:pt x="49748" y="112233"/>
                    <a:pt x="33873" y="131813"/>
                    <a:pt x="31756" y="149275"/>
                  </a:cubicBezTo>
                  <a:cubicBezTo>
                    <a:pt x="29639" y="166737"/>
                    <a:pt x="26994" y="183406"/>
                    <a:pt x="31756" y="209600"/>
                  </a:cubicBezTo>
                  <a:cubicBezTo>
                    <a:pt x="36518" y="235794"/>
                    <a:pt x="57156" y="303792"/>
                    <a:pt x="60331" y="306438"/>
                  </a:cubicBezTo>
                  <a:cubicBezTo>
                    <a:pt x="63506" y="309084"/>
                    <a:pt x="53981" y="248758"/>
                    <a:pt x="50806" y="225475"/>
                  </a:cubicBezTo>
                  <a:cubicBezTo>
                    <a:pt x="47631" y="202192"/>
                    <a:pt x="43927" y="181290"/>
                    <a:pt x="41281" y="166738"/>
                  </a:cubicBezTo>
                  <a:cubicBezTo>
                    <a:pt x="38635" y="152186"/>
                    <a:pt x="32021" y="154567"/>
                    <a:pt x="34931" y="138163"/>
                  </a:cubicBezTo>
                  <a:cubicBezTo>
                    <a:pt x="37841" y="121759"/>
                    <a:pt x="35724" y="89480"/>
                    <a:pt x="58743" y="68313"/>
                  </a:cubicBezTo>
                  <a:cubicBezTo>
                    <a:pt x="81762" y="47146"/>
                    <a:pt x="170927" y="1902"/>
                    <a:pt x="171456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0B4FFA9F-B86C-4846-A2DA-07D70B742B61}"/>
                </a:ext>
              </a:extLst>
            </p:cNvPr>
            <p:cNvSpPr/>
            <p:nvPr/>
          </p:nvSpPr>
          <p:spPr>
            <a:xfrm>
              <a:off x="4293393" y="4202811"/>
              <a:ext cx="273845" cy="323693"/>
            </a:xfrm>
            <a:custGeom>
              <a:avLst/>
              <a:gdLst>
                <a:gd name="connsiteX0" fmla="*/ 273845 w 273845"/>
                <a:gd name="connsiteY0" fmla="*/ 889 h 323693"/>
                <a:gd name="connsiteX1" fmla="*/ 178595 w 273845"/>
                <a:gd name="connsiteY1" fmla="*/ 127889 h 323693"/>
                <a:gd name="connsiteX2" fmla="*/ 143670 w 273845"/>
                <a:gd name="connsiteY2" fmla="*/ 280289 h 323693"/>
                <a:gd name="connsiteX3" fmla="*/ 146845 w 273845"/>
                <a:gd name="connsiteY3" fmla="*/ 310452 h 323693"/>
                <a:gd name="connsiteX4" fmla="*/ 134145 w 273845"/>
                <a:gd name="connsiteY4" fmla="*/ 281877 h 323693"/>
                <a:gd name="connsiteX5" fmla="*/ 72232 w 273845"/>
                <a:gd name="connsiteY5" fmla="*/ 292989 h 323693"/>
                <a:gd name="connsiteX6" fmla="*/ 795 w 273845"/>
                <a:gd name="connsiteY6" fmla="*/ 323152 h 323693"/>
                <a:gd name="connsiteX7" fmla="*/ 121445 w 273845"/>
                <a:gd name="connsiteY7" fmla="*/ 264414 h 323693"/>
                <a:gd name="connsiteX8" fmla="*/ 142082 w 273845"/>
                <a:gd name="connsiteY8" fmla="*/ 194564 h 323693"/>
                <a:gd name="connsiteX9" fmla="*/ 180182 w 273845"/>
                <a:gd name="connsiteY9" fmla="*/ 77089 h 323693"/>
                <a:gd name="connsiteX10" fmla="*/ 273845 w 273845"/>
                <a:gd name="connsiteY10" fmla="*/ 889 h 32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845" h="323693">
                  <a:moveTo>
                    <a:pt x="273845" y="889"/>
                  </a:moveTo>
                  <a:cubicBezTo>
                    <a:pt x="273580" y="9356"/>
                    <a:pt x="200291" y="81322"/>
                    <a:pt x="178595" y="127889"/>
                  </a:cubicBezTo>
                  <a:cubicBezTo>
                    <a:pt x="156899" y="174456"/>
                    <a:pt x="148962" y="249862"/>
                    <a:pt x="143670" y="280289"/>
                  </a:cubicBezTo>
                  <a:cubicBezTo>
                    <a:pt x="138378" y="310716"/>
                    <a:pt x="148432" y="310187"/>
                    <a:pt x="146845" y="310452"/>
                  </a:cubicBezTo>
                  <a:cubicBezTo>
                    <a:pt x="145257" y="310717"/>
                    <a:pt x="146580" y="284787"/>
                    <a:pt x="134145" y="281877"/>
                  </a:cubicBezTo>
                  <a:cubicBezTo>
                    <a:pt x="121710" y="278967"/>
                    <a:pt x="94457" y="286110"/>
                    <a:pt x="72232" y="292989"/>
                  </a:cubicBezTo>
                  <a:cubicBezTo>
                    <a:pt x="50007" y="299868"/>
                    <a:pt x="-7407" y="327915"/>
                    <a:pt x="795" y="323152"/>
                  </a:cubicBezTo>
                  <a:cubicBezTo>
                    <a:pt x="8997" y="318390"/>
                    <a:pt x="97897" y="285845"/>
                    <a:pt x="121445" y="264414"/>
                  </a:cubicBezTo>
                  <a:cubicBezTo>
                    <a:pt x="144993" y="242983"/>
                    <a:pt x="132293" y="225785"/>
                    <a:pt x="142082" y="194564"/>
                  </a:cubicBezTo>
                  <a:cubicBezTo>
                    <a:pt x="151871" y="163343"/>
                    <a:pt x="155576" y="107781"/>
                    <a:pt x="180182" y="77089"/>
                  </a:cubicBezTo>
                  <a:cubicBezTo>
                    <a:pt x="204788" y="46397"/>
                    <a:pt x="274110" y="-7578"/>
                    <a:pt x="273845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9C6D7D50-138C-4377-AC43-7AF88789175B}"/>
                </a:ext>
              </a:extLst>
            </p:cNvPr>
            <p:cNvSpPr/>
            <p:nvPr/>
          </p:nvSpPr>
          <p:spPr>
            <a:xfrm>
              <a:off x="4179003" y="3859835"/>
              <a:ext cx="204176" cy="203123"/>
            </a:xfrm>
            <a:custGeom>
              <a:avLst/>
              <a:gdLst>
                <a:gd name="connsiteX0" fmla="*/ 204085 w 204176"/>
                <a:gd name="connsiteY0" fmla="*/ 78753 h 203123"/>
                <a:gd name="connsiteX1" fmla="*/ 37397 w 204176"/>
                <a:gd name="connsiteY1" fmla="*/ 199403 h 203123"/>
                <a:gd name="connsiteX2" fmla="*/ 45335 w 204176"/>
                <a:gd name="connsiteY2" fmla="*/ 167653 h 203123"/>
                <a:gd name="connsiteX3" fmla="*/ 38985 w 204176"/>
                <a:gd name="connsiteY3" fmla="*/ 120028 h 203123"/>
                <a:gd name="connsiteX4" fmla="*/ 100897 w 204176"/>
                <a:gd name="connsiteY4" fmla="*/ 4140 h 203123"/>
                <a:gd name="connsiteX5" fmla="*/ 85022 w 204176"/>
                <a:gd name="connsiteY5" fmla="*/ 32715 h 203123"/>
                <a:gd name="connsiteX6" fmla="*/ 31047 w 204176"/>
                <a:gd name="connsiteY6" fmla="*/ 99390 h 203123"/>
                <a:gd name="connsiteX7" fmla="*/ 15172 w 204176"/>
                <a:gd name="connsiteY7" fmla="*/ 147015 h 203123"/>
                <a:gd name="connsiteX8" fmla="*/ 11997 w 204176"/>
                <a:gd name="connsiteY8" fmla="*/ 186703 h 203123"/>
                <a:gd name="connsiteX9" fmla="*/ 204085 w 204176"/>
                <a:gd name="connsiteY9" fmla="*/ 78753 h 20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76" h="203123">
                  <a:moveTo>
                    <a:pt x="204085" y="78753"/>
                  </a:moveTo>
                  <a:cubicBezTo>
                    <a:pt x="208318" y="80870"/>
                    <a:pt x="63855" y="184586"/>
                    <a:pt x="37397" y="199403"/>
                  </a:cubicBezTo>
                  <a:cubicBezTo>
                    <a:pt x="10939" y="214220"/>
                    <a:pt x="45070" y="180882"/>
                    <a:pt x="45335" y="167653"/>
                  </a:cubicBezTo>
                  <a:cubicBezTo>
                    <a:pt x="45600" y="154424"/>
                    <a:pt x="29725" y="147280"/>
                    <a:pt x="38985" y="120028"/>
                  </a:cubicBezTo>
                  <a:cubicBezTo>
                    <a:pt x="48245" y="92776"/>
                    <a:pt x="93224" y="18692"/>
                    <a:pt x="100897" y="4140"/>
                  </a:cubicBezTo>
                  <a:cubicBezTo>
                    <a:pt x="108570" y="-10412"/>
                    <a:pt x="96664" y="16840"/>
                    <a:pt x="85022" y="32715"/>
                  </a:cubicBezTo>
                  <a:cubicBezTo>
                    <a:pt x="73380" y="48590"/>
                    <a:pt x="42689" y="80340"/>
                    <a:pt x="31047" y="99390"/>
                  </a:cubicBezTo>
                  <a:cubicBezTo>
                    <a:pt x="19405" y="118440"/>
                    <a:pt x="18347" y="132463"/>
                    <a:pt x="15172" y="147015"/>
                  </a:cubicBezTo>
                  <a:cubicBezTo>
                    <a:pt x="11997" y="161567"/>
                    <a:pt x="-15255" y="196228"/>
                    <a:pt x="11997" y="186703"/>
                  </a:cubicBezTo>
                  <a:cubicBezTo>
                    <a:pt x="39249" y="177178"/>
                    <a:pt x="199852" y="76636"/>
                    <a:pt x="204085" y="78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42C54CE3-26CD-4807-84A8-2F44E11957BF}"/>
                </a:ext>
              </a:extLst>
            </p:cNvPr>
            <p:cNvSpPr/>
            <p:nvPr/>
          </p:nvSpPr>
          <p:spPr>
            <a:xfrm>
              <a:off x="4160806" y="4014776"/>
              <a:ext cx="52672" cy="197044"/>
            </a:xfrm>
            <a:custGeom>
              <a:avLst/>
              <a:gdLst>
                <a:gd name="connsiteX0" fmla="*/ 32 w 52672"/>
                <a:gd name="connsiteY0" fmla="*/ 12 h 197044"/>
                <a:gd name="connsiteX1" fmla="*/ 15907 w 52672"/>
                <a:gd name="connsiteY1" fmla="*/ 107962 h 197044"/>
                <a:gd name="connsiteX2" fmla="*/ 15907 w 52672"/>
                <a:gd name="connsiteY2" fmla="*/ 196862 h 197044"/>
                <a:gd name="connsiteX3" fmla="*/ 20669 w 52672"/>
                <a:gd name="connsiteY3" fmla="*/ 130187 h 197044"/>
                <a:gd name="connsiteX4" fmla="*/ 23844 w 52672"/>
                <a:gd name="connsiteY4" fmla="*/ 96849 h 197044"/>
                <a:gd name="connsiteX5" fmla="*/ 34957 w 52672"/>
                <a:gd name="connsiteY5" fmla="*/ 166699 h 197044"/>
                <a:gd name="connsiteX6" fmla="*/ 52419 w 52672"/>
                <a:gd name="connsiteY6" fmla="*/ 17474 h 197044"/>
                <a:gd name="connsiteX7" fmla="*/ 20669 w 52672"/>
                <a:gd name="connsiteY7" fmla="*/ 100024 h 197044"/>
                <a:gd name="connsiteX8" fmla="*/ 32 w 52672"/>
                <a:gd name="connsiteY8" fmla="*/ 12 h 1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72" h="197044">
                  <a:moveTo>
                    <a:pt x="32" y="12"/>
                  </a:moveTo>
                  <a:cubicBezTo>
                    <a:pt x="-762" y="1335"/>
                    <a:pt x="13261" y="75154"/>
                    <a:pt x="15907" y="107962"/>
                  </a:cubicBezTo>
                  <a:cubicBezTo>
                    <a:pt x="18553" y="140770"/>
                    <a:pt x="15113" y="193158"/>
                    <a:pt x="15907" y="196862"/>
                  </a:cubicBezTo>
                  <a:cubicBezTo>
                    <a:pt x="16701" y="200566"/>
                    <a:pt x="19346" y="146856"/>
                    <a:pt x="20669" y="130187"/>
                  </a:cubicBezTo>
                  <a:cubicBezTo>
                    <a:pt x="21992" y="113518"/>
                    <a:pt x="21463" y="90764"/>
                    <a:pt x="23844" y="96849"/>
                  </a:cubicBezTo>
                  <a:cubicBezTo>
                    <a:pt x="26225" y="102934"/>
                    <a:pt x="30195" y="179928"/>
                    <a:pt x="34957" y="166699"/>
                  </a:cubicBezTo>
                  <a:cubicBezTo>
                    <a:pt x="39719" y="153470"/>
                    <a:pt x="54800" y="28586"/>
                    <a:pt x="52419" y="17474"/>
                  </a:cubicBezTo>
                  <a:cubicBezTo>
                    <a:pt x="50038" y="6362"/>
                    <a:pt x="29136" y="101082"/>
                    <a:pt x="20669" y="100024"/>
                  </a:cubicBezTo>
                  <a:cubicBezTo>
                    <a:pt x="12202" y="98966"/>
                    <a:pt x="826" y="-1311"/>
                    <a:pt x="3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9664B866-C808-4038-944C-E1ED7CE12A1B}"/>
                </a:ext>
              </a:extLst>
            </p:cNvPr>
            <p:cNvSpPr/>
            <p:nvPr/>
          </p:nvSpPr>
          <p:spPr>
            <a:xfrm>
              <a:off x="4092058" y="4083048"/>
              <a:ext cx="102792" cy="427351"/>
            </a:xfrm>
            <a:custGeom>
              <a:avLst/>
              <a:gdLst>
                <a:gd name="connsiteX0" fmla="*/ 17980 w 102792"/>
                <a:gd name="connsiteY0" fmla="*/ 2 h 427351"/>
                <a:gd name="connsiteX1" fmla="*/ 517 w 102792"/>
                <a:gd name="connsiteY1" fmla="*/ 117477 h 427351"/>
                <a:gd name="connsiteX2" fmla="*/ 41792 w 102792"/>
                <a:gd name="connsiteY2" fmla="*/ 261940 h 427351"/>
                <a:gd name="connsiteX3" fmla="*/ 49730 w 102792"/>
                <a:gd name="connsiteY3" fmla="*/ 311152 h 427351"/>
                <a:gd name="connsiteX4" fmla="*/ 102117 w 102792"/>
                <a:gd name="connsiteY4" fmla="*/ 427040 h 427351"/>
                <a:gd name="connsiteX5" fmla="*/ 76717 w 102792"/>
                <a:gd name="connsiteY5" fmla="*/ 339727 h 427351"/>
                <a:gd name="connsiteX6" fmla="*/ 37030 w 102792"/>
                <a:gd name="connsiteY6" fmla="*/ 179390 h 427351"/>
                <a:gd name="connsiteX7" fmla="*/ 8455 w 102792"/>
                <a:gd name="connsiteY7" fmla="*/ 114302 h 427351"/>
                <a:gd name="connsiteX8" fmla="*/ 17980 w 102792"/>
                <a:gd name="connsiteY8" fmla="*/ 2 h 4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792" h="427351">
                  <a:moveTo>
                    <a:pt x="17980" y="2"/>
                  </a:moveTo>
                  <a:cubicBezTo>
                    <a:pt x="16657" y="531"/>
                    <a:pt x="-3452" y="73821"/>
                    <a:pt x="517" y="117477"/>
                  </a:cubicBezTo>
                  <a:cubicBezTo>
                    <a:pt x="4486" y="161133"/>
                    <a:pt x="33590" y="229661"/>
                    <a:pt x="41792" y="261940"/>
                  </a:cubicBezTo>
                  <a:cubicBezTo>
                    <a:pt x="49994" y="294219"/>
                    <a:pt x="39676" y="283635"/>
                    <a:pt x="49730" y="311152"/>
                  </a:cubicBezTo>
                  <a:cubicBezTo>
                    <a:pt x="59784" y="338669"/>
                    <a:pt x="97619" y="422278"/>
                    <a:pt x="102117" y="427040"/>
                  </a:cubicBezTo>
                  <a:cubicBezTo>
                    <a:pt x="106615" y="431802"/>
                    <a:pt x="87565" y="381002"/>
                    <a:pt x="76717" y="339727"/>
                  </a:cubicBezTo>
                  <a:cubicBezTo>
                    <a:pt x="65869" y="298452"/>
                    <a:pt x="48407" y="216961"/>
                    <a:pt x="37030" y="179390"/>
                  </a:cubicBezTo>
                  <a:cubicBezTo>
                    <a:pt x="25653" y="141819"/>
                    <a:pt x="12953" y="140231"/>
                    <a:pt x="8455" y="114302"/>
                  </a:cubicBezTo>
                  <a:cubicBezTo>
                    <a:pt x="3957" y="88373"/>
                    <a:pt x="19303" y="-527"/>
                    <a:pt x="1798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137EA56B-6781-4E6E-99BD-1E67024784A2}"/>
                </a:ext>
              </a:extLst>
            </p:cNvPr>
            <p:cNvSpPr/>
            <p:nvPr/>
          </p:nvSpPr>
          <p:spPr>
            <a:xfrm>
              <a:off x="4030653" y="4013135"/>
              <a:ext cx="165427" cy="508712"/>
            </a:xfrm>
            <a:custGeom>
              <a:avLst/>
              <a:gdLst>
                <a:gd name="connsiteX0" fmla="*/ 49222 w 165427"/>
                <a:gd name="connsiteY0" fmla="*/ 65 h 508712"/>
                <a:gd name="connsiteX1" fmla="*/ 26997 w 165427"/>
                <a:gd name="connsiteY1" fmla="*/ 130240 h 508712"/>
                <a:gd name="connsiteX2" fmla="*/ 52397 w 165427"/>
                <a:gd name="connsiteY2" fmla="*/ 328678 h 508712"/>
                <a:gd name="connsiteX3" fmla="*/ 34935 w 165427"/>
                <a:gd name="connsiteY3" fmla="*/ 231840 h 508712"/>
                <a:gd name="connsiteX4" fmla="*/ 7947 w 165427"/>
                <a:gd name="connsiteY4" fmla="*/ 108015 h 508712"/>
                <a:gd name="connsiteX5" fmla="*/ 36522 w 165427"/>
                <a:gd name="connsiteY5" fmla="*/ 317565 h 508712"/>
                <a:gd name="connsiteX6" fmla="*/ 66685 w 165427"/>
                <a:gd name="connsiteY6" fmla="*/ 398528 h 508712"/>
                <a:gd name="connsiteX7" fmla="*/ 165110 w 165427"/>
                <a:gd name="connsiteY7" fmla="*/ 508065 h 508712"/>
                <a:gd name="connsiteX8" fmla="*/ 96847 w 165427"/>
                <a:gd name="connsiteY8" fmla="*/ 436628 h 508712"/>
                <a:gd name="connsiteX9" fmla="*/ 61922 w 165427"/>
                <a:gd name="connsiteY9" fmla="*/ 290578 h 508712"/>
                <a:gd name="connsiteX10" fmla="*/ 10 w 165427"/>
                <a:gd name="connsiteY10" fmla="*/ 146115 h 508712"/>
                <a:gd name="connsiteX11" fmla="*/ 49222 w 165427"/>
                <a:gd name="connsiteY11" fmla="*/ 65 h 5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427" h="508712">
                  <a:moveTo>
                    <a:pt x="49222" y="65"/>
                  </a:moveTo>
                  <a:cubicBezTo>
                    <a:pt x="53720" y="-2581"/>
                    <a:pt x="26468" y="75471"/>
                    <a:pt x="26997" y="130240"/>
                  </a:cubicBezTo>
                  <a:cubicBezTo>
                    <a:pt x="27526" y="185009"/>
                    <a:pt x="51074" y="311745"/>
                    <a:pt x="52397" y="328678"/>
                  </a:cubicBezTo>
                  <a:cubicBezTo>
                    <a:pt x="53720" y="345611"/>
                    <a:pt x="42343" y="268617"/>
                    <a:pt x="34935" y="231840"/>
                  </a:cubicBezTo>
                  <a:cubicBezTo>
                    <a:pt x="27527" y="195063"/>
                    <a:pt x="7683" y="93728"/>
                    <a:pt x="7947" y="108015"/>
                  </a:cubicBezTo>
                  <a:cubicBezTo>
                    <a:pt x="8211" y="122302"/>
                    <a:pt x="26732" y="269146"/>
                    <a:pt x="36522" y="317565"/>
                  </a:cubicBezTo>
                  <a:cubicBezTo>
                    <a:pt x="46312" y="365984"/>
                    <a:pt x="45254" y="366778"/>
                    <a:pt x="66685" y="398528"/>
                  </a:cubicBezTo>
                  <a:cubicBezTo>
                    <a:pt x="88116" y="430278"/>
                    <a:pt x="160083" y="501715"/>
                    <a:pt x="165110" y="508065"/>
                  </a:cubicBezTo>
                  <a:cubicBezTo>
                    <a:pt x="170137" y="514415"/>
                    <a:pt x="114045" y="472876"/>
                    <a:pt x="96847" y="436628"/>
                  </a:cubicBezTo>
                  <a:cubicBezTo>
                    <a:pt x="79649" y="400380"/>
                    <a:pt x="78061" y="338997"/>
                    <a:pt x="61922" y="290578"/>
                  </a:cubicBezTo>
                  <a:cubicBezTo>
                    <a:pt x="45783" y="242159"/>
                    <a:pt x="804" y="194534"/>
                    <a:pt x="10" y="146115"/>
                  </a:cubicBezTo>
                  <a:cubicBezTo>
                    <a:pt x="-784" y="97696"/>
                    <a:pt x="44724" y="2711"/>
                    <a:pt x="49222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E3ECB427-6D6B-47F8-B4FA-BF12AE0A25B3}"/>
                </a:ext>
              </a:extLst>
            </p:cNvPr>
            <p:cNvSpPr/>
            <p:nvPr/>
          </p:nvSpPr>
          <p:spPr>
            <a:xfrm>
              <a:off x="4078138" y="4430513"/>
              <a:ext cx="365279" cy="113152"/>
            </a:xfrm>
            <a:custGeom>
              <a:avLst/>
              <a:gdLst>
                <a:gd name="connsiteX0" fmla="*/ 1737 w 365279"/>
                <a:gd name="connsiteY0" fmla="*/ 200 h 113152"/>
                <a:gd name="connsiteX1" fmla="*/ 200175 w 365279"/>
                <a:gd name="connsiteY1" fmla="*/ 93862 h 113152"/>
                <a:gd name="connsiteX2" fmla="*/ 365275 w 365279"/>
                <a:gd name="connsiteY2" fmla="*/ 103387 h 113152"/>
                <a:gd name="connsiteX3" fmla="*/ 195412 w 365279"/>
                <a:gd name="connsiteY3" fmla="*/ 85925 h 113152"/>
                <a:gd name="connsiteX4" fmla="*/ 135087 w 365279"/>
                <a:gd name="connsiteY4" fmla="*/ 111325 h 113152"/>
                <a:gd name="connsiteX5" fmla="*/ 179537 w 365279"/>
                <a:gd name="connsiteY5" fmla="*/ 106562 h 113152"/>
                <a:gd name="connsiteX6" fmla="*/ 108100 w 365279"/>
                <a:gd name="connsiteY6" fmla="*/ 70050 h 113152"/>
                <a:gd name="connsiteX7" fmla="*/ 1737 w 365279"/>
                <a:gd name="connsiteY7" fmla="*/ 200 h 11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79" h="113152">
                  <a:moveTo>
                    <a:pt x="1737" y="200"/>
                  </a:moveTo>
                  <a:cubicBezTo>
                    <a:pt x="17083" y="4169"/>
                    <a:pt x="139585" y="76664"/>
                    <a:pt x="200175" y="93862"/>
                  </a:cubicBezTo>
                  <a:cubicBezTo>
                    <a:pt x="260765" y="111060"/>
                    <a:pt x="366069" y="104710"/>
                    <a:pt x="365275" y="103387"/>
                  </a:cubicBezTo>
                  <a:cubicBezTo>
                    <a:pt x="364481" y="102064"/>
                    <a:pt x="233777" y="84602"/>
                    <a:pt x="195412" y="85925"/>
                  </a:cubicBezTo>
                  <a:cubicBezTo>
                    <a:pt x="157047" y="87248"/>
                    <a:pt x="137733" y="107885"/>
                    <a:pt x="135087" y="111325"/>
                  </a:cubicBezTo>
                  <a:cubicBezTo>
                    <a:pt x="132441" y="114765"/>
                    <a:pt x="184035" y="113441"/>
                    <a:pt x="179537" y="106562"/>
                  </a:cubicBezTo>
                  <a:cubicBezTo>
                    <a:pt x="175039" y="99683"/>
                    <a:pt x="139321" y="87777"/>
                    <a:pt x="108100" y="70050"/>
                  </a:cubicBezTo>
                  <a:cubicBezTo>
                    <a:pt x="76879" y="52323"/>
                    <a:pt x="-13609" y="-3769"/>
                    <a:pt x="1737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BFB26785-468B-47F9-BDCC-861745CFB9B4}"/>
                </a:ext>
              </a:extLst>
            </p:cNvPr>
            <p:cNvSpPr/>
            <p:nvPr/>
          </p:nvSpPr>
          <p:spPr>
            <a:xfrm>
              <a:off x="4289972" y="4044927"/>
              <a:ext cx="165203" cy="222246"/>
            </a:xfrm>
            <a:custGeom>
              <a:avLst/>
              <a:gdLst>
                <a:gd name="connsiteX0" fmla="*/ 62953 w 165203"/>
                <a:gd name="connsiteY0" fmla="*/ 23 h 222246"/>
                <a:gd name="connsiteX1" fmla="*/ 37553 w 165203"/>
                <a:gd name="connsiteY1" fmla="*/ 68286 h 222246"/>
                <a:gd name="connsiteX2" fmla="*/ 131216 w 165203"/>
                <a:gd name="connsiteY2" fmla="*/ 92098 h 222246"/>
                <a:gd name="connsiteX3" fmla="*/ 162966 w 165203"/>
                <a:gd name="connsiteY3" fmla="*/ 220686 h 222246"/>
                <a:gd name="connsiteX4" fmla="*/ 156616 w 165203"/>
                <a:gd name="connsiteY4" fmla="*/ 160361 h 222246"/>
                <a:gd name="connsiteX5" fmla="*/ 108991 w 165203"/>
                <a:gd name="connsiteY5" fmla="*/ 114323 h 222246"/>
                <a:gd name="connsiteX6" fmla="*/ 1041 w 165203"/>
                <a:gd name="connsiteY6" fmla="*/ 76223 h 222246"/>
                <a:gd name="connsiteX7" fmla="*/ 62953 w 165203"/>
                <a:gd name="connsiteY7" fmla="*/ 23 h 22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203" h="222246">
                  <a:moveTo>
                    <a:pt x="62953" y="23"/>
                  </a:moveTo>
                  <a:cubicBezTo>
                    <a:pt x="69038" y="-1300"/>
                    <a:pt x="26176" y="52940"/>
                    <a:pt x="37553" y="68286"/>
                  </a:cubicBezTo>
                  <a:cubicBezTo>
                    <a:pt x="48930" y="83632"/>
                    <a:pt x="110314" y="66698"/>
                    <a:pt x="131216" y="92098"/>
                  </a:cubicBezTo>
                  <a:cubicBezTo>
                    <a:pt x="152118" y="117498"/>
                    <a:pt x="158733" y="209309"/>
                    <a:pt x="162966" y="220686"/>
                  </a:cubicBezTo>
                  <a:cubicBezTo>
                    <a:pt x="167199" y="232063"/>
                    <a:pt x="165612" y="178088"/>
                    <a:pt x="156616" y="160361"/>
                  </a:cubicBezTo>
                  <a:cubicBezTo>
                    <a:pt x="147620" y="142634"/>
                    <a:pt x="134920" y="128346"/>
                    <a:pt x="108991" y="114323"/>
                  </a:cubicBezTo>
                  <a:cubicBezTo>
                    <a:pt x="83062" y="100300"/>
                    <a:pt x="11095" y="93156"/>
                    <a:pt x="1041" y="76223"/>
                  </a:cubicBezTo>
                  <a:cubicBezTo>
                    <a:pt x="-9013" y="59290"/>
                    <a:pt x="56868" y="1346"/>
                    <a:pt x="62953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8ABA8FF5-FF43-4D63-9B9A-AE7B6C817929}"/>
                </a:ext>
              </a:extLst>
            </p:cNvPr>
            <p:cNvSpPr/>
            <p:nvPr/>
          </p:nvSpPr>
          <p:spPr>
            <a:xfrm>
              <a:off x="4147153" y="4189591"/>
              <a:ext cx="253846" cy="200652"/>
            </a:xfrm>
            <a:custGeom>
              <a:avLst/>
              <a:gdLst>
                <a:gd name="connsiteX0" fmla="*/ 985 w 253846"/>
                <a:gd name="connsiteY0" fmla="*/ 79197 h 200652"/>
                <a:gd name="connsiteX1" fmla="*/ 47022 w 253846"/>
                <a:gd name="connsiteY1" fmla="*/ 2997 h 200652"/>
                <a:gd name="connsiteX2" fmla="*/ 162910 w 253846"/>
                <a:gd name="connsiteY2" fmla="*/ 15697 h 200652"/>
                <a:gd name="connsiteX3" fmla="*/ 253397 w 253846"/>
                <a:gd name="connsiteY3" fmla="*/ 18872 h 200652"/>
                <a:gd name="connsiteX4" fmla="*/ 124810 w 253846"/>
                <a:gd name="connsiteY4" fmla="*/ 45859 h 200652"/>
                <a:gd name="connsiteX5" fmla="*/ 153385 w 253846"/>
                <a:gd name="connsiteY5" fmla="*/ 101422 h 200652"/>
                <a:gd name="connsiteX6" fmla="*/ 102585 w 253846"/>
                <a:gd name="connsiteY6" fmla="*/ 152222 h 200652"/>
                <a:gd name="connsiteX7" fmla="*/ 70835 w 253846"/>
                <a:gd name="connsiteY7" fmla="*/ 196672 h 200652"/>
                <a:gd name="connsiteX8" fmla="*/ 150210 w 253846"/>
                <a:gd name="connsiteY8" fmla="*/ 45859 h 200652"/>
                <a:gd name="connsiteX9" fmla="*/ 196247 w 253846"/>
                <a:gd name="connsiteY9" fmla="*/ 10934 h 200652"/>
                <a:gd name="connsiteX10" fmla="*/ 123222 w 253846"/>
                <a:gd name="connsiteY10" fmla="*/ 7759 h 200652"/>
                <a:gd name="connsiteX11" fmla="*/ 85122 w 253846"/>
                <a:gd name="connsiteY11" fmla="*/ 25222 h 200652"/>
                <a:gd name="connsiteX12" fmla="*/ 985 w 253846"/>
                <a:gd name="connsiteY12" fmla="*/ 79197 h 20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46" h="200652">
                  <a:moveTo>
                    <a:pt x="985" y="79197"/>
                  </a:moveTo>
                  <a:cubicBezTo>
                    <a:pt x="-5365" y="75493"/>
                    <a:pt x="20035" y="13580"/>
                    <a:pt x="47022" y="2997"/>
                  </a:cubicBezTo>
                  <a:cubicBezTo>
                    <a:pt x="74009" y="-7586"/>
                    <a:pt x="128514" y="13051"/>
                    <a:pt x="162910" y="15697"/>
                  </a:cubicBezTo>
                  <a:cubicBezTo>
                    <a:pt x="197306" y="18343"/>
                    <a:pt x="259747" y="13845"/>
                    <a:pt x="253397" y="18872"/>
                  </a:cubicBezTo>
                  <a:cubicBezTo>
                    <a:pt x="247047" y="23899"/>
                    <a:pt x="141479" y="32101"/>
                    <a:pt x="124810" y="45859"/>
                  </a:cubicBezTo>
                  <a:cubicBezTo>
                    <a:pt x="108141" y="59617"/>
                    <a:pt x="157089" y="83695"/>
                    <a:pt x="153385" y="101422"/>
                  </a:cubicBezTo>
                  <a:cubicBezTo>
                    <a:pt x="149681" y="119149"/>
                    <a:pt x="116343" y="136347"/>
                    <a:pt x="102585" y="152222"/>
                  </a:cubicBezTo>
                  <a:cubicBezTo>
                    <a:pt x="88827" y="168097"/>
                    <a:pt x="62898" y="214399"/>
                    <a:pt x="70835" y="196672"/>
                  </a:cubicBezTo>
                  <a:cubicBezTo>
                    <a:pt x="78773" y="178945"/>
                    <a:pt x="129308" y="76815"/>
                    <a:pt x="150210" y="45859"/>
                  </a:cubicBezTo>
                  <a:cubicBezTo>
                    <a:pt x="171112" y="14903"/>
                    <a:pt x="200745" y="17284"/>
                    <a:pt x="196247" y="10934"/>
                  </a:cubicBezTo>
                  <a:cubicBezTo>
                    <a:pt x="191749" y="4584"/>
                    <a:pt x="141743" y="5378"/>
                    <a:pt x="123222" y="7759"/>
                  </a:cubicBezTo>
                  <a:cubicBezTo>
                    <a:pt x="104701" y="10140"/>
                    <a:pt x="104701" y="18343"/>
                    <a:pt x="85122" y="25222"/>
                  </a:cubicBezTo>
                  <a:cubicBezTo>
                    <a:pt x="65543" y="32101"/>
                    <a:pt x="7335" y="82901"/>
                    <a:pt x="985" y="79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D9ABDA08-85E0-44D9-9A36-03998D3EF25E}"/>
                </a:ext>
              </a:extLst>
            </p:cNvPr>
            <p:cNvSpPr/>
            <p:nvPr/>
          </p:nvSpPr>
          <p:spPr>
            <a:xfrm>
              <a:off x="3525185" y="3724874"/>
              <a:ext cx="577013" cy="705101"/>
            </a:xfrm>
            <a:custGeom>
              <a:avLst/>
              <a:gdLst>
                <a:gd name="connsiteX0" fmla="*/ 576915 w 577013"/>
                <a:gd name="connsiteY0" fmla="*/ 989 h 705101"/>
                <a:gd name="connsiteX1" fmla="*/ 341965 w 577013"/>
                <a:gd name="connsiteY1" fmla="*/ 231176 h 705101"/>
                <a:gd name="connsiteX2" fmla="*/ 13353 w 577013"/>
                <a:gd name="connsiteY2" fmla="*/ 685201 h 705101"/>
                <a:gd name="connsiteX3" fmla="*/ 78440 w 577013"/>
                <a:gd name="connsiteY3" fmla="*/ 597889 h 705101"/>
                <a:gd name="connsiteX4" fmla="*/ 213378 w 577013"/>
                <a:gd name="connsiteY4" fmla="*/ 359764 h 705101"/>
                <a:gd name="connsiteX5" fmla="*/ 234015 w 577013"/>
                <a:gd name="connsiteY5" fmla="*/ 375639 h 705101"/>
                <a:gd name="connsiteX6" fmla="*/ 307040 w 577013"/>
                <a:gd name="connsiteY6" fmla="*/ 231176 h 705101"/>
                <a:gd name="connsiteX7" fmla="*/ 327678 w 577013"/>
                <a:gd name="connsiteY7" fmla="*/ 256576 h 705101"/>
                <a:gd name="connsiteX8" fmla="*/ 370540 w 577013"/>
                <a:gd name="connsiteY8" fmla="*/ 151801 h 705101"/>
                <a:gd name="connsiteX9" fmla="*/ 576915 w 577013"/>
                <a:gd name="connsiteY9" fmla="*/ 989 h 70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013" h="705101">
                  <a:moveTo>
                    <a:pt x="576915" y="989"/>
                  </a:moveTo>
                  <a:cubicBezTo>
                    <a:pt x="572153" y="14218"/>
                    <a:pt x="435892" y="117141"/>
                    <a:pt x="341965" y="231176"/>
                  </a:cubicBezTo>
                  <a:cubicBezTo>
                    <a:pt x="248038" y="345211"/>
                    <a:pt x="57274" y="624082"/>
                    <a:pt x="13353" y="685201"/>
                  </a:cubicBezTo>
                  <a:cubicBezTo>
                    <a:pt x="-30568" y="746320"/>
                    <a:pt x="45103" y="652128"/>
                    <a:pt x="78440" y="597889"/>
                  </a:cubicBezTo>
                  <a:cubicBezTo>
                    <a:pt x="111777" y="543650"/>
                    <a:pt x="187449" y="396806"/>
                    <a:pt x="213378" y="359764"/>
                  </a:cubicBezTo>
                  <a:cubicBezTo>
                    <a:pt x="239307" y="322722"/>
                    <a:pt x="218405" y="397070"/>
                    <a:pt x="234015" y="375639"/>
                  </a:cubicBezTo>
                  <a:cubicBezTo>
                    <a:pt x="249625" y="354208"/>
                    <a:pt x="291430" y="251020"/>
                    <a:pt x="307040" y="231176"/>
                  </a:cubicBezTo>
                  <a:cubicBezTo>
                    <a:pt x="322650" y="211332"/>
                    <a:pt x="317095" y="269805"/>
                    <a:pt x="327678" y="256576"/>
                  </a:cubicBezTo>
                  <a:cubicBezTo>
                    <a:pt x="338261" y="243347"/>
                    <a:pt x="327942" y="192811"/>
                    <a:pt x="370540" y="151801"/>
                  </a:cubicBezTo>
                  <a:cubicBezTo>
                    <a:pt x="413138" y="110791"/>
                    <a:pt x="581677" y="-12240"/>
                    <a:pt x="576915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EBAFC1EB-93B5-488F-9EA2-62105DBC6EA7}"/>
                </a:ext>
              </a:extLst>
            </p:cNvPr>
            <p:cNvSpPr/>
            <p:nvPr/>
          </p:nvSpPr>
          <p:spPr>
            <a:xfrm>
              <a:off x="3546458" y="3911330"/>
              <a:ext cx="358062" cy="461655"/>
            </a:xfrm>
            <a:custGeom>
              <a:avLst/>
              <a:gdLst>
                <a:gd name="connsiteX0" fmla="*/ 357205 w 358062"/>
                <a:gd name="connsiteY0" fmla="*/ 270 h 461655"/>
                <a:gd name="connsiteX1" fmla="*/ 176230 w 358062"/>
                <a:gd name="connsiteY1" fmla="*/ 87583 h 461655"/>
                <a:gd name="connsiteX2" fmla="*/ 227030 w 358062"/>
                <a:gd name="connsiteY2" fmla="*/ 100283 h 461655"/>
                <a:gd name="connsiteX3" fmla="*/ 115905 w 358062"/>
                <a:gd name="connsiteY3" fmla="*/ 132033 h 461655"/>
                <a:gd name="connsiteX4" fmla="*/ 215917 w 358062"/>
                <a:gd name="connsiteY4" fmla="*/ 147908 h 461655"/>
                <a:gd name="connsiteX5" fmla="*/ 146067 w 358062"/>
                <a:gd name="connsiteY5" fmla="*/ 165370 h 461655"/>
                <a:gd name="connsiteX6" fmla="*/ 109555 w 358062"/>
                <a:gd name="connsiteY6" fmla="*/ 189183 h 461655"/>
                <a:gd name="connsiteX7" fmla="*/ 136542 w 358062"/>
                <a:gd name="connsiteY7" fmla="*/ 192358 h 461655"/>
                <a:gd name="connsiteX8" fmla="*/ 95267 w 358062"/>
                <a:gd name="connsiteY8" fmla="*/ 208233 h 461655"/>
                <a:gd name="connsiteX9" fmla="*/ 60342 w 358062"/>
                <a:gd name="connsiteY9" fmla="*/ 281258 h 461655"/>
                <a:gd name="connsiteX10" fmla="*/ 17 w 358062"/>
                <a:gd name="connsiteY10" fmla="*/ 460645 h 461655"/>
                <a:gd name="connsiteX11" fmla="*/ 55580 w 358062"/>
                <a:gd name="connsiteY11" fmla="*/ 344758 h 461655"/>
                <a:gd name="connsiteX12" fmla="*/ 176230 w 358062"/>
                <a:gd name="connsiteY12" fmla="*/ 151083 h 461655"/>
                <a:gd name="connsiteX13" fmla="*/ 219092 w 358062"/>
                <a:gd name="connsiteY13" fmla="*/ 97108 h 461655"/>
                <a:gd name="connsiteX14" fmla="*/ 244492 w 358062"/>
                <a:gd name="connsiteY14" fmla="*/ 60595 h 461655"/>
                <a:gd name="connsiteX15" fmla="*/ 357205 w 358062"/>
                <a:gd name="connsiteY15" fmla="*/ 270 h 4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62" h="461655">
                  <a:moveTo>
                    <a:pt x="357205" y="270"/>
                  </a:moveTo>
                  <a:cubicBezTo>
                    <a:pt x="345828" y="4768"/>
                    <a:pt x="197926" y="70914"/>
                    <a:pt x="176230" y="87583"/>
                  </a:cubicBezTo>
                  <a:cubicBezTo>
                    <a:pt x="154534" y="104252"/>
                    <a:pt x="237084" y="92875"/>
                    <a:pt x="227030" y="100283"/>
                  </a:cubicBezTo>
                  <a:cubicBezTo>
                    <a:pt x="216976" y="107691"/>
                    <a:pt x="117757" y="124096"/>
                    <a:pt x="115905" y="132033"/>
                  </a:cubicBezTo>
                  <a:cubicBezTo>
                    <a:pt x="114053" y="139971"/>
                    <a:pt x="210890" y="142352"/>
                    <a:pt x="215917" y="147908"/>
                  </a:cubicBezTo>
                  <a:cubicBezTo>
                    <a:pt x="220944" y="153464"/>
                    <a:pt x="163794" y="158491"/>
                    <a:pt x="146067" y="165370"/>
                  </a:cubicBezTo>
                  <a:cubicBezTo>
                    <a:pt x="128340" y="172249"/>
                    <a:pt x="111142" y="184685"/>
                    <a:pt x="109555" y="189183"/>
                  </a:cubicBezTo>
                  <a:cubicBezTo>
                    <a:pt x="107967" y="193681"/>
                    <a:pt x="138923" y="189183"/>
                    <a:pt x="136542" y="192358"/>
                  </a:cubicBezTo>
                  <a:cubicBezTo>
                    <a:pt x="134161" y="195533"/>
                    <a:pt x="107967" y="193416"/>
                    <a:pt x="95267" y="208233"/>
                  </a:cubicBezTo>
                  <a:cubicBezTo>
                    <a:pt x="82567" y="223050"/>
                    <a:pt x="76217" y="239189"/>
                    <a:pt x="60342" y="281258"/>
                  </a:cubicBezTo>
                  <a:cubicBezTo>
                    <a:pt x="44467" y="323327"/>
                    <a:pt x="811" y="450062"/>
                    <a:pt x="17" y="460645"/>
                  </a:cubicBezTo>
                  <a:cubicBezTo>
                    <a:pt x="-777" y="471228"/>
                    <a:pt x="26211" y="396352"/>
                    <a:pt x="55580" y="344758"/>
                  </a:cubicBezTo>
                  <a:cubicBezTo>
                    <a:pt x="84949" y="293164"/>
                    <a:pt x="148978" y="192358"/>
                    <a:pt x="176230" y="151083"/>
                  </a:cubicBezTo>
                  <a:cubicBezTo>
                    <a:pt x="203482" y="109808"/>
                    <a:pt x="207715" y="112189"/>
                    <a:pt x="219092" y="97108"/>
                  </a:cubicBezTo>
                  <a:cubicBezTo>
                    <a:pt x="230469" y="82027"/>
                    <a:pt x="225707" y="72501"/>
                    <a:pt x="244492" y="60595"/>
                  </a:cubicBezTo>
                  <a:cubicBezTo>
                    <a:pt x="263277" y="48689"/>
                    <a:pt x="368582" y="-4228"/>
                    <a:pt x="357205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E9046BDD-BC60-40C7-8D65-2CCD4DBD32D2}"/>
                </a:ext>
              </a:extLst>
            </p:cNvPr>
            <p:cNvSpPr/>
            <p:nvPr/>
          </p:nvSpPr>
          <p:spPr>
            <a:xfrm>
              <a:off x="3248696" y="4340471"/>
              <a:ext cx="346510" cy="413324"/>
            </a:xfrm>
            <a:custGeom>
              <a:avLst/>
              <a:gdLst>
                <a:gd name="connsiteX0" fmla="*/ 335879 w 346510"/>
                <a:gd name="connsiteY0" fmla="*/ 20392 h 413324"/>
                <a:gd name="connsiteX1" fmla="*/ 12029 w 346510"/>
                <a:gd name="connsiteY1" fmla="*/ 395042 h 413324"/>
                <a:gd name="connsiteX2" fmla="*/ 86642 w 346510"/>
                <a:gd name="connsiteY2" fmla="*/ 326779 h 413324"/>
                <a:gd name="connsiteX3" fmla="*/ 251742 w 346510"/>
                <a:gd name="connsiteY3" fmla="*/ 79129 h 413324"/>
                <a:gd name="connsiteX4" fmla="*/ 335879 w 346510"/>
                <a:gd name="connsiteY4" fmla="*/ 20392 h 4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10" h="413324">
                  <a:moveTo>
                    <a:pt x="335879" y="20392"/>
                  </a:moveTo>
                  <a:cubicBezTo>
                    <a:pt x="295927" y="73044"/>
                    <a:pt x="53568" y="343978"/>
                    <a:pt x="12029" y="395042"/>
                  </a:cubicBezTo>
                  <a:cubicBezTo>
                    <a:pt x="-29510" y="446106"/>
                    <a:pt x="46690" y="379431"/>
                    <a:pt x="86642" y="326779"/>
                  </a:cubicBezTo>
                  <a:cubicBezTo>
                    <a:pt x="126594" y="274127"/>
                    <a:pt x="210203" y="130458"/>
                    <a:pt x="251742" y="79129"/>
                  </a:cubicBezTo>
                  <a:cubicBezTo>
                    <a:pt x="293281" y="27800"/>
                    <a:pt x="375831" y="-32260"/>
                    <a:pt x="335879" y="20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067052D7-CCCB-45D4-8A68-9BDFDC7758C7}"/>
                </a:ext>
              </a:extLst>
            </p:cNvPr>
            <p:cNvSpPr/>
            <p:nvPr/>
          </p:nvSpPr>
          <p:spPr>
            <a:xfrm>
              <a:off x="3129982" y="4277839"/>
              <a:ext cx="446557" cy="454779"/>
            </a:xfrm>
            <a:custGeom>
              <a:avLst/>
              <a:gdLst>
                <a:gd name="connsiteX0" fmla="*/ 568 w 446557"/>
                <a:gd name="connsiteY0" fmla="*/ 454499 h 454779"/>
                <a:gd name="connsiteX1" fmla="*/ 148206 w 446557"/>
                <a:gd name="connsiteY1" fmla="*/ 327499 h 454779"/>
                <a:gd name="connsiteX2" fmla="*/ 189481 w 446557"/>
                <a:gd name="connsiteY2" fmla="*/ 327499 h 454779"/>
                <a:gd name="connsiteX3" fmla="*/ 205356 w 446557"/>
                <a:gd name="connsiteY3" fmla="*/ 257649 h 454779"/>
                <a:gd name="connsiteX4" fmla="*/ 268856 w 446557"/>
                <a:gd name="connsiteY4" fmla="*/ 244949 h 454779"/>
                <a:gd name="connsiteX5" fmla="*/ 322831 w 446557"/>
                <a:gd name="connsiteY5" fmla="*/ 170336 h 454779"/>
                <a:gd name="connsiteX6" fmla="*/ 329181 w 446557"/>
                <a:gd name="connsiteY6" fmla="*/ 122711 h 454779"/>
                <a:gd name="connsiteX7" fmla="*/ 445068 w 446557"/>
                <a:gd name="connsiteY7" fmla="*/ 2061 h 454779"/>
                <a:gd name="connsiteX8" fmla="*/ 386331 w 446557"/>
                <a:gd name="connsiteY8" fmla="*/ 62386 h 454779"/>
                <a:gd name="connsiteX9" fmla="*/ 264093 w 446557"/>
                <a:gd name="connsiteY9" fmla="*/ 257649 h 454779"/>
                <a:gd name="connsiteX10" fmla="*/ 208531 w 446557"/>
                <a:gd name="connsiteY10" fmla="*/ 287811 h 454779"/>
                <a:gd name="connsiteX11" fmla="*/ 568 w 446557"/>
                <a:gd name="connsiteY11" fmla="*/ 454499 h 4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557" h="454779">
                  <a:moveTo>
                    <a:pt x="568" y="454499"/>
                  </a:moveTo>
                  <a:cubicBezTo>
                    <a:pt x="-9486" y="461114"/>
                    <a:pt x="116721" y="348666"/>
                    <a:pt x="148206" y="327499"/>
                  </a:cubicBezTo>
                  <a:cubicBezTo>
                    <a:pt x="179691" y="306332"/>
                    <a:pt x="179956" y="339141"/>
                    <a:pt x="189481" y="327499"/>
                  </a:cubicBezTo>
                  <a:cubicBezTo>
                    <a:pt x="199006" y="315857"/>
                    <a:pt x="192127" y="271407"/>
                    <a:pt x="205356" y="257649"/>
                  </a:cubicBezTo>
                  <a:cubicBezTo>
                    <a:pt x="218585" y="243891"/>
                    <a:pt x="249277" y="259501"/>
                    <a:pt x="268856" y="244949"/>
                  </a:cubicBezTo>
                  <a:cubicBezTo>
                    <a:pt x="288435" y="230397"/>
                    <a:pt x="312777" y="190709"/>
                    <a:pt x="322831" y="170336"/>
                  </a:cubicBezTo>
                  <a:cubicBezTo>
                    <a:pt x="332885" y="149963"/>
                    <a:pt x="308808" y="150757"/>
                    <a:pt x="329181" y="122711"/>
                  </a:cubicBezTo>
                  <a:cubicBezTo>
                    <a:pt x="349554" y="94665"/>
                    <a:pt x="435543" y="12115"/>
                    <a:pt x="445068" y="2061"/>
                  </a:cubicBezTo>
                  <a:cubicBezTo>
                    <a:pt x="454593" y="-7993"/>
                    <a:pt x="416493" y="19788"/>
                    <a:pt x="386331" y="62386"/>
                  </a:cubicBezTo>
                  <a:cubicBezTo>
                    <a:pt x="356169" y="104984"/>
                    <a:pt x="293726" y="220078"/>
                    <a:pt x="264093" y="257649"/>
                  </a:cubicBezTo>
                  <a:cubicBezTo>
                    <a:pt x="234460" y="295220"/>
                    <a:pt x="255891" y="251563"/>
                    <a:pt x="208531" y="287811"/>
                  </a:cubicBezTo>
                  <a:cubicBezTo>
                    <a:pt x="161171" y="324059"/>
                    <a:pt x="10622" y="447884"/>
                    <a:pt x="568" y="454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693C0E31-BEC7-4692-B607-D3A70B581A63}"/>
                </a:ext>
              </a:extLst>
            </p:cNvPr>
            <p:cNvSpPr/>
            <p:nvPr/>
          </p:nvSpPr>
          <p:spPr>
            <a:xfrm>
              <a:off x="2827156" y="4689899"/>
              <a:ext cx="154945" cy="354258"/>
            </a:xfrm>
            <a:custGeom>
              <a:avLst/>
              <a:gdLst>
                <a:gd name="connsiteX0" fmla="*/ 9707 w 154945"/>
                <a:gd name="connsiteY0" fmla="*/ 7514 h 354258"/>
                <a:gd name="connsiteX1" fmla="*/ 147819 w 154945"/>
                <a:gd name="connsiteY1" fmla="*/ 339301 h 354258"/>
                <a:gd name="connsiteX2" fmla="*/ 127182 w 154945"/>
                <a:gd name="connsiteY2" fmla="*/ 283739 h 354258"/>
                <a:gd name="connsiteX3" fmla="*/ 58919 w 154945"/>
                <a:gd name="connsiteY3" fmla="*/ 163089 h 354258"/>
                <a:gd name="connsiteX4" fmla="*/ 16057 w 154945"/>
                <a:gd name="connsiteY4" fmla="*/ 110701 h 354258"/>
                <a:gd name="connsiteX5" fmla="*/ 9707 w 154945"/>
                <a:gd name="connsiteY5" fmla="*/ 7514 h 35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945" h="354258">
                  <a:moveTo>
                    <a:pt x="9707" y="7514"/>
                  </a:moveTo>
                  <a:cubicBezTo>
                    <a:pt x="31667" y="45614"/>
                    <a:pt x="128240" y="293264"/>
                    <a:pt x="147819" y="339301"/>
                  </a:cubicBezTo>
                  <a:cubicBezTo>
                    <a:pt x="167398" y="385339"/>
                    <a:pt x="141999" y="313108"/>
                    <a:pt x="127182" y="283739"/>
                  </a:cubicBezTo>
                  <a:cubicBezTo>
                    <a:pt x="112365" y="254370"/>
                    <a:pt x="77440" y="191929"/>
                    <a:pt x="58919" y="163089"/>
                  </a:cubicBezTo>
                  <a:cubicBezTo>
                    <a:pt x="40398" y="134249"/>
                    <a:pt x="23201" y="133984"/>
                    <a:pt x="16057" y="110701"/>
                  </a:cubicBezTo>
                  <a:cubicBezTo>
                    <a:pt x="8913" y="87418"/>
                    <a:pt x="-12253" y="-30586"/>
                    <a:pt x="9707" y="7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56D16A28-FCF3-45A7-8BBD-DCDEC7960E78}"/>
                </a:ext>
              </a:extLst>
            </p:cNvPr>
            <p:cNvSpPr/>
            <p:nvPr/>
          </p:nvSpPr>
          <p:spPr>
            <a:xfrm>
              <a:off x="2982754" y="4278136"/>
              <a:ext cx="36158" cy="399769"/>
            </a:xfrm>
            <a:custGeom>
              <a:avLst/>
              <a:gdLst>
                <a:gd name="connsiteX0" fmla="*/ 159 w 36158"/>
                <a:gd name="connsiteY0" fmla="*/ 8114 h 399769"/>
                <a:gd name="connsiteX1" fmla="*/ 16034 w 36158"/>
                <a:gd name="connsiteY1" fmla="*/ 397052 h 399769"/>
                <a:gd name="connsiteX2" fmla="*/ 17621 w 36158"/>
                <a:gd name="connsiteY2" fmla="*/ 189089 h 399769"/>
                <a:gd name="connsiteX3" fmla="*/ 35084 w 36158"/>
                <a:gd name="connsiteY3" fmla="*/ 352602 h 399769"/>
                <a:gd name="connsiteX4" fmla="*/ 33496 w 36158"/>
                <a:gd name="connsiteY4" fmla="*/ 201789 h 399769"/>
                <a:gd name="connsiteX5" fmla="*/ 27146 w 36158"/>
                <a:gd name="connsiteY5" fmla="*/ 136702 h 399769"/>
                <a:gd name="connsiteX6" fmla="*/ 159 w 36158"/>
                <a:gd name="connsiteY6" fmla="*/ 8114 h 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58" h="399769">
                  <a:moveTo>
                    <a:pt x="159" y="8114"/>
                  </a:moveTo>
                  <a:cubicBezTo>
                    <a:pt x="-1693" y="51506"/>
                    <a:pt x="13124" y="366890"/>
                    <a:pt x="16034" y="397052"/>
                  </a:cubicBezTo>
                  <a:cubicBezTo>
                    <a:pt x="18944" y="427215"/>
                    <a:pt x="14446" y="196497"/>
                    <a:pt x="17621" y="189089"/>
                  </a:cubicBezTo>
                  <a:cubicBezTo>
                    <a:pt x="20796" y="181681"/>
                    <a:pt x="32438" y="350485"/>
                    <a:pt x="35084" y="352602"/>
                  </a:cubicBezTo>
                  <a:cubicBezTo>
                    <a:pt x="37730" y="354719"/>
                    <a:pt x="34819" y="237772"/>
                    <a:pt x="33496" y="201789"/>
                  </a:cubicBezTo>
                  <a:cubicBezTo>
                    <a:pt x="32173" y="165806"/>
                    <a:pt x="32702" y="165277"/>
                    <a:pt x="27146" y="136702"/>
                  </a:cubicBezTo>
                  <a:cubicBezTo>
                    <a:pt x="21590" y="108127"/>
                    <a:pt x="2011" y="-35278"/>
                    <a:pt x="159" y="8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6CA1987B-66BE-418A-ABF1-443AEBED4CD3}"/>
                </a:ext>
              </a:extLst>
            </p:cNvPr>
            <p:cNvSpPr/>
            <p:nvPr/>
          </p:nvSpPr>
          <p:spPr>
            <a:xfrm>
              <a:off x="3003469" y="4297442"/>
              <a:ext cx="391283" cy="359075"/>
            </a:xfrm>
            <a:custGeom>
              <a:avLst/>
              <a:gdLst>
                <a:gd name="connsiteX0" fmla="*/ 381081 w 391283"/>
                <a:gd name="connsiteY0" fmla="*/ 7858 h 359075"/>
                <a:gd name="connsiteX1" fmla="*/ 4844 w 391283"/>
                <a:gd name="connsiteY1" fmla="*/ 353933 h 359075"/>
                <a:gd name="connsiteX2" fmla="*/ 160419 w 391283"/>
                <a:gd name="connsiteY2" fmla="*/ 223758 h 359075"/>
                <a:gd name="connsiteX3" fmla="*/ 52469 w 391283"/>
                <a:gd name="connsiteY3" fmla="*/ 344408 h 359075"/>
                <a:gd name="connsiteX4" fmla="*/ 217569 w 391283"/>
                <a:gd name="connsiteY4" fmla="*/ 195183 h 359075"/>
                <a:gd name="connsiteX5" fmla="*/ 185819 w 391283"/>
                <a:gd name="connsiteY5" fmla="*/ 207883 h 359075"/>
                <a:gd name="connsiteX6" fmla="*/ 276306 w 391283"/>
                <a:gd name="connsiteY6" fmla="*/ 118983 h 359075"/>
                <a:gd name="connsiteX7" fmla="*/ 381081 w 391283"/>
                <a:gd name="connsiteY7" fmla="*/ 7858 h 35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283" h="359075">
                  <a:moveTo>
                    <a:pt x="381081" y="7858"/>
                  </a:moveTo>
                  <a:cubicBezTo>
                    <a:pt x="335837" y="47016"/>
                    <a:pt x="41621" y="317950"/>
                    <a:pt x="4844" y="353933"/>
                  </a:cubicBezTo>
                  <a:cubicBezTo>
                    <a:pt x="-31933" y="389916"/>
                    <a:pt x="152481" y="225346"/>
                    <a:pt x="160419" y="223758"/>
                  </a:cubicBezTo>
                  <a:cubicBezTo>
                    <a:pt x="168357" y="222170"/>
                    <a:pt x="42944" y="349171"/>
                    <a:pt x="52469" y="344408"/>
                  </a:cubicBezTo>
                  <a:cubicBezTo>
                    <a:pt x="61994" y="339645"/>
                    <a:pt x="195344" y="217937"/>
                    <a:pt x="217569" y="195183"/>
                  </a:cubicBezTo>
                  <a:cubicBezTo>
                    <a:pt x="239794" y="172429"/>
                    <a:pt x="176030" y="220583"/>
                    <a:pt x="185819" y="207883"/>
                  </a:cubicBezTo>
                  <a:cubicBezTo>
                    <a:pt x="195608" y="195183"/>
                    <a:pt x="244292" y="150997"/>
                    <a:pt x="276306" y="118983"/>
                  </a:cubicBezTo>
                  <a:cubicBezTo>
                    <a:pt x="308320" y="86969"/>
                    <a:pt x="426325" y="-31300"/>
                    <a:pt x="381081" y="7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92BB6280-DD2E-4982-897B-017E32DF895C}"/>
                </a:ext>
              </a:extLst>
            </p:cNvPr>
            <p:cNvSpPr/>
            <p:nvPr/>
          </p:nvSpPr>
          <p:spPr>
            <a:xfrm>
              <a:off x="2905812" y="4281224"/>
              <a:ext cx="120617" cy="545027"/>
            </a:xfrm>
            <a:custGeom>
              <a:avLst/>
              <a:gdLst>
                <a:gd name="connsiteX0" fmla="*/ 16776 w 120617"/>
                <a:gd name="connsiteY0" fmla="*/ 264 h 545027"/>
                <a:gd name="connsiteX1" fmla="*/ 40588 w 120617"/>
                <a:gd name="connsiteY1" fmla="*/ 455876 h 545027"/>
                <a:gd name="connsiteX2" fmla="*/ 27888 w 120617"/>
                <a:gd name="connsiteY2" fmla="*/ 509851 h 545027"/>
                <a:gd name="connsiteX3" fmla="*/ 901 w 120617"/>
                <a:gd name="connsiteY3" fmla="*/ 544776 h 545027"/>
                <a:gd name="connsiteX4" fmla="*/ 64401 w 120617"/>
                <a:gd name="connsiteY4" fmla="*/ 492389 h 545027"/>
                <a:gd name="connsiteX5" fmla="*/ 119963 w 120617"/>
                <a:gd name="connsiteY5" fmla="*/ 482864 h 545027"/>
                <a:gd name="connsiteX6" fmla="*/ 94563 w 120617"/>
                <a:gd name="connsiteY6" fmla="*/ 470164 h 545027"/>
                <a:gd name="connsiteX7" fmla="*/ 89801 w 120617"/>
                <a:gd name="connsiteY7" fmla="*/ 381264 h 545027"/>
                <a:gd name="connsiteX8" fmla="*/ 73926 w 120617"/>
                <a:gd name="connsiteY8" fmla="*/ 6614 h 545027"/>
                <a:gd name="connsiteX9" fmla="*/ 80276 w 120617"/>
                <a:gd name="connsiteY9" fmla="*/ 460639 h 545027"/>
                <a:gd name="connsiteX10" fmla="*/ 45351 w 120617"/>
                <a:gd name="connsiteY10" fmla="*/ 460639 h 545027"/>
                <a:gd name="connsiteX11" fmla="*/ 45351 w 120617"/>
                <a:gd name="connsiteY11" fmla="*/ 390789 h 545027"/>
                <a:gd name="connsiteX12" fmla="*/ 16776 w 120617"/>
                <a:gd name="connsiteY12" fmla="*/ 264 h 5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17" h="545027">
                  <a:moveTo>
                    <a:pt x="16776" y="264"/>
                  </a:moveTo>
                  <a:cubicBezTo>
                    <a:pt x="15982" y="11112"/>
                    <a:pt x="38736" y="370945"/>
                    <a:pt x="40588" y="455876"/>
                  </a:cubicBezTo>
                  <a:cubicBezTo>
                    <a:pt x="42440" y="540807"/>
                    <a:pt x="34503" y="495034"/>
                    <a:pt x="27888" y="509851"/>
                  </a:cubicBezTo>
                  <a:cubicBezTo>
                    <a:pt x="21273" y="524668"/>
                    <a:pt x="-5184" y="547686"/>
                    <a:pt x="901" y="544776"/>
                  </a:cubicBezTo>
                  <a:cubicBezTo>
                    <a:pt x="6986" y="541866"/>
                    <a:pt x="44557" y="502708"/>
                    <a:pt x="64401" y="492389"/>
                  </a:cubicBezTo>
                  <a:cubicBezTo>
                    <a:pt x="84245" y="482070"/>
                    <a:pt x="114936" y="486568"/>
                    <a:pt x="119963" y="482864"/>
                  </a:cubicBezTo>
                  <a:cubicBezTo>
                    <a:pt x="124990" y="479160"/>
                    <a:pt x="99590" y="487097"/>
                    <a:pt x="94563" y="470164"/>
                  </a:cubicBezTo>
                  <a:cubicBezTo>
                    <a:pt x="89536" y="453231"/>
                    <a:pt x="93240" y="458522"/>
                    <a:pt x="89801" y="381264"/>
                  </a:cubicBezTo>
                  <a:cubicBezTo>
                    <a:pt x="86362" y="304006"/>
                    <a:pt x="75513" y="-6615"/>
                    <a:pt x="73926" y="6614"/>
                  </a:cubicBezTo>
                  <a:cubicBezTo>
                    <a:pt x="72339" y="19843"/>
                    <a:pt x="85038" y="384968"/>
                    <a:pt x="80276" y="460639"/>
                  </a:cubicBezTo>
                  <a:cubicBezTo>
                    <a:pt x="75514" y="536310"/>
                    <a:pt x="51172" y="472281"/>
                    <a:pt x="45351" y="460639"/>
                  </a:cubicBezTo>
                  <a:cubicBezTo>
                    <a:pt x="39530" y="448997"/>
                    <a:pt x="47997" y="465666"/>
                    <a:pt x="45351" y="390789"/>
                  </a:cubicBezTo>
                  <a:cubicBezTo>
                    <a:pt x="42705" y="315912"/>
                    <a:pt x="17570" y="-10584"/>
                    <a:pt x="16776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CF6D5232-6A27-4302-8AE7-EA2F4C8BE53E}"/>
                </a:ext>
              </a:extLst>
            </p:cNvPr>
            <p:cNvSpPr/>
            <p:nvPr/>
          </p:nvSpPr>
          <p:spPr>
            <a:xfrm>
              <a:off x="3011488" y="4632157"/>
              <a:ext cx="104491" cy="133519"/>
            </a:xfrm>
            <a:custGeom>
              <a:avLst/>
              <a:gdLst>
                <a:gd name="connsiteX0" fmla="*/ 38100 w 104491"/>
                <a:gd name="connsiteY0" fmla="*/ 168 h 133519"/>
                <a:gd name="connsiteX1" fmla="*/ 101600 w 104491"/>
                <a:gd name="connsiteY1" fmla="*/ 73193 h 133519"/>
                <a:gd name="connsiteX2" fmla="*/ 84137 w 104491"/>
                <a:gd name="connsiteY2" fmla="*/ 90656 h 133519"/>
                <a:gd name="connsiteX3" fmla="*/ 0 w 104491"/>
                <a:gd name="connsiteY3" fmla="*/ 133518 h 133519"/>
                <a:gd name="connsiteX4" fmla="*/ 84137 w 104491"/>
                <a:gd name="connsiteY4" fmla="*/ 92243 h 133519"/>
                <a:gd name="connsiteX5" fmla="*/ 61912 w 104491"/>
                <a:gd name="connsiteY5" fmla="*/ 54143 h 133519"/>
                <a:gd name="connsiteX6" fmla="*/ 38100 w 104491"/>
                <a:gd name="connsiteY6" fmla="*/ 168 h 13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491" h="133519">
                  <a:moveTo>
                    <a:pt x="38100" y="168"/>
                  </a:moveTo>
                  <a:cubicBezTo>
                    <a:pt x="44715" y="3343"/>
                    <a:pt x="93927" y="58112"/>
                    <a:pt x="101600" y="73193"/>
                  </a:cubicBezTo>
                  <a:cubicBezTo>
                    <a:pt x="109273" y="88274"/>
                    <a:pt x="101070" y="80602"/>
                    <a:pt x="84137" y="90656"/>
                  </a:cubicBezTo>
                  <a:cubicBezTo>
                    <a:pt x="67204" y="100710"/>
                    <a:pt x="0" y="133254"/>
                    <a:pt x="0" y="133518"/>
                  </a:cubicBezTo>
                  <a:cubicBezTo>
                    <a:pt x="0" y="133782"/>
                    <a:pt x="73818" y="105472"/>
                    <a:pt x="84137" y="92243"/>
                  </a:cubicBezTo>
                  <a:cubicBezTo>
                    <a:pt x="94456" y="79014"/>
                    <a:pt x="66675" y="68695"/>
                    <a:pt x="61912" y="54143"/>
                  </a:cubicBezTo>
                  <a:cubicBezTo>
                    <a:pt x="57149" y="39591"/>
                    <a:pt x="31485" y="-3007"/>
                    <a:pt x="3810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B4D7A36E-E54E-40A7-BE8C-9C3034B543A3}"/>
                </a:ext>
              </a:extLst>
            </p:cNvPr>
            <p:cNvSpPr/>
            <p:nvPr/>
          </p:nvSpPr>
          <p:spPr>
            <a:xfrm>
              <a:off x="3017659" y="4584626"/>
              <a:ext cx="68613" cy="160543"/>
            </a:xfrm>
            <a:custGeom>
              <a:avLst/>
              <a:gdLst>
                <a:gd name="connsiteX0" fmla="*/ 3354 w 68613"/>
                <a:gd name="connsiteY0" fmla="*/ 74 h 160543"/>
                <a:gd name="connsiteX1" fmla="*/ 19229 w 68613"/>
                <a:gd name="connsiteY1" fmla="*/ 101674 h 160543"/>
                <a:gd name="connsiteX2" fmla="*/ 68441 w 68613"/>
                <a:gd name="connsiteY2" fmla="*/ 128662 h 160543"/>
                <a:gd name="connsiteX3" fmla="*/ 179 w 68613"/>
                <a:gd name="connsiteY3" fmla="*/ 160412 h 160543"/>
                <a:gd name="connsiteX4" fmla="*/ 47804 w 68613"/>
                <a:gd name="connsiteY4" fmla="*/ 115962 h 160543"/>
                <a:gd name="connsiteX5" fmla="*/ 23991 w 68613"/>
                <a:gd name="connsiteY5" fmla="*/ 85799 h 160543"/>
                <a:gd name="connsiteX6" fmla="*/ 3354 w 68613"/>
                <a:gd name="connsiteY6" fmla="*/ 74 h 16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3" h="160543">
                  <a:moveTo>
                    <a:pt x="3354" y="74"/>
                  </a:moveTo>
                  <a:cubicBezTo>
                    <a:pt x="2560" y="2720"/>
                    <a:pt x="8381" y="80243"/>
                    <a:pt x="19229" y="101674"/>
                  </a:cubicBezTo>
                  <a:cubicBezTo>
                    <a:pt x="30077" y="123105"/>
                    <a:pt x="71616" y="118872"/>
                    <a:pt x="68441" y="128662"/>
                  </a:cubicBezTo>
                  <a:cubicBezTo>
                    <a:pt x="65266" y="138452"/>
                    <a:pt x="3619" y="162529"/>
                    <a:pt x="179" y="160412"/>
                  </a:cubicBezTo>
                  <a:cubicBezTo>
                    <a:pt x="-3261" y="158295"/>
                    <a:pt x="43835" y="128397"/>
                    <a:pt x="47804" y="115962"/>
                  </a:cubicBezTo>
                  <a:cubicBezTo>
                    <a:pt x="51773" y="103527"/>
                    <a:pt x="30870" y="105643"/>
                    <a:pt x="23991" y="85799"/>
                  </a:cubicBezTo>
                  <a:cubicBezTo>
                    <a:pt x="17112" y="65955"/>
                    <a:pt x="4148" y="-2572"/>
                    <a:pt x="3354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3A8E889A-FBA4-49A3-92ED-37A09E98619E}"/>
                </a:ext>
              </a:extLst>
            </p:cNvPr>
            <p:cNvSpPr/>
            <p:nvPr/>
          </p:nvSpPr>
          <p:spPr>
            <a:xfrm>
              <a:off x="3084390" y="4625940"/>
              <a:ext cx="167076" cy="385798"/>
            </a:xfrm>
            <a:custGeom>
              <a:avLst/>
              <a:gdLst>
                <a:gd name="connsiteX0" fmla="*/ 155698 w 167076"/>
                <a:gd name="connsiteY0" fmla="*/ 35 h 385798"/>
                <a:gd name="connsiteX1" fmla="*/ 166810 w 167076"/>
                <a:gd name="connsiteY1" fmla="*/ 109573 h 385798"/>
                <a:gd name="connsiteX2" fmla="*/ 142998 w 167076"/>
                <a:gd name="connsiteY2" fmla="*/ 52423 h 385798"/>
                <a:gd name="connsiteX3" fmla="*/ 120773 w 167076"/>
                <a:gd name="connsiteY3" fmla="*/ 144498 h 385798"/>
                <a:gd name="connsiteX4" fmla="*/ 104898 w 167076"/>
                <a:gd name="connsiteY4" fmla="*/ 96873 h 385798"/>
                <a:gd name="connsiteX5" fmla="*/ 87435 w 167076"/>
                <a:gd name="connsiteY5" fmla="*/ 209585 h 385798"/>
                <a:gd name="connsiteX6" fmla="*/ 77910 w 167076"/>
                <a:gd name="connsiteY6" fmla="*/ 150848 h 385798"/>
                <a:gd name="connsiteX7" fmla="*/ 57273 w 167076"/>
                <a:gd name="connsiteY7" fmla="*/ 276260 h 385798"/>
                <a:gd name="connsiteX8" fmla="*/ 35048 w 167076"/>
                <a:gd name="connsiteY8" fmla="*/ 214348 h 385798"/>
                <a:gd name="connsiteX9" fmla="*/ 11235 w 167076"/>
                <a:gd name="connsiteY9" fmla="*/ 296898 h 385798"/>
                <a:gd name="connsiteX10" fmla="*/ 3298 w 167076"/>
                <a:gd name="connsiteY10" fmla="*/ 255623 h 385798"/>
                <a:gd name="connsiteX11" fmla="*/ 1710 w 167076"/>
                <a:gd name="connsiteY11" fmla="*/ 385798 h 385798"/>
                <a:gd name="connsiteX12" fmla="*/ 27110 w 167076"/>
                <a:gd name="connsiteY12" fmla="*/ 255623 h 385798"/>
                <a:gd name="connsiteX13" fmla="*/ 47748 w 167076"/>
                <a:gd name="connsiteY13" fmla="*/ 287373 h 385798"/>
                <a:gd name="connsiteX14" fmla="*/ 95373 w 167076"/>
                <a:gd name="connsiteY14" fmla="*/ 130210 h 385798"/>
                <a:gd name="connsiteX15" fmla="*/ 96960 w 167076"/>
                <a:gd name="connsiteY15" fmla="*/ 185773 h 385798"/>
                <a:gd name="connsiteX16" fmla="*/ 154110 w 167076"/>
                <a:gd name="connsiteY16" fmla="*/ 98460 h 385798"/>
                <a:gd name="connsiteX17" fmla="*/ 155698 w 167076"/>
                <a:gd name="connsiteY17" fmla="*/ 35 h 38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76" h="385798">
                  <a:moveTo>
                    <a:pt x="155698" y="35"/>
                  </a:moveTo>
                  <a:cubicBezTo>
                    <a:pt x="157815" y="1887"/>
                    <a:pt x="168927" y="100842"/>
                    <a:pt x="166810" y="109573"/>
                  </a:cubicBezTo>
                  <a:cubicBezTo>
                    <a:pt x="164693" y="118304"/>
                    <a:pt x="150671" y="46602"/>
                    <a:pt x="142998" y="52423"/>
                  </a:cubicBezTo>
                  <a:cubicBezTo>
                    <a:pt x="135325" y="58244"/>
                    <a:pt x="127123" y="137090"/>
                    <a:pt x="120773" y="144498"/>
                  </a:cubicBezTo>
                  <a:cubicBezTo>
                    <a:pt x="114423" y="151906"/>
                    <a:pt x="110454" y="86025"/>
                    <a:pt x="104898" y="96873"/>
                  </a:cubicBezTo>
                  <a:cubicBezTo>
                    <a:pt x="99342" y="107721"/>
                    <a:pt x="91933" y="200589"/>
                    <a:pt x="87435" y="209585"/>
                  </a:cubicBezTo>
                  <a:cubicBezTo>
                    <a:pt x="82937" y="218581"/>
                    <a:pt x="82937" y="139736"/>
                    <a:pt x="77910" y="150848"/>
                  </a:cubicBezTo>
                  <a:cubicBezTo>
                    <a:pt x="72883" y="161960"/>
                    <a:pt x="64417" y="265677"/>
                    <a:pt x="57273" y="276260"/>
                  </a:cubicBezTo>
                  <a:cubicBezTo>
                    <a:pt x="50129" y="286843"/>
                    <a:pt x="42721" y="210908"/>
                    <a:pt x="35048" y="214348"/>
                  </a:cubicBezTo>
                  <a:cubicBezTo>
                    <a:pt x="27375" y="217788"/>
                    <a:pt x="16527" y="290019"/>
                    <a:pt x="11235" y="296898"/>
                  </a:cubicBezTo>
                  <a:cubicBezTo>
                    <a:pt x="5943" y="303777"/>
                    <a:pt x="4885" y="240806"/>
                    <a:pt x="3298" y="255623"/>
                  </a:cubicBezTo>
                  <a:cubicBezTo>
                    <a:pt x="1711" y="270440"/>
                    <a:pt x="-2259" y="385798"/>
                    <a:pt x="1710" y="385798"/>
                  </a:cubicBezTo>
                  <a:cubicBezTo>
                    <a:pt x="5679" y="385798"/>
                    <a:pt x="19437" y="272027"/>
                    <a:pt x="27110" y="255623"/>
                  </a:cubicBezTo>
                  <a:cubicBezTo>
                    <a:pt x="34783" y="239219"/>
                    <a:pt x="36371" y="308275"/>
                    <a:pt x="47748" y="287373"/>
                  </a:cubicBezTo>
                  <a:cubicBezTo>
                    <a:pt x="59125" y="266471"/>
                    <a:pt x="87171" y="147143"/>
                    <a:pt x="95373" y="130210"/>
                  </a:cubicBezTo>
                  <a:cubicBezTo>
                    <a:pt x="103575" y="113277"/>
                    <a:pt x="87171" y="191065"/>
                    <a:pt x="96960" y="185773"/>
                  </a:cubicBezTo>
                  <a:cubicBezTo>
                    <a:pt x="106749" y="180481"/>
                    <a:pt x="145379" y="127829"/>
                    <a:pt x="154110" y="98460"/>
                  </a:cubicBezTo>
                  <a:cubicBezTo>
                    <a:pt x="162841" y="69091"/>
                    <a:pt x="153581" y="-1817"/>
                    <a:pt x="1556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9D1CA337-6267-4DF8-809B-D29B7BB10C12}"/>
                </a:ext>
              </a:extLst>
            </p:cNvPr>
            <p:cNvSpPr/>
            <p:nvPr/>
          </p:nvSpPr>
          <p:spPr>
            <a:xfrm>
              <a:off x="2581271" y="4206649"/>
              <a:ext cx="52543" cy="433094"/>
            </a:xfrm>
            <a:custGeom>
              <a:avLst/>
              <a:gdLst>
                <a:gd name="connsiteX0" fmla="*/ 52392 w 52543"/>
                <a:gd name="connsiteY0" fmla="*/ 226 h 433094"/>
                <a:gd name="connsiteX1" fmla="*/ 15879 w 52543"/>
                <a:gd name="connsiteY1" fmla="*/ 151039 h 433094"/>
                <a:gd name="connsiteX2" fmla="*/ 14292 w 52543"/>
                <a:gd name="connsiteY2" fmla="*/ 351064 h 433094"/>
                <a:gd name="connsiteX3" fmla="*/ 14292 w 52543"/>
                <a:gd name="connsiteY3" fmla="*/ 305026 h 433094"/>
                <a:gd name="connsiteX4" fmla="*/ 44454 w 52543"/>
                <a:gd name="connsiteY4" fmla="*/ 432026 h 433094"/>
                <a:gd name="connsiteX5" fmla="*/ 36517 w 52543"/>
                <a:gd name="connsiteY5" fmla="*/ 355826 h 433094"/>
                <a:gd name="connsiteX6" fmla="*/ 4 w 52543"/>
                <a:gd name="connsiteY6" fmla="*/ 184376 h 433094"/>
                <a:gd name="connsiteX7" fmla="*/ 52392 w 52543"/>
                <a:gd name="connsiteY7" fmla="*/ 226 h 4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43" h="433094">
                  <a:moveTo>
                    <a:pt x="52392" y="226"/>
                  </a:moveTo>
                  <a:cubicBezTo>
                    <a:pt x="55038" y="-5330"/>
                    <a:pt x="22229" y="92566"/>
                    <a:pt x="15879" y="151039"/>
                  </a:cubicBezTo>
                  <a:cubicBezTo>
                    <a:pt x="9529" y="209512"/>
                    <a:pt x="14556" y="325400"/>
                    <a:pt x="14292" y="351064"/>
                  </a:cubicBezTo>
                  <a:cubicBezTo>
                    <a:pt x="14028" y="376728"/>
                    <a:pt x="9265" y="291532"/>
                    <a:pt x="14292" y="305026"/>
                  </a:cubicBezTo>
                  <a:cubicBezTo>
                    <a:pt x="19319" y="318520"/>
                    <a:pt x="40750" y="423559"/>
                    <a:pt x="44454" y="432026"/>
                  </a:cubicBezTo>
                  <a:cubicBezTo>
                    <a:pt x="48158" y="440493"/>
                    <a:pt x="43925" y="397101"/>
                    <a:pt x="36517" y="355826"/>
                  </a:cubicBezTo>
                  <a:cubicBezTo>
                    <a:pt x="29109" y="314551"/>
                    <a:pt x="533" y="239409"/>
                    <a:pt x="4" y="184376"/>
                  </a:cubicBezTo>
                  <a:cubicBezTo>
                    <a:pt x="-525" y="129343"/>
                    <a:pt x="49746" y="5782"/>
                    <a:pt x="52392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B445F1DF-9674-42BD-9D8D-8237CCDE831E}"/>
                </a:ext>
              </a:extLst>
            </p:cNvPr>
            <p:cNvSpPr/>
            <p:nvPr/>
          </p:nvSpPr>
          <p:spPr>
            <a:xfrm>
              <a:off x="2596997" y="4122660"/>
              <a:ext cx="108139" cy="276989"/>
            </a:xfrm>
            <a:custGeom>
              <a:avLst/>
              <a:gdLst>
                <a:gd name="connsiteX0" fmla="*/ 87466 w 108139"/>
                <a:gd name="connsiteY0" fmla="*/ 78 h 276989"/>
                <a:gd name="connsiteX1" fmla="*/ 43016 w 108139"/>
                <a:gd name="connsiteY1" fmla="*/ 152478 h 276989"/>
                <a:gd name="connsiteX2" fmla="*/ 54128 w 108139"/>
                <a:gd name="connsiteY2" fmla="*/ 269953 h 276989"/>
                <a:gd name="connsiteX3" fmla="*/ 55716 w 108139"/>
                <a:gd name="connsiteY3" fmla="*/ 215978 h 276989"/>
                <a:gd name="connsiteX4" fmla="*/ 108103 w 108139"/>
                <a:gd name="connsiteY4" fmla="*/ 114378 h 276989"/>
                <a:gd name="connsiteX5" fmla="*/ 63653 w 108139"/>
                <a:gd name="connsiteY5" fmla="*/ 181053 h 276989"/>
                <a:gd name="connsiteX6" fmla="*/ 46191 w 108139"/>
                <a:gd name="connsiteY6" fmla="*/ 276303 h 276989"/>
                <a:gd name="connsiteX7" fmla="*/ 35078 w 108139"/>
                <a:gd name="connsiteY7" fmla="*/ 223915 h 276989"/>
                <a:gd name="connsiteX8" fmla="*/ 153 w 108139"/>
                <a:gd name="connsiteY8" fmla="*/ 223915 h 276989"/>
                <a:gd name="connsiteX9" fmla="*/ 22378 w 108139"/>
                <a:gd name="connsiteY9" fmla="*/ 196928 h 276989"/>
                <a:gd name="connsiteX10" fmla="*/ 23966 w 108139"/>
                <a:gd name="connsiteY10" fmla="*/ 173115 h 276989"/>
                <a:gd name="connsiteX11" fmla="*/ 87466 w 108139"/>
                <a:gd name="connsiteY11" fmla="*/ 78 h 2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139" h="276989">
                  <a:moveTo>
                    <a:pt x="87466" y="78"/>
                  </a:moveTo>
                  <a:cubicBezTo>
                    <a:pt x="90641" y="-3362"/>
                    <a:pt x="48572" y="107499"/>
                    <a:pt x="43016" y="152478"/>
                  </a:cubicBezTo>
                  <a:cubicBezTo>
                    <a:pt x="37460" y="197457"/>
                    <a:pt x="52011" y="259370"/>
                    <a:pt x="54128" y="269953"/>
                  </a:cubicBezTo>
                  <a:cubicBezTo>
                    <a:pt x="56245" y="280536"/>
                    <a:pt x="46720" y="241907"/>
                    <a:pt x="55716" y="215978"/>
                  </a:cubicBezTo>
                  <a:cubicBezTo>
                    <a:pt x="64712" y="190049"/>
                    <a:pt x="106780" y="120199"/>
                    <a:pt x="108103" y="114378"/>
                  </a:cubicBezTo>
                  <a:cubicBezTo>
                    <a:pt x="109426" y="108557"/>
                    <a:pt x="73972" y="154065"/>
                    <a:pt x="63653" y="181053"/>
                  </a:cubicBezTo>
                  <a:cubicBezTo>
                    <a:pt x="53334" y="208041"/>
                    <a:pt x="50953" y="269159"/>
                    <a:pt x="46191" y="276303"/>
                  </a:cubicBezTo>
                  <a:cubicBezTo>
                    <a:pt x="41429" y="283447"/>
                    <a:pt x="42751" y="232646"/>
                    <a:pt x="35078" y="223915"/>
                  </a:cubicBezTo>
                  <a:cubicBezTo>
                    <a:pt x="27405" y="215184"/>
                    <a:pt x="2270" y="228413"/>
                    <a:pt x="153" y="223915"/>
                  </a:cubicBezTo>
                  <a:cubicBezTo>
                    <a:pt x="-1964" y="219417"/>
                    <a:pt x="18409" y="205395"/>
                    <a:pt x="22378" y="196928"/>
                  </a:cubicBezTo>
                  <a:cubicBezTo>
                    <a:pt x="26347" y="188461"/>
                    <a:pt x="13912" y="199838"/>
                    <a:pt x="23966" y="173115"/>
                  </a:cubicBezTo>
                  <a:cubicBezTo>
                    <a:pt x="34020" y="146392"/>
                    <a:pt x="84291" y="3518"/>
                    <a:pt x="87466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F0FDFCF3-FFCB-4155-ABC5-23B2DF24C69E}"/>
                </a:ext>
              </a:extLst>
            </p:cNvPr>
            <p:cNvSpPr/>
            <p:nvPr/>
          </p:nvSpPr>
          <p:spPr>
            <a:xfrm>
              <a:off x="2647512" y="4252434"/>
              <a:ext cx="84701" cy="378304"/>
            </a:xfrm>
            <a:custGeom>
              <a:avLst/>
              <a:gdLst>
                <a:gd name="connsiteX0" fmla="*/ 84576 w 84701"/>
                <a:gd name="connsiteY0" fmla="*/ 479 h 378304"/>
                <a:gd name="connsiteX1" fmla="*/ 51238 w 84701"/>
                <a:gd name="connsiteY1" fmla="*/ 267179 h 378304"/>
                <a:gd name="connsiteX2" fmla="*/ 63938 w 84701"/>
                <a:gd name="connsiteY2" fmla="*/ 316391 h 378304"/>
                <a:gd name="connsiteX3" fmla="*/ 13138 w 84701"/>
                <a:gd name="connsiteY3" fmla="*/ 217966 h 378304"/>
                <a:gd name="connsiteX4" fmla="*/ 438 w 84701"/>
                <a:gd name="connsiteY4" fmla="*/ 378304 h 378304"/>
                <a:gd name="connsiteX5" fmla="*/ 24251 w 84701"/>
                <a:gd name="connsiteY5" fmla="*/ 217966 h 378304"/>
                <a:gd name="connsiteX6" fmla="*/ 36951 w 84701"/>
                <a:gd name="connsiteY6" fmla="*/ 202091 h 378304"/>
                <a:gd name="connsiteX7" fmla="*/ 84576 w 84701"/>
                <a:gd name="connsiteY7" fmla="*/ 479 h 3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01" h="378304">
                  <a:moveTo>
                    <a:pt x="84576" y="479"/>
                  </a:moveTo>
                  <a:cubicBezTo>
                    <a:pt x="86957" y="11327"/>
                    <a:pt x="54678" y="214527"/>
                    <a:pt x="51238" y="267179"/>
                  </a:cubicBezTo>
                  <a:cubicBezTo>
                    <a:pt x="47798" y="319831"/>
                    <a:pt x="70288" y="324593"/>
                    <a:pt x="63938" y="316391"/>
                  </a:cubicBezTo>
                  <a:cubicBezTo>
                    <a:pt x="57588" y="308189"/>
                    <a:pt x="23721" y="207647"/>
                    <a:pt x="13138" y="217966"/>
                  </a:cubicBezTo>
                  <a:cubicBezTo>
                    <a:pt x="2555" y="228285"/>
                    <a:pt x="-1414" y="378304"/>
                    <a:pt x="438" y="378304"/>
                  </a:cubicBezTo>
                  <a:cubicBezTo>
                    <a:pt x="2290" y="378304"/>
                    <a:pt x="18166" y="247335"/>
                    <a:pt x="24251" y="217966"/>
                  </a:cubicBezTo>
                  <a:cubicBezTo>
                    <a:pt x="30336" y="188597"/>
                    <a:pt x="23987" y="238074"/>
                    <a:pt x="36951" y="202091"/>
                  </a:cubicBezTo>
                  <a:cubicBezTo>
                    <a:pt x="49915" y="166108"/>
                    <a:pt x="82195" y="-10369"/>
                    <a:pt x="84576" y="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8BFE7042-45AE-4D3F-BDE2-165C995D5023}"/>
                </a:ext>
              </a:extLst>
            </p:cNvPr>
            <p:cNvSpPr/>
            <p:nvPr/>
          </p:nvSpPr>
          <p:spPr>
            <a:xfrm>
              <a:off x="2705078" y="4418262"/>
              <a:ext cx="75704" cy="544442"/>
            </a:xfrm>
            <a:custGeom>
              <a:avLst/>
              <a:gdLst>
                <a:gd name="connsiteX0" fmla="*/ 25422 w 75704"/>
                <a:gd name="connsiteY0" fmla="*/ 1338 h 544442"/>
                <a:gd name="connsiteX1" fmla="*/ 22 w 75704"/>
                <a:gd name="connsiteY1" fmla="*/ 183901 h 544442"/>
                <a:gd name="connsiteX2" fmla="*/ 20660 w 75704"/>
                <a:gd name="connsiteY2" fmla="*/ 363288 h 544442"/>
                <a:gd name="connsiteX3" fmla="*/ 4785 w 75704"/>
                <a:gd name="connsiteY3" fmla="*/ 229938 h 544442"/>
                <a:gd name="connsiteX4" fmla="*/ 23835 w 75704"/>
                <a:gd name="connsiteY4" fmla="*/ 336301 h 544442"/>
                <a:gd name="connsiteX5" fmla="*/ 74635 w 75704"/>
                <a:gd name="connsiteY5" fmla="*/ 541088 h 544442"/>
                <a:gd name="connsiteX6" fmla="*/ 55585 w 75704"/>
                <a:gd name="connsiteY6" fmla="*/ 450601 h 544442"/>
                <a:gd name="connsiteX7" fmla="*/ 22247 w 75704"/>
                <a:gd name="connsiteY7" fmla="*/ 282326 h 544442"/>
                <a:gd name="connsiteX8" fmla="*/ 25422 w 75704"/>
                <a:gd name="connsiteY8" fmla="*/ 1338 h 54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704" h="544442">
                  <a:moveTo>
                    <a:pt x="25422" y="1338"/>
                  </a:moveTo>
                  <a:cubicBezTo>
                    <a:pt x="21718" y="-15066"/>
                    <a:pt x="816" y="123576"/>
                    <a:pt x="22" y="183901"/>
                  </a:cubicBezTo>
                  <a:cubicBezTo>
                    <a:pt x="-772" y="244226"/>
                    <a:pt x="19866" y="355615"/>
                    <a:pt x="20660" y="363288"/>
                  </a:cubicBezTo>
                  <a:cubicBezTo>
                    <a:pt x="21454" y="370961"/>
                    <a:pt x="4256" y="234436"/>
                    <a:pt x="4785" y="229938"/>
                  </a:cubicBezTo>
                  <a:cubicBezTo>
                    <a:pt x="5314" y="225440"/>
                    <a:pt x="12193" y="284443"/>
                    <a:pt x="23835" y="336301"/>
                  </a:cubicBezTo>
                  <a:cubicBezTo>
                    <a:pt x="35477" y="388159"/>
                    <a:pt x="69343" y="522038"/>
                    <a:pt x="74635" y="541088"/>
                  </a:cubicBezTo>
                  <a:cubicBezTo>
                    <a:pt x="79927" y="560138"/>
                    <a:pt x="64316" y="493728"/>
                    <a:pt x="55585" y="450601"/>
                  </a:cubicBezTo>
                  <a:cubicBezTo>
                    <a:pt x="46854" y="407474"/>
                    <a:pt x="28597" y="351647"/>
                    <a:pt x="22247" y="282326"/>
                  </a:cubicBezTo>
                  <a:cubicBezTo>
                    <a:pt x="15897" y="213005"/>
                    <a:pt x="29126" y="17742"/>
                    <a:pt x="25422" y="1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4855A011-D4A8-4A3E-9FE3-AC3442634E07}"/>
                </a:ext>
              </a:extLst>
            </p:cNvPr>
            <p:cNvSpPr/>
            <p:nvPr/>
          </p:nvSpPr>
          <p:spPr>
            <a:xfrm>
              <a:off x="2645703" y="4544245"/>
              <a:ext cx="209620" cy="863825"/>
            </a:xfrm>
            <a:custGeom>
              <a:avLst/>
              <a:gdLst>
                <a:gd name="connsiteX0" fmla="*/ 61514 w 209620"/>
                <a:gd name="connsiteY0" fmla="*/ 238 h 863825"/>
                <a:gd name="connsiteX1" fmla="*/ 19180 w 209620"/>
                <a:gd name="connsiteY1" fmla="*/ 220372 h 863825"/>
                <a:gd name="connsiteX2" fmla="*/ 130 w 209620"/>
                <a:gd name="connsiteY2" fmla="*/ 262705 h 863825"/>
                <a:gd name="connsiteX3" fmla="*/ 27647 w 209620"/>
                <a:gd name="connsiteY3" fmla="*/ 207672 h 863825"/>
                <a:gd name="connsiteX4" fmla="*/ 14947 w 209620"/>
                <a:gd name="connsiteY4" fmla="*/ 313505 h 863825"/>
                <a:gd name="connsiteX5" fmla="*/ 31880 w 209620"/>
                <a:gd name="connsiteY5" fmla="*/ 283872 h 863825"/>
                <a:gd name="connsiteX6" fmla="*/ 59397 w 209620"/>
                <a:gd name="connsiteY6" fmla="*/ 372772 h 863825"/>
                <a:gd name="connsiteX7" fmla="*/ 105964 w 209620"/>
                <a:gd name="connsiteY7" fmla="*/ 578088 h 863825"/>
                <a:gd name="connsiteX8" fmla="*/ 207564 w 209620"/>
                <a:gd name="connsiteY8" fmla="*/ 853255 h 863825"/>
                <a:gd name="connsiteX9" fmla="*/ 163114 w 209620"/>
                <a:gd name="connsiteY9" fmla="*/ 753772 h 863825"/>
                <a:gd name="connsiteX10" fmla="*/ 33997 w 209620"/>
                <a:gd name="connsiteY10" fmla="*/ 266938 h 863825"/>
                <a:gd name="connsiteX11" fmla="*/ 61514 w 209620"/>
                <a:gd name="connsiteY11" fmla="*/ 238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0" h="863825">
                  <a:moveTo>
                    <a:pt x="61514" y="238"/>
                  </a:moveTo>
                  <a:cubicBezTo>
                    <a:pt x="59044" y="-7523"/>
                    <a:pt x="29411" y="176628"/>
                    <a:pt x="19180" y="220372"/>
                  </a:cubicBezTo>
                  <a:cubicBezTo>
                    <a:pt x="8949" y="264116"/>
                    <a:pt x="-1281" y="264822"/>
                    <a:pt x="130" y="262705"/>
                  </a:cubicBezTo>
                  <a:cubicBezTo>
                    <a:pt x="1541" y="260588"/>
                    <a:pt x="25178" y="199205"/>
                    <a:pt x="27647" y="207672"/>
                  </a:cubicBezTo>
                  <a:cubicBezTo>
                    <a:pt x="30116" y="216139"/>
                    <a:pt x="14242" y="300805"/>
                    <a:pt x="14947" y="313505"/>
                  </a:cubicBezTo>
                  <a:cubicBezTo>
                    <a:pt x="15652" y="326205"/>
                    <a:pt x="24472" y="273994"/>
                    <a:pt x="31880" y="283872"/>
                  </a:cubicBezTo>
                  <a:cubicBezTo>
                    <a:pt x="39288" y="293750"/>
                    <a:pt x="47050" y="323736"/>
                    <a:pt x="59397" y="372772"/>
                  </a:cubicBezTo>
                  <a:cubicBezTo>
                    <a:pt x="71744" y="421808"/>
                    <a:pt x="81270" y="498008"/>
                    <a:pt x="105964" y="578088"/>
                  </a:cubicBezTo>
                  <a:cubicBezTo>
                    <a:pt x="130658" y="658168"/>
                    <a:pt x="198039" y="823974"/>
                    <a:pt x="207564" y="853255"/>
                  </a:cubicBezTo>
                  <a:cubicBezTo>
                    <a:pt x="217089" y="882536"/>
                    <a:pt x="192042" y="851492"/>
                    <a:pt x="163114" y="753772"/>
                  </a:cubicBezTo>
                  <a:cubicBezTo>
                    <a:pt x="134186" y="656053"/>
                    <a:pt x="50578" y="385824"/>
                    <a:pt x="33997" y="266938"/>
                  </a:cubicBezTo>
                  <a:cubicBezTo>
                    <a:pt x="17416" y="148052"/>
                    <a:pt x="63984" y="7999"/>
                    <a:pt x="61514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8FEBA166-74B4-4D50-809C-7B884456F1C1}"/>
                </a:ext>
              </a:extLst>
            </p:cNvPr>
            <p:cNvSpPr/>
            <p:nvPr/>
          </p:nvSpPr>
          <p:spPr>
            <a:xfrm>
              <a:off x="2626588" y="4606523"/>
              <a:ext cx="232989" cy="769786"/>
            </a:xfrm>
            <a:custGeom>
              <a:avLst/>
              <a:gdLst>
                <a:gd name="connsiteX0" fmla="*/ 2312 w 232989"/>
                <a:gd name="connsiteY0" fmla="*/ 5165 h 769786"/>
                <a:gd name="connsiteX1" fmla="*/ 84862 w 232989"/>
                <a:gd name="connsiteY1" fmla="*/ 386165 h 769786"/>
                <a:gd name="connsiteX2" fmla="*/ 83275 w 232989"/>
                <a:gd name="connsiteY2" fmla="*/ 260752 h 769786"/>
                <a:gd name="connsiteX3" fmla="*/ 110262 w 232989"/>
                <a:gd name="connsiteY3" fmla="*/ 435377 h 769786"/>
                <a:gd name="connsiteX4" fmla="*/ 172175 w 232989"/>
                <a:gd name="connsiteY4" fmla="*/ 632227 h 769786"/>
                <a:gd name="connsiteX5" fmla="*/ 159475 w 232989"/>
                <a:gd name="connsiteY5" fmla="*/ 573490 h 769786"/>
                <a:gd name="connsiteX6" fmla="*/ 230912 w 232989"/>
                <a:gd name="connsiteY6" fmla="*/ 768752 h 769786"/>
                <a:gd name="connsiteX7" fmla="*/ 197575 w 232989"/>
                <a:gd name="connsiteY7" fmla="*/ 629052 h 769786"/>
                <a:gd name="connsiteX8" fmla="*/ 37237 w 232989"/>
                <a:gd name="connsiteY8" fmla="*/ 195665 h 769786"/>
                <a:gd name="connsiteX9" fmla="*/ 2312 w 232989"/>
                <a:gd name="connsiteY9" fmla="*/ 5165 h 7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989" h="769786">
                  <a:moveTo>
                    <a:pt x="2312" y="5165"/>
                  </a:moveTo>
                  <a:cubicBezTo>
                    <a:pt x="10249" y="36915"/>
                    <a:pt x="71368" y="343567"/>
                    <a:pt x="84862" y="386165"/>
                  </a:cubicBezTo>
                  <a:cubicBezTo>
                    <a:pt x="98356" y="428763"/>
                    <a:pt x="79042" y="252550"/>
                    <a:pt x="83275" y="260752"/>
                  </a:cubicBezTo>
                  <a:cubicBezTo>
                    <a:pt x="87508" y="268954"/>
                    <a:pt x="95445" y="373465"/>
                    <a:pt x="110262" y="435377"/>
                  </a:cubicBezTo>
                  <a:cubicBezTo>
                    <a:pt x="125079" y="497289"/>
                    <a:pt x="163973" y="609208"/>
                    <a:pt x="172175" y="632227"/>
                  </a:cubicBezTo>
                  <a:cubicBezTo>
                    <a:pt x="180377" y="655246"/>
                    <a:pt x="149686" y="550736"/>
                    <a:pt x="159475" y="573490"/>
                  </a:cubicBezTo>
                  <a:cubicBezTo>
                    <a:pt x="169264" y="596244"/>
                    <a:pt x="224562" y="759492"/>
                    <a:pt x="230912" y="768752"/>
                  </a:cubicBezTo>
                  <a:cubicBezTo>
                    <a:pt x="237262" y="778012"/>
                    <a:pt x="229854" y="724566"/>
                    <a:pt x="197575" y="629052"/>
                  </a:cubicBezTo>
                  <a:cubicBezTo>
                    <a:pt x="165296" y="533538"/>
                    <a:pt x="67399" y="297000"/>
                    <a:pt x="37237" y="195665"/>
                  </a:cubicBezTo>
                  <a:cubicBezTo>
                    <a:pt x="7075" y="94330"/>
                    <a:pt x="-5625" y="-26585"/>
                    <a:pt x="2312" y="5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D6AF3757-74A3-469C-94AD-45594454B385}"/>
                </a:ext>
              </a:extLst>
            </p:cNvPr>
            <p:cNvSpPr/>
            <p:nvPr/>
          </p:nvSpPr>
          <p:spPr>
            <a:xfrm>
              <a:off x="3187893" y="4360333"/>
              <a:ext cx="873990" cy="1243137"/>
            </a:xfrm>
            <a:custGeom>
              <a:avLst/>
              <a:gdLst>
                <a:gd name="connsiteX0" fmla="*/ 873990 w 873990"/>
                <a:gd name="connsiteY0" fmla="*/ 0 h 1243137"/>
                <a:gd name="connsiteX1" fmla="*/ 666557 w 873990"/>
                <a:gd name="connsiteY1" fmla="*/ 254000 h 1243137"/>
                <a:gd name="connsiteX2" fmla="*/ 607290 w 873990"/>
                <a:gd name="connsiteY2" fmla="*/ 325967 h 1243137"/>
                <a:gd name="connsiteX3" fmla="*/ 469707 w 873990"/>
                <a:gd name="connsiteY3" fmla="*/ 491067 h 1243137"/>
                <a:gd name="connsiteX4" fmla="*/ 266507 w 873990"/>
                <a:gd name="connsiteY4" fmla="*/ 677334 h 1243137"/>
                <a:gd name="connsiteX5" fmla="*/ 20974 w 873990"/>
                <a:gd name="connsiteY5" fmla="*/ 1098550 h 1243137"/>
                <a:gd name="connsiteX6" fmla="*/ 23090 w 873990"/>
                <a:gd name="connsiteY6" fmla="*/ 1227667 h 1243137"/>
                <a:gd name="connsiteX7" fmla="*/ 31557 w 873990"/>
                <a:gd name="connsiteY7" fmla="*/ 1157817 h 1243137"/>
                <a:gd name="connsiteX8" fmla="*/ 423140 w 873990"/>
                <a:gd name="connsiteY8" fmla="*/ 488950 h 1243137"/>
                <a:gd name="connsiteX9" fmla="*/ 469707 w 873990"/>
                <a:gd name="connsiteY9" fmla="*/ 459317 h 1243137"/>
                <a:gd name="connsiteX10" fmla="*/ 670790 w 873990"/>
                <a:gd name="connsiteY10" fmla="*/ 211667 h 1243137"/>
                <a:gd name="connsiteX11" fmla="*/ 873990 w 873990"/>
                <a:gd name="connsiteY11" fmla="*/ 0 h 1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990" h="1243137">
                  <a:moveTo>
                    <a:pt x="873990" y="0"/>
                  </a:moveTo>
                  <a:lnTo>
                    <a:pt x="666557" y="254000"/>
                  </a:lnTo>
                  <a:lnTo>
                    <a:pt x="607290" y="325967"/>
                  </a:lnTo>
                  <a:cubicBezTo>
                    <a:pt x="574482" y="365478"/>
                    <a:pt x="526504" y="432506"/>
                    <a:pt x="469707" y="491067"/>
                  </a:cubicBezTo>
                  <a:cubicBezTo>
                    <a:pt x="412910" y="549628"/>
                    <a:pt x="341296" y="576087"/>
                    <a:pt x="266507" y="677334"/>
                  </a:cubicBezTo>
                  <a:cubicBezTo>
                    <a:pt x="191718" y="778581"/>
                    <a:pt x="61543" y="1006828"/>
                    <a:pt x="20974" y="1098550"/>
                  </a:cubicBezTo>
                  <a:cubicBezTo>
                    <a:pt x="-19596" y="1190272"/>
                    <a:pt x="21326" y="1217789"/>
                    <a:pt x="23090" y="1227667"/>
                  </a:cubicBezTo>
                  <a:cubicBezTo>
                    <a:pt x="24854" y="1237545"/>
                    <a:pt x="-35118" y="1280936"/>
                    <a:pt x="31557" y="1157817"/>
                  </a:cubicBezTo>
                  <a:cubicBezTo>
                    <a:pt x="98232" y="1034698"/>
                    <a:pt x="350115" y="605367"/>
                    <a:pt x="423140" y="488950"/>
                  </a:cubicBezTo>
                  <a:cubicBezTo>
                    <a:pt x="496165" y="372533"/>
                    <a:pt x="428432" y="505531"/>
                    <a:pt x="469707" y="459317"/>
                  </a:cubicBezTo>
                  <a:cubicBezTo>
                    <a:pt x="510982" y="413103"/>
                    <a:pt x="603057" y="282223"/>
                    <a:pt x="670790" y="211667"/>
                  </a:cubicBezTo>
                  <a:cubicBezTo>
                    <a:pt x="738523" y="141111"/>
                    <a:pt x="807315" y="88547"/>
                    <a:pt x="873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AABC463D-C69F-42CF-BA92-9A6863E9FF16}"/>
                </a:ext>
              </a:extLst>
            </p:cNvPr>
            <p:cNvSpPr/>
            <p:nvPr/>
          </p:nvSpPr>
          <p:spPr>
            <a:xfrm>
              <a:off x="3678641" y="4338911"/>
              <a:ext cx="460036" cy="485478"/>
            </a:xfrm>
            <a:custGeom>
              <a:avLst/>
              <a:gdLst>
                <a:gd name="connsiteX0" fmla="*/ 374776 w 460036"/>
                <a:gd name="connsiteY0" fmla="*/ 256 h 485478"/>
                <a:gd name="connsiteX1" fmla="*/ 419226 w 460036"/>
                <a:gd name="connsiteY1" fmla="*/ 186522 h 485478"/>
                <a:gd name="connsiteX2" fmla="*/ 459442 w 460036"/>
                <a:gd name="connsiteY2" fmla="*/ 216156 h 485478"/>
                <a:gd name="connsiteX3" fmla="*/ 387476 w 460036"/>
                <a:gd name="connsiteY3" fmla="*/ 197106 h 485478"/>
                <a:gd name="connsiteX4" fmla="*/ 144059 w 460036"/>
                <a:gd name="connsiteY4" fmla="*/ 349506 h 485478"/>
                <a:gd name="connsiteX5" fmla="*/ 126 w 460036"/>
                <a:gd name="connsiteY5" fmla="*/ 484972 h 485478"/>
                <a:gd name="connsiteX6" fmla="*/ 120776 w 460036"/>
                <a:gd name="connsiteY6" fmla="*/ 391839 h 485478"/>
                <a:gd name="connsiteX7" fmla="*/ 230842 w 460036"/>
                <a:gd name="connsiteY7" fmla="*/ 294472 h 485478"/>
                <a:gd name="connsiteX8" fmla="*/ 283759 w 460036"/>
                <a:gd name="connsiteY8" fmla="*/ 224622 h 485478"/>
                <a:gd name="connsiteX9" fmla="*/ 442509 w 460036"/>
                <a:gd name="connsiteY9" fmla="*/ 201339 h 485478"/>
                <a:gd name="connsiteX10" fmla="*/ 423459 w 460036"/>
                <a:gd name="connsiteY10" fmla="*/ 146306 h 485478"/>
                <a:gd name="connsiteX11" fmla="*/ 374776 w 460036"/>
                <a:gd name="connsiteY11" fmla="*/ 256 h 4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036" h="485478">
                  <a:moveTo>
                    <a:pt x="374776" y="256"/>
                  </a:moveTo>
                  <a:cubicBezTo>
                    <a:pt x="374071" y="6959"/>
                    <a:pt x="405115" y="150539"/>
                    <a:pt x="419226" y="186522"/>
                  </a:cubicBezTo>
                  <a:cubicBezTo>
                    <a:pt x="433337" y="222505"/>
                    <a:pt x="464734" y="214392"/>
                    <a:pt x="459442" y="216156"/>
                  </a:cubicBezTo>
                  <a:cubicBezTo>
                    <a:pt x="454150" y="217920"/>
                    <a:pt x="440040" y="174881"/>
                    <a:pt x="387476" y="197106"/>
                  </a:cubicBezTo>
                  <a:cubicBezTo>
                    <a:pt x="334912" y="219331"/>
                    <a:pt x="208617" y="301528"/>
                    <a:pt x="144059" y="349506"/>
                  </a:cubicBezTo>
                  <a:cubicBezTo>
                    <a:pt x="79501" y="397484"/>
                    <a:pt x="4006" y="477917"/>
                    <a:pt x="126" y="484972"/>
                  </a:cubicBezTo>
                  <a:cubicBezTo>
                    <a:pt x="-3754" y="492027"/>
                    <a:pt x="82323" y="423589"/>
                    <a:pt x="120776" y="391839"/>
                  </a:cubicBezTo>
                  <a:cubicBezTo>
                    <a:pt x="159229" y="360089"/>
                    <a:pt x="203678" y="322342"/>
                    <a:pt x="230842" y="294472"/>
                  </a:cubicBezTo>
                  <a:cubicBezTo>
                    <a:pt x="258006" y="266602"/>
                    <a:pt x="248481" y="240144"/>
                    <a:pt x="283759" y="224622"/>
                  </a:cubicBezTo>
                  <a:cubicBezTo>
                    <a:pt x="319037" y="209100"/>
                    <a:pt x="419226" y="214392"/>
                    <a:pt x="442509" y="201339"/>
                  </a:cubicBezTo>
                  <a:cubicBezTo>
                    <a:pt x="465792" y="188286"/>
                    <a:pt x="433689" y="172411"/>
                    <a:pt x="423459" y="146306"/>
                  </a:cubicBezTo>
                  <a:cubicBezTo>
                    <a:pt x="413229" y="120201"/>
                    <a:pt x="375481" y="-6447"/>
                    <a:pt x="374776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C6C69D5D-1AF3-43BB-AF4A-5EA07431A1EC}"/>
                </a:ext>
              </a:extLst>
            </p:cNvPr>
            <p:cNvSpPr/>
            <p:nvPr/>
          </p:nvSpPr>
          <p:spPr>
            <a:xfrm>
              <a:off x="2946400" y="4991087"/>
              <a:ext cx="145222" cy="566574"/>
            </a:xfrm>
            <a:custGeom>
              <a:avLst/>
              <a:gdLst>
                <a:gd name="connsiteX0" fmla="*/ 0 w 145222"/>
                <a:gd name="connsiteY0" fmla="*/ 13 h 566574"/>
                <a:gd name="connsiteX1" fmla="*/ 67733 w 145222"/>
                <a:gd name="connsiteY1" fmla="*/ 237080 h 566574"/>
                <a:gd name="connsiteX2" fmla="*/ 44450 w 145222"/>
                <a:gd name="connsiteY2" fmla="*/ 190513 h 566574"/>
                <a:gd name="connsiteX3" fmla="*/ 61383 w 145222"/>
                <a:gd name="connsiteY3" fmla="*/ 304813 h 566574"/>
                <a:gd name="connsiteX4" fmla="*/ 57150 w 145222"/>
                <a:gd name="connsiteY4" fmla="*/ 361963 h 566574"/>
                <a:gd name="connsiteX5" fmla="*/ 135467 w 145222"/>
                <a:gd name="connsiteY5" fmla="*/ 433930 h 566574"/>
                <a:gd name="connsiteX6" fmla="*/ 110067 w 145222"/>
                <a:gd name="connsiteY6" fmla="*/ 463563 h 566574"/>
                <a:gd name="connsiteX7" fmla="*/ 131233 w 145222"/>
                <a:gd name="connsiteY7" fmla="*/ 541880 h 566574"/>
                <a:gd name="connsiteX8" fmla="*/ 143933 w 145222"/>
                <a:gd name="connsiteY8" fmla="*/ 565163 h 566574"/>
                <a:gd name="connsiteX9" fmla="*/ 99483 w 145222"/>
                <a:gd name="connsiteY9" fmla="*/ 508013 h 566574"/>
                <a:gd name="connsiteX10" fmla="*/ 101600 w 145222"/>
                <a:gd name="connsiteY10" fmla="*/ 332330 h 566574"/>
                <a:gd name="connsiteX11" fmla="*/ 67733 w 145222"/>
                <a:gd name="connsiteY11" fmla="*/ 226496 h 566574"/>
                <a:gd name="connsiteX12" fmla="*/ 0 w 145222"/>
                <a:gd name="connsiteY12" fmla="*/ 13 h 5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22" h="566574">
                  <a:moveTo>
                    <a:pt x="0" y="13"/>
                  </a:moveTo>
                  <a:cubicBezTo>
                    <a:pt x="0" y="1777"/>
                    <a:pt x="60325" y="205330"/>
                    <a:pt x="67733" y="237080"/>
                  </a:cubicBezTo>
                  <a:cubicBezTo>
                    <a:pt x="75141" y="268830"/>
                    <a:pt x="45508" y="179224"/>
                    <a:pt x="44450" y="190513"/>
                  </a:cubicBezTo>
                  <a:cubicBezTo>
                    <a:pt x="43392" y="201802"/>
                    <a:pt x="59266" y="276238"/>
                    <a:pt x="61383" y="304813"/>
                  </a:cubicBezTo>
                  <a:cubicBezTo>
                    <a:pt x="63500" y="333388"/>
                    <a:pt x="44803" y="340444"/>
                    <a:pt x="57150" y="361963"/>
                  </a:cubicBezTo>
                  <a:cubicBezTo>
                    <a:pt x="69497" y="383483"/>
                    <a:pt x="126648" y="416997"/>
                    <a:pt x="135467" y="433930"/>
                  </a:cubicBezTo>
                  <a:cubicBezTo>
                    <a:pt x="144287" y="450863"/>
                    <a:pt x="110773" y="445571"/>
                    <a:pt x="110067" y="463563"/>
                  </a:cubicBezTo>
                  <a:cubicBezTo>
                    <a:pt x="109361" y="481555"/>
                    <a:pt x="125589" y="524947"/>
                    <a:pt x="131233" y="541880"/>
                  </a:cubicBezTo>
                  <a:cubicBezTo>
                    <a:pt x="136877" y="558813"/>
                    <a:pt x="149225" y="570807"/>
                    <a:pt x="143933" y="565163"/>
                  </a:cubicBezTo>
                  <a:cubicBezTo>
                    <a:pt x="138641" y="559519"/>
                    <a:pt x="106539" y="546819"/>
                    <a:pt x="99483" y="508013"/>
                  </a:cubicBezTo>
                  <a:cubicBezTo>
                    <a:pt x="92427" y="469207"/>
                    <a:pt x="106892" y="379249"/>
                    <a:pt x="101600" y="332330"/>
                  </a:cubicBezTo>
                  <a:cubicBezTo>
                    <a:pt x="96308" y="285411"/>
                    <a:pt x="83961" y="284352"/>
                    <a:pt x="67733" y="226496"/>
                  </a:cubicBezTo>
                  <a:cubicBezTo>
                    <a:pt x="51505" y="168640"/>
                    <a:pt x="0" y="-1751"/>
                    <a:pt x="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DF7CEF3C-6A99-482C-8F56-D17C294B3648}"/>
                </a:ext>
              </a:extLst>
            </p:cNvPr>
            <p:cNvSpPr/>
            <p:nvPr/>
          </p:nvSpPr>
          <p:spPr>
            <a:xfrm>
              <a:off x="3142250" y="4525822"/>
              <a:ext cx="376376" cy="656938"/>
            </a:xfrm>
            <a:custGeom>
              <a:avLst/>
              <a:gdLst>
                <a:gd name="connsiteX0" fmla="*/ 371417 w 376376"/>
                <a:gd name="connsiteY0" fmla="*/ 3845 h 656938"/>
                <a:gd name="connsiteX1" fmla="*/ 132233 w 376376"/>
                <a:gd name="connsiteY1" fmla="*/ 336161 h 656938"/>
                <a:gd name="connsiteX2" fmla="*/ 1000 w 376376"/>
                <a:gd name="connsiteY2" fmla="*/ 653661 h 656938"/>
                <a:gd name="connsiteX3" fmla="*/ 75083 w 376376"/>
                <a:gd name="connsiteY3" fmla="*/ 494911 h 656938"/>
                <a:gd name="connsiteX4" fmla="*/ 136467 w 376376"/>
                <a:gd name="connsiteY4" fmla="*/ 389078 h 656938"/>
                <a:gd name="connsiteX5" fmla="*/ 138583 w 376376"/>
                <a:gd name="connsiteY5" fmla="*/ 444111 h 656938"/>
                <a:gd name="connsiteX6" fmla="*/ 280400 w 376376"/>
                <a:gd name="connsiteY6" fmla="*/ 173178 h 656938"/>
                <a:gd name="connsiteX7" fmla="*/ 371417 w 376376"/>
                <a:gd name="connsiteY7" fmla="*/ 3845 h 65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76" h="656938">
                  <a:moveTo>
                    <a:pt x="371417" y="3845"/>
                  </a:moveTo>
                  <a:cubicBezTo>
                    <a:pt x="346723" y="31009"/>
                    <a:pt x="193969" y="227858"/>
                    <a:pt x="132233" y="336161"/>
                  </a:cubicBezTo>
                  <a:cubicBezTo>
                    <a:pt x="70497" y="444464"/>
                    <a:pt x="10525" y="627203"/>
                    <a:pt x="1000" y="653661"/>
                  </a:cubicBezTo>
                  <a:cubicBezTo>
                    <a:pt x="-8525" y="680119"/>
                    <a:pt x="52505" y="539008"/>
                    <a:pt x="75083" y="494911"/>
                  </a:cubicBezTo>
                  <a:cubicBezTo>
                    <a:pt x="97661" y="450814"/>
                    <a:pt x="125884" y="397545"/>
                    <a:pt x="136467" y="389078"/>
                  </a:cubicBezTo>
                  <a:cubicBezTo>
                    <a:pt x="147050" y="380611"/>
                    <a:pt x="114594" y="480094"/>
                    <a:pt x="138583" y="444111"/>
                  </a:cubicBezTo>
                  <a:cubicBezTo>
                    <a:pt x="162572" y="408128"/>
                    <a:pt x="238067" y="246556"/>
                    <a:pt x="280400" y="173178"/>
                  </a:cubicBezTo>
                  <a:cubicBezTo>
                    <a:pt x="322733" y="99800"/>
                    <a:pt x="396111" y="-23319"/>
                    <a:pt x="371417" y="3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5C12E0DF-AED0-4917-B5A1-EDD0915C806C}"/>
                </a:ext>
              </a:extLst>
            </p:cNvPr>
            <p:cNvSpPr/>
            <p:nvPr/>
          </p:nvSpPr>
          <p:spPr>
            <a:xfrm>
              <a:off x="2774930" y="4719781"/>
              <a:ext cx="196143" cy="400551"/>
            </a:xfrm>
            <a:custGeom>
              <a:avLst/>
              <a:gdLst>
                <a:gd name="connsiteX0" fmla="*/ 20 w 196143"/>
                <a:gd name="connsiteY0" fmla="*/ 386 h 400551"/>
                <a:gd name="connsiteX1" fmla="*/ 36003 w 196143"/>
                <a:gd name="connsiteY1" fmla="*/ 150669 h 400551"/>
                <a:gd name="connsiteX2" fmla="*/ 194753 w 196143"/>
                <a:gd name="connsiteY2" fmla="*/ 398319 h 400551"/>
                <a:gd name="connsiteX3" fmla="*/ 116437 w 196143"/>
                <a:gd name="connsiteY3" fmla="*/ 277669 h 400551"/>
                <a:gd name="connsiteX4" fmla="*/ 171470 w 196143"/>
                <a:gd name="connsiteY4" fmla="*/ 364452 h 400551"/>
                <a:gd name="connsiteX5" fmla="*/ 38120 w 196143"/>
                <a:gd name="connsiteY5" fmla="*/ 193002 h 400551"/>
                <a:gd name="connsiteX6" fmla="*/ 20 w 196143"/>
                <a:gd name="connsiteY6" fmla="*/ 386 h 40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143" h="400551">
                  <a:moveTo>
                    <a:pt x="20" y="386"/>
                  </a:moveTo>
                  <a:cubicBezTo>
                    <a:pt x="-333" y="-6669"/>
                    <a:pt x="3548" y="84347"/>
                    <a:pt x="36003" y="150669"/>
                  </a:cubicBezTo>
                  <a:cubicBezTo>
                    <a:pt x="68459" y="216991"/>
                    <a:pt x="181347" y="377152"/>
                    <a:pt x="194753" y="398319"/>
                  </a:cubicBezTo>
                  <a:cubicBezTo>
                    <a:pt x="208159" y="419486"/>
                    <a:pt x="120317" y="283313"/>
                    <a:pt x="116437" y="277669"/>
                  </a:cubicBezTo>
                  <a:cubicBezTo>
                    <a:pt x="112557" y="272025"/>
                    <a:pt x="184523" y="378563"/>
                    <a:pt x="171470" y="364452"/>
                  </a:cubicBezTo>
                  <a:cubicBezTo>
                    <a:pt x="158417" y="350341"/>
                    <a:pt x="62814" y="257207"/>
                    <a:pt x="38120" y="193002"/>
                  </a:cubicBezTo>
                  <a:cubicBezTo>
                    <a:pt x="13426" y="128797"/>
                    <a:pt x="373" y="7441"/>
                    <a:pt x="2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D3825689-D6D6-4C65-97A8-E9D9E85648B2}"/>
                </a:ext>
              </a:extLst>
            </p:cNvPr>
            <p:cNvSpPr/>
            <p:nvPr/>
          </p:nvSpPr>
          <p:spPr>
            <a:xfrm>
              <a:off x="3471030" y="4378197"/>
              <a:ext cx="425709" cy="548066"/>
            </a:xfrm>
            <a:custGeom>
              <a:avLst/>
              <a:gdLst>
                <a:gd name="connsiteX0" fmla="*/ 423637 w 425709"/>
                <a:gd name="connsiteY0" fmla="*/ 1186 h 548066"/>
                <a:gd name="connsiteX1" fmla="*/ 264887 w 425709"/>
                <a:gd name="connsiteY1" fmla="*/ 164170 h 548066"/>
                <a:gd name="connsiteX2" fmla="*/ 6653 w 425709"/>
                <a:gd name="connsiteY2" fmla="*/ 536703 h 548066"/>
                <a:gd name="connsiteX3" fmla="*/ 82853 w 425709"/>
                <a:gd name="connsiteY3" fmla="*/ 432986 h 548066"/>
                <a:gd name="connsiteX4" fmla="*/ 154820 w 425709"/>
                <a:gd name="connsiteY4" fmla="*/ 238253 h 548066"/>
                <a:gd name="connsiteX5" fmla="*/ 423637 w 425709"/>
                <a:gd name="connsiteY5" fmla="*/ 1186 h 54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709" h="548066">
                  <a:moveTo>
                    <a:pt x="423637" y="1186"/>
                  </a:moveTo>
                  <a:cubicBezTo>
                    <a:pt x="441981" y="-11161"/>
                    <a:pt x="334384" y="74917"/>
                    <a:pt x="264887" y="164170"/>
                  </a:cubicBezTo>
                  <a:cubicBezTo>
                    <a:pt x="195390" y="253423"/>
                    <a:pt x="36992" y="491900"/>
                    <a:pt x="6653" y="536703"/>
                  </a:cubicBezTo>
                  <a:cubicBezTo>
                    <a:pt x="-23686" y="581506"/>
                    <a:pt x="58159" y="482728"/>
                    <a:pt x="82853" y="432986"/>
                  </a:cubicBezTo>
                  <a:cubicBezTo>
                    <a:pt x="107547" y="383244"/>
                    <a:pt x="101550" y="303517"/>
                    <a:pt x="154820" y="238253"/>
                  </a:cubicBezTo>
                  <a:cubicBezTo>
                    <a:pt x="208090" y="172989"/>
                    <a:pt x="405293" y="13533"/>
                    <a:pt x="423637" y="1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D2431552-6ABC-4ED1-ADCB-62D5A0C33A08}"/>
                </a:ext>
              </a:extLst>
            </p:cNvPr>
            <p:cNvSpPr/>
            <p:nvPr/>
          </p:nvSpPr>
          <p:spPr>
            <a:xfrm>
              <a:off x="3175065" y="4486471"/>
              <a:ext cx="470004" cy="951261"/>
            </a:xfrm>
            <a:custGeom>
              <a:avLst/>
              <a:gdLst>
                <a:gd name="connsiteX0" fmla="*/ 469835 w 470004"/>
                <a:gd name="connsiteY0" fmla="*/ 862 h 951261"/>
                <a:gd name="connsiteX1" fmla="*/ 283568 w 470004"/>
                <a:gd name="connsiteY1" fmla="*/ 244279 h 951261"/>
                <a:gd name="connsiteX2" fmla="*/ 359768 w 470004"/>
                <a:gd name="connsiteY2" fmla="*/ 136329 h 951261"/>
                <a:gd name="connsiteX3" fmla="*/ 241235 w 470004"/>
                <a:gd name="connsiteY3" fmla="*/ 339529 h 951261"/>
                <a:gd name="connsiteX4" fmla="*/ 169268 w 470004"/>
                <a:gd name="connsiteY4" fmla="*/ 517329 h 951261"/>
                <a:gd name="connsiteX5" fmla="*/ 304735 w 470004"/>
                <a:gd name="connsiteY5" fmla="*/ 176546 h 951261"/>
                <a:gd name="connsiteX6" fmla="*/ 177735 w 470004"/>
                <a:gd name="connsiteY6" fmla="*/ 413612 h 951261"/>
                <a:gd name="connsiteX7" fmla="*/ 12635 w 470004"/>
                <a:gd name="connsiteY7" fmla="*/ 834829 h 951261"/>
                <a:gd name="connsiteX8" fmla="*/ 14752 w 470004"/>
                <a:gd name="connsiteY8" fmla="*/ 951246 h 951261"/>
                <a:gd name="connsiteX9" fmla="*/ 42268 w 470004"/>
                <a:gd name="connsiteY9" fmla="*/ 841179 h 951261"/>
                <a:gd name="connsiteX10" fmla="*/ 101535 w 470004"/>
                <a:gd name="connsiteY10" fmla="*/ 612579 h 951261"/>
                <a:gd name="connsiteX11" fmla="*/ 135402 w 470004"/>
                <a:gd name="connsiteY11" fmla="*/ 566012 h 951261"/>
                <a:gd name="connsiteX12" fmla="*/ 245468 w 470004"/>
                <a:gd name="connsiteY12" fmla="*/ 345879 h 951261"/>
                <a:gd name="connsiteX13" fmla="*/ 469835 w 470004"/>
                <a:gd name="connsiteY13" fmla="*/ 862 h 95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004" h="951261">
                  <a:moveTo>
                    <a:pt x="469835" y="862"/>
                  </a:moveTo>
                  <a:cubicBezTo>
                    <a:pt x="476185" y="-16071"/>
                    <a:pt x="301912" y="221701"/>
                    <a:pt x="283568" y="244279"/>
                  </a:cubicBezTo>
                  <a:cubicBezTo>
                    <a:pt x="265223" y="266857"/>
                    <a:pt x="366823" y="120454"/>
                    <a:pt x="359768" y="136329"/>
                  </a:cubicBezTo>
                  <a:cubicBezTo>
                    <a:pt x="352713" y="152204"/>
                    <a:pt x="272985" y="276029"/>
                    <a:pt x="241235" y="339529"/>
                  </a:cubicBezTo>
                  <a:cubicBezTo>
                    <a:pt x="209485" y="403029"/>
                    <a:pt x="158685" y="544493"/>
                    <a:pt x="169268" y="517329"/>
                  </a:cubicBezTo>
                  <a:cubicBezTo>
                    <a:pt x="179851" y="490165"/>
                    <a:pt x="303324" y="193832"/>
                    <a:pt x="304735" y="176546"/>
                  </a:cubicBezTo>
                  <a:cubicBezTo>
                    <a:pt x="306146" y="159260"/>
                    <a:pt x="226418" y="303898"/>
                    <a:pt x="177735" y="413612"/>
                  </a:cubicBezTo>
                  <a:cubicBezTo>
                    <a:pt x="129052" y="523326"/>
                    <a:pt x="39799" y="745223"/>
                    <a:pt x="12635" y="834829"/>
                  </a:cubicBezTo>
                  <a:cubicBezTo>
                    <a:pt x="-14529" y="924435"/>
                    <a:pt x="9813" y="950188"/>
                    <a:pt x="14752" y="951246"/>
                  </a:cubicBezTo>
                  <a:cubicBezTo>
                    <a:pt x="19691" y="952304"/>
                    <a:pt x="27804" y="897623"/>
                    <a:pt x="42268" y="841179"/>
                  </a:cubicBezTo>
                  <a:cubicBezTo>
                    <a:pt x="56732" y="784735"/>
                    <a:pt x="86013" y="658440"/>
                    <a:pt x="101535" y="612579"/>
                  </a:cubicBezTo>
                  <a:cubicBezTo>
                    <a:pt x="117057" y="566718"/>
                    <a:pt x="111413" y="610462"/>
                    <a:pt x="135402" y="566012"/>
                  </a:cubicBezTo>
                  <a:cubicBezTo>
                    <a:pt x="159391" y="521562"/>
                    <a:pt x="189376" y="433015"/>
                    <a:pt x="245468" y="345879"/>
                  </a:cubicBezTo>
                  <a:cubicBezTo>
                    <a:pt x="301560" y="258743"/>
                    <a:pt x="463485" y="17795"/>
                    <a:pt x="469835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C5D7EDB1-B020-4740-9E34-4F16B9722BDB}"/>
                </a:ext>
              </a:extLst>
            </p:cNvPr>
            <p:cNvSpPr/>
            <p:nvPr/>
          </p:nvSpPr>
          <p:spPr>
            <a:xfrm>
              <a:off x="2755011" y="4902502"/>
              <a:ext cx="185084" cy="421865"/>
            </a:xfrm>
            <a:custGeom>
              <a:avLst/>
              <a:gdLst>
                <a:gd name="connsiteX0" fmla="*/ 9356 w 185084"/>
                <a:gd name="connsiteY0" fmla="*/ 8165 h 421865"/>
                <a:gd name="connsiteX1" fmla="*/ 28406 w 185084"/>
                <a:gd name="connsiteY1" fmla="*/ 58965 h 421865"/>
                <a:gd name="connsiteX2" fmla="*/ 178689 w 185084"/>
                <a:gd name="connsiteY2" fmla="*/ 262165 h 421865"/>
                <a:gd name="connsiteX3" fmla="*/ 159639 w 185084"/>
                <a:gd name="connsiteY3" fmla="*/ 336248 h 421865"/>
                <a:gd name="connsiteX4" fmla="*/ 180806 w 185084"/>
                <a:gd name="connsiteY4" fmla="*/ 240998 h 421865"/>
                <a:gd name="connsiteX5" fmla="*/ 70739 w 185084"/>
                <a:gd name="connsiteY5" fmla="*/ 86481 h 421865"/>
                <a:gd name="connsiteX6" fmla="*/ 155406 w 185084"/>
                <a:gd name="connsiteY6" fmla="*/ 279098 h 421865"/>
                <a:gd name="connsiteX7" fmla="*/ 146939 w 185084"/>
                <a:gd name="connsiteY7" fmla="*/ 327781 h 421865"/>
                <a:gd name="connsiteX8" fmla="*/ 58039 w 185084"/>
                <a:gd name="connsiteY8" fmla="*/ 194431 h 421865"/>
                <a:gd name="connsiteX9" fmla="*/ 104606 w 185084"/>
                <a:gd name="connsiteY9" fmla="*/ 323548 h 421865"/>
                <a:gd name="connsiteX10" fmla="*/ 170222 w 185084"/>
                <a:gd name="connsiteY10" fmla="*/ 420915 h 421865"/>
                <a:gd name="connsiteX11" fmla="*/ 138472 w 185084"/>
                <a:gd name="connsiteY11" fmla="*/ 264281 h 421865"/>
                <a:gd name="connsiteX12" fmla="*/ 136356 w 185084"/>
                <a:gd name="connsiteY12" fmla="*/ 202898 h 421865"/>
                <a:gd name="connsiteX13" fmla="*/ 9356 w 185084"/>
                <a:gd name="connsiteY13" fmla="*/ 8165 h 42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084" h="421865">
                  <a:moveTo>
                    <a:pt x="9356" y="8165"/>
                  </a:moveTo>
                  <a:cubicBezTo>
                    <a:pt x="-8636" y="-15824"/>
                    <a:pt x="184" y="16632"/>
                    <a:pt x="28406" y="58965"/>
                  </a:cubicBezTo>
                  <a:cubicBezTo>
                    <a:pt x="56628" y="101298"/>
                    <a:pt x="156817" y="215951"/>
                    <a:pt x="178689" y="262165"/>
                  </a:cubicBezTo>
                  <a:cubicBezTo>
                    <a:pt x="200561" y="308379"/>
                    <a:pt x="159286" y="339776"/>
                    <a:pt x="159639" y="336248"/>
                  </a:cubicBezTo>
                  <a:cubicBezTo>
                    <a:pt x="159992" y="332720"/>
                    <a:pt x="195623" y="282626"/>
                    <a:pt x="180806" y="240998"/>
                  </a:cubicBezTo>
                  <a:cubicBezTo>
                    <a:pt x="165989" y="199370"/>
                    <a:pt x="74972" y="80131"/>
                    <a:pt x="70739" y="86481"/>
                  </a:cubicBezTo>
                  <a:cubicBezTo>
                    <a:pt x="66506" y="92831"/>
                    <a:pt x="142706" y="238881"/>
                    <a:pt x="155406" y="279098"/>
                  </a:cubicBezTo>
                  <a:cubicBezTo>
                    <a:pt x="168106" y="319315"/>
                    <a:pt x="163167" y="341892"/>
                    <a:pt x="146939" y="327781"/>
                  </a:cubicBezTo>
                  <a:cubicBezTo>
                    <a:pt x="130711" y="313670"/>
                    <a:pt x="65094" y="195136"/>
                    <a:pt x="58039" y="194431"/>
                  </a:cubicBezTo>
                  <a:cubicBezTo>
                    <a:pt x="50984" y="193726"/>
                    <a:pt x="85909" y="285801"/>
                    <a:pt x="104606" y="323548"/>
                  </a:cubicBezTo>
                  <a:cubicBezTo>
                    <a:pt x="123303" y="361295"/>
                    <a:pt x="164578" y="430793"/>
                    <a:pt x="170222" y="420915"/>
                  </a:cubicBezTo>
                  <a:cubicBezTo>
                    <a:pt x="175866" y="411037"/>
                    <a:pt x="144116" y="300617"/>
                    <a:pt x="138472" y="264281"/>
                  </a:cubicBezTo>
                  <a:cubicBezTo>
                    <a:pt x="132828" y="227945"/>
                    <a:pt x="157170" y="242762"/>
                    <a:pt x="136356" y="202898"/>
                  </a:cubicBezTo>
                  <a:cubicBezTo>
                    <a:pt x="115542" y="163034"/>
                    <a:pt x="27348" y="32154"/>
                    <a:pt x="9356" y="8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4A9B3E27-875A-4D06-B66A-0D70143235F6}"/>
                </a:ext>
              </a:extLst>
            </p:cNvPr>
            <p:cNvSpPr/>
            <p:nvPr/>
          </p:nvSpPr>
          <p:spPr>
            <a:xfrm>
              <a:off x="3543298" y="3972955"/>
              <a:ext cx="427616" cy="628678"/>
            </a:xfrm>
            <a:custGeom>
              <a:avLst/>
              <a:gdLst>
                <a:gd name="connsiteX0" fmla="*/ 16935 w 427616"/>
                <a:gd name="connsiteY0" fmla="*/ 508028 h 628678"/>
                <a:gd name="connsiteX1" fmla="*/ 264585 w 427616"/>
                <a:gd name="connsiteY1" fmla="*/ 127028 h 628678"/>
                <a:gd name="connsiteX2" fmla="*/ 184152 w 427616"/>
                <a:gd name="connsiteY2" fmla="*/ 338695 h 628678"/>
                <a:gd name="connsiteX3" fmla="*/ 427569 w 427616"/>
                <a:gd name="connsiteY3" fmla="*/ 28 h 628678"/>
                <a:gd name="connsiteX4" fmla="*/ 203202 w 427616"/>
                <a:gd name="connsiteY4" fmla="*/ 359862 h 628678"/>
                <a:gd name="connsiteX5" fmla="*/ 2 w 427616"/>
                <a:gd name="connsiteY5" fmla="*/ 628678 h 628678"/>
                <a:gd name="connsiteX6" fmla="*/ 198969 w 427616"/>
                <a:gd name="connsiteY6" fmla="*/ 359862 h 628678"/>
                <a:gd name="connsiteX7" fmla="*/ 162985 w 427616"/>
                <a:gd name="connsiteY7" fmla="*/ 368328 h 628678"/>
                <a:gd name="connsiteX8" fmla="*/ 228602 w 427616"/>
                <a:gd name="connsiteY8" fmla="*/ 196878 h 628678"/>
                <a:gd name="connsiteX9" fmla="*/ 16935 w 427616"/>
                <a:gd name="connsiteY9" fmla="*/ 508028 h 62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616" h="628678">
                  <a:moveTo>
                    <a:pt x="16935" y="508028"/>
                  </a:moveTo>
                  <a:cubicBezTo>
                    <a:pt x="22932" y="496386"/>
                    <a:pt x="236716" y="155250"/>
                    <a:pt x="264585" y="127028"/>
                  </a:cubicBezTo>
                  <a:cubicBezTo>
                    <a:pt x="292454" y="98806"/>
                    <a:pt x="156988" y="359862"/>
                    <a:pt x="184152" y="338695"/>
                  </a:cubicBezTo>
                  <a:cubicBezTo>
                    <a:pt x="211316" y="317528"/>
                    <a:pt x="424394" y="-3500"/>
                    <a:pt x="427569" y="28"/>
                  </a:cubicBezTo>
                  <a:cubicBezTo>
                    <a:pt x="430744" y="3556"/>
                    <a:pt x="274463" y="255087"/>
                    <a:pt x="203202" y="359862"/>
                  </a:cubicBezTo>
                  <a:cubicBezTo>
                    <a:pt x="131941" y="464637"/>
                    <a:pt x="707" y="628678"/>
                    <a:pt x="2" y="628678"/>
                  </a:cubicBezTo>
                  <a:cubicBezTo>
                    <a:pt x="-703" y="628678"/>
                    <a:pt x="171805" y="403253"/>
                    <a:pt x="198969" y="359862"/>
                  </a:cubicBezTo>
                  <a:cubicBezTo>
                    <a:pt x="226133" y="316471"/>
                    <a:pt x="158046" y="395492"/>
                    <a:pt x="162985" y="368328"/>
                  </a:cubicBezTo>
                  <a:cubicBezTo>
                    <a:pt x="167924" y="341164"/>
                    <a:pt x="250827" y="168303"/>
                    <a:pt x="228602" y="196878"/>
                  </a:cubicBezTo>
                  <a:cubicBezTo>
                    <a:pt x="206377" y="225453"/>
                    <a:pt x="10938" y="519670"/>
                    <a:pt x="16935" y="508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0D8E70A8-B03D-4B5B-933D-ED92D25C220D}"/>
                </a:ext>
              </a:extLst>
            </p:cNvPr>
            <p:cNvSpPr/>
            <p:nvPr/>
          </p:nvSpPr>
          <p:spPr>
            <a:xfrm>
              <a:off x="3671690" y="4194724"/>
              <a:ext cx="202517" cy="339091"/>
            </a:xfrm>
            <a:custGeom>
              <a:avLst/>
              <a:gdLst>
                <a:gd name="connsiteX0" fmla="*/ 199693 w 202517"/>
                <a:gd name="connsiteY0" fmla="*/ 2626 h 339091"/>
                <a:gd name="connsiteX1" fmla="*/ 2843 w 202517"/>
                <a:gd name="connsiteY1" fmla="*/ 337059 h 339091"/>
                <a:gd name="connsiteX2" fmla="*/ 85393 w 202517"/>
                <a:gd name="connsiteY2" fmla="*/ 144443 h 339091"/>
                <a:gd name="connsiteX3" fmla="*/ 119260 w 202517"/>
                <a:gd name="connsiteY3" fmla="*/ 178309 h 339091"/>
                <a:gd name="connsiteX4" fmla="*/ 199693 w 202517"/>
                <a:gd name="connsiteY4" fmla="*/ 2626 h 3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17" h="339091">
                  <a:moveTo>
                    <a:pt x="199693" y="2626"/>
                  </a:moveTo>
                  <a:cubicBezTo>
                    <a:pt x="180290" y="29084"/>
                    <a:pt x="21893" y="313423"/>
                    <a:pt x="2843" y="337059"/>
                  </a:cubicBezTo>
                  <a:cubicBezTo>
                    <a:pt x="-16207" y="360695"/>
                    <a:pt x="65990" y="170901"/>
                    <a:pt x="85393" y="144443"/>
                  </a:cubicBezTo>
                  <a:cubicBezTo>
                    <a:pt x="104796" y="117985"/>
                    <a:pt x="105854" y="198770"/>
                    <a:pt x="119260" y="178309"/>
                  </a:cubicBezTo>
                  <a:cubicBezTo>
                    <a:pt x="132666" y="157848"/>
                    <a:pt x="219096" y="-23832"/>
                    <a:pt x="199693" y="2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8F18D270-B982-4F15-9A0F-948314EEB961}"/>
                </a:ext>
              </a:extLst>
            </p:cNvPr>
            <p:cNvSpPr/>
            <p:nvPr/>
          </p:nvSpPr>
          <p:spPr>
            <a:xfrm>
              <a:off x="4390674" y="4501821"/>
              <a:ext cx="39252" cy="194475"/>
            </a:xfrm>
            <a:custGeom>
              <a:avLst/>
              <a:gdLst>
                <a:gd name="connsiteX0" fmla="*/ 25751 w 39252"/>
                <a:gd name="connsiteY0" fmla="*/ 329 h 194475"/>
                <a:gd name="connsiteX1" fmla="*/ 38451 w 39252"/>
                <a:gd name="connsiteY1" fmla="*/ 194004 h 194475"/>
                <a:gd name="connsiteX2" fmla="*/ 351 w 39252"/>
                <a:gd name="connsiteY2" fmla="*/ 57479 h 194475"/>
                <a:gd name="connsiteX3" fmla="*/ 19401 w 39252"/>
                <a:gd name="connsiteY3" fmla="*/ 144792 h 194475"/>
                <a:gd name="connsiteX4" fmla="*/ 25751 w 39252"/>
                <a:gd name="connsiteY4" fmla="*/ 329 h 1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2" h="194475">
                  <a:moveTo>
                    <a:pt x="25751" y="329"/>
                  </a:moveTo>
                  <a:cubicBezTo>
                    <a:pt x="28926" y="8531"/>
                    <a:pt x="42684" y="184479"/>
                    <a:pt x="38451" y="194004"/>
                  </a:cubicBezTo>
                  <a:cubicBezTo>
                    <a:pt x="34218" y="203529"/>
                    <a:pt x="3526" y="65681"/>
                    <a:pt x="351" y="57479"/>
                  </a:cubicBezTo>
                  <a:cubicBezTo>
                    <a:pt x="-2824" y="49277"/>
                    <a:pt x="16491" y="150084"/>
                    <a:pt x="19401" y="144792"/>
                  </a:cubicBezTo>
                  <a:cubicBezTo>
                    <a:pt x="22311" y="139500"/>
                    <a:pt x="22576" y="-7873"/>
                    <a:pt x="25751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1CA4AF8B-1676-4F81-9D54-159998D7BD3C}"/>
                </a:ext>
              </a:extLst>
            </p:cNvPr>
            <p:cNvSpPr/>
            <p:nvPr/>
          </p:nvSpPr>
          <p:spPr>
            <a:xfrm>
              <a:off x="4176327" y="4666475"/>
              <a:ext cx="341868" cy="280293"/>
            </a:xfrm>
            <a:custGeom>
              <a:avLst/>
              <a:gdLst>
                <a:gd name="connsiteX0" fmla="*/ 240098 w 341868"/>
                <a:gd name="connsiteY0" fmla="*/ 775 h 280293"/>
                <a:gd name="connsiteX1" fmla="*/ 184536 w 341868"/>
                <a:gd name="connsiteY1" fmla="*/ 100788 h 280293"/>
                <a:gd name="connsiteX2" fmla="*/ 176598 w 341868"/>
                <a:gd name="connsiteY2" fmla="*/ 226200 h 280293"/>
                <a:gd name="connsiteX3" fmla="*/ 173423 w 341868"/>
                <a:gd name="connsiteY3" fmla="*/ 119838 h 280293"/>
                <a:gd name="connsiteX4" fmla="*/ 162311 w 341868"/>
                <a:gd name="connsiteY4" fmla="*/ 207150 h 280293"/>
                <a:gd name="connsiteX5" fmla="*/ 386 w 341868"/>
                <a:gd name="connsiteY5" fmla="*/ 243663 h 280293"/>
                <a:gd name="connsiteX6" fmla="*/ 124211 w 341868"/>
                <a:gd name="connsiteY6" fmla="*/ 232550 h 280293"/>
                <a:gd name="connsiteX7" fmla="*/ 341698 w 341868"/>
                <a:gd name="connsiteY7" fmla="*/ 229375 h 280293"/>
                <a:gd name="connsiteX8" fmla="*/ 159136 w 341868"/>
                <a:gd name="connsiteY8" fmla="*/ 253188 h 280293"/>
                <a:gd name="connsiteX9" fmla="*/ 79761 w 341868"/>
                <a:gd name="connsiteY9" fmla="*/ 280175 h 280293"/>
                <a:gd name="connsiteX10" fmla="*/ 14673 w 341868"/>
                <a:gd name="connsiteY10" fmla="*/ 262713 h 280293"/>
                <a:gd name="connsiteX11" fmla="*/ 101986 w 341868"/>
                <a:gd name="connsiteY11" fmla="*/ 254775 h 280293"/>
                <a:gd name="connsiteX12" fmla="*/ 144848 w 341868"/>
                <a:gd name="connsiteY12" fmla="*/ 197625 h 280293"/>
                <a:gd name="connsiteX13" fmla="*/ 154373 w 341868"/>
                <a:gd name="connsiteY13" fmla="*/ 154763 h 280293"/>
                <a:gd name="connsiteX14" fmla="*/ 240098 w 341868"/>
                <a:gd name="connsiteY14" fmla="*/ 775 h 2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1868" h="280293">
                  <a:moveTo>
                    <a:pt x="240098" y="775"/>
                  </a:moveTo>
                  <a:cubicBezTo>
                    <a:pt x="245125" y="-8221"/>
                    <a:pt x="195119" y="63217"/>
                    <a:pt x="184536" y="100788"/>
                  </a:cubicBezTo>
                  <a:cubicBezTo>
                    <a:pt x="173953" y="138359"/>
                    <a:pt x="178450" y="223025"/>
                    <a:pt x="176598" y="226200"/>
                  </a:cubicBezTo>
                  <a:cubicBezTo>
                    <a:pt x="174746" y="229375"/>
                    <a:pt x="175804" y="123013"/>
                    <a:pt x="173423" y="119838"/>
                  </a:cubicBezTo>
                  <a:cubicBezTo>
                    <a:pt x="171042" y="116663"/>
                    <a:pt x="191150" y="186513"/>
                    <a:pt x="162311" y="207150"/>
                  </a:cubicBezTo>
                  <a:cubicBezTo>
                    <a:pt x="133472" y="227787"/>
                    <a:pt x="6736" y="239430"/>
                    <a:pt x="386" y="243663"/>
                  </a:cubicBezTo>
                  <a:cubicBezTo>
                    <a:pt x="-5964" y="247896"/>
                    <a:pt x="67326" y="234931"/>
                    <a:pt x="124211" y="232550"/>
                  </a:cubicBezTo>
                  <a:cubicBezTo>
                    <a:pt x="181096" y="230169"/>
                    <a:pt x="335877" y="225935"/>
                    <a:pt x="341698" y="229375"/>
                  </a:cubicBezTo>
                  <a:cubicBezTo>
                    <a:pt x="347519" y="232815"/>
                    <a:pt x="202792" y="244721"/>
                    <a:pt x="159136" y="253188"/>
                  </a:cubicBezTo>
                  <a:cubicBezTo>
                    <a:pt x="115480" y="261655"/>
                    <a:pt x="103838" y="278588"/>
                    <a:pt x="79761" y="280175"/>
                  </a:cubicBezTo>
                  <a:cubicBezTo>
                    <a:pt x="55684" y="281763"/>
                    <a:pt x="10969" y="266946"/>
                    <a:pt x="14673" y="262713"/>
                  </a:cubicBezTo>
                  <a:cubicBezTo>
                    <a:pt x="18377" y="258480"/>
                    <a:pt x="80290" y="265623"/>
                    <a:pt x="101986" y="254775"/>
                  </a:cubicBezTo>
                  <a:cubicBezTo>
                    <a:pt x="123682" y="243927"/>
                    <a:pt x="136117" y="214294"/>
                    <a:pt x="144848" y="197625"/>
                  </a:cubicBezTo>
                  <a:cubicBezTo>
                    <a:pt x="153579" y="180956"/>
                    <a:pt x="140085" y="185190"/>
                    <a:pt x="154373" y="154763"/>
                  </a:cubicBezTo>
                  <a:cubicBezTo>
                    <a:pt x="168660" y="124336"/>
                    <a:pt x="235071" y="9771"/>
                    <a:pt x="240098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18D8C10E-726C-4802-9A5F-82B411C3EFA4}"/>
                </a:ext>
              </a:extLst>
            </p:cNvPr>
            <p:cNvSpPr/>
            <p:nvPr/>
          </p:nvSpPr>
          <p:spPr>
            <a:xfrm>
              <a:off x="4062870" y="4666164"/>
              <a:ext cx="333989" cy="112312"/>
            </a:xfrm>
            <a:custGeom>
              <a:avLst/>
              <a:gdLst>
                <a:gd name="connsiteX0" fmla="*/ 1130 w 333989"/>
                <a:gd name="connsiteY0" fmla="*/ 112211 h 112312"/>
                <a:gd name="connsiteX1" fmla="*/ 147180 w 333989"/>
                <a:gd name="connsiteY1" fmla="*/ 10611 h 112312"/>
                <a:gd name="connsiteX2" fmla="*/ 232905 w 333989"/>
                <a:gd name="connsiteY2" fmla="*/ 29661 h 112312"/>
                <a:gd name="connsiteX3" fmla="*/ 332918 w 333989"/>
                <a:gd name="connsiteY3" fmla="*/ 85224 h 112312"/>
                <a:gd name="connsiteX4" fmla="*/ 282118 w 333989"/>
                <a:gd name="connsiteY4" fmla="*/ 53474 h 112312"/>
                <a:gd name="connsiteX5" fmla="*/ 224968 w 333989"/>
                <a:gd name="connsiteY5" fmla="*/ 10611 h 112312"/>
                <a:gd name="connsiteX6" fmla="*/ 136068 w 333989"/>
                <a:gd name="connsiteY6" fmla="*/ 1086 h 112312"/>
                <a:gd name="connsiteX7" fmla="*/ 80505 w 333989"/>
                <a:gd name="connsiteY7" fmla="*/ 29661 h 112312"/>
                <a:gd name="connsiteX8" fmla="*/ 1130 w 333989"/>
                <a:gd name="connsiteY8" fmla="*/ 112211 h 1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89" h="112312">
                  <a:moveTo>
                    <a:pt x="1130" y="112211"/>
                  </a:moveTo>
                  <a:cubicBezTo>
                    <a:pt x="12243" y="109036"/>
                    <a:pt x="108551" y="24369"/>
                    <a:pt x="147180" y="10611"/>
                  </a:cubicBezTo>
                  <a:cubicBezTo>
                    <a:pt x="185809" y="-3147"/>
                    <a:pt x="201949" y="17226"/>
                    <a:pt x="232905" y="29661"/>
                  </a:cubicBezTo>
                  <a:cubicBezTo>
                    <a:pt x="263861" y="42096"/>
                    <a:pt x="324716" y="81255"/>
                    <a:pt x="332918" y="85224"/>
                  </a:cubicBezTo>
                  <a:cubicBezTo>
                    <a:pt x="341120" y="89193"/>
                    <a:pt x="300110" y="65909"/>
                    <a:pt x="282118" y="53474"/>
                  </a:cubicBezTo>
                  <a:cubicBezTo>
                    <a:pt x="264126" y="41038"/>
                    <a:pt x="249310" y="19342"/>
                    <a:pt x="224968" y="10611"/>
                  </a:cubicBezTo>
                  <a:cubicBezTo>
                    <a:pt x="200626" y="1880"/>
                    <a:pt x="160145" y="-2089"/>
                    <a:pt x="136068" y="1086"/>
                  </a:cubicBezTo>
                  <a:cubicBezTo>
                    <a:pt x="111991" y="4261"/>
                    <a:pt x="96909" y="16432"/>
                    <a:pt x="80505" y="29661"/>
                  </a:cubicBezTo>
                  <a:cubicBezTo>
                    <a:pt x="64101" y="42890"/>
                    <a:pt x="-9983" y="115386"/>
                    <a:pt x="1130" y="11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C07641D9-0A6A-44D0-9476-69E481474BAB}"/>
                </a:ext>
              </a:extLst>
            </p:cNvPr>
            <p:cNvSpPr/>
            <p:nvPr/>
          </p:nvSpPr>
          <p:spPr>
            <a:xfrm>
              <a:off x="3898101" y="4533778"/>
              <a:ext cx="499579" cy="308098"/>
            </a:xfrm>
            <a:custGeom>
              <a:avLst/>
              <a:gdLst>
                <a:gd name="connsiteX0" fmla="*/ 499274 w 499579"/>
                <a:gd name="connsiteY0" fmla="*/ 122 h 308098"/>
                <a:gd name="connsiteX1" fmla="*/ 397674 w 499579"/>
                <a:gd name="connsiteY1" fmla="*/ 101722 h 308098"/>
                <a:gd name="connsiteX2" fmla="*/ 286549 w 499579"/>
                <a:gd name="connsiteY2" fmla="*/ 95372 h 308098"/>
                <a:gd name="connsiteX3" fmla="*/ 799 w 499579"/>
                <a:gd name="connsiteY3" fmla="*/ 308097 h 308098"/>
                <a:gd name="connsiteX4" fmla="*/ 199237 w 499579"/>
                <a:gd name="connsiteY4" fmla="*/ 92197 h 308098"/>
                <a:gd name="connsiteX5" fmla="*/ 146849 w 499579"/>
                <a:gd name="connsiteY5" fmla="*/ 173160 h 308098"/>
                <a:gd name="connsiteX6" fmla="*/ 364337 w 499579"/>
                <a:gd name="connsiteY6" fmla="*/ 82672 h 308098"/>
                <a:gd name="connsiteX7" fmla="*/ 499274 w 499579"/>
                <a:gd name="connsiteY7" fmla="*/ 122 h 30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579" h="308098">
                  <a:moveTo>
                    <a:pt x="499274" y="122"/>
                  </a:moveTo>
                  <a:cubicBezTo>
                    <a:pt x="504830" y="3297"/>
                    <a:pt x="433128" y="85847"/>
                    <a:pt x="397674" y="101722"/>
                  </a:cubicBezTo>
                  <a:cubicBezTo>
                    <a:pt x="362220" y="117597"/>
                    <a:pt x="352695" y="60976"/>
                    <a:pt x="286549" y="95372"/>
                  </a:cubicBezTo>
                  <a:cubicBezTo>
                    <a:pt x="220403" y="129768"/>
                    <a:pt x="15351" y="308626"/>
                    <a:pt x="799" y="308097"/>
                  </a:cubicBezTo>
                  <a:cubicBezTo>
                    <a:pt x="-13753" y="307568"/>
                    <a:pt x="174895" y="114686"/>
                    <a:pt x="199237" y="92197"/>
                  </a:cubicBezTo>
                  <a:cubicBezTo>
                    <a:pt x="223579" y="69708"/>
                    <a:pt x="119332" y="174747"/>
                    <a:pt x="146849" y="173160"/>
                  </a:cubicBezTo>
                  <a:cubicBezTo>
                    <a:pt x="174366" y="171573"/>
                    <a:pt x="307451" y="108866"/>
                    <a:pt x="364337" y="82672"/>
                  </a:cubicBezTo>
                  <a:cubicBezTo>
                    <a:pt x="421223" y="56478"/>
                    <a:pt x="493718" y="-3053"/>
                    <a:pt x="499274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35B567DC-1B9B-474B-A89C-F75F616DC400}"/>
                </a:ext>
              </a:extLst>
            </p:cNvPr>
            <p:cNvSpPr/>
            <p:nvPr/>
          </p:nvSpPr>
          <p:spPr>
            <a:xfrm>
              <a:off x="4316153" y="4571967"/>
              <a:ext cx="83492" cy="169912"/>
            </a:xfrm>
            <a:custGeom>
              <a:avLst/>
              <a:gdLst>
                <a:gd name="connsiteX0" fmla="*/ 260 w 83492"/>
                <a:gd name="connsiteY0" fmla="*/ 33 h 169912"/>
                <a:gd name="connsiteX1" fmla="*/ 79635 w 83492"/>
                <a:gd name="connsiteY1" fmla="*/ 49246 h 169912"/>
                <a:gd name="connsiteX2" fmla="*/ 55822 w 83492"/>
                <a:gd name="connsiteY2" fmla="*/ 73058 h 169912"/>
                <a:gd name="connsiteX3" fmla="*/ 70110 w 83492"/>
                <a:gd name="connsiteY3" fmla="*/ 104808 h 169912"/>
                <a:gd name="connsiteX4" fmla="*/ 24072 w 83492"/>
                <a:gd name="connsiteY4" fmla="*/ 169896 h 169912"/>
                <a:gd name="connsiteX5" fmla="*/ 82810 w 83492"/>
                <a:gd name="connsiteY5" fmla="*/ 98458 h 169912"/>
                <a:gd name="connsiteX6" fmla="*/ 54235 w 83492"/>
                <a:gd name="connsiteY6" fmla="*/ 57183 h 169912"/>
                <a:gd name="connsiteX7" fmla="*/ 260 w 83492"/>
                <a:gd name="connsiteY7" fmla="*/ 33 h 16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92" h="169912">
                  <a:moveTo>
                    <a:pt x="260" y="33"/>
                  </a:moveTo>
                  <a:cubicBezTo>
                    <a:pt x="4493" y="-1290"/>
                    <a:pt x="70375" y="37075"/>
                    <a:pt x="79635" y="49246"/>
                  </a:cubicBezTo>
                  <a:cubicBezTo>
                    <a:pt x="88895" y="61417"/>
                    <a:pt x="57410" y="63798"/>
                    <a:pt x="55822" y="73058"/>
                  </a:cubicBezTo>
                  <a:cubicBezTo>
                    <a:pt x="54235" y="82318"/>
                    <a:pt x="75402" y="88668"/>
                    <a:pt x="70110" y="104808"/>
                  </a:cubicBezTo>
                  <a:cubicBezTo>
                    <a:pt x="64818" y="120948"/>
                    <a:pt x="21955" y="170954"/>
                    <a:pt x="24072" y="169896"/>
                  </a:cubicBezTo>
                  <a:cubicBezTo>
                    <a:pt x="26189" y="168838"/>
                    <a:pt x="77783" y="117243"/>
                    <a:pt x="82810" y="98458"/>
                  </a:cubicBezTo>
                  <a:cubicBezTo>
                    <a:pt x="87837" y="79673"/>
                    <a:pt x="63760" y="69354"/>
                    <a:pt x="54235" y="57183"/>
                  </a:cubicBezTo>
                  <a:cubicBezTo>
                    <a:pt x="44710" y="45012"/>
                    <a:pt x="-3973" y="1356"/>
                    <a:pt x="26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085C91BF-6AEC-414B-A9A7-F980C7759053}"/>
                </a:ext>
              </a:extLst>
            </p:cNvPr>
            <p:cNvSpPr/>
            <p:nvPr/>
          </p:nvSpPr>
          <p:spPr>
            <a:xfrm>
              <a:off x="4197324" y="4633896"/>
              <a:ext cx="198887" cy="87330"/>
            </a:xfrm>
            <a:custGeom>
              <a:avLst/>
              <a:gdLst>
                <a:gd name="connsiteX0" fmla="*/ 26 w 198887"/>
                <a:gd name="connsiteY0" fmla="*/ 41292 h 87330"/>
                <a:gd name="connsiteX1" fmla="*/ 152426 w 198887"/>
                <a:gd name="connsiteY1" fmla="*/ 6367 h 87330"/>
                <a:gd name="connsiteX2" fmla="*/ 182589 w 198887"/>
                <a:gd name="connsiteY2" fmla="*/ 27004 h 87330"/>
                <a:gd name="connsiteX3" fmla="*/ 152426 w 198887"/>
                <a:gd name="connsiteY3" fmla="*/ 87329 h 87330"/>
                <a:gd name="connsiteX4" fmla="*/ 198464 w 198887"/>
                <a:gd name="connsiteY4" fmla="*/ 25417 h 87330"/>
                <a:gd name="connsiteX5" fmla="*/ 165126 w 198887"/>
                <a:gd name="connsiteY5" fmla="*/ 17 h 87330"/>
                <a:gd name="connsiteX6" fmla="*/ 26 w 198887"/>
                <a:gd name="connsiteY6" fmla="*/ 41292 h 8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87" h="87330">
                  <a:moveTo>
                    <a:pt x="26" y="41292"/>
                  </a:moveTo>
                  <a:cubicBezTo>
                    <a:pt x="-2091" y="42350"/>
                    <a:pt x="121999" y="8748"/>
                    <a:pt x="152426" y="6367"/>
                  </a:cubicBezTo>
                  <a:cubicBezTo>
                    <a:pt x="182853" y="3986"/>
                    <a:pt x="182589" y="13510"/>
                    <a:pt x="182589" y="27004"/>
                  </a:cubicBezTo>
                  <a:cubicBezTo>
                    <a:pt x="182589" y="40498"/>
                    <a:pt x="149780" y="87593"/>
                    <a:pt x="152426" y="87329"/>
                  </a:cubicBezTo>
                  <a:cubicBezTo>
                    <a:pt x="155072" y="87065"/>
                    <a:pt x="196347" y="39969"/>
                    <a:pt x="198464" y="25417"/>
                  </a:cubicBezTo>
                  <a:cubicBezTo>
                    <a:pt x="200581" y="10865"/>
                    <a:pt x="195553" y="-512"/>
                    <a:pt x="165126" y="17"/>
                  </a:cubicBezTo>
                  <a:cubicBezTo>
                    <a:pt x="134699" y="546"/>
                    <a:pt x="2143" y="40234"/>
                    <a:pt x="26" y="41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5DC43972-3965-4AC9-91C2-65A9C6827B82}"/>
                </a:ext>
              </a:extLst>
            </p:cNvPr>
            <p:cNvSpPr/>
            <p:nvPr/>
          </p:nvSpPr>
          <p:spPr>
            <a:xfrm>
              <a:off x="4310023" y="4546131"/>
              <a:ext cx="47993" cy="180238"/>
            </a:xfrm>
            <a:custGeom>
              <a:avLst/>
              <a:gdLst>
                <a:gd name="connsiteX0" fmla="*/ 31790 w 47993"/>
                <a:gd name="connsiteY0" fmla="*/ 469 h 180238"/>
                <a:gd name="connsiteX1" fmla="*/ 7977 w 47993"/>
                <a:gd name="connsiteY1" fmla="*/ 78257 h 180238"/>
                <a:gd name="connsiteX2" fmla="*/ 47665 w 47993"/>
                <a:gd name="connsiteY2" fmla="*/ 176682 h 180238"/>
                <a:gd name="connsiteX3" fmla="*/ 25440 w 47993"/>
                <a:gd name="connsiteY3" fmla="*/ 154457 h 180238"/>
                <a:gd name="connsiteX4" fmla="*/ 40 w 47993"/>
                <a:gd name="connsiteY4" fmla="*/ 114769 h 180238"/>
                <a:gd name="connsiteX5" fmla="*/ 31790 w 47993"/>
                <a:gd name="connsiteY5" fmla="*/ 469 h 1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93" h="180238">
                  <a:moveTo>
                    <a:pt x="31790" y="469"/>
                  </a:moveTo>
                  <a:cubicBezTo>
                    <a:pt x="33113" y="-5616"/>
                    <a:pt x="5331" y="48888"/>
                    <a:pt x="7977" y="78257"/>
                  </a:cubicBezTo>
                  <a:cubicBezTo>
                    <a:pt x="10623" y="107626"/>
                    <a:pt x="44755" y="163982"/>
                    <a:pt x="47665" y="176682"/>
                  </a:cubicBezTo>
                  <a:cubicBezTo>
                    <a:pt x="50576" y="189382"/>
                    <a:pt x="33377" y="164776"/>
                    <a:pt x="25440" y="154457"/>
                  </a:cubicBezTo>
                  <a:cubicBezTo>
                    <a:pt x="17503" y="144138"/>
                    <a:pt x="1363" y="137259"/>
                    <a:pt x="40" y="114769"/>
                  </a:cubicBezTo>
                  <a:cubicBezTo>
                    <a:pt x="-1283" y="92279"/>
                    <a:pt x="30467" y="6554"/>
                    <a:pt x="31790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C9761E60-57DD-4584-8B4B-AC520DA04986}"/>
                </a:ext>
              </a:extLst>
            </p:cNvPr>
            <p:cNvSpPr/>
            <p:nvPr/>
          </p:nvSpPr>
          <p:spPr>
            <a:xfrm>
              <a:off x="4073497" y="4475080"/>
              <a:ext cx="309830" cy="120812"/>
            </a:xfrm>
            <a:custGeom>
              <a:avLst/>
              <a:gdLst>
                <a:gd name="connsiteX0" fmla="*/ 28 w 309830"/>
                <a:gd name="connsiteY0" fmla="*/ 83 h 120812"/>
                <a:gd name="connsiteX1" fmla="*/ 128616 w 309830"/>
                <a:gd name="connsiteY1" fmla="*/ 58820 h 120812"/>
                <a:gd name="connsiteX2" fmla="*/ 223866 w 309830"/>
                <a:gd name="connsiteY2" fmla="*/ 71520 h 120812"/>
                <a:gd name="connsiteX3" fmla="*/ 309591 w 309830"/>
                <a:gd name="connsiteY3" fmla="*/ 120733 h 120812"/>
                <a:gd name="connsiteX4" fmla="*/ 196878 w 309830"/>
                <a:gd name="connsiteY4" fmla="*/ 58820 h 120812"/>
                <a:gd name="connsiteX5" fmla="*/ 117503 w 309830"/>
                <a:gd name="connsiteY5" fmla="*/ 46120 h 120812"/>
                <a:gd name="connsiteX6" fmla="*/ 28 w 309830"/>
                <a:gd name="connsiteY6" fmla="*/ 83 h 12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830" h="120812">
                  <a:moveTo>
                    <a:pt x="28" y="83"/>
                  </a:moveTo>
                  <a:cubicBezTo>
                    <a:pt x="1880" y="2200"/>
                    <a:pt x="91310" y="46914"/>
                    <a:pt x="128616" y="58820"/>
                  </a:cubicBezTo>
                  <a:cubicBezTo>
                    <a:pt x="165922" y="70726"/>
                    <a:pt x="193704" y="61201"/>
                    <a:pt x="223866" y="71520"/>
                  </a:cubicBezTo>
                  <a:cubicBezTo>
                    <a:pt x="254028" y="81839"/>
                    <a:pt x="314089" y="122850"/>
                    <a:pt x="309591" y="120733"/>
                  </a:cubicBezTo>
                  <a:cubicBezTo>
                    <a:pt x="305093" y="118616"/>
                    <a:pt x="228893" y="71255"/>
                    <a:pt x="196878" y="58820"/>
                  </a:cubicBezTo>
                  <a:cubicBezTo>
                    <a:pt x="164863" y="46385"/>
                    <a:pt x="147930" y="55380"/>
                    <a:pt x="117503" y="46120"/>
                  </a:cubicBezTo>
                  <a:cubicBezTo>
                    <a:pt x="87076" y="36860"/>
                    <a:pt x="-1824" y="-2034"/>
                    <a:pt x="2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E09A3ED2-C46C-411B-9F99-FD4851267011}"/>
                </a:ext>
              </a:extLst>
            </p:cNvPr>
            <p:cNvSpPr/>
            <p:nvPr/>
          </p:nvSpPr>
          <p:spPr>
            <a:xfrm>
              <a:off x="3435271" y="4860871"/>
              <a:ext cx="466960" cy="373257"/>
            </a:xfrm>
            <a:custGeom>
              <a:avLst/>
              <a:gdLst>
                <a:gd name="connsiteX0" fmla="*/ 466804 w 466960"/>
                <a:gd name="connsiteY0" fmla="*/ 54 h 373257"/>
                <a:gd name="connsiteX1" fmla="*/ 296942 w 466960"/>
                <a:gd name="connsiteY1" fmla="*/ 60379 h 373257"/>
                <a:gd name="connsiteX2" fmla="*/ 79 w 466960"/>
                <a:gd name="connsiteY2" fmla="*/ 373117 h 373257"/>
                <a:gd name="connsiteX3" fmla="*/ 266779 w 466960"/>
                <a:gd name="connsiteY3" fmla="*/ 101654 h 373257"/>
                <a:gd name="connsiteX4" fmla="*/ 220742 w 466960"/>
                <a:gd name="connsiteY4" fmla="*/ 193729 h 373257"/>
                <a:gd name="connsiteX5" fmla="*/ 325517 w 466960"/>
                <a:gd name="connsiteY5" fmla="*/ 52442 h 373257"/>
                <a:gd name="connsiteX6" fmla="*/ 466804 w 466960"/>
                <a:gd name="connsiteY6" fmla="*/ 54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960" h="373257">
                  <a:moveTo>
                    <a:pt x="466804" y="54"/>
                  </a:moveTo>
                  <a:cubicBezTo>
                    <a:pt x="462042" y="1377"/>
                    <a:pt x="374729" y="-1798"/>
                    <a:pt x="296942" y="60379"/>
                  </a:cubicBezTo>
                  <a:cubicBezTo>
                    <a:pt x="219154" y="122556"/>
                    <a:pt x="5106" y="366238"/>
                    <a:pt x="79" y="373117"/>
                  </a:cubicBezTo>
                  <a:cubicBezTo>
                    <a:pt x="-4948" y="379996"/>
                    <a:pt x="230002" y="131552"/>
                    <a:pt x="266779" y="101654"/>
                  </a:cubicBezTo>
                  <a:cubicBezTo>
                    <a:pt x="303556" y="71756"/>
                    <a:pt x="210952" y="201931"/>
                    <a:pt x="220742" y="193729"/>
                  </a:cubicBezTo>
                  <a:cubicBezTo>
                    <a:pt x="230532" y="185527"/>
                    <a:pt x="284771" y="83134"/>
                    <a:pt x="325517" y="52442"/>
                  </a:cubicBezTo>
                  <a:cubicBezTo>
                    <a:pt x="366263" y="21750"/>
                    <a:pt x="471566" y="-1269"/>
                    <a:pt x="466804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405246ED-0359-4751-9114-9A0763904F8E}"/>
                </a:ext>
              </a:extLst>
            </p:cNvPr>
            <p:cNvSpPr/>
            <p:nvPr/>
          </p:nvSpPr>
          <p:spPr>
            <a:xfrm>
              <a:off x="3272127" y="5250707"/>
              <a:ext cx="178622" cy="335243"/>
            </a:xfrm>
            <a:custGeom>
              <a:avLst/>
              <a:gdLst>
                <a:gd name="connsiteX0" fmla="*/ 177511 w 178622"/>
                <a:gd name="connsiteY0" fmla="*/ 2331 h 335243"/>
                <a:gd name="connsiteX1" fmla="*/ 26698 w 178622"/>
                <a:gd name="connsiteY1" fmla="*/ 243631 h 335243"/>
                <a:gd name="connsiteX2" fmla="*/ 6061 w 178622"/>
                <a:gd name="connsiteY2" fmla="*/ 329356 h 335243"/>
                <a:gd name="connsiteX3" fmla="*/ 94961 w 178622"/>
                <a:gd name="connsiteY3" fmla="*/ 97581 h 335243"/>
                <a:gd name="connsiteX4" fmla="*/ 94961 w 178622"/>
                <a:gd name="connsiteY4" fmla="*/ 119806 h 335243"/>
                <a:gd name="connsiteX5" fmla="*/ 177511 w 178622"/>
                <a:gd name="connsiteY5" fmla="*/ 2331 h 33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622" h="335243">
                  <a:moveTo>
                    <a:pt x="177511" y="2331"/>
                  </a:moveTo>
                  <a:cubicBezTo>
                    <a:pt x="166134" y="22969"/>
                    <a:pt x="55273" y="189127"/>
                    <a:pt x="26698" y="243631"/>
                  </a:cubicBezTo>
                  <a:cubicBezTo>
                    <a:pt x="-1877" y="298135"/>
                    <a:pt x="-5316" y="353698"/>
                    <a:pt x="6061" y="329356"/>
                  </a:cubicBezTo>
                  <a:cubicBezTo>
                    <a:pt x="17438" y="305014"/>
                    <a:pt x="80144" y="132506"/>
                    <a:pt x="94961" y="97581"/>
                  </a:cubicBezTo>
                  <a:cubicBezTo>
                    <a:pt x="109778" y="62656"/>
                    <a:pt x="80409" y="135152"/>
                    <a:pt x="94961" y="119806"/>
                  </a:cubicBezTo>
                  <a:cubicBezTo>
                    <a:pt x="109513" y="104460"/>
                    <a:pt x="188888" y="-18307"/>
                    <a:pt x="177511" y="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A3AE27A7-5816-4F93-994B-F060078CD20E}"/>
                </a:ext>
              </a:extLst>
            </p:cNvPr>
            <p:cNvSpPr/>
            <p:nvPr/>
          </p:nvSpPr>
          <p:spPr>
            <a:xfrm>
              <a:off x="3262255" y="4992384"/>
              <a:ext cx="517689" cy="633304"/>
            </a:xfrm>
            <a:custGeom>
              <a:avLst/>
              <a:gdLst>
                <a:gd name="connsiteX0" fmla="*/ 517583 w 517689"/>
                <a:gd name="connsiteY0" fmla="*/ 304 h 633304"/>
                <a:gd name="connsiteX1" fmla="*/ 235008 w 517689"/>
                <a:gd name="connsiteY1" fmla="*/ 247954 h 633304"/>
                <a:gd name="connsiteX2" fmla="*/ 327083 w 517689"/>
                <a:gd name="connsiteY2" fmla="*/ 166991 h 633304"/>
                <a:gd name="connsiteX3" fmla="*/ 158808 w 517689"/>
                <a:gd name="connsiteY3" fmla="*/ 406704 h 633304"/>
                <a:gd name="connsiteX4" fmla="*/ 241358 w 517689"/>
                <a:gd name="connsiteY4" fmla="*/ 279704 h 633304"/>
                <a:gd name="connsiteX5" fmla="*/ 165158 w 517689"/>
                <a:gd name="connsiteY5" fmla="*/ 390829 h 633304"/>
                <a:gd name="connsiteX6" fmla="*/ 95308 w 517689"/>
                <a:gd name="connsiteY6" fmla="*/ 498779 h 633304"/>
                <a:gd name="connsiteX7" fmla="*/ 79433 w 517689"/>
                <a:gd name="connsiteY7" fmla="*/ 632129 h 633304"/>
                <a:gd name="connsiteX8" fmla="*/ 58 w 517689"/>
                <a:gd name="connsiteY8" fmla="*/ 565454 h 633304"/>
                <a:gd name="connsiteX9" fmla="*/ 66733 w 517689"/>
                <a:gd name="connsiteY9" fmla="*/ 592441 h 633304"/>
                <a:gd name="connsiteX10" fmla="*/ 76258 w 517689"/>
                <a:gd name="connsiteY10" fmla="*/ 517829 h 633304"/>
                <a:gd name="connsiteX11" fmla="*/ 198495 w 517689"/>
                <a:gd name="connsiteY11" fmla="*/ 306691 h 633304"/>
                <a:gd name="connsiteX12" fmla="*/ 517583 w 517689"/>
                <a:gd name="connsiteY12" fmla="*/ 304 h 63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89" h="633304">
                  <a:moveTo>
                    <a:pt x="517583" y="304"/>
                  </a:moveTo>
                  <a:cubicBezTo>
                    <a:pt x="523668" y="-9485"/>
                    <a:pt x="266758" y="220173"/>
                    <a:pt x="235008" y="247954"/>
                  </a:cubicBezTo>
                  <a:cubicBezTo>
                    <a:pt x="203258" y="275735"/>
                    <a:pt x="339783" y="140533"/>
                    <a:pt x="327083" y="166991"/>
                  </a:cubicBezTo>
                  <a:cubicBezTo>
                    <a:pt x="314383" y="193449"/>
                    <a:pt x="173095" y="387919"/>
                    <a:pt x="158808" y="406704"/>
                  </a:cubicBezTo>
                  <a:cubicBezTo>
                    <a:pt x="144521" y="425489"/>
                    <a:pt x="240300" y="282350"/>
                    <a:pt x="241358" y="279704"/>
                  </a:cubicBezTo>
                  <a:cubicBezTo>
                    <a:pt x="242416" y="277058"/>
                    <a:pt x="189500" y="354317"/>
                    <a:pt x="165158" y="390829"/>
                  </a:cubicBezTo>
                  <a:cubicBezTo>
                    <a:pt x="140816" y="427342"/>
                    <a:pt x="109595" y="458562"/>
                    <a:pt x="95308" y="498779"/>
                  </a:cubicBezTo>
                  <a:cubicBezTo>
                    <a:pt x="81021" y="538996"/>
                    <a:pt x="95308" y="621017"/>
                    <a:pt x="79433" y="632129"/>
                  </a:cubicBezTo>
                  <a:cubicBezTo>
                    <a:pt x="63558" y="643242"/>
                    <a:pt x="2175" y="572069"/>
                    <a:pt x="58" y="565454"/>
                  </a:cubicBezTo>
                  <a:cubicBezTo>
                    <a:pt x="-2059" y="558839"/>
                    <a:pt x="54033" y="600378"/>
                    <a:pt x="66733" y="592441"/>
                  </a:cubicBezTo>
                  <a:cubicBezTo>
                    <a:pt x="79433" y="584504"/>
                    <a:pt x="54298" y="565454"/>
                    <a:pt x="76258" y="517829"/>
                  </a:cubicBezTo>
                  <a:cubicBezTo>
                    <a:pt x="98218" y="470204"/>
                    <a:pt x="125735" y="391622"/>
                    <a:pt x="198495" y="306691"/>
                  </a:cubicBezTo>
                  <a:cubicBezTo>
                    <a:pt x="271255" y="221760"/>
                    <a:pt x="511498" y="10093"/>
                    <a:pt x="517583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D6CD7894-A4F7-46B4-BDD8-115D5237B978}"/>
                </a:ext>
              </a:extLst>
            </p:cNvPr>
            <p:cNvSpPr/>
            <p:nvPr/>
          </p:nvSpPr>
          <p:spPr>
            <a:xfrm>
              <a:off x="3762256" y="4730520"/>
              <a:ext cx="352028" cy="286360"/>
            </a:xfrm>
            <a:custGeom>
              <a:avLst/>
              <a:gdLst>
                <a:gd name="connsiteX0" fmla="*/ 349369 w 352028"/>
                <a:gd name="connsiteY0" fmla="*/ 3405 h 286360"/>
                <a:gd name="connsiteX1" fmla="*/ 93782 w 352028"/>
                <a:gd name="connsiteY1" fmla="*/ 184380 h 286360"/>
                <a:gd name="connsiteX2" fmla="*/ 182682 w 352028"/>
                <a:gd name="connsiteY2" fmla="*/ 133580 h 286360"/>
                <a:gd name="connsiteX3" fmla="*/ 119 w 352028"/>
                <a:gd name="connsiteY3" fmla="*/ 285980 h 286360"/>
                <a:gd name="connsiteX4" fmla="*/ 214432 w 352028"/>
                <a:gd name="connsiteY4" fmla="*/ 81193 h 286360"/>
                <a:gd name="connsiteX5" fmla="*/ 349369 w 352028"/>
                <a:gd name="connsiteY5" fmla="*/ 3405 h 2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28" h="286360">
                  <a:moveTo>
                    <a:pt x="349369" y="3405"/>
                  </a:moveTo>
                  <a:cubicBezTo>
                    <a:pt x="329261" y="20603"/>
                    <a:pt x="121563" y="162684"/>
                    <a:pt x="93782" y="184380"/>
                  </a:cubicBezTo>
                  <a:cubicBezTo>
                    <a:pt x="66001" y="206076"/>
                    <a:pt x="198292" y="116647"/>
                    <a:pt x="182682" y="133580"/>
                  </a:cubicBezTo>
                  <a:cubicBezTo>
                    <a:pt x="167071" y="150513"/>
                    <a:pt x="-5172" y="294711"/>
                    <a:pt x="119" y="285980"/>
                  </a:cubicBezTo>
                  <a:cubicBezTo>
                    <a:pt x="5410" y="277249"/>
                    <a:pt x="158076" y="124849"/>
                    <a:pt x="214432" y="81193"/>
                  </a:cubicBezTo>
                  <a:cubicBezTo>
                    <a:pt x="270788" y="37537"/>
                    <a:pt x="369477" y="-13793"/>
                    <a:pt x="349369" y="3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87A9ED26-31C4-4748-BF13-494538117B2D}"/>
                </a:ext>
              </a:extLst>
            </p:cNvPr>
            <p:cNvSpPr/>
            <p:nvPr/>
          </p:nvSpPr>
          <p:spPr>
            <a:xfrm>
              <a:off x="3363910" y="5132351"/>
              <a:ext cx="314072" cy="493859"/>
            </a:xfrm>
            <a:custGeom>
              <a:avLst/>
              <a:gdLst>
                <a:gd name="connsiteX0" fmla="*/ 57153 w 314072"/>
                <a:gd name="connsiteY0" fmla="*/ 330237 h 493859"/>
                <a:gd name="connsiteX1" fmla="*/ 285753 w 314072"/>
                <a:gd name="connsiteY1" fmla="*/ 34962 h 493859"/>
                <a:gd name="connsiteX2" fmla="*/ 212728 w 314072"/>
                <a:gd name="connsiteY2" fmla="*/ 131799 h 493859"/>
                <a:gd name="connsiteX3" fmla="*/ 165103 w 314072"/>
                <a:gd name="connsiteY3" fmla="*/ 282612 h 493859"/>
                <a:gd name="connsiteX4" fmla="*/ 157165 w 314072"/>
                <a:gd name="connsiteY4" fmla="*/ 352462 h 493859"/>
                <a:gd name="connsiteX5" fmla="*/ 128590 w 314072"/>
                <a:gd name="connsiteY5" fmla="*/ 355637 h 493859"/>
                <a:gd name="connsiteX6" fmla="*/ 84140 w 314072"/>
                <a:gd name="connsiteY6" fmla="*/ 408024 h 493859"/>
                <a:gd name="connsiteX7" fmla="*/ 3 w 314072"/>
                <a:gd name="connsiteY7" fmla="*/ 493749 h 493859"/>
                <a:gd name="connsiteX8" fmla="*/ 87315 w 314072"/>
                <a:gd name="connsiteY8" fmla="*/ 388974 h 493859"/>
                <a:gd name="connsiteX9" fmla="*/ 241303 w 314072"/>
                <a:gd name="connsiteY9" fmla="*/ 149262 h 493859"/>
                <a:gd name="connsiteX10" fmla="*/ 312740 w 314072"/>
                <a:gd name="connsiteY10" fmla="*/ 37 h 493859"/>
                <a:gd name="connsiteX11" fmla="*/ 184153 w 314072"/>
                <a:gd name="connsiteY11" fmla="*/ 136562 h 493859"/>
                <a:gd name="connsiteX12" fmla="*/ 57153 w 314072"/>
                <a:gd name="connsiteY12" fmla="*/ 330237 h 49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072" h="493859">
                  <a:moveTo>
                    <a:pt x="57153" y="330237"/>
                  </a:moveTo>
                  <a:cubicBezTo>
                    <a:pt x="74086" y="313304"/>
                    <a:pt x="259824" y="68035"/>
                    <a:pt x="285753" y="34962"/>
                  </a:cubicBezTo>
                  <a:cubicBezTo>
                    <a:pt x="311682" y="1889"/>
                    <a:pt x="232836" y="90524"/>
                    <a:pt x="212728" y="131799"/>
                  </a:cubicBezTo>
                  <a:cubicBezTo>
                    <a:pt x="192620" y="173074"/>
                    <a:pt x="174363" y="245835"/>
                    <a:pt x="165103" y="282612"/>
                  </a:cubicBezTo>
                  <a:cubicBezTo>
                    <a:pt x="155843" y="319389"/>
                    <a:pt x="163251" y="340291"/>
                    <a:pt x="157165" y="352462"/>
                  </a:cubicBezTo>
                  <a:cubicBezTo>
                    <a:pt x="151080" y="364633"/>
                    <a:pt x="140761" y="346377"/>
                    <a:pt x="128590" y="355637"/>
                  </a:cubicBezTo>
                  <a:cubicBezTo>
                    <a:pt x="116419" y="364897"/>
                    <a:pt x="105571" y="385005"/>
                    <a:pt x="84140" y="408024"/>
                  </a:cubicBezTo>
                  <a:cubicBezTo>
                    <a:pt x="62709" y="431043"/>
                    <a:pt x="-526" y="496924"/>
                    <a:pt x="3" y="493749"/>
                  </a:cubicBezTo>
                  <a:cubicBezTo>
                    <a:pt x="532" y="490574"/>
                    <a:pt x="47098" y="446389"/>
                    <a:pt x="87315" y="388974"/>
                  </a:cubicBezTo>
                  <a:cubicBezTo>
                    <a:pt x="127532" y="331560"/>
                    <a:pt x="203732" y="214085"/>
                    <a:pt x="241303" y="149262"/>
                  </a:cubicBezTo>
                  <a:cubicBezTo>
                    <a:pt x="278874" y="84439"/>
                    <a:pt x="322265" y="2154"/>
                    <a:pt x="312740" y="37"/>
                  </a:cubicBezTo>
                  <a:cubicBezTo>
                    <a:pt x="303215" y="-2080"/>
                    <a:pt x="221724" y="85497"/>
                    <a:pt x="184153" y="136562"/>
                  </a:cubicBezTo>
                  <a:cubicBezTo>
                    <a:pt x="146582" y="187627"/>
                    <a:pt x="40220" y="347170"/>
                    <a:pt x="57153" y="330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427BAA8A-9A61-4E32-B403-4965219479A4}"/>
                </a:ext>
              </a:extLst>
            </p:cNvPr>
            <p:cNvSpPr/>
            <p:nvPr/>
          </p:nvSpPr>
          <p:spPr>
            <a:xfrm>
              <a:off x="3831859" y="4890657"/>
              <a:ext cx="267516" cy="176660"/>
            </a:xfrm>
            <a:custGeom>
              <a:avLst/>
              <a:gdLst>
                <a:gd name="connsiteX0" fmla="*/ 3541 w 267516"/>
                <a:gd name="connsiteY0" fmla="*/ 141718 h 176660"/>
                <a:gd name="connsiteX1" fmla="*/ 130541 w 267516"/>
                <a:gd name="connsiteY1" fmla="*/ 13131 h 176660"/>
                <a:gd name="connsiteX2" fmla="*/ 143241 w 267516"/>
                <a:gd name="connsiteY2" fmla="*/ 35356 h 176660"/>
                <a:gd name="connsiteX3" fmla="*/ 192454 w 267516"/>
                <a:gd name="connsiteY3" fmla="*/ 94093 h 176660"/>
                <a:gd name="connsiteX4" fmla="*/ 267066 w 267516"/>
                <a:gd name="connsiteY4" fmla="*/ 176643 h 176660"/>
                <a:gd name="connsiteX5" fmla="*/ 219441 w 267516"/>
                <a:gd name="connsiteY5" fmla="*/ 100443 h 176660"/>
                <a:gd name="connsiteX6" fmla="*/ 135304 w 267516"/>
                <a:gd name="connsiteY6" fmla="*/ 431 h 176660"/>
                <a:gd name="connsiteX7" fmla="*/ 44816 w 267516"/>
                <a:gd name="connsiteY7" fmla="*/ 67106 h 176660"/>
                <a:gd name="connsiteX8" fmla="*/ 3541 w 267516"/>
                <a:gd name="connsiteY8" fmla="*/ 141718 h 17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516" h="176660">
                  <a:moveTo>
                    <a:pt x="3541" y="141718"/>
                  </a:moveTo>
                  <a:cubicBezTo>
                    <a:pt x="17828" y="132722"/>
                    <a:pt x="107258" y="30858"/>
                    <a:pt x="130541" y="13131"/>
                  </a:cubicBezTo>
                  <a:cubicBezTo>
                    <a:pt x="153824" y="-4596"/>
                    <a:pt x="132922" y="21862"/>
                    <a:pt x="143241" y="35356"/>
                  </a:cubicBezTo>
                  <a:cubicBezTo>
                    <a:pt x="153560" y="48850"/>
                    <a:pt x="171817" y="70545"/>
                    <a:pt x="192454" y="94093"/>
                  </a:cubicBezTo>
                  <a:cubicBezTo>
                    <a:pt x="213091" y="117641"/>
                    <a:pt x="262568" y="175585"/>
                    <a:pt x="267066" y="176643"/>
                  </a:cubicBezTo>
                  <a:cubicBezTo>
                    <a:pt x="271564" y="177701"/>
                    <a:pt x="241401" y="129812"/>
                    <a:pt x="219441" y="100443"/>
                  </a:cubicBezTo>
                  <a:cubicBezTo>
                    <a:pt x="197481" y="71074"/>
                    <a:pt x="164408" y="5987"/>
                    <a:pt x="135304" y="431"/>
                  </a:cubicBezTo>
                  <a:cubicBezTo>
                    <a:pt x="106200" y="-5125"/>
                    <a:pt x="68364" y="44352"/>
                    <a:pt x="44816" y="67106"/>
                  </a:cubicBezTo>
                  <a:cubicBezTo>
                    <a:pt x="21268" y="89860"/>
                    <a:pt x="-10746" y="150714"/>
                    <a:pt x="3541" y="141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D0A23EF0-9902-4FB9-B5BD-465C163115C1}"/>
                </a:ext>
              </a:extLst>
            </p:cNvPr>
            <p:cNvSpPr/>
            <p:nvPr/>
          </p:nvSpPr>
          <p:spPr>
            <a:xfrm>
              <a:off x="3975092" y="4874685"/>
              <a:ext cx="443673" cy="83122"/>
            </a:xfrm>
            <a:custGeom>
              <a:avLst/>
              <a:gdLst>
                <a:gd name="connsiteX0" fmla="*/ 8 w 443673"/>
                <a:gd name="connsiteY0" fmla="*/ 528 h 83122"/>
                <a:gd name="connsiteX1" fmla="*/ 84146 w 443673"/>
                <a:gd name="connsiteY1" fmla="*/ 32278 h 83122"/>
                <a:gd name="connsiteX2" fmla="*/ 117483 w 443673"/>
                <a:gd name="connsiteY2" fmla="*/ 65615 h 83122"/>
                <a:gd name="connsiteX3" fmla="*/ 438158 w 443673"/>
                <a:gd name="connsiteY3" fmla="*/ 83078 h 83122"/>
                <a:gd name="connsiteX4" fmla="*/ 309571 w 443673"/>
                <a:gd name="connsiteY4" fmla="*/ 70378 h 83122"/>
                <a:gd name="connsiteX5" fmla="*/ 169871 w 443673"/>
                <a:gd name="connsiteY5" fmla="*/ 62440 h 83122"/>
                <a:gd name="connsiteX6" fmla="*/ 79383 w 443673"/>
                <a:gd name="connsiteY6" fmla="*/ 59265 h 83122"/>
                <a:gd name="connsiteX7" fmla="*/ 8 w 443673"/>
                <a:gd name="connsiteY7" fmla="*/ 528 h 8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673" h="83122">
                  <a:moveTo>
                    <a:pt x="8" y="528"/>
                  </a:moveTo>
                  <a:cubicBezTo>
                    <a:pt x="802" y="-3970"/>
                    <a:pt x="64567" y="21430"/>
                    <a:pt x="84146" y="32278"/>
                  </a:cubicBezTo>
                  <a:cubicBezTo>
                    <a:pt x="103725" y="43126"/>
                    <a:pt x="58481" y="57148"/>
                    <a:pt x="117483" y="65615"/>
                  </a:cubicBezTo>
                  <a:cubicBezTo>
                    <a:pt x="176485" y="74082"/>
                    <a:pt x="406143" y="82284"/>
                    <a:pt x="438158" y="83078"/>
                  </a:cubicBezTo>
                  <a:cubicBezTo>
                    <a:pt x="470173" y="83872"/>
                    <a:pt x="354285" y="73818"/>
                    <a:pt x="309571" y="70378"/>
                  </a:cubicBezTo>
                  <a:cubicBezTo>
                    <a:pt x="264857" y="66938"/>
                    <a:pt x="208236" y="64292"/>
                    <a:pt x="169871" y="62440"/>
                  </a:cubicBezTo>
                  <a:cubicBezTo>
                    <a:pt x="131506" y="60588"/>
                    <a:pt x="103725" y="68261"/>
                    <a:pt x="79383" y="59265"/>
                  </a:cubicBezTo>
                  <a:cubicBezTo>
                    <a:pt x="55041" y="50269"/>
                    <a:pt x="-786" y="5026"/>
                    <a:pt x="8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8C3D2CD3-0B7F-446A-BD8F-11E4B7FCF894}"/>
                </a:ext>
              </a:extLst>
            </p:cNvPr>
            <p:cNvSpPr/>
            <p:nvPr/>
          </p:nvSpPr>
          <p:spPr>
            <a:xfrm>
              <a:off x="3973206" y="4717428"/>
              <a:ext cx="212587" cy="156197"/>
            </a:xfrm>
            <a:custGeom>
              <a:avLst/>
              <a:gdLst>
                <a:gd name="connsiteX0" fmla="*/ 307 w 212587"/>
                <a:gd name="connsiteY0" fmla="*/ 156197 h 156197"/>
                <a:gd name="connsiteX1" fmla="*/ 81269 w 212587"/>
                <a:gd name="connsiteY1" fmla="*/ 114922 h 156197"/>
                <a:gd name="connsiteX2" fmla="*/ 205094 w 212587"/>
                <a:gd name="connsiteY2" fmla="*/ 2210 h 156197"/>
                <a:gd name="connsiteX3" fmla="*/ 193982 w 212587"/>
                <a:gd name="connsiteY3" fmla="*/ 45072 h 156197"/>
                <a:gd name="connsiteX4" fmla="*/ 154294 w 212587"/>
                <a:gd name="connsiteY4" fmla="*/ 105397 h 156197"/>
                <a:gd name="connsiteX5" fmla="*/ 160644 w 212587"/>
                <a:gd name="connsiteY5" fmla="*/ 102222 h 156197"/>
                <a:gd name="connsiteX6" fmla="*/ 200332 w 212587"/>
                <a:gd name="connsiteY6" fmla="*/ 40310 h 156197"/>
                <a:gd name="connsiteX7" fmla="*/ 109844 w 212587"/>
                <a:gd name="connsiteY7" fmla="*/ 114922 h 156197"/>
                <a:gd name="connsiteX8" fmla="*/ 307 w 212587"/>
                <a:gd name="connsiteY8" fmla="*/ 156197 h 1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87" h="156197">
                  <a:moveTo>
                    <a:pt x="307" y="156197"/>
                  </a:moveTo>
                  <a:cubicBezTo>
                    <a:pt x="-4455" y="156197"/>
                    <a:pt x="47138" y="140586"/>
                    <a:pt x="81269" y="114922"/>
                  </a:cubicBezTo>
                  <a:cubicBezTo>
                    <a:pt x="115400" y="89257"/>
                    <a:pt x="186309" y="13852"/>
                    <a:pt x="205094" y="2210"/>
                  </a:cubicBezTo>
                  <a:cubicBezTo>
                    <a:pt x="223879" y="-9432"/>
                    <a:pt x="202449" y="27874"/>
                    <a:pt x="193982" y="45072"/>
                  </a:cubicBezTo>
                  <a:cubicBezTo>
                    <a:pt x="185515" y="62270"/>
                    <a:pt x="159850" y="95872"/>
                    <a:pt x="154294" y="105397"/>
                  </a:cubicBezTo>
                  <a:cubicBezTo>
                    <a:pt x="148738" y="114922"/>
                    <a:pt x="152971" y="113070"/>
                    <a:pt x="160644" y="102222"/>
                  </a:cubicBezTo>
                  <a:cubicBezTo>
                    <a:pt x="168317" y="91374"/>
                    <a:pt x="208799" y="38193"/>
                    <a:pt x="200332" y="40310"/>
                  </a:cubicBezTo>
                  <a:cubicBezTo>
                    <a:pt x="191865" y="42427"/>
                    <a:pt x="139742" y="95872"/>
                    <a:pt x="109844" y="114922"/>
                  </a:cubicBezTo>
                  <a:cubicBezTo>
                    <a:pt x="79946" y="133972"/>
                    <a:pt x="5069" y="156197"/>
                    <a:pt x="307" y="156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1DD31468-954A-4C6A-BF5A-52CE1525E4A8}"/>
                </a:ext>
              </a:extLst>
            </p:cNvPr>
            <p:cNvSpPr/>
            <p:nvPr/>
          </p:nvSpPr>
          <p:spPr>
            <a:xfrm>
              <a:off x="3910175" y="4663895"/>
              <a:ext cx="326284" cy="237715"/>
            </a:xfrm>
            <a:custGeom>
              <a:avLst/>
              <a:gdLst>
                <a:gd name="connsiteX0" fmla="*/ 9363 w 326284"/>
                <a:gd name="connsiteY0" fmla="*/ 230368 h 237715"/>
                <a:gd name="connsiteX1" fmla="*/ 241138 w 326284"/>
                <a:gd name="connsiteY1" fmla="*/ 49393 h 237715"/>
                <a:gd name="connsiteX2" fmla="*/ 323688 w 326284"/>
                <a:gd name="connsiteY2" fmla="*/ 180 h 237715"/>
                <a:gd name="connsiteX3" fmla="*/ 304638 w 326284"/>
                <a:gd name="connsiteY3" fmla="*/ 35105 h 237715"/>
                <a:gd name="connsiteX4" fmla="*/ 295113 w 326284"/>
                <a:gd name="connsiteY4" fmla="*/ 93843 h 237715"/>
                <a:gd name="connsiteX5" fmla="*/ 272888 w 326284"/>
                <a:gd name="connsiteY5" fmla="*/ 152580 h 237715"/>
                <a:gd name="connsiteX6" fmla="*/ 293525 w 326284"/>
                <a:gd name="connsiteY6" fmla="*/ 41455 h 237715"/>
                <a:gd name="connsiteX7" fmla="*/ 215738 w 326284"/>
                <a:gd name="connsiteY7" fmla="*/ 92255 h 237715"/>
                <a:gd name="connsiteX8" fmla="*/ 157000 w 326284"/>
                <a:gd name="connsiteY8" fmla="*/ 131943 h 237715"/>
                <a:gd name="connsiteX9" fmla="*/ 56988 w 326284"/>
                <a:gd name="connsiteY9" fmla="*/ 197030 h 237715"/>
                <a:gd name="connsiteX10" fmla="*/ 9363 w 326284"/>
                <a:gd name="connsiteY10" fmla="*/ 230368 h 2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284" h="237715">
                  <a:moveTo>
                    <a:pt x="9363" y="230368"/>
                  </a:moveTo>
                  <a:cubicBezTo>
                    <a:pt x="40055" y="205762"/>
                    <a:pt x="188751" y="87758"/>
                    <a:pt x="241138" y="49393"/>
                  </a:cubicBezTo>
                  <a:cubicBezTo>
                    <a:pt x="293526" y="11028"/>
                    <a:pt x="313105" y="2561"/>
                    <a:pt x="323688" y="180"/>
                  </a:cubicBezTo>
                  <a:cubicBezTo>
                    <a:pt x="334271" y="-2201"/>
                    <a:pt x="309400" y="19495"/>
                    <a:pt x="304638" y="35105"/>
                  </a:cubicBezTo>
                  <a:cubicBezTo>
                    <a:pt x="299876" y="50715"/>
                    <a:pt x="300405" y="74264"/>
                    <a:pt x="295113" y="93843"/>
                  </a:cubicBezTo>
                  <a:cubicBezTo>
                    <a:pt x="289821" y="113422"/>
                    <a:pt x="273153" y="161311"/>
                    <a:pt x="272888" y="152580"/>
                  </a:cubicBezTo>
                  <a:cubicBezTo>
                    <a:pt x="272623" y="143849"/>
                    <a:pt x="303050" y="51509"/>
                    <a:pt x="293525" y="41455"/>
                  </a:cubicBezTo>
                  <a:cubicBezTo>
                    <a:pt x="284000" y="31401"/>
                    <a:pt x="215738" y="92255"/>
                    <a:pt x="215738" y="92255"/>
                  </a:cubicBezTo>
                  <a:cubicBezTo>
                    <a:pt x="192984" y="107336"/>
                    <a:pt x="157000" y="131943"/>
                    <a:pt x="157000" y="131943"/>
                  </a:cubicBezTo>
                  <a:cubicBezTo>
                    <a:pt x="130542" y="149406"/>
                    <a:pt x="82917" y="183007"/>
                    <a:pt x="56988" y="197030"/>
                  </a:cubicBezTo>
                  <a:cubicBezTo>
                    <a:pt x="31059" y="211053"/>
                    <a:pt x="-21329" y="254974"/>
                    <a:pt x="9363" y="230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6F989BC0-0F23-4397-9143-255D7BF183E1}"/>
                </a:ext>
              </a:extLst>
            </p:cNvPr>
            <p:cNvSpPr/>
            <p:nvPr/>
          </p:nvSpPr>
          <p:spPr>
            <a:xfrm>
              <a:off x="3520895" y="4982296"/>
              <a:ext cx="419212" cy="589621"/>
            </a:xfrm>
            <a:custGeom>
              <a:avLst/>
              <a:gdLst>
                <a:gd name="connsiteX0" fmla="*/ 1768 w 419212"/>
                <a:gd name="connsiteY0" fmla="*/ 588242 h 589621"/>
                <a:gd name="connsiteX1" fmla="*/ 71618 w 419212"/>
                <a:gd name="connsiteY1" fmla="*/ 399329 h 589621"/>
                <a:gd name="connsiteX2" fmla="*/ 252593 w 419212"/>
                <a:gd name="connsiteY2" fmla="*/ 58017 h 589621"/>
                <a:gd name="connsiteX3" fmla="*/ 227193 w 419212"/>
                <a:gd name="connsiteY3" fmla="*/ 169142 h 589621"/>
                <a:gd name="connsiteX4" fmla="*/ 257355 w 419212"/>
                <a:gd name="connsiteY4" fmla="*/ 65954 h 589621"/>
                <a:gd name="connsiteX5" fmla="*/ 354193 w 419212"/>
                <a:gd name="connsiteY5" fmla="*/ 54842 h 589621"/>
                <a:gd name="connsiteX6" fmla="*/ 271643 w 419212"/>
                <a:gd name="connsiteY6" fmla="*/ 31029 h 589621"/>
                <a:gd name="connsiteX7" fmla="*/ 417693 w 419212"/>
                <a:gd name="connsiteY7" fmla="*/ 42142 h 589621"/>
                <a:gd name="connsiteX8" fmla="*/ 346255 w 419212"/>
                <a:gd name="connsiteY8" fmla="*/ 5629 h 589621"/>
                <a:gd name="connsiteX9" fmla="*/ 319268 w 419212"/>
                <a:gd name="connsiteY9" fmla="*/ 4042 h 589621"/>
                <a:gd name="connsiteX10" fmla="*/ 295455 w 419212"/>
                <a:gd name="connsiteY10" fmla="*/ 43729 h 589621"/>
                <a:gd name="connsiteX11" fmla="*/ 260530 w 419212"/>
                <a:gd name="connsiteY11" fmla="*/ 102467 h 589621"/>
                <a:gd name="connsiteX12" fmla="*/ 181155 w 419212"/>
                <a:gd name="connsiteY12" fmla="*/ 285029 h 589621"/>
                <a:gd name="connsiteX13" fmla="*/ 235130 w 419212"/>
                <a:gd name="connsiteY13" fmla="*/ 75479 h 589621"/>
                <a:gd name="connsiteX14" fmla="*/ 135118 w 419212"/>
                <a:gd name="connsiteY14" fmla="*/ 307254 h 589621"/>
                <a:gd name="connsiteX15" fmla="*/ 1768 w 419212"/>
                <a:gd name="connsiteY15" fmla="*/ 588242 h 58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212" h="589621">
                  <a:moveTo>
                    <a:pt x="1768" y="588242"/>
                  </a:moveTo>
                  <a:cubicBezTo>
                    <a:pt x="-8815" y="603588"/>
                    <a:pt x="29814" y="487700"/>
                    <a:pt x="71618" y="399329"/>
                  </a:cubicBezTo>
                  <a:cubicBezTo>
                    <a:pt x="113422" y="310958"/>
                    <a:pt x="226664" y="96381"/>
                    <a:pt x="252593" y="58017"/>
                  </a:cubicBezTo>
                  <a:cubicBezTo>
                    <a:pt x="278522" y="19653"/>
                    <a:pt x="226399" y="167819"/>
                    <a:pt x="227193" y="169142"/>
                  </a:cubicBezTo>
                  <a:cubicBezTo>
                    <a:pt x="227987" y="170465"/>
                    <a:pt x="236189" y="85004"/>
                    <a:pt x="257355" y="65954"/>
                  </a:cubicBezTo>
                  <a:cubicBezTo>
                    <a:pt x="278521" y="46904"/>
                    <a:pt x="351812" y="60663"/>
                    <a:pt x="354193" y="54842"/>
                  </a:cubicBezTo>
                  <a:cubicBezTo>
                    <a:pt x="356574" y="49021"/>
                    <a:pt x="261060" y="33146"/>
                    <a:pt x="271643" y="31029"/>
                  </a:cubicBezTo>
                  <a:cubicBezTo>
                    <a:pt x="282226" y="28912"/>
                    <a:pt x="405258" y="46375"/>
                    <a:pt x="417693" y="42142"/>
                  </a:cubicBezTo>
                  <a:cubicBezTo>
                    <a:pt x="430128" y="37909"/>
                    <a:pt x="362659" y="11979"/>
                    <a:pt x="346255" y="5629"/>
                  </a:cubicBezTo>
                  <a:cubicBezTo>
                    <a:pt x="329851" y="-721"/>
                    <a:pt x="327735" y="-2308"/>
                    <a:pt x="319268" y="4042"/>
                  </a:cubicBezTo>
                  <a:cubicBezTo>
                    <a:pt x="310801" y="10392"/>
                    <a:pt x="305245" y="27325"/>
                    <a:pt x="295455" y="43729"/>
                  </a:cubicBezTo>
                  <a:cubicBezTo>
                    <a:pt x="285665" y="60133"/>
                    <a:pt x="279580" y="62250"/>
                    <a:pt x="260530" y="102467"/>
                  </a:cubicBezTo>
                  <a:cubicBezTo>
                    <a:pt x="241480" y="142684"/>
                    <a:pt x="185388" y="289527"/>
                    <a:pt x="181155" y="285029"/>
                  </a:cubicBezTo>
                  <a:cubicBezTo>
                    <a:pt x="176922" y="280531"/>
                    <a:pt x="242803" y="71775"/>
                    <a:pt x="235130" y="75479"/>
                  </a:cubicBezTo>
                  <a:cubicBezTo>
                    <a:pt x="227457" y="79183"/>
                    <a:pt x="176657" y="218089"/>
                    <a:pt x="135118" y="307254"/>
                  </a:cubicBezTo>
                  <a:cubicBezTo>
                    <a:pt x="93579" y="396419"/>
                    <a:pt x="12351" y="572896"/>
                    <a:pt x="1768" y="588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F18CBBFA-AE69-4BBC-BAA0-4AF990BCBDCD}"/>
                </a:ext>
              </a:extLst>
            </p:cNvPr>
            <p:cNvSpPr/>
            <p:nvPr/>
          </p:nvSpPr>
          <p:spPr>
            <a:xfrm>
              <a:off x="3495790" y="4992023"/>
              <a:ext cx="328520" cy="577691"/>
            </a:xfrm>
            <a:custGeom>
              <a:avLst/>
              <a:gdLst>
                <a:gd name="connsiteX0" fmla="*/ 328498 w 328520"/>
                <a:gd name="connsiteY0" fmla="*/ 2252 h 577691"/>
                <a:gd name="connsiteX1" fmla="*/ 209435 w 328520"/>
                <a:gd name="connsiteY1" fmla="*/ 129252 h 577691"/>
                <a:gd name="connsiteX2" fmla="*/ 34810 w 328520"/>
                <a:gd name="connsiteY2" fmla="*/ 495965 h 577691"/>
                <a:gd name="connsiteX3" fmla="*/ 14173 w 328520"/>
                <a:gd name="connsiteY3" fmla="*/ 548352 h 577691"/>
                <a:gd name="connsiteX4" fmla="*/ 199910 w 328520"/>
                <a:gd name="connsiteY4" fmla="*/ 126077 h 577691"/>
                <a:gd name="connsiteX5" fmla="*/ 198323 w 328520"/>
                <a:gd name="connsiteY5" fmla="*/ 127665 h 577691"/>
                <a:gd name="connsiteX6" fmla="*/ 218960 w 328520"/>
                <a:gd name="connsiteY6" fmla="*/ 54640 h 577691"/>
                <a:gd name="connsiteX7" fmla="*/ 328498 w 328520"/>
                <a:gd name="connsiteY7" fmla="*/ 2252 h 57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520" h="577691">
                  <a:moveTo>
                    <a:pt x="328498" y="2252"/>
                  </a:moveTo>
                  <a:cubicBezTo>
                    <a:pt x="326911" y="14687"/>
                    <a:pt x="258383" y="46967"/>
                    <a:pt x="209435" y="129252"/>
                  </a:cubicBezTo>
                  <a:cubicBezTo>
                    <a:pt x="160487" y="211537"/>
                    <a:pt x="67354" y="426115"/>
                    <a:pt x="34810" y="495965"/>
                  </a:cubicBezTo>
                  <a:cubicBezTo>
                    <a:pt x="2266" y="565815"/>
                    <a:pt x="-13344" y="610000"/>
                    <a:pt x="14173" y="548352"/>
                  </a:cubicBezTo>
                  <a:cubicBezTo>
                    <a:pt x="41690" y="486704"/>
                    <a:pt x="169218" y="196192"/>
                    <a:pt x="199910" y="126077"/>
                  </a:cubicBezTo>
                  <a:cubicBezTo>
                    <a:pt x="230602" y="55962"/>
                    <a:pt x="195148" y="139571"/>
                    <a:pt x="198323" y="127665"/>
                  </a:cubicBezTo>
                  <a:cubicBezTo>
                    <a:pt x="201498" y="115759"/>
                    <a:pt x="191972" y="77394"/>
                    <a:pt x="218960" y="54640"/>
                  </a:cubicBezTo>
                  <a:cubicBezTo>
                    <a:pt x="245947" y="31886"/>
                    <a:pt x="330085" y="-10183"/>
                    <a:pt x="328498" y="2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E277804C-1F52-4D46-86AF-DAC0966954CC}"/>
                </a:ext>
              </a:extLst>
            </p:cNvPr>
            <p:cNvSpPr/>
            <p:nvPr/>
          </p:nvSpPr>
          <p:spPr>
            <a:xfrm>
              <a:off x="2868959" y="5391713"/>
              <a:ext cx="710003" cy="787642"/>
            </a:xfrm>
            <a:custGeom>
              <a:avLst/>
              <a:gdLst>
                <a:gd name="connsiteX0" fmla="*/ 1241 w 710003"/>
                <a:gd name="connsiteY0" fmla="*/ 1025 h 787642"/>
                <a:gd name="connsiteX1" fmla="*/ 172691 w 710003"/>
                <a:gd name="connsiteY1" fmla="*/ 334400 h 787642"/>
                <a:gd name="connsiteX2" fmla="*/ 67916 w 710003"/>
                <a:gd name="connsiteY2" fmla="*/ 137550 h 787642"/>
                <a:gd name="connsiteX3" fmla="*/ 234604 w 710003"/>
                <a:gd name="connsiteY3" fmla="*/ 436000 h 787642"/>
                <a:gd name="connsiteX4" fmla="*/ 315566 w 710003"/>
                <a:gd name="connsiteY4" fmla="*/ 594750 h 787642"/>
                <a:gd name="connsiteX5" fmla="*/ 279054 w 710003"/>
                <a:gd name="connsiteY5" fmla="*/ 480450 h 787642"/>
                <a:gd name="connsiteX6" fmla="*/ 212379 w 710003"/>
                <a:gd name="connsiteY6" fmla="*/ 309000 h 787642"/>
                <a:gd name="connsiteX7" fmla="*/ 286991 w 710003"/>
                <a:gd name="connsiteY7" fmla="*/ 458225 h 787642"/>
                <a:gd name="connsiteX8" fmla="*/ 329854 w 710003"/>
                <a:gd name="connsiteY8" fmla="*/ 512200 h 787642"/>
                <a:gd name="connsiteX9" fmla="*/ 298104 w 710003"/>
                <a:gd name="connsiteY9" fmla="*/ 531250 h 787642"/>
                <a:gd name="connsiteX10" fmla="*/ 320329 w 710003"/>
                <a:gd name="connsiteY10" fmla="*/ 518550 h 787642"/>
                <a:gd name="connsiteX11" fmla="*/ 696566 w 710003"/>
                <a:gd name="connsiteY11" fmla="*/ 780487 h 787642"/>
                <a:gd name="connsiteX12" fmla="*/ 621954 w 710003"/>
                <a:gd name="connsiteY12" fmla="*/ 707462 h 787642"/>
                <a:gd name="connsiteX13" fmla="*/ 580679 w 710003"/>
                <a:gd name="connsiteY13" fmla="*/ 640787 h 787642"/>
                <a:gd name="connsiteX14" fmla="*/ 469554 w 710003"/>
                <a:gd name="connsiteY14" fmla="*/ 609037 h 787642"/>
                <a:gd name="connsiteX15" fmla="*/ 274291 w 710003"/>
                <a:gd name="connsiteY15" fmla="*/ 399487 h 787642"/>
                <a:gd name="connsiteX16" fmla="*/ 252066 w 710003"/>
                <a:gd name="connsiteY16" fmla="*/ 413775 h 787642"/>
                <a:gd name="connsiteX17" fmla="*/ 102841 w 710003"/>
                <a:gd name="connsiteY17" fmla="*/ 235975 h 787642"/>
                <a:gd name="connsiteX18" fmla="*/ 1241 w 710003"/>
                <a:gd name="connsiteY18" fmla="*/ 1025 h 7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0003" h="787642">
                  <a:moveTo>
                    <a:pt x="1241" y="1025"/>
                  </a:moveTo>
                  <a:cubicBezTo>
                    <a:pt x="12883" y="17429"/>
                    <a:pt x="161579" y="311646"/>
                    <a:pt x="172691" y="334400"/>
                  </a:cubicBezTo>
                  <a:cubicBezTo>
                    <a:pt x="183803" y="357154"/>
                    <a:pt x="57597" y="120617"/>
                    <a:pt x="67916" y="137550"/>
                  </a:cubicBezTo>
                  <a:cubicBezTo>
                    <a:pt x="78235" y="154483"/>
                    <a:pt x="193329" y="359800"/>
                    <a:pt x="234604" y="436000"/>
                  </a:cubicBezTo>
                  <a:cubicBezTo>
                    <a:pt x="275879" y="512200"/>
                    <a:pt x="308158" y="587342"/>
                    <a:pt x="315566" y="594750"/>
                  </a:cubicBezTo>
                  <a:cubicBezTo>
                    <a:pt x="322974" y="602158"/>
                    <a:pt x="296252" y="528075"/>
                    <a:pt x="279054" y="480450"/>
                  </a:cubicBezTo>
                  <a:cubicBezTo>
                    <a:pt x="261856" y="432825"/>
                    <a:pt x="211056" y="312704"/>
                    <a:pt x="212379" y="309000"/>
                  </a:cubicBezTo>
                  <a:cubicBezTo>
                    <a:pt x="213702" y="305296"/>
                    <a:pt x="267412" y="424358"/>
                    <a:pt x="286991" y="458225"/>
                  </a:cubicBezTo>
                  <a:cubicBezTo>
                    <a:pt x="306570" y="492092"/>
                    <a:pt x="328002" y="500029"/>
                    <a:pt x="329854" y="512200"/>
                  </a:cubicBezTo>
                  <a:cubicBezTo>
                    <a:pt x="331706" y="524371"/>
                    <a:pt x="299692" y="530192"/>
                    <a:pt x="298104" y="531250"/>
                  </a:cubicBezTo>
                  <a:cubicBezTo>
                    <a:pt x="296516" y="532308"/>
                    <a:pt x="253919" y="477011"/>
                    <a:pt x="320329" y="518550"/>
                  </a:cubicBezTo>
                  <a:cubicBezTo>
                    <a:pt x="386739" y="560089"/>
                    <a:pt x="646295" y="749002"/>
                    <a:pt x="696566" y="780487"/>
                  </a:cubicBezTo>
                  <a:cubicBezTo>
                    <a:pt x="746837" y="811972"/>
                    <a:pt x="641269" y="730745"/>
                    <a:pt x="621954" y="707462"/>
                  </a:cubicBezTo>
                  <a:cubicBezTo>
                    <a:pt x="602640" y="684179"/>
                    <a:pt x="606079" y="657191"/>
                    <a:pt x="580679" y="640787"/>
                  </a:cubicBezTo>
                  <a:cubicBezTo>
                    <a:pt x="555279" y="624383"/>
                    <a:pt x="520619" y="649254"/>
                    <a:pt x="469554" y="609037"/>
                  </a:cubicBezTo>
                  <a:cubicBezTo>
                    <a:pt x="418489" y="568820"/>
                    <a:pt x="310539" y="432031"/>
                    <a:pt x="274291" y="399487"/>
                  </a:cubicBezTo>
                  <a:cubicBezTo>
                    <a:pt x="238043" y="366943"/>
                    <a:pt x="280641" y="441027"/>
                    <a:pt x="252066" y="413775"/>
                  </a:cubicBezTo>
                  <a:cubicBezTo>
                    <a:pt x="223491" y="386523"/>
                    <a:pt x="143058" y="302386"/>
                    <a:pt x="102841" y="235975"/>
                  </a:cubicBezTo>
                  <a:cubicBezTo>
                    <a:pt x="62624" y="169564"/>
                    <a:pt x="-10401" y="-15379"/>
                    <a:pt x="1241" y="1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5A7644EB-9CB2-4DF2-A91E-7EE0594A4BC9}"/>
                </a:ext>
              </a:extLst>
            </p:cNvPr>
            <p:cNvSpPr/>
            <p:nvPr/>
          </p:nvSpPr>
          <p:spPr>
            <a:xfrm>
              <a:off x="2879357" y="5262560"/>
              <a:ext cx="167056" cy="315930"/>
            </a:xfrm>
            <a:custGeom>
              <a:avLst/>
              <a:gdLst>
                <a:gd name="connsiteX0" fmla="*/ 368 w 167056"/>
                <a:gd name="connsiteY0" fmla="*/ 3 h 315930"/>
                <a:gd name="connsiteX1" fmla="*/ 146418 w 167056"/>
                <a:gd name="connsiteY1" fmla="*/ 244478 h 315930"/>
                <a:gd name="connsiteX2" fmla="*/ 79743 w 167056"/>
                <a:gd name="connsiteY2" fmla="*/ 123828 h 315930"/>
                <a:gd name="connsiteX3" fmla="*/ 167056 w 167056"/>
                <a:gd name="connsiteY3" fmla="*/ 315915 h 315930"/>
                <a:gd name="connsiteX4" fmla="*/ 78156 w 167056"/>
                <a:gd name="connsiteY4" fmla="*/ 134940 h 315930"/>
                <a:gd name="connsiteX5" fmla="*/ 103556 w 167056"/>
                <a:gd name="connsiteY5" fmla="*/ 238128 h 315930"/>
                <a:gd name="connsiteX6" fmla="*/ 368 w 167056"/>
                <a:gd name="connsiteY6" fmla="*/ 3 h 3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56" h="315930">
                  <a:moveTo>
                    <a:pt x="368" y="3"/>
                  </a:moveTo>
                  <a:cubicBezTo>
                    <a:pt x="7512" y="1061"/>
                    <a:pt x="133189" y="223840"/>
                    <a:pt x="146418" y="244478"/>
                  </a:cubicBezTo>
                  <a:cubicBezTo>
                    <a:pt x="159647" y="265116"/>
                    <a:pt x="76303" y="111922"/>
                    <a:pt x="79743" y="123828"/>
                  </a:cubicBezTo>
                  <a:cubicBezTo>
                    <a:pt x="83183" y="135734"/>
                    <a:pt x="167320" y="314063"/>
                    <a:pt x="167056" y="315915"/>
                  </a:cubicBezTo>
                  <a:cubicBezTo>
                    <a:pt x="166792" y="317767"/>
                    <a:pt x="88739" y="147905"/>
                    <a:pt x="78156" y="134940"/>
                  </a:cubicBezTo>
                  <a:cubicBezTo>
                    <a:pt x="67573" y="121976"/>
                    <a:pt x="114933" y="258766"/>
                    <a:pt x="103556" y="238128"/>
                  </a:cubicBezTo>
                  <a:cubicBezTo>
                    <a:pt x="92179" y="217491"/>
                    <a:pt x="-6776" y="-1055"/>
                    <a:pt x="36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AE29EAFE-D7EC-4FD9-8B9B-EEFCC084529B}"/>
                </a:ext>
              </a:extLst>
            </p:cNvPr>
            <p:cNvSpPr/>
            <p:nvPr/>
          </p:nvSpPr>
          <p:spPr>
            <a:xfrm>
              <a:off x="2907332" y="5454437"/>
              <a:ext cx="440183" cy="431152"/>
            </a:xfrm>
            <a:custGeom>
              <a:avLst/>
              <a:gdLst>
                <a:gd name="connsiteX0" fmla="*/ 968 w 440183"/>
                <a:gd name="connsiteY0" fmla="*/ 213 h 431152"/>
                <a:gd name="connsiteX1" fmla="*/ 212106 w 440183"/>
                <a:gd name="connsiteY1" fmla="*/ 238338 h 431152"/>
                <a:gd name="connsiteX2" fmla="*/ 159718 w 440183"/>
                <a:gd name="connsiteY2" fmla="*/ 208176 h 431152"/>
                <a:gd name="connsiteX3" fmla="*/ 275606 w 440183"/>
                <a:gd name="connsiteY3" fmla="*/ 303426 h 431152"/>
                <a:gd name="connsiteX4" fmla="*/ 239093 w 440183"/>
                <a:gd name="connsiteY4" fmla="*/ 298663 h 431152"/>
                <a:gd name="connsiteX5" fmla="*/ 439118 w 440183"/>
                <a:gd name="connsiteY5" fmla="*/ 430426 h 431152"/>
                <a:gd name="connsiteX6" fmla="*/ 310531 w 440183"/>
                <a:gd name="connsiteY6" fmla="*/ 344701 h 431152"/>
                <a:gd name="connsiteX7" fmla="*/ 140668 w 440183"/>
                <a:gd name="connsiteY7" fmla="*/ 198651 h 431152"/>
                <a:gd name="connsiteX8" fmla="*/ 968 w 440183"/>
                <a:gd name="connsiteY8" fmla="*/ 213 h 43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183" h="431152">
                  <a:moveTo>
                    <a:pt x="968" y="213"/>
                  </a:moveTo>
                  <a:cubicBezTo>
                    <a:pt x="12874" y="6828"/>
                    <a:pt x="185648" y="203678"/>
                    <a:pt x="212106" y="238338"/>
                  </a:cubicBezTo>
                  <a:cubicBezTo>
                    <a:pt x="238564" y="272998"/>
                    <a:pt x="149135" y="197328"/>
                    <a:pt x="159718" y="208176"/>
                  </a:cubicBezTo>
                  <a:cubicBezTo>
                    <a:pt x="170301" y="219024"/>
                    <a:pt x="262377" y="288345"/>
                    <a:pt x="275606" y="303426"/>
                  </a:cubicBezTo>
                  <a:cubicBezTo>
                    <a:pt x="288835" y="318507"/>
                    <a:pt x="211841" y="277496"/>
                    <a:pt x="239093" y="298663"/>
                  </a:cubicBezTo>
                  <a:cubicBezTo>
                    <a:pt x="266345" y="319830"/>
                    <a:pt x="427212" y="422753"/>
                    <a:pt x="439118" y="430426"/>
                  </a:cubicBezTo>
                  <a:cubicBezTo>
                    <a:pt x="451024" y="438099"/>
                    <a:pt x="360273" y="383330"/>
                    <a:pt x="310531" y="344701"/>
                  </a:cubicBezTo>
                  <a:cubicBezTo>
                    <a:pt x="260789" y="306072"/>
                    <a:pt x="191468" y="254478"/>
                    <a:pt x="140668" y="198651"/>
                  </a:cubicBezTo>
                  <a:cubicBezTo>
                    <a:pt x="89868" y="142824"/>
                    <a:pt x="-10938" y="-6402"/>
                    <a:pt x="968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AEBD6232-237D-4400-81E4-C33981CF39DC}"/>
                </a:ext>
              </a:extLst>
            </p:cNvPr>
            <p:cNvSpPr/>
            <p:nvPr/>
          </p:nvSpPr>
          <p:spPr>
            <a:xfrm>
              <a:off x="3096387" y="4731612"/>
              <a:ext cx="220458" cy="556316"/>
            </a:xfrm>
            <a:custGeom>
              <a:avLst/>
              <a:gdLst>
                <a:gd name="connsiteX0" fmla="*/ 219901 w 220458"/>
                <a:gd name="connsiteY0" fmla="*/ 3901 h 556316"/>
                <a:gd name="connsiteX1" fmla="*/ 59563 w 220458"/>
                <a:gd name="connsiteY1" fmla="*/ 207101 h 556316"/>
                <a:gd name="connsiteX2" fmla="*/ 13526 w 220458"/>
                <a:gd name="connsiteY2" fmla="*/ 540476 h 556316"/>
                <a:gd name="connsiteX3" fmla="*/ 10351 w 220458"/>
                <a:gd name="connsiteY3" fmla="*/ 486501 h 556316"/>
                <a:gd name="connsiteX4" fmla="*/ 2413 w 220458"/>
                <a:gd name="connsiteY4" fmla="*/ 343626 h 556316"/>
                <a:gd name="connsiteX5" fmla="*/ 57976 w 220458"/>
                <a:gd name="connsiteY5" fmla="*/ 154713 h 556316"/>
                <a:gd name="connsiteX6" fmla="*/ 10351 w 220458"/>
                <a:gd name="connsiteY6" fmla="*/ 311876 h 556316"/>
                <a:gd name="connsiteX7" fmla="*/ 108776 w 220458"/>
                <a:gd name="connsiteY7" fmla="*/ 91213 h 556316"/>
                <a:gd name="connsiteX8" fmla="*/ 219901 w 220458"/>
                <a:gd name="connsiteY8" fmla="*/ 3901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58" h="556316">
                  <a:moveTo>
                    <a:pt x="219901" y="3901"/>
                  </a:moveTo>
                  <a:cubicBezTo>
                    <a:pt x="211699" y="23216"/>
                    <a:pt x="93959" y="117672"/>
                    <a:pt x="59563" y="207101"/>
                  </a:cubicBezTo>
                  <a:cubicBezTo>
                    <a:pt x="25167" y="296530"/>
                    <a:pt x="21728" y="493909"/>
                    <a:pt x="13526" y="540476"/>
                  </a:cubicBezTo>
                  <a:cubicBezTo>
                    <a:pt x="5324" y="587043"/>
                    <a:pt x="12203" y="519309"/>
                    <a:pt x="10351" y="486501"/>
                  </a:cubicBezTo>
                  <a:cubicBezTo>
                    <a:pt x="8499" y="453693"/>
                    <a:pt x="-5524" y="398924"/>
                    <a:pt x="2413" y="343626"/>
                  </a:cubicBezTo>
                  <a:cubicBezTo>
                    <a:pt x="10350" y="288328"/>
                    <a:pt x="56653" y="160005"/>
                    <a:pt x="57976" y="154713"/>
                  </a:cubicBezTo>
                  <a:cubicBezTo>
                    <a:pt x="59299" y="149421"/>
                    <a:pt x="1884" y="322459"/>
                    <a:pt x="10351" y="311876"/>
                  </a:cubicBezTo>
                  <a:cubicBezTo>
                    <a:pt x="18818" y="301293"/>
                    <a:pt x="73851" y="141749"/>
                    <a:pt x="108776" y="91213"/>
                  </a:cubicBezTo>
                  <a:cubicBezTo>
                    <a:pt x="143701" y="40678"/>
                    <a:pt x="228103" y="-15414"/>
                    <a:pt x="219901" y="39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36DA4DA8-9DD7-41C7-A976-F77BE7346708}"/>
                </a:ext>
              </a:extLst>
            </p:cNvPr>
            <p:cNvSpPr/>
            <p:nvPr/>
          </p:nvSpPr>
          <p:spPr>
            <a:xfrm>
              <a:off x="2956907" y="4976716"/>
              <a:ext cx="154721" cy="224755"/>
            </a:xfrm>
            <a:custGeom>
              <a:avLst/>
              <a:gdLst>
                <a:gd name="connsiteX0" fmla="*/ 154593 w 154721"/>
                <a:gd name="connsiteY0" fmla="*/ 97 h 224755"/>
                <a:gd name="connsiteX1" fmla="*/ 116493 w 154721"/>
                <a:gd name="connsiteY1" fmla="*/ 122334 h 224755"/>
                <a:gd name="connsiteX2" fmla="*/ 145068 w 154721"/>
                <a:gd name="connsiteY2" fmla="*/ 223934 h 224755"/>
                <a:gd name="connsiteX3" fmla="*/ 122843 w 154721"/>
                <a:gd name="connsiteY3" fmla="*/ 171547 h 224755"/>
                <a:gd name="connsiteX4" fmla="*/ 45056 w 154721"/>
                <a:gd name="connsiteY4" fmla="*/ 195359 h 224755"/>
                <a:gd name="connsiteX5" fmla="*/ 606 w 154721"/>
                <a:gd name="connsiteY5" fmla="*/ 222347 h 224755"/>
                <a:gd name="connsiteX6" fmla="*/ 24418 w 154721"/>
                <a:gd name="connsiteY6" fmla="*/ 208059 h 224755"/>
                <a:gd name="connsiteX7" fmla="*/ 94268 w 154721"/>
                <a:gd name="connsiteY7" fmla="*/ 173134 h 224755"/>
                <a:gd name="connsiteX8" fmla="*/ 100618 w 154721"/>
                <a:gd name="connsiteY8" fmla="*/ 142972 h 224755"/>
                <a:gd name="connsiteX9" fmla="*/ 154593 w 154721"/>
                <a:gd name="connsiteY9" fmla="*/ 97 h 2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721" h="224755">
                  <a:moveTo>
                    <a:pt x="154593" y="97"/>
                  </a:moveTo>
                  <a:cubicBezTo>
                    <a:pt x="157239" y="-3343"/>
                    <a:pt x="118080" y="85028"/>
                    <a:pt x="116493" y="122334"/>
                  </a:cubicBezTo>
                  <a:cubicBezTo>
                    <a:pt x="114906" y="159640"/>
                    <a:pt x="144010" y="215732"/>
                    <a:pt x="145068" y="223934"/>
                  </a:cubicBezTo>
                  <a:cubicBezTo>
                    <a:pt x="146126" y="232136"/>
                    <a:pt x="139512" y="176310"/>
                    <a:pt x="122843" y="171547"/>
                  </a:cubicBezTo>
                  <a:cubicBezTo>
                    <a:pt x="106174" y="166785"/>
                    <a:pt x="65429" y="186892"/>
                    <a:pt x="45056" y="195359"/>
                  </a:cubicBezTo>
                  <a:cubicBezTo>
                    <a:pt x="24683" y="203826"/>
                    <a:pt x="4046" y="220230"/>
                    <a:pt x="606" y="222347"/>
                  </a:cubicBezTo>
                  <a:cubicBezTo>
                    <a:pt x="-2834" y="224464"/>
                    <a:pt x="8808" y="216261"/>
                    <a:pt x="24418" y="208059"/>
                  </a:cubicBezTo>
                  <a:cubicBezTo>
                    <a:pt x="40028" y="199857"/>
                    <a:pt x="81568" y="183982"/>
                    <a:pt x="94268" y="173134"/>
                  </a:cubicBezTo>
                  <a:cubicBezTo>
                    <a:pt x="106968" y="162286"/>
                    <a:pt x="85272" y="175780"/>
                    <a:pt x="100618" y="142972"/>
                  </a:cubicBezTo>
                  <a:cubicBezTo>
                    <a:pt x="115964" y="110164"/>
                    <a:pt x="151947" y="3537"/>
                    <a:pt x="154593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5543B940-D0EE-4ADF-AB96-93C2804013EE}"/>
                </a:ext>
              </a:extLst>
            </p:cNvPr>
            <p:cNvSpPr/>
            <p:nvPr/>
          </p:nvSpPr>
          <p:spPr>
            <a:xfrm>
              <a:off x="2952679" y="5053699"/>
              <a:ext cx="151600" cy="146252"/>
            </a:xfrm>
            <a:custGeom>
              <a:avLst/>
              <a:gdLst>
                <a:gd name="connsiteX0" fmla="*/ 71 w 151600"/>
                <a:gd name="connsiteY0" fmla="*/ 145364 h 146252"/>
                <a:gd name="connsiteX1" fmla="*/ 52459 w 151600"/>
                <a:gd name="connsiteY1" fmla="*/ 34239 h 146252"/>
                <a:gd name="connsiteX2" fmla="*/ 54046 w 151600"/>
                <a:gd name="connsiteY2" fmla="*/ 27889 h 146252"/>
                <a:gd name="connsiteX3" fmla="*/ 88971 w 151600"/>
                <a:gd name="connsiteY3" fmla="*/ 73926 h 146252"/>
                <a:gd name="connsiteX4" fmla="*/ 63571 w 151600"/>
                <a:gd name="connsiteY4" fmla="*/ 2489 h 146252"/>
                <a:gd name="connsiteX5" fmla="*/ 150884 w 151600"/>
                <a:gd name="connsiteY5" fmla="*/ 15189 h 146252"/>
                <a:gd name="connsiteX6" fmla="*/ 103259 w 151600"/>
                <a:gd name="connsiteY6" fmla="*/ 4076 h 146252"/>
                <a:gd name="connsiteX7" fmla="*/ 71509 w 151600"/>
                <a:gd name="connsiteY7" fmla="*/ 32651 h 146252"/>
                <a:gd name="connsiteX8" fmla="*/ 65159 w 151600"/>
                <a:gd name="connsiteY8" fmla="*/ 85039 h 146252"/>
                <a:gd name="connsiteX9" fmla="*/ 71 w 151600"/>
                <a:gd name="connsiteY9" fmla="*/ 145364 h 14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00" h="146252">
                  <a:moveTo>
                    <a:pt x="71" y="145364"/>
                  </a:moveTo>
                  <a:cubicBezTo>
                    <a:pt x="-2046" y="136897"/>
                    <a:pt x="43463" y="53818"/>
                    <a:pt x="52459" y="34239"/>
                  </a:cubicBezTo>
                  <a:cubicBezTo>
                    <a:pt x="61455" y="14660"/>
                    <a:pt x="47961" y="21275"/>
                    <a:pt x="54046" y="27889"/>
                  </a:cubicBezTo>
                  <a:cubicBezTo>
                    <a:pt x="60131" y="34503"/>
                    <a:pt x="87384" y="78159"/>
                    <a:pt x="88971" y="73926"/>
                  </a:cubicBezTo>
                  <a:cubicBezTo>
                    <a:pt x="90558" y="69693"/>
                    <a:pt x="53252" y="12278"/>
                    <a:pt x="63571" y="2489"/>
                  </a:cubicBezTo>
                  <a:cubicBezTo>
                    <a:pt x="73890" y="-7300"/>
                    <a:pt x="144269" y="14925"/>
                    <a:pt x="150884" y="15189"/>
                  </a:cubicBezTo>
                  <a:cubicBezTo>
                    <a:pt x="157499" y="15453"/>
                    <a:pt x="116488" y="1166"/>
                    <a:pt x="103259" y="4076"/>
                  </a:cubicBezTo>
                  <a:cubicBezTo>
                    <a:pt x="90030" y="6986"/>
                    <a:pt x="77859" y="19157"/>
                    <a:pt x="71509" y="32651"/>
                  </a:cubicBezTo>
                  <a:cubicBezTo>
                    <a:pt x="65159" y="46145"/>
                    <a:pt x="77065" y="70752"/>
                    <a:pt x="65159" y="85039"/>
                  </a:cubicBezTo>
                  <a:cubicBezTo>
                    <a:pt x="53253" y="99326"/>
                    <a:pt x="2188" y="153831"/>
                    <a:pt x="71" y="145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D8E644DC-70B4-4F31-B946-133D2FB74707}"/>
                </a:ext>
              </a:extLst>
            </p:cNvPr>
            <p:cNvSpPr/>
            <p:nvPr/>
          </p:nvSpPr>
          <p:spPr>
            <a:xfrm>
              <a:off x="3069137" y="5186304"/>
              <a:ext cx="159210" cy="425543"/>
            </a:xfrm>
            <a:custGeom>
              <a:avLst/>
              <a:gdLst>
                <a:gd name="connsiteX0" fmla="*/ 2676 w 159210"/>
                <a:gd name="connsiteY0" fmla="*/ 59 h 425543"/>
                <a:gd name="connsiteX1" fmla="*/ 4263 w 159210"/>
                <a:gd name="connsiteY1" fmla="*/ 69909 h 425543"/>
                <a:gd name="connsiteX2" fmla="*/ 48713 w 159210"/>
                <a:gd name="connsiteY2" fmla="*/ 144521 h 425543"/>
                <a:gd name="connsiteX3" fmla="*/ 48713 w 159210"/>
                <a:gd name="connsiteY3" fmla="*/ 225484 h 425543"/>
                <a:gd name="connsiteX4" fmla="*/ 56651 w 159210"/>
                <a:gd name="connsiteY4" fmla="*/ 266759 h 425543"/>
                <a:gd name="connsiteX5" fmla="*/ 115388 w 159210"/>
                <a:gd name="connsiteY5" fmla="*/ 352484 h 425543"/>
                <a:gd name="connsiteX6" fmla="*/ 158251 w 159210"/>
                <a:gd name="connsiteY6" fmla="*/ 425509 h 425543"/>
                <a:gd name="connsiteX7" fmla="*/ 139201 w 159210"/>
                <a:gd name="connsiteY7" fmla="*/ 360421 h 425543"/>
                <a:gd name="connsiteX8" fmla="*/ 72526 w 159210"/>
                <a:gd name="connsiteY8" fmla="*/ 246121 h 425543"/>
                <a:gd name="connsiteX9" fmla="*/ 99513 w 159210"/>
                <a:gd name="connsiteY9" fmla="*/ 331846 h 425543"/>
                <a:gd name="connsiteX10" fmla="*/ 23313 w 159210"/>
                <a:gd name="connsiteY10" fmla="*/ 111184 h 425543"/>
                <a:gd name="connsiteX11" fmla="*/ 12201 w 159210"/>
                <a:gd name="connsiteY11" fmla="*/ 58796 h 425543"/>
                <a:gd name="connsiteX12" fmla="*/ 2676 w 159210"/>
                <a:gd name="connsiteY12" fmla="*/ 59 h 4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210" h="425543">
                  <a:moveTo>
                    <a:pt x="2676" y="59"/>
                  </a:moveTo>
                  <a:cubicBezTo>
                    <a:pt x="1353" y="1911"/>
                    <a:pt x="-3410" y="45832"/>
                    <a:pt x="4263" y="69909"/>
                  </a:cubicBezTo>
                  <a:cubicBezTo>
                    <a:pt x="11936" y="93986"/>
                    <a:pt x="41305" y="118592"/>
                    <a:pt x="48713" y="144521"/>
                  </a:cubicBezTo>
                  <a:cubicBezTo>
                    <a:pt x="56121" y="170450"/>
                    <a:pt x="47390" y="205111"/>
                    <a:pt x="48713" y="225484"/>
                  </a:cubicBezTo>
                  <a:cubicBezTo>
                    <a:pt x="50036" y="245857"/>
                    <a:pt x="45539" y="245592"/>
                    <a:pt x="56651" y="266759"/>
                  </a:cubicBezTo>
                  <a:cubicBezTo>
                    <a:pt x="67764" y="287926"/>
                    <a:pt x="98455" y="326026"/>
                    <a:pt x="115388" y="352484"/>
                  </a:cubicBezTo>
                  <a:cubicBezTo>
                    <a:pt x="132321" y="378942"/>
                    <a:pt x="154282" y="424186"/>
                    <a:pt x="158251" y="425509"/>
                  </a:cubicBezTo>
                  <a:cubicBezTo>
                    <a:pt x="162220" y="426832"/>
                    <a:pt x="153489" y="390319"/>
                    <a:pt x="139201" y="360421"/>
                  </a:cubicBezTo>
                  <a:cubicBezTo>
                    <a:pt x="124914" y="330523"/>
                    <a:pt x="79141" y="250883"/>
                    <a:pt x="72526" y="246121"/>
                  </a:cubicBezTo>
                  <a:cubicBezTo>
                    <a:pt x="65911" y="241359"/>
                    <a:pt x="107715" y="354335"/>
                    <a:pt x="99513" y="331846"/>
                  </a:cubicBezTo>
                  <a:cubicBezTo>
                    <a:pt x="91311" y="309357"/>
                    <a:pt x="37865" y="156692"/>
                    <a:pt x="23313" y="111184"/>
                  </a:cubicBezTo>
                  <a:cubicBezTo>
                    <a:pt x="8761" y="65676"/>
                    <a:pt x="14053" y="77582"/>
                    <a:pt x="12201" y="58796"/>
                  </a:cubicBezTo>
                  <a:cubicBezTo>
                    <a:pt x="10349" y="40011"/>
                    <a:pt x="3999" y="-1793"/>
                    <a:pt x="2676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540F086C-06F6-4193-B20B-E9418C852E32}"/>
                </a:ext>
              </a:extLst>
            </p:cNvPr>
            <p:cNvSpPr/>
            <p:nvPr/>
          </p:nvSpPr>
          <p:spPr>
            <a:xfrm>
              <a:off x="3046400" y="5165500"/>
              <a:ext cx="169155" cy="435976"/>
            </a:xfrm>
            <a:custGeom>
              <a:avLst/>
              <a:gdLst>
                <a:gd name="connsiteX0" fmla="*/ 25413 w 169155"/>
                <a:gd name="connsiteY0" fmla="*/ 225 h 435976"/>
                <a:gd name="connsiteX1" fmla="*/ 38113 w 169155"/>
                <a:gd name="connsiteY1" fmla="*/ 106588 h 435976"/>
                <a:gd name="connsiteX2" fmla="*/ 13 w 169155"/>
                <a:gd name="connsiteY2" fmla="*/ 133575 h 435976"/>
                <a:gd name="connsiteX3" fmla="*/ 42875 w 169155"/>
                <a:gd name="connsiteY3" fmla="*/ 122463 h 435976"/>
                <a:gd name="connsiteX4" fmla="*/ 65100 w 169155"/>
                <a:gd name="connsiteY4" fmla="*/ 147863 h 435976"/>
                <a:gd name="connsiteX5" fmla="*/ 20650 w 169155"/>
                <a:gd name="connsiteY5" fmla="*/ 179613 h 435976"/>
                <a:gd name="connsiteX6" fmla="*/ 42875 w 169155"/>
                <a:gd name="connsiteY6" fmla="*/ 189138 h 435976"/>
                <a:gd name="connsiteX7" fmla="*/ 60338 w 169155"/>
                <a:gd name="connsiteY7" fmla="*/ 203425 h 435976"/>
                <a:gd name="connsiteX8" fmla="*/ 63513 w 169155"/>
                <a:gd name="connsiteY8" fmla="*/ 238350 h 435976"/>
                <a:gd name="connsiteX9" fmla="*/ 74625 w 169155"/>
                <a:gd name="connsiteY9" fmla="*/ 282800 h 435976"/>
                <a:gd name="connsiteX10" fmla="*/ 115900 w 169155"/>
                <a:gd name="connsiteY10" fmla="*/ 319313 h 435976"/>
                <a:gd name="connsiteX11" fmla="*/ 122250 w 169155"/>
                <a:gd name="connsiteY11" fmla="*/ 355825 h 435976"/>
                <a:gd name="connsiteX12" fmla="*/ 115900 w 169155"/>
                <a:gd name="connsiteY12" fmla="*/ 435200 h 435976"/>
                <a:gd name="connsiteX13" fmla="*/ 34938 w 169155"/>
                <a:gd name="connsiteY13" fmla="*/ 397100 h 435976"/>
                <a:gd name="connsiteX14" fmla="*/ 165113 w 169155"/>
                <a:gd name="connsiteY14" fmla="*/ 411388 h 435976"/>
                <a:gd name="connsiteX15" fmla="*/ 130188 w 169155"/>
                <a:gd name="connsiteY15" fmla="*/ 360588 h 435976"/>
                <a:gd name="connsiteX16" fmla="*/ 69863 w 169155"/>
                <a:gd name="connsiteY16" fmla="*/ 138338 h 435976"/>
                <a:gd name="connsiteX17" fmla="*/ 25413 w 169155"/>
                <a:gd name="connsiteY17" fmla="*/ 225 h 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155" h="435976">
                  <a:moveTo>
                    <a:pt x="25413" y="225"/>
                  </a:moveTo>
                  <a:cubicBezTo>
                    <a:pt x="20121" y="-5067"/>
                    <a:pt x="42346" y="84363"/>
                    <a:pt x="38113" y="106588"/>
                  </a:cubicBezTo>
                  <a:cubicBezTo>
                    <a:pt x="33880" y="128813"/>
                    <a:pt x="-781" y="130929"/>
                    <a:pt x="13" y="133575"/>
                  </a:cubicBezTo>
                  <a:cubicBezTo>
                    <a:pt x="807" y="136221"/>
                    <a:pt x="32027" y="120082"/>
                    <a:pt x="42875" y="122463"/>
                  </a:cubicBezTo>
                  <a:cubicBezTo>
                    <a:pt x="53723" y="124844"/>
                    <a:pt x="68804" y="138338"/>
                    <a:pt x="65100" y="147863"/>
                  </a:cubicBezTo>
                  <a:cubicBezTo>
                    <a:pt x="61396" y="157388"/>
                    <a:pt x="24354" y="172734"/>
                    <a:pt x="20650" y="179613"/>
                  </a:cubicBezTo>
                  <a:cubicBezTo>
                    <a:pt x="16946" y="186492"/>
                    <a:pt x="36260" y="185169"/>
                    <a:pt x="42875" y="189138"/>
                  </a:cubicBezTo>
                  <a:cubicBezTo>
                    <a:pt x="49490" y="193107"/>
                    <a:pt x="56898" y="195223"/>
                    <a:pt x="60338" y="203425"/>
                  </a:cubicBezTo>
                  <a:cubicBezTo>
                    <a:pt x="63778" y="211627"/>
                    <a:pt x="61132" y="225121"/>
                    <a:pt x="63513" y="238350"/>
                  </a:cubicBezTo>
                  <a:cubicBezTo>
                    <a:pt x="65894" y="251579"/>
                    <a:pt x="65894" y="269306"/>
                    <a:pt x="74625" y="282800"/>
                  </a:cubicBezTo>
                  <a:cubicBezTo>
                    <a:pt x="83356" y="296294"/>
                    <a:pt x="107963" y="307142"/>
                    <a:pt x="115900" y="319313"/>
                  </a:cubicBezTo>
                  <a:cubicBezTo>
                    <a:pt x="123837" y="331484"/>
                    <a:pt x="122250" y="336511"/>
                    <a:pt x="122250" y="355825"/>
                  </a:cubicBezTo>
                  <a:cubicBezTo>
                    <a:pt x="122250" y="375139"/>
                    <a:pt x="130452" y="428321"/>
                    <a:pt x="115900" y="435200"/>
                  </a:cubicBezTo>
                  <a:cubicBezTo>
                    <a:pt x="101348" y="442079"/>
                    <a:pt x="26736" y="401069"/>
                    <a:pt x="34938" y="397100"/>
                  </a:cubicBezTo>
                  <a:cubicBezTo>
                    <a:pt x="43140" y="393131"/>
                    <a:pt x="149238" y="417473"/>
                    <a:pt x="165113" y="411388"/>
                  </a:cubicBezTo>
                  <a:cubicBezTo>
                    <a:pt x="180988" y="405303"/>
                    <a:pt x="146063" y="406096"/>
                    <a:pt x="130188" y="360588"/>
                  </a:cubicBezTo>
                  <a:cubicBezTo>
                    <a:pt x="114313" y="315080"/>
                    <a:pt x="85473" y="199457"/>
                    <a:pt x="69863" y="138338"/>
                  </a:cubicBezTo>
                  <a:cubicBezTo>
                    <a:pt x="54253" y="77219"/>
                    <a:pt x="30705" y="5517"/>
                    <a:pt x="25413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35D71B82-DF6D-4B4E-97E8-75E495EDC08E}"/>
                </a:ext>
              </a:extLst>
            </p:cNvPr>
            <p:cNvSpPr/>
            <p:nvPr/>
          </p:nvSpPr>
          <p:spPr>
            <a:xfrm>
              <a:off x="3373421" y="5476661"/>
              <a:ext cx="102465" cy="330443"/>
            </a:xfrm>
            <a:custGeom>
              <a:avLst/>
              <a:gdLst>
                <a:gd name="connsiteX0" fmla="*/ 90504 w 102465"/>
                <a:gd name="connsiteY0" fmla="*/ 214 h 330443"/>
                <a:gd name="connsiteX1" fmla="*/ 101617 w 102465"/>
                <a:gd name="connsiteY1" fmla="*/ 143089 h 330443"/>
                <a:gd name="connsiteX2" fmla="*/ 63517 w 102465"/>
                <a:gd name="connsiteY2" fmla="*/ 206589 h 330443"/>
                <a:gd name="connsiteX3" fmla="*/ 17 w 102465"/>
                <a:gd name="connsiteY3" fmla="*/ 330414 h 330443"/>
                <a:gd name="connsiteX4" fmla="*/ 69867 w 102465"/>
                <a:gd name="connsiteY4" fmla="*/ 217702 h 330443"/>
                <a:gd name="connsiteX5" fmla="*/ 93679 w 102465"/>
                <a:gd name="connsiteY5" fmla="*/ 154202 h 330443"/>
                <a:gd name="connsiteX6" fmla="*/ 96854 w 102465"/>
                <a:gd name="connsiteY6" fmla="*/ 178014 h 330443"/>
                <a:gd name="connsiteX7" fmla="*/ 90504 w 102465"/>
                <a:gd name="connsiteY7" fmla="*/ 214 h 3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5" h="330443">
                  <a:moveTo>
                    <a:pt x="90504" y="214"/>
                  </a:moveTo>
                  <a:cubicBezTo>
                    <a:pt x="91298" y="-5607"/>
                    <a:pt x="106115" y="108693"/>
                    <a:pt x="101617" y="143089"/>
                  </a:cubicBezTo>
                  <a:cubicBezTo>
                    <a:pt x="97119" y="177485"/>
                    <a:pt x="80450" y="175368"/>
                    <a:pt x="63517" y="206589"/>
                  </a:cubicBezTo>
                  <a:cubicBezTo>
                    <a:pt x="46584" y="237810"/>
                    <a:pt x="-1041" y="328562"/>
                    <a:pt x="17" y="330414"/>
                  </a:cubicBezTo>
                  <a:cubicBezTo>
                    <a:pt x="1075" y="332266"/>
                    <a:pt x="54257" y="247071"/>
                    <a:pt x="69867" y="217702"/>
                  </a:cubicBezTo>
                  <a:cubicBezTo>
                    <a:pt x="85477" y="188333"/>
                    <a:pt x="89181" y="160817"/>
                    <a:pt x="93679" y="154202"/>
                  </a:cubicBezTo>
                  <a:cubicBezTo>
                    <a:pt x="98177" y="147587"/>
                    <a:pt x="98177" y="200504"/>
                    <a:pt x="96854" y="178014"/>
                  </a:cubicBezTo>
                  <a:cubicBezTo>
                    <a:pt x="95531" y="155524"/>
                    <a:pt x="89710" y="6035"/>
                    <a:pt x="90504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10D035A9-8C6B-4BFB-90A5-E322BFA040A5}"/>
                </a:ext>
              </a:extLst>
            </p:cNvPr>
            <p:cNvSpPr/>
            <p:nvPr/>
          </p:nvSpPr>
          <p:spPr>
            <a:xfrm>
              <a:off x="3349618" y="5499284"/>
              <a:ext cx="200230" cy="269701"/>
            </a:xfrm>
            <a:custGeom>
              <a:avLst/>
              <a:gdLst>
                <a:gd name="connsiteX0" fmla="*/ 79382 w 200230"/>
                <a:gd name="connsiteY0" fmla="*/ 1404 h 269701"/>
                <a:gd name="connsiteX1" fmla="*/ 41282 w 200230"/>
                <a:gd name="connsiteY1" fmla="*/ 182379 h 269701"/>
                <a:gd name="connsiteX2" fmla="*/ 7 w 200230"/>
                <a:gd name="connsiteY2" fmla="*/ 269691 h 269701"/>
                <a:gd name="connsiteX3" fmla="*/ 39695 w 200230"/>
                <a:gd name="connsiteY3" fmla="*/ 177616 h 269701"/>
                <a:gd name="connsiteX4" fmla="*/ 200032 w 200230"/>
                <a:gd name="connsiteY4" fmla="*/ 106179 h 269701"/>
                <a:gd name="connsiteX5" fmla="*/ 74620 w 200230"/>
                <a:gd name="connsiteY5" fmla="*/ 129991 h 269701"/>
                <a:gd name="connsiteX6" fmla="*/ 158757 w 200230"/>
                <a:gd name="connsiteY6" fmla="*/ 103004 h 269701"/>
                <a:gd name="connsiteX7" fmla="*/ 87320 w 200230"/>
                <a:gd name="connsiteY7" fmla="*/ 96654 h 269701"/>
                <a:gd name="connsiteX8" fmla="*/ 79382 w 200230"/>
                <a:gd name="connsiteY8" fmla="*/ 1404 h 26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30" h="269701">
                  <a:moveTo>
                    <a:pt x="79382" y="1404"/>
                  </a:moveTo>
                  <a:cubicBezTo>
                    <a:pt x="71709" y="15692"/>
                    <a:pt x="54511" y="137665"/>
                    <a:pt x="41282" y="182379"/>
                  </a:cubicBezTo>
                  <a:cubicBezTo>
                    <a:pt x="28053" y="227093"/>
                    <a:pt x="271" y="270485"/>
                    <a:pt x="7" y="269691"/>
                  </a:cubicBezTo>
                  <a:cubicBezTo>
                    <a:pt x="-258" y="268897"/>
                    <a:pt x="6357" y="204868"/>
                    <a:pt x="39695" y="177616"/>
                  </a:cubicBezTo>
                  <a:cubicBezTo>
                    <a:pt x="73032" y="150364"/>
                    <a:pt x="194211" y="114116"/>
                    <a:pt x="200032" y="106179"/>
                  </a:cubicBezTo>
                  <a:cubicBezTo>
                    <a:pt x="205853" y="98242"/>
                    <a:pt x="81499" y="130520"/>
                    <a:pt x="74620" y="129991"/>
                  </a:cubicBezTo>
                  <a:cubicBezTo>
                    <a:pt x="67741" y="129462"/>
                    <a:pt x="156640" y="108560"/>
                    <a:pt x="158757" y="103004"/>
                  </a:cubicBezTo>
                  <a:cubicBezTo>
                    <a:pt x="160874" y="97448"/>
                    <a:pt x="99755" y="106973"/>
                    <a:pt x="87320" y="96654"/>
                  </a:cubicBezTo>
                  <a:cubicBezTo>
                    <a:pt x="74885" y="86335"/>
                    <a:pt x="87055" y="-12884"/>
                    <a:pt x="7938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7C6554C4-9155-44DE-ACCA-EEE212590687}"/>
                </a:ext>
              </a:extLst>
            </p:cNvPr>
            <p:cNvSpPr/>
            <p:nvPr/>
          </p:nvSpPr>
          <p:spPr>
            <a:xfrm>
              <a:off x="3183028" y="5541653"/>
              <a:ext cx="200443" cy="330769"/>
            </a:xfrm>
            <a:custGeom>
              <a:avLst/>
              <a:gdLst>
                <a:gd name="connsiteX0" fmla="*/ 1497 w 200443"/>
                <a:gd name="connsiteY0" fmla="*/ 1897 h 330769"/>
                <a:gd name="connsiteX1" fmla="*/ 47535 w 200443"/>
                <a:gd name="connsiteY1" fmla="*/ 71747 h 330769"/>
                <a:gd name="connsiteX2" fmla="*/ 77697 w 200443"/>
                <a:gd name="connsiteY2" fmla="*/ 82860 h 330769"/>
                <a:gd name="connsiteX3" fmla="*/ 106272 w 200443"/>
                <a:gd name="connsiteY3" fmla="*/ 144772 h 330769"/>
                <a:gd name="connsiteX4" fmla="*/ 111035 w 200443"/>
                <a:gd name="connsiteY4" fmla="*/ 193985 h 330769"/>
                <a:gd name="connsiteX5" fmla="*/ 182472 w 200443"/>
                <a:gd name="connsiteY5" fmla="*/ 260660 h 330769"/>
                <a:gd name="connsiteX6" fmla="*/ 168185 w 200443"/>
                <a:gd name="connsiteY6" fmla="*/ 328922 h 330769"/>
                <a:gd name="connsiteX7" fmla="*/ 199935 w 200443"/>
                <a:gd name="connsiteY7" fmla="*/ 182872 h 330769"/>
                <a:gd name="connsiteX8" fmla="*/ 138022 w 200443"/>
                <a:gd name="connsiteY8" fmla="*/ 211447 h 330769"/>
                <a:gd name="connsiteX9" fmla="*/ 107860 w 200443"/>
                <a:gd name="connsiteY9" fmla="*/ 157472 h 330769"/>
                <a:gd name="connsiteX10" fmla="*/ 1497 w 200443"/>
                <a:gd name="connsiteY10" fmla="*/ 1897 h 33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443" h="330769">
                  <a:moveTo>
                    <a:pt x="1497" y="1897"/>
                  </a:moveTo>
                  <a:cubicBezTo>
                    <a:pt x="-8557" y="-12390"/>
                    <a:pt x="34835" y="58253"/>
                    <a:pt x="47535" y="71747"/>
                  </a:cubicBezTo>
                  <a:cubicBezTo>
                    <a:pt x="60235" y="85241"/>
                    <a:pt x="67908" y="70689"/>
                    <a:pt x="77697" y="82860"/>
                  </a:cubicBezTo>
                  <a:cubicBezTo>
                    <a:pt x="87487" y="95031"/>
                    <a:pt x="100716" y="126251"/>
                    <a:pt x="106272" y="144772"/>
                  </a:cubicBezTo>
                  <a:cubicBezTo>
                    <a:pt x="111828" y="163293"/>
                    <a:pt x="98335" y="174670"/>
                    <a:pt x="111035" y="193985"/>
                  </a:cubicBezTo>
                  <a:cubicBezTo>
                    <a:pt x="123735" y="213300"/>
                    <a:pt x="172947" y="238170"/>
                    <a:pt x="182472" y="260660"/>
                  </a:cubicBezTo>
                  <a:cubicBezTo>
                    <a:pt x="191997" y="283150"/>
                    <a:pt x="165275" y="341887"/>
                    <a:pt x="168185" y="328922"/>
                  </a:cubicBezTo>
                  <a:cubicBezTo>
                    <a:pt x="171096" y="315957"/>
                    <a:pt x="204962" y="202451"/>
                    <a:pt x="199935" y="182872"/>
                  </a:cubicBezTo>
                  <a:cubicBezTo>
                    <a:pt x="194908" y="163293"/>
                    <a:pt x="153368" y="215680"/>
                    <a:pt x="138022" y="211447"/>
                  </a:cubicBezTo>
                  <a:cubicBezTo>
                    <a:pt x="122676" y="207214"/>
                    <a:pt x="130614" y="187105"/>
                    <a:pt x="107860" y="157472"/>
                  </a:cubicBezTo>
                  <a:cubicBezTo>
                    <a:pt x="85106" y="127839"/>
                    <a:pt x="11551" y="16184"/>
                    <a:pt x="1497" y="1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C31A9CB4-A7F5-41B6-9DDA-85F0C162AC10}"/>
                </a:ext>
              </a:extLst>
            </p:cNvPr>
            <p:cNvSpPr/>
            <p:nvPr/>
          </p:nvSpPr>
          <p:spPr>
            <a:xfrm>
              <a:off x="2877891" y="5355414"/>
              <a:ext cx="505232" cy="524767"/>
            </a:xfrm>
            <a:custGeom>
              <a:avLst/>
              <a:gdLst>
                <a:gd name="connsiteX0" fmla="*/ 3422 w 505232"/>
                <a:gd name="connsiteY0" fmla="*/ 2399 h 524767"/>
                <a:gd name="connsiteX1" fmla="*/ 259009 w 505232"/>
                <a:gd name="connsiteY1" fmla="*/ 286561 h 524767"/>
                <a:gd name="connsiteX2" fmla="*/ 379659 w 505232"/>
                <a:gd name="connsiteY2" fmla="*/ 338949 h 524767"/>
                <a:gd name="connsiteX3" fmla="*/ 379659 w 505232"/>
                <a:gd name="connsiteY3" fmla="*/ 288149 h 524767"/>
                <a:gd name="connsiteX4" fmla="*/ 371722 w 505232"/>
                <a:gd name="connsiteY4" fmla="*/ 408799 h 524767"/>
                <a:gd name="connsiteX5" fmla="*/ 360609 w 505232"/>
                <a:gd name="connsiteY5" fmla="*/ 465949 h 524767"/>
                <a:gd name="connsiteX6" fmla="*/ 505072 w 505232"/>
                <a:gd name="connsiteY6" fmla="*/ 519924 h 524767"/>
                <a:gd name="connsiteX7" fmla="*/ 328859 w 505232"/>
                <a:gd name="connsiteY7" fmla="*/ 335774 h 524767"/>
                <a:gd name="connsiteX8" fmla="*/ 125659 w 505232"/>
                <a:gd name="connsiteY8" fmla="*/ 159561 h 524767"/>
                <a:gd name="connsiteX9" fmla="*/ 3422 w 505232"/>
                <a:gd name="connsiteY9" fmla="*/ 2399 h 52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232" h="524767">
                  <a:moveTo>
                    <a:pt x="3422" y="2399"/>
                  </a:moveTo>
                  <a:cubicBezTo>
                    <a:pt x="25647" y="23566"/>
                    <a:pt x="196303" y="230469"/>
                    <a:pt x="259009" y="286561"/>
                  </a:cubicBezTo>
                  <a:cubicBezTo>
                    <a:pt x="321715" y="342653"/>
                    <a:pt x="359551" y="338684"/>
                    <a:pt x="379659" y="338949"/>
                  </a:cubicBezTo>
                  <a:cubicBezTo>
                    <a:pt x="399767" y="339214"/>
                    <a:pt x="380982" y="276507"/>
                    <a:pt x="379659" y="288149"/>
                  </a:cubicBezTo>
                  <a:cubicBezTo>
                    <a:pt x="378336" y="299791"/>
                    <a:pt x="374897" y="379166"/>
                    <a:pt x="371722" y="408799"/>
                  </a:cubicBezTo>
                  <a:cubicBezTo>
                    <a:pt x="368547" y="438432"/>
                    <a:pt x="338384" y="447428"/>
                    <a:pt x="360609" y="465949"/>
                  </a:cubicBezTo>
                  <a:cubicBezTo>
                    <a:pt x="382834" y="484470"/>
                    <a:pt x="510364" y="541620"/>
                    <a:pt x="505072" y="519924"/>
                  </a:cubicBezTo>
                  <a:cubicBezTo>
                    <a:pt x="499780" y="498228"/>
                    <a:pt x="392095" y="395835"/>
                    <a:pt x="328859" y="335774"/>
                  </a:cubicBezTo>
                  <a:cubicBezTo>
                    <a:pt x="265624" y="275714"/>
                    <a:pt x="178840" y="213536"/>
                    <a:pt x="125659" y="159561"/>
                  </a:cubicBezTo>
                  <a:cubicBezTo>
                    <a:pt x="72478" y="105586"/>
                    <a:pt x="-18803" y="-18768"/>
                    <a:pt x="3422" y="2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26D6CD54-C536-4ECA-825B-A6334F363C06}"/>
                </a:ext>
              </a:extLst>
            </p:cNvPr>
            <p:cNvSpPr/>
            <p:nvPr/>
          </p:nvSpPr>
          <p:spPr>
            <a:xfrm>
              <a:off x="3323611" y="5824094"/>
              <a:ext cx="281346" cy="73490"/>
            </a:xfrm>
            <a:custGeom>
              <a:avLst/>
              <a:gdLst>
                <a:gd name="connsiteX0" fmla="*/ 614 w 281346"/>
                <a:gd name="connsiteY0" fmla="*/ 444 h 73490"/>
                <a:gd name="connsiteX1" fmla="*/ 280014 w 281346"/>
                <a:gd name="connsiteY1" fmla="*/ 73469 h 73490"/>
                <a:gd name="connsiteX2" fmla="*/ 110152 w 281346"/>
                <a:gd name="connsiteY2" fmla="*/ 8381 h 73490"/>
                <a:gd name="connsiteX3" fmla="*/ 202227 w 281346"/>
                <a:gd name="connsiteY3" fmla="*/ 41719 h 73490"/>
                <a:gd name="connsiteX4" fmla="*/ 614 w 281346"/>
                <a:gd name="connsiteY4" fmla="*/ 444 h 7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6" h="73490">
                  <a:moveTo>
                    <a:pt x="614" y="444"/>
                  </a:moveTo>
                  <a:cubicBezTo>
                    <a:pt x="13578" y="5736"/>
                    <a:pt x="261758" y="72146"/>
                    <a:pt x="280014" y="73469"/>
                  </a:cubicBezTo>
                  <a:cubicBezTo>
                    <a:pt x="298270" y="74792"/>
                    <a:pt x="123116" y="13673"/>
                    <a:pt x="110152" y="8381"/>
                  </a:cubicBezTo>
                  <a:cubicBezTo>
                    <a:pt x="97188" y="3089"/>
                    <a:pt x="220483" y="44629"/>
                    <a:pt x="202227" y="41719"/>
                  </a:cubicBezTo>
                  <a:cubicBezTo>
                    <a:pt x="183971" y="38809"/>
                    <a:pt x="-12350" y="-4848"/>
                    <a:pt x="614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4BDAF340-18C0-4BD1-A0EA-D1435ED9C64E}"/>
                </a:ext>
              </a:extLst>
            </p:cNvPr>
            <p:cNvSpPr/>
            <p:nvPr/>
          </p:nvSpPr>
          <p:spPr>
            <a:xfrm>
              <a:off x="3462133" y="5514954"/>
              <a:ext cx="36342" cy="404376"/>
            </a:xfrm>
            <a:custGeom>
              <a:avLst/>
              <a:gdLst>
                <a:gd name="connsiteX0" fmla="*/ 14492 w 36342"/>
                <a:gd name="connsiteY0" fmla="*/ 21 h 404376"/>
                <a:gd name="connsiteX1" fmla="*/ 19255 w 36342"/>
                <a:gd name="connsiteY1" fmla="*/ 109559 h 404376"/>
                <a:gd name="connsiteX2" fmla="*/ 205 w 36342"/>
                <a:gd name="connsiteY2" fmla="*/ 154009 h 404376"/>
                <a:gd name="connsiteX3" fmla="*/ 33542 w 36342"/>
                <a:gd name="connsiteY3" fmla="*/ 400071 h 404376"/>
                <a:gd name="connsiteX4" fmla="*/ 31955 w 36342"/>
                <a:gd name="connsiteY4" fmla="*/ 301646 h 404376"/>
                <a:gd name="connsiteX5" fmla="*/ 11317 w 36342"/>
                <a:gd name="connsiteY5" fmla="*/ 185759 h 404376"/>
                <a:gd name="connsiteX6" fmla="*/ 24017 w 36342"/>
                <a:gd name="connsiteY6" fmla="*/ 119084 h 404376"/>
                <a:gd name="connsiteX7" fmla="*/ 14492 w 36342"/>
                <a:gd name="connsiteY7" fmla="*/ 21 h 40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42" h="404376">
                  <a:moveTo>
                    <a:pt x="14492" y="21"/>
                  </a:moveTo>
                  <a:cubicBezTo>
                    <a:pt x="13698" y="-1567"/>
                    <a:pt x="21636" y="83894"/>
                    <a:pt x="19255" y="109559"/>
                  </a:cubicBezTo>
                  <a:cubicBezTo>
                    <a:pt x="16874" y="135224"/>
                    <a:pt x="-2176" y="105590"/>
                    <a:pt x="205" y="154009"/>
                  </a:cubicBezTo>
                  <a:cubicBezTo>
                    <a:pt x="2586" y="202428"/>
                    <a:pt x="28250" y="375465"/>
                    <a:pt x="33542" y="400071"/>
                  </a:cubicBezTo>
                  <a:cubicBezTo>
                    <a:pt x="38834" y="424677"/>
                    <a:pt x="35659" y="337365"/>
                    <a:pt x="31955" y="301646"/>
                  </a:cubicBezTo>
                  <a:cubicBezTo>
                    <a:pt x="28251" y="265927"/>
                    <a:pt x="12640" y="216186"/>
                    <a:pt x="11317" y="185759"/>
                  </a:cubicBezTo>
                  <a:cubicBezTo>
                    <a:pt x="9994" y="155332"/>
                    <a:pt x="24546" y="152421"/>
                    <a:pt x="24017" y="119084"/>
                  </a:cubicBezTo>
                  <a:cubicBezTo>
                    <a:pt x="23488" y="85747"/>
                    <a:pt x="15286" y="1609"/>
                    <a:pt x="14492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CC915EEA-768D-4902-8DEA-8C990056587E}"/>
                </a:ext>
              </a:extLst>
            </p:cNvPr>
            <p:cNvSpPr/>
            <p:nvPr/>
          </p:nvSpPr>
          <p:spPr>
            <a:xfrm>
              <a:off x="3441637" y="5478178"/>
              <a:ext cx="125640" cy="422614"/>
            </a:xfrm>
            <a:custGeom>
              <a:avLst/>
              <a:gdLst>
                <a:gd name="connsiteX0" fmla="*/ 63 w 125640"/>
                <a:gd name="connsiteY0" fmla="*/ 285 h 422614"/>
                <a:gd name="connsiteX1" fmla="*/ 88963 w 125640"/>
                <a:gd name="connsiteY1" fmla="*/ 90772 h 422614"/>
                <a:gd name="connsiteX2" fmla="*/ 63563 w 125640"/>
                <a:gd name="connsiteY2" fmla="*/ 157447 h 422614"/>
                <a:gd name="connsiteX3" fmla="*/ 60388 w 125640"/>
                <a:gd name="connsiteY3" fmla="*/ 214597 h 422614"/>
                <a:gd name="connsiteX4" fmla="*/ 81026 w 125640"/>
                <a:gd name="connsiteY4" fmla="*/ 276510 h 422614"/>
                <a:gd name="connsiteX5" fmla="*/ 125476 w 125640"/>
                <a:gd name="connsiteY5" fmla="*/ 422560 h 422614"/>
                <a:gd name="connsiteX6" fmla="*/ 63563 w 125640"/>
                <a:gd name="connsiteY6" fmla="*/ 259047 h 422614"/>
                <a:gd name="connsiteX7" fmla="*/ 76263 w 125640"/>
                <a:gd name="connsiteY7" fmla="*/ 217772 h 422614"/>
                <a:gd name="connsiteX8" fmla="*/ 95313 w 125640"/>
                <a:gd name="connsiteY8" fmla="*/ 157447 h 422614"/>
                <a:gd name="connsiteX9" fmla="*/ 104838 w 125640"/>
                <a:gd name="connsiteY9" fmla="*/ 122522 h 422614"/>
                <a:gd name="connsiteX10" fmla="*/ 63 w 125640"/>
                <a:gd name="connsiteY10" fmla="*/ 285 h 42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640" h="422614">
                  <a:moveTo>
                    <a:pt x="63" y="285"/>
                  </a:moveTo>
                  <a:cubicBezTo>
                    <a:pt x="-2583" y="-5007"/>
                    <a:pt x="78380" y="64578"/>
                    <a:pt x="88963" y="90772"/>
                  </a:cubicBezTo>
                  <a:cubicBezTo>
                    <a:pt x="99546" y="116966"/>
                    <a:pt x="68325" y="136810"/>
                    <a:pt x="63563" y="157447"/>
                  </a:cubicBezTo>
                  <a:cubicBezTo>
                    <a:pt x="58801" y="178084"/>
                    <a:pt x="57477" y="194753"/>
                    <a:pt x="60388" y="214597"/>
                  </a:cubicBezTo>
                  <a:cubicBezTo>
                    <a:pt x="63299" y="234441"/>
                    <a:pt x="70178" y="241850"/>
                    <a:pt x="81026" y="276510"/>
                  </a:cubicBezTo>
                  <a:cubicBezTo>
                    <a:pt x="91874" y="311170"/>
                    <a:pt x="128386" y="425470"/>
                    <a:pt x="125476" y="422560"/>
                  </a:cubicBezTo>
                  <a:cubicBezTo>
                    <a:pt x="122566" y="419650"/>
                    <a:pt x="71765" y="293178"/>
                    <a:pt x="63563" y="259047"/>
                  </a:cubicBezTo>
                  <a:cubicBezTo>
                    <a:pt x="55361" y="224916"/>
                    <a:pt x="70971" y="234705"/>
                    <a:pt x="76263" y="217772"/>
                  </a:cubicBezTo>
                  <a:cubicBezTo>
                    <a:pt x="81555" y="200839"/>
                    <a:pt x="90551" y="173322"/>
                    <a:pt x="95313" y="157447"/>
                  </a:cubicBezTo>
                  <a:cubicBezTo>
                    <a:pt x="100075" y="141572"/>
                    <a:pt x="118861" y="148716"/>
                    <a:pt x="104838" y="122522"/>
                  </a:cubicBezTo>
                  <a:cubicBezTo>
                    <a:pt x="90815" y="96328"/>
                    <a:pt x="2709" y="5577"/>
                    <a:pt x="63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1CACB2AA-BD8F-44B6-BD3A-D055BE912754}"/>
                </a:ext>
              </a:extLst>
            </p:cNvPr>
            <p:cNvSpPr/>
            <p:nvPr/>
          </p:nvSpPr>
          <p:spPr>
            <a:xfrm>
              <a:off x="3245111" y="5885330"/>
              <a:ext cx="607601" cy="113753"/>
            </a:xfrm>
            <a:custGeom>
              <a:avLst/>
              <a:gdLst>
                <a:gd name="connsiteX0" fmla="*/ 1327 w 607601"/>
                <a:gd name="connsiteY0" fmla="*/ 10645 h 113753"/>
                <a:gd name="connsiteX1" fmla="*/ 191827 w 607601"/>
                <a:gd name="connsiteY1" fmla="*/ 39220 h 113753"/>
                <a:gd name="connsiteX2" fmla="*/ 210877 w 607601"/>
                <a:gd name="connsiteY2" fmla="*/ 28108 h 113753"/>
                <a:gd name="connsiteX3" fmla="*/ 425189 w 607601"/>
                <a:gd name="connsiteY3" fmla="*/ 77320 h 113753"/>
                <a:gd name="connsiteX4" fmla="*/ 479164 w 607601"/>
                <a:gd name="connsiteY4" fmla="*/ 86845 h 113753"/>
                <a:gd name="connsiteX5" fmla="*/ 268027 w 607601"/>
                <a:gd name="connsiteY5" fmla="*/ 82083 h 113753"/>
                <a:gd name="connsiteX6" fmla="*/ 606164 w 607601"/>
                <a:gd name="connsiteY6" fmla="*/ 110658 h 113753"/>
                <a:gd name="connsiteX7" fmla="*/ 385502 w 607601"/>
                <a:gd name="connsiteY7" fmla="*/ 110658 h 113753"/>
                <a:gd name="connsiteX8" fmla="*/ 280727 w 607601"/>
                <a:gd name="connsiteY8" fmla="*/ 90020 h 113753"/>
                <a:gd name="connsiteX9" fmla="*/ 193414 w 607601"/>
                <a:gd name="connsiteY9" fmla="*/ 45570 h 113753"/>
                <a:gd name="connsiteX10" fmla="*/ 110864 w 607601"/>
                <a:gd name="connsiteY10" fmla="*/ 5883 h 113753"/>
                <a:gd name="connsiteX11" fmla="*/ 1327 w 607601"/>
                <a:gd name="connsiteY11" fmla="*/ 10645 h 1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601" h="113753">
                  <a:moveTo>
                    <a:pt x="1327" y="10645"/>
                  </a:moveTo>
                  <a:cubicBezTo>
                    <a:pt x="14821" y="16201"/>
                    <a:pt x="156902" y="36310"/>
                    <a:pt x="191827" y="39220"/>
                  </a:cubicBezTo>
                  <a:cubicBezTo>
                    <a:pt x="226752" y="42131"/>
                    <a:pt x="171983" y="21758"/>
                    <a:pt x="210877" y="28108"/>
                  </a:cubicBezTo>
                  <a:cubicBezTo>
                    <a:pt x="249771" y="34458"/>
                    <a:pt x="380475" y="67531"/>
                    <a:pt x="425189" y="77320"/>
                  </a:cubicBezTo>
                  <a:cubicBezTo>
                    <a:pt x="469903" y="87109"/>
                    <a:pt x="479164" y="86845"/>
                    <a:pt x="479164" y="86845"/>
                  </a:cubicBezTo>
                  <a:cubicBezTo>
                    <a:pt x="452970" y="87639"/>
                    <a:pt x="246860" y="78114"/>
                    <a:pt x="268027" y="82083"/>
                  </a:cubicBezTo>
                  <a:cubicBezTo>
                    <a:pt x="289194" y="86052"/>
                    <a:pt x="586585" y="105896"/>
                    <a:pt x="606164" y="110658"/>
                  </a:cubicBezTo>
                  <a:cubicBezTo>
                    <a:pt x="625743" y="115420"/>
                    <a:pt x="439741" y="114098"/>
                    <a:pt x="385502" y="110658"/>
                  </a:cubicBezTo>
                  <a:cubicBezTo>
                    <a:pt x="331263" y="107218"/>
                    <a:pt x="312742" y="100868"/>
                    <a:pt x="280727" y="90020"/>
                  </a:cubicBezTo>
                  <a:cubicBezTo>
                    <a:pt x="248712" y="79172"/>
                    <a:pt x="221725" y="59593"/>
                    <a:pt x="193414" y="45570"/>
                  </a:cubicBezTo>
                  <a:cubicBezTo>
                    <a:pt x="165103" y="31547"/>
                    <a:pt x="140762" y="19112"/>
                    <a:pt x="110864" y="5883"/>
                  </a:cubicBezTo>
                  <a:cubicBezTo>
                    <a:pt x="80966" y="-7346"/>
                    <a:pt x="-12167" y="5089"/>
                    <a:pt x="1327" y="1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58C4CAEF-8378-4227-B58D-757BB535C798}"/>
                </a:ext>
              </a:extLst>
            </p:cNvPr>
            <p:cNvSpPr/>
            <p:nvPr/>
          </p:nvSpPr>
          <p:spPr>
            <a:xfrm>
              <a:off x="3300596" y="5952825"/>
              <a:ext cx="453884" cy="258076"/>
            </a:xfrm>
            <a:custGeom>
              <a:avLst/>
              <a:gdLst>
                <a:gd name="connsiteX0" fmla="*/ 63317 w 453884"/>
                <a:gd name="connsiteY0" fmla="*/ 14588 h 258076"/>
                <a:gd name="connsiteX1" fmla="*/ 149042 w 453884"/>
                <a:gd name="connsiteY1" fmla="*/ 24113 h 258076"/>
                <a:gd name="connsiteX2" fmla="*/ 176029 w 453884"/>
                <a:gd name="connsiteY2" fmla="*/ 44750 h 258076"/>
                <a:gd name="connsiteX3" fmla="*/ 241117 w 453884"/>
                <a:gd name="connsiteY3" fmla="*/ 55863 h 258076"/>
                <a:gd name="connsiteX4" fmla="*/ 434792 w 453884"/>
                <a:gd name="connsiteY4" fmla="*/ 151113 h 258076"/>
                <a:gd name="connsiteX5" fmla="*/ 439554 w 453884"/>
                <a:gd name="connsiteY5" fmla="*/ 119363 h 258076"/>
                <a:gd name="connsiteX6" fmla="*/ 371292 w 453884"/>
                <a:gd name="connsiteY6" fmla="*/ 189213 h 258076"/>
                <a:gd name="connsiteX7" fmla="*/ 341129 w 453884"/>
                <a:gd name="connsiteY7" fmla="*/ 255888 h 258076"/>
                <a:gd name="connsiteX8" fmla="*/ 277629 w 453884"/>
                <a:gd name="connsiteY8" fmla="*/ 236838 h 258076"/>
                <a:gd name="connsiteX9" fmla="*/ 231592 w 453884"/>
                <a:gd name="connsiteY9" fmla="*/ 186038 h 258076"/>
                <a:gd name="connsiteX10" fmla="*/ 345892 w 453884"/>
                <a:gd name="connsiteY10" fmla="*/ 220963 h 258076"/>
                <a:gd name="connsiteX11" fmla="*/ 436379 w 453884"/>
                <a:gd name="connsiteY11" fmla="*/ 128888 h 258076"/>
                <a:gd name="connsiteX12" fmla="*/ 314142 w 453884"/>
                <a:gd name="connsiteY12" fmla="*/ 71738 h 258076"/>
                <a:gd name="connsiteX13" fmla="*/ 14104 w 453884"/>
                <a:gd name="connsiteY13" fmla="*/ 3475 h 258076"/>
                <a:gd name="connsiteX14" fmla="*/ 63317 w 453884"/>
                <a:gd name="connsiteY14" fmla="*/ 14588 h 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884" h="258076">
                  <a:moveTo>
                    <a:pt x="63317" y="14588"/>
                  </a:moveTo>
                  <a:cubicBezTo>
                    <a:pt x="85807" y="18028"/>
                    <a:pt x="130257" y="19086"/>
                    <a:pt x="149042" y="24113"/>
                  </a:cubicBezTo>
                  <a:cubicBezTo>
                    <a:pt x="167827" y="29140"/>
                    <a:pt x="160683" y="39458"/>
                    <a:pt x="176029" y="44750"/>
                  </a:cubicBezTo>
                  <a:cubicBezTo>
                    <a:pt x="191375" y="50042"/>
                    <a:pt x="197990" y="38136"/>
                    <a:pt x="241117" y="55863"/>
                  </a:cubicBezTo>
                  <a:cubicBezTo>
                    <a:pt x="284244" y="73590"/>
                    <a:pt x="401719" y="140530"/>
                    <a:pt x="434792" y="151113"/>
                  </a:cubicBezTo>
                  <a:cubicBezTo>
                    <a:pt x="467865" y="161696"/>
                    <a:pt x="450137" y="113013"/>
                    <a:pt x="439554" y="119363"/>
                  </a:cubicBezTo>
                  <a:cubicBezTo>
                    <a:pt x="428971" y="125713"/>
                    <a:pt x="387696" y="166459"/>
                    <a:pt x="371292" y="189213"/>
                  </a:cubicBezTo>
                  <a:cubicBezTo>
                    <a:pt x="354888" y="211967"/>
                    <a:pt x="356740" y="247951"/>
                    <a:pt x="341129" y="255888"/>
                  </a:cubicBezTo>
                  <a:cubicBezTo>
                    <a:pt x="325519" y="263826"/>
                    <a:pt x="295885" y="248480"/>
                    <a:pt x="277629" y="236838"/>
                  </a:cubicBezTo>
                  <a:cubicBezTo>
                    <a:pt x="259373" y="225196"/>
                    <a:pt x="220215" y="188684"/>
                    <a:pt x="231592" y="186038"/>
                  </a:cubicBezTo>
                  <a:cubicBezTo>
                    <a:pt x="242969" y="183392"/>
                    <a:pt x="311761" y="230488"/>
                    <a:pt x="345892" y="220963"/>
                  </a:cubicBezTo>
                  <a:cubicBezTo>
                    <a:pt x="380023" y="211438"/>
                    <a:pt x="441671" y="153759"/>
                    <a:pt x="436379" y="128888"/>
                  </a:cubicBezTo>
                  <a:cubicBezTo>
                    <a:pt x="431087" y="104017"/>
                    <a:pt x="384521" y="92640"/>
                    <a:pt x="314142" y="71738"/>
                  </a:cubicBezTo>
                  <a:cubicBezTo>
                    <a:pt x="243763" y="50836"/>
                    <a:pt x="58025" y="14587"/>
                    <a:pt x="14104" y="3475"/>
                  </a:cubicBezTo>
                  <a:cubicBezTo>
                    <a:pt x="-29817" y="-7637"/>
                    <a:pt x="40827" y="11148"/>
                    <a:pt x="63317" y="14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6C66A55E-D6C8-4F07-80AA-00DD74C5B0CA}"/>
                </a:ext>
              </a:extLst>
            </p:cNvPr>
            <p:cNvSpPr/>
            <p:nvPr/>
          </p:nvSpPr>
          <p:spPr>
            <a:xfrm>
              <a:off x="3608246" y="5898550"/>
              <a:ext cx="171309" cy="325575"/>
            </a:xfrm>
            <a:custGeom>
              <a:avLst/>
              <a:gdLst>
                <a:gd name="connsiteX0" fmla="*/ 133492 w 171309"/>
                <a:gd name="connsiteY0" fmla="*/ 2188 h 325575"/>
                <a:gd name="connsiteX1" fmla="*/ 133492 w 171309"/>
                <a:gd name="connsiteY1" fmla="*/ 160938 h 325575"/>
                <a:gd name="connsiteX2" fmla="*/ 142 w 171309"/>
                <a:gd name="connsiteY2" fmla="*/ 324450 h 325575"/>
                <a:gd name="connsiteX3" fmla="*/ 106504 w 171309"/>
                <a:gd name="connsiteY3" fmla="*/ 237138 h 325575"/>
                <a:gd name="connsiteX4" fmla="*/ 46179 w 171309"/>
                <a:gd name="connsiteY4" fmla="*/ 318100 h 325575"/>
                <a:gd name="connsiteX5" fmla="*/ 163654 w 171309"/>
                <a:gd name="connsiteY5" fmla="*/ 170463 h 325575"/>
                <a:gd name="connsiteX6" fmla="*/ 158892 w 171309"/>
                <a:gd name="connsiteY6" fmla="*/ 111725 h 325575"/>
                <a:gd name="connsiteX7" fmla="*/ 150954 w 171309"/>
                <a:gd name="connsiteY7" fmla="*/ 133950 h 325575"/>
                <a:gd name="connsiteX8" fmla="*/ 155717 w 171309"/>
                <a:gd name="connsiteY8" fmla="*/ 72038 h 325575"/>
                <a:gd name="connsiteX9" fmla="*/ 133492 w 171309"/>
                <a:gd name="connsiteY9" fmla="*/ 2188 h 3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309" h="325575">
                  <a:moveTo>
                    <a:pt x="133492" y="2188"/>
                  </a:moveTo>
                  <a:cubicBezTo>
                    <a:pt x="129788" y="17005"/>
                    <a:pt x="155717" y="107228"/>
                    <a:pt x="133492" y="160938"/>
                  </a:cubicBezTo>
                  <a:cubicBezTo>
                    <a:pt x="111267" y="214648"/>
                    <a:pt x="4640" y="311750"/>
                    <a:pt x="142" y="324450"/>
                  </a:cubicBezTo>
                  <a:cubicBezTo>
                    <a:pt x="-4356" y="337150"/>
                    <a:pt x="98831" y="238196"/>
                    <a:pt x="106504" y="237138"/>
                  </a:cubicBezTo>
                  <a:cubicBezTo>
                    <a:pt x="114177" y="236080"/>
                    <a:pt x="36654" y="329213"/>
                    <a:pt x="46179" y="318100"/>
                  </a:cubicBezTo>
                  <a:cubicBezTo>
                    <a:pt x="55704" y="306988"/>
                    <a:pt x="144869" y="204859"/>
                    <a:pt x="163654" y="170463"/>
                  </a:cubicBezTo>
                  <a:cubicBezTo>
                    <a:pt x="182439" y="136067"/>
                    <a:pt x="161009" y="117811"/>
                    <a:pt x="158892" y="111725"/>
                  </a:cubicBezTo>
                  <a:cubicBezTo>
                    <a:pt x="156775" y="105639"/>
                    <a:pt x="151483" y="140564"/>
                    <a:pt x="150954" y="133950"/>
                  </a:cubicBezTo>
                  <a:cubicBezTo>
                    <a:pt x="150425" y="127336"/>
                    <a:pt x="159156" y="92146"/>
                    <a:pt x="155717" y="72038"/>
                  </a:cubicBezTo>
                  <a:cubicBezTo>
                    <a:pt x="152278" y="51930"/>
                    <a:pt x="137196" y="-12629"/>
                    <a:pt x="133492" y="2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A35715E1-23F2-49C9-A2F3-6BD9722F65D4}"/>
                </a:ext>
              </a:extLst>
            </p:cNvPr>
            <p:cNvSpPr/>
            <p:nvPr/>
          </p:nvSpPr>
          <p:spPr>
            <a:xfrm>
              <a:off x="3986114" y="4931835"/>
              <a:ext cx="414248" cy="216436"/>
            </a:xfrm>
            <a:custGeom>
              <a:avLst/>
              <a:gdLst>
                <a:gd name="connsiteX0" fmla="*/ 6449 w 414248"/>
                <a:gd name="connsiteY0" fmla="*/ 528 h 216436"/>
                <a:gd name="connsiteX1" fmla="*/ 208061 w 414248"/>
                <a:gd name="connsiteY1" fmla="*/ 41803 h 216436"/>
                <a:gd name="connsiteX2" fmla="*/ 408086 w 414248"/>
                <a:gd name="connsiteY2" fmla="*/ 41803 h 216436"/>
                <a:gd name="connsiteX3" fmla="*/ 350936 w 414248"/>
                <a:gd name="connsiteY3" fmla="*/ 51328 h 216436"/>
                <a:gd name="connsiteX4" fmla="*/ 227111 w 414248"/>
                <a:gd name="connsiteY4" fmla="*/ 173565 h 216436"/>
                <a:gd name="connsiteX5" fmla="*/ 282674 w 414248"/>
                <a:gd name="connsiteY5" fmla="*/ 100540 h 216436"/>
                <a:gd name="connsiteX6" fmla="*/ 257274 w 414248"/>
                <a:gd name="connsiteY6" fmla="*/ 78315 h 216436"/>
                <a:gd name="connsiteX7" fmla="*/ 393799 w 414248"/>
                <a:gd name="connsiteY7" fmla="*/ 37040 h 216436"/>
                <a:gd name="connsiteX8" fmla="*/ 279499 w 414248"/>
                <a:gd name="connsiteY8" fmla="*/ 44978 h 216436"/>
                <a:gd name="connsiteX9" fmla="*/ 136624 w 414248"/>
                <a:gd name="connsiteY9" fmla="*/ 52915 h 216436"/>
                <a:gd name="connsiteX10" fmla="*/ 168374 w 414248"/>
                <a:gd name="connsiteY10" fmla="*/ 113240 h 216436"/>
                <a:gd name="connsiteX11" fmla="*/ 235049 w 414248"/>
                <a:gd name="connsiteY11" fmla="*/ 176740 h 216436"/>
                <a:gd name="connsiteX12" fmla="*/ 349349 w 414248"/>
                <a:gd name="connsiteY12" fmla="*/ 216428 h 216436"/>
                <a:gd name="connsiteX13" fmla="*/ 230286 w 414248"/>
                <a:gd name="connsiteY13" fmla="*/ 173565 h 216436"/>
                <a:gd name="connsiteX14" fmla="*/ 147736 w 414248"/>
                <a:gd name="connsiteY14" fmla="*/ 116415 h 216436"/>
                <a:gd name="connsiteX15" fmla="*/ 193774 w 414248"/>
                <a:gd name="connsiteY15" fmla="*/ 198965 h 216436"/>
                <a:gd name="connsiteX16" fmla="*/ 136624 w 414248"/>
                <a:gd name="connsiteY16" fmla="*/ 146578 h 216436"/>
                <a:gd name="connsiteX17" fmla="*/ 65186 w 414248"/>
                <a:gd name="connsiteY17" fmla="*/ 56090 h 216436"/>
                <a:gd name="connsiteX18" fmla="*/ 96936 w 414248"/>
                <a:gd name="connsiteY18" fmla="*/ 87840 h 216436"/>
                <a:gd name="connsiteX19" fmla="*/ 154086 w 414248"/>
                <a:gd name="connsiteY19" fmla="*/ 108478 h 216436"/>
                <a:gd name="connsiteX20" fmla="*/ 127099 w 414248"/>
                <a:gd name="connsiteY20" fmla="*/ 92603 h 216436"/>
                <a:gd name="connsiteX21" fmla="*/ 54074 w 414248"/>
                <a:gd name="connsiteY21" fmla="*/ 75140 h 216436"/>
                <a:gd name="connsiteX22" fmla="*/ 6449 w 414248"/>
                <a:gd name="connsiteY22" fmla="*/ 528 h 21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4248" h="216436">
                  <a:moveTo>
                    <a:pt x="6449" y="528"/>
                  </a:moveTo>
                  <a:cubicBezTo>
                    <a:pt x="32114" y="-5028"/>
                    <a:pt x="141122" y="34924"/>
                    <a:pt x="208061" y="41803"/>
                  </a:cubicBezTo>
                  <a:cubicBezTo>
                    <a:pt x="275000" y="48682"/>
                    <a:pt x="384273" y="40215"/>
                    <a:pt x="408086" y="41803"/>
                  </a:cubicBezTo>
                  <a:cubicBezTo>
                    <a:pt x="431899" y="43391"/>
                    <a:pt x="381098" y="29368"/>
                    <a:pt x="350936" y="51328"/>
                  </a:cubicBezTo>
                  <a:cubicBezTo>
                    <a:pt x="320774" y="73288"/>
                    <a:pt x="238488" y="165363"/>
                    <a:pt x="227111" y="173565"/>
                  </a:cubicBezTo>
                  <a:cubicBezTo>
                    <a:pt x="215734" y="181767"/>
                    <a:pt x="277647" y="116415"/>
                    <a:pt x="282674" y="100540"/>
                  </a:cubicBezTo>
                  <a:cubicBezTo>
                    <a:pt x="287701" y="84665"/>
                    <a:pt x="238753" y="88898"/>
                    <a:pt x="257274" y="78315"/>
                  </a:cubicBezTo>
                  <a:cubicBezTo>
                    <a:pt x="275795" y="67732"/>
                    <a:pt x="390095" y="42596"/>
                    <a:pt x="393799" y="37040"/>
                  </a:cubicBezTo>
                  <a:cubicBezTo>
                    <a:pt x="397503" y="31484"/>
                    <a:pt x="279499" y="44978"/>
                    <a:pt x="279499" y="44978"/>
                  </a:cubicBezTo>
                  <a:cubicBezTo>
                    <a:pt x="236637" y="47624"/>
                    <a:pt x="155145" y="41538"/>
                    <a:pt x="136624" y="52915"/>
                  </a:cubicBezTo>
                  <a:cubicBezTo>
                    <a:pt x="118103" y="64292"/>
                    <a:pt x="151970" y="92603"/>
                    <a:pt x="168374" y="113240"/>
                  </a:cubicBezTo>
                  <a:cubicBezTo>
                    <a:pt x="184778" y="133877"/>
                    <a:pt x="204887" y="159542"/>
                    <a:pt x="235049" y="176740"/>
                  </a:cubicBezTo>
                  <a:cubicBezTo>
                    <a:pt x="265211" y="193938"/>
                    <a:pt x="350143" y="216957"/>
                    <a:pt x="349349" y="216428"/>
                  </a:cubicBezTo>
                  <a:cubicBezTo>
                    <a:pt x="348555" y="215899"/>
                    <a:pt x="263888" y="190234"/>
                    <a:pt x="230286" y="173565"/>
                  </a:cubicBezTo>
                  <a:cubicBezTo>
                    <a:pt x="196684" y="156896"/>
                    <a:pt x="153821" y="112182"/>
                    <a:pt x="147736" y="116415"/>
                  </a:cubicBezTo>
                  <a:cubicBezTo>
                    <a:pt x="141651" y="120648"/>
                    <a:pt x="195626" y="193938"/>
                    <a:pt x="193774" y="198965"/>
                  </a:cubicBezTo>
                  <a:cubicBezTo>
                    <a:pt x="191922" y="203992"/>
                    <a:pt x="158055" y="170390"/>
                    <a:pt x="136624" y="146578"/>
                  </a:cubicBezTo>
                  <a:cubicBezTo>
                    <a:pt x="115193" y="122766"/>
                    <a:pt x="71801" y="65880"/>
                    <a:pt x="65186" y="56090"/>
                  </a:cubicBezTo>
                  <a:cubicBezTo>
                    <a:pt x="58571" y="46300"/>
                    <a:pt x="82119" y="79109"/>
                    <a:pt x="96936" y="87840"/>
                  </a:cubicBezTo>
                  <a:cubicBezTo>
                    <a:pt x="111753" y="96571"/>
                    <a:pt x="149059" y="107684"/>
                    <a:pt x="154086" y="108478"/>
                  </a:cubicBezTo>
                  <a:cubicBezTo>
                    <a:pt x="159113" y="109272"/>
                    <a:pt x="143768" y="98159"/>
                    <a:pt x="127099" y="92603"/>
                  </a:cubicBezTo>
                  <a:cubicBezTo>
                    <a:pt x="110430" y="87047"/>
                    <a:pt x="69155" y="87575"/>
                    <a:pt x="54074" y="75140"/>
                  </a:cubicBezTo>
                  <a:cubicBezTo>
                    <a:pt x="38993" y="62705"/>
                    <a:pt x="-19216" y="6084"/>
                    <a:pt x="6449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13B920DB-154A-46AE-AA40-AF002779FFF1}"/>
                </a:ext>
              </a:extLst>
            </p:cNvPr>
            <p:cNvSpPr/>
            <p:nvPr/>
          </p:nvSpPr>
          <p:spPr>
            <a:xfrm>
              <a:off x="3828269" y="5118066"/>
              <a:ext cx="286551" cy="410469"/>
            </a:xfrm>
            <a:custGeom>
              <a:avLst/>
              <a:gdLst>
                <a:gd name="connsiteX0" fmla="*/ 286531 w 286551"/>
                <a:gd name="connsiteY0" fmla="*/ 34 h 410469"/>
                <a:gd name="connsiteX1" fmla="*/ 124606 w 286551"/>
                <a:gd name="connsiteY1" fmla="*/ 44484 h 410469"/>
                <a:gd name="connsiteX2" fmla="*/ 46819 w 286551"/>
                <a:gd name="connsiteY2" fmla="*/ 133384 h 410469"/>
                <a:gd name="connsiteX3" fmla="*/ 59519 w 286551"/>
                <a:gd name="connsiteY3" fmla="*/ 128622 h 410469"/>
                <a:gd name="connsiteX4" fmla="*/ 59519 w 286551"/>
                <a:gd name="connsiteY4" fmla="*/ 149259 h 410469"/>
                <a:gd name="connsiteX5" fmla="*/ 45231 w 286551"/>
                <a:gd name="connsiteY5" fmla="*/ 146084 h 410469"/>
                <a:gd name="connsiteX6" fmla="*/ 51581 w 286551"/>
                <a:gd name="connsiteY6" fmla="*/ 341347 h 410469"/>
                <a:gd name="connsiteX7" fmla="*/ 26181 w 286551"/>
                <a:gd name="connsiteY7" fmla="*/ 176247 h 410469"/>
                <a:gd name="connsiteX8" fmla="*/ 13481 w 286551"/>
                <a:gd name="connsiteY8" fmla="*/ 209584 h 410469"/>
                <a:gd name="connsiteX9" fmla="*/ 13481 w 286551"/>
                <a:gd name="connsiteY9" fmla="*/ 258797 h 410469"/>
                <a:gd name="connsiteX10" fmla="*/ 29356 w 286551"/>
                <a:gd name="connsiteY10" fmla="*/ 328647 h 410469"/>
                <a:gd name="connsiteX11" fmla="*/ 130956 w 286551"/>
                <a:gd name="connsiteY11" fmla="*/ 408022 h 410469"/>
                <a:gd name="connsiteX12" fmla="*/ 89681 w 286551"/>
                <a:gd name="connsiteY12" fmla="*/ 382622 h 410469"/>
                <a:gd name="connsiteX13" fmla="*/ 781 w 286551"/>
                <a:gd name="connsiteY13" fmla="*/ 306422 h 410469"/>
                <a:gd name="connsiteX14" fmla="*/ 49994 w 286551"/>
                <a:gd name="connsiteY14" fmla="*/ 103222 h 410469"/>
                <a:gd name="connsiteX15" fmla="*/ 113494 w 286551"/>
                <a:gd name="connsiteY15" fmla="*/ 38134 h 410469"/>
                <a:gd name="connsiteX16" fmla="*/ 286531 w 286551"/>
                <a:gd name="connsiteY16" fmla="*/ 34 h 4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551" h="410469">
                  <a:moveTo>
                    <a:pt x="286531" y="34"/>
                  </a:moveTo>
                  <a:cubicBezTo>
                    <a:pt x="288383" y="1092"/>
                    <a:pt x="164558" y="22259"/>
                    <a:pt x="124606" y="44484"/>
                  </a:cubicBezTo>
                  <a:cubicBezTo>
                    <a:pt x="84654" y="66709"/>
                    <a:pt x="57667" y="119361"/>
                    <a:pt x="46819" y="133384"/>
                  </a:cubicBezTo>
                  <a:cubicBezTo>
                    <a:pt x="35971" y="147407"/>
                    <a:pt x="57402" y="125976"/>
                    <a:pt x="59519" y="128622"/>
                  </a:cubicBezTo>
                  <a:cubicBezTo>
                    <a:pt x="61636" y="131268"/>
                    <a:pt x="61900" y="146349"/>
                    <a:pt x="59519" y="149259"/>
                  </a:cubicBezTo>
                  <a:cubicBezTo>
                    <a:pt x="57138" y="152169"/>
                    <a:pt x="46554" y="114069"/>
                    <a:pt x="45231" y="146084"/>
                  </a:cubicBezTo>
                  <a:cubicBezTo>
                    <a:pt x="43908" y="178099"/>
                    <a:pt x="54756" y="336320"/>
                    <a:pt x="51581" y="341347"/>
                  </a:cubicBezTo>
                  <a:cubicBezTo>
                    <a:pt x="48406" y="346374"/>
                    <a:pt x="32531" y="198208"/>
                    <a:pt x="26181" y="176247"/>
                  </a:cubicBezTo>
                  <a:cubicBezTo>
                    <a:pt x="19831" y="154287"/>
                    <a:pt x="15598" y="195826"/>
                    <a:pt x="13481" y="209584"/>
                  </a:cubicBezTo>
                  <a:cubicBezTo>
                    <a:pt x="11364" y="223342"/>
                    <a:pt x="10835" y="238953"/>
                    <a:pt x="13481" y="258797"/>
                  </a:cubicBezTo>
                  <a:cubicBezTo>
                    <a:pt x="16127" y="278641"/>
                    <a:pt x="9777" y="303776"/>
                    <a:pt x="29356" y="328647"/>
                  </a:cubicBezTo>
                  <a:cubicBezTo>
                    <a:pt x="48935" y="353518"/>
                    <a:pt x="120902" y="399026"/>
                    <a:pt x="130956" y="408022"/>
                  </a:cubicBezTo>
                  <a:cubicBezTo>
                    <a:pt x="141010" y="417018"/>
                    <a:pt x="111377" y="399555"/>
                    <a:pt x="89681" y="382622"/>
                  </a:cubicBezTo>
                  <a:cubicBezTo>
                    <a:pt x="67985" y="365689"/>
                    <a:pt x="7395" y="352989"/>
                    <a:pt x="781" y="306422"/>
                  </a:cubicBezTo>
                  <a:cubicBezTo>
                    <a:pt x="-5834" y="259855"/>
                    <a:pt x="31208" y="147937"/>
                    <a:pt x="49994" y="103222"/>
                  </a:cubicBezTo>
                  <a:cubicBezTo>
                    <a:pt x="68779" y="58507"/>
                    <a:pt x="81744" y="53480"/>
                    <a:pt x="113494" y="38134"/>
                  </a:cubicBezTo>
                  <a:cubicBezTo>
                    <a:pt x="145244" y="22788"/>
                    <a:pt x="284679" y="-1024"/>
                    <a:pt x="28653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A31AAD8D-4E48-43EE-8D40-252B02241E63}"/>
                </a:ext>
              </a:extLst>
            </p:cNvPr>
            <p:cNvSpPr/>
            <p:nvPr/>
          </p:nvSpPr>
          <p:spPr>
            <a:xfrm>
              <a:off x="4127296" y="5126029"/>
              <a:ext cx="308806" cy="71571"/>
            </a:xfrm>
            <a:custGeom>
              <a:avLst/>
              <a:gdLst>
                <a:gd name="connsiteX0" fmla="*/ 204 w 308806"/>
                <a:gd name="connsiteY0" fmla="*/ 9 h 71571"/>
                <a:gd name="connsiteX1" fmla="*/ 190704 w 308806"/>
                <a:gd name="connsiteY1" fmla="*/ 58746 h 71571"/>
                <a:gd name="connsiteX2" fmla="*/ 270079 w 308806"/>
                <a:gd name="connsiteY2" fmla="*/ 53984 h 71571"/>
                <a:gd name="connsiteX3" fmla="*/ 308179 w 308806"/>
                <a:gd name="connsiteY3" fmla="*/ 71446 h 71571"/>
                <a:gd name="connsiteX4" fmla="*/ 241504 w 308806"/>
                <a:gd name="connsiteY4" fmla="*/ 61921 h 71571"/>
                <a:gd name="connsiteX5" fmla="*/ 155779 w 308806"/>
                <a:gd name="connsiteY5" fmla="*/ 63509 h 71571"/>
                <a:gd name="connsiteX6" fmla="*/ 204 w 308806"/>
                <a:gd name="connsiteY6" fmla="*/ 9 h 7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806" h="71571">
                  <a:moveTo>
                    <a:pt x="204" y="9"/>
                  </a:moveTo>
                  <a:cubicBezTo>
                    <a:pt x="6025" y="-785"/>
                    <a:pt x="145725" y="49750"/>
                    <a:pt x="190704" y="58746"/>
                  </a:cubicBezTo>
                  <a:cubicBezTo>
                    <a:pt x="235683" y="67742"/>
                    <a:pt x="250500" y="51867"/>
                    <a:pt x="270079" y="53984"/>
                  </a:cubicBezTo>
                  <a:cubicBezTo>
                    <a:pt x="289658" y="56101"/>
                    <a:pt x="312941" y="70123"/>
                    <a:pt x="308179" y="71446"/>
                  </a:cubicBezTo>
                  <a:cubicBezTo>
                    <a:pt x="303417" y="72769"/>
                    <a:pt x="266904" y="63244"/>
                    <a:pt x="241504" y="61921"/>
                  </a:cubicBezTo>
                  <a:cubicBezTo>
                    <a:pt x="216104" y="60598"/>
                    <a:pt x="197318" y="71182"/>
                    <a:pt x="155779" y="63509"/>
                  </a:cubicBezTo>
                  <a:cubicBezTo>
                    <a:pt x="114240" y="55836"/>
                    <a:pt x="-5617" y="803"/>
                    <a:pt x="20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9FAD114F-873A-44CD-A6B1-10080BDB4C5F}"/>
                </a:ext>
              </a:extLst>
            </p:cNvPr>
            <p:cNvSpPr/>
            <p:nvPr/>
          </p:nvSpPr>
          <p:spPr>
            <a:xfrm>
              <a:off x="3784598" y="5074402"/>
              <a:ext cx="361505" cy="465668"/>
            </a:xfrm>
            <a:custGeom>
              <a:avLst/>
              <a:gdLst>
                <a:gd name="connsiteX0" fmla="*/ 301627 w 361505"/>
                <a:gd name="connsiteY0" fmla="*/ 113548 h 465668"/>
                <a:gd name="connsiteX1" fmla="*/ 344490 w 361505"/>
                <a:gd name="connsiteY1" fmla="*/ 18298 h 465668"/>
                <a:gd name="connsiteX2" fmla="*/ 273052 w 361505"/>
                <a:gd name="connsiteY2" fmla="*/ 21473 h 465668"/>
                <a:gd name="connsiteX3" fmla="*/ 150815 w 361505"/>
                <a:gd name="connsiteY3" fmla="*/ 59573 h 465668"/>
                <a:gd name="connsiteX4" fmla="*/ 49215 w 361505"/>
                <a:gd name="connsiteY4" fmla="*/ 165936 h 465668"/>
                <a:gd name="connsiteX5" fmla="*/ 42865 w 361505"/>
                <a:gd name="connsiteY5" fmla="*/ 189748 h 465668"/>
                <a:gd name="connsiteX6" fmla="*/ 173040 w 361505"/>
                <a:gd name="connsiteY6" fmla="*/ 54811 h 465668"/>
                <a:gd name="connsiteX7" fmla="*/ 30165 w 361505"/>
                <a:gd name="connsiteY7" fmla="*/ 210386 h 465668"/>
                <a:gd name="connsiteX8" fmla="*/ 26990 w 361505"/>
                <a:gd name="connsiteY8" fmla="*/ 262773 h 465668"/>
                <a:gd name="connsiteX9" fmla="*/ 23815 w 361505"/>
                <a:gd name="connsiteY9" fmla="*/ 362786 h 465668"/>
                <a:gd name="connsiteX10" fmla="*/ 2 w 361505"/>
                <a:gd name="connsiteY10" fmla="*/ 373898 h 465668"/>
                <a:gd name="connsiteX11" fmla="*/ 25402 w 361505"/>
                <a:gd name="connsiteY11" fmla="*/ 308811 h 465668"/>
                <a:gd name="connsiteX12" fmla="*/ 31752 w 361505"/>
                <a:gd name="connsiteY12" fmla="*/ 307223 h 465668"/>
                <a:gd name="connsiteX13" fmla="*/ 34927 w 361505"/>
                <a:gd name="connsiteY13" fmla="*/ 358023 h 465668"/>
                <a:gd name="connsiteX14" fmla="*/ 42865 w 361505"/>
                <a:gd name="connsiteY14" fmla="*/ 389773 h 465668"/>
                <a:gd name="connsiteX15" fmla="*/ 73027 w 361505"/>
                <a:gd name="connsiteY15" fmla="*/ 434223 h 465668"/>
                <a:gd name="connsiteX16" fmla="*/ 107952 w 361505"/>
                <a:gd name="connsiteY16" fmla="*/ 458036 h 465668"/>
                <a:gd name="connsiteX17" fmla="*/ 184152 w 361505"/>
                <a:gd name="connsiteY17" fmla="*/ 458036 h 465668"/>
                <a:gd name="connsiteX18" fmla="*/ 71440 w 361505"/>
                <a:gd name="connsiteY18" fmla="*/ 437398 h 465668"/>
                <a:gd name="connsiteX19" fmla="*/ 52390 w 361505"/>
                <a:gd name="connsiteY19" fmla="*/ 154823 h 465668"/>
                <a:gd name="connsiteX20" fmla="*/ 176215 w 361505"/>
                <a:gd name="connsiteY20" fmla="*/ 59573 h 465668"/>
                <a:gd name="connsiteX21" fmla="*/ 357190 w 361505"/>
                <a:gd name="connsiteY21" fmla="*/ 836 h 465668"/>
                <a:gd name="connsiteX22" fmla="*/ 301627 w 361505"/>
                <a:gd name="connsiteY22" fmla="*/ 113548 h 46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505" h="465668">
                  <a:moveTo>
                    <a:pt x="301627" y="113548"/>
                  </a:moveTo>
                  <a:cubicBezTo>
                    <a:pt x="299510" y="116458"/>
                    <a:pt x="349253" y="33644"/>
                    <a:pt x="344490" y="18298"/>
                  </a:cubicBezTo>
                  <a:cubicBezTo>
                    <a:pt x="339727" y="2952"/>
                    <a:pt x="305331" y="14594"/>
                    <a:pt x="273052" y="21473"/>
                  </a:cubicBezTo>
                  <a:cubicBezTo>
                    <a:pt x="240773" y="28352"/>
                    <a:pt x="188121" y="35496"/>
                    <a:pt x="150815" y="59573"/>
                  </a:cubicBezTo>
                  <a:cubicBezTo>
                    <a:pt x="113509" y="83650"/>
                    <a:pt x="67207" y="144240"/>
                    <a:pt x="49215" y="165936"/>
                  </a:cubicBezTo>
                  <a:cubicBezTo>
                    <a:pt x="31223" y="187632"/>
                    <a:pt x="22228" y="208269"/>
                    <a:pt x="42865" y="189748"/>
                  </a:cubicBezTo>
                  <a:cubicBezTo>
                    <a:pt x="63502" y="171227"/>
                    <a:pt x="175157" y="51371"/>
                    <a:pt x="173040" y="54811"/>
                  </a:cubicBezTo>
                  <a:cubicBezTo>
                    <a:pt x="170923" y="58251"/>
                    <a:pt x="54507" y="175726"/>
                    <a:pt x="30165" y="210386"/>
                  </a:cubicBezTo>
                  <a:cubicBezTo>
                    <a:pt x="5823" y="245046"/>
                    <a:pt x="28048" y="237373"/>
                    <a:pt x="26990" y="262773"/>
                  </a:cubicBezTo>
                  <a:cubicBezTo>
                    <a:pt x="25932" y="288173"/>
                    <a:pt x="28313" y="344265"/>
                    <a:pt x="23815" y="362786"/>
                  </a:cubicBezTo>
                  <a:cubicBezTo>
                    <a:pt x="19317" y="381307"/>
                    <a:pt x="-262" y="382894"/>
                    <a:pt x="2" y="373898"/>
                  </a:cubicBezTo>
                  <a:cubicBezTo>
                    <a:pt x="266" y="364902"/>
                    <a:pt x="20110" y="319924"/>
                    <a:pt x="25402" y="308811"/>
                  </a:cubicBezTo>
                  <a:cubicBezTo>
                    <a:pt x="30694" y="297699"/>
                    <a:pt x="30164" y="299021"/>
                    <a:pt x="31752" y="307223"/>
                  </a:cubicBezTo>
                  <a:cubicBezTo>
                    <a:pt x="33340" y="315425"/>
                    <a:pt x="33075" y="344265"/>
                    <a:pt x="34927" y="358023"/>
                  </a:cubicBezTo>
                  <a:cubicBezTo>
                    <a:pt x="36779" y="371781"/>
                    <a:pt x="36515" y="377073"/>
                    <a:pt x="42865" y="389773"/>
                  </a:cubicBezTo>
                  <a:cubicBezTo>
                    <a:pt x="49215" y="402473"/>
                    <a:pt x="62179" y="422846"/>
                    <a:pt x="73027" y="434223"/>
                  </a:cubicBezTo>
                  <a:cubicBezTo>
                    <a:pt x="83875" y="445600"/>
                    <a:pt x="89431" y="454067"/>
                    <a:pt x="107952" y="458036"/>
                  </a:cubicBezTo>
                  <a:cubicBezTo>
                    <a:pt x="126473" y="462005"/>
                    <a:pt x="190237" y="461476"/>
                    <a:pt x="184152" y="458036"/>
                  </a:cubicBezTo>
                  <a:cubicBezTo>
                    <a:pt x="178067" y="454596"/>
                    <a:pt x="93400" y="487933"/>
                    <a:pt x="71440" y="437398"/>
                  </a:cubicBezTo>
                  <a:cubicBezTo>
                    <a:pt x="49480" y="386863"/>
                    <a:pt x="34927" y="217794"/>
                    <a:pt x="52390" y="154823"/>
                  </a:cubicBezTo>
                  <a:cubicBezTo>
                    <a:pt x="69852" y="91852"/>
                    <a:pt x="125415" y="85237"/>
                    <a:pt x="176215" y="59573"/>
                  </a:cubicBezTo>
                  <a:cubicBezTo>
                    <a:pt x="227015" y="33909"/>
                    <a:pt x="334171" y="-6308"/>
                    <a:pt x="357190" y="836"/>
                  </a:cubicBezTo>
                  <a:cubicBezTo>
                    <a:pt x="380209" y="7980"/>
                    <a:pt x="303744" y="110638"/>
                    <a:pt x="301627" y="113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C271862A-6364-4066-9F09-F8D93CF0DC2F}"/>
                </a:ext>
              </a:extLst>
            </p:cNvPr>
            <p:cNvSpPr/>
            <p:nvPr/>
          </p:nvSpPr>
          <p:spPr>
            <a:xfrm>
              <a:off x="3966775" y="5509992"/>
              <a:ext cx="283380" cy="235507"/>
            </a:xfrm>
            <a:custGeom>
              <a:avLst/>
              <a:gdLst>
                <a:gd name="connsiteX0" fmla="*/ 3563 w 283380"/>
                <a:gd name="connsiteY0" fmla="*/ 221 h 235507"/>
                <a:gd name="connsiteX1" fmla="*/ 24200 w 283380"/>
                <a:gd name="connsiteY1" fmla="*/ 224058 h 235507"/>
                <a:gd name="connsiteX2" fmla="*/ 38488 w 283380"/>
                <a:gd name="connsiteY2" fmla="*/ 201833 h 235507"/>
                <a:gd name="connsiteX3" fmla="*/ 73413 w 283380"/>
                <a:gd name="connsiteY3" fmla="*/ 192308 h 235507"/>
                <a:gd name="connsiteX4" fmla="*/ 282963 w 283380"/>
                <a:gd name="connsiteY4" fmla="*/ 228821 h 235507"/>
                <a:gd name="connsiteX5" fmla="*/ 124213 w 283380"/>
                <a:gd name="connsiteY5" fmla="*/ 197071 h 235507"/>
                <a:gd name="connsiteX6" fmla="*/ 14675 w 283380"/>
                <a:gd name="connsiteY6" fmla="*/ 230408 h 235507"/>
                <a:gd name="connsiteX7" fmla="*/ 1975 w 283380"/>
                <a:gd name="connsiteY7" fmla="*/ 182783 h 235507"/>
                <a:gd name="connsiteX8" fmla="*/ 3563 w 283380"/>
                <a:gd name="connsiteY8" fmla="*/ 221 h 2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380" h="235507">
                  <a:moveTo>
                    <a:pt x="3563" y="221"/>
                  </a:moveTo>
                  <a:cubicBezTo>
                    <a:pt x="7267" y="7100"/>
                    <a:pt x="18379" y="190456"/>
                    <a:pt x="24200" y="224058"/>
                  </a:cubicBezTo>
                  <a:cubicBezTo>
                    <a:pt x="30021" y="257660"/>
                    <a:pt x="30286" y="207125"/>
                    <a:pt x="38488" y="201833"/>
                  </a:cubicBezTo>
                  <a:cubicBezTo>
                    <a:pt x="46690" y="196541"/>
                    <a:pt x="32667" y="187810"/>
                    <a:pt x="73413" y="192308"/>
                  </a:cubicBezTo>
                  <a:cubicBezTo>
                    <a:pt x="114159" y="196806"/>
                    <a:pt x="274496" y="228027"/>
                    <a:pt x="282963" y="228821"/>
                  </a:cubicBezTo>
                  <a:cubicBezTo>
                    <a:pt x="291430" y="229615"/>
                    <a:pt x="168928" y="196807"/>
                    <a:pt x="124213" y="197071"/>
                  </a:cubicBezTo>
                  <a:cubicBezTo>
                    <a:pt x="79498" y="197336"/>
                    <a:pt x="35048" y="232789"/>
                    <a:pt x="14675" y="230408"/>
                  </a:cubicBezTo>
                  <a:cubicBezTo>
                    <a:pt x="-5698" y="228027"/>
                    <a:pt x="652" y="216914"/>
                    <a:pt x="1975" y="182783"/>
                  </a:cubicBezTo>
                  <a:cubicBezTo>
                    <a:pt x="3298" y="148652"/>
                    <a:pt x="-141" y="-6658"/>
                    <a:pt x="3563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4529FDA9-167A-4143-9EBD-B600F3771A1C}"/>
                </a:ext>
              </a:extLst>
            </p:cNvPr>
            <p:cNvSpPr/>
            <p:nvPr/>
          </p:nvSpPr>
          <p:spPr>
            <a:xfrm>
              <a:off x="3836962" y="5454650"/>
              <a:ext cx="198641" cy="417628"/>
            </a:xfrm>
            <a:custGeom>
              <a:avLst/>
              <a:gdLst>
                <a:gd name="connsiteX0" fmla="*/ 26 w 198641"/>
                <a:gd name="connsiteY0" fmla="*/ 0 h 417628"/>
                <a:gd name="connsiteX1" fmla="*/ 111151 w 198641"/>
                <a:gd name="connsiteY1" fmla="*/ 115888 h 417628"/>
                <a:gd name="connsiteX2" fmla="*/ 93688 w 198641"/>
                <a:gd name="connsiteY2" fmla="*/ 165100 h 417628"/>
                <a:gd name="connsiteX3" fmla="*/ 96863 w 198641"/>
                <a:gd name="connsiteY3" fmla="*/ 266700 h 417628"/>
                <a:gd name="connsiteX4" fmla="*/ 109563 w 198641"/>
                <a:gd name="connsiteY4" fmla="*/ 295275 h 417628"/>
                <a:gd name="connsiteX5" fmla="*/ 133376 w 198641"/>
                <a:gd name="connsiteY5" fmla="*/ 360363 h 417628"/>
                <a:gd name="connsiteX6" fmla="*/ 198463 w 198641"/>
                <a:gd name="connsiteY6" fmla="*/ 417513 h 417628"/>
                <a:gd name="connsiteX7" fmla="*/ 150838 w 198641"/>
                <a:gd name="connsiteY7" fmla="*/ 371475 h 417628"/>
                <a:gd name="connsiteX8" fmla="*/ 95276 w 198641"/>
                <a:gd name="connsiteY8" fmla="*/ 254000 h 417628"/>
                <a:gd name="connsiteX9" fmla="*/ 117501 w 198641"/>
                <a:gd name="connsiteY9" fmla="*/ 142875 h 417628"/>
                <a:gd name="connsiteX10" fmla="*/ 122263 w 198641"/>
                <a:gd name="connsiteY10" fmla="*/ 114300 h 417628"/>
                <a:gd name="connsiteX11" fmla="*/ 26 w 198641"/>
                <a:gd name="connsiteY11" fmla="*/ 0 h 4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41" h="417628">
                  <a:moveTo>
                    <a:pt x="26" y="0"/>
                  </a:moveTo>
                  <a:cubicBezTo>
                    <a:pt x="-1826" y="265"/>
                    <a:pt x="95541" y="88371"/>
                    <a:pt x="111151" y="115888"/>
                  </a:cubicBezTo>
                  <a:cubicBezTo>
                    <a:pt x="126761" y="143405"/>
                    <a:pt x="96069" y="139965"/>
                    <a:pt x="93688" y="165100"/>
                  </a:cubicBezTo>
                  <a:cubicBezTo>
                    <a:pt x="91307" y="190235"/>
                    <a:pt x="94217" y="245004"/>
                    <a:pt x="96863" y="266700"/>
                  </a:cubicBezTo>
                  <a:cubicBezTo>
                    <a:pt x="99509" y="288396"/>
                    <a:pt x="103478" y="279665"/>
                    <a:pt x="109563" y="295275"/>
                  </a:cubicBezTo>
                  <a:cubicBezTo>
                    <a:pt x="115648" y="310885"/>
                    <a:pt x="118559" y="339990"/>
                    <a:pt x="133376" y="360363"/>
                  </a:cubicBezTo>
                  <a:cubicBezTo>
                    <a:pt x="148193" y="380736"/>
                    <a:pt x="195553" y="415661"/>
                    <a:pt x="198463" y="417513"/>
                  </a:cubicBezTo>
                  <a:cubicBezTo>
                    <a:pt x="201373" y="419365"/>
                    <a:pt x="168036" y="398727"/>
                    <a:pt x="150838" y="371475"/>
                  </a:cubicBezTo>
                  <a:cubicBezTo>
                    <a:pt x="133640" y="344223"/>
                    <a:pt x="100832" y="292100"/>
                    <a:pt x="95276" y="254000"/>
                  </a:cubicBezTo>
                  <a:cubicBezTo>
                    <a:pt x="89720" y="215900"/>
                    <a:pt x="113003" y="166158"/>
                    <a:pt x="117501" y="142875"/>
                  </a:cubicBezTo>
                  <a:cubicBezTo>
                    <a:pt x="121999" y="119592"/>
                    <a:pt x="139461" y="137054"/>
                    <a:pt x="122263" y="114300"/>
                  </a:cubicBezTo>
                  <a:cubicBezTo>
                    <a:pt x="105065" y="91546"/>
                    <a:pt x="1878" y="-265"/>
                    <a:pt x="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84C00709-94EA-4B06-AB0C-BFEABEAFC568}"/>
                </a:ext>
              </a:extLst>
            </p:cNvPr>
            <p:cNvSpPr/>
            <p:nvPr/>
          </p:nvSpPr>
          <p:spPr>
            <a:xfrm>
              <a:off x="3757514" y="5457749"/>
              <a:ext cx="173395" cy="530360"/>
            </a:xfrm>
            <a:custGeom>
              <a:avLst/>
              <a:gdLst>
                <a:gd name="connsiteX0" fmla="*/ 52486 w 173395"/>
                <a:gd name="connsiteY0" fmla="*/ 76 h 530360"/>
                <a:gd name="connsiteX1" fmla="*/ 157261 w 173395"/>
                <a:gd name="connsiteY1" fmla="*/ 119139 h 530360"/>
                <a:gd name="connsiteX2" fmla="*/ 154086 w 173395"/>
                <a:gd name="connsiteY2" fmla="*/ 150889 h 530360"/>
                <a:gd name="connsiteX3" fmla="*/ 155674 w 173395"/>
                <a:gd name="connsiteY3" fmla="*/ 247726 h 530360"/>
                <a:gd name="connsiteX4" fmla="*/ 173136 w 173395"/>
                <a:gd name="connsiteY4" fmla="*/ 136601 h 530360"/>
                <a:gd name="connsiteX5" fmla="*/ 165199 w 173395"/>
                <a:gd name="connsiteY5" fmla="*/ 130251 h 530360"/>
                <a:gd name="connsiteX6" fmla="*/ 152499 w 173395"/>
                <a:gd name="connsiteY6" fmla="*/ 279476 h 530360"/>
                <a:gd name="connsiteX7" fmla="*/ 133449 w 173395"/>
                <a:gd name="connsiteY7" fmla="*/ 312814 h 530360"/>
                <a:gd name="connsiteX8" fmla="*/ 109636 w 173395"/>
                <a:gd name="connsiteY8" fmla="*/ 331864 h 530360"/>
                <a:gd name="connsiteX9" fmla="*/ 76299 w 173395"/>
                <a:gd name="connsiteY9" fmla="*/ 354089 h 530360"/>
                <a:gd name="connsiteX10" fmla="*/ 20736 w 173395"/>
                <a:gd name="connsiteY10" fmla="*/ 460451 h 530360"/>
                <a:gd name="connsiteX11" fmla="*/ 3274 w 173395"/>
                <a:gd name="connsiteY11" fmla="*/ 416001 h 530360"/>
                <a:gd name="connsiteX12" fmla="*/ 12799 w 173395"/>
                <a:gd name="connsiteY12" fmla="*/ 530301 h 530360"/>
                <a:gd name="connsiteX13" fmla="*/ 123924 w 173395"/>
                <a:gd name="connsiteY13" fmla="*/ 398539 h 530360"/>
                <a:gd name="connsiteX14" fmla="*/ 108049 w 173395"/>
                <a:gd name="connsiteY14" fmla="*/ 381076 h 530360"/>
                <a:gd name="connsiteX15" fmla="*/ 65186 w 173395"/>
                <a:gd name="connsiteY15" fmla="*/ 452514 h 530360"/>
                <a:gd name="connsiteX16" fmla="*/ 33436 w 173395"/>
                <a:gd name="connsiteY16" fmla="*/ 469976 h 530360"/>
                <a:gd name="connsiteX17" fmla="*/ 125511 w 173395"/>
                <a:gd name="connsiteY17" fmla="*/ 342976 h 530360"/>
                <a:gd name="connsiteX18" fmla="*/ 155674 w 173395"/>
                <a:gd name="connsiteY18" fmla="*/ 147714 h 530360"/>
                <a:gd name="connsiteX19" fmla="*/ 155674 w 173395"/>
                <a:gd name="connsiteY19" fmla="*/ 138189 h 530360"/>
                <a:gd name="connsiteX20" fmla="*/ 52486 w 173395"/>
                <a:gd name="connsiteY20" fmla="*/ 76 h 53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395" h="530360">
                  <a:moveTo>
                    <a:pt x="52486" y="76"/>
                  </a:moveTo>
                  <a:cubicBezTo>
                    <a:pt x="52751" y="-3099"/>
                    <a:pt x="140328" y="94004"/>
                    <a:pt x="157261" y="119139"/>
                  </a:cubicBezTo>
                  <a:cubicBezTo>
                    <a:pt x="174194" y="144274"/>
                    <a:pt x="154351" y="129458"/>
                    <a:pt x="154086" y="150889"/>
                  </a:cubicBezTo>
                  <a:cubicBezTo>
                    <a:pt x="153822" y="172320"/>
                    <a:pt x="152499" y="250107"/>
                    <a:pt x="155674" y="247726"/>
                  </a:cubicBezTo>
                  <a:cubicBezTo>
                    <a:pt x="158849" y="245345"/>
                    <a:pt x="171549" y="156180"/>
                    <a:pt x="173136" y="136601"/>
                  </a:cubicBezTo>
                  <a:cubicBezTo>
                    <a:pt x="174723" y="117022"/>
                    <a:pt x="168638" y="106439"/>
                    <a:pt x="165199" y="130251"/>
                  </a:cubicBezTo>
                  <a:cubicBezTo>
                    <a:pt x="161760" y="154063"/>
                    <a:pt x="157791" y="249049"/>
                    <a:pt x="152499" y="279476"/>
                  </a:cubicBezTo>
                  <a:cubicBezTo>
                    <a:pt x="147207" y="309903"/>
                    <a:pt x="140593" y="304083"/>
                    <a:pt x="133449" y="312814"/>
                  </a:cubicBezTo>
                  <a:cubicBezTo>
                    <a:pt x="126305" y="321545"/>
                    <a:pt x="119161" y="324985"/>
                    <a:pt x="109636" y="331864"/>
                  </a:cubicBezTo>
                  <a:cubicBezTo>
                    <a:pt x="100111" y="338743"/>
                    <a:pt x="91116" y="332658"/>
                    <a:pt x="76299" y="354089"/>
                  </a:cubicBezTo>
                  <a:cubicBezTo>
                    <a:pt x="61482" y="375520"/>
                    <a:pt x="32907" y="450132"/>
                    <a:pt x="20736" y="460451"/>
                  </a:cubicBezTo>
                  <a:cubicBezTo>
                    <a:pt x="8565" y="470770"/>
                    <a:pt x="4597" y="404359"/>
                    <a:pt x="3274" y="416001"/>
                  </a:cubicBezTo>
                  <a:cubicBezTo>
                    <a:pt x="1951" y="427643"/>
                    <a:pt x="-7309" y="533211"/>
                    <a:pt x="12799" y="530301"/>
                  </a:cubicBezTo>
                  <a:cubicBezTo>
                    <a:pt x="32907" y="527391"/>
                    <a:pt x="108049" y="423410"/>
                    <a:pt x="123924" y="398539"/>
                  </a:cubicBezTo>
                  <a:cubicBezTo>
                    <a:pt x="139799" y="373668"/>
                    <a:pt x="117839" y="372080"/>
                    <a:pt x="108049" y="381076"/>
                  </a:cubicBezTo>
                  <a:cubicBezTo>
                    <a:pt x="98259" y="390072"/>
                    <a:pt x="77621" y="437697"/>
                    <a:pt x="65186" y="452514"/>
                  </a:cubicBezTo>
                  <a:cubicBezTo>
                    <a:pt x="52751" y="467331"/>
                    <a:pt x="23382" y="488232"/>
                    <a:pt x="33436" y="469976"/>
                  </a:cubicBezTo>
                  <a:cubicBezTo>
                    <a:pt x="43490" y="451720"/>
                    <a:pt x="105138" y="396686"/>
                    <a:pt x="125511" y="342976"/>
                  </a:cubicBezTo>
                  <a:cubicBezTo>
                    <a:pt x="145884" y="289266"/>
                    <a:pt x="150647" y="181845"/>
                    <a:pt x="155674" y="147714"/>
                  </a:cubicBezTo>
                  <a:cubicBezTo>
                    <a:pt x="160701" y="113583"/>
                    <a:pt x="170755" y="160943"/>
                    <a:pt x="155674" y="138189"/>
                  </a:cubicBezTo>
                  <a:cubicBezTo>
                    <a:pt x="140593" y="115435"/>
                    <a:pt x="52221" y="3251"/>
                    <a:pt x="5248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698A5C2C-486F-4B85-BE8A-BD28920F095A}"/>
                </a:ext>
              </a:extLst>
            </p:cNvPr>
            <p:cNvSpPr/>
            <p:nvPr/>
          </p:nvSpPr>
          <p:spPr>
            <a:xfrm>
              <a:off x="3820724" y="5767183"/>
              <a:ext cx="282033" cy="122632"/>
            </a:xfrm>
            <a:custGeom>
              <a:avLst/>
              <a:gdLst>
                <a:gd name="connsiteX0" fmla="*/ 389 w 282033"/>
                <a:gd name="connsiteY0" fmla="*/ 49417 h 122632"/>
                <a:gd name="connsiteX1" fmla="*/ 105164 w 282033"/>
                <a:gd name="connsiteY1" fmla="*/ 205 h 122632"/>
                <a:gd name="connsiteX2" fmla="*/ 160726 w 282033"/>
                <a:gd name="connsiteY2" fmla="*/ 33542 h 122632"/>
                <a:gd name="connsiteX3" fmla="*/ 89289 w 282033"/>
                <a:gd name="connsiteY3" fmla="*/ 74817 h 122632"/>
                <a:gd name="connsiteX4" fmla="*/ 217876 w 282033"/>
                <a:gd name="connsiteY4" fmla="*/ 71642 h 122632"/>
                <a:gd name="connsiteX5" fmla="*/ 275026 w 282033"/>
                <a:gd name="connsiteY5" fmla="*/ 60530 h 122632"/>
                <a:gd name="connsiteX6" fmla="*/ 62301 w 282033"/>
                <a:gd name="connsiteY6" fmla="*/ 122442 h 122632"/>
                <a:gd name="connsiteX7" fmla="*/ 148026 w 282033"/>
                <a:gd name="connsiteY7" fmla="*/ 77992 h 122632"/>
                <a:gd name="connsiteX8" fmla="*/ 130564 w 282033"/>
                <a:gd name="connsiteY8" fmla="*/ 25605 h 122632"/>
                <a:gd name="connsiteX9" fmla="*/ 98814 w 282033"/>
                <a:gd name="connsiteY9" fmla="*/ 20842 h 122632"/>
                <a:gd name="connsiteX10" fmla="*/ 70239 w 282033"/>
                <a:gd name="connsiteY10" fmla="*/ 44655 h 122632"/>
                <a:gd name="connsiteX11" fmla="*/ 389 w 282033"/>
                <a:gd name="connsiteY11" fmla="*/ 49417 h 12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33" h="122632">
                  <a:moveTo>
                    <a:pt x="389" y="49417"/>
                  </a:moveTo>
                  <a:cubicBezTo>
                    <a:pt x="6210" y="42009"/>
                    <a:pt x="78441" y="2851"/>
                    <a:pt x="105164" y="205"/>
                  </a:cubicBezTo>
                  <a:cubicBezTo>
                    <a:pt x="131887" y="-2441"/>
                    <a:pt x="163372" y="21107"/>
                    <a:pt x="160726" y="33542"/>
                  </a:cubicBezTo>
                  <a:cubicBezTo>
                    <a:pt x="158080" y="45977"/>
                    <a:pt x="79764" y="68467"/>
                    <a:pt x="89289" y="74817"/>
                  </a:cubicBezTo>
                  <a:cubicBezTo>
                    <a:pt x="98814" y="81167"/>
                    <a:pt x="186920" y="74023"/>
                    <a:pt x="217876" y="71642"/>
                  </a:cubicBezTo>
                  <a:cubicBezTo>
                    <a:pt x="248832" y="69261"/>
                    <a:pt x="300955" y="52063"/>
                    <a:pt x="275026" y="60530"/>
                  </a:cubicBezTo>
                  <a:cubicBezTo>
                    <a:pt x="249097" y="68997"/>
                    <a:pt x="83468" y="119532"/>
                    <a:pt x="62301" y="122442"/>
                  </a:cubicBezTo>
                  <a:cubicBezTo>
                    <a:pt x="41134" y="125352"/>
                    <a:pt x="136649" y="94132"/>
                    <a:pt x="148026" y="77992"/>
                  </a:cubicBezTo>
                  <a:cubicBezTo>
                    <a:pt x="159403" y="61853"/>
                    <a:pt x="138766" y="35130"/>
                    <a:pt x="130564" y="25605"/>
                  </a:cubicBezTo>
                  <a:cubicBezTo>
                    <a:pt x="122362" y="16080"/>
                    <a:pt x="108868" y="17667"/>
                    <a:pt x="98814" y="20842"/>
                  </a:cubicBezTo>
                  <a:cubicBezTo>
                    <a:pt x="88760" y="24017"/>
                    <a:pt x="84791" y="40951"/>
                    <a:pt x="70239" y="44655"/>
                  </a:cubicBezTo>
                  <a:cubicBezTo>
                    <a:pt x="55687" y="48359"/>
                    <a:pt x="-5432" y="56825"/>
                    <a:pt x="389" y="49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A6A215B4-CDB2-43FC-AF79-F1D3BA81899F}"/>
                </a:ext>
              </a:extLst>
            </p:cNvPr>
            <p:cNvSpPr/>
            <p:nvPr/>
          </p:nvSpPr>
          <p:spPr>
            <a:xfrm>
              <a:off x="4308462" y="4878946"/>
              <a:ext cx="475728" cy="212756"/>
            </a:xfrm>
            <a:custGeom>
              <a:avLst/>
              <a:gdLst>
                <a:gd name="connsiteX0" fmla="*/ 13 w 475728"/>
                <a:gd name="connsiteY0" fmla="*/ 8967 h 212756"/>
                <a:gd name="connsiteX1" fmla="*/ 152413 w 475728"/>
                <a:gd name="connsiteY1" fmla="*/ 2617 h 212756"/>
                <a:gd name="connsiteX2" fmla="*/ 277826 w 475728"/>
                <a:gd name="connsiteY2" fmla="*/ 55004 h 212756"/>
                <a:gd name="connsiteX3" fmla="*/ 288938 w 475728"/>
                <a:gd name="connsiteY3" fmla="*/ 51829 h 212756"/>
                <a:gd name="connsiteX4" fmla="*/ 350851 w 475728"/>
                <a:gd name="connsiteY4" fmla="*/ 53417 h 212756"/>
                <a:gd name="connsiteX5" fmla="*/ 325451 w 475728"/>
                <a:gd name="connsiteY5" fmla="*/ 61354 h 212756"/>
                <a:gd name="connsiteX6" fmla="*/ 347676 w 475728"/>
                <a:gd name="connsiteY6" fmla="*/ 59767 h 212756"/>
                <a:gd name="connsiteX7" fmla="*/ 425463 w 475728"/>
                <a:gd name="connsiteY7" fmla="*/ 70879 h 212756"/>
                <a:gd name="connsiteX8" fmla="*/ 450863 w 475728"/>
                <a:gd name="connsiteY8" fmla="*/ 150254 h 212756"/>
                <a:gd name="connsiteX9" fmla="*/ 474676 w 475728"/>
                <a:gd name="connsiteY9" fmla="*/ 210579 h 212756"/>
                <a:gd name="connsiteX10" fmla="*/ 465151 w 475728"/>
                <a:gd name="connsiteY10" fmla="*/ 193117 h 212756"/>
                <a:gd name="connsiteX11" fmla="*/ 409588 w 475728"/>
                <a:gd name="connsiteY11" fmla="*/ 132792 h 212756"/>
                <a:gd name="connsiteX12" fmla="*/ 298463 w 475728"/>
                <a:gd name="connsiteY12" fmla="*/ 72467 h 212756"/>
                <a:gd name="connsiteX13" fmla="*/ 144476 w 475728"/>
                <a:gd name="connsiteY13" fmla="*/ 18492 h 212756"/>
                <a:gd name="connsiteX14" fmla="*/ 13 w 475728"/>
                <a:gd name="connsiteY14" fmla="*/ 8967 h 2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5728" h="212756">
                  <a:moveTo>
                    <a:pt x="13" y="8967"/>
                  </a:moveTo>
                  <a:cubicBezTo>
                    <a:pt x="1336" y="6321"/>
                    <a:pt x="106111" y="-5056"/>
                    <a:pt x="152413" y="2617"/>
                  </a:cubicBezTo>
                  <a:cubicBezTo>
                    <a:pt x="198715" y="10290"/>
                    <a:pt x="255072" y="46802"/>
                    <a:pt x="277826" y="55004"/>
                  </a:cubicBezTo>
                  <a:cubicBezTo>
                    <a:pt x="300580" y="63206"/>
                    <a:pt x="288938" y="51829"/>
                    <a:pt x="288938" y="51829"/>
                  </a:cubicBezTo>
                  <a:cubicBezTo>
                    <a:pt x="301109" y="51565"/>
                    <a:pt x="344766" y="51830"/>
                    <a:pt x="350851" y="53417"/>
                  </a:cubicBezTo>
                  <a:cubicBezTo>
                    <a:pt x="356936" y="55004"/>
                    <a:pt x="325980" y="60296"/>
                    <a:pt x="325451" y="61354"/>
                  </a:cubicBezTo>
                  <a:cubicBezTo>
                    <a:pt x="324922" y="62412"/>
                    <a:pt x="331007" y="58180"/>
                    <a:pt x="347676" y="59767"/>
                  </a:cubicBezTo>
                  <a:cubicBezTo>
                    <a:pt x="364345" y="61354"/>
                    <a:pt x="408265" y="55798"/>
                    <a:pt x="425463" y="70879"/>
                  </a:cubicBezTo>
                  <a:cubicBezTo>
                    <a:pt x="442661" y="85960"/>
                    <a:pt x="442661" y="126971"/>
                    <a:pt x="450863" y="150254"/>
                  </a:cubicBezTo>
                  <a:cubicBezTo>
                    <a:pt x="459065" y="173537"/>
                    <a:pt x="472295" y="203435"/>
                    <a:pt x="474676" y="210579"/>
                  </a:cubicBezTo>
                  <a:cubicBezTo>
                    <a:pt x="477057" y="217723"/>
                    <a:pt x="475999" y="206081"/>
                    <a:pt x="465151" y="193117"/>
                  </a:cubicBezTo>
                  <a:cubicBezTo>
                    <a:pt x="454303" y="180153"/>
                    <a:pt x="437369" y="152900"/>
                    <a:pt x="409588" y="132792"/>
                  </a:cubicBezTo>
                  <a:cubicBezTo>
                    <a:pt x="381807" y="112684"/>
                    <a:pt x="342648" y="91517"/>
                    <a:pt x="298463" y="72467"/>
                  </a:cubicBezTo>
                  <a:cubicBezTo>
                    <a:pt x="254278" y="53417"/>
                    <a:pt x="194482" y="28546"/>
                    <a:pt x="144476" y="18492"/>
                  </a:cubicBezTo>
                  <a:cubicBezTo>
                    <a:pt x="94470" y="8438"/>
                    <a:pt x="-1310" y="11613"/>
                    <a:pt x="13" y="8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8139ACAC-1362-49D0-A980-BEADB373638B}"/>
                </a:ext>
              </a:extLst>
            </p:cNvPr>
            <p:cNvSpPr/>
            <p:nvPr/>
          </p:nvSpPr>
          <p:spPr>
            <a:xfrm>
              <a:off x="4266846" y="5019616"/>
              <a:ext cx="519493" cy="514759"/>
            </a:xfrm>
            <a:custGeom>
              <a:avLst/>
              <a:gdLst>
                <a:gd name="connsiteX0" fmla="*/ 519467 w 519493"/>
                <a:gd name="connsiteY0" fmla="*/ 59 h 514759"/>
                <a:gd name="connsiteX1" fmla="*/ 379767 w 519493"/>
                <a:gd name="connsiteY1" fmla="*/ 119122 h 514759"/>
                <a:gd name="connsiteX2" fmla="*/ 368654 w 519493"/>
                <a:gd name="connsiteY2" fmla="*/ 214372 h 514759"/>
                <a:gd name="connsiteX3" fmla="*/ 368654 w 519493"/>
                <a:gd name="connsiteY3" fmla="*/ 158809 h 514759"/>
                <a:gd name="connsiteX4" fmla="*/ 395642 w 519493"/>
                <a:gd name="connsiteY4" fmla="*/ 92134 h 514759"/>
                <a:gd name="connsiteX5" fmla="*/ 336904 w 519493"/>
                <a:gd name="connsiteY5" fmla="*/ 206434 h 514759"/>
                <a:gd name="connsiteX6" fmla="*/ 308329 w 519493"/>
                <a:gd name="connsiteY6" fmla="*/ 235009 h 514759"/>
                <a:gd name="connsiteX7" fmla="*/ 308329 w 519493"/>
                <a:gd name="connsiteY7" fmla="*/ 415984 h 514759"/>
                <a:gd name="connsiteX8" fmla="*/ 295629 w 519493"/>
                <a:gd name="connsiteY8" fmla="*/ 342959 h 514759"/>
                <a:gd name="connsiteX9" fmla="*/ 203554 w 519493"/>
                <a:gd name="connsiteY9" fmla="*/ 257234 h 514759"/>
                <a:gd name="connsiteX10" fmla="*/ 206729 w 519493"/>
                <a:gd name="connsiteY10" fmla="*/ 336609 h 514759"/>
                <a:gd name="connsiteX11" fmla="*/ 208317 w 519493"/>
                <a:gd name="connsiteY11" fmla="*/ 363597 h 514759"/>
                <a:gd name="connsiteX12" fmla="*/ 155929 w 519493"/>
                <a:gd name="connsiteY12" fmla="*/ 381059 h 514759"/>
                <a:gd name="connsiteX13" fmla="*/ 354 w 519493"/>
                <a:gd name="connsiteY13" fmla="*/ 514409 h 514759"/>
                <a:gd name="connsiteX14" fmla="*/ 114654 w 519493"/>
                <a:gd name="connsiteY14" fmla="*/ 417572 h 514759"/>
                <a:gd name="connsiteX15" fmla="*/ 155929 w 519493"/>
                <a:gd name="connsiteY15" fmla="*/ 346134 h 514759"/>
                <a:gd name="connsiteX16" fmla="*/ 197204 w 519493"/>
                <a:gd name="connsiteY16" fmla="*/ 220722 h 514759"/>
                <a:gd name="connsiteX17" fmla="*/ 243242 w 519493"/>
                <a:gd name="connsiteY17" fmla="*/ 325497 h 514759"/>
                <a:gd name="connsiteX18" fmla="*/ 290867 w 519493"/>
                <a:gd name="connsiteY18" fmla="*/ 339784 h 514759"/>
                <a:gd name="connsiteX19" fmla="*/ 343254 w 519493"/>
                <a:gd name="connsiteY19" fmla="*/ 368359 h 514759"/>
                <a:gd name="connsiteX20" fmla="*/ 362304 w 519493"/>
                <a:gd name="connsiteY20" fmla="*/ 263584 h 514759"/>
                <a:gd name="connsiteX21" fmla="*/ 316267 w 519493"/>
                <a:gd name="connsiteY21" fmla="*/ 365184 h 514759"/>
                <a:gd name="connsiteX22" fmla="*/ 390879 w 519493"/>
                <a:gd name="connsiteY22" fmla="*/ 134997 h 514759"/>
                <a:gd name="connsiteX23" fmla="*/ 519467 w 519493"/>
                <a:gd name="connsiteY23" fmla="*/ 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493" h="514759">
                  <a:moveTo>
                    <a:pt x="519467" y="59"/>
                  </a:moveTo>
                  <a:cubicBezTo>
                    <a:pt x="517615" y="-2587"/>
                    <a:pt x="404902" y="83403"/>
                    <a:pt x="379767" y="119122"/>
                  </a:cubicBezTo>
                  <a:cubicBezTo>
                    <a:pt x="354631" y="154841"/>
                    <a:pt x="370506" y="207758"/>
                    <a:pt x="368654" y="214372"/>
                  </a:cubicBezTo>
                  <a:cubicBezTo>
                    <a:pt x="366802" y="220987"/>
                    <a:pt x="364156" y="179182"/>
                    <a:pt x="368654" y="158809"/>
                  </a:cubicBezTo>
                  <a:cubicBezTo>
                    <a:pt x="373152" y="138436"/>
                    <a:pt x="400934" y="84197"/>
                    <a:pt x="395642" y="92134"/>
                  </a:cubicBezTo>
                  <a:cubicBezTo>
                    <a:pt x="390350" y="100071"/>
                    <a:pt x="351456" y="182622"/>
                    <a:pt x="336904" y="206434"/>
                  </a:cubicBezTo>
                  <a:cubicBezTo>
                    <a:pt x="322352" y="230246"/>
                    <a:pt x="313091" y="200084"/>
                    <a:pt x="308329" y="235009"/>
                  </a:cubicBezTo>
                  <a:cubicBezTo>
                    <a:pt x="303566" y="269934"/>
                    <a:pt x="308329" y="415984"/>
                    <a:pt x="308329" y="415984"/>
                  </a:cubicBezTo>
                  <a:cubicBezTo>
                    <a:pt x="306212" y="433976"/>
                    <a:pt x="313092" y="369417"/>
                    <a:pt x="295629" y="342959"/>
                  </a:cubicBezTo>
                  <a:cubicBezTo>
                    <a:pt x="278166" y="316501"/>
                    <a:pt x="218371" y="258292"/>
                    <a:pt x="203554" y="257234"/>
                  </a:cubicBezTo>
                  <a:cubicBezTo>
                    <a:pt x="188737" y="256176"/>
                    <a:pt x="205935" y="318882"/>
                    <a:pt x="206729" y="336609"/>
                  </a:cubicBezTo>
                  <a:cubicBezTo>
                    <a:pt x="207523" y="354336"/>
                    <a:pt x="216784" y="356189"/>
                    <a:pt x="208317" y="363597"/>
                  </a:cubicBezTo>
                  <a:cubicBezTo>
                    <a:pt x="199850" y="371005"/>
                    <a:pt x="190589" y="355924"/>
                    <a:pt x="155929" y="381059"/>
                  </a:cubicBezTo>
                  <a:cubicBezTo>
                    <a:pt x="121268" y="406194"/>
                    <a:pt x="7233" y="508324"/>
                    <a:pt x="354" y="514409"/>
                  </a:cubicBezTo>
                  <a:cubicBezTo>
                    <a:pt x="-6525" y="520494"/>
                    <a:pt x="88725" y="445618"/>
                    <a:pt x="114654" y="417572"/>
                  </a:cubicBezTo>
                  <a:cubicBezTo>
                    <a:pt x="140583" y="389526"/>
                    <a:pt x="142171" y="378942"/>
                    <a:pt x="155929" y="346134"/>
                  </a:cubicBezTo>
                  <a:cubicBezTo>
                    <a:pt x="169687" y="313326"/>
                    <a:pt x="182652" y="224161"/>
                    <a:pt x="197204" y="220722"/>
                  </a:cubicBezTo>
                  <a:cubicBezTo>
                    <a:pt x="211756" y="217283"/>
                    <a:pt x="227632" y="305653"/>
                    <a:pt x="243242" y="325497"/>
                  </a:cubicBezTo>
                  <a:cubicBezTo>
                    <a:pt x="258852" y="345341"/>
                    <a:pt x="274198" y="332640"/>
                    <a:pt x="290867" y="339784"/>
                  </a:cubicBezTo>
                  <a:cubicBezTo>
                    <a:pt x="307536" y="346928"/>
                    <a:pt x="331348" y="381059"/>
                    <a:pt x="343254" y="368359"/>
                  </a:cubicBezTo>
                  <a:cubicBezTo>
                    <a:pt x="355160" y="355659"/>
                    <a:pt x="366802" y="264113"/>
                    <a:pt x="362304" y="263584"/>
                  </a:cubicBezTo>
                  <a:cubicBezTo>
                    <a:pt x="357806" y="263055"/>
                    <a:pt x="311505" y="386615"/>
                    <a:pt x="316267" y="365184"/>
                  </a:cubicBezTo>
                  <a:cubicBezTo>
                    <a:pt x="321029" y="343753"/>
                    <a:pt x="357542" y="198232"/>
                    <a:pt x="390879" y="134997"/>
                  </a:cubicBezTo>
                  <a:cubicBezTo>
                    <a:pt x="424216" y="71762"/>
                    <a:pt x="521319" y="2705"/>
                    <a:pt x="5194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D3CB63B7-7056-4BC6-B3B9-CF6AA147BFD0}"/>
                </a:ext>
              </a:extLst>
            </p:cNvPr>
            <p:cNvSpPr/>
            <p:nvPr/>
          </p:nvSpPr>
          <p:spPr>
            <a:xfrm>
              <a:off x="3889204" y="5178937"/>
              <a:ext cx="455653" cy="195527"/>
            </a:xfrm>
            <a:custGeom>
              <a:avLst/>
              <a:gdLst>
                <a:gd name="connsiteX0" fmla="*/ 3346 w 455653"/>
                <a:gd name="connsiteY0" fmla="*/ 102676 h 195527"/>
                <a:gd name="connsiteX1" fmla="*/ 238296 w 455653"/>
                <a:gd name="connsiteY1" fmla="*/ 7426 h 195527"/>
                <a:gd name="connsiteX2" fmla="*/ 289096 w 455653"/>
                <a:gd name="connsiteY2" fmla="*/ 9013 h 195527"/>
                <a:gd name="connsiteX3" fmla="*/ 204959 w 455653"/>
                <a:gd name="connsiteY3" fmla="*/ 31238 h 195527"/>
                <a:gd name="connsiteX4" fmla="*/ 255759 w 455653"/>
                <a:gd name="connsiteY4" fmla="*/ 99501 h 195527"/>
                <a:gd name="connsiteX5" fmla="*/ 454196 w 455653"/>
                <a:gd name="connsiteY5" fmla="*/ 194751 h 195527"/>
                <a:gd name="connsiteX6" fmla="*/ 351009 w 455653"/>
                <a:gd name="connsiteY6" fmla="*/ 147126 h 195527"/>
                <a:gd name="connsiteX7" fmla="*/ 185909 w 455653"/>
                <a:gd name="connsiteY7" fmla="*/ 72513 h 195527"/>
                <a:gd name="connsiteX8" fmla="*/ 106534 w 455653"/>
                <a:gd name="connsiteY8" fmla="*/ 62988 h 195527"/>
                <a:gd name="connsiteX9" fmla="*/ 3346 w 455653"/>
                <a:gd name="connsiteY9" fmla="*/ 102676 h 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653" h="195527">
                  <a:moveTo>
                    <a:pt x="3346" y="102676"/>
                  </a:moveTo>
                  <a:cubicBezTo>
                    <a:pt x="25306" y="93416"/>
                    <a:pt x="190671" y="23037"/>
                    <a:pt x="238296" y="7426"/>
                  </a:cubicBezTo>
                  <a:cubicBezTo>
                    <a:pt x="285921" y="-8185"/>
                    <a:pt x="294652" y="5044"/>
                    <a:pt x="289096" y="9013"/>
                  </a:cubicBezTo>
                  <a:cubicBezTo>
                    <a:pt x="283540" y="12982"/>
                    <a:pt x="210515" y="16157"/>
                    <a:pt x="204959" y="31238"/>
                  </a:cubicBezTo>
                  <a:cubicBezTo>
                    <a:pt x="199403" y="46319"/>
                    <a:pt x="214220" y="72249"/>
                    <a:pt x="255759" y="99501"/>
                  </a:cubicBezTo>
                  <a:cubicBezTo>
                    <a:pt x="297299" y="126753"/>
                    <a:pt x="438321" y="186814"/>
                    <a:pt x="454196" y="194751"/>
                  </a:cubicBezTo>
                  <a:cubicBezTo>
                    <a:pt x="470071" y="202688"/>
                    <a:pt x="351009" y="147126"/>
                    <a:pt x="351009" y="147126"/>
                  </a:cubicBezTo>
                  <a:cubicBezTo>
                    <a:pt x="306295" y="126753"/>
                    <a:pt x="226655" y="86536"/>
                    <a:pt x="185909" y="72513"/>
                  </a:cubicBezTo>
                  <a:cubicBezTo>
                    <a:pt x="145163" y="58490"/>
                    <a:pt x="139607" y="60342"/>
                    <a:pt x="106534" y="62988"/>
                  </a:cubicBezTo>
                  <a:cubicBezTo>
                    <a:pt x="73461" y="65634"/>
                    <a:pt x="-18614" y="111936"/>
                    <a:pt x="3346" y="102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FE2A9A74-93A0-417A-8A7C-F6A9A0057124}"/>
                </a:ext>
              </a:extLst>
            </p:cNvPr>
            <p:cNvSpPr/>
            <p:nvPr/>
          </p:nvSpPr>
          <p:spPr>
            <a:xfrm>
              <a:off x="4076683" y="5341929"/>
              <a:ext cx="161644" cy="221659"/>
            </a:xfrm>
            <a:custGeom>
              <a:avLst/>
              <a:gdLst>
                <a:gd name="connsiteX0" fmla="*/ 147655 w 161644"/>
                <a:gd name="connsiteY0" fmla="*/ 9 h 221659"/>
                <a:gd name="connsiteX1" fmla="*/ 142892 w 161644"/>
                <a:gd name="connsiteY1" fmla="*/ 158759 h 221659"/>
                <a:gd name="connsiteX2" fmla="*/ 98442 w 161644"/>
                <a:gd name="connsiteY2" fmla="*/ 219084 h 221659"/>
                <a:gd name="connsiteX3" fmla="*/ 17 w 161644"/>
                <a:gd name="connsiteY3" fmla="*/ 82559 h 221659"/>
                <a:gd name="connsiteX4" fmla="*/ 106380 w 161644"/>
                <a:gd name="connsiteY4" fmla="*/ 206384 h 221659"/>
                <a:gd name="connsiteX5" fmla="*/ 128605 w 161644"/>
                <a:gd name="connsiteY5" fmla="*/ 107959 h 221659"/>
                <a:gd name="connsiteX6" fmla="*/ 160355 w 161644"/>
                <a:gd name="connsiteY6" fmla="*/ 150821 h 221659"/>
                <a:gd name="connsiteX7" fmla="*/ 147655 w 161644"/>
                <a:gd name="connsiteY7" fmla="*/ 9 h 2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644" h="221659">
                  <a:moveTo>
                    <a:pt x="147655" y="9"/>
                  </a:moveTo>
                  <a:cubicBezTo>
                    <a:pt x="144745" y="1332"/>
                    <a:pt x="151094" y="122247"/>
                    <a:pt x="142892" y="158759"/>
                  </a:cubicBezTo>
                  <a:cubicBezTo>
                    <a:pt x="134690" y="195271"/>
                    <a:pt x="122254" y="231784"/>
                    <a:pt x="98442" y="219084"/>
                  </a:cubicBezTo>
                  <a:cubicBezTo>
                    <a:pt x="74629" y="206384"/>
                    <a:pt x="-1306" y="84676"/>
                    <a:pt x="17" y="82559"/>
                  </a:cubicBezTo>
                  <a:cubicBezTo>
                    <a:pt x="1340" y="80442"/>
                    <a:pt x="84949" y="202151"/>
                    <a:pt x="106380" y="206384"/>
                  </a:cubicBezTo>
                  <a:cubicBezTo>
                    <a:pt x="127811" y="210617"/>
                    <a:pt x="119609" y="117220"/>
                    <a:pt x="128605" y="107959"/>
                  </a:cubicBezTo>
                  <a:cubicBezTo>
                    <a:pt x="137601" y="98699"/>
                    <a:pt x="154534" y="161669"/>
                    <a:pt x="160355" y="150821"/>
                  </a:cubicBezTo>
                  <a:cubicBezTo>
                    <a:pt x="166176" y="139973"/>
                    <a:pt x="150565" y="-1314"/>
                    <a:pt x="1476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85694620-D306-4716-94D1-245C224E6BA7}"/>
                </a:ext>
              </a:extLst>
            </p:cNvPr>
            <p:cNvSpPr/>
            <p:nvPr/>
          </p:nvSpPr>
          <p:spPr>
            <a:xfrm>
              <a:off x="4069897" y="5362568"/>
              <a:ext cx="430071" cy="353139"/>
            </a:xfrm>
            <a:custGeom>
              <a:avLst/>
              <a:gdLst>
                <a:gd name="connsiteX0" fmla="*/ 306841 w 430071"/>
                <a:gd name="connsiteY0" fmla="*/ 7 h 353139"/>
                <a:gd name="connsiteX1" fmla="*/ 425903 w 430071"/>
                <a:gd name="connsiteY1" fmla="*/ 141295 h 353139"/>
                <a:gd name="connsiteX2" fmla="*/ 390978 w 430071"/>
                <a:gd name="connsiteY2" fmla="*/ 185745 h 353139"/>
                <a:gd name="connsiteX3" fmla="*/ 275091 w 430071"/>
                <a:gd name="connsiteY3" fmla="*/ 300045 h 353139"/>
                <a:gd name="connsiteX4" fmla="*/ 202066 w 430071"/>
                <a:gd name="connsiteY4" fmla="*/ 323857 h 353139"/>
                <a:gd name="connsiteX5" fmla="*/ 453 w 430071"/>
                <a:gd name="connsiteY5" fmla="*/ 347670 h 353139"/>
                <a:gd name="connsiteX6" fmla="*/ 148091 w 430071"/>
                <a:gd name="connsiteY6" fmla="*/ 352432 h 353139"/>
                <a:gd name="connsiteX7" fmla="*/ 175078 w 430071"/>
                <a:gd name="connsiteY7" fmla="*/ 336557 h 353139"/>
                <a:gd name="connsiteX8" fmla="*/ 279853 w 430071"/>
                <a:gd name="connsiteY8" fmla="*/ 277820 h 353139"/>
                <a:gd name="connsiteX9" fmla="*/ 365578 w 430071"/>
                <a:gd name="connsiteY9" fmla="*/ 142882 h 353139"/>
                <a:gd name="connsiteX10" fmla="*/ 365578 w 430071"/>
                <a:gd name="connsiteY10" fmla="*/ 196857 h 353139"/>
                <a:gd name="connsiteX11" fmla="*/ 400503 w 430071"/>
                <a:gd name="connsiteY11" fmla="*/ 147645 h 353139"/>
                <a:gd name="connsiteX12" fmla="*/ 306841 w 430071"/>
                <a:gd name="connsiteY12" fmla="*/ 7 h 3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71" h="353139">
                  <a:moveTo>
                    <a:pt x="306841" y="7"/>
                  </a:moveTo>
                  <a:cubicBezTo>
                    <a:pt x="311074" y="-1051"/>
                    <a:pt x="411880" y="110339"/>
                    <a:pt x="425903" y="141295"/>
                  </a:cubicBezTo>
                  <a:cubicBezTo>
                    <a:pt x="439926" y="172251"/>
                    <a:pt x="416113" y="159287"/>
                    <a:pt x="390978" y="185745"/>
                  </a:cubicBezTo>
                  <a:cubicBezTo>
                    <a:pt x="365843" y="212203"/>
                    <a:pt x="306576" y="277026"/>
                    <a:pt x="275091" y="300045"/>
                  </a:cubicBezTo>
                  <a:cubicBezTo>
                    <a:pt x="243606" y="323064"/>
                    <a:pt x="247839" y="315920"/>
                    <a:pt x="202066" y="323857"/>
                  </a:cubicBezTo>
                  <a:cubicBezTo>
                    <a:pt x="156293" y="331794"/>
                    <a:pt x="9449" y="342908"/>
                    <a:pt x="453" y="347670"/>
                  </a:cubicBezTo>
                  <a:cubicBezTo>
                    <a:pt x="-8543" y="352432"/>
                    <a:pt x="118987" y="354284"/>
                    <a:pt x="148091" y="352432"/>
                  </a:cubicBezTo>
                  <a:cubicBezTo>
                    <a:pt x="177195" y="350580"/>
                    <a:pt x="153118" y="348992"/>
                    <a:pt x="175078" y="336557"/>
                  </a:cubicBezTo>
                  <a:cubicBezTo>
                    <a:pt x="197038" y="324122"/>
                    <a:pt x="248103" y="310099"/>
                    <a:pt x="279853" y="277820"/>
                  </a:cubicBezTo>
                  <a:cubicBezTo>
                    <a:pt x="311603" y="245541"/>
                    <a:pt x="351291" y="156376"/>
                    <a:pt x="365578" y="142882"/>
                  </a:cubicBezTo>
                  <a:cubicBezTo>
                    <a:pt x="379865" y="129388"/>
                    <a:pt x="359757" y="196063"/>
                    <a:pt x="365578" y="196857"/>
                  </a:cubicBezTo>
                  <a:cubicBezTo>
                    <a:pt x="371399" y="197651"/>
                    <a:pt x="408970" y="181776"/>
                    <a:pt x="400503" y="147645"/>
                  </a:cubicBezTo>
                  <a:cubicBezTo>
                    <a:pt x="392036" y="113514"/>
                    <a:pt x="302608" y="1065"/>
                    <a:pt x="30684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1400D0B1-9A96-438C-B357-AE36A6F34648}"/>
                </a:ext>
              </a:extLst>
            </p:cNvPr>
            <p:cNvSpPr/>
            <p:nvPr/>
          </p:nvSpPr>
          <p:spPr>
            <a:xfrm>
              <a:off x="4590765" y="4953000"/>
              <a:ext cx="140217" cy="210317"/>
            </a:xfrm>
            <a:custGeom>
              <a:avLst/>
              <a:gdLst>
                <a:gd name="connsiteX0" fmla="*/ 57435 w 140217"/>
                <a:gd name="connsiteY0" fmla="*/ 0 h 210317"/>
                <a:gd name="connsiteX1" fmla="*/ 33623 w 140217"/>
                <a:gd name="connsiteY1" fmla="*/ 79375 h 210317"/>
                <a:gd name="connsiteX2" fmla="*/ 139985 w 140217"/>
                <a:gd name="connsiteY2" fmla="*/ 209550 h 210317"/>
                <a:gd name="connsiteX3" fmla="*/ 62198 w 140217"/>
                <a:gd name="connsiteY3" fmla="*/ 133350 h 210317"/>
                <a:gd name="connsiteX4" fmla="*/ 63785 w 140217"/>
                <a:gd name="connsiteY4" fmla="*/ 134938 h 210317"/>
                <a:gd name="connsiteX5" fmla="*/ 90773 w 140217"/>
                <a:gd name="connsiteY5" fmla="*/ 180975 h 210317"/>
                <a:gd name="connsiteX6" fmla="*/ 285 w 140217"/>
                <a:gd name="connsiteY6" fmla="*/ 79375 h 210317"/>
                <a:gd name="connsiteX7" fmla="*/ 57435 w 140217"/>
                <a:gd name="connsiteY7" fmla="*/ 0 h 21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17" h="210317">
                  <a:moveTo>
                    <a:pt x="57435" y="0"/>
                  </a:moveTo>
                  <a:cubicBezTo>
                    <a:pt x="62991" y="0"/>
                    <a:pt x="19865" y="44450"/>
                    <a:pt x="33623" y="79375"/>
                  </a:cubicBezTo>
                  <a:cubicBezTo>
                    <a:pt x="47381" y="114300"/>
                    <a:pt x="135223" y="200554"/>
                    <a:pt x="139985" y="209550"/>
                  </a:cubicBezTo>
                  <a:cubicBezTo>
                    <a:pt x="144747" y="218546"/>
                    <a:pt x="74898" y="145785"/>
                    <a:pt x="62198" y="133350"/>
                  </a:cubicBezTo>
                  <a:cubicBezTo>
                    <a:pt x="49498" y="120915"/>
                    <a:pt x="59023" y="127001"/>
                    <a:pt x="63785" y="134938"/>
                  </a:cubicBezTo>
                  <a:cubicBezTo>
                    <a:pt x="68548" y="142876"/>
                    <a:pt x="101356" y="190235"/>
                    <a:pt x="90773" y="180975"/>
                  </a:cubicBezTo>
                  <a:cubicBezTo>
                    <a:pt x="80190" y="171715"/>
                    <a:pt x="5047" y="107156"/>
                    <a:pt x="285" y="79375"/>
                  </a:cubicBezTo>
                  <a:cubicBezTo>
                    <a:pt x="-4478" y="51594"/>
                    <a:pt x="51879" y="0"/>
                    <a:pt x="574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936EF4E2-CBF6-42AB-9CA2-EE945E0D5788}"/>
                </a:ext>
              </a:extLst>
            </p:cNvPr>
            <p:cNvSpPr/>
            <p:nvPr/>
          </p:nvSpPr>
          <p:spPr>
            <a:xfrm>
              <a:off x="4717565" y="4964480"/>
              <a:ext cx="56516" cy="197148"/>
            </a:xfrm>
            <a:custGeom>
              <a:avLst/>
              <a:gdLst>
                <a:gd name="connsiteX0" fmla="*/ 485 w 56516"/>
                <a:gd name="connsiteY0" fmla="*/ 2808 h 197148"/>
                <a:gd name="connsiteX1" fmla="*/ 14773 w 56516"/>
                <a:gd name="connsiteY1" fmla="*/ 194895 h 197148"/>
                <a:gd name="connsiteX2" fmla="*/ 38585 w 56516"/>
                <a:gd name="connsiteY2" fmla="*/ 105995 h 197148"/>
                <a:gd name="connsiteX3" fmla="*/ 56048 w 56516"/>
                <a:gd name="connsiteY3" fmla="*/ 75833 h 197148"/>
                <a:gd name="connsiteX4" fmla="*/ 19535 w 56516"/>
                <a:gd name="connsiteY4" fmla="*/ 112345 h 197148"/>
                <a:gd name="connsiteX5" fmla="*/ 32235 w 56516"/>
                <a:gd name="connsiteY5" fmla="*/ 82183 h 197148"/>
                <a:gd name="connsiteX6" fmla="*/ 485 w 56516"/>
                <a:gd name="connsiteY6" fmla="*/ 2808 h 19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16" h="197148">
                  <a:moveTo>
                    <a:pt x="485" y="2808"/>
                  </a:moveTo>
                  <a:cubicBezTo>
                    <a:pt x="-2425" y="21593"/>
                    <a:pt x="8423" y="177697"/>
                    <a:pt x="14773" y="194895"/>
                  </a:cubicBezTo>
                  <a:cubicBezTo>
                    <a:pt x="21123" y="212093"/>
                    <a:pt x="31706" y="125839"/>
                    <a:pt x="38585" y="105995"/>
                  </a:cubicBezTo>
                  <a:cubicBezTo>
                    <a:pt x="45464" y="86151"/>
                    <a:pt x="59223" y="74775"/>
                    <a:pt x="56048" y="75833"/>
                  </a:cubicBezTo>
                  <a:cubicBezTo>
                    <a:pt x="52873" y="76891"/>
                    <a:pt x="23504" y="111287"/>
                    <a:pt x="19535" y="112345"/>
                  </a:cubicBezTo>
                  <a:cubicBezTo>
                    <a:pt x="15566" y="113403"/>
                    <a:pt x="34881" y="99381"/>
                    <a:pt x="32235" y="82183"/>
                  </a:cubicBezTo>
                  <a:cubicBezTo>
                    <a:pt x="29589" y="64985"/>
                    <a:pt x="3395" y="-15977"/>
                    <a:pt x="485" y="2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E6B95519-E33B-4D83-9F71-D966E7533FD5}"/>
                </a:ext>
              </a:extLst>
            </p:cNvPr>
            <p:cNvSpPr/>
            <p:nvPr/>
          </p:nvSpPr>
          <p:spPr>
            <a:xfrm>
              <a:off x="4662143" y="5142383"/>
              <a:ext cx="99749" cy="608611"/>
            </a:xfrm>
            <a:custGeom>
              <a:avLst/>
              <a:gdLst>
                <a:gd name="connsiteX0" fmla="*/ 345 w 99749"/>
                <a:gd name="connsiteY0" fmla="*/ 1117 h 608611"/>
                <a:gd name="connsiteX1" fmla="*/ 47970 w 99749"/>
                <a:gd name="connsiteY1" fmla="*/ 115417 h 608611"/>
                <a:gd name="connsiteX2" fmla="*/ 97182 w 99749"/>
                <a:gd name="connsiteY2" fmla="*/ 588492 h 608611"/>
                <a:gd name="connsiteX3" fmla="*/ 92420 w 99749"/>
                <a:gd name="connsiteY3" fmla="*/ 498005 h 608611"/>
                <a:gd name="connsiteX4" fmla="*/ 89245 w 99749"/>
                <a:gd name="connsiteY4" fmla="*/ 285280 h 608611"/>
                <a:gd name="connsiteX5" fmla="*/ 79720 w 99749"/>
                <a:gd name="connsiteY5" fmla="*/ 239242 h 608611"/>
                <a:gd name="connsiteX6" fmla="*/ 73370 w 99749"/>
                <a:gd name="connsiteY6" fmla="*/ 156692 h 608611"/>
                <a:gd name="connsiteX7" fmla="*/ 345 w 99749"/>
                <a:gd name="connsiteY7" fmla="*/ 1117 h 60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9" h="608611">
                  <a:moveTo>
                    <a:pt x="345" y="1117"/>
                  </a:moveTo>
                  <a:cubicBezTo>
                    <a:pt x="-3888" y="-5762"/>
                    <a:pt x="31831" y="17521"/>
                    <a:pt x="47970" y="115417"/>
                  </a:cubicBezTo>
                  <a:cubicBezTo>
                    <a:pt x="64109" y="213313"/>
                    <a:pt x="89774" y="524727"/>
                    <a:pt x="97182" y="588492"/>
                  </a:cubicBezTo>
                  <a:cubicBezTo>
                    <a:pt x="104590" y="652257"/>
                    <a:pt x="93743" y="548540"/>
                    <a:pt x="92420" y="498005"/>
                  </a:cubicBezTo>
                  <a:cubicBezTo>
                    <a:pt x="91097" y="447470"/>
                    <a:pt x="91362" y="328407"/>
                    <a:pt x="89245" y="285280"/>
                  </a:cubicBezTo>
                  <a:cubicBezTo>
                    <a:pt x="87128" y="242153"/>
                    <a:pt x="82366" y="260673"/>
                    <a:pt x="79720" y="239242"/>
                  </a:cubicBezTo>
                  <a:cubicBezTo>
                    <a:pt x="77074" y="217811"/>
                    <a:pt x="86335" y="195585"/>
                    <a:pt x="73370" y="156692"/>
                  </a:cubicBezTo>
                  <a:cubicBezTo>
                    <a:pt x="60405" y="117799"/>
                    <a:pt x="4578" y="7996"/>
                    <a:pt x="345" y="1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7F66C9E6-CEDA-4C8A-8814-6FEA451E2889}"/>
                </a:ext>
              </a:extLst>
            </p:cNvPr>
            <p:cNvSpPr/>
            <p:nvPr/>
          </p:nvSpPr>
          <p:spPr>
            <a:xfrm>
              <a:off x="4717709" y="5118781"/>
              <a:ext cx="62593" cy="654581"/>
            </a:xfrm>
            <a:custGeom>
              <a:avLst/>
              <a:gdLst>
                <a:gd name="connsiteX0" fmla="*/ 33679 w 62593"/>
                <a:gd name="connsiteY0" fmla="*/ 4082 h 654581"/>
                <a:gd name="connsiteX1" fmla="*/ 341 w 62593"/>
                <a:gd name="connsiteY1" fmla="*/ 113619 h 654581"/>
                <a:gd name="connsiteX2" fmla="*/ 59079 w 62593"/>
                <a:gd name="connsiteY2" fmla="*/ 420007 h 654581"/>
                <a:gd name="connsiteX3" fmla="*/ 55904 w 62593"/>
                <a:gd name="connsiteY3" fmla="*/ 650194 h 654581"/>
                <a:gd name="connsiteX4" fmla="*/ 55904 w 62593"/>
                <a:gd name="connsiteY4" fmla="*/ 545419 h 654581"/>
                <a:gd name="connsiteX5" fmla="*/ 6691 w 62593"/>
                <a:gd name="connsiteY5" fmla="*/ 237444 h 654581"/>
                <a:gd name="connsiteX6" fmla="*/ 33679 w 62593"/>
                <a:gd name="connsiteY6" fmla="*/ 4082 h 65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93" h="654581">
                  <a:moveTo>
                    <a:pt x="33679" y="4082"/>
                  </a:moveTo>
                  <a:cubicBezTo>
                    <a:pt x="32621" y="-16555"/>
                    <a:pt x="-3892" y="44298"/>
                    <a:pt x="341" y="113619"/>
                  </a:cubicBezTo>
                  <a:cubicBezTo>
                    <a:pt x="4574" y="182940"/>
                    <a:pt x="49819" y="330578"/>
                    <a:pt x="59079" y="420007"/>
                  </a:cubicBezTo>
                  <a:cubicBezTo>
                    <a:pt x="68339" y="509436"/>
                    <a:pt x="56433" y="629292"/>
                    <a:pt x="55904" y="650194"/>
                  </a:cubicBezTo>
                  <a:cubicBezTo>
                    <a:pt x="55375" y="671096"/>
                    <a:pt x="64106" y="614211"/>
                    <a:pt x="55904" y="545419"/>
                  </a:cubicBezTo>
                  <a:cubicBezTo>
                    <a:pt x="47702" y="476627"/>
                    <a:pt x="9337" y="327667"/>
                    <a:pt x="6691" y="237444"/>
                  </a:cubicBezTo>
                  <a:cubicBezTo>
                    <a:pt x="4045" y="147221"/>
                    <a:pt x="34737" y="24719"/>
                    <a:pt x="33679" y="4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EC4DD37B-E60B-434B-9F74-2A2CB9E2D577}"/>
                </a:ext>
              </a:extLst>
            </p:cNvPr>
            <p:cNvSpPr/>
            <p:nvPr/>
          </p:nvSpPr>
          <p:spPr>
            <a:xfrm>
              <a:off x="4393506" y="5406998"/>
              <a:ext cx="279007" cy="434791"/>
            </a:xfrm>
            <a:custGeom>
              <a:avLst/>
              <a:gdLst>
                <a:gd name="connsiteX0" fmla="*/ 149919 w 279007"/>
                <a:gd name="connsiteY0" fmla="*/ 27 h 434791"/>
                <a:gd name="connsiteX1" fmla="*/ 140394 w 279007"/>
                <a:gd name="connsiteY1" fmla="*/ 138140 h 434791"/>
                <a:gd name="connsiteX2" fmla="*/ 78482 w 279007"/>
                <a:gd name="connsiteY2" fmla="*/ 204815 h 434791"/>
                <a:gd name="connsiteX3" fmla="*/ 80069 w 279007"/>
                <a:gd name="connsiteY3" fmla="*/ 242915 h 434791"/>
                <a:gd name="connsiteX4" fmla="*/ 62607 w 279007"/>
                <a:gd name="connsiteY4" fmla="*/ 241327 h 434791"/>
                <a:gd name="connsiteX5" fmla="*/ 3869 w 279007"/>
                <a:gd name="connsiteY5" fmla="*/ 282602 h 434791"/>
                <a:gd name="connsiteX6" fmla="*/ 64194 w 279007"/>
                <a:gd name="connsiteY6" fmla="*/ 323877 h 434791"/>
                <a:gd name="connsiteX7" fmla="*/ 132457 w 279007"/>
                <a:gd name="connsiteY7" fmla="*/ 385790 h 434791"/>
                <a:gd name="connsiteX8" fmla="*/ 257869 w 279007"/>
                <a:gd name="connsiteY8" fmla="*/ 431827 h 434791"/>
                <a:gd name="connsiteX9" fmla="*/ 272157 w 279007"/>
                <a:gd name="connsiteY9" fmla="*/ 428652 h 434791"/>
                <a:gd name="connsiteX10" fmla="*/ 186432 w 279007"/>
                <a:gd name="connsiteY10" fmla="*/ 415952 h 434791"/>
                <a:gd name="connsiteX11" fmla="*/ 2282 w 279007"/>
                <a:gd name="connsiteY11" fmla="*/ 285777 h 434791"/>
                <a:gd name="connsiteX12" fmla="*/ 86419 w 279007"/>
                <a:gd name="connsiteY12" fmla="*/ 233390 h 434791"/>
                <a:gd name="connsiteX13" fmla="*/ 130869 w 279007"/>
                <a:gd name="connsiteY13" fmla="*/ 127027 h 434791"/>
                <a:gd name="connsiteX14" fmla="*/ 149919 w 279007"/>
                <a:gd name="connsiteY14" fmla="*/ 27 h 43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007" h="434791">
                  <a:moveTo>
                    <a:pt x="149919" y="27"/>
                  </a:moveTo>
                  <a:cubicBezTo>
                    <a:pt x="151506" y="1879"/>
                    <a:pt x="152300" y="104009"/>
                    <a:pt x="140394" y="138140"/>
                  </a:cubicBezTo>
                  <a:cubicBezTo>
                    <a:pt x="128488" y="172271"/>
                    <a:pt x="88536" y="187353"/>
                    <a:pt x="78482" y="204815"/>
                  </a:cubicBezTo>
                  <a:cubicBezTo>
                    <a:pt x="68428" y="222277"/>
                    <a:pt x="82715" y="236830"/>
                    <a:pt x="80069" y="242915"/>
                  </a:cubicBezTo>
                  <a:cubicBezTo>
                    <a:pt x="77423" y="249000"/>
                    <a:pt x="75307" y="234713"/>
                    <a:pt x="62607" y="241327"/>
                  </a:cubicBezTo>
                  <a:cubicBezTo>
                    <a:pt x="49907" y="247941"/>
                    <a:pt x="3605" y="268844"/>
                    <a:pt x="3869" y="282602"/>
                  </a:cubicBezTo>
                  <a:cubicBezTo>
                    <a:pt x="4133" y="296360"/>
                    <a:pt x="42763" y="306679"/>
                    <a:pt x="64194" y="323877"/>
                  </a:cubicBezTo>
                  <a:cubicBezTo>
                    <a:pt x="85625" y="341075"/>
                    <a:pt x="100178" y="367798"/>
                    <a:pt x="132457" y="385790"/>
                  </a:cubicBezTo>
                  <a:cubicBezTo>
                    <a:pt x="164736" y="403782"/>
                    <a:pt x="234586" y="424683"/>
                    <a:pt x="257869" y="431827"/>
                  </a:cubicBezTo>
                  <a:cubicBezTo>
                    <a:pt x="281152" y="438971"/>
                    <a:pt x="284063" y="431298"/>
                    <a:pt x="272157" y="428652"/>
                  </a:cubicBezTo>
                  <a:cubicBezTo>
                    <a:pt x="260251" y="426006"/>
                    <a:pt x="231411" y="439765"/>
                    <a:pt x="186432" y="415952"/>
                  </a:cubicBezTo>
                  <a:cubicBezTo>
                    <a:pt x="141453" y="392140"/>
                    <a:pt x="18951" y="316204"/>
                    <a:pt x="2282" y="285777"/>
                  </a:cubicBezTo>
                  <a:cubicBezTo>
                    <a:pt x="-14387" y="255350"/>
                    <a:pt x="64988" y="259848"/>
                    <a:pt x="86419" y="233390"/>
                  </a:cubicBezTo>
                  <a:cubicBezTo>
                    <a:pt x="107850" y="206932"/>
                    <a:pt x="121079" y="164333"/>
                    <a:pt x="130869" y="127027"/>
                  </a:cubicBezTo>
                  <a:cubicBezTo>
                    <a:pt x="140659" y="89721"/>
                    <a:pt x="148332" y="-1825"/>
                    <a:pt x="14991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7D79E424-7BC5-48D8-9890-D24A6BB8C766}"/>
                </a:ext>
              </a:extLst>
            </p:cNvPr>
            <p:cNvSpPr/>
            <p:nvPr/>
          </p:nvSpPr>
          <p:spPr>
            <a:xfrm>
              <a:off x="4504361" y="5478461"/>
              <a:ext cx="262604" cy="417689"/>
            </a:xfrm>
            <a:custGeom>
              <a:avLst/>
              <a:gdLst>
                <a:gd name="connsiteX0" fmla="*/ 59702 w 262604"/>
                <a:gd name="connsiteY0" fmla="*/ 2 h 417689"/>
                <a:gd name="connsiteX1" fmla="*/ 175589 w 262604"/>
                <a:gd name="connsiteY1" fmla="*/ 111127 h 417689"/>
                <a:gd name="connsiteX2" fmla="*/ 242264 w 262604"/>
                <a:gd name="connsiteY2" fmla="*/ 201614 h 417689"/>
                <a:gd name="connsiteX3" fmla="*/ 218452 w 262604"/>
                <a:gd name="connsiteY3" fmla="*/ 184152 h 417689"/>
                <a:gd name="connsiteX4" fmla="*/ 261314 w 262604"/>
                <a:gd name="connsiteY4" fmla="*/ 284164 h 417689"/>
                <a:gd name="connsiteX5" fmla="*/ 250202 w 262604"/>
                <a:gd name="connsiteY5" fmla="*/ 334964 h 417689"/>
                <a:gd name="connsiteX6" fmla="*/ 237502 w 262604"/>
                <a:gd name="connsiteY6" fmla="*/ 417514 h 417689"/>
                <a:gd name="connsiteX7" fmla="*/ 240677 w 262604"/>
                <a:gd name="connsiteY7" fmla="*/ 311152 h 417689"/>
                <a:gd name="connsiteX8" fmla="*/ 193052 w 262604"/>
                <a:gd name="connsiteY8" fmla="*/ 177802 h 417689"/>
                <a:gd name="connsiteX9" fmla="*/ 126377 w 262604"/>
                <a:gd name="connsiteY9" fmla="*/ 104777 h 417689"/>
                <a:gd name="connsiteX10" fmla="*/ 69227 w 262604"/>
                <a:gd name="connsiteY10" fmla="*/ 119064 h 417689"/>
                <a:gd name="connsiteX11" fmla="*/ 964 w 262604"/>
                <a:gd name="connsiteY11" fmla="*/ 92077 h 417689"/>
                <a:gd name="connsiteX12" fmla="*/ 123202 w 262604"/>
                <a:gd name="connsiteY12" fmla="*/ 107952 h 417689"/>
                <a:gd name="connsiteX13" fmla="*/ 59702 w 262604"/>
                <a:gd name="connsiteY13" fmla="*/ 2 h 4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604" h="417689">
                  <a:moveTo>
                    <a:pt x="59702" y="2"/>
                  </a:moveTo>
                  <a:cubicBezTo>
                    <a:pt x="68433" y="531"/>
                    <a:pt x="145162" y="77525"/>
                    <a:pt x="175589" y="111127"/>
                  </a:cubicBezTo>
                  <a:cubicBezTo>
                    <a:pt x="206016" y="144729"/>
                    <a:pt x="235120" y="189443"/>
                    <a:pt x="242264" y="201614"/>
                  </a:cubicBezTo>
                  <a:cubicBezTo>
                    <a:pt x="249408" y="213785"/>
                    <a:pt x="215277" y="170394"/>
                    <a:pt x="218452" y="184152"/>
                  </a:cubicBezTo>
                  <a:cubicBezTo>
                    <a:pt x="221627" y="197910"/>
                    <a:pt x="256022" y="259029"/>
                    <a:pt x="261314" y="284164"/>
                  </a:cubicBezTo>
                  <a:cubicBezTo>
                    <a:pt x="266606" y="309299"/>
                    <a:pt x="254171" y="312739"/>
                    <a:pt x="250202" y="334964"/>
                  </a:cubicBezTo>
                  <a:cubicBezTo>
                    <a:pt x="246233" y="357189"/>
                    <a:pt x="239089" y="421483"/>
                    <a:pt x="237502" y="417514"/>
                  </a:cubicBezTo>
                  <a:cubicBezTo>
                    <a:pt x="235915" y="413545"/>
                    <a:pt x="248085" y="351104"/>
                    <a:pt x="240677" y="311152"/>
                  </a:cubicBezTo>
                  <a:cubicBezTo>
                    <a:pt x="233269" y="271200"/>
                    <a:pt x="212102" y="212198"/>
                    <a:pt x="193052" y="177802"/>
                  </a:cubicBezTo>
                  <a:cubicBezTo>
                    <a:pt x="174002" y="143406"/>
                    <a:pt x="147015" y="114567"/>
                    <a:pt x="126377" y="104777"/>
                  </a:cubicBezTo>
                  <a:cubicBezTo>
                    <a:pt x="105739" y="94987"/>
                    <a:pt x="90129" y="121181"/>
                    <a:pt x="69227" y="119064"/>
                  </a:cubicBezTo>
                  <a:cubicBezTo>
                    <a:pt x="48325" y="116947"/>
                    <a:pt x="-8032" y="93929"/>
                    <a:pt x="964" y="92077"/>
                  </a:cubicBezTo>
                  <a:cubicBezTo>
                    <a:pt x="9960" y="90225"/>
                    <a:pt x="110237" y="121710"/>
                    <a:pt x="123202" y="107952"/>
                  </a:cubicBezTo>
                  <a:cubicBezTo>
                    <a:pt x="136167" y="94194"/>
                    <a:pt x="50971" y="-527"/>
                    <a:pt x="5970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C02ED94E-8B7C-4415-8C97-3109169F6A51}"/>
                </a:ext>
              </a:extLst>
            </p:cNvPr>
            <p:cNvSpPr/>
            <p:nvPr/>
          </p:nvSpPr>
          <p:spPr>
            <a:xfrm>
              <a:off x="3851750" y="5661947"/>
              <a:ext cx="480757" cy="233104"/>
            </a:xfrm>
            <a:custGeom>
              <a:avLst/>
              <a:gdLst>
                <a:gd name="connsiteX0" fmla="*/ 7463 w 480757"/>
                <a:gd name="connsiteY0" fmla="*/ 230853 h 233104"/>
                <a:gd name="connsiteX1" fmla="*/ 269400 w 480757"/>
                <a:gd name="connsiteY1" fmla="*/ 175291 h 233104"/>
                <a:gd name="connsiteX2" fmla="*/ 334488 w 480757"/>
                <a:gd name="connsiteY2" fmla="*/ 118141 h 233104"/>
                <a:gd name="connsiteX3" fmla="*/ 202725 w 480757"/>
                <a:gd name="connsiteY3" fmla="*/ 191166 h 233104"/>
                <a:gd name="connsiteX4" fmla="*/ 85250 w 480757"/>
                <a:gd name="connsiteY4" fmla="*/ 232441 h 233104"/>
                <a:gd name="connsiteX5" fmla="*/ 299563 w 480757"/>
                <a:gd name="connsiteY5" fmla="*/ 159416 h 233104"/>
                <a:gd name="connsiteX6" fmla="*/ 405925 w 480757"/>
                <a:gd name="connsiteY6" fmla="*/ 86391 h 233104"/>
                <a:gd name="connsiteX7" fmla="*/ 474188 w 480757"/>
                <a:gd name="connsiteY7" fmla="*/ 37178 h 233104"/>
                <a:gd name="connsiteX8" fmla="*/ 469425 w 480757"/>
                <a:gd name="connsiteY8" fmla="*/ 666 h 233104"/>
                <a:gd name="connsiteX9" fmla="*/ 397988 w 480757"/>
                <a:gd name="connsiteY9" fmla="*/ 68928 h 233104"/>
                <a:gd name="connsiteX10" fmla="*/ 259875 w 480757"/>
                <a:gd name="connsiteY10" fmla="*/ 146716 h 233104"/>
                <a:gd name="connsiteX11" fmla="*/ 86838 w 480757"/>
                <a:gd name="connsiteY11" fmla="*/ 213391 h 233104"/>
                <a:gd name="connsiteX12" fmla="*/ 7463 w 480757"/>
                <a:gd name="connsiteY12" fmla="*/ 230853 h 2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757" h="233104">
                  <a:moveTo>
                    <a:pt x="7463" y="230853"/>
                  </a:moveTo>
                  <a:cubicBezTo>
                    <a:pt x="37890" y="224503"/>
                    <a:pt x="214896" y="194076"/>
                    <a:pt x="269400" y="175291"/>
                  </a:cubicBezTo>
                  <a:cubicBezTo>
                    <a:pt x="323904" y="156506"/>
                    <a:pt x="345601" y="115495"/>
                    <a:pt x="334488" y="118141"/>
                  </a:cubicBezTo>
                  <a:cubicBezTo>
                    <a:pt x="323375" y="120787"/>
                    <a:pt x="244265" y="172116"/>
                    <a:pt x="202725" y="191166"/>
                  </a:cubicBezTo>
                  <a:cubicBezTo>
                    <a:pt x="161185" y="210216"/>
                    <a:pt x="69110" y="237733"/>
                    <a:pt x="85250" y="232441"/>
                  </a:cubicBezTo>
                  <a:cubicBezTo>
                    <a:pt x="101390" y="227149"/>
                    <a:pt x="246117" y="183758"/>
                    <a:pt x="299563" y="159416"/>
                  </a:cubicBezTo>
                  <a:cubicBezTo>
                    <a:pt x="353009" y="135074"/>
                    <a:pt x="376821" y="106764"/>
                    <a:pt x="405925" y="86391"/>
                  </a:cubicBezTo>
                  <a:cubicBezTo>
                    <a:pt x="435029" y="66018"/>
                    <a:pt x="463605" y="51465"/>
                    <a:pt x="474188" y="37178"/>
                  </a:cubicBezTo>
                  <a:cubicBezTo>
                    <a:pt x="484771" y="22890"/>
                    <a:pt x="482125" y="-4626"/>
                    <a:pt x="469425" y="666"/>
                  </a:cubicBezTo>
                  <a:cubicBezTo>
                    <a:pt x="456725" y="5958"/>
                    <a:pt x="432913" y="44586"/>
                    <a:pt x="397988" y="68928"/>
                  </a:cubicBezTo>
                  <a:cubicBezTo>
                    <a:pt x="363063" y="93270"/>
                    <a:pt x="311733" y="122639"/>
                    <a:pt x="259875" y="146716"/>
                  </a:cubicBezTo>
                  <a:cubicBezTo>
                    <a:pt x="208017" y="170793"/>
                    <a:pt x="126790" y="200956"/>
                    <a:pt x="86838" y="213391"/>
                  </a:cubicBezTo>
                  <a:cubicBezTo>
                    <a:pt x="46886" y="225826"/>
                    <a:pt x="-22964" y="237203"/>
                    <a:pt x="7463" y="230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5F1CF53C-FE17-45D7-A8E8-8DE559CD7E5A}"/>
                </a:ext>
              </a:extLst>
            </p:cNvPr>
            <p:cNvSpPr/>
            <p:nvPr/>
          </p:nvSpPr>
          <p:spPr>
            <a:xfrm>
              <a:off x="4348814" y="5469062"/>
              <a:ext cx="194495" cy="386510"/>
            </a:xfrm>
            <a:custGeom>
              <a:avLst/>
              <a:gdLst>
                <a:gd name="connsiteX0" fmla="*/ 193024 w 194495"/>
                <a:gd name="connsiteY0" fmla="*/ 1463 h 386510"/>
                <a:gd name="connsiteX1" fmla="*/ 104124 w 194495"/>
                <a:gd name="connsiteY1" fmla="*/ 130051 h 386510"/>
                <a:gd name="connsiteX2" fmla="*/ 2524 w 194495"/>
                <a:gd name="connsiteY2" fmla="*/ 230063 h 386510"/>
                <a:gd name="connsiteX3" fmla="*/ 34274 w 194495"/>
                <a:gd name="connsiteY3" fmla="*/ 244351 h 386510"/>
                <a:gd name="connsiteX4" fmla="*/ 72374 w 194495"/>
                <a:gd name="connsiteY4" fmla="*/ 293563 h 386510"/>
                <a:gd name="connsiteX5" fmla="*/ 45386 w 194495"/>
                <a:gd name="connsiteY5" fmla="*/ 385638 h 386510"/>
                <a:gd name="connsiteX6" fmla="*/ 104124 w 194495"/>
                <a:gd name="connsiteY6" fmla="*/ 338013 h 386510"/>
                <a:gd name="connsiteX7" fmla="*/ 100949 w 194495"/>
                <a:gd name="connsiteY7" fmla="*/ 306263 h 386510"/>
                <a:gd name="connsiteX8" fmla="*/ 29511 w 194495"/>
                <a:gd name="connsiteY8" fmla="*/ 220538 h 386510"/>
                <a:gd name="connsiteX9" fmla="*/ 193024 w 194495"/>
                <a:gd name="connsiteY9" fmla="*/ 1463 h 3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95" h="386510">
                  <a:moveTo>
                    <a:pt x="193024" y="1463"/>
                  </a:moveTo>
                  <a:cubicBezTo>
                    <a:pt x="205460" y="-13618"/>
                    <a:pt x="135874" y="91951"/>
                    <a:pt x="104124" y="130051"/>
                  </a:cubicBezTo>
                  <a:cubicBezTo>
                    <a:pt x="72374" y="168151"/>
                    <a:pt x="14166" y="211013"/>
                    <a:pt x="2524" y="230063"/>
                  </a:cubicBezTo>
                  <a:cubicBezTo>
                    <a:pt x="-9118" y="249113"/>
                    <a:pt x="22632" y="233768"/>
                    <a:pt x="34274" y="244351"/>
                  </a:cubicBezTo>
                  <a:cubicBezTo>
                    <a:pt x="45916" y="254934"/>
                    <a:pt x="70522" y="270015"/>
                    <a:pt x="72374" y="293563"/>
                  </a:cubicBezTo>
                  <a:cubicBezTo>
                    <a:pt x="74226" y="317111"/>
                    <a:pt x="40094" y="378230"/>
                    <a:pt x="45386" y="385638"/>
                  </a:cubicBezTo>
                  <a:cubicBezTo>
                    <a:pt x="50678" y="393046"/>
                    <a:pt x="94864" y="351242"/>
                    <a:pt x="104124" y="338013"/>
                  </a:cubicBezTo>
                  <a:cubicBezTo>
                    <a:pt x="113384" y="324784"/>
                    <a:pt x="113385" y="325842"/>
                    <a:pt x="100949" y="306263"/>
                  </a:cubicBezTo>
                  <a:cubicBezTo>
                    <a:pt x="88513" y="286684"/>
                    <a:pt x="14430" y="267369"/>
                    <a:pt x="29511" y="220538"/>
                  </a:cubicBezTo>
                  <a:cubicBezTo>
                    <a:pt x="44592" y="173707"/>
                    <a:pt x="180588" y="16544"/>
                    <a:pt x="193024" y="1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78DCA03D-2294-42E0-9DD6-54A1BB7C6E8C}"/>
                </a:ext>
              </a:extLst>
            </p:cNvPr>
            <p:cNvSpPr/>
            <p:nvPr/>
          </p:nvSpPr>
          <p:spPr>
            <a:xfrm>
              <a:off x="3754871" y="5839590"/>
              <a:ext cx="559710" cy="96746"/>
            </a:xfrm>
            <a:custGeom>
              <a:avLst/>
              <a:gdLst>
                <a:gd name="connsiteX0" fmla="*/ 71004 w 559710"/>
                <a:gd name="connsiteY0" fmla="*/ 65910 h 96746"/>
                <a:gd name="connsiteX1" fmla="*/ 251979 w 559710"/>
                <a:gd name="connsiteY1" fmla="*/ 92898 h 96746"/>
                <a:gd name="connsiteX2" fmla="*/ 356754 w 559710"/>
                <a:gd name="connsiteY2" fmla="*/ 96073 h 96746"/>
                <a:gd name="connsiteX3" fmla="*/ 364692 w 559710"/>
                <a:gd name="connsiteY3" fmla="*/ 88135 h 96746"/>
                <a:gd name="connsiteX4" fmla="*/ 351992 w 559710"/>
                <a:gd name="connsiteY4" fmla="*/ 61148 h 96746"/>
                <a:gd name="connsiteX5" fmla="*/ 385329 w 559710"/>
                <a:gd name="connsiteY5" fmla="*/ 43685 h 96746"/>
                <a:gd name="connsiteX6" fmla="*/ 436129 w 559710"/>
                <a:gd name="connsiteY6" fmla="*/ 23048 h 96746"/>
                <a:gd name="connsiteX7" fmla="*/ 496454 w 559710"/>
                <a:gd name="connsiteY7" fmla="*/ 3998 h 96746"/>
                <a:gd name="connsiteX8" fmla="*/ 558367 w 559710"/>
                <a:gd name="connsiteY8" fmla="*/ 3998 h 96746"/>
                <a:gd name="connsiteX9" fmla="*/ 434542 w 559710"/>
                <a:gd name="connsiteY9" fmla="*/ 3998 h 96746"/>
                <a:gd name="connsiteX10" fmla="*/ 331354 w 559710"/>
                <a:gd name="connsiteY10" fmla="*/ 57973 h 96746"/>
                <a:gd name="connsiteX11" fmla="*/ 309129 w 559710"/>
                <a:gd name="connsiteY11" fmla="*/ 86548 h 96746"/>
                <a:gd name="connsiteX12" fmla="*/ 10679 w 559710"/>
                <a:gd name="connsiteY12" fmla="*/ 45273 h 96746"/>
                <a:gd name="connsiteX13" fmla="*/ 71004 w 559710"/>
                <a:gd name="connsiteY13" fmla="*/ 65910 h 9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710" h="96746">
                  <a:moveTo>
                    <a:pt x="71004" y="65910"/>
                  </a:moveTo>
                  <a:cubicBezTo>
                    <a:pt x="111221" y="73848"/>
                    <a:pt x="204354" y="87871"/>
                    <a:pt x="251979" y="92898"/>
                  </a:cubicBezTo>
                  <a:cubicBezTo>
                    <a:pt x="299604" y="97925"/>
                    <a:pt x="337969" y="96867"/>
                    <a:pt x="356754" y="96073"/>
                  </a:cubicBezTo>
                  <a:cubicBezTo>
                    <a:pt x="375539" y="95279"/>
                    <a:pt x="365486" y="93956"/>
                    <a:pt x="364692" y="88135"/>
                  </a:cubicBezTo>
                  <a:cubicBezTo>
                    <a:pt x="363898" y="82314"/>
                    <a:pt x="348553" y="68556"/>
                    <a:pt x="351992" y="61148"/>
                  </a:cubicBezTo>
                  <a:cubicBezTo>
                    <a:pt x="355432" y="53740"/>
                    <a:pt x="371306" y="50035"/>
                    <a:pt x="385329" y="43685"/>
                  </a:cubicBezTo>
                  <a:cubicBezTo>
                    <a:pt x="399352" y="37335"/>
                    <a:pt x="417608" y="29662"/>
                    <a:pt x="436129" y="23048"/>
                  </a:cubicBezTo>
                  <a:cubicBezTo>
                    <a:pt x="454650" y="16434"/>
                    <a:pt x="476081" y="7173"/>
                    <a:pt x="496454" y="3998"/>
                  </a:cubicBezTo>
                  <a:cubicBezTo>
                    <a:pt x="516827" y="823"/>
                    <a:pt x="568686" y="3998"/>
                    <a:pt x="558367" y="3998"/>
                  </a:cubicBezTo>
                  <a:cubicBezTo>
                    <a:pt x="548048" y="3998"/>
                    <a:pt x="472378" y="-4998"/>
                    <a:pt x="434542" y="3998"/>
                  </a:cubicBezTo>
                  <a:cubicBezTo>
                    <a:pt x="396707" y="12994"/>
                    <a:pt x="352256" y="44215"/>
                    <a:pt x="331354" y="57973"/>
                  </a:cubicBezTo>
                  <a:cubicBezTo>
                    <a:pt x="310452" y="71731"/>
                    <a:pt x="362575" y="88665"/>
                    <a:pt x="309129" y="86548"/>
                  </a:cubicBezTo>
                  <a:cubicBezTo>
                    <a:pt x="255683" y="84431"/>
                    <a:pt x="44546" y="46331"/>
                    <a:pt x="10679" y="45273"/>
                  </a:cubicBezTo>
                  <a:cubicBezTo>
                    <a:pt x="-23188" y="44215"/>
                    <a:pt x="30787" y="57972"/>
                    <a:pt x="71004" y="65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3934F31B-18DC-452F-88FC-B95F4993C1C3}"/>
                </a:ext>
              </a:extLst>
            </p:cNvPr>
            <p:cNvSpPr/>
            <p:nvPr/>
          </p:nvSpPr>
          <p:spPr>
            <a:xfrm>
              <a:off x="4155948" y="5633191"/>
              <a:ext cx="590704" cy="294545"/>
            </a:xfrm>
            <a:custGeom>
              <a:avLst/>
              <a:gdLst>
                <a:gd name="connsiteX0" fmla="*/ 249365 w 590704"/>
                <a:gd name="connsiteY0" fmla="*/ 847 h 294545"/>
                <a:gd name="connsiteX1" fmla="*/ 168402 w 590704"/>
                <a:gd name="connsiteY1" fmla="*/ 132609 h 294545"/>
                <a:gd name="connsiteX2" fmla="*/ 109665 w 590704"/>
                <a:gd name="connsiteY2" fmla="*/ 116734 h 294545"/>
                <a:gd name="connsiteX3" fmla="*/ 143002 w 590704"/>
                <a:gd name="connsiteY3" fmla="*/ 124672 h 294545"/>
                <a:gd name="connsiteX4" fmla="*/ 204915 w 590704"/>
                <a:gd name="connsiteY4" fmla="*/ 177059 h 294545"/>
                <a:gd name="connsiteX5" fmla="*/ 223965 w 590704"/>
                <a:gd name="connsiteY5" fmla="*/ 204047 h 294545"/>
                <a:gd name="connsiteX6" fmla="*/ 127 w 590704"/>
                <a:gd name="connsiteY6" fmla="*/ 188172 h 294545"/>
                <a:gd name="connsiteX7" fmla="*/ 258890 w 590704"/>
                <a:gd name="connsiteY7" fmla="*/ 199284 h 294545"/>
                <a:gd name="connsiteX8" fmla="*/ 319215 w 590704"/>
                <a:gd name="connsiteY8" fmla="*/ 245322 h 294545"/>
                <a:gd name="connsiteX9" fmla="*/ 344615 w 590704"/>
                <a:gd name="connsiteY9" fmla="*/ 200872 h 294545"/>
                <a:gd name="connsiteX10" fmla="*/ 363665 w 590704"/>
                <a:gd name="connsiteY10" fmla="*/ 208809 h 294545"/>
                <a:gd name="connsiteX11" fmla="*/ 447802 w 590704"/>
                <a:gd name="connsiteY11" fmla="*/ 240559 h 294545"/>
                <a:gd name="connsiteX12" fmla="*/ 508127 w 590704"/>
                <a:gd name="connsiteY12" fmla="*/ 246909 h 294545"/>
                <a:gd name="connsiteX13" fmla="*/ 565277 w 590704"/>
                <a:gd name="connsiteY13" fmla="*/ 294534 h 294545"/>
                <a:gd name="connsiteX14" fmla="*/ 500190 w 590704"/>
                <a:gd name="connsiteY14" fmla="*/ 242147 h 294545"/>
                <a:gd name="connsiteX15" fmla="*/ 497015 w 590704"/>
                <a:gd name="connsiteY15" fmla="*/ 156422 h 294545"/>
                <a:gd name="connsiteX16" fmla="*/ 485902 w 590704"/>
                <a:gd name="connsiteY16" fmla="*/ 73872 h 294545"/>
                <a:gd name="connsiteX17" fmla="*/ 590677 w 590704"/>
                <a:gd name="connsiteY17" fmla="*/ 38947 h 294545"/>
                <a:gd name="connsiteX18" fmla="*/ 474790 w 590704"/>
                <a:gd name="connsiteY18" fmla="*/ 119909 h 294545"/>
                <a:gd name="connsiteX19" fmla="*/ 476377 w 590704"/>
                <a:gd name="connsiteY19" fmla="*/ 183409 h 294545"/>
                <a:gd name="connsiteX20" fmla="*/ 355727 w 590704"/>
                <a:gd name="connsiteY20" fmla="*/ 199284 h 294545"/>
                <a:gd name="connsiteX21" fmla="*/ 68390 w 590704"/>
                <a:gd name="connsiteY21" fmla="*/ 170709 h 294545"/>
                <a:gd name="connsiteX22" fmla="*/ 174752 w 590704"/>
                <a:gd name="connsiteY22" fmla="*/ 156422 h 294545"/>
                <a:gd name="connsiteX23" fmla="*/ 171577 w 590704"/>
                <a:gd name="connsiteY23" fmla="*/ 124672 h 294545"/>
                <a:gd name="connsiteX24" fmla="*/ 230315 w 590704"/>
                <a:gd name="connsiteY24" fmla="*/ 78634 h 294545"/>
                <a:gd name="connsiteX25" fmla="*/ 249365 w 590704"/>
                <a:gd name="connsiteY25" fmla="*/ 847 h 29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704" h="294545">
                  <a:moveTo>
                    <a:pt x="249365" y="847"/>
                  </a:moveTo>
                  <a:cubicBezTo>
                    <a:pt x="239046" y="9843"/>
                    <a:pt x="191685" y="113295"/>
                    <a:pt x="168402" y="132609"/>
                  </a:cubicBezTo>
                  <a:cubicBezTo>
                    <a:pt x="145119" y="151924"/>
                    <a:pt x="113898" y="118057"/>
                    <a:pt x="109665" y="116734"/>
                  </a:cubicBezTo>
                  <a:cubicBezTo>
                    <a:pt x="105432" y="115411"/>
                    <a:pt x="127127" y="114618"/>
                    <a:pt x="143002" y="124672"/>
                  </a:cubicBezTo>
                  <a:cubicBezTo>
                    <a:pt x="158877" y="134726"/>
                    <a:pt x="191421" y="163830"/>
                    <a:pt x="204915" y="177059"/>
                  </a:cubicBezTo>
                  <a:cubicBezTo>
                    <a:pt x="218409" y="190288"/>
                    <a:pt x="258096" y="202195"/>
                    <a:pt x="223965" y="204047"/>
                  </a:cubicBezTo>
                  <a:cubicBezTo>
                    <a:pt x="189834" y="205899"/>
                    <a:pt x="-5694" y="188966"/>
                    <a:pt x="127" y="188172"/>
                  </a:cubicBezTo>
                  <a:cubicBezTo>
                    <a:pt x="5948" y="187378"/>
                    <a:pt x="205709" y="189759"/>
                    <a:pt x="258890" y="199284"/>
                  </a:cubicBezTo>
                  <a:cubicBezTo>
                    <a:pt x="312071" y="208809"/>
                    <a:pt x="304928" y="245057"/>
                    <a:pt x="319215" y="245322"/>
                  </a:cubicBezTo>
                  <a:cubicBezTo>
                    <a:pt x="333502" y="245587"/>
                    <a:pt x="337207" y="206957"/>
                    <a:pt x="344615" y="200872"/>
                  </a:cubicBezTo>
                  <a:cubicBezTo>
                    <a:pt x="352023" y="194787"/>
                    <a:pt x="363665" y="208809"/>
                    <a:pt x="363665" y="208809"/>
                  </a:cubicBezTo>
                  <a:cubicBezTo>
                    <a:pt x="380863" y="215423"/>
                    <a:pt x="423725" y="234209"/>
                    <a:pt x="447802" y="240559"/>
                  </a:cubicBezTo>
                  <a:cubicBezTo>
                    <a:pt x="471879" y="246909"/>
                    <a:pt x="488548" y="237913"/>
                    <a:pt x="508127" y="246909"/>
                  </a:cubicBezTo>
                  <a:cubicBezTo>
                    <a:pt x="527706" y="255905"/>
                    <a:pt x="566600" y="295328"/>
                    <a:pt x="565277" y="294534"/>
                  </a:cubicBezTo>
                  <a:cubicBezTo>
                    <a:pt x="563954" y="293740"/>
                    <a:pt x="511567" y="265166"/>
                    <a:pt x="500190" y="242147"/>
                  </a:cubicBezTo>
                  <a:cubicBezTo>
                    <a:pt x="488813" y="219128"/>
                    <a:pt x="499396" y="184468"/>
                    <a:pt x="497015" y="156422"/>
                  </a:cubicBezTo>
                  <a:cubicBezTo>
                    <a:pt x="494634" y="128376"/>
                    <a:pt x="470292" y="93451"/>
                    <a:pt x="485902" y="73872"/>
                  </a:cubicBezTo>
                  <a:cubicBezTo>
                    <a:pt x="501512" y="54293"/>
                    <a:pt x="592529" y="31274"/>
                    <a:pt x="590677" y="38947"/>
                  </a:cubicBezTo>
                  <a:cubicBezTo>
                    <a:pt x="588825" y="46620"/>
                    <a:pt x="493840" y="95832"/>
                    <a:pt x="474790" y="119909"/>
                  </a:cubicBezTo>
                  <a:cubicBezTo>
                    <a:pt x="455740" y="143986"/>
                    <a:pt x="496221" y="170180"/>
                    <a:pt x="476377" y="183409"/>
                  </a:cubicBezTo>
                  <a:cubicBezTo>
                    <a:pt x="456533" y="196638"/>
                    <a:pt x="423725" y="201401"/>
                    <a:pt x="355727" y="199284"/>
                  </a:cubicBezTo>
                  <a:cubicBezTo>
                    <a:pt x="287729" y="197167"/>
                    <a:pt x="98552" y="177853"/>
                    <a:pt x="68390" y="170709"/>
                  </a:cubicBezTo>
                  <a:cubicBezTo>
                    <a:pt x="38228" y="163565"/>
                    <a:pt x="157554" y="164095"/>
                    <a:pt x="174752" y="156422"/>
                  </a:cubicBezTo>
                  <a:cubicBezTo>
                    <a:pt x="191950" y="148749"/>
                    <a:pt x="162317" y="137637"/>
                    <a:pt x="171577" y="124672"/>
                  </a:cubicBezTo>
                  <a:cubicBezTo>
                    <a:pt x="180837" y="111707"/>
                    <a:pt x="216027" y="100330"/>
                    <a:pt x="230315" y="78634"/>
                  </a:cubicBezTo>
                  <a:cubicBezTo>
                    <a:pt x="244602" y="56938"/>
                    <a:pt x="259684" y="-8149"/>
                    <a:pt x="249365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D3CE4C19-CB04-4068-83F4-1B9F47E605A7}"/>
                </a:ext>
              </a:extLst>
            </p:cNvPr>
            <p:cNvSpPr/>
            <p:nvPr/>
          </p:nvSpPr>
          <p:spPr>
            <a:xfrm>
              <a:off x="3942438" y="5845044"/>
              <a:ext cx="330683" cy="192250"/>
            </a:xfrm>
            <a:custGeom>
              <a:avLst/>
              <a:gdLst>
                <a:gd name="connsiteX0" fmla="*/ 266025 w 330683"/>
                <a:gd name="connsiteY0" fmla="*/ 4894 h 192250"/>
                <a:gd name="connsiteX1" fmla="*/ 215225 w 330683"/>
                <a:gd name="connsiteY1" fmla="*/ 16006 h 192250"/>
                <a:gd name="connsiteX2" fmla="*/ 46950 w 330683"/>
                <a:gd name="connsiteY2" fmla="*/ 84269 h 192250"/>
                <a:gd name="connsiteX3" fmla="*/ 31075 w 330683"/>
                <a:gd name="connsiteY3" fmla="*/ 146181 h 192250"/>
                <a:gd name="connsiteX4" fmla="*/ 115212 w 330683"/>
                <a:gd name="connsiteY4" fmla="*/ 163644 h 192250"/>
                <a:gd name="connsiteX5" fmla="*/ 294600 w 330683"/>
                <a:gd name="connsiteY5" fmla="*/ 125544 h 192250"/>
                <a:gd name="connsiteX6" fmla="*/ 324762 w 330683"/>
                <a:gd name="connsiteY6" fmla="*/ 125544 h 192250"/>
                <a:gd name="connsiteX7" fmla="*/ 215225 w 330683"/>
                <a:gd name="connsiteY7" fmla="*/ 141419 h 192250"/>
                <a:gd name="connsiteX8" fmla="*/ 16787 w 330683"/>
                <a:gd name="connsiteY8" fmla="*/ 192219 h 192250"/>
                <a:gd name="connsiteX9" fmla="*/ 19962 w 330683"/>
                <a:gd name="connsiteY9" fmla="*/ 133481 h 192250"/>
                <a:gd name="connsiteX10" fmla="*/ 96162 w 330683"/>
                <a:gd name="connsiteY10" fmla="*/ 81094 h 192250"/>
                <a:gd name="connsiteX11" fmla="*/ 266025 w 330683"/>
                <a:gd name="connsiteY11" fmla="*/ 4894 h 1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683" h="192250">
                  <a:moveTo>
                    <a:pt x="266025" y="4894"/>
                  </a:moveTo>
                  <a:cubicBezTo>
                    <a:pt x="285869" y="-5954"/>
                    <a:pt x="251737" y="2777"/>
                    <a:pt x="215225" y="16006"/>
                  </a:cubicBezTo>
                  <a:cubicBezTo>
                    <a:pt x="178712" y="29235"/>
                    <a:pt x="77642" y="62573"/>
                    <a:pt x="46950" y="84269"/>
                  </a:cubicBezTo>
                  <a:cubicBezTo>
                    <a:pt x="16258" y="105965"/>
                    <a:pt x="19698" y="132952"/>
                    <a:pt x="31075" y="146181"/>
                  </a:cubicBezTo>
                  <a:cubicBezTo>
                    <a:pt x="42452" y="159410"/>
                    <a:pt x="71291" y="167083"/>
                    <a:pt x="115212" y="163644"/>
                  </a:cubicBezTo>
                  <a:cubicBezTo>
                    <a:pt x="159133" y="160205"/>
                    <a:pt x="259675" y="131894"/>
                    <a:pt x="294600" y="125544"/>
                  </a:cubicBezTo>
                  <a:cubicBezTo>
                    <a:pt x="329525" y="119194"/>
                    <a:pt x="337991" y="122898"/>
                    <a:pt x="324762" y="125544"/>
                  </a:cubicBezTo>
                  <a:cubicBezTo>
                    <a:pt x="311533" y="128190"/>
                    <a:pt x="266554" y="130307"/>
                    <a:pt x="215225" y="141419"/>
                  </a:cubicBezTo>
                  <a:cubicBezTo>
                    <a:pt x="163896" y="152531"/>
                    <a:pt x="49331" y="193542"/>
                    <a:pt x="16787" y="192219"/>
                  </a:cubicBezTo>
                  <a:cubicBezTo>
                    <a:pt x="-15757" y="190896"/>
                    <a:pt x="6733" y="152002"/>
                    <a:pt x="19962" y="133481"/>
                  </a:cubicBezTo>
                  <a:cubicBezTo>
                    <a:pt x="33191" y="114960"/>
                    <a:pt x="58062" y="100409"/>
                    <a:pt x="96162" y="81094"/>
                  </a:cubicBezTo>
                  <a:cubicBezTo>
                    <a:pt x="134262" y="61780"/>
                    <a:pt x="246181" y="15742"/>
                    <a:pt x="266025" y="4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7E70874F-B0BA-440A-89D5-C2DE81C69BF0}"/>
                </a:ext>
              </a:extLst>
            </p:cNvPr>
            <p:cNvSpPr/>
            <p:nvPr/>
          </p:nvSpPr>
          <p:spPr>
            <a:xfrm>
              <a:off x="3839973" y="5909650"/>
              <a:ext cx="40021" cy="403043"/>
            </a:xfrm>
            <a:custGeom>
              <a:avLst/>
              <a:gdLst>
                <a:gd name="connsiteX0" fmla="*/ 190 w 40021"/>
                <a:gd name="connsiteY0" fmla="*/ 5375 h 403043"/>
                <a:gd name="connsiteX1" fmla="*/ 38290 w 40021"/>
                <a:gd name="connsiteY1" fmla="*/ 383200 h 403043"/>
                <a:gd name="connsiteX2" fmla="*/ 33527 w 40021"/>
                <a:gd name="connsiteY2" fmla="*/ 329225 h 403043"/>
                <a:gd name="connsiteX3" fmla="*/ 33527 w 40021"/>
                <a:gd name="connsiteY3" fmla="*/ 149838 h 403043"/>
                <a:gd name="connsiteX4" fmla="*/ 24002 w 40021"/>
                <a:gd name="connsiteY4" fmla="*/ 159363 h 403043"/>
                <a:gd name="connsiteX5" fmla="*/ 190 w 40021"/>
                <a:gd name="connsiteY5" fmla="*/ 5375 h 40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21" h="403043">
                  <a:moveTo>
                    <a:pt x="190" y="5375"/>
                  </a:moveTo>
                  <a:cubicBezTo>
                    <a:pt x="2571" y="42681"/>
                    <a:pt x="32734" y="329225"/>
                    <a:pt x="38290" y="383200"/>
                  </a:cubicBezTo>
                  <a:cubicBezTo>
                    <a:pt x="43846" y="437175"/>
                    <a:pt x="34321" y="368119"/>
                    <a:pt x="33527" y="329225"/>
                  </a:cubicBezTo>
                  <a:cubicBezTo>
                    <a:pt x="32733" y="290331"/>
                    <a:pt x="35114" y="178148"/>
                    <a:pt x="33527" y="149838"/>
                  </a:cubicBezTo>
                  <a:cubicBezTo>
                    <a:pt x="31940" y="121528"/>
                    <a:pt x="29558" y="182382"/>
                    <a:pt x="24002" y="159363"/>
                  </a:cubicBezTo>
                  <a:cubicBezTo>
                    <a:pt x="18446" y="136344"/>
                    <a:pt x="-2191" y="-31931"/>
                    <a:pt x="190" y="5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7F3F99CE-9F90-4008-975D-4C026BDD02AB}"/>
                </a:ext>
              </a:extLst>
            </p:cNvPr>
            <p:cNvSpPr/>
            <p:nvPr/>
          </p:nvSpPr>
          <p:spPr>
            <a:xfrm>
              <a:off x="4678218" y="5751436"/>
              <a:ext cx="70026" cy="172423"/>
            </a:xfrm>
            <a:custGeom>
              <a:avLst/>
              <a:gdLst>
                <a:gd name="connsiteX0" fmla="*/ 69995 w 70026"/>
                <a:gd name="connsiteY0" fmla="*/ 15952 h 172423"/>
                <a:gd name="connsiteX1" fmla="*/ 14432 w 70026"/>
                <a:gd name="connsiteY1" fmla="*/ 169939 h 172423"/>
                <a:gd name="connsiteX2" fmla="*/ 12845 w 70026"/>
                <a:gd name="connsiteY2" fmla="*/ 103264 h 172423"/>
                <a:gd name="connsiteX3" fmla="*/ 145 w 70026"/>
                <a:gd name="connsiteY3" fmla="*/ 77 h 172423"/>
                <a:gd name="connsiteX4" fmla="*/ 22370 w 70026"/>
                <a:gd name="connsiteY4" fmla="*/ 85802 h 172423"/>
                <a:gd name="connsiteX5" fmla="*/ 69995 w 70026"/>
                <a:gd name="connsiteY5" fmla="*/ 15952 h 1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26" h="172423">
                  <a:moveTo>
                    <a:pt x="69995" y="15952"/>
                  </a:moveTo>
                  <a:cubicBezTo>
                    <a:pt x="68672" y="29975"/>
                    <a:pt x="23957" y="155387"/>
                    <a:pt x="14432" y="169939"/>
                  </a:cubicBezTo>
                  <a:cubicBezTo>
                    <a:pt x="4907" y="184491"/>
                    <a:pt x="15226" y="131574"/>
                    <a:pt x="12845" y="103264"/>
                  </a:cubicBezTo>
                  <a:cubicBezTo>
                    <a:pt x="10464" y="74954"/>
                    <a:pt x="-1442" y="2987"/>
                    <a:pt x="145" y="77"/>
                  </a:cubicBezTo>
                  <a:cubicBezTo>
                    <a:pt x="1732" y="-2833"/>
                    <a:pt x="13639" y="77335"/>
                    <a:pt x="22370" y="85802"/>
                  </a:cubicBezTo>
                  <a:cubicBezTo>
                    <a:pt x="31101" y="94269"/>
                    <a:pt x="71318" y="1929"/>
                    <a:pt x="69995" y="15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A986662E-63AC-470A-8A0A-802DDC487652}"/>
                </a:ext>
              </a:extLst>
            </p:cNvPr>
            <p:cNvSpPr/>
            <p:nvPr/>
          </p:nvSpPr>
          <p:spPr>
            <a:xfrm>
              <a:off x="4603282" y="5708594"/>
              <a:ext cx="108855" cy="155058"/>
            </a:xfrm>
            <a:custGeom>
              <a:avLst/>
              <a:gdLst>
                <a:gd name="connsiteX0" fmla="*/ 97306 w 108855"/>
                <a:gd name="connsiteY0" fmla="*/ 56 h 155058"/>
                <a:gd name="connsiteX1" fmla="*/ 63968 w 108855"/>
                <a:gd name="connsiteY1" fmla="*/ 81019 h 155058"/>
                <a:gd name="connsiteX2" fmla="*/ 108418 w 108855"/>
                <a:gd name="connsiteY2" fmla="*/ 150869 h 155058"/>
                <a:gd name="connsiteX3" fmla="*/ 81431 w 108855"/>
                <a:gd name="connsiteY3" fmla="*/ 142931 h 155058"/>
                <a:gd name="connsiteX4" fmla="*/ 468 w 108855"/>
                <a:gd name="connsiteY4" fmla="*/ 108006 h 155058"/>
                <a:gd name="connsiteX5" fmla="*/ 48093 w 108855"/>
                <a:gd name="connsiteY5" fmla="*/ 106419 h 155058"/>
                <a:gd name="connsiteX6" fmla="*/ 46506 w 108855"/>
                <a:gd name="connsiteY6" fmla="*/ 93719 h 155058"/>
                <a:gd name="connsiteX7" fmla="*/ 97306 w 108855"/>
                <a:gd name="connsiteY7" fmla="*/ 56 h 1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55" h="155058">
                  <a:moveTo>
                    <a:pt x="97306" y="56"/>
                  </a:moveTo>
                  <a:cubicBezTo>
                    <a:pt x="100216" y="-2061"/>
                    <a:pt x="62116" y="55884"/>
                    <a:pt x="63968" y="81019"/>
                  </a:cubicBezTo>
                  <a:cubicBezTo>
                    <a:pt x="65820" y="106154"/>
                    <a:pt x="105508" y="140550"/>
                    <a:pt x="108418" y="150869"/>
                  </a:cubicBezTo>
                  <a:cubicBezTo>
                    <a:pt x="111328" y="161188"/>
                    <a:pt x="99423" y="150075"/>
                    <a:pt x="81431" y="142931"/>
                  </a:cubicBezTo>
                  <a:cubicBezTo>
                    <a:pt x="63439" y="135787"/>
                    <a:pt x="6024" y="114091"/>
                    <a:pt x="468" y="108006"/>
                  </a:cubicBezTo>
                  <a:cubicBezTo>
                    <a:pt x="-5088" y="101921"/>
                    <a:pt x="40420" y="108800"/>
                    <a:pt x="48093" y="106419"/>
                  </a:cubicBezTo>
                  <a:cubicBezTo>
                    <a:pt x="55766" y="104038"/>
                    <a:pt x="34335" y="109330"/>
                    <a:pt x="46506" y="93719"/>
                  </a:cubicBezTo>
                  <a:cubicBezTo>
                    <a:pt x="58677" y="78109"/>
                    <a:pt x="94396" y="2173"/>
                    <a:pt x="973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2DA00C24-7C7A-453F-9E82-CFF8DE987F81}"/>
                </a:ext>
              </a:extLst>
            </p:cNvPr>
            <p:cNvSpPr/>
            <p:nvPr/>
          </p:nvSpPr>
          <p:spPr>
            <a:xfrm>
              <a:off x="4462418" y="5907542"/>
              <a:ext cx="196177" cy="457365"/>
            </a:xfrm>
            <a:custGeom>
              <a:avLst/>
              <a:gdLst>
                <a:gd name="connsiteX0" fmla="*/ 45 w 196177"/>
                <a:gd name="connsiteY0" fmla="*/ 31296 h 457365"/>
                <a:gd name="connsiteX1" fmla="*/ 166732 w 196177"/>
                <a:gd name="connsiteY1" fmla="*/ 17008 h 457365"/>
                <a:gd name="connsiteX2" fmla="*/ 192132 w 196177"/>
                <a:gd name="connsiteY2" fmla="*/ 1133 h 457365"/>
                <a:gd name="connsiteX3" fmla="*/ 193720 w 196177"/>
                <a:gd name="connsiteY3" fmla="*/ 50346 h 457365"/>
                <a:gd name="connsiteX4" fmla="*/ 168320 w 196177"/>
                <a:gd name="connsiteY4" fmla="*/ 88446 h 457365"/>
                <a:gd name="connsiteX5" fmla="*/ 195307 w 196177"/>
                <a:gd name="connsiteY5" fmla="*/ 124958 h 457365"/>
                <a:gd name="connsiteX6" fmla="*/ 182607 w 196177"/>
                <a:gd name="connsiteY6" fmla="*/ 140833 h 457365"/>
                <a:gd name="connsiteX7" fmla="*/ 169907 w 196177"/>
                <a:gd name="connsiteY7" fmla="*/ 232908 h 457365"/>
                <a:gd name="connsiteX8" fmla="*/ 111170 w 196177"/>
                <a:gd name="connsiteY8" fmla="*/ 285296 h 457365"/>
                <a:gd name="connsiteX9" fmla="*/ 128632 w 196177"/>
                <a:gd name="connsiteY9" fmla="*/ 455158 h 457365"/>
                <a:gd name="connsiteX10" fmla="*/ 120695 w 196177"/>
                <a:gd name="connsiteY10" fmla="*/ 371021 h 457365"/>
                <a:gd name="connsiteX11" fmla="*/ 163557 w 196177"/>
                <a:gd name="connsiteY11" fmla="*/ 213858 h 457365"/>
                <a:gd name="connsiteX12" fmla="*/ 181020 w 196177"/>
                <a:gd name="connsiteY12" fmla="*/ 147183 h 457365"/>
                <a:gd name="connsiteX13" fmla="*/ 160382 w 196177"/>
                <a:gd name="connsiteY13" fmla="*/ 90033 h 457365"/>
                <a:gd name="connsiteX14" fmla="*/ 184195 w 196177"/>
                <a:gd name="connsiteY14" fmla="*/ 26533 h 457365"/>
                <a:gd name="connsiteX15" fmla="*/ 45 w 196177"/>
                <a:gd name="connsiteY15" fmla="*/ 31296 h 45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177" h="457365">
                  <a:moveTo>
                    <a:pt x="45" y="31296"/>
                  </a:moveTo>
                  <a:cubicBezTo>
                    <a:pt x="-2865" y="29709"/>
                    <a:pt x="134718" y="22035"/>
                    <a:pt x="166732" y="17008"/>
                  </a:cubicBezTo>
                  <a:cubicBezTo>
                    <a:pt x="198746" y="11981"/>
                    <a:pt x="187634" y="-4423"/>
                    <a:pt x="192132" y="1133"/>
                  </a:cubicBezTo>
                  <a:cubicBezTo>
                    <a:pt x="196630" y="6689"/>
                    <a:pt x="197689" y="35794"/>
                    <a:pt x="193720" y="50346"/>
                  </a:cubicBezTo>
                  <a:cubicBezTo>
                    <a:pt x="189751" y="64898"/>
                    <a:pt x="168056" y="76011"/>
                    <a:pt x="168320" y="88446"/>
                  </a:cubicBezTo>
                  <a:cubicBezTo>
                    <a:pt x="168584" y="100881"/>
                    <a:pt x="192926" y="116227"/>
                    <a:pt x="195307" y="124958"/>
                  </a:cubicBezTo>
                  <a:cubicBezTo>
                    <a:pt x="197688" y="133689"/>
                    <a:pt x="186840" y="122841"/>
                    <a:pt x="182607" y="140833"/>
                  </a:cubicBezTo>
                  <a:cubicBezTo>
                    <a:pt x="178374" y="158825"/>
                    <a:pt x="181813" y="208831"/>
                    <a:pt x="169907" y="232908"/>
                  </a:cubicBezTo>
                  <a:cubicBezTo>
                    <a:pt x="158001" y="256985"/>
                    <a:pt x="118049" y="248254"/>
                    <a:pt x="111170" y="285296"/>
                  </a:cubicBezTo>
                  <a:cubicBezTo>
                    <a:pt x="104291" y="322338"/>
                    <a:pt x="127045" y="440871"/>
                    <a:pt x="128632" y="455158"/>
                  </a:cubicBezTo>
                  <a:cubicBezTo>
                    <a:pt x="130219" y="469445"/>
                    <a:pt x="114874" y="411238"/>
                    <a:pt x="120695" y="371021"/>
                  </a:cubicBezTo>
                  <a:cubicBezTo>
                    <a:pt x="126516" y="330804"/>
                    <a:pt x="153503" y="251164"/>
                    <a:pt x="163557" y="213858"/>
                  </a:cubicBezTo>
                  <a:cubicBezTo>
                    <a:pt x="173611" y="176552"/>
                    <a:pt x="181549" y="167820"/>
                    <a:pt x="181020" y="147183"/>
                  </a:cubicBezTo>
                  <a:cubicBezTo>
                    <a:pt x="180491" y="126546"/>
                    <a:pt x="159853" y="110141"/>
                    <a:pt x="160382" y="90033"/>
                  </a:cubicBezTo>
                  <a:cubicBezTo>
                    <a:pt x="160911" y="69925"/>
                    <a:pt x="211712" y="37381"/>
                    <a:pt x="184195" y="26533"/>
                  </a:cubicBezTo>
                  <a:cubicBezTo>
                    <a:pt x="156678" y="15685"/>
                    <a:pt x="2955" y="32883"/>
                    <a:pt x="45" y="31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C9643A96-4F86-4C79-8FC0-CE2BD066244C}"/>
                </a:ext>
              </a:extLst>
            </p:cNvPr>
            <p:cNvSpPr/>
            <p:nvPr/>
          </p:nvSpPr>
          <p:spPr>
            <a:xfrm>
              <a:off x="4536048" y="5894801"/>
              <a:ext cx="157452" cy="828796"/>
            </a:xfrm>
            <a:custGeom>
              <a:avLst/>
              <a:gdLst>
                <a:gd name="connsiteX0" fmla="*/ 153427 w 157452"/>
                <a:gd name="connsiteY0" fmla="*/ 7524 h 828796"/>
                <a:gd name="connsiteX1" fmla="*/ 139140 w 157452"/>
                <a:gd name="connsiteY1" fmla="*/ 156749 h 828796"/>
                <a:gd name="connsiteX2" fmla="*/ 81990 w 157452"/>
                <a:gd name="connsiteY2" fmla="*/ 377412 h 828796"/>
                <a:gd name="connsiteX3" fmla="*/ 143902 w 157452"/>
                <a:gd name="connsiteY3" fmla="*/ 180562 h 828796"/>
                <a:gd name="connsiteX4" fmla="*/ 69290 w 157452"/>
                <a:gd name="connsiteY4" fmla="*/ 452024 h 828796"/>
                <a:gd name="connsiteX5" fmla="*/ 62940 w 157452"/>
                <a:gd name="connsiteY5" fmla="*/ 577437 h 828796"/>
                <a:gd name="connsiteX6" fmla="*/ 66115 w 157452"/>
                <a:gd name="connsiteY6" fmla="*/ 472662 h 828796"/>
                <a:gd name="connsiteX7" fmla="*/ 32777 w 157452"/>
                <a:gd name="connsiteY7" fmla="*/ 604424 h 828796"/>
                <a:gd name="connsiteX8" fmla="*/ 10552 w 157452"/>
                <a:gd name="connsiteY8" fmla="*/ 828262 h 828796"/>
                <a:gd name="connsiteX9" fmla="*/ 4202 w 157452"/>
                <a:gd name="connsiteY9" fmla="*/ 658399 h 828796"/>
                <a:gd name="connsiteX10" fmla="*/ 74052 w 157452"/>
                <a:gd name="connsiteY10" fmla="*/ 394874 h 828796"/>
                <a:gd name="connsiteX11" fmla="*/ 153427 w 157452"/>
                <a:gd name="connsiteY11" fmla="*/ 7524 h 82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452" h="828796">
                  <a:moveTo>
                    <a:pt x="153427" y="7524"/>
                  </a:moveTo>
                  <a:cubicBezTo>
                    <a:pt x="164275" y="-32163"/>
                    <a:pt x="151046" y="95101"/>
                    <a:pt x="139140" y="156749"/>
                  </a:cubicBezTo>
                  <a:cubicBezTo>
                    <a:pt x="127234" y="218397"/>
                    <a:pt x="81196" y="373443"/>
                    <a:pt x="81990" y="377412"/>
                  </a:cubicBezTo>
                  <a:cubicBezTo>
                    <a:pt x="82784" y="381381"/>
                    <a:pt x="146019" y="168127"/>
                    <a:pt x="143902" y="180562"/>
                  </a:cubicBezTo>
                  <a:cubicBezTo>
                    <a:pt x="141785" y="192997"/>
                    <a:pt x="82784" y="385878"/>
                    <a:pt x="69290" y="452024"/>
                  </a:cubicBezTo>
                  <a:cubicBezTo>
                    <a:pt x="55796" y="518170"/>
                    <a:pt x="63469" y="573997"/>
                    <a:pt x="62940" y="577437"/>
                  </a:cubicBezTo>
                  <a:cubicBezTo>
                    <a:pt x="62411" y="580877"/>
                    <a:pt x="71142" y="468164"/>
                    <a:pt x="66115" y="472662"/>
                  </a:cubicBezTo>
                  <a:cubicBezTo>
                    <a:pt x="61088" y="477160"/>
                    <a:pt x="42037" y="545158"/>
                    <a:pt x="32777" y="604424"/>
                  </a:cubicBezTo>
                  <a:cubicBezTo>
                    <a:pt x="23517" y="663690"/>
                    <a:pt x="15314" y="819266"/>
                    <a:pt x="10552" y="828262"/>
                  </a:cubicBezTo>
                  <a:cubicBezTo>
                    <a:pt x="5790" y="837258"/>
                    <a:pt x="-6381" y="730630"/>
                    <a:pt x="4202" y="658399"/>
                  </a:cubicBezTo>
                  <a:cubicBezTo>
                    <a:pt x="14785" y="586168"/>
                    <a:pt x="49446" y="499649"/>
                    <a:pt x="74052" y="394874"/>
                  </a:cubicBezTo>
                  <a:cubicBezTo>
                    <a:pt x="98658" y="290099"/>
                    <a:pt x="142579" y="47211"/>
                    <a:pt x="153427" y="7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5BEA9BB3-EECC-4B07-8CAE-FF215E37E19C}"/>
                </a:ext>
              </a:extLst>
            </p:cNvPr>
            <p:cNvSpPr/>
            <p:nvPr/>
          </p:nvSpPr>
          <p:spPr>
            <a:xfrm>
              <a:off x="3881164" y="6226013"/>
              <a:ext cx="131840" cy="510517"/>
            </a:xfrm>
            <a:custGeom>
              <a:avLst/>
              <a:gdLst>
                <a:gd name="connsiteX0" fmla="*/ 274 w 131840"/>
                <a:gd name="connsiteY0" fmla="*/ 162 h 510517"/>
                <a:gd name="connsiteX1" fmla="*/ 92349 w 131840"/>
                <a:gd name="connsiteY1" fmla="*/ 147800 h 510517"/>
                <a:gd name="connsiteX2" fmla="*/ 127274 w 131840"/>
                <a:gd name="connsiteY2" fmla="*/ 498637 h 510517"/>
                <a:gd name="connsiteX3" fmla="*/ 127274 w 131840"/>
                <a:gd name="connsiteY3" fmla="*/ 401800 h 510517"/>
                <a:gd name="connsiteX4" fmla="*/ 89174 w 131840"/>
                <a:gd name="connsiteY4" fmla="*/ 143037 h 510517"/>
                <a:gd name="connsiteX5" fmla="*/ 112986 w 131840"/>
                <a:gd name="connsiteY5" fmla="*/ 298612 h 510517"/>
                <a:gd name="connsiteX6" fmla="*/ 65361 w 131840"/>
                <a:gd name="connsiteY6" fmla="*/ 122400 h 510517"/>
                <a:gd name="connsiteX7" fmla="*/ 274 w 131840"/>
                <a:gd name="connsiteY7" fmla="*/ 162 h 51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40" h="510517">
                  <a:moveTo>
                    <a:pt x="274" y="162"/>
                  </a:moveTo>
                  <a:cubicBezTo>
                    <a:pt x="4772" y="4395"/>
                    <a:pt x="71182" y="64721"/>
                    <a:pt x="92349" y="147800"/>
                  </a:cubicBezTo>
                  <a:cubicBezTo>
                    <a:pt x="113516" y="230879"/>
                    <a:pt x="121453" y="456304"/>
                    <a:pt x="127274" y="498637"/>
                  </a:cubicBezTo>
                  <a:cubicBezTo>
                    <a:pt x="133095" y="540970"/>
                    <a:pt x="133624" y="461067"/>
                    <a:pt x="127274" y="401800"/>
                  </a:cubicBezTo>
                  <a:cubicBezTo>
                    <a:pt x="120924" y="342533"/>
                    <a:pt x="91555" y="160235"/>
                    <a:pt x="89174" y="143037"/>
                  </a:cubicBezTo>
                  <a:cubicBezTo>
                    <a:pt x="86793" y="125839"/>
                    <a:pt x="116955" y="302051"/>
                    <a:pt x="112986" y="298612"/>
                  </a:cubicBezTo>
                  <a:cubicBezTo>
                    <a:pt x="109017" y="295173"/>
                    <a:pt x="82823" y="169496"/>
                    <a:pt x="65361" y="122400"/>
                  </a:cubicBezTo>
                  <a:cubicBezTo>
                    <a:pt x="47899" y="75304"/>
                    <a:pt x="-4224" y="-4071"/>
                    <a:pt x="274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F4CD8615-1438-4E39-AB39-BC695E533919}"/>
                </a:ext>
              </a:extLst>
            </p:cNvPr>
            <p:cNvSpPr/>
            <p:nvPr/>
          </p:nvSpPr>
          <p:spPr>
            <a:xfrm>
              <a:off x="4055864" y="6257092"/>
              <a:ext cx="521343" cy="233003"/>
            </a:xfrm>
            <a:custGeom>
              <a:avLst/>
              <a:gdLst>
                <a:gd name="connsiteX0" fmla="*/ 199 w 521343"/>
                <a:gd name="connsiteY0" fmla="*/ 833 h 233003"/>
                <a:gd name="connsiteX1" fmla="*/ 206574 w 521343"/>
                <a:gd name="connsiteY1" fmla="*/ 175458 h 233003"/>
                <a:gd name="connsiteX2" fmla="*/ 328811 w 521343"/>
                <a:gd name="connsiteY2" fmla="*/ 231021 h 233003"/>
                <a:gd name="connsiteX3" fmla="*/ 231974 w 521343"/>
                <a:gd name="connsiteY3" fmla="*/ 218321 h 233003"/>
                <a:gd name="connsiteX4" fmla="*/ 319286 w 521343"/>
                <a:gd name="connsiteY4" fmla="*/ 196096 h 233003"/>
                <a:gd name="connsiteX5" fmla="*/ 520899 w 521343"/>
                <a:gd name="connsiteY5" fmla="*/ 231021 h 233003"/>
                <a:gd name="connsiteX6" fmla="*/ 258961 w 521343"/>
                <a:gd name="connsiteY6" fmla="*/ 170696 h 233003"/>
                <a:gd name="connsiteX7" fmla="*/ 170061 w 521343"/>
                <a:gd name="connsiteY7" fmla="*/ 111958 h 233003"/>
                <a:gd name="connsiteX8" fmla="*/ 199 w 521343"/>
                <a:gd name="connsiteY8" fmla="*/ 833 h 2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43" h="233003">
                  <a:moveTo>
                    <a:pt x="199" y="833"/>
                  </a:moveTo>
                  <a:cubicBezTo>
                    <a:pt x="6284" y="11416"/>
                    <a:pt x="151805" y="137093"/>
                    <a:pt x="206574" y="175458"/>
                  </a:cubicBezTo>
                  <a:cubicBezTo>
                    <a:pt x="261343" y="213823"/>
                    <a:pt x="324578" y="223877"/>
                    <a:pt x="328811" y="231021"/>
                  </a:cubicBezTo>
                  <a:cubicBezTo>
                    <a:pt x="333044" y="238165"/>
                    <a:pt x="233562" y="224142"/>
                    <a:pt x="231974" y="218321"/>
                  </a:cubicBezTo>
                  <a:cubicBezTo>
                    <a:pt x="230387" y="212500"/>
                    <a:pt x="271132" y="193979"/>
                    <a:pt x="319286" y="196096"/>
                  </a:cubicBezTo>
                  <a:cubicBezTo>
                    <a:pt x="367440" y="198213"/>
                    <a:pt x="530953" y="235254"/>
                    <a:pt x="520899" y="231021"/>
                  </a:cubicBezTo>
                  <a:cubicBezTo>
                    <a:pt x="510845" y="226788"/>
                    <a:pt x="317434" y="190540"/>
                    <a:pt x="258961" y="170696"/>
                  </a:cubicBezTo>
                  <a:cubicBezTo>
                    <a:pt x="200488" y="150852"/>
                    <a:pt x="211071" y="140533"/>
                    <a:pt x="170061" y="111958"/>
                  </a:cubicBezTo>
                  <a:cubicBezTo>
                    <a:pt x="129051" y="83383"/>
                    <a:pt x="-5886" y="-9750"/>
                    <a:pt x="199" y="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AF50702F-143D-4CE4-8DEC-C6676B4CEB5A}"/>
                </a:ext>
              </a:extLst>
            </p:cNvPr>
            <p:cNvSpPr/>
            <p:nvPr/>
          </p:nvSpPr>
          <p:spPr>
            <a:xfrm>
              <a:off x="3989180" y="6579151"/>
              <a:ext cx="21006" cy="658056"/>
            </a:xfrm>
            <a:custGeom>
              <a:avLst/>
              <a:gdLst>
                <a:gd name="connsiteX0" fmla="*/ 1795 w 21006"/>
                <a:gd name="connsiteY0" fmla="*/ 4212 h 658056"/>
                <a:gd name="connsiteX1" fmla="*/ 9733 w 21006"/>
                <a:gd name="connsiteY1" fmla="*/ 656674 h 658056"/>
                <a:gd name="connsiteX2" fmla="*/ 208 w 21006"/>
                <a:gd name="connsiteY2" fmla="*/ 182012 h 658056"/>
                <a:gd name="connsiteX3" fmla="*/ 20845 w 21006"/>
                <a:gd name="connsiteY3" fmla="*/ 366162 h 658056"/>
                <a:gd name="connsiteX4" fmla="*/ 1795 w 21006"/>
                <a:gd name="connsiteY4" fmla="*/ 4212 h 6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6" h="658056">
                  <a:moveTo>
                    <a:pt x="1795" y="4212"/>
                  </a:moveTo>
                  <a:cubicBezTo>
                    <a:pt x="-57" y="52631"/>
                    <a:pt x="9997" y="627041"/>
                    <a:pt x="9733" y="656674"/>
                  </a:cubicBezTo>
                  <a:cubicBezTo>
                    <a:pt x="9469" y="686307"/>
                    <a:pt x="-1644" y="230431"/>
                    <a:pt x="208" y="182012"/>
                  </a:cubicBezTo>
                  <a:cubicBezTo>
                    <a:pt x="2060" y="133593"/>
                    <a:pt x="18728" y="392091"/>
                    <a:pt x="20845" y="366162"/>
                  </a:cubicBezTo>
                  <a:cubicBezTo>
                    <a:pt x="22962" y="340233"/>
                    <a:pt x="3647" y="-44207"/>
                    <a:pt x="1795" y="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D979945C-5A6C-406F-9691-3BBDC5541E72}"/>
                </a:ext>
              </a:extLst>
            </p:cNvPr>
            <p:cNvSpPr/>
            <p:nvPr/>
          </p:nvSpPr>
          <p:spPr>
            <a:xfrm>
              <a:off x="4489105" y="6502240"/>
              <a:ext cx="33152" cy="398640"/>
            </a:xfrm>
            <a:custGeom>
              <a:avLst/>
              <a:gdLst>
                <a:gd name="connsiteX0" fmla="*/ 32095 w 33152"/>
                <a:gd name="connsiteY0" fmla="*/ 160 h 398640"/>
                <a:gd name="connsiteX1" fmla="*/ 345 w 33152"/>
                <a:gd name="connsiteY1" fmla="*/ 228760 h 398640"/>
                <a:gd name="connsiteX2" fmla="*/ 14633 w 33152"/>
                <a:gd name="connsiteY2" fmla="*/ 382748 h 398640"/>
                <a:gd name="connsiteX3" fmla="*/ 5108 w 33152"/>
                <a:gd name="connsiteY3" fmla="*/ 208123 h 398640"/>
                <a:gd name="connsiteX4" fmla="*/ 17808 w 33152"/>
                <a:gd name="connsiteY4" fmla="*/ 398623 h 398640"/>
                <a:gd name="connsiteX5" fmla="*/ 25745 w 33152"/>
                <a:gd name="connsiteY5" fmla="*/ 195423 h 398640"/>
                <a:gd name="connsiteX6" fmla="*/ 32095 w 33152"/>
                <a:gd name="connsiteY6" fmla="*/ 160 h 39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52" h="398640">
                  <a:moveTo>
                    <a:pt x="32095" y="160"/>
                  </a:moveTo>
                  <a:cubicBezTo>
                    <a:pt x="27862" y="5716"/>
                    <a:pt x="3255" y="164995"/>
                    <a:pt x="345" y="228760"/>
                  </a:cubicBezTo>
                  <a:cubicBezTo>
                    <a:pt x="-2565" y="292525"/>
                    <a:pt x="13839" y="386187"/>
                    <a:pt x="14633" y="382748"/>
                  </a:cubicBezTo>
                  <a:cubicBezTo>
                    <a:pt x="15427" y="379309"/>
                    <a:pt x="4579" y="205477"/>
                    <a:pt x="5108" y="208123"/>
                  </a:cubicBezTo>
                  <a:cubicBezTo>
                    <a:pt x="5637" y="210769"/>
                    <a:pt x="14368" y="400740"/>
                    <a:pt x="17808" y="398623"/>
                  </a:cubicBezTo>
                  <a:cubicBezTo>
                    <a:pt x="21247" y="396506"/>
                    <a:pt x="24951" y="256013"/>
                    <a:pt x="25745" y="195423"/>
                  </a:cubicBezTo>
                  <a:cubicBezTo>
                    <a:pt x="26539" y="134833"/>
                    <a:pt x="36328" y="-5396"/>
                    <a:pt x="32095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23DC210B-67D4-4825-8FA2-0D9DC8C0FA22}"/>
                </a:ext>
              </a:extLst>
            </p:cNvPr>
            <p:cNvSpPr/>
            <p:nvPr/>
          </p:nvSpPr>
          <p:spPr>
            <a:xfrm>
              <a:off x="4189987" y="6876013"/>
              <a:ext cx="299427" cy="530845"/>
            </a:xfrm>
            <a:custGeom>
              <a:avLst/>
              <a:gdLst>
                <a:gd name="connsiteX0" fmla="*/ 297876 w 299427"/>
                <a:gd name="connsiteY0" fmla="*/ 4212 h 530845"/>
                <a:gd name="connsiteX1" fmla="*/ 2601 w 299427"/>
                <a:gd name="connsiteY1" fmla="*/ 528087 h 530845"/>
                <a:gd name="connsiteX2" fmla="*/ 151826 w 299427"/>
                <a:gd name="connsiteY2" fmla="*/ 213762 h 530845"/>
                <a:gd name="connsiteX3" fmla="*/ 120076 w 299427"/>
                <a:gd name="connsiteY3" fmla="*/ 277262 h 530845"/>
                <a:gd name="connsiteX4" fmla="*/ 297876 w 299427"/>
                <a:gd name="connsiteY4" fmla="*/ 4212 h 53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427" h="530845">
                  <a:moveTo>
                    <a:pt x="297876" y="4212"/>
                  </a:moveTo>
                  <a:cubicBezTo>
                    <a:pt x="278297" y="46016"/>
                    <a:pt x="26943" y="493162"/>
                    <a:pt x="2601" y="528087"/>
                  </a:cubicBezTo>
                  <a:cubicBezTo>
                    <a:pt x="-21741" y="563012"/>
                    <a:pt x="132247" y="255566"/>
                    <a:pt x="151826" y="213762"/>
                  </a:cubicBezTo>
                  <a:cubicBezTo>
                    <a:pt x="171405" y="171958"/>
                    <a:pt x="94411" y="309806"/>
                    <a:pt x="120076" y="277262"/>
                  </a:cubicBezTo>
                  <a:cubicBezTo>
                    <a:pt x="145740" y="244718"/>
                    <a:pt x="317455" y="-37592"/>
                    <a:pt x="297876" y="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7FE01125-3E6C-4F25-9195-F754E5665DDD}"/>
                </a:ext>
              </a:extLst>
            </p:cNvPr>
            <p:cNvSpPr/>
            <p:nvPr/>
          </p:nvSpPr>
          <p:spPr>
            <a:xfrm>
              <a:off x="3949632" y="7151843"/>
              <a:ext cx="314675" cy="449563"/>
            </a:xfrm>
            <a:custGeom>
              <a:avLst/>
              <a:gdLst>
                <a:gd name="connsiteX0" fmla="*/ 93731 w 314675"/>
                <a:gd name="connsiteY0" fmla="*/ 103032 h 449563"/>
                <a:gd name="connsiteX1" fmla="*/ 68 w 314675"/>
                <a:gd name="connsiteY1" fmla="*/ 269720 h 449563"/>
                <a:gd name="connsiteX2" fmla="*/ 79443 w 314675"/>
                <a:gd name="connsiteY2" fmla="*/ 314170 h 449563"/>
                <a:gd name="connsiteX3" fmla="*/ 130243 w 314675"/>
                <a:gd name="connsiteY3" fmla="*/ 388782 h 449563"/>
                <a:gd name="connsiteX4" fmla="*/ 136593 w 314675"/>
                <a:gd name="connsiteY4" fmla="*/ 449107 h 449563"/>
                <a:gd name="connsiteX5" fmla="*/ 154056 w 314675"/>
                <a:gd name="connsiteY5" fmla="*/ 412595 h 449563"/>
                <a:gd name="connsiteX6" fmla="*/ 223906 w 314675"/>
                <a:gd name="connsiteY6" fmla="*/ 342745 h 449563"/>
                <a:gd name="connsiteX7" fmla="*/ 314393 w 314675"/>
                <a:gd name="connsiteY7" fmla="*/ 4607 h 449563"/>
                <a:gd name="connsiteX8" fmla="*/ 250893 w 314675"/>
                <a:gd name="connsiteY8" fmla="*/ 160182 h 449563"/>
                <a:gd name="connsiteX9" fmla="*/ 209618 w 314675"/>
                <a:gd name="connsiteY9" fmla="*/ 352270 h 449563"/>
                <a:gd name="connsiteX10" fmla="*/ 158818 w 314675"/>
                <a:gd name="connsiteY10" fmla="*/ 374495 h 449563"/>
                <a:gd name="connsiteX11" fmla="*/ 122306 w 314675"/>
                <a:gd name="connsiteY11" fmla="*/ 314170 h 449563"/>
                <a:gd name="connsiteX12" fmla="*/ 112781 w 314675"/>
                <a:gd name="connsiteY12" fmla="*/ 260195 h 449563"/>
                <a:gd name="connsiteX13" fmla="*/ 69918 w 314675"/>
                <a:gd name="connsiteY13" fmla="*/ 182407 h 449563"/>
                <a:gd name="connsiteX14" fmla="*/ 150881 w 314675"/>
                <a:gd name="connsiteY14" fmla="*/ 285595 h 449563"/>
                <a:gd name="connsiteX15" fmla="*/ 152468 w 314675"/>
                <a:gd name="connsiteY15" fmla="*/ 293532 h 449563"/>
                <a:gd name="connsiteX16" fmla="*/ 79443 w 314675"/>
                <a:gd name="connsiteY16" fmla="*/ 279245 h 449563"/>
                <a:gd name="connsiteX17" fmla="*/ 73093 w 314675"/>
                <a:gd name="connsiteY17" fmla="*/ 255432 h 449563"/>
                <a:gd name="connsiteX18" fmla="*/ 100081 w 314675"/>
                <a:gd name="connsiteY18" fmla="*/ 271307 h 449563"/>
                <a:gd name="connsiteX19" fmla="*/ 76268 w 314675"/>
                <a:gd name="connsiteY19" fmla="*/ 255432 h 449563"/>
                <a:gd name="connsiteX20" fmla="*/ 52456 w 314675"/>
                <a:gd name="connsiteY20" fmla="*/ 226857 h 449563"/>
                <a:gd name="connsiteX21" fmla="*/ 93731 w 314675"/>
                <a:gd name="connsiteY21" fmla="*/ 103032 h 44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675" h="449563">
                  <a:moveTo>
                    <a:pt x="93731" y="103032"/>
                  </a:moveTo>
                  <a:cubicBezTo>
                    <a:pt x="85000" y="110176"/>
                    <a:pt x="2449" y="234530"/>
                    <a:pt x="68" y="269720"/>
                  </a:cubicBezTo>
                  <a:cubicBezTo>
                    <a:pt x="-2313" y="304910"/>
                    <a:pt x="57747" y="294326"/>
                    <a:pt x="79443" y="314170"/>
                  </a:cubicBezTo>
                  <a:cubicBezTo>
                    <a:pt x="101139" y="334014"/>
                    <a:pt x="120718" y="366292"/>
                    <a:pt x="130243" y="388782"/>
                  </a:cubicBezTo>
                  <a:cubicBezTo>
                    <a:pt x="139768" y="411272"/>
                    <a:pt x="132624" y="445138"/>
                    <a:pt x="136593" y="449107"/>
                  </a:cubicBezTo>
                  <a:cubicBezTo>
                    <a:pt x="140562" y="453076"/>
                    <a:pt x="139504" y="430322"/>
                    <a:pt x="154056" y="412595"/>
                  </a:cubicBezTo>
                  <a:cubicBezTo>
                    <a:pt x="168608" y="394868"/>
                    <a:pt x="197183" y="410743"/>
                    <a:pt x="223906" y="342745"/>
                  </a:cubicBezTo>
                  <a:cubicBezTo>
                    <a:pt x="250629" y="274747"/>
                    <a:pt x="309895" y="35034"/>
                    <a:pt x="314393" y="4607"/>
                  </a:cubicBezTo>
                  <a:cubicBezTo>
                    <a:pt x="318891" y="-25820"/>
                    <a:pt x="268356" y="102238"/>
                    <a:pt x="250893" y="160182"/>
                  </a:cubicBezTo>
                  <a:cubicBezTo>
                    <a:pt x="233431" y="218126"/>
                    <a:pt x="224964" y="316551"/>
                    <a:pt x="209618" y="352270"/>
                  </a:cubicBezTo>
                  <a:cubicBezTo>
                    <a:pt x="194272" y="387989"/>
                    <a:pt x="173370" y="380845"/>
                    <a:pt x="158818" y="374495"/>
                  </a:cubicBezTo>
                  <a:cubicBezTo>
                    <a:pt x="144266" y="368145"/>
                    <a:pt x="129979" y="333220"/>
                    <a:pt x="122306" y="314170"/>
                  </a:cubicBezTo>
                  <a:cubicBezTo>
                    <a:pt x="114633" y="295120"/>
                    <a:pt x="121512" y="282156"/>
                    <a:pt x="112781" y="260195"/>
                  </a:cubicBezTo>
                  <a:cubicBezTo>
                    <a:pt x="104050" y="238234"/>
                    <a:pt x="63568" y="178174"/>
                    <a:pt x="69918" y="182407"/>
                  </a:cubicBezTo>
                  <a:cubicBezTo>
                    <a:pt x="76268" y="186640"/>
                    <a:pt x="137123" y="267074"/>
                    <a:pt x="150881" y="285595"/>
                  </a:cubicBezTo>
                  <a:cubicBezTo>
                    <a:pt x="164639" y="304116"/>
                    <a:pt x="164374" y="294590"/>
                    <a:pt x="152468" y="293532"/>
                  </a:cubicBezTo>
                  <a:cubicBezTo>
                    <a:pt x="140562" y="292474"/>
                    <a:pt x="92672" y="285595"/>
                    <a:pt x="79443" y="279245"/>
                  </a:cubicBezTo>
                  <a:cubicBezTo>
                    <a:pt x="66214" y="272895"/>
                    <a:pt x="69653" y="256755"/>
                    <a:pt x="73093" y="255432"/>
                  </a:cubicBezTo>
                  <a:cubicBezTo>
                    <a:pt x="76533" y="254109"/>
                    <a:pt x="99552" y="271307"/>
                    <a:pt x="100081" y="271307"/>
                  </a:cubicBezTo>
                  <a:cubicBezTo>
                    <a:pt x="100610" y="271307"/>
                    <a:pt x="84205" y="262840"/>
                    <a:pt x="76268" y="255432"/>
                  </a:cubicBezTo>
                  <a:cubicBezTo>
                    <a:pt x="68330" y="248024"/>
                    <a:pt x="50075" y="249876"/>
                    <a:pt x="52456" y="226857"/>
                  </a:cubicBezTo>
                  <a:cubicBezTo>
                    <a:pt x="54837" y="203838"/>
                    <a:pt x="102462" y="95888"/>
                    <a:pt x="93731" y="103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61122C79-643A-4F9A-A873-F7A455867468}"/>
                </a:ext>
              </a:extLst>
            </p:cNvPr>
            <p:cNvSpPr/>
            <p:nvPr/>
          </p:nvSpPr>
          <p:spPr>
            <a:xfrm>
              <a:off x="4745098" y="5730990"/>
              <a:ext cx="717544" cy="407642"/>
            </a:xfrm>
            <a:custGeom>
              <a:avLst/>
              <a:gdLst>
                <a:gd name="connsiteX0" fmla="*/ 28515 w 717544"/>
                <a:gd name="connsiteY0" fmla="*/ 4648 h 407642"/>
                <a:gd name="connsiteX1" fmla="*/ 241240 w 717544"/>
                <a:gd name="connsiteY1" fmla="*/ 291985 h 407642"/>
                <a:gd name="connsiteX2" fmla="*/ 85665 w 717544"/>
                <a:gd name="connsiteY2" fmla="*/ 109423 h 407642"/>
                <a:gd name="connsiteX3" fmla="*/ 426977 w 717544"/>
                <a:gd name="connsiteY3" fmla="*/ 382473 h 407642"/>
                <a:gd name="connsiteX4" fmla="*/ 311090 w 717544"/>
                <a:gd name="connsiteY4" fmla="*/ 336435 h 407642"/>
                <a:gd name="connsiteX5" fmla="*/ 577790 w 717544"/>
                <a:gd name="connsiteY5" fmla="*/ 398348 h 407642"/>
                <a:gd name="connsiteX6" fmla="*/ 717490 w 717544"/>
                <a:gd name="connsiteY6" fmla="*/ 349135 h 407642"/>
                <a:gd name="connsiteX7" fmla="*/ 592077 w 717544"/>
                <a:gd name="connsiteY7" fmla="*/ 390410 h 407642"/>
                <a:gd name="connsiteX8" fmla="*/ 409515 w 717544"/>
                <a:gd name="connsiteY8" fmla="*/ 403110 h 407642"/>
                <a:gd name="connsiteX9" fmla="*/ 253940 w 717544"/>
                <a:gd name="connsiteY9" fmla="*/ 315798 h 407642"/>
                <a:gd name="connsiteX10" fmla="*/ 26927 w 717544"/>
                <a:gd name="connsiteY10" fmla="*/ 126885 h 407642"/>
                <a:gd name="connsiteX11" fmla="*/ 28515 w 717544"/>
                <a:gd name="connsiteY11" fmla="*/ 4648 h 40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544" h="407642">
                  <a:moveTo>
                    <a:pt x="28515" y="4648"/>
                  </a:moveTo>
                  <a:cubicBezTo>
                    <a:pt x="64234" y="32165"/>
                    <a:pt x="231715" y="274523"/>
                    <a:pt x="241240" y="291985"/>
                  </a:cubicBezTo>
                  <a:cubicBezTo>
                    <a:pt x="250765" y="309448"/>
                    <a:pt x="54709" y="94342"/>
                    <a:pt x="85665" y="109423"/>
                  </a:cubicBezTo>
                  <a:cubicBezTo>
                    <a:pt x="116621" y="124504"/>
                    <a:pt x="389406" y="344638"/>
                    <a:pt x="426977" y="382473"/>
                  </a:cubicBezTo>
                  <a:cubicBezTo>
                    <a:pt x="464548" y="420308"/>
                    <a:pt x="285955" y="333789"/>
                    <a:pt x="311090" y="336435"/>
                  </a:cubicBezTo>
                  <a:cubicBezTo>
                    <a:pt x="336226" y="339081"/>
                    <a:pt x="510057" y="396231"/>
                    <a:pt x="577790" y="398348"/>
                  </a:cubicBezTo>
                  <a:cubicBezTo>
                    <a:pt x="645523" y="400465"/>
                    <a:pt x="715109" y="350458"/>
                    <a:pt x="717490" y="349135"/>
                  </a:cubicBezTo>
                  <a:cubicBezTo>
                    <a:pt x="719871" y="347812"/>
                    <a:pt x="643406" y="381414"/>
                    <a:pt x="592077" y="390410"/>
                  </a:cubicBezTo>
                  <a:cubicBezTo>
                    <a:pt x="540748" y="399406"/>
                    <a:pt x="465871" y="415545"/>
                    <a:pt x="409515" y="403110"/>
                  </a:cubicBezTo>
                  <a:cubicBezTo>
                    <a:pt x="353159" y="390675"/>
                    <a:pt x="317705" y="361835"/>
                    <a:pt x="253940" y="315798"/>
                  </a:cubicBezTo>
                  <a:cubicBezTo>
                    <a:pt x="190175" y="269761"/>
                    <a:pt x="65027" y="175039"/>
                    <a:pt x="26927" y="126885"/>
                  </a:cubicBezTo>
                  <a:cubicBezTo>
                    <a:pt x="-11173" y="78731"/>
                    <a:pt x="-7204" y="-22869"/>
                    <a:pt x="28515" y="4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43CA692E-5A76-415D-B378-0770AAFE50DE}"/>
                </a:ext>
              </a:extLst>
            </p:cNvPr>
            <p:cNvSpPr/>
            <p:nvPr/>
          </p:nvSpPr>
          <p:spPr>
            <a:xfrm>
              <a:off x="4991100" y="6052878"/>
              <a:ext cx="453609" cy="143492"/>
            </a:xfrm>
            <a:custGeom>
              <a:avLst/>
              <a:gdLst>
                <a:gd name="connsiteX0" fmla="*/ 0 w 453609"/>
                <a:gd name="connsiteY0" fmla="*/ 74872 h 143492"/>
                <a:gd name="connsiteX1" fmla="*/ 334963 w 453609"/>
                <a:gd name="connsiteY1" fmla="*/ 136785 h 143492"/>
                <a:gd name="connsiteX2" fmla="*/ 452438 w 453609"/>
                <a:gd name="connsiteY2" fmla="*/ 260 h 143492"/>
                <a:gd name="connsiteX3" fmla="*/ 395288 w 453609"/>
                <a:gd name="connsiteY3" fmla="*/ 103447 h 143492"/>
                <a:gd name="connsiteX4" fmla="*/ 395288 w 453609"/>
                <a:gd name="connsiteY4" fmla="*/ 143135 h 143492"/>
                <a:gd name="connsiteX5" fmla="*/ 287338 w 453609"/>
                <a:gd name="connsiteY5" fmla="*/ 124085 h 143492"/>
                <a:gd name="connsiteX6" fmla="*/ 0 w 453609"/>
                <a:gd name="connsiteY6" fmla="*/ 74872 h 14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609" h="143492">
                  <a:moveTo>
                    <a:pt x="0" y="74872"/>
                  </a:moveTo>
                  <a:cubicBezTo>
                    <a:pt x="129778" y="112046"/>
                    <a:pt x="259557" y="149220"/>
                    <a:pt x="334963" y="136785"/>
                  </a:cubicBezTo>
                  <a:cubicBezTo>
                    <a:pt x="410369" y="124350"/>
                    <a:pt x="442384" y="5816"/>
                    <a:pt x="452438" y="260"/>
                  </a:cubicBezTo>
                  <a:cubicBezTo>
                    <a:pt x="462492" y="-5296"/>
                    <a:pt x="404813" y="79635"/>
                    <a:pt x="395288" y="103447"/>
                  </a:cubicBezTo>
                  <a:cubicBezTo>
                    <a:pt x="385763" y="127260"/>
                    <a:pt x="413280" y="139695"/>
                    <a:pt x="395288" y="143135"/>
                  </a:cubicBezTo>
                  <a:cubicBezTo>
                    <a:pt x="377296" y="146575"/>
                    <a:pt x="287338" y="124085"/>
                    <a:pt x="287338" y="124085"/>
                  </a:cubicBezTo>
                  <a:lnTo>
                    <a:pt x="0" y="748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A960D70C-3F7F-418E-B5F7-3DFD18947E7A}"/>
                </a:ext>
              </a:extLst>
            </p:cNvPr>
            <p:cNvSpPr/>
            <p:nvPr/>
          </p:nvSpPr>
          <p:spPr>
            <a:xfrm>
              <a:off x="5366018" y="5978128"/>
              <a:ext cx="117756" cy="262364"/>
            </a:xfrm>
            <a:custGeom>
              <a:avLst/>
              <a:gdLst>
                <a:gd name="connsiteX0" fmla="*/ 117207 w 117756"/>
                <a:gd name="connsiteY0" fmla="*/ 397 h 262364"/>
                <a:gd name="connsiteX1" fmla="*/ 14020 w 117756"/>
                <a:gd name="connsiteY1" fmla="*/ 213122 h 262364"/>
                <a:gd name="connsiteX2" fmla="*/ 1320 w 117756"/>
                <a:gd name="connsiteY2" fmla="*/ 262335 h 262364"/>
                <a:gd name="connsiteX3" fmla="*/ 17195 w 117756"/>
                <a:gd name="connsiteY3" fmla="*/ 209947 h 262364"/>
                <a:gd name="connsiteX4" fmla="*/ 53707 w 117756"/>
                <a:gd name="connsiteY4" fmla="*/ 160735 h 262364"/>
                <a:gd name="connsiteX5" fmla="*/ 117207 w 117756"/>
                <a:gd name="connsiteY5" fmla="*/ 397 h 26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56" h="262364">
                  <a:moveTo>
                    <a:pt x="117207" y="397"/>
                  </a:moveTo>
                  <a:cubicBezTo>
                    <a:pt x="110593" y="9128"/>
                    <a:pt x="33334" y="169466"/>
                    <a:pt x="14020" y="213122"/>
                  </a:cubicBezTo>
                  <a:cubicBezTo>
                    <a:pt x="-5294" y="256778"/>
                    <a:pt x="791" y="262864"/>
                    <a:pt x="1320" y="262335"/>
                  </a:cubicBezTo>
                  <a:cubicBezTo>
                    <a:pt x="1849" y="261806"/>
                    <a:pt x="8464" y="226880"/>
                    <a:pt x="17195" y="209947"/>
                  </a:cubicBezTo>
                  <a:cubicBezTo>
                    <a:pt x="25926" y="193014"/>
                    <a:pt x="38626" y="192220"/>
                    <a:pt x="53707" y="160735"/>
                  </a:cubicBezTo>
                  <a:cubicBezTo>
                    <a:pt x="68788" y="129250"/>
                    <a:pt x="123821" y="-8334"/>
                    <a:pt x="117207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BB3E3EA8-22C0-4D7A-B764-6DC9A79C0C81}"/>
                </a:ext>
              </a:extLst>
            </p:cNvPr>
            <p:cNvSpPr/>
            <p:nvPr/>
          </p:nvSpPr>
          <p:spPr>
            <a:xfrm>
              <a:off x="5233718" y="6157600"/>
              <a:ext cx="176925" cy="343728"/>
            </a:xfrm>
            <a:custGeom>
              <a:avLst/>
              <a:gdLst>
                <a:gd name="connsiteX0" fmla="*/ 157432 w 176925"/>
                <a:gd name="connsiteY0" fmla="*/ 1900 h 343728"/>
                <a:gd name="connsiteX1" fmla="*/ 128857 w 176925"/>
                <a:gd name="connsiteY1" fmla="*/ 124138 h 343728"/>
                <a:gd name="connsiteX2" fmla="*/ 270 w 176925"/>
                <a:gd name="connsiteY2" fmla="*/ 270188 h 343728"/>
                <a:gd name="connsiteX3" fmla="*/ 95520 w 176925"/>
                <a:gd name="connsiteY3" fmla="*/ 187638 h 343728"/>
                <a:gd name="connsiteX4" fmla="*/ 114570 w 176925"/>
                <a:gd name="connsiteY4" fmla="*/ 214625 h 343728"/>
                <a:gd name="connsiteX5" fmla="*/ 143145 w 176925"/>
                <a:gd name="connsiteY5" fmla="*/ 178113 h 343728"/>
                <a:gd name="connsiteX6" fmla="*/ 176482 w 176925"/>
                <a:gd name="connsiteY6" fmla="*/ 343213 h 343728"/>
                <a:gd name="connsiteX7" fmla="*/ 162195 w 176925"/>
                <a:gd name="connsiteY7" fmla="*/ 222563 h 343728"/>
                <a:gd name="connsiteX8" fmla="*/ 157432 w 176925"/>
                <a:gd name="connsiteY8" fmla="*/ 1900 h 34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925" h="343728">
                  <a:moveTo>
                    <a:pt x="157432" y="1900"/>
                  </a:moveTo>
                  <a:cubicBezTo>
                    <a:pt x="151876" y="-14504"/>
                    <a:pt x="155051" y="79423"/>
                    <a:pt x="128857" y="124138"/>
                  </a:cubicBezTo>
                  <a:cubicBezTo>
                    <a:pt x="102663" y="168853"/>
                    <a:pt x="5826" y="259605"/>
                    <a:pt x="270" y="270188"/>
                  </a:cubicBezTo>
                  <a:cubicBezTo>
                    <a:pt x="-5286" y="280771"/>
                    <a:pt x="76470" y="196898"/>
                    <a:pt x="95520" y="187638"/>
                  </a:cubicBezTo>
                  <a:cubicBezTo>
                    <a:pt x="114570" y="178378"/>
                    <a:pt x="106632" y="216213"/>
                    <a:pt x="114570" y="214625"/>
                  </a:cubicBezTo>
                  <a:cubicBezTo>
                    <a:pt x="122508" y="213037"/>
                    <a:pt x="132826" y="156682"/>
                    <a:pt x="143145" y="178113"/>
                  </a:cubicBezTo>
                  <a:cubicBezTo>
                    <a:pt x="153464" y="199544"/>
                    <a:pt x="173307" y="335805"/>
                    <a:pt x="176482" y="343213"/>
                  </a:cubicBezTo>
                  <a:cubicBezTo>
                    <a:pt x="179657" y="350621"/>
                    <a:pt x="164841" y="276538"/>
                    <a:pt x="162195" y="222563"/>
                  </a:cubicBezTo>
                  <a:cubicBezTo>
                    <a:pt x="159549" y="168588"/>
                    <a:pt x="162988" y="18304"/>
                    <a:pt x="157432" y="1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5D87DE6F-85CA-4D10-90A5-93F271B6B5B9}"/>
                </a:ext>
              </a:extLst>
            </p:cNvPr>
            <p:cNvSpPr/>
            <p:nvPr/>
          </p:nvSpPr>
          <p:spPr>
            <a:xfrm>
              <a:off x="4526577" y="6288072"/>
              <a:ext cx="860058" cy="188575"/>
            </a:xfrm>
            <a:custGeom>
              <a:avLst/>
              <a:gdLst>
                <a:gd name="connsiteX0" fmla="*/ 973 w 860058"/>
                <a:gd name="connsiteY0" fmla="*/ 187341 h 188575"/>
                <a:gd name="connsiteX1" fmla="*/ 243861 w 860058"/>
                <a:gd name="connsiteY1" fmla="*/ 133366 h 188575"/>
                <a:gd name="connsiteX2" fmla="*/ 545486 w 860058"/>
                <a:gd name="connsiteY2" fmla="*/ 146066 h 188575"/>
                <a:gd name="connsiteX3" fmla="*/ 408961 w 860058"/>
                <a:gd name="connsiteY3" fmla="*/ 161941 h 188575"/>
                <a:gd name="connsiteX4" fmla="*/ 577236 w 860058"/>
                <a:gd name="connsiteY4" fmla="*/ 103203 h 188575"/>
                <a:gd name="connsiteX5" fmla="*/ 848698 w 860058"/>
                <a:gd name="connsiteY5" fmla="*/ 16 h 188575"/>
                <a:gd name="connsiteX6" fmla="*/ 561361 w 860058"/>
                <a:gd name="connsiteY6" fmla="*/ 111141 h 188575"/>
                <a:gd name="connsiteX7" fmla="*/ 566123 w 860058"/>
                <a:gd name="connsiteY7" fmla="*/ 127016 h 188575"/>
                <a:gd name="connsiteX8" fmla="*/ 859811 w 860058"/>
                <a:gd name="connsiteY8" fmla="*/ 165116 h 188575"/>
                <a:gd name="connsiteX9" fmla="*/ 510561 w 860058"/>
                <a:gd name="connsiteY9" fmla="*/ 166703 h 188575"/>
                <a:gd name="connsiteX10" fmla="*/ 296248 w 860058"/>
                <a:gd name="connsiteY10" fmla="*/ 171466 h 188575"/>
                <a:gd name="connsiteX11" fmla="*/ 162898 w 860058"/>
                <a:gd name="connsiteY11" fmla="*/ 171466 h 188575"/>
                <a:gd name="connsiteX12" fmla="*/ 973 w 860058"/>
                <a:gd name="connsiteY12" fmla="*/ 187341 h 18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058" h="188575">
                  <a:moveTo>
                    <a:pt x="973" y="187341"/>
                  </a:moveTo>
                  <a:cubicBezTo>
                    <a:pt x="14467" y="180991"/>
                    <a:pt x="153109" y="140245"/>
                    <a:pt x="243861" y="133366"/>
                  </a:cubicBezTo>
                  <a:cubicBezTo>
                    <a:pt x="334613" y="126487"/>
                    <a:pt x="517969" y="141304"/>
                    <a:pt x="545486" y="146066"/>
                  </a:cubicBezTo>
                  <a:cubicBezTo>
                    <a:pt x="573003" y="150828"/>
                    <a:pt x="403669" y="169085"/>
                    <a:pt x="408961" y="161941"/>
                  </a:cubicBezTo>
                  <a:cubicBezTo>
                    <a:pt x="414253" y="154797"/>
                    <a:pt x="503947" y="130190"/>
                    <a:pt x="577236" y="103203"/>
                  </a:cubicBezTo>
                  <a:cubicBezTo>
                    <a:pt x="650525" y="76216"/>
                    <a:pt x="851344" y="-1307"/>
                    <a:pt x="848698" y="16"/>
                  </a:cubicBezTo>
                  <a:cubicBezTo>
                    <a:pt x="846052" y="1339"/>
                    <a:pt x="608457" y="89974"/>
                    <a:pt x="561361" y="111141"/>
                  </a:cubicBezTo>
                  <a:cubicBezTo>
                    <a:pt x="514265" y="132308"/>
                    <a:pt x="516381" y="118020"/>
                    <a:pt x="566123" y="127016"/>
                  </a:cubicBezTo>
                  <a:cubicBezTo>
                    <a:pt x="615865" y="136012"/>
                    <a:pt x="869071" y="158502"/>
                    <a:pt x="859811" y="165116"/>
                  </a:cubicBezTo>
                  <a:cubicBezTo>
                    <a:pt x="850551" y="171730"/>
                    <a:pt x="604488" y="165645"/>
                    <a:pt x="510561" y="166703"/>
                  </a:cubicBezTo>
                  <a:cubicBezTo>
                    <a:pt x="416634" y="167761"/>
                    <a:pt x="354192" y="170672"/>
                    <a:pt x="296248" y="171466"/>
                  </a:cubicBezTo>
                  <a:cubicBezTo>
                    <a:pt x="238304" y="172260"/>
                    <a:pt x="207877" y="169349"/>
                    <a:pt x="162898" y="171466"/>
                  </a:cubicBezTo>
                  <a:cubicBezTo>
                    <a:pt x="117919" y="173583"/>
                    <a:pt x="-12521" y="193691"/>
                    <a:pt x="973" y="187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F8621912-4A7A-49DB-A6EF-73128CD3D0DE}"/>
                </a:ext>
              </a:extLst>
            </p:cNvPr>
            <p:cNvSpPr/>
            <p:nvPr/>
          </p:nvSpPr>
          <p:spPr>
            <a:xfrm>
              <a:off x="4748789" y="5930836"/>
              <a:ext cx="601609" cy="312669"/>
            </a:xfrm>
            <a:custGeom>
              <a:avLst/>
              <a:gdLst>
                <a:gd name="connsiteX0" fmla="*/ 1011 w 601609"/>
                <a:gd name="connsiteY0" fmla="*/ 64 h 312669"/>
                <a:gd name="connsiteX1" fmla="*/ 228024 w 601609"/>
                <a:gd name="connsiteY1" fmla="*/ 157227 h 312669"/>
                <a:gd name="connsiteX2" fmla="*/ 191511 w 601609"/>
                <a:gd name="connsiteY2" fmla="*/ 146114 h 312669"/>
                <a:gd name="connsiteX3" fmla="*/ 218499 w 601609"/>
                <a:gd name="connsiteY3" fmla="*/ 285814 h 312669"/>
                <a:gd name="connsiteX4" fmla="*/ 213736 w 601609"/>
                <a:gd name="connsiteY4" fmla="*/ 217552 h 312669"/>
                <a:gd name="connsiteX5" fmla="*/ 601086 w 601609"/>
                <a:gd name="connsiteY5" fmla="*/ 311214 h 312669"/>
                <a:gd name="connsiteX6" fmla="*/ 294699 w 601609"/>
                <a:gd name="connsiteY6" fmla="*/ 266764 h 312669"/>
                <a:gd name="connsiteX7" fmla="*/ 188336 w 601609"/>
                <a:gd name="connsiteY7" fmla="*/ 163577 h 312669"/>
                <a:gd name="connsiteX8" fmla="*/ 145474 w 601609"/>
                <a:gd name="connsiteY8" fmla="*/ 138177 h 312669"/>
                <a:gd name="connsiteX9" fmla="*/ 1011 w 601609"/>
                <a:gd name="connsiteY9" fmla="*/ 64 h 31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609" h="312669">
                  <a:moveTo>
                    <a:pt x="1011" y="64"/>
                  </a:moveTo>
                  <a:cubicBezTo>
                    <a:pt x="14769" y="3239"/>
                    <a:pt x="196274" y="132885"/>
                    <a:pt x="228024" y="157227"/>
                  </a:cubicBezTo>
                  <a:cubicBezTo>
                    <a:pt x="259774" y="181569"/>
                    <a:pt x="193099" y="124683"/>
                    <a:pt x="191511" y="146114"/>
                  </a:cubicBezTo>
                  <a:cubicBezTo>
                    <a:pt x="189923" y="167545"/>
                    <a:pt x="214795" y="273908"/>
                    <a:pt x="218499" y="285814"/>
                  </a:cubicBezTo>
                  <a:cubicBezTo>
                    <a:pt x="222203" y="297720"/>
                    <a:pt x="149972" y="213319"/>
                    <a:pt x="213736" y="217552"/>
                  </a:cubicBezTo>
                  <a:cubicBezTo>
                    <a:pt x="277500" y="221785"/>
                    <a:pt x="587592" y="303012"/>
                    <a:pt x="601086" y="311214"/>
                  </a:cubicBezTo>
                  <a:cubicBezTo>
                    <a:pt x="614580" y="319416"/>
                    <a:pt x="363491" y="291370"/>
                    <a:pt x="294699" y="266764"/>
                  </a:cubicBezTo>
                  <a:cubicBezTo>
                    <a:pt x="225907" y="242158"/>
                    <a:pt x="213207" y="185008"/>
                    <a:pt x="188336" y="163577"/>
                  </a:cubicBezTo>
                  <a:cubicBezTo>
                    <a:pt x="163465" y="142146"/>
                    <a:pt x="172991" y="163842"/>
                    <a:pt x="145474" y="138177"/>
                  </a:cubicBezTo>
                  <a:cubicBezTo>
                    <a:pt x="117957" y="112512"/>
                    <a:pt x="-12747" y="-3111"/>
                    <a:pt x="1011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BEDF7882-BF68-488C-84FB-FA2AFE438040}"/>
                </a:ext>
              </a:extLst>
            </p:cNvPr>
            <p:cNvSpPr/>
            <p:nvPr/>
          </p:nvSpPr>
          <p:spPr>
            <a:xfrm>
              <a:off x="4625950" y="6292827"/>
              <a:ext cx="489531" cy="45031"/>
            </a:xfrm>
            <a:custGeom>
              <a:avLst/>
              <a:gdLst>
                <a:gd name="connsiteX0" fmla="*/ 25 w 489531"/>
                <a:gd name="connsiteY0" fmla="*/ 44473 h 45031"/>
                <a:gd name="connsiteX1" fmla="*/ 165125 w 489531"/>
                <a:gd name="connsiteY1" fmla="*/ 25423 h 45031"/>
                <a:gd name="connsiteX2" fmla="*/ 485800 w 489531"/>
                <a:gd name="connsiteY2" fmla="*/ 41298 h 45031"/>
                <a:gd name="connsiteX3" fmla="*/ 328638 w 489531"/>
                <a:gd name="connsiteY3" fmla="*/ 41298 h 45031"/>
                <a:gd name="connsiteX4" fmla="*/ 154013 w 489531"/>
                <a:gd name="connsiteY4" fmla="*/ 23 h 45031"/>
                <a:gd name="connsiteX5" fmla="*/ 25 w 489531"/>
                <a:gd name="connsiteY5" fmla="*/ 44473 h 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31" h="45031">
                  <a:moveTo>
                    <a:pt x="25" y="44473"/>
                  </a:moveTo>
                  <a:cubicBezTo>
                    <a:pt x="1877" y="48706"/>
                    <a:pt x="84163" y="25952"/>
                    <a:pt x="165125" y="25423"/>
                  </a:cubicBezTo>
                  <a:cubicBezTo>
                    <a:pt x="246087" y="24894"/>
                    <a:pt x="458548" y="38652"/>
                    <a:pt x="485800" y="41298"/>
                  </a:cubicBezTo>
                  <a:cubicBezTo>
                    <a:pt x="513052" y="43944"/>
                    <a:pt x="383936" y="48177"/>
                    <a:pt x="328638" y="41298"/>
                  </a:cubicBezTo>
                  <a:cubicBezTo>
                    <a:pt x="273340" y="34419"/>
                    <a:pt x="209311" y="-1035"/>
                    <a:pt x="154013" y="23"/>
                  </a:cubicBezTo>
                  <a:cubicBezTo>
                    <a:pt x="98715" y="1081"/>
                    <a:pt x="-1827" y="40240"/>
                    <a:pt x="25" y="44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0E24D48C-0FD9-4C40-AC67-A5400BCCD394}"/>
                </a:ext>
              </a:extLst>
            </p:cNvPr>
            <p:cNvSpPr/>
            <p:nvPr/>
          </p:nvSpPr>
          <p:spPr>
            <a:xfrm>
              <a:off x="4710502" y="6250885"/>
              <a:ext cx="641423" cy="136551"/>
            </a:xfrm>
            <a:custGeom>
              <a:avLst/>
              <a:gdLst>
                <a:gd name="connsiteX0" fmla="*/ 639373 w 641423"/>
                <a:gd name="connsiteY0" fmla="*/ 690 h 136551"/>
                <a:gd name="connsiteX1" fmla="*/ 386961 w 641423"/>
                <a:gd name="connsiteY1" fmla="*/ 100703 h 136551"/>
                <a:gd name="connsiteX2" fmla="*/ 129786 w 641423"/>
                <a:gd name="connsiteY2" fmla="*/ 111815 h 136551"/>
                <a:gd name="connsiteX3" fmla="*/ 4373 w 641423"/>
                <a:gd name="connsiteY3" fmla="*/ 102290 h 136551"/>
                <a:gd name="connsiteX4" fmla="*/ 279011 w 641423"/>
                <a:gd name="connsiteY4" fmla="*/ 134040 h 136551"/>
                <a:gd name="connsiteX5" fmla="*/ 34536 w 641423"/>
                <a:gd name="connsiteY5" fmla="*/ 126103 h 136551"/>
                <a:gd name="connsiteX6" fmla="*/ 479036 w 641423"/>
                <a:gd name="connsiteY6" fmla="*/ 59428 h 136551"/>
                <a:gd name="connsiteX7" fmla="*/ 639373 w 641423"/>
                <a:gd name="connsiteY7" fmla="*/ 690 h 1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423" h="136551">
                  <a:moveTo>
                    <a:pt x="639373" y="690"/>
                  </a:moveTo>
                  <a:cubicBezTo>
                    <a:pt x="624027" y="7569"/>
                    <a:pt x="471892" y="82182"/>
                    <a:pt x="386961" y="100703"/>
                  </a:cubicBezTo>
                  <a:cubicBezTo>
                    <a:pt x="302030" y="119224"/>
                    <a:pt x="193551" y="111551"/>
                    <a:pt x="129786" y="111815"/>
                  </a:cubicBezTo>
                  <a:cubicBezTo>
                    <a:pt x="66021" y="112079"/>
                    <a:pt x="-20498" y="98586"/>
                    <a:pt x="4373" y="102290"/>
                  </a:cubicBezTo>
                  <a:cubicBezTo>
                    <a:pt x="29244" y="105994"/>
                    <a:pt x="273984" y="130071"/>
                    <a:pt x="279011" y="134040"/>
                  </a:cubicBezTo>
                  <a:cubicBezTo>
                    <a:pt x="284038" y="138009"/>
                    <a:pt x="1199" y="138538"/>
                    <a:pt x="34536" y="126103"/>
                  </a:cubicBezTo>
                  <a:cubicBezTo>
                    <a:pt x="67873" y="113668"/>
                    <a:pt x="375848" y="78743"/>
                    <a:pt x="479036" y="59428"/>
                  </a:cubicBezTo>
                  <a:cubicBezTo>
                    <a:pt x="582223" y="40113"/>
                    <a:pt x="654719" y="-6189"/>
                    <a:pt x="639373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F9B7A465-43CF-4BDD-8B0E-37A796C1BCCB}"/>
                </a:ext>
              </a:extLst>
            </p:cNvPr>
            <p:cNvSpPr/>
            <p:nvPr/>
          </p:nvSpPr>
          <p:spPr>
            <a:xfrm>
              <a:off x="4655946" y="5037133"/>
              <a:ext cx="266660" cy="438242"/>
            </a:xfrm>
            <a:custGeom>
              <a:avLst/>
              <a:gdLst>
                <a:gd name="connsiteX0" fmla="*/ 192 w 266660"/>
                <a:gd name="connsiteY0" fmla="*/ 5 h 438242"/>
                <a:gd name="connsiteX1" fmla="*/ 219267 w 266660"/>
                <a:gd name="connsiteY1" fmla="*/ 50805 h 438242"/>
                <a:gd name="connsiteX2" fmla="*/ 192279 w 266660"/>
                <a:gd name="connsiteY2" fmla="*/ 92080 h 438242"/>
                <a:gd name="connsiteX3" fmla="*/ 177992 w 266660"/>
                <a:gd name="connsiteY3" fmla="*/ 166692 h 438242"/>
                <a:gd name="connsiteX4" fmla="*/ 146242 w 266660"/>
                <a:gd name="connsiteY4" fmla="*/ 222255 h 438242"/>
                <a:gd name="connsiteX5" fmla="*/ 170054 w 266660"/>
                <a:gd name="connsiteY5" fmla="*/ 433392 h 438242"/>
                <a:gd name="connsiteX6" fmla="*/ 154179 w 266660"/>
                <a:gd name="connsiteY6" fmla="*/ 347667 h 438242"/>
                <a:gd name="connsiteX7" fmla="*/ 170054 w 266660"/>
                <a:gd name="connsiteY7" fmla="*/ 93667 h 438242"/>
                <a:gd name="connsiteX8" fmla="*/ 162117 w 266660"/>
                <a:gd name="connsiteY8" fmla="*/ 111130 h 438242"/>
                <a:gd name="connsiteX9" fmla="*/ 262129 w 266660"/>
                <a:gd name="connsiteY9" fmla="*/ 53980 h 438242"/>
                <a:gd name="connsiteX10" fmla="*/ 192 w 266660"/>
                <a:gd name="connsiteY10" fmla="*/ 5 h 43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660" h="438242">
                  <a:moveTo>
                    <a:pt x="192" y="5"/>
                  </a:moveTo>
                  <a:cubicBezTo>
                    <a:pt x="-6952" y="-524"/>
                    <a:pt x="187253" y="35459"/>
                    <a:pt x="219267" y="50805"/>
                  </a:cubicBezTo>
                  <a:cubicBezTo>
                    <a:pt x="251282" y="66151"/>
                    <a:pt x="199158" y="72766"/>
                    <a:pt x="192279" y="92080"/>
                  </a:cubicBezTo>
                  <a:cubicBezTo>
                    <a:pt x="185400" y="111395"/>
                    <a:pt x="185665" y="144996"/>
                    <a:pt x="177992" y="166692"/>
                  </a:cubicBezTo>
                  <a:cubicBezTo>
                    <a:pt x="170319" y="188388"/>
                    <a:pt x="147565" y="177805"/>
                    <a:pt x="146242" y="222255"/>
                  </a:cubicBezTo>
                  <a:cubicBezTo>
                    <a:pt x="144919" y="266705"/>
                    <a:pt x="168731" y="412490"/>
                    <a:pt x="170054" y="433392"/>
                  </a:cubicBezTo>
                  <a:cubicBezTo>
                    <a:pt x="171377" y="454294"/>
                    <a:pt x="154179" y="404288"/>
                    <a:pt x="154179" y="347667"/>
                  </a:cubicBezTo>
                  <a:cubicBezTo>
                    <a:pt x="154179" y="291046"/>
                    <a:pt x="168731" y="133090"/>
                    <a:pt x="170054" y="93667"/>
                  </a:cubicBezTo>
                  <a:cubicBezTo>
                    <a:pt x="171377" y="54244"/>
                    <a:pt x="146771" y="117744"/>
                    <a:pt x="162117" y="111130"/>
                  </a:cubicBezTo>
                  <a:cubicBezTo>
                    <a:pt x="177463" y="104516"/>
                    <a:pt x="290440" y="74618"/>
                    <a:pt x="262129" y="53980"/>
                  </a:cubicBezTo>
                  <a:cubicBezTo>
                    <a:pt x="233819" y="33343"/>
                    <a:pt x="7336" y="534"/>
                    <a:pt x="19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7E3DF5B7-8D1C-4686-A6EA-5CF804ED3858}"/>
                </a:ext>
              </a:extLst>
            </p:cNvPr>
            <p:cNvSpPr/>
            <p:nvPr/>
          </p:nvSpPr>
          <p:spPr>
            <a:xfrm>
              <a:off x="4761326" y="5076823"/>
              <a:ext cx="87119" cy="448563"/>
            </a:xfrm>
            <a:custGeom>
              <a:avLst/>
              <a:gdLst>
                <a:gd name="connsiteX0" fmla="*/ 86899 w 87119"/>
                <a:gd name="connsiteY0" fmla="*/ 2 h 448563"/>
                <a:gd name="connsiteX1" fmla="*/ 1174 w 87119"/>
                <a:gd name="connsiteY1" fmla="*/ 73027 h 448563"/>
                <a:gd name="connsiteX2" fmla="*/ 36099 w 87119"/>
                <a:gd name="connsiteY2" fmla="*/ 119065 h 448563"/>
                <a:gd name="connsiteX3" fmla="*/ 21812 w 87119"/>
                <a:gd name="connsiteY3" fmla="*/ 171452 h 448563"/>
                <a:gd name="connsiteX4" fmla="*/ 26574 w 87119"/>
                <a:gd name="connsiteY4" fmla="*/ 446090 h 448563"/>
                <a:gd name="connsiteX5" fmla="*/ 28162 w 87119"/>
                <a:gd name="connsiteY5" fmla="*/ 293690 h 448563"/>
                <a:gd name="connsiteX6" fmla="*/ 26574 w 87119"/>
                <a:gd name="connsiteY6" fmla="*/ 71440 h 448563"/>
                <a:gd name="connsiteX7" fmla="*/ 86899 w 87119"/>
                <a:gd name="connsiteY7" fmla="*/ 2 h 44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119" h="448563">
                  <a:moveTo>
                    <a:pt x="86899" y="2"/>
                  </a:moveTo>
                  <a:cubicBezTo>
                    <a:pt x="82666" y="266"/>
                    <a:pt x="9641" y="53183"/>
                    <a:pt x="1174" y="73027"/>
                  </a:cubicBezTo>
                  <a:cubicBezTo>
                    <a:pt x="-7293" y="92871"/>
                    <a:pt x="32659" y="102661"/>
                    <a:pt x="36099" y="119065"/>
                  </a:cubicBezTo>
                  <a:cubicBezTo>
                    <a:pt x="39539" y="135469"/>
                    <a:pt x="23399" y="116948"/>
                    <a:pt x="21812" y="171452"/>
                  </a:cubicBezTo>
                  <a:cubicBezTo>
                    <a:pt x="20225" y="225956"/>
                    <a:pt x="25516" y="425717"/>
                    <a:pt x="26574" y="446090"/>
                  </a:cubicBezTo>
                  <a:cubicBezTo>
                    <a:pt x="27632" y="466463"/>
                    <a:pt x="28162" y="356132"/>
                    <a:pt x="28162" y="293690"/>
                  </a:cubicBezTo>
                  <a:cubicBezTo>
                    <a:pt x="28162" y="231248"/>
                    <a:pt x="19960" y="119594"/>
                    <a:pt x="26574" y="71440"/>
                  </a:cubicBezTo>
                  <a:cubicBezTo>
                    <a:pt x="33188" y="23286"/>
                    <a:pt x="91132" y="-262"/>
                    <a:pt x="8689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666E86A6-B065-48AC-809E-FD47C2D8532E}"/>
                </a:ext>
              </a:extLst>
            </p:cNvPr>
            <p:cNvSpPr/>
            <p:nvPr/>
          </p:nvSpPr>
          <p:spPr>
            <a:xfrm>
              <a:off x="4799150" y="5249852"/>
              <a:ext cx="86095" cy="479795"/>
            </a:xfrm>
            <a:custGeom>
              <a:avLst/>
              <a:gdLst>
                <a:gd name="connsiteX0" fmla="*/ 85588 w 86095"/>
                <a:gd name="connsiteY0" fmla="*/ 11 h 479795"/>
                <a:gd name="connsiteX1" fmla="*/ 36375 w 86095"/>
                <a:gd name="connsiteY1" fmla="*/ 230198 h 479795"/>
                <a:gd name="connsiteX2" fmla="*/ 31613 w 86095"/>
                <a:gd name="connsiteY2" fmla="*/ 425461 h 479795"/>
                <a:gd name="connsiteX3" fmla="*/ 12563 w 86095"/>
                <a:gd name="connsiteY3" fmla="*/ 296873 h 479795"/>
                <a:gd name="connsiteX4" fmla="*/ 30025 w 86095"/>
                <a:gd name="connsiteY4" fmla="*/ 479436 h 479795"/>
                <a:gd name="connsiteX5" fmla="*/ 1450 w 86095"/>
                <a:gd name="connsiteY5" fmla="*/ 239723 h 479795"/>
                <a:gd name="connsiteX6" fmla="*/ 85588 w 86095"/>
                <a:gd name="connsiteY6" fmla="*/ 11 h 47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95" h="479795">
                  <a:moveTo>
                    <a:pt x="85588" y="11"/>
                  </a:moveTo>
                  <a:cubicBezTo>
                    <a:pt x="91409" y="-1577"/>
                    <a:pt x="45371" y="159290"/>
                    <a:pt x="36375" y="230198"/>
                  </a:cubicBezTo>
                  <a:cubicBezTo>
                    <a:pt x="27379" y="301106"/>
                    <a:pt x="35582" y="414349"/>
                    <a:pt x="31613" y="425461"/>
                  </a:cubicBezTo>
                  <a:cubicBezTo>
                    <a:pt x="27644" y="436573"/>
                    <a:pt x="12828" y="287877"/>
                    <a:pt x="12563" y="296873"/>
                  </a:cubicBezTo>
                  <a:cubicBezTo>
                    <a:pt x="12298" y="305869"/>
                    <a:pt x="31877" y="488961"/>
                    <a:pt x="30025" y="479436"/>
                  </a:cubicBezTo>
                  <a:cubicBezTo>
                    <a:pt x="28173" y="469911"/>
                    <a:pt x="-7546" y="316452"/>
                    <a:pt x="1450" y="239723"/>
                  </a:cubicBezTo>
                  <a:cubicBezTo>
                    <a:pt x="10446" y="162994"/>
                    <a:pt x="79767" y="1599"/>
                    <a:pt x="8558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A90F1DEE-0723-4250-9569-8B29E328F85A}"/>
                </a:ext>
              </a:extLst>
            </p:cNvPr>
            <p:cNvSpPr/>
            <p:nvPr/>
          </p:nvSpPr>
          <p:spPr>
            <a:xfrm>
              <a:off x="4774690" y="4221097"/>
              <a:ext cx="868463" cy="836901"/>
            </a:xfrm>
            <a:custGeom>
              <a:avLst/>
              <a:gdLst>
                <a:gd name="connsiteX0" fmla="*/ 857760 w 868463"/>
                <a:gd name="connsiteY0" fmla="*/ 20703 h 836901"/>
                <a:gd name="connsiteX1" fmla="*/ 457710 w 868463"/>
                <a:gd name="connsiteY1" fmla="*/ 471553 h 836901"/>
                <a:gd name="connsiteX2" fmla="*/ 286260 w 868463"/>
                <a:gd name="connsiteY2" fmla="*/ 693803 h 836901"/>
                <a:gd name="connsiteX3" fmla="*/ 510 w 868463"/>
                <a:gd name="connsiteY3" fmla="*/ 836678 h 836901"/>
                <a:gd name="connsiteX4" fmla="*/ 225935 w 868463"/>
                <a:gd name="connsiteY4" fmla="*/ 716028 h 836901"/>
                <a:gd name="connsiteX5" fmla="*/ 568835 w 868463"/>
                <a:gd name="connsiteY5" fmla="*/ 344553 h 836901"/>
                <a:gd name="connsiteX6" fmla="*/ 737110 w 868463"/>
                <a:gd name="connsiteY6" fmla="*/ 103253 h 836901"/>
                <a:gd name="connsiteX7" fmla="*/ 857760 w 868463"/>
                <a:gd name="connsiteY7" fmla="*/ 20703 h 83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8463" h="836901">
                  <a:moveTo>
                    <a:pt x="857760" y="20703"/>
                  </a:moveTo>
                  <a:cubicBezTo>
                    <a:pt x="811193" y="82086"/>
                    <a:pt x="552960" y="359370"/>
                    <a:pt x="457710" y="471553"/>
                  </a:cubicBezTo>
                  <a:cubicBezTo>
                    <a:pt x="362460" y="583736"/>
                    <a:pt x="362460" y="632949"/>
                    <a:pt x="286260" y="693803"/>
                  </a:cubicBezTo>
                  <a:cubicBezTo>
                    <a:pt x="210060" y="754657"/>
                    <a:pt x="10564" y="832974"/>
                    <a:pt x="510" y="836678"/>
                  </a:cubicBezTo>
                  <a:cubicBezTo>
                    <a:pt x="-9544" y="840382"/>
                    <a:pt x="131214" y="798049"/>
                    <a:pt x="225935" y="716028"/>
                  </a:cubicBezTo>
                  <a:cubicBezTo>
                    <a:pt x="320656" y="634007"/>
                    <a:pt x="483639" y="446682"/>
                    <a:pt x="568835" y="344553"/>
                  </a:cubicBezTo>
                  <a:cubicBezTo>
                    <a:pt x="654031" y="242424"/>
                    <a:pt x="687368" y="157757"/>
                    <a:pt x="737110" y="103253"/>
                  </a:cubicBezTo>
                  <a:cubicBezTo>
                    <a:pt x="786852" y="48749"/>
                    <a:pt x="904327" y="-40680"/>
                    <a:pt x="857760" y="20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985D4C4E-87BA-4548-A405-32B85102F7AF}"/>
                </a:ext>
              </a:extLst>
            </p:cNvPr>
            <p:cNvSpPr/>
            <p:nvPr/>
          </p:nvSpPr>
          <p:spPr>
            <a:xfrm>
              <a:off x="5619827" y="3831163"/>
              <a:ext cx="604021" cy="391660"/>
            </a:xfrm>
            <a:custGeom>
              <a:avLst/>
              <a:gdLst>
                <a:gd name="connsiteX0" fmla="*/ 587298 w 604021"/>
                <a:gd name="connsiteY0" fmla="*/ 9000 h 391660"/>
                <a:gd name="connsiteX1" fmla="*/ 511098 w 604021"/>
                <a:gd name="connsiteY1" fmla="*/ 86787 h 391660"/>
                <a:gd name="connsiteX2" fmla="*/ 3098 w 604021"/>
                <a:gd name="connsiteY2" fmla="*/ 388412 h 391660"/>
                <a:gd name="connsiteX3" fmla="*/ 298373 w 604021"/>
                <a:gd name="connsiteY3" fmla="*/ 247125 h 391660"/>
                <a:gd name="connsiteX4" fmla="*/ 311073 w 604021"/>
                <a:gd name="connsiteY4" fmla="*/ 258237 h 391660"/>
                <a:gd name="connsiteX5" fmla="*/ 587298 w 604021"/>
                <a:gd name="connsiteY5" fmla="*/ 9000 h 39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021" h="391660">
                  <a:moveTo>
                    <a:pt x="587298" y="9000"/>
                  </a:moveTo>
                  <a:cubicBezTo>
                    <a:pt x="620636" y="-19575"/>
                    <a:pt x="608465" y="23552"/>
                    <a:pt x="511098" y="86787"/>
                  </a:cubicBezTo>
                  <a:cubicBezTo>
                    <a:pt x="413731" y="150022"/>
                    <a:pt x="38552" y="361689"/>
                    <a:pt x="3098" y="388412"/>
                  </a:cubicBezTo>
                  <a:cubicBezTo>
                    <a:pt x="-32356" y="415135"/>
                    <a:pt x="247044" y="268821"/>
                    <a:pt x="298373" y="247125"/>
                  </a:cubicBezTo>
                  <a:cubicBezTo>
                    <a:pt x="349702" y="225429"/>
                    <a:pt x="256569" y="299512"/>
                    <a:pt x="311073" y="258237"/>
                  </a:cubicBezTo>
                  <a:cubicBezTo>
                    <a:pt x="365577" y="216962"/>
                    <a:pt x="553960" y="37575"/>
                    <a:pt x="587298" y="9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2B80B794-08A0-4821-B9F2-98736955538E}"/>
                </a:ext>
              </a:extLst>
            </p:cNvPr>
            <p:cNvSpPr/>
            <p:nvPr/>
          </p:nvSpPr>
          <p:spPr>
            <a:xfrm>
              <a:off x="5168695" y="5013684"/>
              <a:ext cx="957542" cy="1093659"/>
            </a:xfrm>
            <a:custGeom>
              <a:avLst/>
              <a:gdLst>
                <a:gd name="connsiteX0" fmla="*/ 956938 w 957542"/>
                <a:gd name="connsiteY0" fmla="*/ 699 h 1093659"/>
                <a:gd name="connsiteX1" fmla="*/ 548422 w 957542"/>
                <a:gd name="connsiteY1" fmla="*/ 510816 h 1093659"/>
                <a:gd name="connsiteX2" fmla="*/ 298655 w 957542"/>
                <a:gd name="connsiteY2" fmla="*/ 923566 h 1093659"/>
                <a:gd name="connsiteX3" fmla="*/ 205 w 957542"/>
                <a:gd name="connsiteY3" fmla="*/ 1088666 h 1093659"/>
                <a:gd name="connsiteX4" fmla="*/ 249972 w 957542"/>
                <a:gd name="connsiteY4" fmla="*/ 1050566 h 1093659"/>
                <a:gd name="connsiteX5" fmla="*/ 135672 w 957542"/>
                <a:gd name="connsiteY5" fmla="*/ 1048449 h 1093659"/>
                <a:gd name="connsiteX6" fmla="*/ 285955 w 957542"/>
                <a:gd name="connsiteY6" fmla="*/ 870649 h 1093659"/>
                <a:gd name="connsiteX7" fmla="*/ 451055 w 957542"/>
                <a:gd name="connsiteY7" fmla="*/ 625116 h 1093659"/>
                <a:gd name="connsiteX8" fmla="*/ 956938 w 957542"/>
                <a:gd name="connsiteY8" fmla="*/ 699 h 109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542" h="1093659">
                  <a:moveTo>
                    <a:pt x="956938" y="699"/>
                  </a:moveTo>
                  <a:cubicBezTo>
                    <a:pt x="973166" y="-18351"/>
                    <a:pt x="658136" y="357005"/>
                    <a:pt x="548422" y="510816"/>
                  </a:cubicBezTo>
                  <a:cubicBezTo>
                    <a:pt x="438708" y="664627"/>
                    <a:pt x="390025" y="827258"/>
                    <a:pt x="298655" y="923566"/>
                  </a:cubicBezTo>
                  <a:cubicBezTo>
                    <a:pt x="207285" y="1019874"/>
                    <a:pt x="8319" y="1067499"/>
                    <a:pt x="205" y="1088666"/>
                  </a:cubicBezTo>
                  <a:cubicBezTo>
                    <a:pt x="-7909" y="1109833"/>
                    <a:pt x="227394" y="1057269"/>
                    <a:pt x="249972" y="1050566"/>
                  </a:cubicBezTo>
                  <a:cubicBezTo>
                    <a:pt x="272550" y="1043863"/>
                    <a:pt x="129675" y="1078435"/>
                    <a:pt x="135672" y="1048449"/>
                  </a:cubicBezTo>
                  <a:cubicBezTo>
                    <a:pt x="141669" y="1018463"/>
                    <a:pt x="233391" y="941205"/>
                    <a:pt x="285955" y="870649"/>
                  </a:cubicBezTo>
                  <a:cubicBezTo>
                    <a:pt x="338519" y="800094"/>
                    <a:pt x="336402" y="767991"/>
                    <a:pt x="451055" y="625116"/>
                  </a:cubicBezTo>
                  <a:cubicBezTo>
                    <a:pt x="565708" y="482241"/>
                    <a:pt x="940710" y="19749"/>
                    <a:pt x="956938" y="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F06C51E4-6FB0-421E-B568-42051CF15400}"/>
                </a:ext>
              </a:extLst>
            </p:cNvPr>
            <p:cNvSpPr/>
            <p:nvPr/>
          </p:nvSpPr>
          <p:spPr>
            <a:xfrm>
              <a:off x="5589817" y="4881913"/>
              <a:ext cx="693501" cy="914498"/>
            </a:xfrm>
            <a:custGeom>
              <a:avLst/>
              <a:gdLst>
                <a:gd name="connsiteX0" fmla="*/ 664933 w 693501"/>
                <a:gd name="connsiteY0" fmla="*/ 45687 h 914498"/>
                <a:gd name="connsiteX1" fmla="*/ 612016 w 693501"/>
                <a:gd name="connsiteY1" fmla="*/ 90137 h 914498"/>
                <a:gd name="connsiteX2" fmla="*/ 25700 w 693501"/>
                <a:gd name="connsiteY2" fmla="*/ 883887 h 914498"/>
                <a:gd name="connsiteX3" fmla="*/ 125183 w 693501"/>
                <a:gd name="connsiteY3" fmla="*/ 725137 h 914498"/>
                <a:gd name="connsiteX4" fmla="*/ 313566 w 693501"/>
                <a:gd name="connsiteY4" fmla="*/ 479604 h 914498"/>
                <a:gd name="connsiteX5" fmla="*/ 209850 w 693501"/>
                <a:gd name="connsiteY5" fmla="*/ 627770 h 914498"/>
                <a:gd name="connsiteX6" fmla="*/ 385533 w 693501"/>
                <a:gd name="connsiteY6" fmla="*/ 337787 h 914498"/>
                <a:gd name="connsiteX7" fmla="*/ 664933 w 693501"/>
                <a:gd name="connsiteY7" fmla="*/ 45687 h 9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501" h="914498">
                  <a:moveTo>
                    <a:pt x="664933" y="45687"/>
                  </a:moveTo>
                  <a:cubicBezTo>
                    <a:pt x="702680" y="4412"/>
                    <a:pt x="718555" y="-49563"/>
                    <a:pt x="612016" y="90137"/>
                  </a:cubicBezTo>
                  <a:cubicBezTo>
                    <a:pt x="505477" y="229837"/>
                    <a:pt x="106839" y="778054"/>
                    <a:pt x="25700" y="883887"/>
                  </a:cubicBezTo>
                  <a:cubicBezTo>
                    <a:pt x="-55439" y="989720"/>
                    <a:pt x="77205" y="792518"/>
                    <a:pt x="125183" y="725137"/>
                  </a:cubicBezTo>
                  <a:cubicBezTo>
                    <a:pt x="173161" y="657757"/>
                    <a:pt x="299455" y="495832"/>
                    <a:pt x="313566" y="479604"/>
                  </a:cubicBezTo>
                  <a:cubicBezTo>
                    <a:pt x="327677" y="463376"/>
                    <a:pt x="197856" y="651406"/>
                    <a:pt x="209850" y="627770"/>
                  </a:cubicBezTo>
                  <a:cubicBezTo>
                    <a:pt x="221844" y="604134"/>
                    <a:pt x="308628" y="439034"/>
                    <a:pt x="385533" y="337787"/>
                  </a:cubicBezTo>
                  <a:cubicBezTo>
                    <a:pt x="462438" y="236540"/>
                    <a:pt x="627186" y="86962"/>
                    <a:pt x="664933" y="45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0E250D55-AB01-4DC9-B45D-CEE3510DAE16}"/>
                </a:ext>
              </a:extLst>
            </p:cNvPr>
            <p:cNvSpPr/>
            <p:nvPr/>
          </p:nvSpPr>
          <p:spPr>
            <a:xfrm>
              <a:off x="5774200" y="4412340"/>
              <a:ext cx="718612" cy="549229"/>
            </a:xfrm>
            <a:custGeom>
              <a:avLst/>
              <a:gdLst>
                <a:gd name="connsiteX0" fmla="*/ 717617 w 718612"/>
                <a:gd name="connsiteY0" fmla="*/ 910 h 549229"/>
                <a:gd name="connsiteX1" fmla="*/ 522883 w 718612"/>
                <a:gd name="connsiteY1" fmla="*/ 166010 h 549229"/>
                <a:gd name="connsiteX2" fmla="*/ 271000 w 718612"/>
                <a:gd name="connsiteY2" fmla="*/ 242210 h 549229"/>
                <a:gd name="connsiteX3" fmla="*/ 67 w 718612"/>
                <a:gd name="connsiteY3" fmla="*/ 549127 h 549229"/>
                <a:gd name="connsiteX4" fmla="*/ 247717 w 718612"/>
                <a:gd name="connsiteY4" fmla="*/ 276077 h 549229"/>
                <a:gd name="connsiteX5" fmla="*/ 529233 w 718612"/>
                <a:gd name="connsiteY5" fmla="*/ 257027 h 549229"/>
                <a:gd name="connsiteX6" fmla="*/ 290050 w 718612"/>
                <a:gd name="connsiteY6" fmla="*/ 252793 h 549229"/>
                <a:gd name="connsiteX7" fmla="*/ 315450 w 718612"/>
                <a:gd name="connsiteY7" fmla="*/ 237977 h 549229"/>
                <a:gd name="connsiteX8" fmla="*/ 586383 w 718612"/>
                <a:gd name="connsiteY8" fmla="*/ 104627 h 549229"/>
                <a:gd name="connsiteX9" fmla="*/ 717617 w 718612"/>
                <a:gd name="connsiteY9" fmla="*/ 910 h 5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612" h="549229">
                  <a:moveTo>
                    <a:pt x="717617" y="910"/>
                  </a:moveTo>
                  <a:cubicBezTo>
                    <a:pt x="707034" y="11141"/>
                    <a:pt x="597319" y="125793"/>
                    <a:pt x="522883" y="166010"/>
                  </a:cubicBezTo>
                  <a:cubicBezTo>
                    <a:pt x="448447" y="206227"/>
                    <a:pt x="358136" y="178357"/>
                    <a:pt x="271000" y="242210"/>
                  </a:cubicBezTo>
                  <a:cubicBezTo>
                    <a:pt x="183864" y="306063"/>
                    <a:pt x="3947" y="543483"/>
                    <a:pt x="67" y="549127"/>
                  </a:cubicBezTo>
                  <a:cubicBezTo>
                    <a:pt x="-3813" y="554771"/>
                    <a:pt x="159523" y="324760"/>
                    <a:pt x="247717" y="276077"/>
                  </a:cubicBezTo>
                  <a:cubicBezTo>
                    <a:pt x="335911" y="227394"/>
                    <a:pt x="522178" y="260908"/>
                    <a:pt x="529233" y="257027"/>
                  </a:cubicBezTo>
                  <a:cubicBezTo>
                    <a:pt x="536288" y="253146"/>
                    <a:pt x="325680" y="255968"/>
                    <a:pt x="290050" y="252793"/>
                  </a:cubicBezTo>
                  <a:cubicBezTo>
                    <a:pt x="254420" y="249618"/>
                    <a:pt x="315450" y="237977"/>
                    <a:pt x="315450" y="237977"/>
                  </a:cubicBezTo>
                  <a:cubicBezTo>
                    <a:pt x="364839" y="213283"/>
                    <a:pt x="520414" y="139905"/>
                    <a:pt x="586383" y="104627"/>
                  </a:cubicBezTo>
                  <a:cubicBezTo>
                    <a:pt x="652352" y="69349"/>
                    <a:pt x="728200" y="-9321"/>
                    <a:pt x="717617" y="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F21D5F18-260F-4E77-9817-FE8EFA871087}"/>
                </a:ext>
              </a:extLst>
            </p:cNvPr>
            <p:cNvSpPr/>
            <p:nvPr/>
          </p:nvSpPr>
          <p:spPr>
            <a:xfrm>
              <a:off x="5684370" y="3936866"/>
              <a:ext cx="625619" cy="357957"/>
            </a:xfrm>
            <a:custGeom>
              <a:avLst/>
              <a:gdLst>
                <a:gd name="connsiteX0" fmla="*/ 570380 w 625619"/>
                <a:gd name="connsiteY0" fmla="*/ 134 h 357957"/>
                <a:gd name="connsiteX1" fmla="*/ 447613 w 625619"/>
                <a:gd name="connsiteY1" fmla="*/ 277417 h 357957"/>
                <a:gd name="connsiteX2" fmla="*/ 997 w 625619"/>
                <a:gd name="connsiteY2" fmla="*/ 304934 h 357957"/>
                <a:gd name="connsiteX3" fmla="*/ 335430 w 625619"/>
                <a:gd name="connsiteY3" fmla="*/ 328217 h 357957"/>
                <a:gd name="connsiteX4" fmla="*/ 625413 w 625619"/>
                <a:gd name="connsiteY4" fmla="*/ 357851 h 357957"/>
                <a:gd name="connsiteX5" fmla="*/ 290980 w 625619"/>
                <a:gd name="connsiteY5" fmla="*/ 338801 h 357957"/>
                <a:gd name="connsiteX6" fmla="*/ 121647 w 625619"/>
                <a:gd name="connsiteY6" fmla="*/ 326101 h 357957"/>
                <a:gd name="connsiteX7" fmla="*/ 500530 w 625619"/>
                <a:gd name="connsiteY7" fmla="*/ 241434 h 357957"/>
                <a:gd name="connsiteX8" fmla="*/ 570380 w 625619"/>
                <a:gd name="connsiteY8" fmla="*/ 134 h 35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619" h="357957">
                  <a:moveTo>
                    <a:pt x="570380" y="134"/>
                  </a:moveTo>
                  <a:cubicBezTo>
                    <a:pt x="561560" y="6131"/>
                    <a:pt x="542510" y="226617"/>
                    <a:pt x="447613" y="277417"/>
                  </a:cubicBezTo>
                  <a:cubicBezTo>
                    <a:pt x="352716" y="328217"/>
                    <a:pt x="19694" y="296467"/>
                    <a:pt x="997" y="304934"/>
                  </a:cubicBezTo>
                  <a:cubicBezTo>
                    <a:pt x="-17700" y="313401"/>
                    <a:pt x="231361" y="319398"/>
                    <a:pt x="335430" y="328217"/>
                  </a:cubicBezTo>
                  <a:cubicBezTo>
                    <a:pt x="439499" y="337037"/>
                    <a:pt x="632821" y="356087"/>
                    <a:pt x="625413" y="357851"/>
                  </a:cubicBezTo>
                  <a:cubicBezTo>
                    <a:pt x="618005" y="359615"/>
                    <a:pt x="290980" y="338801"/>
                    <a:pt x="290980" y="338801"/>
                  </a:cubicBezTo>
                  <a:cubicBezTo>
                    <a:pt x="207019" y="333509"/>
                    <a:pt x="86722" y="342329"/>
                    <a:pt x="121647" y="326101"/>
                  </a:cubicBezTo>
                  <a:cubicBezTo>
                    <a:pt x="156572" y="309873"/>
                    <a:pt x="427858" y="291881"/>
                    <a:pt x="500530" y="241434"/>
                  </a:cubicBezTo>
                  <a:cubicBezTo>
                    <a:pt x="573202" y="190987"/>
                    <a:pt x="579200" y="-5863"/>
                    <a:pt x="570380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CC2FEA64-E96A-41F3-9B4D-5FE00740EB44}"/>
                </a:ext>
              </a:extLst>
            </p:cNvPr>
            <p:cNvSpPr/>
            <p:nvPr/>
          </p:nvSpPr>
          <p:spPr>
            <a:xfrm>
              <a:off x="6481044" y="3928561"/>
              <a:ext cx="451234" cy="572393"/>
            </a:xfrm>
            <a:custGeom>
              <a:avLst/>
              <a:gdLst>
                <a:gd name="connsiteX0" fmla="*/ 451039 w 451234"/>
                <a:gd name="connsiteY0" fmla="*/ 2089 h 572393"/>
                <a:gd name="connsiteX1" fmla="*/ 201273 w 451234"/>
                <a:gd name="connsiteY1" fmla="*/ 222222 h 572393"/>
                <a:gd name="connsiteX2" fmla="*/ 6539 w 451234"/>
                <a:gd name="connsiteY2" fmla="*/ 565122 h 572393"/>
                <a:gd name="connsiteX3" fmla="*/ 61573 w 451234"/>
                <a:gd name="connsiteY3" fmla="*/ 436006 h 572393"/>
                <a:gd name="connsiteX4" fmla="*/ 213973 w 451234"/>
                <a:gd name="connsiteY4" fmla="*/ 198939 h 572393"/>
                <a:gd name="connsiteX5" fmla="*/ 142006 w 451234"/>
                <a:gd name="connsiteY5" fmla="*/ 364039 h 572393"/>
                <a:gd name="connsiteX6" fmla="*/ 241489 w 451234"/>
                <a:gd name="connsiteY6" fmla="*/ 124856 h 572393"/>
                <a:gd name="connsiteX7" fmla="*/ 451039 w 451234"/>
                <a:gd name="connsiteY7" fmla="*/ 2089 h 57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234" h="572393">
                  <a:moveTo>
                    <a:pt x="451039" y="2089"/>
                  </a:moveTo>
                  <a:cubicBezTo>
                    <a:pt x="444336" y="18317"/>
                    <a:pt x="275356" y="128383"/>
                    <a:pt x="201273" y="222222"/>
                  </a:cubicBezTo>
                  <a:cubicBezTo>
                    <a:pt x="127190" y="316061"/>
                    <a:pt x="29822" y="529491"/>
                    <a:pt x="6539" y="565122"/>
                  </a:cubicBezTo>
                  <a:cubicBezTo>
                    <a:pt x="-16744" y="600753"/>
                    <a:pt x="27001" y="497037"/>
                    <a:pt x="61573" y="436006"/>
                  </a:cubicBezTo>
                  <a:cubicBezTo>
                    <a:pt x="96145" y="374976"/>
                    <a:pt x="200568" y="210933"/>
                    <a:pt x="213973" y="198939"/>
                  </a:cubicBezTo>
                  <a:cubicBezTo>
                    <a:pt x="227378" y="186945"/>
                    <a:pt x="137420" y="376386"/>
                    <a:pt x="142006" y="364039"/>
                  </a:cubicBezTo>
                  <a:cubicBezTo>
                    <a:pt x="146592" y="351692"/>
                    <a:pt x="193159" y="182006"/>
                    <a:pt x="241489" y="124856"/>
                  </a:cubicBezTo>
                  <a:cubicBezTo>
                    <a:pt x="289819" y="67706"/>
                    <a:pt x="457742" y="-14139"/>
                    <a:pt x="451039" y="2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3E885CDA-7D45-43FA-9712-076392A6F241}"/>
                </a:ext>
              </a:extLst>
            </p:cNvPr>
            <p:cNvSpPr/>
            <p:nvPr/>
          </p:nvSpPr>
          <p:spPr>
            <a:xfrm>
              <a:off x="6280298" y="4125359"/>
              <a:ext cx="505907" cy="741422"/>
            </a:xfrm>
            <a:custGeom>
              <a:avLst/>
              <a:gdLst>
                <a:gd name="connsiteX0" fmla="*/ 505735 w 505907"/>
                <a:gd name="connsiteY0" fmla="*/ 24 h 741422"/>
                <a:gd name="connsiteX1" fmla="*/ 243269 w 505907"/>
                <a:gd name="connsiteY1" fmla="*/ 389491 h 741422"/>
                <a:gd name="connsiteX2" fmla="*/ 31602 w 505907"/>
                <a:gd name="connsiteY2" fmla="*/ 692174 h 741422"/>
                <a:gd name="connsiteX3" fmla="*/ 10435 w 505907"/>
                <a:gd name="connsiteY3" fmla="*/ 728158 h 741422"/>
                <a:gd name="connsiteX4" fmla="*/ 124735 w 505907"/>
                <a:gd name="connsiteY4" fmla="*/ 558824 h 741422"/>
                <a:gd name="connsiteX5" fmla="*/ 215752 w 505907"/>
                <a:gd name="connsiteY5" fmla="*/ 402191 h 741422"/>
                <a:gd name="connsiteX6" fmla="*/ 203052 w 505907"/>
                <a:gd name="connsiteY6" fmla="*/ 370441 h 741422"/>
                <a:gd name="connsiteX7" fmla="*/ 505735 w 505907"/>
                <a:gd name="connsiteY7" fmla="*/ 24 h 74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907" h="741422">
                  <a:moveTo>
                    <a:pt x="505735" y="24"/>
                  </a:moveTo>
                  <a:cubicBezTo>
                    <a:pt x="512438" y="3199"/>
                    <a:pt x="322291" y="274133"/>
                    <a:pt x="243269" y="389491"/>
                  </a:cubicBezTo>
                  <a:cubicBezTo>
                    <a:pt x="164247" y="504849"/>
                    <a:pt x="70408" y="635730"/>
                    <a:pt x="31602" y="692174"/>
                  </a:cubicBezTo>
                  <a:cubicBezTo>
                    <a:pt x="-7204" y="748618"/>
                    <a:pt x="-5087" y="750383"/>
                    <a:pt x="10435" y="728158"/>
                  </a:cubicBezTo>
                  <a:cubicBezTo>
                    <a:pt x="25957" y="705933"/>
                    <a:pt x="90516" y="613152"/>
                    <a:pt x="124735" y="558824"/>
                  </a:cubicBezTo>
                  <a:cubicBezTo>
                    <a:pt x="158954" y="504496"/>
                    <a:pt x="202699" y="433588"/>
                    <a:pt x="215752" y="402191"/>
                  </a:cubicBezTo>
                  <a:cubicBezTo>
                    <a:pt x="228805" y="370794"/>
                    <a:pt x="156485" y="432530"/>
                    <a:pt x="203052" y="370441"/>
                  </a:cubicBezTo>
                  <a:cubicBezTo>
                    <a:pt x="249619" y="308352"/>
                    <a:pt x="499032" y="-3151"/>
                    <a:pt x="505735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5C1B1C5C-5880-4758-A0B3-5119E649B01C}"/>
                </a:ext>
              </a:extLst>
            </p:cNvPr>
            <p:cNvSpPr/>
            <p:nvPr/>
          </p:nvSpPr>
          <p:spPr>
            <a:xfrm>
              <a:off x="6574029" y="3178298"/>
              <a:ext cx="173975" cy="311726"/>
            </a:xfrm>
            <a:custGeom>
              <a:avLst/>
              <a:gdLst>
                <a:gd name="connsiteX0" fmla="*/ 173904 w 173975"/>
                <a:gd name="connsiteY0" fmla="*/ 935 h 311726"/>
                <a:gd name="connsiteX1" fmla="*/ 27854 w 173975"/>
                <a:gd name="connsiteY1" fmla="*/ 257052 h 311726"/>
                <a:gd name="connsiteX2" fmla="*/ 338 w 173975"/>
                <a:gd name="connsiteY2" fmla="*/ 309969 h 311726"/>
                <a:gd name="connsiteX3" fmla="*/ 34204 w 173975"/>
                <a:gd name="connsiteY3" fmla="*/ 221069 h 311726"/>
                <a:gd name="connsiteX4" fmla="*/ 46904 w 173975"/>
                <a:gd name="connsiteY4" fmla="*/ 172385 h 311726"/>
                <a:gd name="connsiteX5" fmla="*/ 173904 w 173975"/>
                <a:gd name="connsiteY5" fmla="*/ 935 h 3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975" h="311726">
                  <a:moveTo>
                    <a:pt x="173904" y="935"/>
                  </a:moveTo>
                  <a:cubicBezTo>
                    <a:pt x="170729" y="15046"/>
                    <a:pt x="56782" y="205546"/>
                    <a:pt x="27854" y="257052"/>
                  </a:cubicBezTo>
                  <a:cubicBezTo>
                    <a:pt x="-1074" y="308558"/>
                    <a:pt x="-720" y="315966"/>
                    <a:pt x="338" y="309969"/>
                  </a:cubicBezTo>
                  <a:cubicBezTo>
                    <a:pt x="1396" y="303972"/>
                    <a:pt x="26443" y="244000"/>
                    <a:pt x="34204" y="221069"/>
                  </a:cubicBezTo>
                  <a:cubicBezTo>
                    <a:pt x="41965" y="198138"/>
                    <a:pt x="19740" y="208368"/>
                    <a:pt x="46904" y="172385"/>
                  </a:cubicBezTo>
                  <a:cubicBezTo>
                    <a:pt x="74068" y="136402"/>
                    <a:pt x="177079" y="-13176"/>
                    <a:pt x="173904" y="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05F54AD-BBE0-4306-ADB4-2E6FD5C73616}"/>
                </a:ext>
              </a:extLst>
            </p:cNvPr>
            <p:cNvSpPr/>
            <p:nvPr/>
          </p:nvSpPr>
          <p:spPr>
            <a:xfrm>
              <a:off x="6243592" y="3417852"/>
              <a:ext cx="412821" cy="497753"/>
            </a:xfrm>
            <a:custGeom>
              <a:avLst/>
              <a:gdLst>
                <a:gd name="connsiteX0" fmla="*/ 412796 w 412821"/>
                <a:gd name="connsiteY0" fmla="*/ 36 h 497753"/>
                <a:gd name="connsiteX1" fmla="*/ 193721 w 412821"/>
                <a:gd name="connsiteY1" fmla="*/ 119098 h 497753"/>
                <a:gd name="connsiteX2" fmla="*/ 1633 w 412821"/>
                <a:gd name="connsiteY2" fmla="*/ 419136 h 497753"/>
                <a:gd name="connsiteX3" fmla="*/ 100058 w 412821"/>
                <a:gd name="connsiteY3" fmla="*/ 282611 h 497753"/>
                <a:gd name="connsiteX4" fmla="*/ 79421 w 412821"/>
                <a:gd name="connsiteY4" fmla="*/ 496923 h 497753"/>
                <a:gd name="connsiteX5" fmla="*/ 109583 w 412821"/>
                <a:gd name="connsiteY5" fmla="*/ 344523 h 497753"/>
                <a:gd name="connsiteX6" fmla="*/ 352471 w 412821"/>
                <a:gd name="connsiteY6" fmla="*/ 47661 h 497753"/>
                <a:gd name="connsiteX7" fmla="*/ 119108 w 412821"/>
                <a:gd name="connsiteY7" fmla="*/ 271498 h 497753"/>
                <a:gd name="connsiteX8" fmla="*/ 177846 w 412821"/>
                <a:gd name="connsiteY8" fmla="*/ 177836 h 497753"/>
                <a:gd name="connsiteX9" fmla="*/ 208008 w 412821"/>
                <a:gd name="connsiteY9" fmla="*/ 128623 h 497753"/>
                <a:gd name="connsiteX10" fmla="*/ 412796 w 412821"/>
                <a:gd name="connsiteY10" fmla="*/ 36 h 49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821" h="497753">
                  <a:moveTo>
                    <a:pt x="412796" y="36"/>
                  </a:moveTo>
                  <a:cubicBezTo>
                    <a:pt x="410415" y="-1552"/>
                    <a:pt x="262248" y="49248"/>
                    <a:pt x="193721" y="119098"/>
                  </a:cubicBezTo>
                  <a:cubicBezTo>
                    <a:pt x="125194" y="188948"/>
                    <a:pt x="17243" y="391884"/>
                    <a:pt x="1633" y="419136"/>
                  </a:cubicBezTo>
                  <a:cubicBezTo>
                    <a:pt x="-13978" y="446388"/>
                    <a:pt x="87093" y="269647"/>
                    <a:pt x="100058" y="282611"/>
                  </a:cubicBezTo>
                  <a:cubicBezTo>
                    <a:pt x="113023" y="295575"/>
                    <a:pt x="77833" y="486604"/>
                    <a:pt x="79421" y="496923"/>
                  </a:cubicBezTo>
                  <a:cubicBezTo>
                    <a:pt x="81008" y="507242"/>
                    <a:pt x="64075" y="419400"/>
                    <a:pt x="109583" y="344523"/>
                  </a:cubicBezTo>
                  <a:cubicBezTo>
                    <a:pt x="155091" y="269646"/>
                    <a:pt x="350884" y="59832"/>
                    <a:pt x="352471" y="47661"/>
                  </a:cubicBezTo>
                  <a:cubicBezTo>
                    <a:pt x="354058" y="35490"/>
                    <a:pt x="148212" y="249802"/>
                    <a:pt x="119108" y="271498"/>
                  </a:cubicBezTo>
                  <a:cubicBezTo>
                    <a:pt x="90004" y="293194"/>
                    <a:pt x="163029" y="201648"/>
                    <a:pt x="177846" y="177836"/>
                  </a:cubicBezTo>
                  <a:cubicBezTo>
                    <a:pt x="192663" y="154024"/>
                    <a:pt x="169114" y="156140"/>
                    <a:pt x="208008" y="128623"/>
                  </a:cubicBezTo>
                  <a:cubicBezTo>
                    <a:pt x="246902" y="101106"/>
                    <a:pt x="415177" y="1624"/>
                    <a:pt x="412796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A09455BC-7C18-4234-9159-F65A6D236E47}"/>
                </a:ext>
              </a:extLst>
            </p:cNvPr>
            <p:cNvSpPr/>
            <p:nvPr/>
          </p:nvSpPr>
          <p:spPr>
            <a:xfrm>
              <a:off x="6778575" y="3525909"/>
              <a:ext cx="530681" cy="591753"/>
            </a:xfrm>
            <a:custGeom>
              <a:avLst/>
              <a:gdLst>
                <a:gd name="connsiteX0" fmla="*/ 452488 w 530681"/>
                <a:gd name="connsiteY0" fmla="*/ 7866 h 591753"/>
                <a:gd name="connsiteX1" fmla="*/ 268338 w 530681"/>
                <a:gd name="connsiteY1" fmla="*/ 215829 h 591753"/>
                <a:gd name="connsiteX2" fmla="*/ 108000 w 530681"/>
                <a:gd name="connsiteY2" fmla="*/ 512691 h 591753"/>
                <a:gd name="connsiteX3" fmla="*/ 50 w 530681"/>
                <a:gd name="connsiteY3" fmla="*/ 590479 h 591753"/>
                <a:gd name="connsiteX4" fmla="*/ 120700 w 530681"/>
                <a:gd name="connsiteY4" fmla="*/ 469829 h 591753"/>
                <a:gd name="connsiteX5" fmla="*/ 428675 w 530681"/>
                <a:gd name="connsiteY5" fmla="*/ 95179 h 591753"/>
                <a:gd name="connsiteX6" fmla="*/ 520750 w 530681"/>
                <a:gd name="connsiteY6" fmla="*/ 14216 h 591753"/>
                <a:gd name="connsiteX7" fmla="*/ 223888 w 530681"/>
                <a:gd name="connsiteY7" fmla="*/ 325366 h 591753"/>
                <a:gd name="connsiteX8" fmla="*/ 304850 w 530681"/>
                <a:gd name="connsiteY8" fmla="*/ 192016 h 591753"/>
                <a:gd name="connsiteX9" fmla="*/ 452488 w 530681"/>
                <a:gd name="connsiteY9" fmla="*/ 7866 h 59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681" h="591753">
                  <a:moveTo>
                    <a:pt x="452488" y="7866"/>
                  </a:moveTo>
                  <a:cubicBezTo>
                    <a:pt x="446403" y="11835"/>
                    <a:pt x="325753" y="131692"/>
                    <a:pt x="268338" y="215829"/>
                  </a:cubicBezTo>
                  <a:cubicBezTo>
                    <a:pt x="210923" y="299966"/>
                    <a:pt x="152715" y="450249"/>
                    <a:pt x="108000" y="512691"/>
                  </a:cubicBezTo>
                  <a:cubicBezTo>
                    <a:pt x="63285" y="575133"/>
                    <a:pt x="-2067" y="597623"/>
                    <a:pt x="50" y="590479"/>
                  </a:cubicBezTo>
                  <a:cubicBezTo>
                    <a:pt x="2167" y="583335"/>
                    <a:pt x="49262" y="552379"/>
                    <a:pt x="120700" y="469829"/>
                  </a:cubicBezTo>
                  <a:cubicBezTo>
                    <a:pt x="192137" y="387279"/>
                    <a:pt x="362000" y="171115"/>
                    <a:pt x="428675" y="95179"/>
                  </a:cubicBezTo>
                  <a:cubicBezTo>
                    <a:pt x="495350" y="19244"/>
                    <a:pt x="554881" y="-24148"/>
                    <a:pt x="520750" y="14216"/>
                  </a:cubicBezTo>
                  <a:cubicBezTo>
                    <a:pt x="486619" y="52580"/>
                    <a:pt x="259871" y="295733"/>
                    <a:pt x="223888" y="325366"/>
                  </a:cubicBezTo>
                  <a:cubicBezTo>
                    <a:pt x="187905" y="354999"/>
                    <a:pt x="266221" y="244139"/>
                    <a:pt x="304850" y="192016"/>
                  </a:cubicBezTo>
                  <a:cubicBezTo>
                    <a:pt x="343479" y="139893"/>
                    <a:pt x="458573" y="3897"/>
                    <a:pt x="452488" y="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1106D204-72DF-44B2-B505-B42909C0E3B7}"/>
                </a:ext>
              </a:extLst>
            </p:cNvPr>
            <p:cNvSpPr/>
            <p:nvPr/>
          </p:nvSpPr>
          <p:spPr>
            <a:xfrm>
              <a:off x="6599242" y="3215112"/>
              <a:ext cx="413870" cy="313824"/>
            </a:xfrm>
            <a:custGeom>
              <a:avLst/>
              <a:gdLst>
                <a:gd name="connsiteX0" fmla="*/ 400575 w 413870"/>
                <a:gd name="connsiteY0" fmla="*/ 105 h 313824"/>
                <a:gd name="connsiteX1" fmla="*/ 328608 w 413870"/>
                <a:gd name="connsiteY1" fmla="*/ 139805 h 313824"/>
                <a:gd name="connsiteX2" fmla="*/ 4758 w 413870"/>
                <a:gd name="connsiteY2" fmla="*/ 309138 h 313824"/>
                <a:gd name="connsiteX3" fmla="*/ 140225 w 413870"/>
                <a:gd name="connsiteY3" fmla="*/ 249871 h 313824"/>
                <a:gd name="connsiteX4" fmla="*/ 207958 w 413870"/>
                <a:gd name="connsiteY4" fmla="*/ 76305 h 313824"/>
                <a:gd name="connsiteX5" fmla="*/ 290508 w 413870"/>
                <a:gd name="connsiteY5" fmla="*/ 67838 h 313824"/>
                <a:gd name="connsiteX6" fmla="*/ 229125 w 413870"/>
                <a:gd name="connsiteY6" fmla="*/ 91121 h 313824"/>
                <a:gd name="connsiteX7" fmla="*/ 61908 w 413870"/>
                <a:gd name="connsiteY7" fmla="*/ 256221 h 313824"/>
                <a:gd name="connsiteX8" fmla="*/ 176208 w 413870"/>
                <a:gd name="connsiteY8" fmla="*/ 182138 h 313824"/>
                <a:gd name="connsiteX9" fmla="*/ 127525 w 413870"/>
                <a:gd name="connsiteY9" fmla="*/ 247755 h 313824"/>
                <a:gd name="connsiteX10" fmla="*/ 385758 w 413870"/>
                <a:gd name="connsiteY10" fmla="*/ 118638 h 313824"/>
                <a:gd name="connsiteX11" fmla="*/ 400575 w 413870"/>
                <a:gd name="connsiteY11" fmla="*/ 105 h 31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870" h="313824">
                  <a:moveTo>
                    <a:pt x="400575" y="105"/>
                  </a:moveTo>
                  <a:cubicBezTo>
                    <a:pt x="391050" y="3633"/>
                    <a:pt x="394577" y="88300"/>
                    <a:pt x="328608" y="139805"/>
                  </a:cubicBezTo>
                  <a:cubicBezTo>
                    <a:pt x="262638" y="191311"/>
                    <a:pt x="36155" y="290794"/>
                    <a:pt x="4758" y="309138"/>
                  </a:cubicBezTo>
                  <a:cubicBezTo>
                    <a:pt x="-26639" y="327482"/>
                    <a:pt x="106358" y="288676"/>
                    <a:pt x="140225" y="249871"/>
                  </a:cubicBezTo>
                  <a:cubicBezTo>
                    <a:pt x="174092" y="211066"/>
                    <a:pt x="182911" y="106644"/>
                    <a:pt x="207958" y="76305"/>
                  </a:cubicBezTo>
                  <a:cubicBezTo>
                    <a:pt x="233005" y="45966"/>
                    <a:pt x="286980" y="65369"/>
                    <a:pt x="290508" y="67838"/>
                  </a:cubicBezTo>
                  <a:cubicBezTo>
                    <a:pt x="294036" y="70307"/>
                    <a:pt x="267225" y="59724"/>
                    <a:pt x="229125" y="91121"/>
                  </a:cubicBezTo>
                  <a:cubicBezTo>
                    <a:pt x="191025" y="122518"/>
                    <a:pt x="70727" y="241052"/>
                    <a:pt x="61908" y="256221"/>
                  </a:cubicBezTo>
                  <a:cubicBezTo>
                    <a:pt x="53089" y="271390"/>
                    <a:pt x="165272" y="183549"/>
                    <a:pt x="176208" y="182138"/>
                  </a:cubicBezTo>
                  <a:cubicBezTo>
                    <a:pt x="187144" y="180727"/>
                    <a:pt x="92600" y="258338"/>
                    <a:pt x="127525" y="247755"/>
                  </a:cubicBezTo>
                  <a:cubicBezTo>
                    <a:pt x="162450" y="237172"/>
                    <a:pt x="340250" y="154974"/>
                    <a:pt x="385758" y="118638"/>
                  </a:cubicBezTo>
                  <a:cubicBezTo>
                    <a:pt x="431266" y="82302"/>
                    <a:pt x="410100" y="-3423"/>
                    <a:pt x="40057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19253FD7-EEAD-4B10-9250-210F458EF2DF}"/>
                </a:ext>
              </a:extLst>
            </p:cNvPr>
            <p:cNvSpPr/>
            <p:nvPr/>
          </p:nvSpPr>
          <p:spPr>
            <a:xfrm>
              <a:off x="6796503" y="2371969"/>
              <a:ext cx="807689" cy="771529"/>
            </a:xfrm>
            <a:custGeom>
              <a:avLst/>
              <a:gdLst>
                <a:gd name="connsiteX0" fmla="*/ 806564 w 807689"/>
                <a:gd name="connsiteY0" fmla="*/ 2931 h 771529"/>
                <a:gd name="connsiteX1" fmla="*/ 446730 w 807689"/>
                <a:gd name="connsiteY1" fmla="*/ 284448 h 771529"/>
                <a:gd name="connsiteX2" fmla="*/ 114 w 807689"/>
                <a:gd name="connsiteY2" fmla="*/ 771281 h 771529"/>
                <a:gd name="connsiteX3" fmla="*/ 402280 w 807689"/>
                <a:gd name="connsiteY3" fmla="*/ 352181 h 771529"/>
                <a:gd name="connsiteX4" fmla="*/ 328197 w 807689"/>
                <a:gd name="connsiteY4" fmla="*/ 453781 h 771529"/>
                <a:gd name="connsiteX5" fmla="*/ 806564 w 807689"/>
                <a:gd name="connsiteY5" fmla="*/ 2931 h 7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689" h="771529">
                  <a:moveTo>
                    <a:pt x="806564" y="2931"/>
                  </a:moveTo>
                  <a:cubicBezTo>
                    <a:pt x="826320" y="-25291"/>
                    <a:pt x="581138" y="156390"/>
                    <a:pt x="446730" y="284448"/>
                  </a:cubicBezTo>
                  <a:cubicBezTo>
                    <a:pt x="312322" y="412506"/>
                    <a:pt x="7522" y="759992"/>
                    <a:pt x="114" y="771281"/>
                  </a:cubicBezTo>
                  <a:cubicBezTo>
                    <a:pt x="-7294" y="782570"/>
                    <a:pt x="347600" y="405098"/>
                    <a:pt x="402280" y="352181"/>
                  </a:cubicBezTo>
                  <a:cubicBezTo>
                    <a:pt x="456960" y="299264"/>
                    <a:pt x="259053" y="511284"/>
                    <a:pt x="328197" y="453781"/>
                  </a:cubicBezTo>
                  <a:cubicBezTo>
                    <a:pt x="397341" y="396278"/>
                    <a:pt x="786808" y="31153"/>
                    <a:pt x="806564" y="2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A8DA20A3-220B-433C-A3BA-133271332650}"/>
                </a:ext>
              </a:extLst>
            </p:cNvPr>
            <p:cNvSpPr/>
            <p:nvPr/>
          </p:nvSpPr>
          <p:spPr>
            <a:xfrm>
              <a:off x="7865514" y="2329226"/>
              <a:ext cx="260837" cy="295570"/>
            </a:xfrm>
            <a:custGeom>
              <a:avLst/>
              <a:gdLst>
                <a:gd name="connsiteX0" fmla="*/ 260369 w 260837"/>
                <a:gd name="connsiteY0" fmla="*/ 1224 h 295570"/>
                <a:gd name="connsiteX1" fmla="*/ 158769 w 260837"/>
                <a:gd name="connsiteY1" fmla="*/ 193841 h 295570"/>
                <a:gd name="connsiteX2" fmla="*/ 19 w 260837"/>
                <a:gd name="connsiteY2" fmla="*/ 295441 h 295570"/>
                <a:gd name="connsiteX3" fmla="*/ 148186 w 260837"/>
                <a:gd name="connsiteY3" fmla="*/ 174791 h 295570"/>
                <a:gd name="connsiteX4" fmla="*/ 194753 w 260837"/>
                <a:gd name="connsiteY4" fmla="*/ 113407 h 295570"/>
                <a:gd name="connsiteX5" fmla="*/ 260369 w 260837"/>
                <a:gd name="connsiteY5" fmla="*/ 1224 h 29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37" h="295570">
                  <a:moveTo>
                    <a:pt x="260369" y="1224"/>
                  </a:moveTo>
                  <a:cubicBezTo>
                    <a:pt x="254372" y="14630"/>
                    <a:pt x="202161" y="144805"/>
                    <a:pt x="158769" y="193841"/>
                  </a:cubicBezTo>
                  <a:cubicBezTo>
                    <a:pt x="115377" y="242877"/>
                    <a:pt x="1783" y="298616"/>
                    <a:pt x="19" y="295441"/>
                  </a:cubicBezTo>
                  <a:cubicBezTo>
                    <a:pt x="-1745" y="292266"/>
                    <a:pt x="115730" y="205130"/>
                    <a:pt x="148186" y="174791"/>
                  </a:cubicBezTo>
                  <a:cubicBezTo>
                    <a:pt x="180642" y="144452"/>
                    <a:pt x="176408" y="138454"/>
                    <a:pt x="194753" y="113407"/>
                  </a:cubicBezTo>
                  <a:cubicBezTo>
                    <a:pt x="213097" y="88360"/>
                    <a:pt x="266366" y="-12182"/>
                    <a:pt x="260369" y="1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05DF22B9-3796-4938-AA21-F6C30635565F}"/>
                </a:ext>
              </a:extLst>
            </p:cNvPr>
            <p:cNvSpPr/>
            <p:nvPr/>
          </p:nvSpPr>
          <p:spPr>
            <a:xfrm>
              <a:off x="7647093" y="2555662"/>
              <a:ext cx="317713" cy="387540"/>
            </a:xfrm>
            <a:custGeom>
              <a:avLst/>
              <a:gdLst>
                <a:gd name="connsiteX0" fmla="*/ 317395 w 317713"/>
                <a:gd name="connsiteY0" fmla="*/ 1801 h 387540"/>
                <a:gd name="connsiteX1" fmla="*/ 206270 w 317713"/>
                <a:gd name="connsiteY1" fmla="*/ 116101 h 387540"/>
                <a:gd name="connsiteX2" fmla="*/ 26882 w 317713"/>
                <a:gd name="connsiteY2" fmla="*/ 347876 h 387540"/>
                <a:gd name="connsiteX3" fmla="*/ 18945 w 317713"/>
                <a:gd name="connsiteY3" fmla="*/ 368513 h 387540"/>
                <a:gd name="connsiteX4" fmla="*/ 201507 w 317713"/>
                <a:gd name="connsiteY4" fmla="*/ 151026 h 387540"/>
                <a:gd name="connsiteX5" fmla="*/ 172932 w 317713"/>
                <a:gd name="connsiteY5" fmla="*/ 200238 h 387540"/>
                <a:gd name="connsiteX6" fmla="*/ 317395 w 317713"/>
                <a:gd name="connsiteY6" fmla="*/ 1801 h 38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13" h="387540">
                  <a:moveTo>
                    <a:pt x="317395" y="1801"/>
                  </a:moveTo>
                  <a:cubicBezTo>
                    <a:pt x="322951" y="-12222"/>
                    <a:pt x="254689" y="58422"/>
                    <a:pt x="206270" y="116101"/>
                  </a:cubicBezTo>
                  <a:cubicBezTo>
                    <a:pt x="157851" y="173780"/>
                    <a:pt x="58103" y="305807"/>
                    <a:pt x="26882" y="347876"/>
                  </a:cubicBezTo>
                  <a:cubicBezTo>
                    <a:pt x="-4339" y="389945"/>
                    <a:pt x="-10159" y="401321"/>
                    <a:pt x="18945" y="368513"/>
                  </a:cubicBezTo>
                  <a:cubicBezTo>
                    <a:pt x="48049" y="335705"/>
                    <a:pt x="175842" y="179072"/>
                    <a:pt x="201507" y="151026"/>
                  </a:cubicBezTo>
                  <a:cubicBezTo>
                    <a:pt x="227171" y="122980"/>
                    <a:pt x="155205" y="222198"/>
                    <a:pt x="172932" y="200238"/>
                  </a:cubicBezTo>
                  <a:cubicBezTo>
                    <a:pt x="190659" y="178278"/>
                    <a:pt x="311839" y="15824"/>
                    <a:pt x="317395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D916C0B6-AB0D-47B0-8610-ADF7421F6764}"/>
                </a:ext>
              </a:extLst>
            </p:cNvPr>
            <p:cNvSpPr/>
            <p:nvPr/>
          </p:nvSpPr>
          <p:spPr>
            <a:xfrm>
              <a:off x="7430362" y="1864619"/>
              <a:ext cx="538656" cy="603171"/>
            </a:xfrm>
            <a:custGeom>
              <a:avLst/>
              <a:gdLst>
                <a:gd name="connsiteX0" fmla="*/ 426176 w 538656"/>
                <a:gd name="connsiteY0" fmla="*/ 694 h 603171"/>
                <a:gd name="connsiteX1" fmla="*/ 453163 w 538656"/>
                <a:gd name="connsiteY1" fmla="*/ 130869 h 603171"/>
                <a:gd name="connsiteX2" fmla="*/ 516663 w 538656"/>
                <a:gd name="connsiteY2" fmla="*/ 199131 h 603171"/>
                <a:gd name="connsiteX3" fmla="*/ 532538 w 538656"/>
                <a:gd name="connsiteY3" fmla="*/ 245169 h 603171"/>
                <a:gd name="connsiteX4" fmla="*/ 421413 w 538656"/>
                <a:gd name="connsiteY4" fmla="*/ 153094 h 603171"/>
                <a:gd name="connsiteX5" fmla="*/ 375376 w 538656"/>
                <a:gd name="connsiteY5" fmla="*/ 197544 h 603171"/>
                <a:gd name="connsiteX6" fmla="*/ 176938 w 538656"/>
                <a:gd name="connsiteY6" fmla="*/ 476944 h 603171"/>
                <a:gd name="connsiteX7" fmla="*/ 726 w 538656"/>
                <a:gd name="connsiteY7" fmla="*/ 602356 h 603171"/>
                <a:gd name="connsiteX8" fmla="*/ 245201 w 538656"/>
                <a:gd name="connsiteY8" fmla="*/ 422969 h 603171"/>
                <a:gd name="connsiteX9" fmla="*/ 275363 w 538656"/>
                <a:gd name="connsiteY9" fmla="*/ 389631 h 603171"/>
                <a:gd name="connsiteX10" fmla="*/ 403951 w 538656"/>
                <a:gd name="connsiteY10" fmla="*/ 156269 h 603171"/>
                <a:gd name="connsiteX11" fmla="*/ 407126 w 538656"/>
                <a:gd name="connsiteY11" fmla="*/ 81656 h 603171"/>
                <a:gd name="connsiteX12" fmla="*/ 426176 w 538656"/>
                <a:gd name="connsiteY12" fmla="*/ 694 h 6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8656" h="603171">
                  <a:moveTo>
                    <a:pt x="426176" y="694"/>
                  </a:moveTo>
                  <a:cubicBezTo>
                    <a:pt x="433849" y="8896"/>
                    <a:pt x="438082" y="97796"/>
                    <a:pt x="453163" y="130869"/>
                  </a:cubicBezTo>
                  <a:cubicBezTo>
                    <a:pt x="468244" y="163942"/>
                    <a:pt x="503434" y="180081"/>
                    <a:pt x="516663" y="199131"/>
                  </a:cubicBezTo>
                  <a:cubicBezTo>
                    <a:pt x="529892" y="218181"/>
                    <a:pt x="548413" y="252842"/>
                    <a:pt x="532538" y="245169"/>
                  </a:cubicBezTo>
                  <a:cubicBezTo>
                    <a:pt x="516663" y="237496"/>
                    <a:pt x="447607" y="161031"/>
                    <a:pt x="421413" y="153094"/>
                  </a:cubicBezTo>
                  <a:cubicBezTo>
                    <a:pt x="395219" y="145157"/>
                    <a:pt x="416122" y="143569"/>
                    <a:pt x="375376" y="197544"/>
                  </a:cubicBezTo>
                  <a:cubicBezTo>
                    <a:pt x="334630" y="251519"/>
                    <a:pt x="239380" y="409475"/>
                    <a:pt x="176938" y="476944"/>
                  </a:cubicBezTo>
                  <a:cubicBezTo>
                    <a:pt x="114496" y="544413"/>
                    <a:pt x="-10651" y="611352"/>
                    <a:pt x="726" y="602356"/>
                  </a:cubicBezTo>
                  <a:cubicBezTo>
                    <a:pt x="12103" y="593360"/>
                    <a:pt x="199428" y="458423"/>
                    <a:pt x="245201" y="422969"/>
                  </a:cubicBezTo>
                  <a:cubicBezTo>
                    <a:pt x="290974" y="387515"/>
                    <a:pt x="248905" y="434081"/>
                    <a:pt x="275363" y="389631"/>
                  </a:cubicBezTo>
                  <a:cubicBezTo>
                    <a:pt x="301821" y="345181"/>
                    <a:pt x="381991" y="207598"/>
                    <a:pt x="403951" y="156269"/>
                  </a:cubicBezTo>
                  <a:cubicBezTo>
                    <a:pt x="425911" y="104940"/>
                    <a:pt x="406068" y="104146"/>
                    <a:pt x="407126" y="81656"/>
                  </a:cubicBezTo>
                  <a:cubicBezTo>
                    <a:pt x="408184" y="59166"/>
                    <a:pt x="418503" y="-7508"/>
                    <a:pt x="426176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DFB5A8B7-7485-4461-A5BB-F941F6C01D15}"/>
                </a:ext>
              </a:extLst>
            </p:cNvPr>
            <p:cNvSpPr/>
            <p:nvPr/>
          </p:nvSpPr>
          <p:spPr>
            <a:xfrm>
              <a:off x="8096930" y="1653098"/>
              <a:ext cx="536970" cy="781305"/>
            </a:xfrm>
            <a:custGeom>
              <a:avLst/>
              <a:gdLst>
                <a:gd name="connsiteX0" fmla="*/ 536953 w 536970"/>
                <a:gd name="connsiteY0" fmla="*/ 33885 h 781305"/>
                <a:gd name="connsiteX1" fmla="*/ 469220 w 536970"/>
                <a:gd name="connsiteY1" fmla="*/ 258252 h 781305"/>
                <a:gd name="connsiteX2" fmla="*/ 441703 w 536970"/>
                <a:gd name="connsiteY2" fmla="*/ 300585 h 781305"/>
                <a:gd name="connsiteX3" fmla="*/ 306237 w 536970"/>
                <a:gd name="connsiteY3" fmla="*/ 279419 h 781305"/>
                <a:gd name="connsiteX4" fmla="*/ 448053 w 536970"/>
                <a:gd name="connsiteY4" fmla="*/ 306935 h 781305"/>
                <a:gd name="connsiteX5" fmla="*/ 268137 w 536970"/>
                <a:gd name="connsiteY5" fmla="*/ 306935 h 781305"/>
                <a:gd name="connsiteX6" fmla="*/ 323170 w 536970"/>
                <a:gd name="connsiteY6" fmla="*/ 368319 h 781305"/>
                <a:gd name="connsiteX7" fmla="*/ 217337 w 536970"/>
                <a:gd name="connsiteY7" fmla="*/ 400069 h 781305"/>
                <a:gd name="connsiteX8" fmla="*/ 117853 w 536970"/>
                <a:gd name="connsiteY8" fmla="*/ 427585 h 781305"/>
                <a:gd name="connsiteX9" fmla="*/ 75520 w 536970"/>
                <a:gd name="connsiteY9" fmla="*/ 455102 h 781305"/>
                <a:gd name="connsiteX10" fmla="*/ 56470 w 536970"/>
                <a:gd name="connsiteY10" fmla="*/ 465685 h 781305"/>
                <a:gd name="connsiteX11" fmla="*/ 12020 w 536970"/>
                <a:gd name="connsiteY11" fmla="*/ 730269 h 781305"/>
                <a:gd name="connsiteX12" fmla="*/ 9903 w 536970"/>
                <a:gd name="connsiteY12" fmla="*/ 755669 h 781305"/>
                <a:gd name="connsiteX13" fmla="*/ 128437 w 536970"/>
                <a:gd name="connsiteY13" fmla="*/ 444519 h 781305"/>
                <a:gd name="connsiteX14" fmla="*/ 287187 w 536970"/>
                <a:gd name="connsiteY14" fmla="*/ 355619 h 781305"/>
                <a:gd name="connsiteX15" fmla="*/ 420537 w 536970"/>
                <a:gd name="connsiteY15" fmla="*/ 315402 h 781305"/>
                <a:gd name="connsiteX16" fmla="*/ 439587 w 536970"/>
                <a:gd name="connsiteY16" fmla="*/ 281535 h 781305"/>
                <a:gd name="connsiteX17" fmla="*/ 414187 w 536970"/>
                <a:gd name="connsiteY17" fmla="*/ 19 h 781305"/>
                <a:gd name="connsiteX18" fmla="*/ 441703 w 536970"/>
                <a:gd name="connsiteY18" fmla="*/ 296352 h 781305"/>
                <a:gd name="connsiteX19" fmla="*/ 475570 w 536970"/>
                <a:gd name="connsiteY19" fmla="*/ 127019 h 781305"/>
                <a:gd name="connsiteX20" fmla="*/ 536953 w 536970"/>
                <a:gd name="connsiteY20" fmla="*/ 33885 h 78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6970" h="781305">
                  <a:moveTo>
                    <a:pt x="536953" y="33885"/>
                  </a:moveTo>
                  <a:cubicBezTo>
                    <a:pt x="535895" y="55757"/>
                    <a:pt x="485095" y="213802"/>
                    <a:pt x="469220" y="258252"/>
                  </a:cubicBezTo>
                  <a:cubicBezTo>
                    <a:pt x="453345" y="302702"/>
                    <a:pt x="468867" y="297057"/>
                    <a:pt x="441703" y="300585"/>
                  </a:cubicBezTo>
                  <a:cubicBezTo>
                    <a:pt x="414539" y="304113"/>
                    <a:pt x="305179" y="278361"/>
                    <a:pt x="306237" y="279419"/>
                  </a:cubicBezTo>
                  <a:cubicBezTo>
                    <a:pt x="307295" y="280477"/>
                    <a:pt x="454403" y="302349"/>
                    <a:pt x="448053" y="306935"/>
                  </a:cubicBezTo>
                  <a:cubicBezTo>
                    <a:pt x="441703" y="311521"/>
                    <a:pt x="288951" y="296704"/>
                    <a:pt x="268137" y="306935"/>
                  </a:cubicBezTo>
                  <a:cubicBezTo>
                    <a:pt x="247323" y="317166"/>
                    <a:pt x="331637" y="352797"/>
                    <a:pt x="323170" y="368319"/>
                  </a:cubicBezTo>
                  <a:cubicBezTo>
                    <a:pt x="314703" y="383841"/>
                    <a:pt x="251556" y="390191"/>
                    <a:pt x="217337" y="400069"/>
                  </a:cubicBezTo>
                  <a:cubicBezTo>
                    <a:pt x="183118" y="409947"/>
                    <a:pt x="141489" y="418413"/>
                    <a:pt x="117853" y="427585"/>
                  </a:cubicBezTo>
                  <a:cubicBezTo>
                    <a:pt x="94217" y="436757"/>
                    <a:pt x="85750" y="448752"/>
                    <a:pt x="75520" y="455102"/>
                  </a:cubicBezTo>
                  <a:cubicBezTo>
                    <a:pt x="65290" y="461452"/>
                    <a:pt x="67053" y="419824"/>
                    <a:pt x="56470" y="465685"/>
                  </a:cubicBezTo>
                  <a:cubicBezTo>
                    <a:pt x="45887" y="511546"/>
                    <a:pt x="19781" y="681938"/>
                    <a:pt x="12020" y="730269"/>
                  </a:cubicBezTo>
                  <a:cubicBezTo>
                    <a:pt x="4259" y="778600"/>
                    <a:pt x="-9500" y="803294"/>
                    <a:pt x="9903" y="755669"/>
                  </a:cubicBezTo>
                  <a:cubicBezTo>
                    <a:pt x="29306" y="708044"/>
                    <a:pt x="82223" y="511194"/>
                    <a:pt x="128437" y="444519"/>
                  </a:cubicBezTo>
                  <a:cubicBezTo>
                    <a:pt x="174651" y="377844"/>
                    <a:pt x="238504" y="377138"/>
                    <a:pt x="287187" y="355619"/>
                  </a:cubicBezTo>
                  <a:cubicBezTo>
                    <a:pt x="335870" y="334100"/>
                    <a:pt x="395137" y="327749"/>
                    <a:pt x="420537" y="315402"/>
                  </a:cubicBezTo>
                  <a:cubicBezTo>
                    <a:pt x="445937" y="303055"/>
                    <a:pt x="440645" y="334099"/>
                    <a:pt x="439587" y="281535"/>
                  </a:cubicBezTo>
                  <a:cubicBezTo>
                    <a:pt x="438529" y="228971"/>
                    <a:pt x="413834" y="-2450"/>
                    <a:pt x="414187" y="19"/>
                  </a:cubicBezTo>
                  <a:cubicBezTo>
                    <a:pt x="414540" y="2488"/>
                    <a:pt x="431473" y="275185"/>
                    <a:pt x="441703" y="296352"/>
                  </a:cubicBezTo>
                  <a:cubicBezTo>
                    <a:pt x="451933" y="317519"/>
                    <a:pt x="460401" y="167941"/>
                    <a:pt x="475570" y="127019"/>
                  </a:cubicBezTo>
                  <a:cubicBezTo>
                    <a:pt x="490739" y="86097"/>
                    <a:pt x="538011" y="12013"/>
                    <a:pt x="536953" y="33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2EB91426-B7BD-4282-8D87-71CC8B7EC482}"/>
                </a:ext>
              </a:extLst>
            </p:cNvPr>
            <p:cNvSpPr/>
            <p:nvPr/>
          </p:nvSpPr>
          <p:spPr>
            <a:xfrm>
              <a:off x="7948023" y="1503909"/>
              <a:ext cx="288400" cy="509540"/>
            </a:xfrm>
            <a:custGeom>
              <a:avLst/>
              <a:gdLst>
                <a:gd name="connsiteX0" fmla="*/ 285810 w 288400"/>
                <a:gd name="connsiteY0" fmla="*/ 1041 h 509540"/>
                <a:gd name="connsiteX1" fmla="*/ 177860 w 288400"/>
                <a:gd name="connsiteY1" fmla="*/ 136508 h 509540"/>
                <a:gd name="connsiteX2" fmla="*/ 29694 w 288400"/>
                <a:gd name="connsiteY2" fmla="*/ 212708 h 509540"/>
                <a:gd name="connsiteX3" fmla="*/ 14877 w 288400"/>
                <a:gd name="connsiteY3" fmla="*/ 208474 h 509540"/>
                <a:gd name="connsiteX4" fmla="*/ 199027 w 288400"/>
                <a:gd name="connsiteY4" fmla="*/ 128041 h 509540"/>
                <a:gd name="connsiteX5" fmla="*/ 23344 w 288400"/>
                <a:gd name="connsiteY5" fmla="*/ 276208 h 509540"/>
                <a:gd name="connsiteX6" fmla="*/ 31810 w 288400"/>
                <a:gd name="connsiteY6" fmla="*/ 401091 h 509540"/>
                <a:gd name="connsiteX7" fmla="*/ 46627 w 288400"/>
                <a:gd name="connsiteY7" fmla="*/ 449774 h 509540"/>
                <a:gd name="connsiteX8" fmla="*/ 254060 w 288400"/>
                <a:gd name="connsiteY8" fmla="*/ 509041 h 509540"/>
                <a:gd name="connsiteX9" fmla="*/ 52977 w 288400"/>
                <a:gd name="connsiteY9" fmla="*/ 475174 h 509540"/>
                <a:gd name="connsiteX10" fmla="*/ 19110 w 288400"/>
                <a:gd name="connsiteY10" fmla="*/ 422258 h 509540"/>
                <a:gd name="connsiteX11" fmla="*/ 61444 w 288400"/>
                <a:gd name="connsiteY11" fmla="*/ 288908 h 509540"/>
                <a:gd name="connsiteX12" fmla="*/ 67794 w 288400"/>
                <a:gd name="connsiteY12" fmla="*/ 214824 h 509540"/>
                <a:gd name="connsiteX13" fmla="*/ 285810 w 288400"/>
                <a:gd name="connsiteY13" fmla="*/ 1041 h 50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400" h="509540">
                  <a:moveTo>
                    <a:pt x="285810" y="1041"/>
                  </a:moveTo>
                  <a:cubicBezTo>
                    <a:pt x="304154" y="-12012"/>
                    <a:pt x="220546" y="101230"/>
                    <a:pt x="177860" y="136508"/>
                  </a:cubicBezTo>
                  <a:cubicBezTo>
                    <a:pt x="135174" y="171786"/>
                    <a:pt x="56858" y="200714"/>
                    <a:pt x="29694" y="212708"/>
                  </a:cubicBezTo>
                  <a:cubicBezTo>
                    <a:pt x="2530" y="224702"/>
                    <a:pt x="-13345" y="222585"/>
                    <a:pt x="14877" y="208474"/>
                  </a:cubicBezTo>
                  <a:cubicBezTo>
                    <a:pt x="43099" y="194363"/>
                    <a:pt x="197616" y="116752"/>
                    <a:pt x="199027" y="128041"/>
                  </a:cubicBezTo>
                  <a:cubicBezTo>
                    <a:pt x="200438" y="139330"/>
                    <a:pt x="51213" y="230700"/>
                    <a:pt x="23344" y="276208"/>
                  </a:cubicBezTo>
                  <a:cubicBezTo>
                    <a:pt x="-4525" y="321716"/>
                    <a:pt x="27930" y="372163"/>
                    <a:pt x="31810" y="401091"/>
                  </a:cubicBezTo>
                  <a:cubicBezTo>
                    <a:pt x="35690" y="430019"/>
                    <a:pt x="9585" y="431782"/>
                    <a:pt x="46627" y="449774"/>
                  </a:cubicBezTo>
                  <a:cubicBezTo>
                    <a:pt x="83669" y="467766"/>
                    <a:pt x="253002" y="504808"/>
                    <a:pt x="254060" y="509041"/>
                  </a:cubicBezTo>
                  <a:cubicBezTo>
                    <a:pt x="255118" y="513274"/>
                    <a:pt x="92135" y="489638"/>
                    <a:pt x="52977" y="475174"/>
                  </a:cubicBezTo>
                  <a:cubicBezTo>
                    <a:pt x="13819" y="460710"/>
                    <a:pt x="17699" y="453302"/>
                    <a:pt x="19110" y="422258"/>
                  </a:cubicBezTo>
                  <a:cubicBezTo>
                    <a:pt x="20521" y="391214"/>
                    <a:pt x="53330" y="323480"/>
                    <a:pt x="61444" y="288908"/>
                  </a:cubicBezTo>
                  <a:cubicBezTo>
                    <a:pt x="69558" y="254336"/>
                    <a:pt x="32164" y="257510"/>
                    <a:pt x="67794" y="214824"/>
                  </a:cubicBezTo>
                  <a:cubicBezTo>
                    <a:pt x="103424" y="172138"/>
                    <a:pt x="267466" y="14094"/>
                    <a:pt x="285810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0DA80327-7766-4624-AC9C-01DDEFF86901}"/>
                </a:ext>
              </a:extLst>
            </p:cNvPr>
            <p:cNvSpPr/>
            <p:nvPr/>
          </p:nvSpPr>
          <p:spPr>
            <a:xfrm>
              <a:off x="7847262" y="1625124"/>
              <a:ext cx="242832" cy="285292"/>
            </a:xfrm>
            <a:custGeom>
              <a:avLst/>
              <a:gdLst>
                <a:gd name="connsiteX0" fmla="*/ 153738 w 242832"/>
                <a:gd name="connsiteY0" fmla="*/ 476 h 285292"/>
                <a:gd name="connsiteX1" fmla="*/ 145271 w 242832"/>
                <a:gd name="connsiteY1" fmla="*/ 55509 h 285292"/>
                <a:gd name="connsiteX2" fmla="*/ 88121 w 242832"/>
                <a:gd name="connsiteY2" fmla="*/ 182509 h 285292"/>
                <a:gd name="connsiteX3" fmla="*/ 5571 w 242832"/>
                <a:gd name="connsiteY3" fmla="*/ 275643 h 285292"/>
                <a:gd name="connsiteX4" fmla="*/ 26738 w 242832"/>
                <a:gd name="connsiteY4" fmla="*/ 260826 h 285292"/>
                <a:gd name="connsiteX5" fmla="*/ 181255 w 242832"/>
                <a:gd name="connsiteY5" fmla="*/ 85143 h 285292"/>
                <a:gd name="connsiteX6" fmla="*/ 242638 w 242832"/>
                <a:gd name="connsiteY6" fmla="*/ 23759 h 285292"/>
                <a:gd name="connsiteX7" fmla="*/ 164321 w 242832"/>
                <a:gd name="connsiteY7" fmla="*/ 83026 h 285292"/>
                <a:gd name="connsiteX8" fmla="*/ 153738 w 242832"/>
                <a:gd name="connsiteY8" fmla="*/ 476 h 28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32" h="285292">
                  <a:moveTo>
                    <a:pt x="153738" y="476"/>
                  </a:moveTo>
                  <a:cubicBezTo>
                    <a:pt x="150563" y="-4110"/>
                    <a:pt x="156207" y="25170"/>
                    <a:pt x="145271" y="55509"/>
                  </a:cubicBezTo>
                  <a:cubicBezTo>
                    <a:pt x="134335" y="85848"/>
                    <a:pt x="111404" y="145820"/>
                    <a:pt x="88121" y="182509"/>
                  </a:cubicBezTo>
                  <a:cubicBezTo>
                    <a:pt x="64838" y="219198"/>
                    <a:pt x="15801" y="262590"/>
                    <a:pt x="5571" y="275643"/>
                  </a:cubicBezTo>
                  <a:cubicBezTo>
                    <a:pt x="-4659" y="288696"/>
                    <a:pt x="-2543" y="292576"/>
                    <a:pt x="26738" y="260826"/>
                  </a:cubicBezTo>
                  <a:cubicBezTo>
                    <a:pt x="56019" y="229076"/>
                    <a:pt x="145272" y="124654"/>
                    <a:pt x="181255" y="85143"/>
                  </a:cubicBezTo>
                  <a:cubicBezTo>
                    <a:pt x="217238" y="45632"/>
                    <a:pt x="245460" y="24112"/>
                    <a:pt x="242638" y="23759"/>
                  </a:cubicBezTo>
                  <a:cubicBezTo>
                    <a:pt x="239816" y="23406"/>
                    <a:pt x="177021" y="81615"/>
                    <a:pt x="164321" y="83026"/>
                  </a:cubicBezTo>
                  <a:cubicBezTo>
                    <a:pt x="151621" y="84437"/>
                    <a:pt x="156913" y="5062"/>
                    <a:pt x="153738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06F909B4-EEC0-4CAA-9E08-C85656C43048}"/>
                </a:ext>
              </a:extLst>
            </p:cNvPr>
            <p:cNvSpPr/>
            <p:nvPr/>
          </p:nvSpPr>
          <p:spPr>
            <a:xfrm>
              <a:off x="8059892" y="1684025"/>
              <a:ext cx="222141" cy="309566"/>
            </a:xfrm>
            <a:custGeom>
              <a:avLst/>
              <a:gdLst>
                <a:gd name="connsiteX0" fmla="*/ 13075 w 222141"/>
                <a:gd name="connsiteY0" fmla="*/ 842 h 309566"/>
                <a:gd name="connsiteX1" fmla="*/ 2491 w 222141"/>
                <a:gd name="connsiteY1" fmla="*/ 182875 h 309566"/>
                <a:gd name="connsiteX2" fmla="*/ 68108 w 222141"/>
                <a:gd name="connsiteY2" fmla="*/ 218858 h 309566"/>
                <a:gd name="connsiteX3" fmla="*/ 220508 w 222141"/>
                <a:gd name="connsiteY3" fmla="*/ 307758 h 309566"/>
                <a:gd name="connsiteX4" fmla="*/ 140075 w 222141"/>
                <a:gd name="connsiteY4" fmla="*/ 276008 h 309566"/>
                <a:gd name="connsiteX5" fmla="*/ 6725 w 222141"/>
                <a:gd name="connsiteY5" fmla="*/ 244258 h 309566"/>
                <a:gd name="connsiteX6" fmla="*/ 30008 w 222141"/>
                <a:gd name="connsiteY6" fmla="*/ 216742 h 309566"/>
                <a:gd name="connsiteX7" fmla="*/ 27891 w 222141"/>
                <a:gd name="connsiteY7" fmla="*/ 140542 h 309566"/>
                <a:gd name="connsiteX8" fmla="*/ 23658 w 222141"/>
                <a:gd name="connsiteY8" fmla="*/ 121492 h 309566"/>
                <a:gd name="connsiteX9" fmla="*/ 6725 w 222141"/>
                <a:gd name="connsiteY9" fmla="*/ 115142 h 309566"/>
                <a:gd name="connsiteX10" fmla="*/ 13075 w 222141"/>
                <a:gd name="connsiteY10" fmla="*/ 842 h 30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41" h="309566">
                  <a:moveTo>
                    <a:pt x="13075" y="842"/>
                  </a:moveTo>
                  <a:cubicBezTo>
                    <a:pt x="12369" y="12131"/>
                    <a:pt x="-6681" y="146539"/>
                    <a:pt x="2491" y="182875"/>
                  </a:cubicBezTo>
                  <a:cubicBezTo>
                    <a:pt x="11663" y="219211"/>
                    <a:pt x="31772" y="198044"/>
                    <a:pt x="68108" y="218858"/>
                  </a:cubicBezTo>
                  <a:cubicBezTo>
                    <a:pt x="104444" y="239672"/>
                    <a:pt x="208514" y="298233"/>
                    <a:pt x="220508" y="307758"/>
                  </a:cubicBezTo>
                  <a:cubicBezTo>
                    <a:pt x="232502" y="317283"/>
                    <a:pt x="175706" y="286591"/>
                    <a:pt x="140075" y="276008"/>
                  </a:cubicBezTo>
                  <a:cubicBezTo>
                    <a:pt x="104445" y="265425"/>
                    <a:pt x="25070" y="254136"/>
                    <a:pt x="6725" y="244258"/>
                  </a:cubicBezTo>
                  <a:cubicBezTo>
                    <a:pt x="-11620" y="234380"/>
                    <a:pt x="26480" y="234028"/>
                    <a:pt x="30008" y="216742"/>
                  </a:cubicBezTo>
                  <a:cubicBezTo>
                    <a:pt x="33536" y="199456"/>
                    <a:pt x="28949" y="156417"/>
                    <a:pt x="27891" y="140542"/>
                  </a:cubicBezTo>
                  <a:cubicBezTo>
                    <a:pt x="26833" y="124667"/>
                    <a:pt x="27186" y="125725"/>
                    <a:pt x="23658" y="121492"/>
                  </a:cubicBezTo>
                  <a:cubicBezTo>
                    <a:pt x="20130" y="117259"/>
                    <a:pt x="8136" y="135250"/>
                    <a:pt x="6725" y="115142"/>
                  </a:cubicBezTo>
                  <a:cubicBezTo>
                    <a:pt x="5314" y="95034"/>
                    <a:pt x="13781" y="-10447"/>
                    <a:pt x="13075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5DDDA228-B9CB-4692-881F-365C0917613F}"/>
                </a:ext>
              </a:extLst>
            </p:cNvPr>
            <p:cNvSpPr/>
            <p:nvPr/>
          </p:nvSpPr>
          <p:spPr>
            <a:xfrm>
              <a:off x="8217793" y="1371589"/>
              <a:ext cx="754761" cy="549835"/>
            </a:xfrm>
            <a:custGeom>
              <a:avLst/>
              <a:gdLst>
                <a:gd name="connsiteX0" fmla="*/ 64724 w 754761"/>
                <a:gd name="connsiteY0" fmla="*/ 11 h 549835"/>
                <a:gd name="connsiteX1" fmla="*/ 22390 w 754761"/>
                <a:gd name="connsiteY1" fmla="*/ 156644 h 549835"/>
                <a:gd name="connsiteX2" fmla="*/ 3340 w 754761"/>
                <a:gd name="connsiteY2" fmla="*/ 184161 h 549835"/>
                <a:gd name="connsiteX3" fmla="*/ 90124 w 754761"/>
                <a:gd name="connsiteY3" fmla="*/ 302694 h 549835"/>
                <a:gd name="connsiteX4" fmla="*/ 248874 w 754761"/>
                <a:gd name="connsiteY4" fmla="*/ 546111 h 549835"/>
                <a:gd name="connsiteX5" fmla="*/ 210774 w 754761"/>
                <a:gd name="connsiteY5" fmla="*/ 446628 h 549835"/>
                <a:gd name="connsiteX6" fmla="*/ 185374 w 754761"/>
                <a:gd name="connsiteY6" fmla="*/ 397944 h 549835"/>
                <a:gd name="connsiteX7" fmla="*/ 28740 w 754761"/>
                <a:gd name="connsiteY7" fmla="*/ 186278 h 549835"/>
                <a:gd name="connsiteX8" fmla="*/ 77424 w 754761"/>
                <a:gd name="connsiteY8" fmla="*/ 203211 h 549835"/>
                <a:gd name="connsiteX9" fmla="*/ 181140 w 754761"/>
                <a:gd name="connsiteY9" fmla="*/ 300578 h 549835"/>
                <a:gd name="connsiteX10" fmla="*/ 409740 w 754761"/>
                <a:gd name="connsiteY10" fmla="*/ 364078 h 549835"/>
                <a:gd name="connsiteX11" fmla="*/ 238290 w 754761"/>
                <a:gd name="connsiteY11" fmla="*/ 304811 h 549835"/>
                <a:gd name="connsiteX12" fmla="*/ 85890 w 754761"/>
                <a:gd name="connsiteY12" fmla="*/ 188394 h 549835"/>
                <a:gd name="connsiteX13" fmla="*/ 208657 w 754761"/>
                <a:gd name="connsiteY13" fmla="*/ 247661 h 549835"/>
                <a:gd name="connsiteX14" fmla="*/ 481707 w 754761"/>
                <a:gd name="connsiteY14" fmla="*/ 336561 h 549835"/>
                <a:gd name="connsiteX15" fmla="*/ 754757 w 754761"/>
                <a:gd name="connsiteY15" fmla="*/ 258244 h 549835"/>
                <a:gd name="connsiteX16" fmla="*/ 475357 w 754761"/>
                <a:gd name="connsiteY16" fmla="*/ 309044 h 549835"/>
                <a:gd name="connsiteX17" fmla="*/ 335657 w 754761"/>
                <a:gd name="connsiteY17" fmla="*/ 311161 h 549835"/>
                <a:gd name="connsiteX18" fmla="*/ 204424 w 754761"/>
                <a:gd name="connsiteY18" fmla="*/ 232844 h 549835"/>
                <a:gd name="connsiteX19" fmla="*/ 98590 w 754761"/>
                <a:gd name="connsiteY19" fmla="*/ 101611 h 549835"/>
                <a:gd name="connsiteX20" fmla="*/ 107057 w 754761"/>
                <a:gd name="connsiteY20" fmla="*/ 184161 h 549835"/>
                <a:gd name="connsiteX21" fmla="*/ 52024 w 754761"/>
                <a:gd name="connsiteY21" fmla="*/ 165111 h 549835"/>
                <a:gd name="connsiteX22" fmla="*/ 64724 w 754761"/>
                <a:gd name="connsiteY22" fmla="*/ 11 h 54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4761" h="549835">
                  <a:moveTo>
                    <a:pt x="64724" y="11"/>
                  </a:moveTo>
                  <a:cubicBezTo>
                    <a:pt x="59785" y="-1400"/>
                    <a:pt x="32621" y="125952"/>
                    <a:pt x="22390" y="156644"/>
                  </a:cubicBezTo>
                  <a:cubicBezTo>
                    <a:pt x="12159" y="187336"/>
                    <a:pt x="-7949" y="159819"/>
                    <a:pt x="3340" y="184161"/>
                  </a:cubicBezTo>
                  <a:cubicBezTo>
                    <a:pt x="14629" y="208503"/>
                    <a:pt x="49202" y="242369"/>
                    <a:pt x="90124" y="302694"/>
                  </a:cubicBezTo>
                  <a:cubicBezTo>
                    <a:pt x="131046" y="363019"/>
                    <a:pt x="228766" y="522122"/>
                    <a:pt x="248874" y="546111"/>
                  </a:cubicBezTo>
                  <a:cubicBezTo>
                    <a:pt x="268982" y="570100"/>
                    <a:pt x="221357" y="471322"/>
                    <a:pt x="210774" y="446628"/>
                  </a:cubicBezTo>
                  <a:cubicBezTo>
                    <a:pt x="200191" y="421934"/>
                    <a:pt x="215713" y="441336"/>
                    <a:pt x="185374" y="397944"/>
                  </a:cubicBezTo>
                  <a:cubicBezTo>
                    <a:pt x="155035" y="354552"/>
                    <a:pt x="46732" y="218733"/>
                    <a:pt x="28740" y="186278"/>
                  </a:cubicBezTo>
                  <a:cubicBezTo>
                    <a:pt x="10748" y="153823"/>
                    <a:pt x="52024" y="184161"/>
                    <a:pt x="77424" y="203211"/>
                  </a:cubicBezTo>
                  <a:cubicBezTo>
                    <a:pt x="102824" y="222261"/>
                    <a:pt x="125754" y="273767"/>
                    <a:pt x="181140" y="300578"/>
                  </a:cubicBezTo>
                  <a:cubicBezTo>
                    <a:pt x="236526" y="327389"/>
                    <a:pt x="400215" y="363373"/>
                    <a:pt x="409740" y="364078"/>
                  </a:cubicBezTo>
                  <a:cubicBezTo>
                    <a:pt x="419265" y="364783"/>
                    <a:pt x="292265" y="334092"/>
                    <a:pt x="238290" y="304811"/>
                  </a:cubicBezTo>
                  <a:cubicBezTo>
                    <a:pt x="184315" y="275530"/>
                    <a:pt x="90829" y="197919"/>
                    <a:pt x="85890" y="188394"/>
                  </a:cubicBezTo>
                  <a:cubicBezTo>
                    <a:pt x="80951" y="178869"/>
                    <a:pt x="142687" y="222966"/>
                    <a:pt x="208657" y="247661"/>
                  </a:cubicBezTo>
                  <a:cubicBezTo>
                    <a:pt x="274627" y="272356"/>
                    <a:pt x="390690" y="334797"/>
                    <a:pt x="481707" y="336561"/>
                  </a:cubicBezTo>
                  <a:cubicBezTo>
                    <a:pt x="572724" y="338325"/>
                    <a:pt x="755815" y="262830"/>
                    <a:pt x="754757" y="258244"/>
                  </a:cubicBezTo>
                  <a:cubicBezTo>
                    <a:pt x="753699" y="253658"/>
                    <a:pt x="545207" y="300225"/>
                    <a:pt x="475357" y="309044"/>
                  </a:cubicBezTo>
                  <a:cubicBezTo>
                    <a:pt x="405507" y="317864"/>
                    <a:pt x="380812" y="323861"/>
                    <a:pt x="335657" y="311161"/>
                  </a:cubicBezTo>
                  <a:cubicBezTo>
                    <a:pt x="290502" y="298461"/>
                    <a:pt x="243935" y="267769"/>
                    <a:pt x="204424" y="232844"/>
                  </a:cubicBezTo>
                  <a:cubicBezTo>
                    <a:pt x="164913" y="197919"/>
                    <a:pt x="114818" y="109725"/>
                    <a:pt x="98590" y="101611"/>
                  </a:cubicBezTo>
                  <a:cubicBezTo>
                    <a:pt x="82362" y="93497"/>
                    <a:pt x="114818" y="173578"/>
                    <a:pt x="107057" y="184161"/>
                  </a:cubicBezTo>
                  <a:cubicBezTo>
                    <a:pt x="99296" y="194744"/>
                    <a:pt x="59079" y="187689"/>
                    <a:pt x="52024" y="165111"/>
                  </a:cubicBezTo>
                  <a:cubicBezTo>
                    <a:pt x="44968" y="142533"/>
                    <a:pt x="69663" y="1422"/>
                    <a:pt x="6472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C1ACE699-55CA-41FC-9B98-F55CC89034F8}"/>
                </a:ext>
              </a:extLst>
            </p:cNvPr>
            <p:cNvSpPr/>
            <p:nvPr/>
          </p:nvSpPr>
          <p:spPr>
            <a:xfrm>
              <a:off x="8360277" y="770065"/>
              <a:ext cx="263093" cy="346815"/>
            </a:xfrm>
            <a:custGeom>
              <a:avLst/>
              <a:gdLst>
                <a:gd name="connsiteX0" fmla="*/ 263023 w 263093"/>
                <a:gd name="connsiteY0" fmla="*/ 3048 h 346815"/>
                <a:gd name="connsiteX1" fmla="*/ 153486 w 263093"/>
                <a:gd name="connsiteY1" fmla="*/ 4635 h 346815"/>
                <a:gd name="connsiteX2" fmla="*/ 148723 w 263093"/>
                <a:gd name="connsiteY2" fmla="*/ 55435 h 346815"/>
                <a:gd name="connsiteX3" fmla="*/ 155073 w 263093"/>
                <a:gd name="connsiteY3" fmla="*/ 18923 h 346815"/>
                <a:gd name="connsiteX4" fmla="*/ 74111 w 263093"/>
                <a:gd name="connsiteY4" fmla="*/ 87185 h 346815"/>
                <a:gd name="connsiteX5" fmla="*/ 55061 w 263093"/>
                <a:gd name="connsiteY5" fmla="*/ 112585 h 346815"/>
                <a:gd name="connsiteX6" fmla="*/ 23311 w 263093"/>
                <a:gd name="connsiteY6" fmla="*/ 199898 h 346815"/>
                <a:gd name="connsiteX7" fmla="*/ 1086 w 263093"/>
                <a:gd name="connsiteY7" fmla="*/ 345948 h 346815"/>
                <a:gd name="connsiteX8" fmla="*/ 58236 w 263093"/>
                <a:gd name="connsiteY8" fmla="*/ 126873 h 346815"/>
                <a:gd name="connsiteX9" fmla="*/ 82048 w 263093"/>
                <a:gd name="connsiteY9" fmla="*/ 114173 h 346815"/>
                <a:gd name="connsiteX10" fmla="*/ 161423 w 263093"/>
                <a:gd name="connsiteY10" fmla="*/ 28448 h 346815"/>
                <a:gd name="connsiteX11" fmla="*/ 169361 w 263093"/>
                <a:gd name="connsiteY11" fmla="*/ 10985 h 346815"/>
                <a:gd name="connsiteX12" fmla="*/ 263023 w 263093"/>
                <a:gd name="connsiteY12" fmla="*/ 3048 h 34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093" h="346815">
                  <a:moveTo>
                    <a:pt x="263023" y="3048"/>
                  </a:moveTo>
                  <a:cubicBezTo>
                    <a:pt x="260377" y="1990"/>
                    <a:pt x="172536" y="-4096"/>
                    <a:pt x="153486" y="4635"/>
                  </a:cubicBezTo>
                  <a:cubicBezTo>
                    <a:pt x="134436" y="13366"/>
                    <a:pt x="148459" y="53054"/>
                    <a:pt x="148723" y="55435"/>
                  </a:cubicBezTo>
                  <a:cubicBezTo>
                    <a:pt x="148987" y="57816"/>
                    <a:pt x="167508" y="13631"/>
                    <a:pt x="155073" y="18923"/>
                  </a:cubicBezTo>
                  <a:cubicBezTo>
                    <a:pt x="142638" y="24215"/>
                    <a:pt x="90780" y="71575"/>
                    <a:pt x="74111" y="87185"/>
                  </a:cubicBezTo>
                  <a:cubicBezTo>
                    <a:pt x="57442" y="102795"/>
                    <a:pt x="63528" y="93800"/>
                    <a:pt x="55061" y="112585"/>
                  </a:cubicBezTo>
                  <a:cubicBezTo>
                    <a:pt x="46594" y="131370"/>
                    <a:pt x="32307" y="161004"/>
                    <a:pt x="23311" y="199898"/>
                  </a:cubicBezTo>
                  <a:cubicBezTo>
                    <a:pt x="14315" y="238792"/>
                    <a:pt x="-4735" y="358119"/>
                    <a:pt x="1086" y="345948"/>
                  </a:cubicBezTo>
                  <a:cubicBezTo>
                    <a:pt x="6907" y="333777"/>
                    <a:pt x="44742" y="165502"/>
                    <a:pt x="58236" y="126873"/>
                  </a:cubicBezTo>
                  <a:cubicBezTo>
                    <a:pt x="71730" y="88244"/>
                    <a:pt x="64850" y="130577"/>
                    <a:pt x="82048" y="114173"/>
                  </a:cubicBezTo>
                  <a:cubicBezTo>
                    <a:pt x="99246" y="97769"/>
                    <a:pt x="146871" y="45646"/>
                    <a:pt x="161423" y="28448"/>
                  </a:cubicBezTo>
                  <a:cubicBezTo>
                    <a:pt x="175975" y="11250"/>
                    <a:pt x="145813" y="15483"/>
                    <a:pt x="169361" y="10985"/>
                  </a:cubicBezTo>
                  <a:cubicBezTo>
                    <a:pt x="192909" y="6487"/>
                    <a:pt x="265669" y="4106"/>
                    <a:pt x="263023" y="3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3F11896A-F02A-4E9D-A5BB-6D20E6E70596}"/>
                </a:ext>
              </a:extLst>
            </p:cNvPr>
            <p:cNvSpPr/>
            <p:nvPr/>
          </p:nvSpPr>
          <p:spPr>
            <a:xfrm>
              <a:off x="8603703" y="770895"/>
              <a:ext cx="340625" cy="400700"/>
            </a:xfrm>
            <a:custGeom>
              <a:avLst/>
              <a:gdLst>
                <a:gd name="connsiteX0" fmla="*/ 8485 w 340625"/>
                <a:gd name="connsiteY0" fmla="*/ 3805 h 400700"/>
                <a:gd name="connsiteX1" fmla="*/ 235497 w 340625"/>
                <a:gd name="connsiteY1" fmla="*/ 229230 h 400700"/>
                <a:gd name="connsiteX2" fmla="*/ 176760 w 340625"/>
                <a:gd name="connsiteY2" fmla="*/ 165730 h 400700"/>
                <a:gd name="connsiteX3" fmla="*/ 259310 w 340625"/>
                <a:gd name="connsiteY3" fmla="*/ 276855 h 400700"/>
                <a:gd name="connsiteX4" fmla="*/ 305347 w 340625"/>
                <a:gd name="connsiteY4" fmla="*/ 300668 h 400700"/>
                <a:gd name="connsiteX5" fmla="*/ 311697 w 340625"/>
                <a:gd name="connsiteY5" fmla="*/ 326068 h 400700"/>
                <a:gd name="connsiteX6" fmla="*/ 340272 w 340625"/>
                <a:gd name="connsiteY6" fmla="*/ 400680 h 400700"/>
                <a:gd name="connsiteX7" fmla="*/ 289472 w 340625"/>
                <a:gd name="connsiteY7" fmla="*/ 332418 h 400700"/>
                <a:gd name="connsiteX8" fmla="*/ 197397 w 340625"/>
                <a:gd name="connsiteY8" fmla="*/ 226055 h 400700"/>
                <a:gd name="connsiteX9" fmla="*/ 168822 w 340625"/>
                <a:gd name="connsiteY9" fmla="*/ 218118 h 400700"/>
                <a:gd name="connsiteX10" fmla="*/ 59285 w 340625"/>
                <a:gd name="connsiteY10" fmla="*/ 95880 h 400700"/>
                <a:gd name="connsiteX11" fmla="*/ 8485 w 340625"/>
                <a:gd name="connsiteY11" fmla="*/ 3805 h 40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25" h="400700">
                  <a:moveTo>
                    <a:pt x="8485" y="3805"/>
                  </a:moveTo>
                  <a:cubicBezTo>
                    <a:pt x="37854" y="26030"/>
                    <a:pt x="207451" y="202243"/>
                    <a:pt x="235497" y="229230"/>
                  </a:cubicBezTo>
                  <a:cubicBezTo>
                    <a:pt x="263543" y="256217"/>
                    <a:pt x="172791" y="157793"/>
                    <a:pt x="176760" y="165730"/>
                  </a:cubicBezTo>
                  <a:cubicBezTo>
                    <a:pt x="180729" y="173668"/>
                    <a:pt x="237879" y="254365"/>
                    <a:pt x="259310" y="276855"/>
                  </a:cubicBezTo>
                  <a:cubicBezTo>
                    <a:pt x="280741" y="299345"/>
                    <a:pt x="296616" y="292466"/>
                    <a:pt x="305347" y="300668"/>
                  </a:cubicBezTo>
                  <a:cubicBezTo>
                    <a:pt x="314078" y="308870"/>
                    <a:pt x="305876" y="309399"/>
                    <a:pt x="311697" y="326068"/>
                  </a:cubicBezTo>
                  <a:cubicBezTo>
                    <a:pt x="317518" y="342737"/>
                    <a:pt x="343976" y="399622"/>
                    <a:pt x="340272" y="400680"/>
                  </a:cubicBezTo>
                  <a:cubicBezTo>
                    <a:pt x="336568" y="401738"/>
                    <a:pt x="313284" y="361522"/>
                    <a:pt x="289472" y="332418"/>
                  </a:cubicBezTo>
                  <a:cubicBezTo>
                    <a:pt x="265660" y="303314"/>
                    <a:pt x="217505" y="245105"/>
                    <a:pt x="197397" y="226055"/>
                  </a:cubicBezTo>
                  <a:cubicBezTo>
                    <a:pt x="177289" y="207005"/>
                    <a:pt x="191840" y="239814"/>
                    <a:pt x="168822" y="218118"/>
                  </a:cubicBezTo>
                  <a:cubicBezTo>
                    <a:pt x="145804" y="196422"/>
                    <a:pt x="85214" y="129217"/>
                    <a:pt x="59285" y="95880"/>
                  </a:cubicBezTo>
                  <a:cubicBezTo>
                    <a:pt x="33356" y="62543"/>
                    <a:pt x="-20884" y="-18420"/>
                    <a:pt x="8485" y="3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4171A2AC-3362-4A81-A928-236DCEA80EB0}"/>
                </a:ext>
              </a:extLst>
            </p:cNvPr>
            <p:cNvSpPr/>
            <p:nvPr/>
          </p:nvSpPr>
          <p:spPr>
            <a:xfrm>
              <a:off x="8543542" y="785079"/>
              <a:ext cx="405303" cy="372350"/>
            </a:xfrm>
            <a:custGeom>
              <a:avLst/>
              <a:gdLst>
                <a:gd name="connsiteX0" fmla="*/ 383 w 405303"/>
                <a:gd name="connsiteY0" fmla="*/ 734 h 372350"/>
                <a:gd name="connsiteX1" fmla="*/ 78171 w 405303"/>
                <a:gd name="connsiteY1" fmla="*/ 89634 h 372350"/>
                <a:gd name="connsiteX2" fmla="*/ 113096 w 405303"/>
                <a:gd name="connsiteY2" fmla="*/ 108684 h 372350"/>
                <a:gd name="connsiteX3" fmla="*/ 244858 w 405303"/>
                <a:gd name="connsiteY3" fmla="*/ 207109 h 372350"/>
                <a:gd name="connsiteX4" fmla="*/ 225808 w 405303"/>
                <a:gd name="connsiteY4" fmla="*/ 199171 h 372350"/>
                <a:gd name="connsiteX5" fmla="*/ 298833 w 405303"/>
                <a:gd name="connsiteY5" fmla="*/ 286484 h 372350"/>
                <a:gd name="connsiteX6" fmla="*/ 405196 w 405303"/>
                <a:gd name="connsiteY6" fmla="*/ 372209 h 372350"/>
                <a:gd name="connsiteX7" fmla="*/ 313121 w 405303"/>
                <a:gd name="connsiteY7" fmla="*/ 265846 h 372350"/>
                <a:gd name="connsiteX8" fmla="*/ 62296 w 405303"/>
                <a:gd name="connsiteY8" fmla="*/ 59471 h 372350"/>
                <a:gd name="connsiteX9" fmla="*/ 383 w 405303"/>
                <a:gd name="connsiteY9" fmla="*/ 734 h 3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303" h="372350">
                  <a:moveTo>
                    <a:pt x="383" y="734"/>
                  </a:moveTo>
                  <a:cubicBezTo>
                    <a:pt x="3029" y="5761"/>
                    <a:pt x="59386" y="71642"/>
                    <a:pt x="78171" y="89634"/>
                  </a:cubicBezTo>
                  <a:cubicBezTo>
                    <a:pt x="96956" y="107626"/>
                    <a:pt x="85315" y="89105"/>
                    <a:pt x="113096" y="108684"/>
                  </a:cubicBezTo>
                  <a:cubicBezTo>
                    <a:pt x="140877" y="128263"/>
                    <a:pt x="226073" y="192028"/>
                    <a:pt x="244858" y="207109"/>
                  </a:cubicBezTo>
                  <a:cubicBezTo>
                    <a:pt x="263643" y="222190"/>
                    <a:pt x="216812" y="185942"/>
                    <a:pt x="225808" y="199171"/>
                  </a:cubicBezTo>
                  <a:cubicBezTo>
                    <a:pt x="234804" y="212400"/>
                    <a:pt x="268935" y="257644"/>
                    <a:pt x="298833" y="286484"/>
                  </a:cubicBezTo>
                  <a:cubicBezTo>
                    <a:pt x="328731" y="315324"/>
                    <a:pt x="402815" y="375649"/>
                    <a:pt x="405196" y="372209"/>
                  </a:cubicBezTo>
                  <a:cubicBezTo>
                    <a:pt x="407577" y="368769"/>
                    <a:pt x="370271" y="317969"/>
                    <a:pt x="313121" y="265846"/>
                  </a:cubicBezTo>
                  <a:cubicBezTo>
                    <a:pt x="255971" y="213723"/>
                    <a:pt x="116800" y="102334"/>
                    <a:pt x="62296" y="59471"/>
                  </a:cubicBezTo>
                  <a:cubicBezTo>
                    <a:pt x="7792" y="16609"/>
                    <a:pt x="-2263" y="-4293"/>
                    <a:pt x="383" y="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507CEF89-3551-4210-9DCC-CF7D6C805C5A}"/>
                </a:ext>
              </a:extLst>
            </p:cNvPr>
            <p:cNvSpPr/>
            <p:nvPr/>
          </p:nvSpPr>
          <p:spPr>
            <a:xfrm>
              <a:off x="8354937" y="788988"/>
              <a:ext cx="214270" cy="329460"/>
            </a:xfrm>
            <a:custGeom>
              <a:avLst/>
              <a:gdLst>
                <a:gd name="connsiteX0" fmla="*/ 198513 w 214270"/>
                <a:gd name="connsiteY0" fmla="*/ 0 h 329460"/>
                <a:gd name="connsiteX1" fmla="*/ 209626 w 214270"/>
                <a:gd name="connsiteY1" fmla="*/ 93662 h 329460"/>
                <a:gd name="connsiteX2" fmla="*/ 112788 w 214270"/>
                <a:gd name="connsiteY2" fmla="*/ 147637 h 329460"/>
                <a:gd name="connsiteX3" fmla="*/ 90563 w 214270"/>
                <a:gd name="connsiteY3" fmla="*/ 176212 h 329460"/>
                <a:gd name="connsiteX4" fmla="*/ 71513 w 214270"/>
                <a:gd name="connsiteY4" fmla="*/ 296862 h 329460"/>
                <a:gd name="connsiteX5" fmla="*/ 76 w 214270"/>
                <a:gd name="connsiteY5" fmla="*/ 325437 h 329460"/>
                <a:gd name="connsiteX6" fmla="*/ 58813 w 214270"/>
                <a:gd name="connsiteY6" fmla="*/ 309562 h 329460"/>
                <a:gd name="connsiteX7" fmla="*/ 109613 w 214270"/>
                <a:gd name="connsiteY7" fmla="*/ 147637 h 329460"/>
                <a:gd name="connsiteX8" fmla="*/ 195338 w 214270"/>
                <a:gd name="connsiteY8" fmla="*/ 93662 h 329460"/>
                <a:gd name="connsiteX9" fmla="*/ 198513 w 214270"/>
                <a:gd name="connsiteY9" fmla="*/ 0 h 32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70" h="329460">
                  <a:moveTo>
                    <a:pt x="198513" y="0"/>
                  </a:moveTo>
                  <a:cubicBezTo>
                    <a:pt x="200894" y="0"/>
                    <a:pt x="223914" y="69056"/>
                    <a:pt x="209626" y="93662"/>
                  </a:cubicBezTo>
                  <a:cubicBezTo>
                    <a:pt x="195338" y="118268"/>
                    <a:pt x="132632" y="133879"/>
                    <a:pt x="112788" y="147637"/>
                  </a:cubicBezTo>
                  <a:cubicBezTo>
                    <a:pt x="92944" y="161395"/>
                    <a:pt x="97442" y="151341"/>
                    <a:pt x="90563" y="176212"/>
                  </a:cubicBezTo>
                  <a:cubicBezTo>
                    <a:pt x="83684" y="201083"/>
                    <a:pt x="86594" y="271991"/>
                    <a:pt x="71513" y="296862"/>
                  </a:cubicBezTo>
                  <a:cubicBezTo>
                    <a:pt x="56432" y="321733"/>
                    <a:pt x="2193" y="323320"/>
                    <a:pt x="76" y="325437"/>
                  </a:cubicBezTo>
                  <a:cubicBezTo>
                    <a:pt x="-2041" y="327554"/>
                    <a:pt x="40557" y="339195"/>
                    <a:pt x="58813" y="309562"/>
                  </a:cubicBezTo>
                  <a:cubicBezTo>
                    <a:pt x="77069" y="279929"/>
                    <a:pt x="86859" y="183620"/>
                    <a:pt x="109613" y="147637"/>
                  </a:cubicBezTo>
                  <a:cubicBezTo>
                    <a:pt x="132367" y="111654"/>
                    <a:pt x="178669" y="113241"/>
                    <a:pt x="195338" y="93662"/>
                  </a:cubicBezTo>
                  <a:cubicBezTo>
                    <a:pt x="212007" y="74083"/>
                    <a:pt x="196132" y="0"/>
                    <a:pt x="19851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0DB808A5-FA87-4DD7-9780-0EE112C5B1BF}"/>
                </a:ext>
              </a:extLst>
            </p:cNvPr>
            <p:cNvSpPr/>
            <p:nvPr/>
          </p:nvSpPr>
          <p:spPr>
            <a:xfrm>
              <a:off x="8332784" y="849153"/>
              <a:ext cx="287366" cy="272447"/>
            </a:xfrm>
            <a:custGeom>
              <a:avLst/>
              <a:gdLst>
                <a:gd name="connsiteX0" fmla="*/ 204791 w 287366"/>
                <a:gd name="connsiteY0" fmla="*/ 79535 h 272447"/>
                <a:gd name="connsiteX1" fmla="*/ 152404 w 287366"/>
                <a:gd name="connsiteY1" fmla="*/ 138272 h 272447"/>
                <a:gd name="connsiteX2" fmla="*/ 150816 w 287366"/>
                <a:gd name="connsiteY2" fmla="*/ 228760 h 272447"/>
                <a:gd name="connsiteX3" fmla="*/ 128591 w 287366"/>
                <a:gd name="connsiteY3" fmla="*/ 257335 h 272447"/>
                <a:gd name="connsiteX4" fmla="*/ 4 w 287366"/>
                <a:gd name="connsiteY4" fmla="*/ 268447 h 272447"/>
                <a:gd name="connsiteX5" fmla="*/ 123829 w 287366"/>
                <a:gd name="connsiteY5" fmla="*/ 266860 h 272447"/>
                <a:gd name="connsiteX6" fmla="*/ 125416 w 287366"/>
                <a:gd name="connsiteY6" fmla="*/ 204947 h 272447"/>
                <a:gd name="connsiteX7" fmla="*/ 141291 w 287366"/>
                <a:gd name="connsiteY7" fmla="*/ 133510 h 272447"/>
                <a:gd name="connsiteX8" fmla="*/ 269879 w 287366"/>
                <a:gd name="connsiteY8" fmla="*/ 33497 h 272447"/>
                <a:gd name="connsiteX9" fmla="*/ 279404 w 287366"/>
                <a:gd name="connsiteY9" fmla="*/ 1747 h 272447"/>
                <a:gd name="connsiteX10" fmla="*/ 204791 w 287366"/>
                <a:gd name="connsiteY10" fmla="*/ 79535 h 27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66" h="272447">
                  <a:moveTo>
                    <a:pt x="204791" y="79535"/>
                  </a:moveTo>
                  <a:cubicBezTo>
                    <a:pt x="183624" y="102289"/>
                    <a:pt x="161400" y="113401"/>
                    <a:pt x="152404" y="138272"/>
                  </a:cubicBezTo>
                  <a:cubicBezTo>
                    <a:pt x="143408" y="163143"/>
                    <a:pt x="154785" y="208916"/>
                    <a:pt x="150816" y="228760"/>
                  </a:cubicBezTo>
                  <a:cubicBezTo>
                    <a:pt x="146847" y="248604"/>
                    <a:pt x="153726" y="250721"/>
                    <a:pt x="128591" y="257335"/>
                  </a:cubicBezTo>
                  <a:cubicBezTo>
                    <a:pt x="103456" y="263949"/>
                    <a:pt x="798" y="266860"/>
                    <a:pt x="4" y="268447"/>
                  </a:cubicBezTo>
                  <a:cubicBezTo>
                    <a:pt x="-790" y="270035"/>
                    <a:pt x="102927" y="277443"/>
                    <a:pt x="123829" y="266860"/>
                  </a:cubicBezTo>
                  <a:cubicBezTo>
                    <a:pt x="144731" y="256277"/>
                    <a:pt x="122506" y="227172"/>
                    <a:pt x="125416" y="204947"/>
                  </a:cubicBezTo>
                  <a:cubicBezTo>
                    <a:pt x="128326" y="182722"/>
                    <a:pt x="117214" y="162085"/>
                    <a:pt x="141291" y="133510"/>
                  </a:cubicBezTo>
                  <a:cubicBezTo>
                    <a:pt x="165368" y="104935"/>
                    <a:pt x="246860" y="55457"/>
                    <a:pt x="269879" y="33497"/>
                  </a:cubicBezTo>
                  <a:cubicBezTo>
                    <a:pt x="292898" y="11537"/>
                    <a:pt x="289987" y="-5661"/>
                    <a:pt x="279404" y="1747"/>
                  </a:cubicBezTo>
                  <a:cubicBezTo>
                    <a:pt x="268821" y="9155"/>
                    <a:pt x="225958" y="56781"/>
                    <a:pt x="204791" y="7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505242C9-D932-4E7A-8E89-88E03485098A}"/>
                </a:ext>
              </a:extLst>
            </p:cNvPr>
            <p:cNvSpPr/>
            <p:nvPr/>
          </p:nvSpPr>
          <p:spPr>
            <a:xfrm>
              <a:off x="8876830" y="1128181"/>
              <a:ext cx="40248" cy="193836"/>
            </a:xfrm>
            <a:custGeom>
              <a:avLst/>
              <a:gdLst>
                <a:gd name="connsiteX0" fmla="*/ 40158 w 40248"/>
                <a:gd name="connsiteY0" fmla="*/ 532 h 193836"/>
                <a:gd name="connsiteX1" fmla="*/ 470 w 40248"/>
                <a:gd name="connsiteY1" fmla="*/ 176744 h 193836"/>
                <a:gd name="connsiteX2" fmla="*/ 17933 w 40248"/>
                <a:gd name="connsiteY2" fmla="*/ 184682 h 193836"/>
                <a:gd name="connsiteX3" fmla="*/ 11583 w 40248"/>
                <a:gd name="connsiteY3" fmla="*/ 156107 h 193836"/>
                <a:gd name="connsiteX4" fmla="*/ 11583 w 40248"/>
                <a:gd name="connsiteY4" fmla="*/ 122769 h 193836"/>
                <a:gd name="connsiteX5" fmla="*/ 40158 w 40248"/>
                <a:gd name="connsiteY5" fmla="*/ 532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48" h="193836">
                  <a:moveTo>
                    <a:pt x="40158" y="532"/>
                  </a:moveTo>
                  <a:cubicBezTo>
                    <a:pt x="38306" y="9528"/>
                    <a:pt x="4174" y="146052"/>
                    <a:pt x="470" y="176744"/>
                  </a:cubicBezTo>
                  <a:cubicBezTo>
                    <a:pt x="-3234" y="207436"/>
                    <a:pt x="16081" y="188121"/>
                    <a:pt x="17933" y="184682"/>
                  </a:cubicBezTo>
                  <a:cubicBezTo>
                    <a:pt x="19785" y="181243"/>
                    <a:pt x="12641" y="166426"/>
                    <a:pt x="11583" y="156107"/>
                  </a:cubicBezTo>
                  <a:cubicBezTo>
                    <a:pt x="10525" y="145788"/>
                    <a:pt x="8408" y="146317"/>
                    <a:pt x="11583" y="122769"/>
                  </a:cubicBezTo>
                  <a:cubicBezTo>
                    <a:pt x="14758" y="99221"/>
                    <a:pt x="42010" y="-8464"/>
                    <a:pt x="40158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AA7C9C42-6620-4F60-A59C-15AF5E8D5802}"/>
                </a:ext>
              </a:extLst>
            </p:cNvPr>
            <p:cNvSpPr/>
            <p:nvPr/>
          </p:nvSpPr>
          <p:spPr>
            <a:xfrm>
              <a:off x="8526158" y="1140964"/>
              <a:ext cx="421769" cy="524329"/>
            </a:xfrm>
            <a:custGeom>
              <a:avLst/>
              <a:gdLst>
                <a:gd name="connsiteX0" fmla="*/ 419405 w 421769"/>
                <a:gd name="connsiteY0" fmla="*/ 449 h 524329"/>
                <a:gd name="connsiteX1" fmla="*/ 420992 w 421769"/>
                <a:gd name="connsiteY1" fmla="*/ 141736 h 524329"/>
                <a:gd name="connsiteX2" fmla="*/ 411467 w 421769"/>
                <a:gd name="connsiteY2" fmla="*/ 378274 h 524329"/>
                <a:gd name="connsiteX3" fmla="*/ 403530 w 421769"/>
                <a:gd name="connsiteY3" fmla="*/ 248099 h 524329"/>
                <a:gd name="connsiteX4" fmla="*/ 390830 w 421769"/>
                <a:gd name="connsiteY4" fmla="*/ 332236 h 524329"/>
                <a:gd name="connsiteX5" fmla="*/ 370192 w 421769"/>
                <a:gd name="connsiteY5" fmla="*/ 379861 h 524329"/>
                <a:gd name="connsiteX6" fmla="*/ 317805 w 421769"/>
                <a:gd name="connsiteY6" fmla="*/ 424311 h 524329"/>
                <a:gd name="connsiteX7" fmla="*/ 244780 w 421769"/>
                <a:gd name="connsiteY7" fmla="*/ 470349 h 524329"/>
                <a:gd name="connsiteX8" fmla="*/ 305 w 421769"/>
                <a:gd name="connsiteY8" fmla="*/ 524324 h 524329"/>
                <a:gd name="connsiteX9" fmla="*/ 195567 w 421769"/>
                <a:gd name="connsiteY9" fmla="*/ 473524 h 524329"/>
                <a:gd name="connsiteX10" fmla="*/ 263830 w 421769"/>
                <a:gd name="connsiteY10" fmla="*/ 451299 h 524329"/>
                <a:gd name="connsiteX11" fmla="*/ 382892 w 421769"/>
                <a:gd name="connsiteY11" fmla="*/ 322711 h 524329"/>
                <a:gd name="connsiteX12" fmla="*/ 397180 w 421769"/>
                <a:gd name="connsiteY12" fmla="*/ 243336 h 524329"/>
                <a:gd name="connsiteX13" fmla="*/ 405117 w 421769"/>
                <a:gd name="connsiteY13" fmla="*/ 186186 h 524329"/>
                <a:gd name="connsiteX14" fmla="*/ 419405 w 421769"/>
                <a:gd name="connsiteY14" fmla="*/ 449 h 52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769" h="524329">
                  <a:moveTo>
                    <a:pt x="419405" y="449"/>
                  </a:moveTo>
                  <a:cubicBezTo>
                    <a:pt x="422051" y="-6959"/>
                    <a:pt x="422315" y="78765"/>
                    <a:pt x="420992" y="141736"/>
                  </a:cubicBezTo>
                  <a:cubicBezTo>
                    <a:pt x="419669" y="204707"/>
                    <a:pt x="414377" y="360547"/>
                    <a:pt x="411467" y="378274"/>
                  </a:cubicBezTo>
                  <a:cubicBezTo>
                    <a:pt x="408557" y="396001"/>
                    <a:pt x="406969" y="255772"/>
                    <a:pt x="403530" y="248099"/>
                  </a:cubicBezTo>
                  <a:cubicBezTo>
                    <a:pt x="400091" y="240426"/>
                    <a:pt x="396386" y="310276"/>
                    <a:pt x="390830" y="332236"/>
                  </a:cubicBezTo>
                  <a:cubicBezTo>
                    <a:pt x="385274" y="354196"/>
                    <a:pt x="382363" y="364515"/>
                    <a:pt x="370192" y="379861"/>
                  </a:cubicBezTo>
                  <a:cubicBezTo>
                    <a:pt x="358021" y="395207"/>
                    <a:pt x="338707" y="409230"/>
                    <a:pt x="317805" y="424311"/>
                  </a:cubicBezTo>
                  <a:cubicBezTo>
                    <a:pt x="296903" y="439392"/>
                    <a:pt x="297697" y="453680"/>
                    <a:pt x="244780" y="470349"/>
                  </a:cubicBezTo>
                  <a:cubicBezTo>
                    <a:pt x="191863" y="487018"/>
                    <a:pt x="8507" y="523795"/>
                    <a:pt x="305" y="524324"/>
                  </a:cubicBezTo>
                  <a:cubicBezTo>
                    <a:pt x="-7897" y="524853"/>
                    <a:pt x="151646" y="485695"/>
                    <a:pt x="195567" y="473524"/>
                  </a:cubicBezTo>
                  <a:cubicBezTo>
                    <a:pt x="239488" y="461353"/>
                    <a:pt x="232609" y="476435"/>
                    <a:pt x="263830" y="451299"/>
                  </a:cubicBezTo>
                  <a:cubicBezTo>
                    <a:pt x="295051" y="426163"/>
                    <a:pt x="360667" y="357371"/>
                    <a:pt x="382892" y="322711"/>
                  </a:cubicBezTo>
                  <a:cubicBezTo>
                    <a:pt x="405117" y="288051"/>
                    <a:pt x="393476" y="266090"/>
                    <a:pt x="397180" y="243336"/>
                  </a:cubicBezTo>
                  <a:cubicBezTo>
                    <a:pt x="400884" y="220582"/>
                    <a:pt x="401413" y="225609"/>
                    <a:pt x="405117" y="186186"/>
                  </a:cubicBezTo>
                  <a:cubicBezTo>
                    <a:pt x="408821" y="146763"/>
                    <a:pt x="416759" y="7857"/>
                    <a:pt x="419405" y="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F71E965C-7F3E-4190-B09E-682883BB7166}"/>
                </a:ext>
              </a:extLst>
            </p:cNvPr>
            <p:cNvSpPr/>
            <p:nvPr/>
          </p:nvSpPr>
          <p:spPr>
            <a:xfrm>
              <a:off x="8267625" y="1100558"/>
              <a:ext cx="84258" cy="288524"/>
            </a:xfrm>
            <a:custGeom>
              <a:avLst/>
              <a:gdLst>
                <a:gd name="connsiteX0" fmla="*/ 69925 w 84258"/>
                <a:gd name="connsiteY0" fmla="*/ 1167 h 288524"/>
                <a:gd name="connsiteX1" fmla="*/ 52463 w 84258"/>
                <a:gd name="connsiteY1" fmla="*/ 110705 h 288524"/>
                <a:gd name="connsiteX2" fmla="*/ 75 w 84258"/>
                <a:gd name="connsiteY2" fmla="*/ 288505 h 288524"/>
                <a:gd name="connsiteX3" fmla="*/ 65163 w 84258"/>
                <a:gd name="connsiteY3" fmla="*/ 99592 h 288524"/>
                <a:gd name="connsiteX4" fmla="*/ 84213 w 84258"/>
                <a:gd name="connsiteY4" fmla="*/ 55142 h 288524"/>
                <a:gd name="connsiteX5" fmla="*/ 69925 w 84258"/>
                <a:gd name="connsiteY5" fmla="*/ 1167 h 2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58" h="288524">
                  <a:moveTo>
                    <a:pt x="69925" y="1167"/>
                  </a:moveTo>
                  <a:cubicBezTo>
                    <a:pt x="64633" y="10427"/>
                    <a:pt x="64105" y="62815"/>
                    <a:pt x="52463" y="110705"/>
                  </a:cubicBezTo>
                  <a:cubicBezTo>
                    <a:pt x="40821" y="158595"/>
                    <a:pt x="-2042" y="290357"/>
                    <a:pt x="75" y="288505"/>
                  </a:cubicBezTo>
                  <a:cubicBezTo>
                    <a:pt x="2192" y="286653"/>
                    <a:pt x="51140" y="138486"/>
                    <a:pt x="65163" y="99592"/>
                  </a:cubicBezTo>
                  <a:cubicBezTo>
                    <a:pt x="79186" y="60698"/>
                    <a:pt x="83419" y="69959"/>
                    <a:pt x="84213" y="55142"/>
                  </a:cubicBezTo>
                  <a:cubicBezTo>
                    <a:pt x="85007" y="40325"/>
                    <a:pt x="75217" y="-8093"/>
                    <a:pt x="69925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F45E9FED-7282-4B5C-8D21-0B9B432D18B4}"/>
                </a:ext>
              </a:extLst>
            </p:cNvPr>
            <p:cNvSpPr/>
            <p:nvPr/>
          </p:nvSpPr>
          <p:spPr>
            <a:xfrm>
              <a:off x="8260722" y="1385871"/>
              <a:ext cx="515875" cy="268048"/>
            </a:xfrm>
            <a:custGeom>
              <a:avLst/>
              <a:gdLst>
                <a:gd name="connsiteX0" fmla="*/ 628 w 515875"/>
                <a:gd name="connsiteY0" fmla="*/ 17 h 268048"/>
                <a:gd name="connsiteX1" fmla="*/ 165728 w 515875"/>
                <a:gd name="connsiteY1" fmla="*/ 187342 h 268048"/>
                <a:gd name="connsiteX2" fmla="*/ 260978 w 515875"/>
                <a:gd name="connsiteY2" fmla="*/ 261954 h 268048"/>
                <a:gd name="connsiteX3" fmla="*/ 378453 w 515875"/>
                <a:gd name="connsiteY3" fmla="*/ 261954 h 268048"/>
                <a:gd name="connsiteX4" fmla="*/ 514978 w 515875"/>
                <a:gd name="connsiteY4" fmla="*/ 247667 h 268048"/>
                <a:gd name="connsiteX5" fmla="*/ 432428 w 515875"/>
                <a:gd name="connsiteY5" fmla="*/ 247667 h 268048"/>
                <a:gd name="connsiteX6" fmla="*/ 330828 w 515875"/>
                <a:gd name="connsiteY6" fmla="*/ 244492 h 268048"/>
                <a:gd name="connsiteX7" fmla="*/ 230816 w 515875"/>
                <a:gd name="connsiteY7" fmla="*/ 198454 h 268048"/>
                <a:gd name="connsiteX8" fmla="*/ 628 w 515875"/>
                <a:gd name="connsiteY8" fmla="*/ 17 h 26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875" h="268048">
                  <a:moveTo>
                    <a:pt x="628" y="17"/>
                  </a:moveTo>
                  <a:cubicBezTo>
                    <a:pt x="-10220" y="-1835"/>
                    <a:pt x="122336" y="143686"/>
                    <a:pt x="165728" y="187342"/>
                  </a:cubicBezTo>
                  <a:cubicBezTo>
                    <a:pt x="209120" y="230998"/>
                    <a:pt x="225524" y="249519"/>
                    <a:pt x="260978" y="261954"/>
                  </a:cubicBezTo>
                  <a:cubicBezTo>
                    <a:pt x="296432" y="274389"/>
                    <a:pt x="336120" y="264335"/>
                    <a:pt x="378453" y="261954"/>
                  </a:cubicBezTo>
                  <a:cubicBezTo>
                    <a:pt x="420786" y="259573"/>
                    <a:pt x="505982" y="250048"/>
                    <a:pt x="514978" y="247667"/>
                  </a:cubicBezTo>
                  <a:cubicBezTo>
                    <a:pt x="523974" y="245286"/>
                    <a:pt x="463120" y="248196"/>
                    <a:pt x="432428" y="247667"/>
                  </a:cubicBezTo>
                  <a:cubicBezTo>
                    <a:pt x="401736" y="247138"/>
                    <a:pt x="364430" y="252694"/>
                    <a:pt x="330828" y="244492"/>
                  </a:cubicBezTo>
                  <a:cubicBezTo>
                    <a:pt x="297226" y="236290"/>
                    <a:pt x="283733" y="237612"/>
                    <a:pt x="230816" y="198454"/>
                  </a:cubicBezTo>
                  <a:cubicBezTo>
                    <a:pt x="177899" y="159296"/>
                    <a:pt x="11476" y="1869"/>
                    <a:pt x="62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FA26070F-758F-4D3A-B29D-47AE5543D256}"/>
                </a:ext>
              </a:extLst>
            </p:cNvPr>
            <p:cNvSpPr/>
            <p:nvPr/>
          </p:nvSpPr>
          <p:spPr>
            <a:xfrm>
              <a:off x="8501010" y="1198852"/>
              <a:ext cx="306515" cy="68000"/>
            </a:xfrm>
            <a:custGeom>
              <a:avLst/>
              <a:gdLst>
                <a:gd name="connsiteX0" fmla="*/ 53 w 306515"/>
                <a:gd name="connsiteY0" fmla="*/ 67973 h 68000"/>
                <a:gd name="connsiteX1" fmla="*/ 176265 w 306515"/>
                <a:gd name="connsiteY1" fmla="*/ 4473 h 68000"/>
                <a:gd name="connsiteX2" fmla="*/ 306440 w 306515"/>
                <a:gd name="connsiteY2" fmla="*/ 6061 h 68000"/>
                <a:gd name="connsiteX3" fmla="*/ 158803 w 306515"/>
                <a:gd name="connsiteY3" fmla="*/ 12411 h 68000"/>
                <a:gd name="connsiteX4" fmla="*/ 53 w 306515"/>
                <a:gd name="connsiteY4" fmla="*/ 67973 h 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15" h="68000">
                  <a:moveTo>
                    <a:pt x="53" y="67973"/>
                  </a:moveTo>
                  <a:cubicBezTo>
                    <a:pt x="2963" y="66650"/>
                    <a:pt x="125201" y="14792"/>
                    <a:pt x="176265" y="4473"/>
                  </a:cubicBezTo>
                  <a:cubicBezTo>
                    <a:pt x="227329" y="-5846"/>
                    <a:pt x="309350" y="4738"/>
                    <a:pt x="306440" y="6061"/>
                  </a:cubicBezTo>
                  <a:cubicBezTo>
                    <a:pt x="303530" y="7384"/>
                    <a:pt x="203782" y="2092"/>
                    <a:pt x="158803" y="12411"/>
                  </a:cubicBezTo>
                  <a:cubicBezTo>
                    <a:pt x="113824" y="22730"/>
                    <a:pt x="-2857" y="69296"/>
                    <a:pt x="53" y="67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701602FB-CB1C-44B8-9A94-EE05879410E2}"/>
                </a:ext>
              </a:extLst>
            </p:cNvPr>
            <p:cNvSpPr/>
            <p:nvPr/>
          </p:nvSpPr>
          <p:spPr>
            <a:xfrm>
              <a:off x="8479081" y="1267195"/>
              <a:ext cx="133542" cy="367932"/>
            </a:xfrm>
            <a:custGeom>
              <a:avLst/>
              <a:gdLst>
                <a:gd name="connsiteX0" fmla="*/ 104532 w 133542"/>
                <a:gd name="connsiteY0" fmla="*/ 367930 h 367932"/>
                <a:gd name="connsiteX1" fmla="*/ 104532 w 133542"/>
                <a:gd name="connsiteY1" fmla="*/ 272680 h 367932"/>
                <a:gd name="connsiteX2" fmla="*/ 123582 w 133542"/>
                <a:gd name="connsiteY2" fmla="*/ 204418 h 367932"/>
                <a:gd name="connsiteX3" fmla="*/ 1344 w 133542"/>
                <a:gd name="connsiteY3" fmla="*/ 4393 h 367932"/>
                <a:gd name="connsiteX4" fmla="*/ 61669 w 133542"/>
                <a:gd name="connsiteY4" fmla="*/ 74243 h 367932"/>
                <a:gd name="connsiteX5" fmla="*/ 114057 w 133542"/>
                <a:gd name="connsiteY5" fmla="*/ 167905 h 367932"/>
                <a:gd name="connsiteX6" fmla="*/ 133107 w 133542"/>
                <a:gd name="connsiteY6" fmla="*/ 225055 h 367932"/>
                <a:gd name="connsiteX7" fmla="*/ 98182 w 133542"/>
                <a:gd name="connsiteY7" fmla="*/ 256805 h 367932"/>
                <a:gd name="connsiteX8" fmla="*/ 88657 w 133542"/>
                <a:gd name="connsiteY8" fmla="*/ 275855 h 367932"/>
                <a:gd name="connsiteX9" fmla="*/ 104532 w 133542"/>
                <a:gd name="connsiteY9" fmla="*/ 367930 h 3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542" h="367932">
                  <a:moveTo>
                    <a:pt x="104532" y="367930"/>
                  </a:moveTo>
                  <a:cubicBezTo>
                    <a:pt x="107178" y="367401"/>
                    <a:pt x="101357" y="299932"/>
                    <a:pt x="104532" y="272680"/>
                  </a:cubicBezTo>
                  <a:cubicBezTo>
                    <a:pt x="107707" y="245428"/>
                    <a:pt x="140780" y="249132"/>
                    <a:pt x="123582" y="204418"/>
                  </a:cubicBezTo>
                  <a:cubicBezTo>
                    <a:pt x="106384" y="159703"/>
                    <a:pt x="11663" y="26089"/>
                    <a:pt x="1344" y="4393"/>
                  </a:cubicBezTo>
                  <a:cubicBezTo>
                    <a:pt x="-8975" y="-17303"/>
                    <a:pt x="42883" y="46991"/>
                    <a:pt x="61669" y="74243"/>
                  </a:cubicBezTo>
                  <a:cubicBezTo>
                    <a:pt x="80454" y="101495"/>
                    <a:pt x="102151" y="142770"/>
                    <a:pt x="114057" y="167905"/>
                  </a:cubicBezTo>
                  <a:cubicBezTo>
                    <a:pt x="125963" y="193040"/>
                    <a:pt x="135753" y="210238"/>
                    <a:pt x="133107" y="225055"/>
                  </a:cubicBezTo>
                  <a:cubicBezTo>
                    <a:pt x="130461" y="239872"/>
                    <a:pt x="105590" y="248338"/>
                    <a:pt x="98182" y="256805"/>
                  </a:cubicBezTo>
                  <a:cubicBezTo>
                    <a:pt x="90774" y="265272"/>
                    <a:pt x="89980" y="264213"/>
                    <a:pt x="88657" y="275855"/>
                  </a:cubicBezTo>
                  <a:cubicBezTo>
                    <a:pt x="87334" y="287497"/>
                    <a:pt x="101886" y="368459"/>
                    <a:pt x="104532" y="367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CD8D2E41-1F72-4E67-AD45-D343E25864FA}"/>
                </a:ext>
              </a:extLst>
            </p:cNvPr>
            <p:cNvSpPr/>
            <p:nvPr/>
          </p:nvSpPr>
          <p:spPr>
            <a:xfrm>
              <a:off x="8317163" y="1310393"/>
              <a:ext cx="250613" cy="297746"/>
            </a:xfrm>
            <a:custGeom>
              <a:avLst/>
              <a:gdLst>
                <a:gd name="connsiteX0" fmla="*/ 2925 w 250613"/>
                <a:gd name="connsiteY0" fmla="*/ 882 h 297746"/>
                <a:gd name="connsiteX1" fmla="*/ 141037 w 250613"/>
                <a:gd name="connsiteY1" fmla="*/ 156457 h 297746"/>
                <a:gd name="connsiteX2" fmla="*/ 237875 w 250613"/>
                <a:gd name="connsiteY2" fmla="*/ 221545 h 297746"/>
                <a:gd name="connsiteX3" fmla="*/ 228350 w 250613"/>
                <a:gd name="connsiteY3" fmla="*/ 235832 h 297746"/>
                <a:gd name="connsiteX4" fmla="*/ 250575 w 250613"/>
                <a:gd name="connsiteY4" fmla="*/ 297745 h 297746"/>
                <a:gd name="connsiteX5" fmla="*/ 222000 w 250613"/>
                <a:gd name="connsiteY5" fmla="*/ 237420 h 297746"/>
                <a:gd name="connsiteX6" fmla="*/ 164850 w 250613"/>
                <a:gd name="connsiteY6" fmla="*/ 180270 h 297746"/>
                <a:gd name="connsiteX7" fmla="*/ 53725 w 250613"/>
                <a:gd name="connsiteY7" fmla="*/ 119945 h 297746"/>
                <a:gd name="connsiteX8" fmla="*/ 50550 w 250613"/>
                <a:gd name="connsiteY8" fmla="*/ 99307 h 297746"/>
                <a:gd name="connsiteX9" fmla="*/ 20387 w 250613"/>
                <a:gd name="connsiteY9" fmla="*/ 123120 h 297746"/>
                <a:gd name="connsiteX10" fmla="*/ 44200 w 250613"/>
                <a:gd name="connsiteY10" fmla="*/ 92957 h 297746"/>
                <a:gd name="connsiteX11" fmla="*/ 2925 w 250613"/>
                <a:gd name="connsiteY11" fmla="*/ 882 h 29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613" h="297746">
                  <a:moveTo>
                    <a:pt x="2925" y="882"/>
                  </a:moveTo>
                  <a:cubicBezTo>
                    <a:pt x="19065" y="11465"/>
                    <a:pt x="101879" y="119680"/>
                    <a:pt x="141037" y="156457"/>
                  </a:cubicBezTo>
                  <a:cubicBezTo>
                    <a:pt x="180195" y="193234"/>
                    <a:pt x="223323" y="208316"/>
                    <a:pt x="237875" y="221545"/>
                  </a:cubicBezTo>
                  <a:cubicBezTo>
                    <a:pt x="252427" y="234774"/>
                    <a:pt x="226233" y="223132"/>
                    <a:pt x="228350" y="235832"/>
                  </a:cubicBezTo>
                  <a:cubicBezTo>
                    <a:pt x="230467" y="248532"/>
                    <a:pt x="251633" y="297480"/>
                    <a:pt x="250575" y="297745"/>
                  </a:cubicBezTo>
                  <a:cubicBezTo>
                    <a:pt x="249517" y="298010"/>
                    <a:pt x="236287" y="256999"/>
                    <a:pt x="222000" y="237420"/>
                  </a:cubicBezTo>
                  <a:cubicBezTo>
                    <a:pt x="207713" y="217841"/>
                    <a:pt x="192896" y="199849"/>
                    <a:pt x="164850" y="180270"/>
                  </a:cubicBezTo>
                  <a:cubicBezTo>
                    <a:pt x="136804" y="160691"/>
                    <a:pt x="72775" y="133439"/>
                    <a:pt x="53725" y="119945"/>
                  </a:cubicBezTo>
                  <a:cubicBezTo>
                    <a:pt x="34675" y="106451"/>
                    <a:pt x="56106" y="98778"/>
                    <a:pt x="50550" y="99307"/>
                  </a:cubicBezTo>
                  <a:cubicBezTo>
                    <a:pt x="44994" y="99836"/>
                    <a:pt x="21445" y="124178"/>
                    <a:pt x="20387" y="123120"/>
                  </a:cubicBezTo>
                  <a:cubicBezTo>
                    <a:pt x="19329" y="122062"/>
                    <a:pt x="45787" y="107774"/>
                    <a:pt x="44200" y="92957"/>
                  </a:cubicBezTo>
                  <a:cubicBezTo>
                    <a:pt x="42613" y="78140"/>
                    <a:pt x="-13215" y="-9701"/>
                    <a:pt x="2925" y="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A76DE0B2-865D-4BA3-B295-2422DFF27EDD}"/>
                </a:ext>
              </a:extLst>
            </p:cNvPr>
            <p:cNvSpPr/>
            <p:nvPr/>
          </p:nvSpPr>
          <p:spPr>
            <a:xfrm>
              <a:off x="8342829" y="1259215"/>
              <a:ext cx="545735" cy="277717"/>
            </a:xfrm>
            <a:custGeom>
              <a:avLst/>
              <a:gdLst>
                <a:gd name="connsiteX0" fmla="*/ 2659 w 545735"/>
                <a:gd name="connsiteY0" fmla="*/ 1260 h 277717"/>
                <a:gd name="connsiteX1" fmla="*/ 89971 w 545735"/>
                <a:gd name="connsiteY1" fmla="*/ 125085 h 277717"/>
                <a:gd name="connsiteX2" fmla="*/ 151884 w 545735"/>
                <a:gd name="connsiteY2" fmla="*/ 180648 h 277717"/>
                <a:gd name="connsiteX3" fmla="*/ 331271 w 545735"/>
                <a:gd name="connsiteY3" fmla="*/ 275898 h 277717"/>
                <a:gd name="connsiteX4" fmla="*/ 393184 w 545735"/>
                <a:gd name="connsiteY4" fmla="*/ 240973 h 277717"/>
                <a:gd name="connsiteX5" fmla="*/ 545584 w 545735"/>
                <a:gd name="connsiteY5" fmla="*/ 212398 h 277717"/>
                <a:gd name="connsiteX6" fmla="*/ 363021 w 545735"/>
                <a:gd name="connsiteY6" fmla="*/ 247323 h 277717"/>
                <a:gd name="connsiteX7" fmla="*/ 197921 w 545735"/>
                <a:gd name="connsiteY7" fmla="*/ 204460 h 277717"/>
                <a:gd name="connsiteX8" fmla="*/ 39171 w 545735"/>
                <a:gd name="connsiteY8" fmla="*/ 69523 h 277717"/>
                <a:gd name="connsiteX9" fmla="*/ 2659 w 545735"/>
                <a:gd name="connsiteY9" fmla="*/ 1260 h 27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735" h="277717">
                  <a:moveTo>
                    <a:pt x="2659" y="1260"/>
                  </a:moveTo>
                  <a:cubicBezTo>
                    <a:pt x="11126" y="10520"/>
                    <a:pt x="65100" y="95187"/>
                    <a:pt x="89971" y="125085"/>
                  </a:cubicBezTo>
                  <a:cubicBezTo>
                    <a:pt x="114842" y="154983"/>
                    <a:pt x="111667" y="155513"/>
                    <a:pt x="151884" y="180648"/>
                  </a:cubicBezTo>
                  <a:cubicBezTo>
                    <a:pt x="192101" y="205783"/>
                    <a:pt x="291054" y="265844"/>
                    <a:pt x="331271" y="275898"/>
                  </a:cubicBezTo>
                  <a:cubicBezTo>
                    <a:pt x="371488" y="285952"/>
                    <a:pt x="357465" y="251556"/>
                    <a:pt x="393184" y="240973"/>
                  </a:cubicBezTo>
                  <a:cubicBezTo>
                    <a:pt x="428903" y="230390"/>
                    <a:pt x="550611" y="211340"/>
                    <a:pt x="545584" y="212398"/>
                  </a:cubicBezTo>
                  <a:cubicBezTo>
                    <a:pt x="540557" y="213456"/>
                    <a:pt x="420965" y="248646"/>
                    <a:pt x="363021" y="247323"/>
                  </a:cubicBezTo>
                  <a:cubicBezTo>
                    <a:pt x="305077" y="246000"/>
                    <a:pt x="251896" y="234093"/>
                    <a:pt x="197921" y="204460"/>
                  </a:cubicBezTo>
                  <a:cubicBezTo>
                    <a:pt x="143946" y="174827"/>
                    <a:pt x="72508" y="103390"/>
                    <a:pt x="39171" y="69523"/>
                  </a:cubicBezTo>
                  <a:cubicBezTo>
                    <a:pt x="5834" y="35656"/>
                    <a:pt x="-5808" y="-8000"/>
                    <a:pt x="2659" y="1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D9E391E1-98AB-4B21-8185-36660710AA4E}"/>
                </a:ext>
              </a:extLst>
            </p:cNvPr>
            <p:cNvSpPr/>
            <p:nvPr/>
          </p:nvSpPr>
          <p:spPr>
            <a:xfrm>
              <a:off x="8315341" y="1356031"/>
              <a:ext cx="612642" cy="209245"/>
            </a:xfrm>
            <a:custGeom>
              <a:avLst/>
              <a:gdLst>
                <a:gd name="connsiteX0" fmla="*/ 6334 w 612642"/>
                <a:gd name="connsiteY0" fmla="*/ 26682 h 209245"/>
                <a:gd name="connsiteX1" fmla="*/ 423847 w 612642"/>
                <a:gd name="connsiteY1" fmla="*/ 82244 h 209245"/>
                <a:gd name="connsiteX2" fmla="*/ 609584 w 612642"/>
                <a:gd name="connsiteY2" fmla="*/ 2869 h 209245"/>
                <a:gd name="connsiteX3" fmla="*/ 528622 w 612642"/>
                <a:gd name="connsiteY3" fmla="*/ 36207 h 209245"/>
                <a:gd name="connsiteX4" fmla="*/ 387334 w 612642"/>
                <a:gd name="connsiteY4" fmla="*/ 209244 h 209245"/>
                <a:gd name="connsiteX5" fmla="*/ 523859 w 612642"/>
                <a:gd name="connsiteY5" fmla="*/ 33032 h 209245"/>
                <a:gd name="connsiteX6" fmla="*/ 285734 w 612642"/>
                <a:gd name="connsiteY6" fmla="*/ 94944 h 209245"/>
                <a:gd name="connsiteX7" fmla="*/ 339709 w 612642"/>
                <a:gd name="connsiteY7" fmla="*/ 37794 h 209245"/>
                <a:gd name="connsiteX8" fmla="*/ 184134 w 612642"/>
                <a:gd name="connsiteY8" fmla="*/ 40969 h 209245"/>
                <a:gd name="connsiteX9" fmla="*/ 6334 w 612642"/>
                <a:gd name="connsiteY9" fmla="*/ 26682 h 2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642" h="209245">
                  <a:moveTo>
                    <a:pt x="6334" y="26682"/>
                  </a:moveTo>
                  <a:cubicBezTo>
                    <a:pt x="46286" y="33561"/>
                    <a:pt x="323305" y="86213"/>
                    <a:pt x="423847" y="82244"/>
                  </a:cubicBezTo>
                  <a:cubicBezTo>
                    <a:pt x="524389" y="78275"/>
                    <a:pt x="592121" y="10542"/>
                    <a:pt x="609584" y="2869"/>
                  </a:cubicBezTo>
                  <a:cubicBezTo>
                    <a:pt x="627047" y="-4804"/>
                    <a:pt x="565664" y="1811"/>
                    <a:pt x="528622" y="36207"/>
                  </a:cubicBezTo>
                  <a:cubicBezTo>
                    <a:pt x="491580" y="70603"/>
                    <a:pt x="388128" y="209773"/>
                    <a:pt x="387334" y="209244"/>
                  </a:cubicBezTo>
                  <a:cubicBezTo>
                    <a:pt x="386540" y="208715"/>
                    <a:pt x="540792" y="52082"/>
                    <a:pt x="523859" y="33032"/>
                  </a:cubicBezTo>
                  <a:cubicBezTo>
                    <a:pt x="506926" y="13982"/>
                    <a:pt x="316426" y="94150"/>
                    <a:pt x="285734" y="94944"/>
                  </a:cubicBezTo>
                  <a:cubicBezTo>
                    <a:pt x="255042" y="95738"/>
                    <a:pt x="356642" y="46790"/>
                    <a:pt x="339709" y="37794"/>
                  </a:cubicBezTo>
                  <a:cubicBezTo>
                    <a:pt x="322776" y="28798"/>
                    <a:pt x="242078" y="41763"/>
                    <a:pt x="184134" y="40969"/>
                  </a:cubicBezTo>
                  <a:cubicBezTo>
                    <a:pt x="126190" y="40175"/>
                    <a:pt x="-33618" y="19803"/>
                    <a:pt x="6334" y="26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261925F7-7CE7-4DBC-8132-F3512EADC3DD}"/>
                </a:ext>
              </a:extLst>
            </p:cNvPr>
            <p:cNvSpPr/>
            <p:nvPr/>
          </p:nvSpPr>
          <p:spPr>
            <a:xfrm>
              <a:off x="8335181" y="1125533"/>
              <a:ext cx="75397" cy="287531"/>
            </a:xfrm>
            <a:custGeom>
              <a:avLst/>
              <a:gdLst>
                <a:gd name="connsiteX0" fmla="*/ 53169 w 75397"/>
                <a:gd name="connsiteY0" fmla="*/ 5 h 287531"/>
                <a:gd name="connsiteX1" fmla="*/ 54757 w 75397"/>
                <a:gd name="connsiteY1" fmla="*/ 138117 h 287531"/>
                <a:gd name="connsiteX2" fmla="*/ 3957 w 75397"/>
                <a:gd name="connsiteY2" fmla="*/ 287342 h 287531"/>
                <a:gd name="connsiteX3" fmla="*/ 75394 w 75397"/>
                <a:gd name="connsiteY3" fmla="*/ 106367 h 287531"/>
                <a:gd name="connsiteX4" fmla="*/ 782 w 75397"/>
                <a:gd name="connsiteY4" fmla="*/ 269880 h 287531"/>
                <a:gd name="connsiteX5" fmla="*/ 37294 w 75397"/>
                <a:gd name="connsiteY5" fmla="*/ 142880 h 287531"/>
                <a:gd name="connsiteX6" fmla="*/ 53169 w 75397"/>
                <a:gd name="connsiteY6" fmla="*/ 5 h 2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97" h="287531">
                  <a:moveTo>
                    <a:pt x="53169" y="5"/>
                  </a:moveTo>
                  <a:cubicBezTo>
                    <a:pt x="56079" y="-789"/>
                    <a:pt x="62959" y="90228"/>
                    <a:pt x="54757" y="138117"/>
                  </a:cubicBezTo>
                  <a:cubicBezTo>
                    <a:pt x="46555" y="186006"/>
                    <a:pt x="518" y="292634"/>
                    <a:pt x="3957" y="287342"/>
                  </a:cubicBezTo>
                  <a:cubicBezTo>
                    <a:pt x="7396" y="282050"/>
                    <a:pt x="75923" y="109277"/>
                    <a:pt x="75394" y="106367"/>
                  </a:cubicBezTo>
                  <a:cubicBezTo>
                    <a:pt x="74865" y="103457"/>
                    <a:pt x="7132" y="263795"/>
                    <a:pt x="782" y="269880"/>
                  </a:cubicBezTo>
                  <a:cubicBezTo>
                    <a:pt x="-5568" y="275966"/>
                    <a:pt x="28563" y="188388"/>
                    <a:pt x="37294" y="142880"/>
                  </a:cubicBezTo>
                  <a:cubicBezTo>
                    <a:pt x="46025" y="97372"/>
                    <a:pt x="50259" y="799"/>
                    <a:pt x="5316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E5BA94C3-97DD-4A3A-8BE4-80069271E241}"/>
                </a:ext>
              </a:extLst>
            </p:cNvPr>
            <p:cNvSpPr/>
            <p:nvPr/>
          </p:nvSpPr>
          <p:spPr>
            <a:xfrm>
              <a:off x="8308399" y="1242962"/>
              <a:ext cx="600983" cy="146150"/>
            </a:xfrm>
            <a:custGeom>
              <a:avLst/>
              <a:gdLst>
                <a:gd name="connsiteX0" fmla="*/ 576 w 600983"/>
                <a:gd name="connsiteY0" fmla="*/ 51 h 146150"/>
                <a:gd name="connsiteX1" fmla="*/ 219651 w 600983"/>
                <a:gd name="connsiteY1" fmla="*/ 114351 h 146150"/>
                <a:gd name="connsiteX2" fmla="*/ 432376 w 600983"/>
                <a:gd name="connsiteY2" fmla="*/ 104826 h 146150"/>
                <a:gd name="connsiteX3" fmla="*/ 600651 w 600983"/>
                <a:gd name="connsiteY3" fmla="*/ 57201 h 146150"/>
                <a:gd name="connsiteX4" fmla="*/ 467301 w 600983"/>
                <a:gd name="connsiteY4" fmla="*/ 92126 h 146150"/>
                <a:gd name="connsiteX5" fmla="*/ 195839 w 600983"/>
                <a:gd name="connsiteY5" fmla="*/ 146101 h 146150"/>
                <a:gd name="connsiteX6" fmla="*/ 156151 w 600983"/>
                <a:gd name="connsiteY6" fmla="*/ 100063 h 146150"/>
                <a:gd name="connsiteX7" fmla="*/ 576 w 600983"/>
                <a:gd name="connsiteY7" fmla="*/ 51 h 1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983" h="146150">
                  <a:moveTo>
                    <a:pt x="576" y="51"/>
                  </a:moveTo>
                  <a:cubicBezTo>
                    <a:pt x="11159" y="2432"/>
                    <a:pt x="147684" y="96889"/>
                    <a:pt x="219651" y="114351"/>
                  </a:cubicBezTo>
                  <a:cubicBezTo>
                    <a:pt x="291618" y="131813"/>
                    <a:pt x="368876" y="114351"/>
                    <a:pt x="432376" y="104826"/>
                  </a:cubicBezTo>
                  <a:cubicBezTo>
                    <a:pt x="495876" y="95301"/>
                    <a:pt x="594830" y="59318"/>
                    <a:pt x="600651" y="57201"/>
                  </a:cubicBezTo>
                  <a:cubicBezTo>
                    <a:pt x="606472" y="55084"/>
                    <a:pt x="534770" y="77309"/>
                    <a:pt x="467301" y="92126"/>
                  </a:cubicBezTo>
                  <a:cubicBezTo>
                    <a:pt x="399832" y="106943"/>
                    <a:pt x="247697" y="144778"/>
                    <a:pt x="195839" y="146101"/>
                  </a:cubicBezTo>
                  <a:cubicBezTo>
                    <a:pt x="143981" y="147424"/>
                    <a:pt x="183932" y="122023"/>
                    <a:pt x="156151" y="100063"/>
                  </a:cubicBezTo>
                  <a:cubicBezTo>
                    <a:pt x="128370" y="78103"/>
                    <a:pt x="-10007" y="-2330"/>
                    <a:pt x="576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DF5F90D3-1436-40E2-8285-1ED56E5E6608}"/>
                </a:ext>
              </a:extLst>
            </p:cNvPr>
            <p:cNvSpPr/>
            <p:nvPr/>
          </p:nvSpPr>
          <p:spPr>
            <a:xfrm>
              <a:off x="8425794" y="1173515"/>
              <a:ext cx="120784" cy="342619"/>
            </a:xfrm>
            <a:custGeom>
              <a:avLst/>
              <a:gdLst>
                <a:gd name="connsiteX0" fmla="*/ 26056 w 120784"/>
                <a:gd name="connsiteY0" fmla="*/ 1235 h 342619"/>
                <a:gd name="connsiteX1" fmla="*/ 24469 w 120784"/>
                <a:gd name="connsiteY1" fmla="*/ 144110 h 342619"/>
                <a:gd name="connsiteX2" fmla="*/ 59394 w 120784"/>
                <a:gd name="connsiteY2" fmla="*/ 234598 h 342619"/>
                <a:gd name="connsiteX3" fmla="*/ 119719 w 120784"/>
                <a:gd name="connsiteY3" fmla="*/ 340960 h 342619"/>
                <a:gd name="connsiteX4" fmla="*/ 3831 w 120784"/>
                <a:gd name="connsiteY4" fmla="*/ 145698 h 342619"/>
                <a:gd name="connsiteX5" fmla="*/ 27644 w 120784"/>
                <a:gd name="connsiteY5" fmla="*/ 142523 h 342619"/>
                <a:gd name="connsiteX6" fmla="*/ 26056 w 120784"/>
                <a:gd name="connsiteY6" fmla="*/ 77435 h 342619"/>
                <a:gd name="connsiteX7" fmla="*/ 26056 w 120784"/>
                <a:gd name="connsiteY7" fmla="*/ 1235 h 34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84" h="342619">
                  <a:moveTo>
                    <a:pt x="26056" y="1235"/>
                  </a:moveTo>
                  <a:cubicBezTo>
                    <a:pt x="25792" y="12347"/>
                    <a:pt x="18913" y="105216"/>
                    <a:pt x="24469" y="144110"/>
                  </a:cubicBezTo>
                  <a:cubicBezTo>
                    <a:pt x="30025" y="183004"/>
                    <a:pt x="43519" y="201790"/>
                    <a:pt x="59394" y="234598"/>
                  </a:cubicBezTo>
                  <a:cubicBezTo>
                    <a:pt x="75269" y="267406"/>
                    <a:pt x="128979" y="355777"/>
                    <a:pt x="119719" y="340960"/>
                  </a:cubicBezTo>
                  <a:cubicBezTo>
                    <a:pt x="110459" y="326143"/>
                    <a:pt x="19177" y="178771"/>
                    <a:pt x="3831" y="145698"/>
                  </a:cubicBezTo>
                  <a:cubicBezTo>
                    <a:pt x="-11515" y="112625"/>
                    <a:pt x="23940" y="153900"/>
                    <a:pt x="27644" y="142523"/>
                  </a:cubicBezTo>
                  <a:cubicBezTo>
                    <a:pt x="31348" y="131146"/>
                    <a:pt x="26321" y="97808"/>
                    <a:pt x="26056" y="77435"/>
                  </a:cubicBezTo>
                  <a:cubicBezTo>
                    <a:pt x="25791" y="57062"/>
                    <a:pt x="26320" y="-9877"/>
                    <a:pt x="26056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6AB58FF3-A8D6-4A01-803A-AAADA6461EF1}"/>
                </a:ext>
              </a:extLst>
            </p:cNvPr>
            <p:cNvSpPr/>
            <p:nvPr/>
          </p:nvSpPr>
          <p:spPr>
            <a:xfrm>
              <a:off x="8515085" y="1036592"/>
              <a:ext cx="379786" cy="122659"/>
            </a:xfrm>
            <a:custGeom>
              <a:avLst/>
              <a:gdLst>
                <a:gd name="connsiteX0" fmla="*/ 265 w 379786"/>
                <a:gd name="connsiteY0" fmla="*/ 46 h 122659"/>
                <a:gd name="connsiteX1" fmla="*/ 105040 w 379786"/>
                <a:gd name="connsiteY1" fmla="*/ 54021 h 122659"/>
                <a:gd name="connsiteX2" fmla="*/ 114565 w 379786"/>
                <a:gd name="connsiteY2" fmla="*/ 122283 h 122659"/>
                <a:gd name="connsiteX3" fmla="*/ 144728 w 379786"/>
                <a:gd name="connsiteY3" fmla="*/ 79421 h 122659"/>
                <a:gd name="connsiteX4" fmla="*/ 371740 w 379786"/>
                <a:gd name="connsiteY4" fmla="*/ 34971 h 122659"/>
                <a:gd name="connsiteX5" fmla="*/ 324115 w 379786"/>
                <a:gd name="connsiteY5" fmla="*/ 65133 h 122659"/>
                <a:gd name="connsiteX6" fmla="*/ 278078 w 379786"/>
                <a:gd name="connsiteY6" fmla="*/ 119108 h 122659"/>
                <a:gd name="connsiteX7" fmla="*/ 292365 w 379786"/>
                <a:gd name="connsiteY7" fmla="*/ 61958 h 122659"/>
                <a:gd name="connsiteX8" fmla="*/ 190765 w 379786"/>
                <a:gd name="connsiteY8" fmla="*/ 52433 h 122659"/>
                <a:gd name="connsiteX9" fmla="*/ 139965 w 379786"/>
                <a:gd name="connsiteY9" fmla="*/ 44496 h 122659"/>
                <a:gd name="connsiteX10" fmla="*/ 265 w 379786"/>
                <a:gd name="connsiteY10" fmla="*/ 46 h 12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786" h="122659">
                  <a:moveTo>
                    <a:pt x="265" y="46"/>
                  </a:moveTo>
                  <a:cubicBezTo>
                    <a:pt x="-5556" y="1634"/>
                    <a:pt x="85990" y="33648"/>
                    <a:pt x="105040" y="54021"/>
                  </a:cubicBezTo>
                  <a:cubicBezTo>
                    <a:pt x="124090" y="74394"/>
                    <a:pt x="107950" y="118050"/>
                    <a:pt x="114565" y="122283"/>
                  </a:cubicBezTo>
                  <a:cubicBezTo>
                    <a:pt x="121180" y="126516"/>
                    <a:pt x="101866" y="93973"/>
                    <a:pt x="144728" y="79421"/>
                  </a:cubicBezTo>
                  <a:cubicBezTo>
                    <a:pt x="187591" y="64869"/>
                    <a:pt x="341842" y="37352"/>
                    <a:pt x="371740" y="34971"/>
                  </a:cubicBezTo>
                  <a:cubicBezTo>
                    <a:pt x="401638" y="32590"/>
                    <a:pt x="339725" y="51110"/>
                    <a:pt x="324115" y="65133"/>
                  </a:cubicBezTo>
                  <a:cubicBezTo>
                    <a:pt x="308505" y="79156"/>
                    <a:pt x="283370" y="119637"/>
                    <a:pt x="278078" y="119108"/>
                  </a:cubicBezTo>
                  <a:cubicBezTo>
                    <a:pt x="272786" y="118579"/>
                    <a:pt x="306917" y="73070"/>
                    <a:pt x="292365" y="61958"/>
                  </a:cubicBezTo>
                  <a:cubicBezTo>
                    <a:pt x="277813" y="50846"/>
                    <a:pt x="216165" y="55343"/>
                    <a:pt x="190765" y="52433"/>
                  </a:cubicBezTo>
                  <a:cubicBezTo>
                    <a:pt x="165365" y="49523"/>
                    <a:pt x="171186" y="51111"/>
                    <a:pt x="139965" y="44496"/>
                  </a:cubicBezTo>
                  <a:cubicBezTo>
                    <a:pt x="108744" y="37881"/>
                    <a:pt x="6086" y="-1542"/>
                    <a:pt x="265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445C35C5-2B7B-4524-99D6-9E375B028FFA}"/>
                </a:ext>
              </a:extLst>
            </p:cNvPr>
            <p:cNvSpPr/>
            <p:nvPr/>
          </p:nvSpPr>
          <p:spPr>
            <a:xfrm>
              <a:off x="8351801" y="1152500"/>
              <a:ext cx="508104" cy="148611"/>
            </a:xfrm>
            <a:custGeom>
              <a:avLst/>
              <a:gdLst>
                <a:gd name="connsiteX0" fmla="*/ 37 w 508104"/>
                <a:gd name="connsiteY0" fmla="*/ 25 h 148611"/>
                <a:gd name="connsiteX1" fmla="*/ 147674 w 508104"/>
                <a:gd name="connsiteY1" fmla="*/ 42888 h 148611"/>
                <a:gd name="connsiteX2" fmla="*/ 322299 w 508104"/>
                <a:gd name="connsiteY2" fmla="*/ 69875 h 148611"/>
                <a:gd name="connsiteX3" fmla="*/ 479462 w 508104"/>
                <a:gd name="connsiteY3" fmla="*/ 44475 h 148611"/>
                <a:gd name="connsiteX4" fmla="*/ 404849 w 508104"/>
                <a:gd name="connsiteY4" fmla="*/ 77813 h 148611"/>
                <a:gd name="connsiteX5" fmla="*/ 325474 w 508104"/>
                <a:gd name="connsiteY5" fmla="*/ 147663 h 148611"/>
                <a:gd name="connsiteX6" fmla="*/ 393737 w 508104"/>
                <a:gd name="connsiteY6" fmla="*/ 82575 h 148611"/>
                <a:gd name="connsiteX7" fmla="*/ 328649 w 508104"/>
                <a:gd name="connsiteY7" fmla="*/ 95275 h 148611"/>
                <a:gd name="connsiteX8" fmla="*/ 209587 w 508104"/>
                <a:gd name="connsiteY8" fmla="*/ 106388 h 148611"/>
                <a:gd name="connsiteX9" fmla="*/ 227049 w 508104"/>
                <a:gd name="connsiteY9" fmla="*/ 125438 h 148611"/>
                <a:gd name="connsiteX10" fmla="*/ 506449 w 508104"/>
                <a:gd name="connsiteY10" fmla="*/ 144488 h 148611"/>
                <a:gd name="connsiteX11" fmla="*/ 334999 w 508104"/>
                <a:gd name="connsiteY11" fmla="*/ 147663 h 148611"/>
                <a:gd name="connsiteX12" fmla="*/ 169899 w 508104"/>
                <a:gd name="connsiteY12" fmla="*/ 131788 h 148611"/>
                <a:gd name="connsiteX13" fmla="*/ 282612 w 508104"/>
                <a:gd name="connsiteY13" fmla="*/ 80988 h 148611"/>
                <a:gd name="connsiteX14" fmla="*/ 134974 w 508104"/>
                <a:gd name="connsiteY14" fmla="*/ 49238 h 148611"/>
                <a:gd name="connsiteX15" fmla="*/ 37 w 508104"/>
                <a:gd name="connsiteY15" fmla="*/ 25 h 1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104" h="148611">
                  <a:moveTo>
                    <a:pt x="37" y="25"/>
                  </a:moveTo>
                  <a:cubicBezTo>
                    <a:pt x="2154" y="-1033"/>
                    <a:pt x="93964" y="31246"/>
                    <a:pt x="147674" y="42888"/>
                  </a:cubicBezTo>
                  <a:cubicBezTo>
                    <a:pt x="201384" y="54530"/>
                    <a:pt x="267001" y="69610"/>
                    <a:pt x="322299" y="69875"/>
                  </a:cubicBezTo>
                  <a:cubicBezTo>
                    <a:pt x="377597" y="70140"/>
                    <a:pt x="465704" y="43152"/>
                    <a:pt x="479462" y="44475"/>
                  </a:cubicBezTo>
                  <a:cubicBezTo>
                    <a:pt x="493220" y="45798"/>
                    <a:pt x="430514" y="60615"/>
                    <a:pt x="404849" y="77813"/>
                  </a:cubicBezTo>
                  <a:cubicBezTo>
                    <a:pt x="379184" y="95011"/>
                    <a:pt x="327326" y="146869"/>
                    <a:pt x="325474" y="147663"/>
                  </a:cubicBezTo>
                  <a:cubicBezTo>
                    <a:pt x="323622" y="148457"/>
                    <a:pt x="393208" y="91306"/>
                    <a:pt x="393737" y="82575"/>
                  </a:cubicBezTo>
                  <a:cubicBezTo>
                    <a:pt x="394266" y="73844"/>
                    <a:pt x="359341" y="91306"/>
                    <a:pt x="328649" y="95275"/>
                  </a:cubicBezTo>
                  <a:cubicBezTo>
                    <a:pt x="297957" y="99244"/>
                    <a:pt x="226520" y="101361"/>
                    <a:pt x="209587" y="106388"/>
                  </a:cubicBezTo>
                  <a:cubicBezTo>
                    <a:pt x="192654" y="111415"/>
                    <a:pt x="177572" y="119088"/>
                    <a:pt x="227049" y="125438"/>
                  </a:cubicBezTo>
                  <a:cubicBezTo>
                    <a:pt x="276526" y="131788"/>
                    <a:pt x="488457" y="140784"/>
                    <a:pt x="506449" y="144488"/>
                  </a:cubicBezTo>
                  <a:cubicBezTo>
                    <a:pt x="524441" y="148192"/>
                    <a:pt x="391091" y="149780"/>
                    <a:pt x="334999" y="147663"/>
                  </a:cubicBezTo>
                  <a:cubicBezTo>
                    <a:pt x="278907" y="145546"/>
                    <a:pt x="178630" y="142901"/>
                    <a:pt x="169899" y="131788"/>
                  </a:cubicBezTo>
                  <a:cubicBezTo>
                    <a:pt x="161168" y="120675"/>
                    <a:pt x="288433" y="94746"/>
                    <a:pt x="282612" y="80988"/>
                  </a:cubicBezTo>
                  <a:cubicBezTo>
                    <a:pt x="276791" y="67230"/>
                    <a:pt x="183393" y="61409"/>
                    <a:pt x="134974" y="49238"/>
                  </a:cubicBezTo>
                  <a:cubicBezTo>
                    <a:pt x="86555" y="37067"/>
                    <a:pt x="-2080" y="1083"/>
                    <a:pt x="3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D8D2922B-CD2A-4726-9050-B18E50496EA4}"/>
                </a:ext>
              </a:extLst>
            </p:cNvPr>
            <p:cNvSpPr/>
            <p:nvPr/>
          </p:nvSpPr>
          <p:spPr>
            <a:xfrm>
              <a:off x="8502815" y="1004136"/>
              <a:ext cx="187420" cy="410602"/>
            </a:xfrm>
            <a:custGeom>
              <a:avLst/>
              <a:gdLst>
                <a:gd name="connsiteX0" fmla="*/ 125248 w 187420"/>
                <a:gd name="connsiteY0" fmla="*/ 752 h 410602"/>
                <a:gd name="connsiteX1" fmla="*/ 87148 w 187420"/>
                <a:gd name="connsiteY1" fmla="*/ 154739 h 410602"/>
                <a:gd name="connsiteX2" fmla="*/ 61748 w 187420"/>
                <a:gd name="connsiteY2" fmla="*/ 234114 h 410602"/>
                <a:gd name="connsiteX3" fmla="*/ 1423 w 187420"/>
                <a:gd name="connsiteY3" fmla="*/ 278564 h 410602"/>
                <a:gd name="connsiteX4" fmla="*/ 128423 w 187420"/>
                <a:gd name="connsiteY4" fmla="*/ 319839 h 410602"/>
                <a:gd name="connsiteX5" fmla="*/ 187160 w 187420"/>
                <a:gd name="connsiteY5" fmla="*/ 410327 h 410602"/>
                <a:gd name="connsiteX6" fmla="*/ 107785 w 187420"/>
                <a:gd name="connsiteY6" fmla="*/ 343652 h 410602"/>
                <a:gd name="connsiteX7" fmla="*/ 53810 w 187420"/>
                <a:gd name="connsiteY7" fmla="*/ 224589 h 410602"/>
                <a:gd name="connsiteX8" fmla="*/ 125248 w 187420"/>
                <a:gd name="connsiteY8" fmla="*/ 752 h 41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20" h="410602">
                  <a:moveTo>
                    <a:pt x="125248" y="752"/>
                  </a:moveTo>
                  <a:cubicBezTo>
                    <a:pt x="130804" y="-10890"/>
                    <a:pt x="97731" y="115845"/>
                    <a:pt x="87148" y="154739"/>
                  </a:cubicBezTo>
                  <a:cubicBezTo>
                    <a:pt x="76565" y="193633"/>
                    <a:pt x="76035" y="213477"/>
                    <a:pt x="61748" y="234114"/>
                  </a:cubicBezTo>
                  <a:cubicBezTo>
                    <a:pt x="47461" y="254751"/>
                    <a:pt x="-9690" y="264277"/>
                    <a:pt x="1423" y="278564"/>
                  </a:cubicBezTo>
                  <a:cubicBezTo>
                    <a:pt x="12535" y="292852"/>
                    <a:pt x="97467" y="297879"/>
                    <a:pt x="128423" y="319839"/>
                  </a:cubicBezTo>
                  <a:cubicBezTo>
                    <a:pt x="159379" y="341800"/>
                    <a:pt x="190600" y="406358"/>
                    <a:pt x="187160" y="410327"/>
                  </a:cubicBezTo>
                  <a:cubicBezTo>
                    <a:pt x="183720" y="414296"/>
                    <a:pt x="130010" y="374608"/>
                    <a:pt x="107785" y="343652"/>
                  </a:cubicBezTo>
                  <a:cubicBezTo>
                    <a:pt x="85560" y="312696"/>
                    <a:pt x="49047" y="278300"/>
                    <a:pt x="53810" y="224589"/>
                  </a:cubicBezTo>
                  <a:cubicBezTo>
                    <a:pt x="58572" y="170879"/>
                    <a:pt x="119692" y="12394"/>
                    <a:pt x="125248" y="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AB844AC0-DB8A-43A9-90E0-0D48BA6A3640}"/>
                </a:ext>
              </a:extLst>
            </p:cNvPr>
            <p:cNvSpPr/>
            <p:nvPr/>
          </p:nvSpPr>
          <p:spPr>
            <a:xfrm>
              <a:off x="8459670" y="898306"/>
              <a:ext cx="203891" cy="260837"/>
            </a:xfrm>
            <a:custGeom>
              <a:avLst/>
              <a:gdLst>
                <a:gd name="connsiteX0" fmla="*/ 203318 w 203891"/>
                <a:gd name="connsiteY0" fmla="*/ 219 h 260837"/>
                <a:gd name="connsiteX1" fmla="*/ 109655 w 203891"/>
                <a:gd name="connsiteY1" fmla="*/ 98644 h 260837"/>
                <a:gd name="connsiteX2" fmla="*/ 54093 w 203891"/>
                <a:gd name="connsiteY2" fmla="*/ 174844 h 260837"/>
                <a:gd name="connsiteX3" fmla="*/ 47743 w 203891"/>
                <a:gd name="connsiteY3" fmla="*/ 231994 h 260837"/>
                <a:gd name="connsiteX4" fmla="*/ 118 w 203891"/>
                <a:gd name="connsiteY4" fmla="*/ 260569 h 260837"/>
                <a:gd name="connsiteX5" fmla="*/ 35043 w 203891"/>
                <a:gd name="connsiteY5" fmla="*/ 238344 h 260837"/>
                <a:gd name="connsiteX6" fmla="*/ 62030 w 203891"/>
                <a:gd name="connsiteY6" fmla="*/ 127219 h 260837"/>
                <a:gd name="connsiteX7" fmla="*/ 203318 w 203891"/>
                <a:gd name="connsiteY7" fmla="*/ 219 h 2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91" h="260837">
                  <a:moveTo>
                    <a:pt x="203318" y="219"/>
                  </a:moveTo>
                  <a:cubicBezTo>
                    <a:pt x="211256" y="-4544"/>
                    <a:pt x="134526" y="69540"/>
                    <a:pt x="109655" y="98644"/>
                  </a:cubicBezTo>
                  <a:cubicBezTo>
                    <a:pt x="84784" y="127748"/>
                    <a:pt x="64412" y="152619"/>
                    <a:pt x="54093" y="174844"/>
                  </a:cubicBezTo>
                  <a:cubicBezTo>
                    <a:pt x="43774" y="197069"/>
                    <a:pt x="56739" y="217707"/>
                    <a:pt x="47743" y="231994"/>
                  </a:cubicBezTo>
                  <a:cubicBezTo>
                    <a:pt x="38747" y="246281"/>
                    <a:pt x="2235" y="259511"/>
                    <a:pt x="118" y="260569"/>
                  </a:cubicBezTo>
                  <a:cubicBezTo>
                    <a:pt x="-1999" y="261627"/>
                    <a:pt x="24724" y="260569"/>
                    <a:pt x="35043" y="238344"/>
                  </a:cubicBezTo>
                  <a:cubicBezTo>
                    <a:pt x="45362" y="216119"/>
                    <a:pt x="35043" y="165848"/>
                    <a:pt x="62030" y="127219"/>
                  </a:cubicBezTo>
                  <a:cubicBezTo>
                    <a:pt x="89017" y="88590"/>
                    <a:pt x="195380" y="4982"/>
                    <a:pt x="203318" y="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7E4F4515-BB23-407D-A401-2538C2404CB6}"/>
                </a:ext>
              </a:extLst>
            </p:cNvPr>
            <p:cNvSpPr/>
            <p:nvPr/>
          </p:nvSpPr>
          <p:spPr>
            <a:xfrm>
              <a:off x="8112110" y="1909554"/>
              <a:ext cx="659867" cy="501990"/>
            </a:xfrm>
            <a:custGeom>
              <a:avLst/>
              <a:gdLst>
                <a:gd name="connsiteX0" fmla="*/ 15 w 659867"/>
                <a:gd name="connsiteY0" fmla="*/ 501859 h 501990"/>
                <a:gd name="connsiteX1" fmla="*/ 228615 w 659867"/>
                <a:gd name="connsiteY1" fmla="*/ 279609 h 501990"/>
                <a:gd name="connsiteX2" fmla="*/ 647715 w 659867"/>
                <a:gd name="connsiteY2" fmla="*/ 8146 h 501990"/>
                <a:gd name="connsiteX3" fmla="*/ 523890 w 659867"/>
                <a:gd name="connsiteY3" fmla="*/ 89109 h 501990"/>
                <a:gd name="connsiteX4" fmla="*/ 282590 w 659867"/>
                <a:gd name="connsiteY4" fmla="*/ 274846 h 501990"/>
                <a:gd name="connsiteX5" fmla="*/ 217503 w 659867"/>
                <a:gd name="connsiteY5" fmla="*/ 311359 h 501990"/>
                <a:gd name="connsiteX6" fmla="*/ 15 w 659867"/>
                <a:gd name="connsiteY6" fmla="*/ 501859 h 50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867" h="501990">
                  <a:moveTo>
                    <a:pt x="15" y="501859"/>
                  </a:moveTo>
                  <a:cubicBezTo>
                    <a:pt x="1867" y="496567"/>
                    <a:pt x="120665" y="361895"/>
                    <a:pt x="228615" y="279609"/>
                  </a:cubicBezTo>
                  <a:cubicBezTo>
                    <a:pt x="336565" y="197323"/>
                    <a:pt x="598503" y="39896"/>
                    <a:pt x="647715" y="8146"/>
                  </a:cubicBezTo>
                  <a:cubicBezTo>
                    <a:pt x="696928" y="-23604"/>
                    <a:pt x="584744" y="44659"/>
                    <a:pt x="523890" y="89109"/>
                  </a:cubicBezTo>
                  <a:cubicBezTo>
                    <a:pt x="463036" y="133559"/>
                    <a:pt x="333654" y="237804"/>
                    <a:pt x="282590" y="274846"/>
                  </a:cubicBezTo>
                  <a:cubicBezTo>
                    <a:pt x="231526" y="311888"/>
                    <a:pt x="266716" y="271671"/>
                    <a:pt x="217503" y="311359"/>
                  </a:cubicBezTo>
                  <a:cubicBezTo>
                    <a:pt x="168291" y="351046"/>
                    <a:pt x="-1837" y="507151"/>
                    <a:pt x="15" y="501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F9BA6F12-E7E8-43E6-ADA3-F638C481AEFE}"/>
                </a:ext>
              </a:extLst>
            </p:cNvPr>
            <p:cNvSpPr/>
            <p:nvPr/>
          </p:nvSpPr>
          <p:spPr>
            <a:xfrm>
              <a:off x="8674523" y="1492250"/>
              <a:ext cx="471065" cy="507469"/>
            </a:xfrm>
            <a:custGeom>
              <a:avLst/>
              <a:gdLst>
                <a:gd name="connsiteX0" fmla="*/ 471065 w 471065"/>
                <a:gd name="connsiteY0" fmla="*/ 0 h 507469"/>
                <a:gd name="connsiteX1" fmla="*/ 234527 w 471065"/>
                <a:gd name="connsiteY1" fmla="*/ 227013 h 507469"/>
                <a:gd name="connsiteX2" fmla="*/ 61490 w 471065"/>
                <a:gd name="connsiteY2" fmla="*/ 471488 h 507469"/>
                <a:gd name="connsiteX3" fmla="*/ 1165 w 471065"/>
                <a:gd name="connsiteY3" fmla="*/ 495300 h 507469"/>
                <a:gd name="connsiteX4" fmla="*/ 105940 w 471065"/>
                <a:gd name="connsiteY4" fmla="*/ 365125 h 507469"/>
                <a:gd name="connsiteX5" fmla="*/ 167852 w 471065"/>
                <a:gd name="connsiteY5" fmla="*/ 300038 h 507469"/>
                <a:gd name="connsiteX6" fmla="*/ 158327 w 471065"/>
                <a:gd name="connsiteY6" fmla="*/ 346075 h 507469"/>
                <a:gd name="connsiteX7" fmla="*/ 256752 w 471065"/>
                <a:gd name="connsiteY7" fmla="*/ 238125 h 507469"/>
                <a:gd name="connsiteX8" fmla="*/ 471065 w 471065"/>
                <a:gd name="connsiteY8" fmla="*/ 0 h 50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065" h="507469">
                  <a:moveTo>
                    <a:pt x="471065" y="0"/>
                  </a:moveTo>
                  <a:cubicBezTo>
                    <a:pt x="386927" y="74216"/>
                    <a:pt x="302789" y="148432"/>
                    <a:pt x="234527" y="227013"/>
                  </a:cubicBezTo>
                  <a:cubicBezTo>
                    <a:pt x="166264" y="305594"/>
                    <a:pt x="100384" y="426774"/>
                    <a:pt x="61490" y="471488"/>
                  </a:cubicBezTo>
                  <a:cubicBezTo>
                    <a:pt x="22596" y="516203"/>
                    <a:pt x="-6243" y="513027"/>
                    <a:pt x="1165" y="495300"/>
                  </a:cubicBezTo>
                  <a:cubicBezTo>
                    <a:pt x="8573" y="477573"/>
                    <a:pt x="78159" y="397669"/>
                    <a:pt x="105940" y="365125"/>
                  </a:cubicBezTo>
                  <a:cubicBezTo>
                    <a:pt x="133721" y="332581"/>
                    <a:pt x="159121" y="303213"/>
                    <a:pt x="167852" y="300038"/>
                  </a:cubicBezTo>
                  <a:cubicBezTo>
                    <a:pt x="176583" y="296863"/>
                    <a:pt x="143510" y="356394"/>
                    <a:pt x="158327" y="346075"/>
                  </a:cubicBezTo>
                  <a:cubicBezTo>
                    <a:pt x="173144" y="335756"/>
                    <a:pt x="205952" y="294746"/>
                    <a:pt x="256752" y="238125"/>
                  </a:cubicBezTo>
                  <a:lnTo>
                    <a:pt x="47106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BBFE3BA8-B983-479E-9B6F-0AB01513F4A2}"/>
                </a:ext>
              </a:extLst>
            </p:cNvPr>
            <p:cNvSpPr/>
            <p:nvPr/>
          </p:nvSpPr>
          <p:spPr>
            <a:xfrm>
              <a:off x="8905230" y="1331819"/>
              <a:ext cx="269315" cy="176543"/>
            </a:xfrm>
            <a:custGeom>
              <a:avLst/>
              <a:gdLst>
                <a:gd name="connsiteX0" fmla="*/ 645 w 269315"/>
                <a:gd name="connsiteY0" fmla="*/ 94 h 176543"/>
                <a:gd name="connsiteX1" fmla="*/ 251470 w 269315"/>
                <a:gd name="connsiteY1" fmla="*/ 38194 h 176543"/>
                <a:gd name="connsiteX2" fmla="*/ 45095 w 269315"/>
                <a:gd name="connsiteY2" fmla="*/ 84231 h 176543"/>
                <a:gd name="connsiteX3" fmla="*/ 227658 w 269315"/>
                <a:gd name="connsiteY3" fmla="*/ 101694 h 176543"/>
                <a:gd name="connsiteX4" fmla="*/ 267345 w 269315"/>
                <a:gd name="connsiteY4" fmla="*/ 152494 h 176543"/>
                <a:gd name="connsiteX5" fmla="*/ 187970 w 269315"/>
                <a:gd name="connsiteY5" fmla="*/ 115981 h 176543"/>
                <a:gd name="connsiteX6" fmla="*/ 205433 w 269315"/>
                <a:gd name="connsiteY6" fmla="*/ 176306 h 176543"/>
                <a:gd name="connsiteX7" fmla="*/ 160983 w 269315"/>
                <a:gd name="connsiteY7" fmla="*/ 88994 h 176543"/>
                <a:gd name="connsiteX8" fmla="*/ 178445 w 269315"/>
                <a:gd name="connsiteY8" fmla="*/ 49306 h 176543"/>
                <a:gd name="connsiteX9" fmla="*/ 645 w 269315"/>
                <a:gd name="connsiteY9" fmla="*/ 94 h 17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315" h="176543">
                  <a:moveTo>
                    <a:pt x="645" y="94"/>
                  </a:moveTo>
                  <a:cubicBezTo>
                    <a:pt x="12816" y="-1758"/>
                    <a:pt x="244062" y="24171"/>
                    <a:pt x="251470" y="38194"/>
                  </a:cubicBezTo>
                  <a:cubicBezTo>
                    <a:pt x="258878" y="52217"/>
                    <a:pt x="49064" y="73648"/>
                    <a:pt x="45095" y="84231"/>
                  </a:cubicBezTo>
                  <a:cubicBezTo>
                    <a:pt x="41126" y="94814"/>
                    <a:pt x="190616" y="90317"/>
                    <a:pt x="227658" y="101694"/>
                  </a:cubicBezTo>
                  <a:cubicBezTo>
                    <a:pt x="264700" y="113071"/>
                    <a:pt x="273960" y="150113"/>
                    <a:pt x="267345" y="152494"/>
                  </a:cubicBezTo>
                  <a:cubicBezTo>
                    <a:pt x="260730" y="154875"/>
                    <a:pt x="198289" y="112012"/>
                    <a:pt x="187970" y="115981"/>
                  </a:cubicBezTo>
                  <a:cubicBezTo>
                    <a:pt x="177651" y="119950"/>
                    <a:pt x="209931" y="180804"/>
                    <a:pt x="205433" y="176306"/>
                  </a:cubicBezTo>
                  <a:cubicBezTo>
                    <a:pt x="200935" y="171808"/>
                    <a:pt x="165481" y="110161"/>
                    <a:pt x="160983" y="88994"/>
                  </a:cubicBezTo>
                  <a:cubicBezTo>
                    <a:pt x="156485" y="67827"/>
                    <a:pt x="204639" y="64387"/>
                    <a:pt x="178445" y="49306"/>
                  </a:cubicBezTo>
                  <a:cubicBezTo>
                    <a:pt x="152251" y="34225"/>
                    <a:pt x="-11526" y="1946"/>
                    <a:pt x="64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B9CCDEDD-2C2B-444B-A3A9-8819A29FA77E}"/>
                </a:ext>
              </a:extLst>
            </p:cNvPr>
            <p:cNvSpPr/>
            <p:nvPr/>
          </p:nvSpPr>
          <p:spPr>
            <a:xfrm>
              <a:off x="8624207" y="578059"/>
              <a:ext cx="258544" cy="217699"/>
            </a:xfrm>
            <a:custGeom>
              <a:avLst/>
              <a:gdLst>
                <a:gd name="connsiteX0" fmla="*/ 681 w 258544"/>
                <a:gd name="connsiteY0" fmla="*/ 217279 h 217699"/>
                <a:gd name="connsiteX1" fmla="*/ 59418 w 258544"/>
                <a:gd name="connsiteY1" fmla="*/ 156954 h 217699"/>
                <a:gd name="connsiteX2" fmla="*/ 89581 w 258544"/>
                <a:gd name="connsiteY2" fmla="*/ 72816 h 217699"/>
                <a:gd name="connsiteX3" fmla="*/ 65768 w 258544"/>
                <a:gd name="connsiteY3" fmla="*/ 63291 h 217699"/>
                <a:gd name="connsiteX4" fmla="*/ 91168 w 258544"/>
                <a:gd name="connsiteY4" fmla="*/ 60116 h 217699"/>
                <a:gd name="connsiteX5" fmla="*/ 205468 w 258544"/>
                <a:gd name="connsiteY5" fmla="*/ 2966 h 217699"/>
                <a:gd name="connsiteX6" fmla="*/ 235631 w 258544"/>
                <a:gd name="connsiteY6" fmla="*/ 10904 h 217699"/>
                <a:gd name="connsiteX7" fmla="*/ 256268 w 258544"/>
                <a:gd name="connsiteY7" fmla="*/ 34716 h 217699"/>
                <a:gd name="connsiteX8" fmla="*/ 180068 w 258544"/>
                <a:gd name="connsiteY8" fmla="*/ 44241 h 217699"/>
                <a:gd name="connsiteX9" fmla="*/ 89581 w 258544"/>
                <a:gd name="connsiteY9" fmla="*/ 74404 h 217699"/>
                <a:gd name="connsiteX10" fmla="*/ 102281 w 258544"/>
                <a:gd name="connsiteY10" fmla="*/ 126791 h 217699"/>
                <a:gd name="connsiteX11" fmla="*/ 681 w 258544"/>
                <a:gd name="connsiteY11" fmla="*/ 217279 h 21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544" h="217699">
                  <a:moveTo>
                    <a:pt x="681" y="217279"/>
                  </a:moveTo>
                  <a:cubicBezTo>
                    <a:pt x="-6463" y="222306"/>
                    <a:pt x="44601" y="181031"/>
                    <a:pt x="59418" y="156954"/>
                  </a:cubicBezTo>
                  <a:cubicBezTo>
                    <a:pt x="74235" y="132877"/>
                    <a:pt x="88523" y="88426"/>
                    <a:pt x="89581" y="72816"/>
                  </a:cubicBezTo>
                  <a:cubicBezTo>
                    <a:pt x="90639" y="57206"/>
                    <a:pt x="65504" y="65408"/>
                    <a:pt x="65768" y="63291"/>
                  </a:cubicBezTo>
                  <a:cubicBezTo>
                    <a:pt x="66032" y="61174"/>
                    <a:pt x="67885" y="70170"/>
                    <a:pt x="91168" y="60116"/>
                  </a:cubicBezTo>
                  <a:cubicBezTo>
                    <a:pt x="114451" y="50062"/>
                    <a:pt x="181391" y="11168"/>
                    <a:pt x="205468" y="2966"/>
                  </a:cubicBezTo>
                  <a:cubicBezTo>
                    <a:pt x="229545" y="-5236"/>
                    <a:pt x="227164" y="5612"/>
                    <a:pt x="235631" y="10904"/>
                  </a:cubicBezTo>
                  <a:cubicBezTo>
                    <a:pt x="244098" y="16196"/>
                    <a:pt x="265528" y="29160"/>
                    <a:pt x="256268" y="34716"/>
                  </a:cubicBezTo>
                  <a:cubicBezTo>
                    <a:pt x="247008" y="40272"/>
                    <a:pt x="207849" y="37626"/>
                    <a:pt x="180068" y="44241"/>
                  </a:cubicBezTo>
                  <a:cubicBezTo>
                    <a:pt x="152287" y="50856"/>
                    <a:pt x="102545" y="60646"/>
                    <a:pt x="89581" y="74404"/>
                  </a:cubicBezTo>
                  <a:cubicBezTo>
                    <a:pt x="76617" y="88162"/>
                    <a:pt x="110483" y="100597"/>
                    <a:pt x="102281" y="126791"/>
                  </a:cubicBezTo>
                  <a:cubicBezTo>
                    <a:pt x="94079" y="152985"/>
                    <a:pt x="7825" y="212252"/>
                    <a:pt x="681" y="217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203B0D0F-978E-4A04-9556-0EB11561600C}"/>
                </a:ext>
              </a:extLst>
            </p:cNvPr>
            <p:cNvSpPr/>
            <p:nvPr/>
          </p:nvSpPr>
          <p:spPr>
            <a:xfrm>
              <a:off x="8680765" y="635387"/>
              <a:ext cx="241173" cy="222502"/>
            </a:xfrm>
            <a:custGeom>
              <a:avLst/>
              <a:gdLst>
                <a:gd name="connsiteX0" fmla="*/ 240985 w 241173"/>
                <a:gd name="connsiteY0" fmla="*/ 1201 h 222502"/>
                <a:gd name="connsiteX1" fmla="*/ 53660 w 241173"/>
                <a:gd name="connsiteY1" fmla="*/ 59938 h 222502"/>
                <a:gd name="connsiteX2" fmla="*/ 31435 w 241173"/>
                <a:gd name="connsiteY2" fmla="*/ 142488 h 222502"/>
                <a:gd name="connsiteX3" fmla="*/ 20323 w 241173"/>
                <a:gd name="connsiteY3" fmla="*/ 221863 h 222502"/>
                <a:gd name="connsiteX4" fmla="*/ 7623 w 241173"/>
                <a:gd name="connsiteY4" fmla="*/ 177413 h 222502"/>
                <a:gd name="connsiteX5" fmla="*/ 1273 w 241173"/>
                <a:gd name="connsiteY5" fmla="*/ 132963 h 222502"/>
                <a:gd name="connsiteX6" fmla="*/ 33023 w 241173"/>
                <a:gd name="connsiteY6" fmla="*/ 53588 h 222502"/>
                <a:gd name="connsiteX7" fmla="*/ 88585 w 241173"/>
                <a:gd name="connsiteY7" fmla="*/ 23426 h 222502"/>
                <a:gd name="connsiteX8" fmla="*/ 240985 w 241173"/>
                <a:gd name="connsiteY8" fmla="*/ 1201 h 2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73" h="222502">
                  <a:moveTo>
                    <a:pt x="240985" y="1201"/>
                  </a:moveTo>
                  <a:cubicBezTo>
                    <a:pt x="235164" y="7286"/>
                    <a:pt x="88585" y="36390"/>
                    <a:pt x="53660" y="59938"/>
                  </a:cubicBezTo>
                  <a:cubicBezTo>
                    <a:pt x="18735" y="83486"/>
                    <a:pt x="36991" y="115501"/>
                    <a:pt x="31435" y="142488"/>
                  </a:cubicBezTo>
                  <a:cubicBezTo>
                    <a:pt x="25879" y="169475"/>
                    <a:pt x="24292" y="216042"/>
                    <a:pt x="20323" y="221863"/>
                  </a:cubicBezTo>
                  <a:cubicBezTo>
                    <a:pt x="16354" y="227684"/>
                    <a:pt x="10798" y="192230"/>
                    <a:pt x="7623" y="177413"/>
                  </a:cubicBezTo>
                  <a:cubicBezTo>
                    <a:pt x="4448" y="162596"/>
                    <a:pt x="-2960" y="153600"/>
                    <a:pt x="1273" y="132963"/>
                  </a:cubicBezTo>
                  <a:cubicBezTo>
                    <a:pt x="5506" y="112326"/>
                    <a:pt x="18471" y="71844"/>
                    <a:pt x="33023" y="53588"/>
                  </a:cubicBezTo>
                  <a:cubicBezTo>
                    <a:pt x="47575" y="35332"/>
                    <a:pt x="61068" y="33215"/>
                    <a:pt x="88585" y="23426"/>
                  </a:cubicBezTo>
                  <a:cubicBezTo>
                    <a:pt x="116102" y="13637"/>
                    <a:pt x="246806" y="-4884"/>
                    <a:pt x="240985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3DCB35F0-F4F0-4483-AE51-8F7D1DB806DC}"/>
                </a:ext>
              </a:extLst>
            </p:cNvPr>
            <p:cNvSpPr/>
            <p:nvPr/>
          </p:nvSpPr>
          <p:spPr>
            <a:xfrm>
              <a:off x="8812193" y="561855"/>
              <a:ext cx="240804" cy="233154"/>
            </a:xfrm>
            <a:custGeom>
              <a:avLst/>
              <a:gdLst>
                <a:gd name="connsiteX0" fmla="*/ 20 w 240804"/>
                <a:gd name="connsiteY0" fmla="*/ 120 h 233154"/>
                <a:gd name="connsiteX1" fmla="*/ 161945 w 240804"/>
                <a:gd name="connsiteY1" fmla="*/ 139820 h 233154"/>
                <a:gd name="connsiteX2" fmla="*/ 238145 w 240804"/>
                <a:gd name="connsiteY2" fmla="*/ 231895 h 233154"/>
                <a:gd name="connsiteX3" fmla="*/ 220682 w 240804"/>
                <a:gd name="connsiteY3" fmla="*/ 190620 h 233154"/>
                <a:gd name="connsiteX4" fmla="*/ 193695 w 240804"/>
                <a:gd name="connsiteY4" fmla="*/ 152520 h 233154"/>
                <a:gd name="connsiteX5" fmla="*/ 173057 w 240804"/>
                <a:gd name="connsiteY5" fmla="*/ 116008 h 233154"/>
                <a:gd name="connsiteX6" fmla="*/ 20 w 240804"/>
                <a:gd name="connsiteY6" fmla="*/ 120 h 23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04" h="233154">
                  <a:moveTo>
                    <a:pt x="20" y="120"/>
                  </a:moveTo>
                  <a:cubicBezTo>
                    <a:pt x="-1832" y="4089"/>
                    <a:pt x="122258" y="101191"/>
                    <a:pt x="161945" y="139820"/>
                  </a:cubicBezTo>
                  <a:cubicBezTo>
                    <a:pt x="201632" y="178449"/>
                    <a:pt x="228356" y="223428"/>
                    <a:pt x="238145" y="231895"/>
                  </a:cubicBezTo>
                  <a:cubicBezTo>
                    <a:pt x="247934" y="240362"/>
                    <a:pt x="228090" y="203849"/>
                    <a:pt x="220682" y="190620"/>
                  </a:cubicBezTo>
                  <a:cubicBezTo>
                    <a:pt x="213274" y="177391"/>
                    <a:pt x="201632" y="164955"/>
                    <a:pt x="193695" y="152520"/>
                  </a:cubicBezTo>
                  <a:cubicBezTo>
                    <a:pt x="185758" y="140085"/>
                    <a:pt x="207188" y="140879"/>
                    <a:pt x="173057" y="116008"/>
                  </a:cubicBezTo>
                  <a:cubicBezTo>
                    <a:pt x="138926" y="91137"/>
                    <a:pt x="1872" y="-3849"/>
                    <a:pt x="20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CF9DDC97-161D-4A53-9E07-6B76D1A9F4B6}"/>
                </a:ext>
              </a:extLst>
            </p:cNvPr>
            <p:cNvSpPr/>
            <p:nvPr/>
          </p:nvSpPr>
          <p:spPr>
            <a:xfrm>
              <a:off x="8734036" y="683334"/>
              <a:ext cx="197187" cy="89908"/>
            </a:xfrm>
            <a:custGeom>
              <a:avLst/>
              <a:gdLst>
                <a:gd name="connsiteX0" fmla="*/ 195652 w 197187"/>
                <a:gd name="connsiteY0" fmla="*/ 4054 h 89908"/>
                <a:gd name="connsiteX1" fmla="*/ 11502 w 197187"/>
                <a:gd name="connsiteY1" fmla="*/ 45329 h 89908"/>
                <a:gd name="connsiteX2" fmla="*/ 33727 w 197187"/>
                <a:gd name="connsiteY2" fmla="*/ 42154 h 89908"/>
                <a:gd name="connsiteX3" fmla="*/ 151202 w 197187"/>
                <a:gd name="connsiteY3" fmla="*/ 83429 h 89908"/>
                <a:gd name="connsiteX4" fmla="*/ 184539 w 197187"/>
                <a:gd name="connsiteY4" fmla="*/ 89779 h 89908"/>
                <a:gd name="connsiteX5" fmla="*/ 89289 w 197187"/>
                <a:gd name="connsiteY5" fmla="*/ 70729 h 89908"/>
                <a:gd name="connsiteX6" fmla="*/ 9914 w 197187"/>
                <a:gd name="connsiteY6" fmla="*/ 38979 h 89908"/>
                <a:gd name="connsiteX7" fmla="*/ 92464 w 197187"/>
                <a:gd name="connsiteY7" fmla="*/ 4054 h 89908"/>
                <a:gd name="connsiteX8" fmla="*/ 195652 w 197187"/>
                <a:gd name="connsiteY8" fmla="*/ 4054 h 8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87" h="89908">
                  <a:moveTo>
                    <a:pt x="195652" y="4054"/>
                  </a:moveTo>
                  <a:cubicBezTo>
                    <a:pt x="182158" y="10933"/>
                    <a:pt x="38489" y="38979"/>
                    <a:pt x="11502" y="45329"/>
                  </a:cubicBezTo>
                  <a:cubicBezTo>
                    <a:pt x="-15485" y="51679"/>
                    <a:pt x="10444" y="35804"/>
                    <a:pt x="33727" y="42154"/>
                  </a:cubicBezTo>
                  <a:cubicBezTo>
                    <a:pt x="57010" y="48504"/>
                    <a:pt x="126067" y="75492"/>
                    <a:pt x="151202" y="83429"/>
                  </a:cubicBezTo>
                  <a:cubicBezTo>
                    <a:pt x="176337" y="91366"/>
                    <a:pt x="184539" y="89779"/>
                    <a:pt x="184539" y="89779"/>
                  </a:cubicBezTo>
                  <a:cubicBezTo>
                    <a:pt x="174220" y="87662"/>
                    <a:pt x="118393" y="79196"/>
                    <a:pt x="89289" y="70729"/>
                  </a:cubicBezTo>
                  <a:cubicBezTo>
                    <a:pt x="60185" y="62262"/>
                    <a:pt x="9385" y="50091"/>
                    <a:pt x="9914" y="38979"/>
                  </a:cubicBezTo>
                  <a:cubicBezTo>
                    <a:pt x="10443" y="27867"/>
                    <a:pt x="54628" y="7758"/>
                    <a:pt x="92464" y="4054"/>
                  </a:cubicBezTo>
                  <a:cubicBezTo>
                    <a:pt x="130299" y="350"/>
                    <a:pt x="209146" y="-2825"/>
                    <a:pt x="195652" y="4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90ABE8B7-DD4D-41E1-BBFA-E24929F373F2}"/>
                </a:ext>
              </a:extLst>
            </p:cNvPr>
            <p:cNvSpPr/>
            <p:nvPr/>
          </p:nvSpPr>
          <p:spPr>
            <a:xfrm>
              <a:off x="8920855" y="674686"/>
              <a:ext cx="136963" cy="132179"/>
            </a:xfrm>
            <a:custGeom>
              <a:avLst/>
              <a:gdLst>
                <a:gd name="connsiteX0" fmla="*/ 5658 w 136963"/>
                <a:gd name="connsiteY0" fmla="*/ 2 h 132179"/>
                <a:gd name="connsiteX1" fmla="*/ 43758 w 136963"/>
                <a:gd name="connsiteY1" fmla="*/ 90489 h 132179"/>
                <a:gd name="connsiteX2" fmla="*/ 134245 w 136963"/>
                <a:gd name="connsiteY2" fmla="*/ 130177 h 132179"/>
                <a:gd name="connsiteX3" fmla="*/ 104083 w 136963"/>
                <a:gd name="connsiteY3" fmla="*/ 122239 h 132179"/>
                <a:gd name="connsiteX4" fmla="*/ 10420 w 136963"/>
                <a:gd name="connsiteY4" fmla="*/ 87314 h 132179"/>
                <a:gd name="connsiteX5" fmla="*/ 5658 w 136963"/>
                <a:gd name="connsiteY5" fmla="*/ 2 h 1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63" h="132179">
                  <a:moveTo>
                    <a:pt x="5658" y="2"/>
                  </a:moveTo>
                  <a:cubicBezTo>
                    <a:pt x="11214" y="531"/>
                    <a:pt x="22327" y="68793"/>
                    <a:pt x="43758" y="90489"/>
                  </a:cubicBezTo>
                  <a:cubicBezTo>
                    <a:pt x="65189" y="112185"/>
                    <a:pt x="124191" y="124885"/>
                    <a:pt x="134245" y="130177"/>
                  </a:cubicBezTo>
                  <a:cubicBezTo>
                    <a:pt x="144299" y="135469"/>
                    <a:pt x="124720" y="129383"/>
                    <a:pt x="104083" y="122239"/>
                  </a:cubicBezTo>
                  <a:cubicBezTo>
                    <a:pt x="83446" y="115095"/>
                    <a:pt x="26295" y="100808"/>
                    <a:pt x="10420" y="87314"/>
                  </a:cubicBezTo>
                  <a:cubicBezTo>
                    <a:pt x="-5455" y="73820"/>
                    <a:pt x="102" y="-527"/>
                    <a:pt x="565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553C9A70-FFFE-4EF2-A814-56196BFFE4C1}"/>
                </a:ext>
              </a:extLst>
            </p:cNvPr>
            <p:cNvSpPr/>
            <p:nvPr/>
          </p:nvSpPr>
          <p:spPr>
            <a:xfrm>
              <a:off x="8846512" y="776262"/>
              <a:ext cx="142160" cy="138696"/>
            </a:xfrm>
            <a:custGeom>
              <a:avLst/>
              <a:gdLst>
                <a:gd name="connsiteX0" fmla="*/ 84763 w 142160"/>
                <a:gd name="connsiteY0" fmla="*/ 26 h 138696"/>
                <a:gd name="connsiteX1" fmla="*/ 29201 w 142160"/>
                <a:gd name="connsiteY1" fmla="*/ 95276 h 138696"/>
                <a:gd name="connsiteX2" fmla="*/ 141913 w 142160"/>
                <a:gd name="connsiteY2" fmla="*/ 138138 h 138696"/>
                <a:gd name="connsiteX3" fmla="*/ 57776 w 142160"/>
                <a:gd name="connsiteY3" fmla="*/ 117501 h 138696"/>
                <a:gd name="connsiteX4" fmla="*/ 626 w 142160"/>
                <a:gd name="connsiteY4" fmla="*/ 85751 h 138696"/>
                <a:gd name="connsiteX5" fmla="*/ 84763 w 142160"/>
                <a:gd name="connsiteY5" fmla="*/ 26 h 1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60" h="138696">
                  <a:moveTo>
                    <a:pt x="84763" y="26"/>
                  </a:moveTo>
                  <a:cubicBezTo>
                    <a:pt x="89525" y="1613"/>
                    <a:pt x="19676" y="72257"/>
                    <a:pt x="29201" y="95276"/>
                  </a:cubicBezTo>
                  <a:cubicBezTo>
                    <a:pt x="38726" y="118295"/>
                    <a:pt x="137151" y="134434"/>
                    <a:pt x="141913" y="138138"/>
                  </a:cubicBezTo>
                  <a:cubicBezTo>
                    <a:pt x="146675" y="141842"/>
                    <a:pt x="81324" y="126232"/>
                    <a:pt x="57776" y="117501"/>
                  </a:cubicBezTo>
                  <a:cubicBezTo>
                    <a:pt x="34228" y="108770"/>
                    <a:pt x="-5459" y="102684"/>
                    <a:pt x="626" y="85751"/>
                  </a:cubicBezTo>
                  <a:cubicBezTo>
                    <a:pt x="6711" y="68818"/>
                    <a:pt x="80001" y="-1561"/>
                    <a:pt x="8476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DC07B299-43EB-4EA4-888E-4346C9222918}"/>
                </a:ext>
              </a:extLst>
            </p:cNvPr>
            <p:cNvSpPr/>
            <p:nvPr/>
          </p:nvSpPr>
          <p:spPr>
            <a:xfrm>
              <a:off x="8789828" y="773113"/>
              <a:ext cx="123425" cy="159233"/>
            </a:xfrm>
            <a:custGeom>
              <a:avLst/>
              <a:gdLst>
                <a:gd name="connsiteX0" fmla="*/ 100172 w 123425"/>
                <a:gd name="connsiteY0" fmla="*/ 0 h 159233"/>
                <a:gd name="connsiteX1" fmla="*/ 22385 w 123425"/>
                <a:gd name="connsiteY1" fmla="*/ 104775 h 159233"/>
                <a:gd name="connsiteX2" fmla="*/ 122397 w 123425"/>
                <a:gd name="connsiteY2" fmla="*/ 157162 h 159233"/>
                <a:gd name="connsiteX3" fmla="*/ 70010 w 123425"/>
                <a:gd name="connsiteY3" fmla="*/ 144462 h 159233"/>
                <a:gd name="connsiteX4" fmla="*/ 160 w 123425"/>
                <a:gd name="connsiteY4" fmla="*/ 104775 h 159233"/>
                <a:gd name="connsiteX5" fmla="*/ 100172 w 123425"/>
                <a:gd name="connsiteY5" fmla="*/ 0 h 1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25" h="159233">
                  <a:moveTo>
                    <a:pt x="100172" y="0"/>
                  </a:moveTo>
                  <a:cubicBezTo>
                    <a:pt x="103876" y="0"/>
                    <a:pt x="18681" y="78581"/>
                    <a:pt x="22385" y="104775"/>
                  </a:cubicBezTo>
                  <a:cubicBezTo>
                    <a:pt x="26089" y="130969"/>
                    <a:pt x="114460" y="150548"/>
                    <a:pt x="122397" y="157162"/>
                  </a:cubicBezTo>
                  <a:cubicBezTo>
                    <a:pt x="130334" y="163776"/>
                    <a:pt x="90383" y="153193"/>
                    <a:pt x="70010" y="144462"/>
                  </a:cubicBezTo>
                  <a:cubicBezTo>
                    <a:pt x="49637" y="135731"/>
                    <a:pt x="-3279" y="128323"/>
                    <a:pt x="160" y="104775"/>
                  </a:cubicBezTo>
                  <a:cubicBezTo>
                    <a:pt x="3599" y="81227"/>
                    <a:pt x="96468" y="0"/>
                    <a:pt x="1001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B7EC329A-AFF9-4151-A174-EC978DB68516}"/>
                </a:ext>
              </a:extLst>
            </p:cNvPr>
            <p:cNvSpPr/>
            <p:nvPr/>
          </p:nvSpPr>
          <p:spPr>
            <a:xfrm>
              <a:off x="9041247" y="770721"/>
              <a:ext cx="359486" cy="615557"/>
            </a:xfrm>
            <a:custGeom>
              <a:avLst/>
              <a:gdLst>
                <a:gd name="connsiteX0" fmla="*/ 4328 w 359486"/>
                <a:gd name="connsiteY0" fmla="*/ 2392 h 615557"/>
                <a:gd name="connsiteX1" fmla="*/ 153553 w 359486"/>
                <a:gd name="connsiteY1" fmla="*/ 188129 h 615557"/>
                <a:gd name="connsiteX2" fmla="*/ 115453 w 359486"/>
                <a:gd name="connsiteY2" fmla="*/ 145267 h 615557"/>
                <a:gd name="connsiteX3" fmla="*/ 202766 w 359486"/>
                <a:gd name="connsiteY3" fmla="*/ 275442 h 615557"/>
                <a:gd name="connsiteX4" fmla="*/ 351991 w 359486"/>
                <a:gd name="connsiteY4" fmla="*/ 505629 h 615557"/>
                <a:gd name="connsiteX5" fmla="*/ 336116 w 359486"/>
                <a:gd name="connsiteY5" fmla="*/ 531029 h 615557"/>
                <a:gd name="connsiteX6" fmla="*/ 326591 w 359486"/>
                <a:gd name="connsiteY6" fmla="*/ 562779 h 615557"/>
                <a:gd name="connsiteX7" fmla="*/ 304366 w 359486"/>
                <a:gd name="connsiteY7" fmla="*/ 611992 h 615557"/>
                <a:gd name="connsiteX8" fmla="*/ 317066 w 359486"/>
                <a:gd name="connsiteY8" fmla="*/ 456417 h 615557"/>
                <a:gd name="connsiteX9" fmla="*/ 239278 w 359486"/>
                <a:gd name="connsiteY9" fmla="*/ 388154 h 615557"/>
                <a:gd name="connsiteX10" fmla="*/ 131328 w 359486"/>
                <a:gd name="connsiteY10" fmla="*/ 224642 h 615557"/>
                <a:gd name="connsiteX11" fmla="*/ 110691 w 359486"/>
                <a:gd name="connsiteY11" fmla="*/ 181779 h 615557"/>
                <a:gd name="connsiteX12" fmla="*/ 26553 w 359486"/>
                <a:gd name="connsiteY12" fmla="*/ 116692 h 615557"/>
                <a:gd name="connsiteX13" fmla="*/ 36078 w 359486"/>
                <a:gd name="connsiteY13" fmla="*/ 94467 h 615557"/>
                <a:gd name="connsiteX14" fmla="*/ 39253 w 359486"/>
                <a:gd name="connsiteY14" fmla="*/ 81767 h 615557"/>
                <a:gd name="connsiteX15" fmla="*/ 4328 w 359486"/>
                <a:gd name="connsiteY15" fmla="*/ 2392 h 61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486" h="615557">
                  <a:moveTo>
                    <a:pt x="4328" y="2392"/>
                  </a:moveTo>
                  <a:cubicBezTo>
                    <a:pt x="23378" y="20119"/>
                    <a:pt x="135032" y="164317"/>
                    <a:pt x="153553" y="188129"/>
                  </a:cubicBezTo>
                  <a:cubicBezTo>
                    <a:pt x="172074" y="211941"/>
                    <a:pt x="107251" y="130715"/>
                    <a:pt x="115453" y="145267"/>
                  </a:cubicBezTo>
                  <a:cubicBezTo>
                    <a:pt x="123655" y="159819"/>
                    <a:pt x="202766" y="275442"/>
                    <a:pt x="202766" y="275442"/>
                  </a:cubicBezTo>
                  <a:cubicBezTo>
                    <a:pt x="242189" y="335502"/>
                    <a:pt x="329766" y="463031"/>
                    <a:pt x="351991" y="505629"/>
                  </a:cubicBezTo>
                  <a:cubicBezTo>
                    <a:pt x="374216" y="548227"/>
                    <a:pt x="340349" y="521504"/>
                    <a:pt x="336116" y="531029"/>
                  </a:cubicBezTo>
                  <a:cubicBezTo>
                    <a:pt x="331883" y="540554"/>
                    <a:pt x="331883" y="549285"/>
                    <a:pt x="326591" y="562779"/>
                  </a:cubicBezTo>
                  <a:cubicBezTo>
                    <a:pt x="321299" y="576273"/>
                    <a:pt x="305954" y="629719"/>
                    <a:pt x="304366" y="611992"/>
                  </a:cubicBezTo>
                  <a:cubicBezTo>
                    <a:pt x="302778" y="594265"/>
                    <a:pt x="327914" y="493723"/>
                    <a:pt x="317066" y="456417"/>
                  </a:cubicBezTo>
                  <a:cubicBezTo>
                    <a:pt x="306218" y="419111"/>
                    <a:pt x="270234" y="426783"/>
                    <a:pt x="239278" y="388154"/>
                  </a:cubicBezTo>
                  <a:cubicBezTo>
                    <a:pt x="208322" y="349525"/>
                    <a:pt x="152759" y="259038"/>
                    <a:pt x="131328" y="224642"/>
                  </a:cubicBezTo>
                  <a:cubicBezTo>
                    <a:pt x="109897" y="190246"/>
                    <a:pt x="128153" y="199771"/>
                    <a:pt x="110691" y="181779"/>
                  </a:cubicBezTo>
                  <a:cubicBezTo>
                    <a:pt x="93229" y="163787"/>
                    <a:pt x="38988" y="131244"/>
                    <a:pt x="26553" y="116692"/>
                  </a:cubicBezTo>
                  <a:cubicBezTo>
                    <a:pt x="14118" y="102140"/>
                    <a:pt x="33961" y="100288"/>
                    <a:pt x="36078" y="94467"/>
                  </a:cubicBezTo>
                  <a:cubicBezTo>
                    <a:pt x="38195" y="88646"/>
                    <a:pt x="43486" y="92615"/>
                    <a:pt x="39253" y="81767"/>
                  </a:cubicBezTo>
                  <a:cubicBezTo>
                    <a:pt x="35020" y="70919"/>
                    <a:pt x="-14722" y="-15335"/>
                    <a:pt x="4328" y="2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7ADA9725-C9BC-402E-8534-65C2F1535F15}"/>
                </a:ext>
              </a:extLst>
            </p:cNvPr>
            <p:cNvSpPr/>
            <p:nvPr/>
          </p:nvSpPr>
          <p:spPr>
            <a:xfrm>
              <a:off x="9019262" y="808955"/>
              <a:ext cx="291507" cy="454207"/>
            </a:xfrm>
            <a:custGeom>
              <a:avLst/>
              <a:gdLst>
                <a:gd name="connsiteX0" fmla="*/ 913 w 291507"/>
                <a:gd name="connsiteY0" fmla="*/ 670 h 454207"/>
                <a:gd name="connsiteX1" fmla="*/ 177126 w 291507"/>
                <a:gd name="connsiteY1" fmla="*/ 249908 h 454207"/>
                <a:gd name="connsiteX2" fmla="*/ 162838 w 291507"/>
                <a:gd name="connsiteY2" fmla="*/ 272133 h 454207"/>
                <a:gd name="connsiteX3" fmla="*/ 216813 w 291507"/>
                <a:gd name="connsiteY3" fmla="*/ 281658 h 454207"/>
                <a:gd name="connsiteX4" fmla="*/ 269201 w 291507"/>
                <a:gd name="connsiteY4" fmla="*/ 388020 h 454207"/>
                <a:gd name="connsiteX5" fmla="*/ 283488 w 291507"/>
                <a:gd name="connsiteY5" fmla="*/ 453108 h 454207"/>
                <a:gd name="connsiteX6" fmla="*/ 264438 w 291507"/>
                <a:gd name="connsiteY6" fmla="*/ 335633 h 454207"/>
                <a:gd name="connsiteX7" fmla="*/ 913 w 291507"/>
                <a:gd name="connsiteY7" fmla="*/ 670 h 45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507" h="454207">
                  <a:moveTo>
                    <a:pt x="913" y="670"/>
                  </a:moveTo>
                  <a:cubicBezTo>
                    <a:pt x="-13639" y="-13617"/>
                    <a:pt x="150139" y="204664"/>
                    <a:pt x="177126" y="249908"/>
                  </a:cubicBezTo>
                  <a:cubicBezTo>
                    <a:pt x="204113" y="295152"/>
                    <a:pt x="156224" y="266841"/>
                    <a:pt x="162838" y="272133"/>
                  </a:cubicBezTo>
                  <a:cubicBezTo>
                    <a:pt x="169452" y="277425"/>
                    <a:pt x="199086" y="262344"/>
                    <a:pt x="216813" y="281658"/>
                  </a:cubicBezTo>
                  <a:cubicBezTo>
                    <a:pt x="234540" y="300972"/>
                    <a:pt x="258089" y="359445"/>
                    <a:pt x="269201" y="388020"/>
                  </a:cubicBezTo>
                  <a:cubicBezTo>
                    <a:pt x="280313" y="416595"/>
                    <a:pt x="284282" y="461839"/>
                    <a:pt x="283488" y="453108"/>
                  </a:cubicBezTo>
                  <a:cubicBezTo>
                    <a:pt x="282694" y="444377"/>
                    <a:pt x="311534" y="408923"/>
                    <a:pt x="264438" y="335633"/>
                  </a:cubicBezTo>
                  <a:cubicBezTo>
                    <a:pt x="217342" y="262343"/>
                    <a:pt x="15465" y="14957"/>
                    <a:pt x="913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BDB7F0B9-FA1F-405C-887B-023991C275DA}"/>
                </a:ext>
              </a:extLst>
            </p:cNvPr>
            <p:cNvSpPr/>
            <p:nvPr/>
          </p:nvSpPr>
          <p:spPr>
            <a:xfrm>
              <a:off x="9281564" y="1146646"/>
              <a:ext cx="64476" cy="288544"/>
            </a:xfrm>
            <a:custGeom>
              <a:avLst/>
              <a:gdLst>
                <a:gd name="connsiteX0" fmla="*/ 27536 w 64476"/>
                <a:gd name="connsiteY0" fmla="*/ 288454 h 288544"/>
                <a:gd name="connsiteX1" fmla="*/ 64049 w 64476"/>
                <a:gd name="connsiteY1" fmla="*/ 207492 h 288544"/>
                <a:gd name="connsiteX2" fmla="*/ 549 w 64476"/>
                <a:gd name="connsiteY2" fmla="*/ 1117 h 288544"/>
                <a:gd name="connsiteX3" fmla="*/ 33886 w 64476"/>
                <a:gd name="connsiteY3" fmla="*/ 128117 h 288544"/>
                <a:gd name="connsiteX4" fmla="*/ 44999 w 64476"/>
                <a:gd name="connsiteY4" fmla="*/ 194792 h 288544"/>
                <a:gd name="connsiteX5" fmla="*/ 11661 w 64476"/>
                <a:gd name="connsiteY5" fmla="*/ 194792 h 288544"/>
                <a:gd name="connsiteX6" fmla="*/ 27536 w 64476"/>
                <a:gd name="connsiteY6" fmla="*/ 288454 h 2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76" h="288544">
                  <a:moveTo>
                    <a:pt x="27536" y="288454"/>
                  </a:moveTo>
                  <a:cubicBezTo>
                    <a:pt x="36267" y="290571"/>
                    <a:pt x="68547" y="255381"/>
                    <a:pt x="64049" y="207492"/>
                  </a:cubicBezTo>
                  <a:cubicBezTo>
                    <a:pt x="59551" y="159602"/>
                    <a:pt x="5576" y="14346"/>
                    <a:pt x="549" y="1117"/>
                  </a:cubicBezTo>
                  <a:cubicBezTo>
                    <a:pt x="-4478" y="-12112"/>
                    <a:pt x="26478" y="95838"/>
                    <a:pt x="33886" y="128117"/>
                  </a:cubicBezTo>
                  <a:cubicBezTo>
                    <a:pt x="41294" y="160396"/>
                    <a:pt x="48703" y="183680"/>
                    <a:pt x="44999" y="194792"/>
                  </a:cubicBezTo>
                  <a:cubicBezTo>
                    <a:pt x="41295" y="205904"/>
                    <a:pt x="9544" y="176536"/>
                    <a:pt x="11661" y="194792"/>
                  </a:cubicBezTo>
                  <a:cubicBezTo>
                    <a:pt x="13778" y="213048"/>
                    <a:pt x="18805" y="286337"/>
                    <a:pt x="27536" y="288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0AAAD605-A1C5-4A68-B2ED-71EC434BEC1B}"/>
                </a:ext>
              </a:extLst>
            </p:cNvPr>
            <p:cNvSpPr/>
            <p:nvPr/>
          </p:nvSpPr>
          <p:spPr>
            <a:xfrm>
              <a:off x="8994662" y="945867"/>
              <a:ext cx="316967" cy="508211"/>
            </a:xfrm>
            <a:custGeom>
              <a:avLst/>
              <a:gdLst>
                <a:gd name="connsiteX0" fmla="*/ 113 w 316967"/>
                <a:gd name="connsiteY0" fmla="*/ 283 h 508211"/>
                <a:gd name="connsiteX1" fmla="*/ 166801 w 316967"/>
                <a:gd name="connsiteY1" fmla="*/ 214596 h 508211"/>
                <a:gd name="connsiteX2" fmla="*/ 225538 w 316967"/>
                <a:gd name="connsiteY2" fmla="*/ 279683 h 508211"/>
                <a:gd name="connsiteX3" fmla="*/ 311263 w 316967"/>
                <a:gd name="connsiteY3" fmla="*/ 506696 h 508211"/>
                <a:gd name="connsiteX4" fmla="*/ 290626 w 316967"/>
                <a:gd name="connsiteY4" fmla="*/ 368583 h 508211"/>
                <a:gd name="connsiteX5" fmla="*/ 142988 w 316967"/>
                <a:gd name="connsiteY5" fmla="*/ 173321 h 508211"/>
                <a:gd name="connsiteX6" fmla="*/ 113 w 316967"/>
                <a:gd name="connsiteY6" fmla="*/ 283 h 50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67" h="508211">
                  <a:moveTo>
                    <a:pt x="113" y="283"/>
                  </a:moveTo>
                  <a:cubicBezTo>
                    <a:pt x="4082" y="7162"/>
                    <a:pt x="129230" y="168029"/>
                    <a:pt x="166801" y="214596"/>
                  </a:cubicBezTo>
                  <a:cubicBezTo>
                    <a:pt x="204372" y="261163"/>
                    <a:pt x="201461" y="231000"/>
                    <a:pt x="225538" y="279683"/>
                  </a:cubicBezTo>
                  <a:cubicBezTo>
                    <a:pt x="249615" y="328366"/>
                    <a:pt x="300415" y="491880"/>
                    <a:pt x="311263" y="506696"/>
                  </a:cubicBezTo>
                  <a:cubicBezTo>
                    <a:pt x="322111" y="521512"/>
                    <a:pt x="318672" y="424145"/>
                    <a:pt x="290626" y="368583"/>
                  </a:cubicBezTo>
                  <a:cubicBezTo>
                    <a:pt x="262580" y="313021"/>
                    <a:pt x="189025" y="233381"/>
                    <a:pt x="142988" y="173321"/>
                  </a:cubicBezTo>
                  <a:cubicBezTo>
                    <a:pt x="96951" y="113261"/>
                    <a:pt x="-3856" y="-6596"/>
                    <a:pt x="113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F6503792-6B09-46E9-ACBF-6DD7566D2C56}"/>
                </a:ext>
              </a:extLst>
            </p:cNvPr>
            <p:cNvSpPr/>
            <p:nvPr/>
          </p:nvSpPr>
          <p:spPr>
            <a:xfrm>
              <a:off x="9016918" y="1136653"/>
              <a:ext cx="245011" cy="225741"/>
            </a:xfrm>
            <a:custGeom>
              <a:avLst/>
              <a:gdLst>
                <a:gd name="connsiteX0" fmla="*/ 165182 w 245011"/>
                <a:gd name="connsiteY0" fmla="*/ 3172 h 225741"/>
                <a:gd name="connsiteX1" fmla="*/ 55645 w 245011"/>
                <a:gd name="connsiteY1" fmla="*/ 152397 h 225741"/>
                <a:gd name="connsiteX2" fmla="*/ 214395 w 245011"/>
                <a:gd name="connsiteY2" fmla="*/ 217485 h 225741"/>
                <a:gd name="connsiteX3" fmla="*/ 231857 w 245011"/>
                <a:gd name="connsiteY3" fmla="*/ 222247 h 225741"/>
                <a:gd name="connsiteX4" fmla="*/ 65170 w 245011"/>
                <a:gd name="connsiteY4" fmla="*/ 193672 h 225741"/>
                <a:gd name="connsiteX5" fmla="*/ 82 w 245011"/>
                <a:gd name="connsiteY5" fmla="*/ 174622 h 225741"/>
                <a:gd name="connsiteX6" fmla="*/ 52470 w 245011"/>
                <a:gd name="connsiteY6" fmla="*/ 174622 h 225741"/>
                <a:gd name="connsiteX7" fmla="*/ 92157 w 245011"/>
                <a:gd name="connsiteY7" fmla="*/ 90485 h 225741"/>
                <a:gd name="connsiteX8" fmla="*/ 87395 w 245011"/>
                <a:gd name="connsiteY8" fmla="*/ 115885 h 225741"/>
                <a:gd name="connsiteX9" fmla="*/ 115970 w 245011"/>
                <a:gd name="connsiteY9" fmla="*/ 55560 h 225741"/>
                <a:gd name="connsiteX10" fmla="*/ 165182 w 245011"/>
                <a:gd name="connsiteY10" fmla="*/ 3172 h 22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011" h="225741">
                  <a:moveTo>
                    <a:pt x="165182" y="3172"/>
                  </a:moveTo>
                  <a:cubicBezTo>
                    <a:pt x="155128" y="19311"/>
                    <a:pt x="47443" y="116678"/>
                    <a:pt x="55645" y="152397"/>
                  </a:cubicBezTo>
                  <a:cubicBezTo>
                    <a:pt x="63847" y="188116"/>
                    <a:pt x="185026" y="205843"/>
                    <a:pt x="214395" y="217485"/>
                  </a:cubicBezTo>
                  <a:cubicBezTo>
                    <a:pt x="243764" y="229127"/>
                    <a:pt x="256728" y="226216"/>
                    <a:pt x="231857" y="222247"/>
                  </a:cubicBezTo>
                  <a:cubicBezTo>
                    <a:pt x="206986" y="218278"/>
                    <a:pt x="103799" y="201610"/>
                    <a:pt x="65170" y="193672"/>
                  </a:cubicBezTo>
                  <a:cubicBezTo>
                    <a:pt x="26541" y="185735"/>
                    <a:pt x="2199" y="177797"/>
                    <a:pt x="82" y="174622"/>
                  </a:cubicBezTo>
                  <a:cubicBezTo>
                    <a:pt x="-2035" y="171447"/>
                    <a:pt x="37124" y="188645"/>
                    <a:pt x="52470" y="174622"/>
                  </a:cubicBezTo>
                  <a:cubicBezTo>
                    <a:pt x="67816" y="160599"/>
                    <a:pt x="86336" y="100274"/>
                    <a:pt x="92157" y="90485"/>
                  </a:cubicBezTo>
                  <a:cubicBezTo>
                    <a:pt x="97978" y="80696"/>
                    <a:pt x="83426" y="121706"/>
                    <a:pt x="87395" y="115885"/>
                  </a:cubicBezTo>
                  <a:cubicBezTo>
                    <a:pt x="91364" y="110064"/>
                    <a:pt x="103270" y="74345"/>
                    <a:pt x="115970" y="55560"/>
                  </a:cubicBezTo>
                  <a:cubicBezTo>
                    <a:pt x="128670" y="36775"/>
                    <a:pt x="175236" y="-12967"/>
                    <a:pt x="165182" y="3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89446A3B-13A8-489F-AC4D-6FA342B3F8E6}"/>
                </a:ext>
              </a:extLst>
            </p:cNvPr>
            <p:cNvSpPr/>
            <p:nvPr/>
          </p:nvSpPr>
          <p:spPr>
            <a:xfrm>
              <a:off x="8732534" y="888912"/>
              <a:ext cx="376035" cy="420157"/>
            </a:xfrm>
            <a:custGeom>
              <a:avLst/>
              <a:gdLst>
                <a:gd name="connsiteX0" fmla="*/ 149529 w 376035"/>
                <a:gd name="connsiteY0" fmla="*/ 196938 h 420157"/>
                <a:gd name="connsiteX1" fmla="*/ 317804 w 376035"/>
                <a:gd name="connsiteY1" fmla="*/ 309651 h 420157"/>
                <a:gd name="connsiteX2" fmla="*/ 308279 w 376035"/>
                <a:gd name="connsiteY2" fmla="*/ 379501 h 420157"/>
                <a:gd name="connsiteX3" fmla="*/ 255891 w 376035"/>
                <a:gd name="connsiteY3" fmla="*/ 419188 h 420157"/>
                <a:gd name="connsiteX4" fmla="*/ 328916 w 376035"/>
                <a:gd name="connsiteY4" fmla="*/ 401726 h 420157"/>
                <a:gd name="connsiteX5" fmla="*/ 373366 w 376035"/>
                <a:gd name="connsiteY5" fmla="*/ 335051 h 420157"/>
                <a:gd name="connsiteX6" fmla="*/ 365429 w 376035"/>
                <a:gd name="connsiteY6" fmla="*/ 323938 h 420157"/>
                <a:gd name="connsiteX7" fmla="*/ 319391 w 376035"/>
                <a:gd name="connsiteY7" fmla="*/ 354101 h 420157"/>
                <a:gd name="connsiteX8" fmla="*/ 320979 w 376035"/>
                <a:gd name="connsiteY8" fmla="*/ 301713 h 420157"/>
                <a:gd name="connsiteX9" fmla="*/ 236841 w 376035"/>
                <a:gd name="connsiteY9" fmla="*/ 214401 h 420157"/>
                <a:gd name="connsiteX10" fmla="*/ 304 w 376035"/>
                <a:gd name="connsiteY10" fmla="*/ 88 h 420157"/>
                <a:gd name="connsiteX11" fmla="*/ 149529 w 376035"/>
                <a:gd name="connsiteY11" fmla="*/ 196938 h 4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035" h="420157">
                  <a:moveTo>
                    <a:pt x="149529" y="196938"/>
                  </a:moveTo>
                  <a:cubicBezTo>
                    <a:pt x="202446" y="248532"/>
                    <a:pt x="291346" y="279224"/>
                    <a:pt x="317804" y="309651"/>
                  </a:cubicBezTo>
                  <a:cubicBezTo>
                    <a:pt x="344262" y="340078"/>
                    <a:pt x="318598" y="361245"/>
                    <a:pt x="308279" y="379501"/>
                  </a:cubicBezTo>
                  <a:cubicBezTo>
                    <a:pt x="297960" y="397757"/>
                    <a:pt x="252452" y="415484"/>
                    <a:pt x="255891" y="419188"/>
                  </a:cubicBezTo>
                  <a:cubicBezTo>
                    <a:pt x="259330" y="422892"/>
                    <a:pt x="309337" y="415749"/>
                    <a:pt x="328916" y="401726"/>
                  </a:cubicBezTo>
                  <a:cubicBezTo>
                    <a:pt x="348495" y="387703"/>
                    <a:pt x="367281" y="348016"/>
                    <a:pt x="373366" y="335051"/>
                  </a:cubicBezTo>
                  <a:cubicBezTo>
                    <a:pt x="379451" y="322086"/>
                    <a:pt x="374425" y="320763"/>
                    <a:pt x="365429" y="323938"/>
                  </a:cubicBezTo>
                  <a:cubicBezTo>
                    <a:pt x="356433" y="327113"/>
                    <a:pt x="326799" y="357805"/>
                    <a:pt x="319391" y="354101"/>
                  </a:cubicBezTo>
                  <a:cubicBezTo>
                    <a:pt x="311983" y="350397"/>
                    <a:pt x="334737" y="324996"/>
                    <a:pt x="320979" y="301713"/>
                  </a:cubicBezTo>
                  <a:cubicBezTo>
                    <a:pt x="307221" y="278430"/>
                    <a:pt x="290287" y="264672"/>
                    <a:pt x="236841" y="214401"/>
                  </a:cubicBezTo>
                  <a:cubicBezTo>
                    <a:pt x="183395" y="164130"/>
                    <a:pt x="6918" y="4321"/>
                    <a:pt x="304" y="88"/>
                  </a:cubicBezTo>
                  <a:cubicBezTo>
                    <a:pt x="-6310" y="-4145"/>
                    <a:pt x="96612" y="145344"/>
                    <a:pt x="149529" y="196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07583D6E-42EA-43BF-BBB6-25AF7A08E830}"/>
                </a:ext>
              </a:extLst>
            </p:cNvPr>
            <p:cNvSpPr/>
            <p:nvPr/>
          </p:nvSpPr>
          <p:spPr>
            <a:xfrm>
              <a:off x="5190538" y="6345692"/>
              <a:ext cx="224316" cy="894982"/>
            </a:xfrm>
            <a:custGeom>
              <a:avLst/>
              <a:gdLst>
                <a:gd name="connsiteX0" fmla="*/ 202729 w 224316"/>
                <a:gd name="connsiteY0" fmla="*/ 75 h 894982"/>
                <a:gd name="connsiteX1" fmla="*/ 223895 w 224316"/>
                <a:gd name="connsiteY1" fmla="*/ 188458 h 894982"/>
                <a:gd name="connsiteX2" fmla="*/ 183679 w 224316"/>
                <a:gd name="connsiteY2" fmla="*/ 266775 h 894982"/>
                <a:gd name="connsiteX3" fmla="*/ 14345 w 224316"/>
                <a:gd name="connsiteY3" fmla="*/ 870025 h 894982"/>
                <a:gd name="connsiteX4" fmla="*/ 27045 w 224316"/>
                <a:gd name="connsiteY4" fmla="*/ 723975 h 894982"/>
                <a:gd name="connsiteX5" fmla="*/ 170979 w 224316"/>
                <a:gd name="connsiteY5" fmla="*/ 211741 h 894982"/>
                <a:gd name="connsiteX6" fmla="*/ 202729 w 224316"/>
                <a:gd name="connsiteY6" fmla="*/ 75 h 89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16" h="894982">
                  <a:moveTo>
                    <a:pt x="202729" y="75"/>
                  </a:moveTo>
                  <a:cubicBezTo>
                    <a:pt x="211548" y="-3806"/>
                    <a:pt x="227070" y="144008"/>
                    <a:pt x="223895" y="188458"/>
                  </a:cubicBezTo>
                  <a:cubicBezTo>
                    <a:pt x="220720" y="232908"/>
                    <a:pt x="218604" y="153181"/>
                    <a:pt x="183679" y="266775"/>
                  </a:cubicBezTo>
                  <a:cubicBezTo>
                    <a:pt x="148754" y="380369"/>
                    <a:pt x="40451" y="793825"/>
                    <a:pt x="14345" y="870025"/>
                  </a:cubicBezTo>
                  <a:cubicBezTo>
                    <a:pt x="-11761" y="946225"/>
                    <a:pt x="939" y="833689"/>
                    <a:pt x="27045" y="723975"/>
                  </a:cubicBezTo>
                  <a:cubicBezTo>
                    <a:pt x="53151" y="614261"/>
                    <a:pt x="141346" y="329216"/>
                    <a:pt x="170979" y="211741"/>
                  </a:cubicBezTo>
                  <a:cubicBezTo>
                    <a:pt x="200612" y="94266"/>
                    <a:pt x="193910" y="3956"/>
                    <a:pt x="202729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B083DF77-C625-4988-95B0-D622B69D63CE}"/>
                </a:ext>
              </a:extLst>
            </p:cNvPr>
            <p:cNvSpPr/>
            <p:nvPr/>
          </p:nvSpPr>
          <p:spPr>
            <a:xfrm>
              <a:off x="4986846" y="7148050"/>
              <a:ext cx="209660" cy="1056692"/>
            </a:xfrm>
            <a:custGeom>
              <a:avLst/>
              <a:gdLst>
                <a:gd name="connsiteX0" fmla="*/ 194754 w 209660"/>
                <a:gd name="connsiteY0" fmla="*/ 61317 h 1056692"/>
                <a:gd name="connsiteX1" fmla="*/ 21 w 209660"/>
                <a:gd name="connsiteY1" fmla="*/ 1051917 h 1056692"/>
                <a:gd name="connsiteX2" fmla="*/ 182054 w 209660"/>
                <a:gd name="connsiteY2" fmla="*/ 425383 h 1056692"/>
                <a:gd name="connsiteX3" fmla="*/ 194754 w 209660"/>
                <a:gd name="connsiteY3" fmla="*/ 137517 h 1056692"/>
                <a:gd name="connsiteX4" fmla="*/ 194754 w 209660"/>
                <a:gd name="connsiteY4" fmla="*/ 61317 h 10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60" h="1056692">
                  <a:moveTo>
                    <a:pt x="194754" y="61317"/>
                  </a:moveTo>
                  <a:cubicBezTo>
                    <a:pt x="162299" y="213717"/>
                    <a:pt x="2138" y="991239"/>
                    <a:pt x="21" y="1051917"/>
                  </a:cubicBezTo>
                  <a:cubicBezTo>
                    <a:pt x="-2096" y="1112595"/>
                    <a:pt x="149599" y="577783"/>
                    <a:pt x="182054" y="425383"/>
                  </a:cubicBezTo>
                  <a:cubicBezTo>
                    <a:pt x="214509" y="272983"/>
                    <a:pt x="192637" y="193256"/>
                    <a:pt x="194754" y="137517"/>
                  </a:cubicBezTo>
                  <a:cubicBezTo>
                    <a:pt x="196871" y="81778"/>
                    <a:pt x="227209" y="-91083"/>
                    <a:pt x="194754" y="61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DC5D026A-10DD-4925-8FB3-89D271B7A5D6}"/>
                </a:ext>
              </a:extLst>
            </p:cNvPr>
            <p:cNvSpPr/>
            <p:nvPr/>
          </p:nvSpPr>
          <p:spPr>
            <a:xfrm>
              <a:off x="4823844" y="7787722"/>
              <a:ext cx="218453" cy="764508"/>
            </a:xfrm>
            <a:custGeom>
              <a:avLst/>
              <a:gdLst>
                <a:gd name="connsiteX0" fmla="*/ 218056 w 218453"/>
                <a:gd name="connsiteY0" fmla="*/ 553 h 764508"/>
                <a:gd name="connsiteX1" fmla="*/ 14856 w 218453"/>
                <a:gd name="connsiteY1" fmla="*/ 479978 h 764508"/>
                <a:gd name="connsiteX2" fmla="*/ 14856 w 218453"/>
                <a:gd name="connsiteY2" fmla="*/ 762553 h 764508"/>
                <a:gd name="connsiteX3" fmla="*/ 2156 w 218453"/>
                <a:gd name="connsiteY3" fmla="*/ 594278 h 764508"/>
                <a:gd name="connsiteX4" fmla="*/ 65656 w 218453"/>
                <a:gd name="connsiteY4" fmla="*/ 387903 h 764508"/>
                <a:gd name="connsiteX5" fmla="*/ 218056 w 218453"/>
                <a:gd name="connsiteY5" fmla="*/ 553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53" h="764508">
                  <a:moveTo>
                    <a:pt x="218056" y="553"/>
                  </a:moveTo>
                  <a:cubicBezTo>
                    <a:pt x="209589" y="15899"/>
                    <a:pt x="48723" y="352978"/>
                    <a:pt x="14856" y="479978"/>
                  </a:cubicBezTo>
                  <a:cubicBezTo>
                    <a:pt x="-19011" y="606978"/>
                    <a:pt x="16973" y="743503"/>
                    <a:pt x="14856" y="762553"/>
                  </a:cubicBezTo>
                  <a:cubicBezTo>
                    <a:pt x="12739" y="781603"/>
                    <a:pt x="-6311" y="656720"/>
                    <a:pt x="2156" y="594278"/>
                  </a:cubicBezTo>
                  <a:cubicBezTo>
                    <a:pt x="10623" y="531836"/>
                    <a:pt x="33906" y="482624"/>
                    <a:pt x="65656" y="387903"/>
                  </a:cubicBezTo>
                  <a:cubicBezTo>
                    <a:pt x="97406" y="293182"/>
                    <a:pt x="226523" y="-14793"/>
                    <a:pt x="218056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5EA7EEFA-D5E7-4879-A14B-464D20AA7493}"/>
                </a:ext>
              </a:extLst>
            </p:cNvPr>
            <p:cNvSpPr/>
            <p:nvPr/>
          </p:nvSpPr>
          <p:spPr>
            <a:xfrm>
              <a:off x="4844987" y="8089848"/>
              <a:ext cx="163729" cy="537860"/>
            </a:xfrm>
            <a:custGeom>
              <a:avLst/>
              <a:gdLst>
                <a:gd name="connsiteX0" fmla="*/ 163576 w 163729"/>
                <a:gd name="connsiteY0" fmla="*/ 52 h 537860"/>
                <a:gd name="connsiteX1" fmla="*/ 66738 w 163729"/>
                <a:gd name="connsiteY1" fmla="*/ 255640 h 537860"/>
                <a:gd name="connsiteX2" fmla="*/ 3238 w 163729"/>
                <a:gd name="connsiteY2" fmla="*/ 530277 h 537860"/>
                <a:gd name="connsiteX3" fmla="*/ 12763 w 163729"/>
                <a:gd name="connsiteY3" fmla="*/ 441377 h 537860"/>
                <a:gd name="connsiteX4" fmla="*/ 42926 w 163729"/>
                <a:gd name="connsiteY4" fmla="*/ 235002 h 537860"/>
                <a:gd name="connsiteX5" fmla="*/ 163576 w 163729"/>
                <a:gd name="connsiteY5" fmla="*/ 52 h 5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29" h="537860">
                  <a:moveTo>
                    <a:pt x="163576" y="52"/>
                  </a:moveTo>
                  <a:cubicBezTo>
                    <a:pt x="167545" y="3492"/>
                    <a:pt x="93461" y="167269"/>
                    <a:pt x="66738" y="255640"/>
                  </a:cubicBezTo>
                  <a:cubicBezTo>
                    <a:pt x="40015" y="344011"/>
                    <a:pt x="12234" y="499321"/>
                    <a:pt x="3238" y="530277"/>
                  </a:cubicBezTo>
                  <a:cubicBezTo>
                    <a:pt x="-5758" y="561233"/>
                    <a:pt x="6148" y="490589"/>
                    <a:pt x="12763" y="441377"/>
                  </a:cubicBezTo>
                  <a:cubicBezTo>
                    <a:pt x="19378" y="392165"/>
                    <a:pt x="19643" y="306175"/>
                    <a:pt x="42926" y="235002"/>
                  </a:cubicBezTo>
                  <a:cubicBezTo>
                    <a:pt x="66209" y="163829"/>
                    <a:pt x="159607" y="-3388"/>
                    <a:pt x="163576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21E845B9-8121-41A8-8E5B-206219FE5583}"/>
                </a:ext>
              </a:extLst>
            </p:cNvPr>
            <p:cNvSpPr/>
            <p:nvPr/>
          </p:nvSpPr>
          <p:spPr>
            <a:xfrm>
              <a:off x="4779756" y="8135106"/>
              <a:ext cx="233020" cy="702697"/>
            </a:xfrm>
            <a:custGeom>
              <a:avLst/>
              <a:gdLst>
                <a:gd name="connsiteX0" fmla="*/ 231982 w 233020"/>
                <a:gd name="connsiteY0" fmla="*/ 4007 h 702697"/>
                <a:gd name="connsiteX1" fmla="*/ 58944 w 233020"/>
                <a:gd name="connsiteY1" fmla="*/ 472319 h 702697"/>
                <a:gd name="connsiteX2" fmla="*/ 4969 w 233020"/>
                <a:gd name="connsiteY2" fmla="*/ 694569 h 702697"/>
                <a:gd name="connsiteX3" fmla="*/ 16082 w 233020"/>
                <a:gd name="connsiteY3" fmla="*/ 616782 h 702697"/>
                <a:gd name="connsiteX4" fmla="*/ 125619 w 233020"/>
                <a:gd name="connsiteY4" fmla="*/ 265944 h 702697"/>
                <a:gd name="connsiteX5" fmla="*/ 231982 w 233020"/>
                <a:gd name="connsiteY5" fmla="*/ 4007 h 70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020" h="702697">
                  <a:moveTo>
                    <a:pt x="231982" y="4007"/>
                  </a:moveTo>
                  <a:cubicBezTo>
                    <a:pt x="220869" y="38403"/>
                    <a:pt x="96779" y="357225"/>
                    <a:pt x="58944" y="472319"/>
                  </a:cubicBezTo>
                  <a:cubicBezTo>
                    <a:pt x="21108" y="587413"/>
                    <a:pt x="12113" y="670492"/>
                    <a:pt x="4969" y="694569"/>
                  </a:cubicBezTo>
                  <a:cubicBezTo>
                    <a:pt x="-2175" y="718646"/>
                    <a:pt x="-4026" y="688219"/>
                    <a:pt x="16082" y="616782"/>
                  </a:cubicBezTo>
                  <a:cubicBezTo>
                    <a:pt x="36190" y="545345"/>
                    <a:pt x="89107" y="366750"/>
                    <a:pt x="125619" y="265944"/>
                  </a:cubicBezTo>
                  <a:cubicBezTo>
                    <a:pt x="162131" y="165138"/>
                    <a:pt x="243095" y="-30389"/>
                    <a:pt x="231982" y="4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EA66C9E2-E6BA-457C-AC5B-8C12AACCA5B2}"/>
                </a:ext>
              </a:extLst>
            </p:cNvPr>
            <p:cNvSpPr/>
            <p:nvPr/>
          </p:nvSpPr>
          <p:spPr>
            <a:xfrm>
              <a:off x="4130705" y="7506099"/>
              <a:ext cx="62088" cy="409493"/>
            </a:xfrm>
            <a:custGeom>
              <a:avLst/>
              <a:gdLst>
                <a:gd name="connsiteX0" fmla="*/ 60295 w 62088"/>
                <a:gd name="connsiteY0" fmla="*/ 8068 h 409493"/>
                <a:gd name="connsiteX1" fmla="*/ 1028 w 62088"/>
                <a:gd name="connsiteY1" fmla="*/ 408118 h 409493"/>
                <a:gd name="connsiteX2" fmla="*/ 24312 w 62088"/>
                <a:gd name="connsiteY2" fmla="*/ 139301 h 409493"/>
                <a:gd name="connsiteX3" fmla="*/ 45478 w 62088"/>
                <a:gd name="connsiteY3" fmla="*/ 137184 h 409493"/>
                <a:gd name="connsiteX4" fmla="*/ 60295 w 62088"/>
                <a:gd name="connsiteY4" fmla="*/ 8068 h 40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88" h="409493">
                  <a:moveTo>
                    <a:pt x="60295" y="8068"/>
                  </a:moveTo>
                  <a:cubicBezTo>
                    <a:pt x="52887" y="53224"/>
                    <a:pt x="7025" y="386246"/>
                    <a:pt x="1028" y="408118"/>
                  </a:cubicBezTo>
                  <a:cubicBezTo>
                    <a:pt x="-4969" y="429990"/>
                    <a:pt x="16904" y="184457"/>
                    <a:pt x="24312" y="139301"/>
                  </a:cubicBezTo>
                  <a:cubicBezTo>
                    <a:pt x="31720" y="94145"/>
                    <a:pt x="40892" y="153059"/>
                    <a:pt x="45478" y="137184"/>
                  </a:cubicBezTo>
                  <a:cubicBezTo>
                    <a:pt x="50064" y="121309"/>
                    <a:pt x="67703" y="-37088"/>
                    <a:pt x="60295" y="8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BB62A18C-156E-442A-B88E-D6C5769F4476}"/>
                </a:ext>
              </a:extLst>
            </p:cNvPr>
            <p:cNvSpPr/>
            <p:nvPr/>
          </p:nvSpPr>
          <p:spPr>
            <a:xfrm>
              <a:off x="4070164" y="7588062"/>
              <a:ext cx="83103" cy="738012"/>
            </a:xfrm>
            <a:custGeom>
              <a:avLst/>
              <a:gdLst>
                <a:gd name="connsiteX0" fmla="*/ 80619 w 83103"/>
                <a:gd name="connsiteY0" fmla="*/ 4421 h 738012"/>
                <a:gd name="connsiteX1" fmla="*/ 34053 w 83103"/>
                <a:gd name="connsiteY1" fmla="*/ 264771 h 738012"/>
                <a:gd name="connsiteX2" fmla="*/ 82736 w 83103"/>
                <a:gd name="connsiteY2" fmla="*/ 734671 h 738012"/>
                <a:gd name="connsiteX3" fmla="*/ 2303 w 83103"/>
                <a:gd name="connsiteY3" fmla="*/ 470088 h 738012"/>
                <a:gd name="connsiteX4" fmla="*/ 23469 w 83103"/>
                <a:gd name="connsiteY4" fmla="*/ 372721 h 738012"/>
                <a:gd name="connsiteX5" fmla="*/ 40403 w 83103"/>
                <a:gd name="connsiteY5" fmla="*/ 368488 h 738012"/>
                <a:gd name="connsiteX6" fmla="*/ 23469 w 83103"/>
                <a:gd name="connsiteY6" fmla="*/ 118721 h 738012"/>
                <a:gd name="connsiteX7" fmla="*/ 80619 w 83103"/>
                <a:gd name="connsiteY7" fmla="*/ 4421 h 7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03" h="738012">
                  <a:moveTo>
                    <a:pt x="80619" y="4421"/>
                  </a:moveTo>
                  <a:cubicBezTo>
                    <a:pt x="82383" y="28763"/>
                    <a:pt x="33700" y="143063"/>
                    <a:pt x="34053" y="264771"/>
                  </a:cubicBezTo>
                  <a:cubicBezTo>
                    <a:pt x="34406" y="386479"/>
                    <a:pt x="88028" y="700452"/>
                    <a:pt x="82736" y="734671"/>
                  </a:cubicBezTo>
                  <a:cubicBezTo>
                    <a:pt x="77444" y="768890"/>
                    <a:pt x="12181" y="530413"/>
                    <a:pt x="2303" y="470088"/>
                  </a:cubicBezTo>
                  <a:cubicBezTo>
                    <a:pt x="-7575" y="409763"/>
                    <a:pt x="17119" y="389654"/>
                    <a:pt x="23469" y="372721"/>
                  </a:cubicBezTo>
                  <a:cubicBezTo>
                    <a:pt x="29819" y="355788"/>
                    <a:pt x="40403" y="410821"/>
                    <a:pt x="40403" y="368488"/>
                  </a:cubicBezTo>
                  <a:cubicBezTo>
                    <a:pt x="40403" y="326155"/>
                    <a:pt x="17472" y="175871"/>
                    <a:pt x="23469" y="118721"/>
                  </a:cubicBezTo>
                  <a:cubicBezTo>
                    <a:pt x="29466" y="61571"/>
                    <a:pt x="78855" y="-19921"/>
                    <a:pt x="80619" y="4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A4D91ED2-3AB8-4A1C-BE83-994122D5D805}"/>
                </a:ext>
              </a:extLst>
            </p:cNvPr>
            <p:cNvSpPr/>
            <p:nvPr/>
          </p:nvSpPr>
          <p:spPr>
            <a:xfrm>
              <a:off x="4101186" y="8113025"/>
              <a:ext cx="60642" cy="642520"/>
            </a:xfrm>
            <a:custGeom>
              <a:avLst/>
              <a:gdLst>
                <a:gd name="connsiteX0" fmla="*/ 60181 w 60642"/>
                <a:gd name="connsiteY0" fmla="*/ 173725 h 642520"/>
                <a:gd name="connsiteX1" fmla="*/ 7264 w 60642"/>
                <a:gd name="connsiteY1" fmla="*/ 582242 h 642520"/>
                <a:gd name="connsiteX2" fmla="*/ 914 w 60642"/>
                <a:gd name="connsiteY2" fmla="*/ 613992 h 642520"/>
                <a:gd name="connsiteX3" fmla="*/ 11497 w 60642"/>
                <a:gd name="connsiteY3" fmla="*/ 326125 h 642520"/>
                <a:gd name="connsiteX4" fmla="*/ 914 w 60642"/>
                <a:gd name="connsiteY4" fmla="*/ 158 h 642520"/>
                <a:gd name="connsiteX5" fmla="*/ 32664 w 60642"/>
                <a:gd name="connsiteY5" fmla="*/ 281675 h 642520"/>
                <a:gd name="connsiteX6" fmla="*/ 60181 w 60642"/>
                <a:gd name="connsiteY6" fmla="*/ 173725 h 64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42" h="642520">
                  <a:moveTo>
                    <a:pt x="60181" y="173725"/>
                  </a:moveTo>
                  <a:cubicBezTo>
                    <a:pt x="55948" y="223819"/>
                    <a:pt x="17142" y="508864"/>
                    <a:pt x="7264" y="582242"/>
                  </a:cubicBezTo>
                  <a:cubicBezTo>
                    <a:pt x="-2614" y="655620"/>
                    <a:pt x="209" y="656678"/>
                    <a:pt x="914" y="613992"/>
                  </a:cubicBezTo>
                  <a:cubicBezTo>
                    <a:pt x="1619" y="571306"/>
                    <a:pt x="11497" y="428431"/>
                    <a:pt x="11497" y="326125"/>
                  </a:cubicBezTo>
                  <a:cubicBezTo>
                    <a:pt x="11497" y="223819"/>
                    <a:pt x="-2614" y="7566"/>
                    <a:pt x="914" y="158"/>
                  </a:cubicBezTo>
                  <a:cubicBezTo>
                    <a:pt x="4442" y="-7250"/>
                    <a:pt x="27020" y="246750"/>
                    <a:pt x="32664" y="281675"/>
                  </a:cubicBezTo>
                  <a:cubicBezTo>
                    <a:pt x="38308" y="316600"/>
                    <a:pt x="64414" y="123631"/>
                    <a:pt x="60181" y="173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4DF41CB8-AE3A-4E1F-B7A5-21730A55FCF4}"/>
                </a:ext>
              </a:extLst>
            </p:cNvPr>
            <p:cNvSpPr/>
            <p:nvPr/>
          </p:nvSpPr>
          <p:spPr>
            <a:xfrm>
              <a:off x="4755348" y="8375519"/>
              <a:ext cx="37388" cy="700057"/>
            </a:xfrm>
            <a:custGeom>
              <a:avLst/>
              <a:gdLst>
                <a:gd name="connsiteX0" fmla="*/ 26202 w 37388"/>
                <a:gd name="connsiteY0" fmla="*/ 131 h 700057"/>
                <a:gd name="connsiteX1" fmla="*/ 36785 w 37388"/>
                <a:gd name="connsiteY1" fmla="*/ 252014 h 700057"/>
                <a:gd name="connsiteX2" fmla="*/ 5035 w 37388"/>
                <a:gd name="connsiteY2" fmla="*/ 347264 h 700057"/>
                <a:gd name="connsiteX3" fmla="*/ 2919 w 37388"/>
                <a:gd name="connsiteY3" fmla="*/ 688048 h 700057"/>
                <a:gd name="connsiteX4" fmla="*/ 802 w 37388"/>
                <a:gd name="connsiteY4" fmla="*/ 592798 h 700057"/>
                <a:gd name="connsiteX5" fmla="*/ 2919 w 37388"/>
                <a:gd name="connsiteY5" fmla="*/ 300698 h 700057"/>
                <a:gd name="connsiteX6" fmla="*/ 30435 w 37388"/>
                <a:gd name="connsiteY6" fmla="*/ 218148 h 700057"/>
                <a:gd name="connsiteX7" fmla="*/ 26202 w 37388"/>
                <a:gd name="connsiteY7" fmla="*/ 131 h 70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88" h="700057">
                  <a:moveTo>
                    <a:pt x="26202" y="131"/>
                  </a:moveTo>
                  <a:cubicBezTo>
                    <a:pt x="27260" y="5775"/>
                    <a:pt x="40313" y="194159"/>
                    <a:pt x="36785" y="252014"/>
                  </a:cubicBezTo>
                  <a:cubicBezTo>
                    <a:pt x="33257" y="309869"/>
                    <a:pt x="10679" y="274592"/>
                    <a:pt x="5035" y="347264"/>
                  </a:cubicBezTo>
                  <a:cubicBezTo>
                    <a:pt x="-609" y="419936"/>
                    <a:pt x="3624" y="647126"/>
                    <a:pt x="2919" y="688048"/>
                  </a:cubicBezTo>
                  <a:cubicBezTo>
                    <a:pt x="2213" y="728970"/>
                    <a:pt x="802" y="657356"/>
                    <a:pt x="802" y="592798"/>
                  </a:cubicBezTo>
                  <a:cubicBezTo>
                    <a:pt x="802" y="528240"/>
                    <a:pt x="-2020" y="363140"/>
                    <a:pt x="2919" y="300698"/>
                  </a:cubicBezTo>
                  <a:cubicBezTo>
                    <a:pt x="7858" y="238256"/>
                    <a:pt x="27260" y="264362"/>
                    <a:pt x="30435" y="218148"/>
                  </a:cubicBezTo>
                  <a:cubicBezTo>
                    <a:pt x="33610" y="171934"/>
                    <a:pt x="25144" y="-5513"/>
                    <a:pt x="26202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22166546-865D-422D-8E1C-8D38EF6EA9FB}"/>
                </a:ext>
              </a:extLst>
            </p:cNvPr>
            <p:cNvSpPr/>
            <p:nvPr/>
          </p:nvSpPr>
          <p:spPr>
            <a:xfrm>
              <a:off x="4777311" y="8621108"/>
              <a:ext cx="63876" cy="652012"/>
            </a:xfrm>
            <a:custGeom>
              <a:avLst/>
              <a:gdLst>
                <a:gd name="connsiteX0" fmla="*/ 57156 w 63876"/>
                <a:gd name="connsiteY0" fmla="*/ 75 h 652012"/>
                <a:gd name="connsiteX1" fmla="*/ 16939 w 63876"/>
                <a:gd name="connsiteY1" fmla="*/ 277359 h 652012"/>
                <a:gd name="connsiteX2" fmla="*/ 19056 w 63876"/>
                <a:gd name="connsiteY2" fmla="*/ 455159 h 652012"/>
                <a:gd name="connsiteX3" fmla="*/ 63506 w 63876"/>
                <a:gd name="connsiteY3" fmla="*/ 647775 h 652012"/>
                <a:gd name="connsiteX4" fmla="*/ 38106 w 63876"/>
                <a:gd name="connsiteY4" fmla="*/ 565225 h 652012"/>
                <a:gd name="connsiteX5" fmla="*/ 6 w 63876"/>
                <a:gd name="connsiteY5" fmla="*/ 304875 h 652012"/>
                <a:gd name="connsiteX6" fmla="*/ 57156 w 63876"/>
                <a:gd name="connsiteY6" fmla="*/ 75 h 65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76" h="652012">
                  <a:moveTo>
                    <a:pt x="57156" y="75"/>
                  </a:moveTo>
                  <a:cubicBezTo>
                    <a:pt x="59978" y="-4511"/>
                    <a:pt x="23289" y="201512"/>
                    <a:pt x="16939" y="277359"/>
                  </a:cubicBezTo>
                  <a:cubicBezTo>
                    <a:pt x="10589" y="353206"/>
                    <a:pt x="11295" y="393423"/>
                    <a:pt x="19056" y="455159"/>
                  </a:cubicBezTo>
                  <a:cubicBezTo>
                    <a:pt x="26817" y="516895"/>
                    <a:pt x="60331" y="629431"/>
                    <a:pt x="63506" y="647775"/>
                  </a:cubicBezTo>
                  <a:cubicBezTo>
                    <a:pt x="66681" y="666119"/>
                    <a:pt x="48689" y="622375"/>
                    <a:pt x="38106" y="565225"/>
                  </a:cubicBezTo>
                  <a:cubicBezTo>
                    <a:pt x="27523" y="508075"/>
                    <a:pt x="712" y="395539"/>
                    <a:pt x="6" y="304875"/>
                  </a:cubicBezTo>
                  <a:cubicBezTo>
                    <a:pt x="-700" y="214211"/>
                    <a:pt x="54334" y="4661"/>
                    <a:pt x="5715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475B76AA-BB90-4924-945E-38094CE1F518}"/>
                </a:ext>
              </a:extLst>
            </p:cNvPr>
            <p:cNvSpPr/>
            <p:nvPr/>
          </p:nvSpPr>
          <p:spPr>
            <a:xfrm>
              <a:off x="4070298" y="8665584"/>
              <a:ext cx="229018" cy="757751"/>
            </a:xfrm>
            <a:custGeom>
              <a:avLst/>
              <a:gdLst>
                <a:gd name="connsiteX0" fmla="*/ 52969 w 229018"/>
                <a:gd name="connsiteY0" fmla="*/ 49 h 757751"/>
                <a:gd name="connsiteX1" fmla="*/ 52 w 229018"/>
                <a:gd name="connsiteY1" fmla="*/ 283683 h 757751"/>
                <a:gd name="connsiteX2" fmla="*/ 44502 w 229018"/>
                <a:gd name="connsiteY2" fmla="*/ 359883 h 757751"/>
                <a:gd name="connsiteX3" fmla="*/ 110119 w 229018"/>
                <a:gd name="connsiteY3" fmla="*/ 427616 h 757751"/>
                <a:gd name="connsiteX4" fmla="*/ 224419 w 229018"/>
                <a:gd name="connsiteY4" fmla="*/ 751466 h 757751"/>
                <a:gd name="connsiteX5" fmla="*/ 190552 w 229018"/>
                <a:gd name="connsiteY5" fmla="*/ 620233 h 757751"/>
                <a:gd name="connsiteX6" fmla="*/ 44502 w 229018"/>
                <a:gd name="connsiteY6" fmla="*/ 359883 h 757751"/>
                <a:gd name="connsiteX7" fmla="*/ 29685 w 229018"/>
                <a:gd name="connsiteY7" fmla="*/ 306966 h 757751"/>
                <a:gd name="connsiteX8" fmla="*/ 52969 w 229018"/>
                <a:gd name="connsiteY8" fmla="*/ 49 h 7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18" h="757751">
                  <a:moveTo>
                    <a:pt x="52969" y="49"/>
                  </a:moveTo>
                  <a:cubicBezTo>
                    <a:pt x="48030" y="-3831"/>
                    <a:pt x="1463" y="223711"/>
                    <a:pt x="52" y="283683"/>
                  </a:cubicBezTo>
                  <a:cubicBezTo>
                    <a:pt x="-1359" y="343655"/>
                    <a:pt x="26158" y="335894"/>
                    <a:pt x="44502" y="359883"/>
                  </a:cubicBezTo>
                  <a:cubicBezTo>
                    <a:pt x="62846" y="383872"/>
                    <a:pt x="80133" y="362352"/>
                    <a:pt x="110119" y="427616"/>
                  </a:cubicBezTo>
                  <a:cubicBezTo>
                    <a:pt x="140105" y="492880"/>
                    <a:pt x="211013" y="719363"/>
                    <a:pt x="224419" y="751466"/>
                  </a:cubicBezTo>
                  <a:cubicBezTo>
                    <a:pt x="237825" y="783569"/>
                    <a:pt x="220538" y="685497"/>
                    <a:pt x="190552" y="620233"/>
                  </a:cubicBezTo>
                  <a:cubicBezTo>
                    <a:pt x="160566" y="554969"/>
                    <a:pt x="71313" y="412094"/>
                    <a:pt x="44502" y="359883"/>
                  </a:cubicBezTo>
                  <a:cubicBezTo>
                    <a:pt x="17691" y="307672"/>
                    <a:pt x="31096" y="364822"/>
                    <a:pt x="29685" y="306966"/>
                  </a:cubicBezTo>
                  <a:cubicBezTo>
                    <a:pt x="28274" y="249110"/>
                    <a:pt x="57908" y="3929"/>
                    <a:pt x="5296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3BCCA793-D086-4704-8CF7-171D4BF8F953}"/>
                </a:ext>
              </a:extLst>
            </p:cNvPr>
            <p:cNvSpPr/>
            <p:nvPr/>
          </p:nvSpPr>
          <p:spPr>
            <a:xfrm>
              <a:off x="4061883" y="9031778"/>
              <a:ext cx="239820" cy="507215"/>
            </a:xfrm>
            <a:custGeom>
              <a:avLst/>
              <a:gdLst>
                <a:gd name="connsiteX0" fmla="*/ 0 w 239820"/>
                <a:gd name="connsiteY0" fmla="*/ 39 h 507215"/>
                <a:gd name="connsiteX1" fmla="*/ 112184 w 239820"/>
                <a:gd name="connsiteY1" fmla="*/ 186305 h 507215"/>
                <a:gd name="connsiteX2" fmla="*/ 237067 w 239820"/>
                <a:gd name="connsiteY2" fmla="*/ 503805 h 507215"/>
                <a:gd name="connsiteX3" fmla="*/ 190500 w 239820"/>
                <a:gd name="connsiteY3" fmla="*/ 342939 h 507215"/>
                <a:gd name="connsiteX4" fmla="*/ 97367 w 239820"/>
                <a:gd name="connsiteY4" fmla="*/ 165139 h 507215"/>
                <a:gd name="connsiteX5" fmla="*/ 110067 w 239820"/>
                <a:gd name="connsiteY5" fmla="*/ 169372 h 507215"/>
                <a:gd name="connsiteX6" fmla="*/ 0 w 239820"/>
                <a:gd name="connsiteY6" fmla="*/ 39 h 5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0" h="507215">
                  <a:moveTo>
                    <a:pt x="0" y="39"/>
                  </a:moveTo>
                  <a:cubicBezTo>
                    <a:pt x="353" y="2861"/>
                    <a:pt x="72673" y="102344"/>
                    <a:pt x="112184" y="186305"/>
                  </a:cubicBezTo>
                  <a:cubicBezTo>
                    <a:pt x="151695" y="270266"/>
                    <a:pt x="224014" y="477699"/>
                    <a:pt x="237067" y="503805"/>
                  </a:cubicBezTo>
                  <a:cubicBezTo>
                    <a:pt x="250120" y="529911"/>
                    <a:pt x="213783" y="399383"/>
                    <a:pt x="190500" y="342939"/>
                  </a:cubicBezTo>
                  <a:cubicBezTo>
                    <a:pt x="167217" y="286495"/>
                    <a:pt x="110773" y="194067"/>
                    <a:pt x="97367" y="165139"/>
                  </a:cubicBezTo>
                  <a:cubicBezTo>
                    <a:pt x="83961" y="136211"/>
                    <a:pt x="123472" y="193008"/>
                    <a:pt x="110067" y="169372"/>
                  </a:cubicBezTo>
                  <a:cubicBezTo>
                    <a:pt x="96662" y="145736"/>
                    <a:pt x="-353" y="-2783"/>
                    <a:pt x="0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4C769528-E140-45EE-AB20-0A9820C20A7D}"/>
                </a:ext>
              </a:extLst>
            </p:cNvPr>
            <p:cNvSpPr/>
            <p:nvPr/>
          </p:nvSpPr>
          <p:spPr>
            <a:xfrm>
              <a:off x="4871513" y="9260391"/>
              <a:ext cx="111353" cy="996982"/>
            </a:xfrm>
            <a:custGeom>
              <a:avLst/>
              <a:gdLst>
                <a:gd name="connsiteX0" fmla="*/ 1054 w 111353"/>
                <a:gd name="connsiteY0" fmla="*/ 2142 h 996982"/>
                <a:gd name="connsiteX1" fmla="*/ 75137 w 111353"/>
                <a:gd name="connsiteY1" fmla="*/ 484742 h 996982"/>
                <a:gd name="connsiteX2" fmla="*/ 22220 w 111353"/>
                <a:gd name="connsiteY2" fmla="*/ 996976 h 996982"/>
                <a:gd name="connsiteX3" fmla="*/ 111120 w 111353"/>
                <a:gd name="connsiteY3" fmla="*/ 474159 h 996982"/>
                <a:gd name="connsiteX4" fmla="*/ 47620 w 111353"/>
                <a:gd name="connsiteY4" fmla="*/ 643492 h 996982"/>
                <a:gd name="connsiteX5" fmla="*/ 32804 w 111353"/>
                <a:gd name="connsiteY5" fmla="*/ 321759 h 996982"/>
                <a:gd name="connsiteX6" fmla="*/ 1054 w 111353"/>
                <a:gd name="connsiteY6" fmla="*/ 2142 h 99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53" h="996982">
                  <a:moveTo>
                    <a:pt x="1054" y="2142"/>
                  </a:moveTo>
                  <a:cubicBezTo>
                    <a:pt x="8109" y="29306"/>
                    <a:pt x="71609" y="318936"/>
                    <a:pt x="75137" y="484742"/>
                  </a:cubicBezTo>
                  <a:cubicBezTo>
                    <a:pt x="78665" y="650548"/>
                    <a:pt x="16223" y="998740"/>
                    <a:pt x="22220" y="996976"/>
                  </a:cubicBezTo>
                  <a:cubicBezTo>
                    <a:pt x="28217" y="995212"/>
                    <a:pt x="106887" y="533073"/>
                    <a:pt x="111120" y="474159"/>
                  </a:cubicBezTo>
                  <a:cubicBezTo>
                    <a:pt x="115353" y="415245"/>
                    <a:pt x="60673" y="668892"/>
                    <a:pt x="47620" y="643492"/>
                  </a:cubicBezTo>
                  <a:cubicBezTo>
                    <a:pt x="34567" y="618092"/>
                    <a:pt x="41271" y="430414"/>
                    <a:pt x="32804" y="321759"/>
                  </a:cubicBezTo>
                  <a:cubicBezTo>
                    <a:pt x="24337" y="213104"/>
                    <a:pt x="-6001" y="-25022"/>
                    <a:pt x="1054" y="2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F7B89A11-DEC0-44B7-8E29-8B7A1C11035C}"/>
                </a:ext>
              </a:extLst>
            </p:cNvPr>
            <p:cNvSpPr/>
            <p:nvPr/>
          </p:nvSpPr>
          <p:spPr>
            <a:xfrm>
              <a:off x="4196226" y="9332533"/>
              <a:ext cx="144865" cy="468278"/>
            </a:xfrm>
            <a:custGeom>
              <a:avLst/>
              <a:gdLst>
                <a:gd name="connsiteX0" fmla="*/ 20174 w 144865"/>
                <a:gd name="connsiteY0" fmla="*/ 21017 h 468278"/>
                <a:gd name="connsiteX1" fmla="*/ 123891 w 144865"/>
                <a:gd name="connsiteY1" fmla="*/ 412600 h 468278"/>
                <a:gd name="connsiteX2" fmla="*/ 142941 w 144865"/>
                <a:gd name="connsiteY2" fmla="*/ 457050 h 468278"/>
                <a:gd name="connsiteX3" fmla="*/ 138707 w 144865"/>
                <a:gd name="connsiteY3" fmla="*/ 330050 h 468278"/>
                <a:gd name="connsiteX4" fmla="*/ 94257 w 144865"/>
                <a:gd name="connsiteY4" fmla="*/ 217867 h 468278"/>
                <a:gd name="connsiteX5" fmla="*/ 7474 w 144865"/>
                <a:gd name="connsiteY5" fmla="*/ 69700 h 468278"/>
                <a:gd name="connsiteX6" fmla="*/ 20174 w 144865"/>
                <a:gd name="connsiteY6" fmla="*/ 21017 h 46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865" h="468278">
                  <a:moveTo>
                    <a:pt x="20174" y="21017"/>
                  </a:moveTo>
                  <a:cubicBezTo>
                    <a:pt x="39577" y="78167"/>
                    <a:pt x="103430" y="339928"/>
                    <a:pt x="123891" y="412600"/>
                  </a:cubicBezTo>
                  <a:cubicBezTo>
                    <a:pt x="144352" y="485272"/>
                    <a:pt x="140472" y="470808"/>
                    <a:pt x="142941" y="457050"/>
                  </a:cubicBezTo>
                  <a:cubicBezTo>
                    <a:pt x="145410" y="443292"/>
                    <a:pt x="146821" y="369914"/>
                    <a:pt x="138707" y="330050"/>
                  </a:cubicBezTo>
                  <a:cubicBezTo>
                    <a:pt x="130593" y="290186"/>
                    <a:pt x="116129" y="261258"/>
                    <a:pt x="94257" y="217867"/>
                  </a:cubicBezTo>
                  <a:cubicBezTo>
                    <a:pt x="72385" y="174476"/>
                    <a:pt x="21938" y="101450"/>
                    <a:pt x="7474" y="69700"/>
                  </a:cubicBezTo>
                  <a:cubicBezTo>
                    <a:pt x="-6990" y="37950"/>
                    <a:pt x="771" y="-36133"/>
                    <a:pt x="20174" y="21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0BD79D98-FA5B-4F0A-8C6A-14949B69CB2B}"/>
                </a:ext>
              </a:extLst>
            </p:cNvPr>
            <p:cNvSpPr/>
            <p:nvPr/>
          </p:nvSpPr>
          <p:spPr>
            <a:xfrm>
              <a:off x="4294716" y="9666810"/>
              <a:ext cx="161354" cy="936119"/>
            </a:xfrm>
            <a:custGeom>
              <a:avLst/>
              <a:gdLst>
                <a:gd name="connsiteX0" fmla="*/ 95251 w 161354"/>
                <a:gd name="connsiteY0" fmla="*/ 7 h 936119"/>
                <a:gd name="connsiteX1" fmla="*/ 25401 w 161354"/>
                <a:gd name="connsiteY1" fmla="*/ 243423 h 936119"/>
                <a:gd name="connsiteX2" fmla="*/ 120651 w 161354"/>
                <a:gd name="connsiteY2" fmla="*/ 810690 h 936119"/>
                <a:gd name="connsiteX3" fmla="*/ 88901 w 161354"/>
                <a:gd name="connsiteY3" fmla="*/ 685807 h 936119"/>
                <a:gd name="connsiteX4" fmla="*/ 160867 w 161354"/>
                <a:gd name="connsiteY4" fmla="*/ 935573 h 936119"/>
                <a:gd name="connsiteX5" fmla="*/ 114301 w 161354"/>
                <a:gd name="connsiteY5" fmla="*/ 736607 h 936119"/>
                <a:gd name="connsiteX6" fmla="*/ 1 w 161354"/>
                <a:gd name="connsiteY6" fmla="*/ 237073 h 936119"/>
                <a:gd name="connsiteX7" fmla="*/ 95251 w 161354"/>
                <a:gd name="connsiteY7" fmla="*/ 7 h 9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4" h="936119">
                  <a:moveTo>
                    <a:pt x="95251" y="7"/>
                  </a:moveTo>
                  <a:cubicBezTo>
                    <a:pt x="99484" y="1065"/>
                    <a:pt x="21168" y="108309"/>
                    <a:pt x="25401" y="243423"/>
                  </a:cubicBezTo>
                  <a:cubicBezTo>
                    <a:pt x="29634" y="378537"/>
                    <a:pt x="110068" y="736959"/>
                    <a:pt x="120651" y="810690"/>
                  </a:cubicBezTo>
                  <a:cubicBezTo>
                    <a:pt x="131234" y="884421"/>
                    <a:pt x="82198" y="664993"/>
                    <a:pt x="88901" y="685807"/>
                  </a:cubicBezTo>
                  <a:cubicBezTo>
                    <a:pt x="95604" y="706621"/>
                    <a:pt x="156634" y="927106"/>
                    <a:pt x="160867" y="935573"/>
                  </a:cubicBezTo>
                  <a:cubicBezTo>
                    <a:pt x="165100" y="944040"/>
                    <a:pt x="141112" y="853024"/>
                    <a:pt x="114301" y="736607"/>
                  </a:cubicBezTo>
                  <a:cubicBezTo>
                    <a:pt x="87490" y="620190"/>
                    <a:pt x="-352" y="362662"/>
                    <a:pt x="1" y="237073"/>
                  </a:cubicBezTo>
                  <a:cubicBezTo>
                    <a:pt x="354" y="111484"/>
                    <a:pt x="91018" y="-1051"/>
                    <a:pt x="9525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2F67A7D7-3F68-42F4-BC13-CD01AFF7737C}"/>
                </a:ext>
              </a:extLst>
            </p:cNvPr>
            <p:cNvSpPr/>
            <p:nvPr/>
          </p:nvSpPr>
          <p:spPr>
            <a:xfrm>
              <a:off x="4881659" y="9869713"/>
              <a:ext cx="119438" cy="1265495"/>
            </a:xfrm>
            <a:custGeom>
              <a:avLst/>
              <a:gdLst>
                <a:gd name="connsiteX0" fmla="*/ 33241 w 119438"/>
                <a:gd name="connsiteY0" fmla="*/ 53220 h 1265495"/>
                <a:gd name="connsiteX1" fmla="*/ 29008 w 119438"/>
                <a:gd name="connsiteY1" fmla="*/ 104020 h 1265495"/>
                <a:gd name="connsiteX2" fmla="*/ 3608 w 119438"/>
                <a:gd name="connsiteY2" fmla="*/ 662820 h 1265495"/>
                <a:gd name="connsiteX3" fmla="*/ 117908 w 119438"/>
                <a:gd name="connsiteY3" fmla="*/ 1242787 h 1265495"/>
                <a:gd name="connsiteX4" fmla="*/ 67108 w 119438"/>
                <a:gd name="connsiteY4" fmla="*/ 1103087 h 1265495"/>
                <a:gd name="connsiteX5" fmla="*/ 33241 w 119438"/>
                <a:gd name="connsiteY5" fmla="*/ 683987 h 1265495"/>
                <a:gd name="connsiteX6" fmla="*/ 33241 w 119438"/>
                <a:gd name="connsiteY6" fmla="*/ 53220 h 126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38" h="1265495">
                  <a:moveTo>
                    <a:pt x="33241" y="53220"/>
                  </a:moveTo>
                  <a:cubicBezTo>
                    <a:pt x="32536" y="-43441"/>
                    <a:pt x="33947" y="2420"/>
                    <a:pt x="29008" y="104020"/>
                  </a:cubicBezTo>
                  <a:cubicBezTo>
                    <a:pt x="24069" y="205620"/>
                    <a:pt x="-11209" y="473026"/>
                    <a:pt x="3608" y="662820"/>
                  </a:cubicBezTo>
                  <a:cubicBezTo>
                    <a:pt x="18425" y="852614"/>
                    <a:pt x="107325" y="1169409"/>
                    <a:pt x="117908" y="1242787"/>
                  </a:cubicBezTo>
                  <a:cubicBezTo>
                    <a:pt x="128491" y="1316165"/>
                    <a:pt x="81219" y="1196220"/>
                    <a:pt x="67108" y="1103087"/>
                  </a:cubicBezTo>
                  <a:cubicBezTo>
                    <a:pt x="52997" y="1009954"/>
                    <a:pt x="38180" y="856848"/>
                    <a:pt x="33241" y="683987"/>
                  </a:cubicBezTo>
                  <a:cubicBezTo>
                    <a:pt x="28302" y="511126"/>
                    <a:pt x="33946" y="149881"/>
                    <a:pt x="33241" y="53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4173B374-7EA5-4480-B12E-1B22C60A5DCD}"/>
                </a:ext>
              </a:extLst>
            </p:cNvPr>
            <p:cNvSpPr/>
            <p:nvPr/>
          </p:nvSpPr>
          <p:spPr>
            <a:xfrm>
              <a:off x="4313477" y="10370886"/>
              <a:ext cx="157171" cy="774514"/>
            </a:xfrm>
            <a:custGeom>
              <a:avLst/>
              <a:gdLst>
                <a:gd name="connsiteX0" fmla="*/ 65906 w 157171"/>
                <a:gd name="connsiteY0" fmla="*/ 781 h 774514"/>
                <a:gd name="connsiteX1" fmla="*/ 135756 w 157171"/>
                <a:gd name="connsiteY1" fmla="*/ 411414 h 774514"/>
                <a:gd name="connsiteX2" fmla="*/ 91306 w 157171"/>
                <a:gd name="connsiteY2" fmla="*/ 570164 h 774514"/>
                <a:gd name="connsiteX3" fmla="*/ 36273 w 157171"/>
                <a:gd name="connsiteY3" fmla="*/ 739497 h 774514"/>
                <a:gd name="connsiteX4" fmla="*/ 89190 w 157171"/>
                <a:gd name="connsiteY4" fmla="*/ 762781 h 774514"/>
                <a:gd name="connsiteX5" fmla="*/ 290 w 157171"/>
                <a:gd name="connsiteY5" fmla="*/ 762781 h 774514"/>
                <a:gd name="connsiteX6" fmla="*/ 125173 w 157171"/>
                <a:gd name="connsiteY6" fmla="*/ 616731 h 774514"/>
                <a:gd name="connsiteX7" fmla="*/ 152690 w 157171"/>
                <a:gd name="connsiteY7" fmla="*/ 525714 h 774514"/>
                <a:gd name="connsiteX8" fmla="*/ 65906 w 157171"/>
                <a:gd name="connsiteY8" fmla="*/ 781 h 77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71" h="774514">
                  <a:moveTo>
                    <a:pt x="65906" y="781"/>
                  </a:moveTo>
                  <a:cubicBezTo>
                    <a:pt x="63084" y="-18269"/>
                    <a:pt x="131523" y="316517"/>
                    <a:pt x="135756" y="411414"/>
                  </a:cubicBezTo>
                  <a:cubicBezTo>
                    <a:pt x="139989" y="506311"/>
                    <a:pt x="107887" y="515484"/>
                    <a:pt x="91306" y="570164"/>
                  </a:cubicBezTo>
                  <a:cubicBezTo>
                    <a:pt x="74726" y="624845"/>
                    <a:pt x="36626" y="707394"/>
                    <a:pt x="36273" y="739497"/>
                  </a:cubicBezTo>
                  <a:cubicBezTo>
                    <a:pt x="35920" y="771600"/>
                    <a:pt x="95187" y="758900"/>
                    <a:pt x="89190" y="762781"/>
                  </a:cubicBezTo>
                  <a:cubicBezTo>
                    <a:pt x="83193" y="766662"/>
                    <a:pt x="-5707" y="787123"/>
                    <a:pt x="290" y="762781"/>
                  </a:cubicBezTo>
                  <a:cubicBezTo>
                    <a:pt x="6287" y="738439"/>
                    <a:pt x="99773" y="656242"/>
                    <a:pt x="125173" y="616731"/>
                  </a:cubicBezTo>
                  <a:cubicBezTo>
                    <a:pt x="150573" y="577220"/>
                    <a:pt x="165037" y="624845"/>
                    <a:pt x="152690" y="525714"/>
                  </a:cubicBezTo>
                  <a:cubicBezTo>
                    <a:pt x="140343" y="426583"/>
                    <a:pt x="68728" y="19831"/>
                    <a:pt x="65906" y="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0A901CF8-2565-4D89-A766-6859A8A03A2D}"/>
                </a:ext>
              </a:extLst>
            </p:cNvPr>
            <p:cNvSpPr/>
            <p:nvPr/>
          </p:nvSpPr>
          <p:spPr>
            <a:xfrm>
              <a:off x="4376678" y="10629883"/>
              <a:ext cx="160692" cy="527209"/>
            </a:xfrm>
            <a:custGeom>
              <a:avLst/>
              <a:gdLst>
                <a:gd name="connsiteX0" fmla="*/ 100072 w 160692"/>
                <a:gd name="connsiteY0" fmla="*/ 17 h 527209"/>
                <a:gd name="connsiteX1" fmla="*/ 125472 w 160692"/>
                <a:gd name="connsiteY1" fmla="*/ 328100 h 527209"/>
                <a:gd name="connsiteX2" fmla="*/ 32339 w 160692"/>
                <a:gd name="connsiteY2" fmla="*/ 438167 h 527209"/>
                <a:gd name="connsiteX3" fmla="*/ 4822 w 160692"/>
                <a:gd name="connsiteY3" fmla="*/ 457217 h 527209"/>
                <a:gd name="connsiteX4" fmla="*/ 121239 w 160692"/>
                <a:gd name="connsiteY4" fmla="*/ 467800 h 527209"/>
                <a:gd name="connsiteX5" fmla="*/ 159339 w 160692"/>
                <a:gd name="connsiteY5" fmla="*/ 527067 h 527209"/>
                <a:gd name="connsiteX6" fmla="*/ 81022 w 160692"/>
                <a:gd name="connsiteY6" fmla="*/ 448750 h 527209"/>
                <a:gd name="connsiteX7" fmla="*/ 68322 w 160692"/>
                <a:gd name="connsiteY7" fmla="*/ 417000 h 527209"/>
                <a:gd name="connsiteX8" fmla="*/ 127589 w 160692"/>
                <a:gd name="connsiteY8" fmla="*/ 342917 h 527209"/>
                <a:gd name="connsiteX9" fmla="*/ 100072 w 160692"/>
                <a:gd name="connsiteY9" fmla="*/ 17 h 5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92" h="527209">
                  <a:moveTo>
                    <a:pt x="100072" y="17"/>
                  </a:moveTo>
                  <a:cubicBezTo>
                    <a:pt x="99719" y="-2452"/>
                    <a:pt x="136761" y="255075"/>
                    <a:pt x="125472" y="328100"/>
                  </a:cubicBezTo>
                  <a:cubicBezTo>
                    <a:pt x="114183" y="401125"/>
                    <a:pt x="52447" y="416648"/>
                    <a:pt x="32339" y="438167"/>
                  </a:cubicBezTo>
                  <a:cubicBezTo>
                    <a:pt x="12231" y="459686"/>
                    <a:pt x="-9995" y="452278"/>
                    <a:pt x="4822" y="457217"/>
                  </a:cubicBezTo>
                  <a:cubicBezTo>
                    <a:pt x="19639" y="462156"/>
                    <a:pt x="95486" y="456158"/>
                    <a:pt x="121239" y="467800"/>
                  </a:cubicBezTo>
                  <a:cubicBezTo>
                    <a:pt x="146992" y="479442"/>
                    <a:pt x="166042" y="530242"/>
                    <a:pt x="159339" y="527067"/>
                  </a:cubicBezTo>
                  <a:cubicBezTo>
                    <a:pt x="152636" y="523892"/>
                    <a:pt x="96192" y="467095"/>
                    <a:pt x="81022" y="448750"/>
                  </a:cubicBezTo>
                  <a:cubicBezTo>
                    <a:pt x="65852" y="430405"/>
                    <a:pt x="60561" y="434639"/>
                    <a:pt x="68322" y="417000"/>
                  </a:cubicBezTo>
                  <a:cubicBezTo>
                    <a:pt x="76083" y="399361"/>
                    <a:pt x="123003" y="407828"/>
                    <a:pt x="127589" y="342917"/>
                  </a:cubicBezTo>
                  <a:cubicBezTo>
                    <a:pt x="132175" y="278006"/>
                    <a:pt x="100425" y="2486"/>
                    <a:pt x="10007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F8EA0D36-677E-44E7-B2E9-9CCB7699A1AE}"/>
                </a:ext>
              </a:extLst>
            </p:cNvPr>
            <p:cNvSpPr/>
            <p:nvPr/>
          </p:nvSpPr>
          <p:spPr>
            <a:xfrm>
              <a:off x="4569641" y="10339366"/>
              <a:ext cx="413220" cy="771235"/>
            </a:xfrm>
            <a:custGeom>
              <a:avLst/>
              <a:gdLst>
                <a:gd name="connsiteX0" fmla="*/ 264826 w 413220"/>
                <a:gd name="connsiteY0" fmla="*/ 4784 h 771235"/>
                <a:gd name="connsiteX1" fmla="*/ 290226 w 413220"/>
                <a:gd name="connsiteY1" fmla="*/ 368851 h 771235"/>
                <a:gd name="connsiteX2" fmla="*/ 302926 w 413220"/>
                <a:gd name="connsiteY2" fmla="*/ 718101 h 771235"/>
                <a:gd name="connsiteX3" fmla="*/ 214026 w 413220"/>
                <a:gd name="connsiteY3" fmla="*/ 726567 h 771235"/>
                <a:gd name="connsiteX4" fmla="*/ 2359 w 413220"/>
                <a:gd name="connsiteY4" fmla="*/ 771017 h 771235"/>
                <a:gd name="connsiteX5" fmla="*/ 366426 w 413220"/>
                <a:gd name="connsiteY5" fmla="*/ 743501 h 771235"/>
                <a:gd name="connsiteX6" fmla="*/ 406642 w 413220"/>
                <a:gd name="connsiteY6" fmla="*/ 741384 h 771235"/>
                <a:gd name="connsiteX7" fmla="*/ 349492 w 413220"/>
                <a:gd name="connsiteY7" fmla="*/ 713867 h 771235"/>
                <a:gd name="connsiteX8" fmla="*/ 330442 w 413220"/>
                <a:gd name="connsiteY8" fmla="*/ 466217 h 771235"/>
                <a:gd name="connsiteX9" fmla="*/ 332559 w 413220"/>
                <a:gd name="connsiteY9" fmla="*/ 599567 h 771235"/>
                <a:gd name="connsiteX10" fmla="*/ 319859 w 413220"/>
                <a:gd name="connsiteY10" fmla="*/ 402717 h 771235"/>
                <a:gd name="connsiteX11" fmla="*/ 321976 w 413220"/>
                <a:gd name="connsiteY11" fmla="*/ 368851 h 771235"/>
                <a:gd name="connsiteX12" fmla="*/ 351609 w 413220"/>
                <a:gd name="connsiteY12" fmla="*/ 481034 h 771235"/>
                <a:gd name="connsiteX13" fmla="*/ 300809 w 413220"/>
                <a:gd name="connsiteY13" fmla="*/ 180467 h 771235"/>
                <a:gd name="connsiteX14" fmla="*/ 264826 w 413220"/>
                <a:gd name="connsiteY14" fmla="*/ 4784 h 77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3220" h="771235">
                  <a:moveTo>
                    <a:pt x="264826" y="4784"/>
                  </a:moveTo>
                  <a:cubicBezTo>
                    <a:pt x="263062" y="36181"/>
                    <a:pt x="283876" y="249965"/>
                    <a:pt x="290226" y="368851"/>
                  </a:cubicBezTo>
                  <a:cubicBezTo>
                    <a:pt x="296576" y="487737"/>
                    <a:pt x="315626" y="658482"/>
                    <a:pt x="302926" y="718101"/>
                  </a:cubicBezTo>
                  <a:cubicBezTo>
                    <a:pt x="290226" y="777720"/>
                    <a:pt x="264120" y="717748"/>
                    <a:pt x="214026" y="726567"/>
                  </a:cubicBezTo>
                  <a:cubicBezTo>
                    <a:pt x="163932" y="735386"/>
                    <a:pt x="-23041" y="768195"/>
                    <a:pt x="2359" y="771017"/>
                  </a:cubicBezTo>
                  <a:cubicBezTo>
                    <a:pt x="27759" y="773839"/>
                    <a:pt x="299046" y="748440"/>
                    <a:pt x="366426" y="743501"/>
                  </a:cubicBezTo>
                  <a:cubicBezTo>
                    <a:pt x="433806" y="738562"/>
                    <a:pt x="409464" y="746323"/>
                    <a:pt x="406642" y="741384"/>
                  </a:cubicBezTo>
                  <a:cubicBezTo>
                    <a:pt x="403820" y="736445"/>
                    <a:pt x="362192" y="759728"/>
                    <a:pt x="349492" y="713867"/>
                  </a:cubicBezTo>
                  <a:cubicBezTo>
                    <a:pt x="336792" y="668006"/>
                    <a:pt x="333264" y="485267"/>
                    <a:pt x="330442" y="466217"/>
                  </a:cubicBezTo>
                  <a:cubicBezTo>
                    <a:pt x="327620" y="447167"/>
                    <a:pt x="334323" y="610150"/>
                    <a:pt x="332559" y="599567"/>
                  </a:cubicBezTo>
                  <a:cubicBezTo>
                    <a:pt x="330795" y="588984"/>
                    <a:pt x="321623" y="441170"/>
                    <a:pt x="319859" y="402717"/>
                  </a:cubicBezTo>
                  <a:cubicBezTo>
                    <a:pt x="318095" y="364264"/>
                    <a:pt x="316684" y="355798"/>
                    <a:pt x="321976" y="368851"/>
                  </a:cubicBezTo>
                  <a:cubicBezTo>
                    <a:pt x="327268" y="381904"/>
                    <a:pt x="355137" y="512431"/>
                    <a:pt x="351609" y="481034"/>
                  </a:cubicBezTo>
                  <a:cubicBezTo>
                    <a:pt x="348081" y="449637"/>
                    <a:pt x="315626" y="257020"/>
                    <a:pt x="300809" y="180467"/>
                  </a:cubicBezTo>
                  <a:cubicBezTo>
                    <a:pt x="285992" y="103914"/>
                    <a:pt x="266590" y="-26613"/>
                    <a:pt x="264826" y="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2304FE7C-AE58-4666-BCAE-688D51F54A25}"/>
                </a:ext>
              </a:extLst>
            </p:cNvPr>
            <p:cNvSpPr/>
            <p:nvPr/>
          </p:nvSpPr>
          <p:spPr>
            <a:xfrm>
              <a:off x="4290719" y="11063135"/>
              <a:ext cx="312021" cy="153365"/>
            </a:xfrm>
            <a:custGeom>
              <a:avLst/>
              <a:gdLst>
                <a:gd name="connsiteX0" fmla="*/ 310914 w 312021"/>
                <a:gd name="connsiteY0" fmla="*/ 53598 h 153365"/>
                <a:gd name="connsiteX1" fmla="*/ 150048 w 312021"/>
                <a:gd name="connsiteY1" fmla="*/ 142498 h 153365"/>
                <a:gd name="connsiteX2" fmla="*/ 10348 w 312021"/>
                <a:gd name="connsiteY2" fmla="*/ 136148 h 153365"/>
                <a:gd name="connsiteX3" fmla="*/ 10348 w 312021"/>
                <a:gd name="connsiteY3" fmla="*/ 682 h 153365"/>
                <a:gd name="connsiteX4" fmla="*/ 10348 w 312021"/>
                <a:gd name="connsiteY4" fmla="*/ 85348 h 153365"/>
                <a:gd name="connsiteX5" fmla="*/ 63264 w 312021"/>
                <a:gd name="connsiteY5" fmla="*/ 123448 h 153365"/>
                <a:gd name="connsiteX6" fmla="*/ 213548 w 312021"/>
                <a:gd name="connsiteY6" fmla="*/ 102282 h 153365"/>
                <a:gd name="connsiteX7" fmla="*/ 310914 w 312021"/>
                <a:gd name="connsiteY7" fmla="*/ 53598 h 1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21" h="153365">
                  <a:moveTo>
                    <a:pt x="310914" y="53598"/>
                  </a:moveTo>
                  <a:cubicBezTo>
                    <a:pt x="300331" y="60301"/>
                    <a:pt x="200142" y="128740"/>
                    <a:pt x="150048" y="142498"/>
                  </a:cubicBezTo>
                  <a:cubicBezTo>
                    <a:pt x="99954" y="156256"/>
                    <a:pt x="33631" y="159784"/>
                    <a:pt x="10348" y="136148"/>
                  </a:cubicBezTo>
                  <a:cubicBezTo>
                    <a:pt x="-12935" y="112512"/>
                    <a:pt x="10348" y="9149"/>
                    <a:pt x="10348" y="682"/>
                  </a:cubicBezTo>
                  <a:cubicBezTo>
                    <a:pt x="10348" y="-7785"/>
                    <a:pt x="1529" y="64887"/>
                    <a:pt x="10348" y="85348"/>
                  </a:cubicBezTo>
                  <a:cubicBezTo>
                    <a:pt x="19167" y="105809"/>
                    <a:pt x="29397" y="120626"/>
                    <a:pt x="63264" y="123448"/>
                  </a:cubicBezTo>
                  <a:cubicBezTo>
                    <a:pt x="97131" y="126270"/>
                    <a:pt x="173331" y="112160"/>
                    <a:pt x="213548" y="102282"/>
                  </a:cubicBezTo>
                  <a:cubicBezTo>
                    <a:pt x="253765" y="92404"/>
                    <a:pt x="321497" y="46895"/>
                    <a:pt x="310914" y="53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A4A11CAB-1B2A-46C2-8B41-1F8AE1101B6C}"/>
                </a:ext>
              </a:extLst>
            </p:cNvPr>
            <p:cNvSpPr/>
            <p:nvPr/>
          </p:nvSpPr>
          <p:spPr>
            <a:xfrm>
              <a:off x="4504961" y="11124794"/>
              <a:ext cx="585909" cy="472423"/>
            </a:xfrm>
            <a:custGeom>
              <a:avLst/>
              <a:gdLst>
                <a:gd name="connsiteX0" fmla="*/ 3539 w 585909"/>
                <a:gd name="connsiteY0" fmla="*/ 13106 h 472423"/>
                <a:gd name="connsiteX1" fmla="*/ 473439 w 585909"/>
                <a:gd name="connsiteY1" fmla="*/ 406 h 472423"/>
                <a:gd name="connsiteX2" fmla="*/ 500956 w 585909"/>
                <a:gd name="connsiteY2" fmla="*/ 30039 h 472423"/>
                <a:gd name="connsiteX3" fmla="*/ 492489 w 585909"/>
                <a:gd name="connsiteY3" fmla="*/ 70256 h 472423"/>
                <a:gd name="connsiteX4" fmla="*/ 488256 w 585909"/>
                <a:gd name="connsiteY4" fmla="*/ 114706 h 472423"/>
                <a:gd name="connsiteX5" fmla="*/ 585622 w 585909"/>
                <a:gd name="connsiteY5" fmla="*/ 470306 h 472423"/>
                <a:gd name="connsiteX6" fmla="*/ 515772 w 585909"/>
                <a:gd name="connsiteY6" fmla="*/ 252289 h 472423"/>
                <a:gd name="connsiteX7" fmla="*/ 448039 w 585909"/>
                <a:gd name="connsiteY7" fmla="*/ 40623 h 472423"/>
                <a:gd name="connsiteX8" fmla="*/ 268122 w 585909"/>
                <a:gd name="connsiteY8" fmla="*/ 17339 h 472423"/>
                <a:gd name="connsiteX9" fmla="*/ 3539 w 585909"/>
                <a:gd name="connsiteY9" fmla="*/ 13106 h 4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09" h="472423">
                  <a:moveTo>
                    <a:pt x="3539" y="13106"/>
                  </a:moveTo>
                  <a:cubicBezTo>
                    <a:pt x="37759" y="10284"/>
                    <a:pt x="390536" y="-2416"/>
                    <a:pt x="473439" y="406"/>
                  </a:cubicBezTo>
                  <a:cubicBezTo>
                    <a:pt x="556342" y="3228"/>
                    <a:pt x="497781" y="18397"/>
                    <a:pt x="500956" y="30039"/>
                  </a:cubicBezTo>
                  <a:cubicBezTo>
                    <a:pt x="504131" y="41681"/>
                    <a:pt x="494606" y="56145"/>
                    <a:pt x="492489" y="70256"/>
                  </a:cubicBezTo>
                  <a:cubicBezTo>
                    <a:pt x="490372" y="84367"/>
                    <a:pt x="472734" y="48031"/>
                    <a:pt x="488256" y="114706"/>
                  </a:cubicBezTo>
                  <a:cubicBezTo>
                    <a:pt x="503778" y="181381"/>
                    <a:pt x="581036" y="447376"/>
                    <a:pt x="585622" y="470306"/>
                  </a:cubicBezTo>
                  <a:cubicBezTo>
                    <a:pt x="590208" y="493236"/>
                    <a:pt x="538702" y="323903"/>
                    <a:pt x="515772" y="252289"/>
                  </a:cubicBezTo>
                  <a:cubicBezTo>
                    <a:pt x="492842" y="180675"/>
                    <a:pt x="489314" y="79781"/>
                    <a:pt x="448039" y="40623"/>
                  </a:cubicBezTo>
                  <a:cubicBezTo>
                    <a:pt x="406764" y="1465"/>
                    <a:pt x="343617" y="22984"/>
                    <a:pt x="268122" y="17339"/>
                  </a:cubicBezTo>
                  <a:cubicBezTo>
                    <a:pt x="192628" y="11694"/>
                    <a:pt x="-30681" y="15928"/>
                    <a:pt x="3539" y="13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961B1E10-3ED7-48FE-A6B9-DA65266BD895}"/>
                </a:ext>
              </a:extLst>
            </p:cNvPr>
            <p:cNvSpPr/>
            <p:nvPr/>
          </p:nvSpPr>
          <p:spPr>
            <a:xfrm>
              <a:off x="4757506" y="11068718"/>
              <a:ext cx="435420" cy="850377"/>
            </a:xfrm>
            <a:custGeom>
              <a:avLst/>
              <a:gdLst>
                <a:gd name="connsiteX0" fmla="*/ 761 w 435420"/>
                <a:gd name="connsiteY0" fmla="*/ 22615 h 850377"/>
                <a:gd name="connsiteX1" fmla="*/ 146811 w 435420"/>
                <a:gd name="connsiteY1" fmla="*/ 28965 h 850377"/>
                <a:gd name="connsiteX2" fmla="*/ 273811 w 435420"/>
                <a:gd name="connsiteY2" fmla="*/ 43782 h 850377"/>
                <a:gd name="connsiteX3" fmla="*/ 269577 w 435420"/>
                <a:gd name="connsiteY3" fmla="*/ 94582 h 850377"/>
                <a:gd name="connsiteX4" fmla="*/ 271694 w 435420"/>
                <a:gd name="connsiteY4" fmla="*/ 198299 h 850377"/>
                <a:gd name="connsiteX5" fmla="*/ 343661 w 435420"/>
                <a:gd name="connsiteY5" fmla="*/ 369749 h 850377"/>
                <a:gd name="connsiteX6" fmla="*/ 288627 w 435420"/>
                <a:gd name="connsiteY6" fmla="*/ 259682 h 850377"/>
                <a:gd name="connsiteX7" fmla="*/ 396577 w 435420"/>
                <a:gd name="connsiteY7" fmla="*/ 541199 h 850377"/>
                <a:gd name="connsiteX8" fmla="*/ 417744 w 435420"/>
                <a:gd name="connsiteY8" fmla="*/ 670315 h 850377"/>
                <a:gd name="connsiteX9" fmla="*/ 415627 w 435420"/>
                <a:gd name="connsiteY9" fmla="*/ 850232 h 850377"/>
                <a:gd name="connsiteX10" fmla="*/ 434677 w 435420"/>
                <a:gd name="connsiteY10" fmla="*/ 697832 h 850377"/>
                <a:gd name="connsiteX11" fmla="*/ 385994 w 435420"/>
                <a:gd name="connsiteY11" fmla="*/ 536965 h 850377"/>
                <a:gd name="connsiteX12" fmla="*/ 225127 w 435420"/>
                <a:gd name="connsiteY12" fmla="*/ 43782 h 850377"/>
                <a:gd name="connsiteX13" fmla="*/ 761 w 435420"/>
                <a:gd name="connsiteY13" fmla="*/ 22615 h 85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420" h="850377">
                  <a:moveTo>
                    <a:pt x="761" y="22615"/>
                  </a:moveTo>
                  <a:cubicBezTo>
                    <a:pt x="-12292" y="20145"/>
                    <a:pt x="146811" y="28965"/>
                    <a:pt x="146811" y="28965"/>
                  </a:cubicBezTo>
                  <a:cubicBezTo>
                    <a:pt x="192319" y="32493"/>
                    <a:pt x="253350" y="32846"/>
                    <a:pt x="273811" y="43782"/>
                  </a:cubicBezTo>
                  <a:cubicBezTo>
                    <a:pt x="294272" y="54718"/>
                    <a:pt x="269930" y="68829"/>
                    <a:pt x="269577" y="94582"/>
                  </a:cubicBezTo>
                  <a:cubicBezTo>
                    <a:pt x="269224" y="120335"/>
                    <a:pt x="259347" y="152438"/>
                    <a:pt x="271694" y="198299"/>
                  </a:cubicBezTo>
                  <a:cubicBezTo>
                    <a:pt x="284041" y="244160"/>
                    <a:pt x="340839" y="359519"/>
                    <a:pt x="343661" y="369749"/>
                  </a:cubicBezTo>
                  <a:cubicBezTo>
                    <a:pt x="346483" y="379979"/>
                    <a:pt x="279808" y="231107"/>
                    <a:pt x="288627" y="259682"/>
                  </a:cubicBezTo>
                  <a:cubicBezTo>
                    <a:pt x="297446" y="288257"/>
                    <a:pt x="375058" y="472760"/>
                    <a:pt x="396577" y="541199"/>
                  </a:cubicBezTo>
                  <a:cubicBezTo>
                    <a:pt x="418096" y="609638"/>
                    <a:pt x="414569" y="618810"/>
                    <a:pt x="417744" y="670315"/>
                  </a:cubicBezTo>
                  <a:cubicBezTo>
                    <a:pt x="420919" y="721820"/>
                    <a:pt x="412805" y="845646"/>
                    <a:pt x="415627" y="850232"/>
                  </a:cubicBezTo>
                  <a:cubicBezTo>
                    <a:pt x="418449" y="854818"/>
                    <a:pt x="439616" y="750043"/>
                    <a:pt x="434677" y="697832"/>
                  </a:cubicBezTo>
                  <a:cubicBezTo>
                    <a:pt x="429738" y="645621"/>
                    <a:pt x="420919" y="645973"/>
                    <a:pt x="385994" y="536965"/>
                  </a:cubicBezTo>
                  <a:cubicBezTo>
                    <a:pt x="351069" y="427957"/>
                    <a:pt x="294624" y="129507"/>
                    <a:pt x="225127" y="43782"/>
                  </a:cubicBezTo>
                  <a:cubicBezTo>
                    <a:pt x="155630" y="-41943"/>
                    <a:pt x="13814" y="25085"/>
                    <a:pt x="761" y="22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42CCF871-3854-453C-B8AD-DE970A10F793}"/>
                </a:ext>
              </a:extLst>
            </p:cNvPr>
            <p:cNvSpPr/>
            <p:nvPr/>
          </p:nvSpPr>
          <p:spPr>
            <a:xfrm>
              <a:off x="4165563" y="11181107"/>
              <a:ext cx="198322" cy="503285"/>
            </a:xfrm>
            <a:custGeom>
              <a:avLst/>
              <a:gdLst>
                <a:gd name="connsiteX0" fmla="*/ 120687 w 198322"/>
                <a:gd name="connsiteY0" fmla="*/ 11826 h 503285"/>
                <a:gd name="connsiteX1" fmla="*/ 194770 w 198322"/>
                <a:gd name="connsiteY1" fmla="*/ 276410 h 503285"/>
                <a:gd name="connsiteX2" fmla="*/ 186304 w 198322"/>
                <a:gd name="connsiteY2" fmla="*/ 217143 h 503285"/>
                <a:gd name="connsiteX3" fmla="*/ 184187 w 198322"/>
                <a:gd name="connsiteY3" fmla="*/ 348376 h 503285"/>
                <a:gd name="connsiteX4" fmla="*/ 120687 w 198322"/>
                <a:gd name="connsiteY4" fmla="*/ 407643 h 503285"/>
                <a:gd name="connsiteX5" fmla="*/ 112220 w 198322"/>
                <a:gd name="connsiteY5" fmla="*/ 460560 h 503285"/>
                <a:gd name="connsiteX6" fmla="*/ 122804 w 198322"/>
                <a:gd name="connsiteY6" fmla="*/ 350493 h 503285"/>
                <a:gd name="connsiteX7" fmla="*/ 160904 w 198322"/>
                <a:gd name="connsiteY7" fmla="*/ 320860 h 503285"/>
                <a:gd name="connsiteX8" fmla="*/ 86820 w 198322"/>
                <a:gd name="connsiteY8" fmla="*/ 458443 h 503285"/>
                <a:gd name="connsiteX9" fmla="*/ 37 w 198322"/>
                <a:gd name="connsiteY9" fmla="*/ 500776 h 503285"/>
                <a:gd name="connsiteX10" fmla="*/ 97404 w 198322"/>
                <a:gd name="connsiteY10" fmla="*/ 485960 h 503285"/>
                <a:gd name="connsiteX11" fmla="*/ 177837 w 198322"/>
                <a:gd name="connsiteY11" fmla="*/ 384360 h 503285"/>
                <a:gd name="connsiteX12" fmla="*/ 196887 w 198322"/>
                <a:gd name="connsiteY12" fmla="*/ 257360 h 503285"/>
                <a:gd name="connsiteX13" fmla="*/ 165137 w 198322"/>
                <a:gd name="connsiteY13" fmla="*/ 68976 h 503285"/>
                <a:gd name="connsiteX14" fmla="*/ 120687 w 198322"/>
                <a:gd name="connsiteY14" fmla="*/ 11826 h 5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322" h="503285">
                  <a:moveTo>
                    <a:pt x="120687" y="11826"/>
                  </a:moveTo>
                  <a:cubicBezTo>
                    <a:pt x="125626" y="46398"/>
                    <a:pt x="183834" y="242191"/>
                    <a:pt x="194770" y="276410"/>
                  </a:cubicBezTo>
                  <a:cubicBezTo>
                    <a:pt x="205706" y="310630"/>
                    <a:pt x="188068" y="205149"/>
                    <a:pt x="186304" y="217143"/>
                  </a:cubicBezTo>
                  <a:cubicBezTo>
                    <a:pt x="184540" y="229137"/>
                    <a:pt x="195123" y="316626"/>
                    <a:pt x="184187" y="348376"/>
                  </a:cubicBezTo>
                  <a:cubicBezTo>
                    <a:pt x="173251" y="380126"/>
                    <a:pt x="132681" y="388946"/>
                    <a:pt x="120687" y="407643"/>
                  </a:cubicBezTo>
                  <a:cubicBezTo>
                    <a:pt x="108693" y="426340"/>
                    <a:pt x="111867" y="470085"/>
                    <a:pt x="112220" y="460560"/>
                  </a:cubicBezTo>
                  <a:cubicBezTo>
                    <a:pt x="112573" y="451035"/>
                    <a:pt x="114690" y="373776"/>
                    <a:pt x="122804" y="350493"/>
                  </a:cubicBezTo>
                  <a:cubicBezTo>
                    <a:pt x="130918" y="327210"/>
                    <a:pt x="166901" y="302868"/>
                    <a:pt x="160904" y="320860"/>
                  </a:cubicBezTo>
                  <a:cubicBezTo>
                    <a:pt x="154907" y="338852"/>
                    <a:pt x="113631" y="428457"/>
                    <a:pt x="86820" y="458443"/>
                  </a:cubicBezTo>
                  <a:cubicBezTo>
                    <a:pt x="60009" y="488429"/>
                    <a:pt x="-1727" y="496190"/>
                    <a:pt x="37" y="500776"/>
                  </a:cubicBezTo>
                  <a:cubicBezTo>
                    <a:pt x="1801" y="505362"/>
                    <a:pt x="67771" y="505363"/>
                    <a:pt x="97404" y="485960"/>
                  </a:cubicBezTo>
                  <a:cubicBezTo>
                    <a:pt x="127037" y="466557"/>
                    <a:pt x="161257" y="422460"/>
                    <a:pt x="177837" y="384360"/>
                  </a:cubicBezTo>
                  <a:cubicBezTo>
                    <a:pt x="194418" y="346260"/>
                    <a:pt x="199004" y="309924"/>
                    <a:pt x="196887" y="257360"/>
                  </a:cubicBezTo>
                  <a:cubicBezTo>
                    <a:pt x="194770" y="204796"/>
                    <a:pt x="177837" y="112720"/>
                    <a:pt x="165137" y="68976"/>
                  </a:cubicBezTo>
                  <a:cubicBezTo>
                    <a:pt x="152437" y="25232"/>
                    <a:pt x="115748" y="-22746"/>
                    <a:pt x="120687" y="1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E747FDB8-B558-41A2-A2B9-93C8E6CF5381}"/>
                </a:ext>
              </a:extLst>
            </p:cNvPr>
            <p:cNvSpPr/>
            <p:nvPr/>
          </p:nvSpPr>
          <p:spPr>
            <a:xfrm>
              <a:off x="4739217" y="11235200"/>
              <a:ext cx="264062" cy="237871"/>
            </a:xfrm>
            <a:custGeom>
              <a:avLst/>
              <a:gdLst>
                <a:gd name="connsiteX0" fmla="*/ 139700 w 264062"/>
                <a:gd name="connsiteY0" fmla="*/ 67 h 237871"/>
                <a:gd name="connsiteX1" fmla="*/ 260350 w 264062"/>
                <a:gd name="connsiteY1" fmla="*/ 215967 h 237871"/>
                <a:gd name="connsiteX2" fmla="*/ 211666 w 264062"/>
                <a:gd name="connsiteY2" fmla="*/ 228667 h 237871"/>
                <a:gd name="connsiteX3" fmla="*/ 0 w 264062"/>
                <a:gd name="connsiteY3" fmla="*/ 199033 h 237871"/>
                <a:gd name="connsiteX4" fmla="*/ 247650 w 264062"/>
                <a:gd name="connsiteY4" fmla="*/ 226550 h 237871"/>
                <a:gd name="connsiteX5" fmla="*/ 209550 w 264062"/>
                <a:gd name="connsiteY5" fmla="*/ 192683 h 237871"/>
                <a:gd name="connsiteX6" fmla="*/ 139700 w 264062"/>
                <a:gd name="connsiteY6" fmla="*/ 67 h 23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62" h="237871">
                  <a:moveTo>
                    <a:pt x="139700" y="67"/>
                  </a:moveTo>
                  <a:cubicBezTo>
                    <a:pt x="148167" y="3948"/>
                    <a:pt x="248356" y="177867"/>
                    <a:pt x="260350" y="215967"/>
                  </a:cubicBezTo>
                  <a:cubicBezTo>
                    <a:pt x="272344" y="254067"/>
                    <a:pt x="255058" y="231489"/>
                    <a:pt x="211666" y="228667"/>
                  </a:cubicBezTo>
                  <a:cubicBezTo>
                    <a:pt x="168274" y="225845"/>
                    <a:pt x="0" y="199033"/>
                    <a:pt x="0" y="199033"/>
                  </a:cubicBezTo>
                  <a:cubicBezTo>
                    <a:pt x="5997" y="198680"/>
                    <a:pt x="212725" y="227608"/>
                    <a:pt x="247650" y="226550"/>
                  </a:cubicBezTo>
                  <a:cubicBezTo>
                    <a:pt x="282575" y="225492"/>
                    <a:pt x="224719" y="224433"/>
                    <a:pt x="209550" y="192683"/>
                  </a:cubicBezTo>
                  <a:cubicBezTo>
                    <a:pt x="194381" y="160933"/>
                    <a:pt x="131233" y="-3814"/>
                    <a:pt x="13970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27654AB2-0456-40E9-9EDC-67E635313968}"/>
                </a:ext>
              </a:extLst>
            </p:cNvPr>
            <p:cNvSpPr/>
            <p:nvPr/>
          </p:nvSpPr>
          <p:spPr>
            <a:xfrm>
              <a:off x="4368150" y="11220346"/>
              <a:ext cx="110985" cy="239905"/>
            </a:xfrm>
            <a:custGeom>
              <a:avLst/>
              <a:gdLst>
                <a:gd name="connsiteX0" fmla="*/ 108600 w 110985"/>
                <a:gd name="connsiteY0" fmla="*/ 104 h 239905"/>
                <a:gd name="connsiteX1" fmla="*/ 104367 w 110985"/>
                <a:gd name="connsiteY1" fmla="*/ 82654 h 239905"/>
                <a:gd name="connsiteX2" fmla="*/ 49333 w 110985"/>
                <a:gd name="connsiteY2" fmla="*/ 93237 h 239905"/>
                <a:gd name="connsiteX3" fmla="*/ 49333 w 110985"/>
                <a:gd name="connsiteY3" fmla="*/ 186371 h 239905"/>
                <a:gd name="connsiteX4" fmla="*/ 650 w 110985"/>
                <a:gd name="connsiteY4" fmla="*/ 239287 h 239905"/>
                <a:gd name="connsiteX5" fmla="*/ 26050 w 110985"/>
                <a:gd name="connsiteY5" fmla="*/ 152504 h 239905"/>
                <a:gd name="connsiteX6" fmla="*/ 91667 w 110985"/>
                <a:gd name="connsiteY6" fmla="*/ 101704 h 239905"/>
                <a:gd name="connsiteX7" fmla="*/ 108600 w 110985"/>
                <a:gd name="connsiteY7" fmla="*/ 104 h 23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85" h="239905">
                  <a:moveTo>
                    <a:pt x="108600" y="104"/>
                  </a:moveTo>
                  <a:cubicBezTo>
                    <a:pt x="110717" y="-3071"/>
                    <a:pt x="114245" y="67132"/>
                    <a:pt x="104367" y="82654"/>
                  </a:cubicBezTo>
                  <a:cubicBezTo>
                    <a:pt x="94489" y="98176"/>
                    <a:pt x="58505" y="75951"/>
                    <a:pt x="49333" y="93237"/>
                  </a:cubicBezTo>
                  <a:cubicBezTo>
                    <a:pt x="40161" y="110523"/>
                    <a:pt x="57447" y="162029"/>
                    <a:pt x="49333" y="186371"/>
                  </a:cubicBezTo>
                  <a:cubicBezTo>
                    <a:pt x="41219" y="210713"/>
                    <a:pt x="4530" y="244931"/>
                    <a:pt x="650" y="239287"/>
                  </a:cubicBezTo>
                  <a:cubicBezTo>
                    <a:pt x="-3230" y="233643"/>
                    <a:pt x="10880" y="175435"/>
                    <a:pt x="26050" y="152504"/>
                  </a:cubicBezTo>
                  <a:cubicBezTo>
                    <a:pt x="41220" y="129573"/>
                    <a:pt x="73322" y="124987"/>
                    <a:pt x="91667" y="101704"/>
                  </a:cubicBezTo>
                  <a:cubicBezTo>
                    <a:pt x="110012" y="78421"/>
                    <a:pt x="106483" y="3279"/>
                    <a:pt x="108600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3F27C200-905C-4BC0-BD10-5F0B22210F98}"/>
                </a:ext>
              </a:extLst>
            </p:cNvPr>
            <p:cNvSpPr/>
            <p:nvPr/>
          </p:nvSpPr>
          <p:spPr>
            <a:xfrm>
              <a:off x="4508601" y="11190432"/>
              <a:ext cx="600295" cy="326490"/>
            </a:xfrm>
            <a:custGeom>
              <a:avLst/>
              <a:gdLst>
                <a:gd name="connsiteX0" fmla="*/ 2016 w 600295"/>
                <a:gd name="connsiteY0" fmla="*/ 385 h 326490"/>
                <a:gd name="connsiteX1" fmla="*/ 186166 w 600295"/>
                <a:gd name="connsiteY1" fmla="*/ 142201 h 326490"/>
                <a:gd name="connsiteX2" fmla="*/ 239082 w 600295"/>
                <a:gd name="connsiteY2" fmla="*/ 226868 h 326490"/>
                <a:gd name="connsiteX3" fmla="*/ 446516 w 600295"/>
                <a:gd name="connsiteY3" fmla="*/ 300951 h 326490"/>
                <a:gd name="connsiteX4" fmla="*/ 596799 w 600295"/>
                <a:gd name="connsiteY4" fmla="*/ 324235 h 326490"/>
                <a:gd name="connsiteX5" fmla="*/ 296232 w 600295"/>
                <a:gd name="connsiteY5" fmla="*/ 252268 h 326490"/>
                <a:gd name="connsiteX6" fmla="*/ 101499 w 600295"/>
                <a:gd name="connsiteY6" fmla="*/ 104101 h 326490"/>
                <a:gd name="connsiteX7" fmla="*/ 2016 w 600295"/>
                <a:gd name="connsiteY7" fmla="*/ 385 h 3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295" h="326490">
                  <a:moveTo>
                    <a:pt x="2016" y="385"/>
                  </a:moveTo>
                  <a:cubicBezTo>
                    <a:pt x="16127" y="6735"/>
                    <a:pt x="146655" y="104454"/>
                    <a:pt x="186166" y="142201"/>
                  </a:cubicBezTo>
                  <a:cubicBezTo>
                    <a:pt x="225677" y="179948"/>
                    <a:pt x="195690" y="200410"/>
                    <a:pt x="239082" y="226868"/>
                  </a:cubicBezTo>
                  <a:cubicBezTo>
                    <a:pt x="282474" y="253326"/>
                    <a:pt x="386897" y="284723"/>
                    <a:pt x="446516" y="300951"/>
                  </a:cubicBezTo>
                  <a:cubicBezTo>
                    <a:pt x="506136" y="317179"/>
                    <a:pt x="621846" y="332349"/>
                    <a:pt x="596799" y="324235"/>
                  </a:cubicBezTo>
                  <a:cubicBezTo>
                    <a:pt x="571752" y="316121"/>
                    <a:pt x="378782" y="288957"/>
                    <a:pt x="296232" y="252268"/>
                  </a:cubicBezTo>
                  <a:cubicBezTo>
                    <a:pt x="213682" y="215579"/>
                    <a:pt x="152299" y="140437"/>
                    <a:pt x="101499" y="104101"/>
                  </a:cubicBezTo>
                  <a:cubicBezTo>
                    <a:pt x="50699" y="67765"/>
                    <a:pt x="-12095" y="-5965"/>
                    <a:pt x="2016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6B1A22E0-5AF4-40F3-8472-135A794E0351}"/>
                </a:ext>
              </a:extLst>
            </p:cNvPr>
            <p:cNvSpPr/>
            <p:nvPr/>
          </p:nvSpPr>
          <p:spPr>
            <a:xfrm>
              <a:off x="4542089" y="11512548"/>
              <a:ext cx="574904" cy="142015"/>
            </a:xfrm>
            <a:custGeom>
              <a:avLst/>
              <a:gdLst>
                <a:gd name="connsiteX0" fmla="*/ 278 w 574904"/>
                <a:gd name="connsiteY0" fmla="*/ 61385 h 142015"/>
                <a:gd name="connsiteX1" fmla="*/ 224644 w 574904"/>
                <a:gd name="connsiteY1" fmla="*/ 31752 h 142015"/>
                <a:gd name="connsiteX2" fmla="*/ 571778 w 574904"/>
                <a:gd name="connsiteY2" fmla="*/ 141819 h 142015"/>
                <a:gd name="connsiteX3" fmla="*/ 385511 w 574904"/>
                <a:gd name="connsiteY3" fmla="*/ 57152 h 142015"/>
                <a:gd name="connsiteX4" fmla="*/ 209828 w 574904"/>
                <a:gd name="connsiteY4" fmla="*/ 2 h 142015"/>
                <a:gd name="connsiteX5" fmla="*/ 379161 w 574904"/>
                <a:gd name="connsiteY5" fmla="*/ 59269 h 142015"/>
                <a:gd name="connsiteX6" fmla="*/ 182311 w 574904"/>
                <a:gd name="connsiteY6" fmla="*/ 6352 h 142015"/>
                <a:gd name="connsiteX7" fmla="*/ 278 w 574904"/>
                <a:gd name="connsiteY7" fmla="*/ 61385 h 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904" h="142015">
                  <a:moveTo>
                    <a:pt x="278" y="61385"/>
                  </a:moveTo>
                  <a:cubicBezTo>
                    <a:pt x="7334" y="65618"/>
                    <a:pt x="129394" y="18346"/>
                    <a:pt x="224644" y="31752"/>
                  </a:cubicBezTo>
                  <a:cubicBezTo>
                    <a:pt x="319894" y="45158"/>
                    <a:pt x="544967" y="137586"/>
                    <a:pt x="571778" y="141819"/>
                  </a:cubicBezTo>
                  <a:cubicBezTo>
                    <a:pt x="598589" y="146052"/>
                    <a:pt x="445836" y="80788"/>
                    <a:pt x="385511" y="57152"/>
                  </a:cubicBezTo>
                  <a:cubicBezTo>
                    <a:pt x="325186" y="33516"/>
                    <a:pt x="210886" y="-351"/>
                    <a:pt x="209828" y="2"/>
                  </a:cubicBezTo>
                  <a:cubicBezTo>
                    <a:pt x="208770" y="355"/>
                    <a:pt x="383747" y="58211"/>
                    <a:pt x="379161" y="59269"/>
                  </a:cubicBezTo>
                  <a:cubicBezTo>
                    <a:pt x="374575" y="60327"/>
                    <a:pt x="242636" y="7763"/>
                    <a:pt x="182311" y="6352"/>
                  </a:cubicBezTo>
                  <a:cubicBezTo>
                    <a:pt x="121986" y="4941"/>
                    <a:pt x="-6778" y="57152"/>
                    <a:pt x="278" y="61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B4844E28-1B16-486B-AD4B-DFFC2119CF75}"/>
                </a:ext>
              </a:extLst>
            </p:cNvPr>
            <p:cNvSpPr/>
            <p:nvPr/>
          </p:nvSpPr>
          <p:spPr>
            <a:xfrm>
              <a:off x="4402370" y="11453889"/>
              <a:ext cx="151017" cy="328088"/>
            </a:xfrm>
            <a:custGeom>
              <a:avLst/>
              <a:gdLst>
                <a:gd name="connsiteX0" fmla="*/ 10880 w 151017"/>
                <a:gd name="connsiteY0" fmla="*/ 1511 h 328088"/>
                <a:gd name="connsiteX1" fmla="*/ 148463 w 151017"/>
                <a:gd name="connsiteY1" fmla="*/ 164494 h 328088"/>
                <a:gd name="connsiteX2" fmla="*/ 101897 w 151017"/>
                <a:gd name="connsiteY2" fmla="*/ 327478 h 328088"/>
                <a:gd name="connsiteX3" fmla="*/ 120947 w 151017"/>
                <a:gd name="connsiteY3" fmla="*/ 217411 h 328088"/>
                <a:gd name="connsiteX4" fmla="*/ 120947 w 151017"/>
                <a:gd name="connsiteY4" fmla="*/ 149678 h 328088"/>
                <a:gd name="connsiteX5" fmla="*/ 120947 w 151017"/>
                <a:gd name="connsiteY5" fmla="*/ 215294 h 328088"/>
                <a:gd name="connsiteX6" fmla="*/ 114597 w 151017"/>
                <a:gd name="connsiteY6" fmla="*/ 139094 h 328088"/>
                <a:gd name="connsiteX7" fmla="*/ 19347 w 151017"/>
                <a:gd name="connsiteY7" fmla="*/ 84061 h 328088"/>
                <a:gd name="connsiteX8" fmla="*/ 10880 w 151017"/>
                <a:gd name="connsiteY8" fmla="*/ 1511 h 32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17" h="328088">
                  <a:moveTo>
                    <a:pt x="10880" y="1511"/>
                  </a:moveTo>
                  <a:cubicBezTo>
                    <a:pt x="32399" y="14916"/>
                    <a:pt x="133294" y="110166"/>
                    <a:pt x="148463" y="164494"/>
                  </a:cubicBezTo>
                  <a:cubicBezTo>
                    <a:pt x="163632" y="218822"/>
                    <a:pt x="106483" y="318659"/>
                    <a:pt x="101897" y="327478"/>
                  </a:cubicBezTo>
                  <a:cubicBezTo>
                    <a:pt x="97311" y="336298"/>
                    <a:pt x="117772" y="247044"/>
                    <a:pt x="120947" y="217411"/>
                  </a:cubicBezTo>
                  <a:cubicBezTo>
                    <a:pt x="124122" y="187778"/>
                    <a:pt x="120947" y="149678"/>
                    <a:pt x="120947" y="149678"/>
                  </a:cubicBezTo>
                  <a:cubicBezTo>
                    <a:pt x="120947" y="149325"/>
                    <a:pt x="122005" y="217058"/>
                    <a:pt x="120947" y="215294"/>
                  </a:cubicBezTo>
                  <a:cubicBezTo>
                    <a:pt x="119889" y="213530"/>
                    <a:pt x="131530" y="160966"/>
                    <a:pt x="114597" y="139094"/>
                  </a:cubicBezTo>
                  <a:cubicBezTo>
                    <a:pt x="97664" y="117222"/>
                    <a:pt x="34869" y="100289"/>
                    <a:pt x="19347" y="84061"/>
                  </a:cubicBezTo>
                  <a:cubicBezTo>
                    <a:pt x="3825" y="67833"/>
                    <a:pt x="-10639" y="-11894"/>
                    <a:pt x="10880" y="1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40ADBA3D-CA3A-417A-83A3-303AD5EFFEA2}"/>
                </a:ext>
              </a:extLst>
            </p:cNvPr>
            <p:cNvSpPr/>
            <p:nvPr/>
          </p:nvSpPr>
          <p:spPr>
            <a:xfrm>
              <a:off x="5089204" y="11768657"/>
              <a:ext cx="69205" cy="509515"/>
            </a:xfrm>
            <a:custGeom>
              <a:avLst/>
              <a:gdLst>
                <a:gd name="connsiteX0" fmla="*/ 56413 w 69205"/>
                <a:gd name="connsiteY0" fmla="*/ 10 h 509515"/>
                <a:gd name="connsiteX1" fmla="*/ 1379 w 69205"/>
                <a:gd name="connsiteY1" fmla="*/ 192626 h 509515"/>
                <a:gd name="connsiteX2" fmla="*/ 18313 w 69205"/>
                <a:gd name="connsiteY2" fmla="*/ 294226 h 509515"/>
                <a:gd name="connsiteX3" fmla="*/ 37363 w 69205"/>
                <a:gd name="connsiteY3" fmla="*/ 508010 h 509515"/>
                <a:gd name="connsiteX4" fmla="*/ 41596 w 69205"/>
                <a:gd name="connsiteY4" fmla="*/ 372543 h 509515"/>
                <a:gd name="connsiteX5" fmla="*/ 69113 w 69205"/>
                <a:gd name="connsiteY5" fmla="*/ 61393 h 509515"/>
                <a:gd name="connsiteX6" fmla="*/ 31013 w 69205"/>
                <a:gd name="connsiteY6" fmla="*/ 321743 h 509515"/>
                <a:gd name="connsiteX7" fmla="*/ 31013 w 69205"/>
                <a:gd name="connsiteY7" fmla="*/ 201093 h 509515"/>
                <a:gd name="connsiteX8" fmla="*/ 56413 w 69205"/>
                <a:gd name="connsiteY8" fmla="*/ 10 h 50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05" h="509515">
                  <a:moveTo>
                    <a:pt x="56413" y="10"/>
                  </a:moveTo>
                  <a:cubicBezTo>
                    <a:pt x="51474" y="-1401"/>
                    <a:pt x="7729" y="143590"/>
                    <a:pt x="1379" y="192626"/>
                  </a:cubicBezTo>
                  <a:cubicBezTo>
                    <a:pt x="-4971" y="241662"/>
                    <a:pt x="12316" y="241662"/>
                    <a:pt x="18313" y="294226"/>
                  </a:cubicBezTo>
                  <a:cubicBezTo>
                    <a:pt x="24310" y="346790"/>
                    <a:pt x="33483" y="494957"/>
                    <a:pt x="37363" y="508010"/>
                  </a:cubicBezTo>
                  <a:cubicBezTo>
                    <a:pt x="41243" y="521063"/>
                    <a:pt x="36304" y="446979"/>
                    <a:pt x="41596" y="372543"/>
                  </a:cubicBezTo>
                  <a:cubicBezTo>
                    <a:pt x="46888" y="298107"/>
                    <a:pt x="70877" y="69860"/>
                    <a:pt x="69113" y="61393"/>
                  </a:cubicBezTo>
                  <a:cubicBezTo>
                    <a:pt x="67349" y="52926"/>
                    <a:pt x="37363" y="298460"/>
                    <a:pt x="31013" y="321743"/>
                  </a:cubicBezTo>
                  <a:cubicBezTo>
                    <a:pt x="24663" y="345026"/>
                    <a:pt x="26074" y="251187"/>
                    <a:pt x="31013" y="201093"/>
                  </a:cubicBezTo>
                  <a:cubicBezTo>
                    <a:pt x="35952" y="150999"/>
                    <a:pt x="61352" y="1421"/>
                    <a:pt x="5641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295FEBA4-A489-4096-BC47-F1C54ED847D3}"/>
                </a:ext>
              </a:extLst>
            </p:cNvPr>
            <p:cNvSpPr/>
            <p:nvPr/>
          </p:nvSpPr>
          <p:spPr>
            <a:xfrm>
              <a:off x="4188847" y="11661629"/>
              <a:ext cx="257404" cy="342288"/>
            </a:xfrm>
            <a:custGeom>
              <a:avLst/>
              <a:gdLst>
                <a:gd name="connsiteX0" fmla="*/ 36 w 257404"/>
                <a:gd name="connsiteY0" fmla="*/ 1204 h 342288"/>
                <a:gd name="connsiteX1" fmla="*/ 171486 w 257404"/>
                <a:gd name="connsiteY1" fmla="*/ 132438 h 342288"/>
                <a:gd name="connsiteX2" fmla="*/ 179953 w 257404"/>
                <a:gd name="connsiteY2" fmla="*/ 227688 h 342288"/>
                <a:gd name="connsiteX3" fmla="*/ 256153 w 257404"/>
                <a:gd name="connsiteY3" fmla="*/ 341988 h 342288"/>
                <a:gd name="connsiteX4" fmla="*/ 222286 w 257404"/>
                <a:gd name="connsiteY4" fmla="*/ 191704 h 342288"/>
                <a:gd name="connsiteX5" fmla="*/ 156670 w 257404"/>
                <a:gd name="connsiteY5" fmla="*/ 73171 h 342288"/>
                <a:gd name="connsiteX6" fmla="*/ 36 w 257404"/>
                <a:gd name="connsiteY6" fmla="*/ 1204 h 34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404" h="342288">
                  <a:moveTo>
                    <a:pt x="36" y="1204"/>
                  </a:moveTo>
                  <a:cubicBezTo>
                    <a:pt x="2505" y="11082"/>
                    <a:pt x="141500" y="94691"/>
                    <a:pt x="171486" y="132438"/>
                  </a:cubicBezTo>
                  <a:cubicBezTo>
                    <a:pt x="201472" y="170185"/>
                    <a:pt x="165842" y="192763"/>
                    <a:pt x="179953" y="227688"/>
                  </a:cubicBezTo>
                  <a:cubicBezTo>
                    <a:pt x="194064" y="262613"/>
                    <a:pt x="249098" y="347985"/>
                    <a:pt x="256153" y="341988"/>
                  </a:cubicBezTo>
                  <a:cubicBezTo>
                    <a:pt x="263208" y="335991"/>
                    <a:pt x="238866" y="236507"/>
                    <a:pt x="222286" y="191704"/>
                  </a:cubicBezTo>
                  <a:cubicBezTo>
                    <a:pt x="205706" y="146901"/>
                    <a:pt x="190537" y="101746"/>
                    <a:pt x="156670" y="73171"/>
                  </a:cubicBezTo>
                  <a:cubicBezTo>
                    <a:pt x="122803" y="44596"/>
                    <a:pt x="-2433" y="-8674"/>
                    <a:pt x="36" y="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19E1DD5A-DBD2-4704-81A8-CCF077EFCB89}"/>
                </a:ext>
              </a:extLst>
            </p:cNvPr>
            <p:cNvSpPr/>
            <p:nvPr/>
          </p:nvSpPr>
          <p:spPr>
            <a:xfrm>
              <a:off x="4286247" y="11639485"/>
              <a:ext cx="544733" cy="516094"/>
            </a:xfrm>
            <a:custGeom>
              <a:avLst/>
              <a:gdLst>
                <a:gd name="connsiteX0" fmla="*/ 3 w 544733"/>
                <a:gd name="connsiteY0" fmla="*/ 65 h 516094"/>
                <a:gd name="connsiteX1" fmla="*/ 127003 w 544733"/>
                <a:gd name="connsiteY1" fmla="*/ 160932 h 516094"/>
                <a:gd name="connsiteX2" fmla="*/ 154520 w 544733"/>
                <a:gd name="connsiteY2" fmla="*/ 294282 h 516094"/>
                <a:gd name="connsiteX3" fmla="*/ 539753 w 544733"/>
                <a:gd name="connsiteY3" fmla="*/ 514415 h 516094"/>
                <a:gd name="connsiteX4" fmla="*/ 357720 w 544733"/>
                <a:gd name="connsiteY4" fmla="*/ 389532 h 516094"/>
                <a:gd name="connsiteX5" fmla="*/ 129120 w 544733"/>
                <a:gd name="connsiteY5" fmla="*/ 275232 h 516094"/>
                <a:gd name="connsiteX6" fmla="*/ 173570 w 544733"/>
                <a:gd name="connsiteY6" fmla="*/ 213848 h 516094"/>
                <a:gd name="connsiteX7" fmla="*/ 131236 w 544733"/>
                <a:gd name="connsiteY7" fmla="*/ 141882 h 516094"/>
                <a:gd name="connsiteX8" fmla="*/ 3 w 544733"/>
                <a:gd name="connsiteY8" fmla="*/ 65 h 5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33" h="516094">
                  <a:moveTo>
                    <a:pt x="3" y="65"/>
                  </a:moveTo>
                  <a:cubicBezTo>
                    <a:pt x="-702" y="3240"/>
                    <a:pt x="101250" y="111896"/>
                    <a:pt x="127003" y="160932"/>
                  </a:cubicBezTo>
                  <a:cubicBezTo>
                    <a:pt x="152756" y="209968"/>
                    <a:pt x="85728" y="235368"/>
                    <a:pt x="154520" y="294282"/>
                  </a:cubicBezTo>
                  <a:cubicBezTo>
                    <a:pt x="223312" y="353196"/>
                    <a:pt x="505886" y="498540"/>
                    <a:pt x="539753" y="514415"/>
                  </a:cubicBezTo>
                  <a:cubicBezTo>
                    <a:pt x="573620" y="530290"/>
                    <a:pt x="426159" y="429396"/>
                    <a:pt x="357720" y="389532"/>
                  </a:cubicBezTo>
                  <a:cubicBezTo>
                    <a:pt x="289281" y="349668"/>
                    <a:pt x="159812" y="304513"/>
                    <a:pt x="129120" y="275232"/>
                  </a:cubicBezTo>
                  <a:cubicBezTo>
                    <a:pt x="98428" y="245951"/>
                    <a:pt x="173217" y="236073"/>
                    <a:pt x="173570" y="213848"/>
                  </a:cubicBezTo>
                  <a:cubicBezTo>
                    <a:pt x="173923" y="191623"/>
                    <a:pt x="158753" y="173985"/>
                    <a:pt x="131236" y="141882"/>
                  </a:cubicBezTo>
                  <a:cubicBezTo>
                    <a:pt x="103719" y="109779"/>
                    <a:pt x="708" y="-3110"/>
                    <a:pt x="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3855060A-5EBB-4DB9-AE37-43D83C16FF27}"/>
                </a:ext>
              </a:extLst>
            </p:cNvPr>
            <p:cNvSpPr/>
            <p:nvPr/>
          </p:nvSpPr>
          <p:spPr>
            <a:xfrm>
              <a:off x="4153200" y="11658841"/>
              <a:ext cx="448450" cy="506054"/>
            </a:xfrm>
            <a:custGeom>
              <a:avLst/>
              <a:gdLst>
                <a:gd name="connsiteX0" fmla="*/ 3933 w 448450"/>
                <a:gd name="connsiteY0" fmla="*/ 8226 h 506054"/>
                <a:gd name="connsiteX1" fmla="*/ 281217 w 448450"/>
                <a:gd name="connsiteY1" fmla="*/ 361709 h 506054"/>
                <a:gd name="connsiteX2" fmla="*/ 420917 w 448450"/>
                <a:gd name="connsiteY2" fmla="*/ 467542 h 506054"/>
                <a:gd name="connsiteX3" fmla="*/ 446317 w 448450"/>
                <a:gd name="connsiteY3" fmla="*/ 503526 h 506054"/>
                <a:gd name="connsiteX4" fmla="*/ 389167 w 448450"/>
                <a:gd name="connsiteY4" fmla="*/ 406159 h 506054"/>
                <a:gd name="connsiteX5" fmla="*/ 224067 w 448450"/>
                <a:gd name="connsiteY5" fmla="*/ 247409 h 506054"/>
                <a:gd name="connsiteX6" fmla="*/ 126700 w 448450"/>
                <a:gd name="connsiteY6" fmla="*/ 120409 h 506054"/>
                <a:gd name="connsiteX7" fmla="*/ 3933 w 448450"/>
                <a:gd name="connsiteY7" fmla="*/ 8226 h 5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450" h="506054">
                  <a:moveTo>
                    <a:pt x="3933" y="8226"/>
                  </a:moveTo>
                  <a:cubicBezTo>
                    <a:pt x="29686" y="48443"/>
                    <a:pt x="211720" y="285156"/>
                    <a:pt x="281217" y="361709"/>
                  </a:cubicBezTo>
                  <a:cubicBezTo>
                    <a:pt x="350714" y="438262"/>
                    <a:pt x="393400" y="443906"/>
                    <a:pt x="420917" y="467542"/>
                  </a:cubicBezTo>
                  <a:cubicBezTo>
                    <a:pt x="448434" y="491178"/>
                    <a:pt x="451609" y="513756"/>
                    <a:pt x="446317" y="503526"/>
                  </a:cubicBezTo>
                  <a:cubicBezTo>
                    <a:pt x="441025" y="493296"/>
                    <a:pt x="426209" y="448845"/>
                    <a:pt x="389167" y="406159"/>
                  </a:cubicBezTo>
                  <a:cubicBezTo>
                    <a:pt x="352125" y="363473"/>
                    <a:pt x="267812" y="295034"/>
                    <a:pt x="224067" y="247409"/>
                  </a:cubicBezTo>
                  <a:cubicBezTo>
                    <a:pt x="180323" y="199784"/>
                    <a:pt x="167622" y="154276"/>
                    <a:pt x="126700" y="120409"/>
                  </a:cubicBezTo>
                  <a:cubicBezTo>
                    <a:pt x="85778" y="86542"/>
                    <a:pt x="-21820" y="-31991"/>
                    <a:pt x="3933" y="8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6AEC394A-3387-4F44-9372-653E03BA0969}"/>
                </a:ext>
              </a:extLst>
            </p:cNvPr>
            <p:cNvSpPr/>
            <p:nvPr/>
          </p:nvSpPr>
          <p:spPr>
            <a:xfrm>
              <a:off x="4520240" y="12046247"/>
              <a:ext cx="640772" cy="243937"/>
            </a:xfrm>
            <a:custGeom>
              <a:avLst/>
              <a:gdLst>
                <a:gd name="connsiteX0" fmla="*/ 26360 w 640772"/>
                <a:gd name="connsiteY0" fmla="*/ 20870 h 243937"/>
                <a:gd name="connsiteX1" fmla="*/ 83510 w 640772"/>
                <a:gd name="connsiteY1" fmla="*/ 25103 h 243937"/>
                <a:gd name="connsiteX2" fmla="*/ 360793 w 640772"/>
                <a:gd name="connsiteY2" fmla="*/ 205020 h 243937"/>
                <a:gd name="connsiteX3" fmla="*/ 568227 w 640772"/>
                <a:gd name="connsiteY3" fmla="*/ 243120 h 243937"/>
                <a:gd name="connsiteX4" fmla="*/ 638077 w 640772"/>
                <a:gd name="connsiteY4" fmla="*/ 230420 h 243937"/>
                <a:gd name="connsiteX5" fmla="*/ 623260 w 640772"/>
                <a:gd name="connsiteY5" fmla="*/ 221953 h 243937"/>
                <a:gd name="connsiteX6" fmla="*/ 593627 w 640772"/>
                <a:gd name="connsiteY6" fmla="*/ 152103 h 243937"/>
                <a:gd name="connsiteX7" fmla="*/ 585160 w 640772"/>
                <a:gd name="connsiteY7" fmla="*/ 224070 h 243937"/>
                <a:gd name="connsiteX8" fmla="*/ 466627 w 640772"/>
                <a:gd name="connsiteY8" fmla="*/ 207136 h 243937"/>
                <a:gd name="connsiteX9" fmla="*/ 26360 w 640772"/>
                <a:gd name="connsiteY9" fmla="*/ 20870 h 24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772" h="243937">
                  <a:moveTo>
                    <a:pt x="26360" y="20870"/>
                  </a:moveTo>
                  <a:cubicBezTo>
                    <a:pt x="-37493" y="-9469"/>
                    <a:pt x="27771" y="-5589"/>
                    <a:pt x="83510" y="25103"/>
                  </a:cubicBezTo>
                  <a:cubicBezTo>
                    <a:pt x="139249" y="55795"/>
                    <a:pt x="280007" y="168684"/>
                    <a:pt x="360793" y="205020"/>
                  </a:cubicBezTo>
                  <a:cubicBezTo>
                    <a:pt x="441579" y="241356"/>
                    <a:pt x="522013" y="238887"/>
                    <a:pt x="568227" y="243120"/>
                  </a:cubicBezTo>
                  <a:cubicBezTo>
                    <a:pt x="614441" y="247353"/>
                    <a:pt x="628905" y="233948"/>
                    <a:pt x="638077" y="230420"/>
                  </a:cubicBezTo>
                  <a:cubicBezTo>
                    <a:pt x="647249" y="226892"/>
                    <a:pt x="630668" y="235006"/>
                    <a:pt x="623260" y="221953"/>
                  </a:cubicBezTo>
                  <a:cubicBezTo>
                    <a:pt x="615852" y="208900"/>
                    <a:pt x="599977" y="151750"/>
                    <a:pt x="593627" y="152103"/>
                  </a:cubicBezTo>
                  <a:cubicBezTo>
                    <a:pt x="587277" y="152456"/>
                    <a:pt x="606327" y="214898"/>
                    <a:pt x="585160" y="224070"/>
                  </a:cubicBezTo>
                  <a:cubicBezTo>
                    <a:pt x="563993" y="233242"/>
                    <a:pt x="555527" y="240650"/>
                    <a:pt x="466627" y="207136"/>
                  </a:cubicBezTo>
                  <a:cubicBezTo>
                    <a:pt x="377727" y="173622"/>
                    <a:pt x="90213" y="51209"/>
                    <a:pt x="26360" y="208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9AD3D171-04C1-4378-9F5A-0522CA94297F}"/>
                </a:ext>
              </a:extLst>
            </p:cNvPr>
            <p:cNvSpPr/>
            <p:nvPr/>
          </p:nvSpPr>
          <p:spPr>
            <a:xfrm>
              <a:off x="4329983" y="11936496"/>
              <a:ext cx="814499" cy="403671"/>
            </a:xfrm>
            <a:custGeom>
              <a:avLst/>
              <a:gdLst>
                <a:gd name="connsiteX0" fmla="*/ 2834 w 814499"/>
                <a:gd name="connsiteY0" fmla="*/ 5737 h 403671"/>
                <a:gd name="connsiteX1" fmla="*/ 49400 w 814499"/>
                <a:gd name="connsiteY1" fmla="*/ 54421 h 403671"/>
                <a:gd name="connsiteX2" fmla="*/ 339384 w 814499"/>
                <a:gd name="connsiteY2" fmla="*/ 295721 h 403671"/>
                <a:gd name="connsiteX3" fmla="*/ 449450 w 814499"/>
                <a:gd name="connsiteY3" fmla="*/ 378271 h 403671"/>
                <a:gd name="connsiteX4" fmla="*/ 563750 w 814499"/>
                <a:gd name="connsiteY4" fmla="*/ 401554 h 403671"/>
                <a:gd name="connsiteX5" fmla="*/ 811400 w 814499"/>
                <a:gd name="connsiteY5" fmla="*/ 333821 h 403671"/>
                <a:gd name="connsiteX6" fmla="*/ 701334 w 814499"/>
                <a:gd name="connsiteY6" fmla="*/ 380387 h 403671"/>
                <a:gd name="connsiteX7" fmla="*/ 680167 w 814499"/>
                <a:gd name="connsiteY7" fmla="*/ 388854 h 403671"/>
                <a:gd name="connsiteX8" fmla="*/ 515067 w 814499"/>
                <a:gd name="connsiteY8" fmla="*/ 363454 h 403671"/>
                <a:gd name="connsiteX9" fmla="*/ 335150 w 814499"/>
                <a:gd name="connsiteY9" fmla="*/ 266087 h 403671"/>
                <a:gd name="connsiteX10" fmla="*/ 375367 w 814499"/>
                <a:gd name="connsiteY10" fmla="*/ 257621 h 403671"/>
                <a:gd name="connsiteX11" fmla="*/ 47284 w 814499"/>
                <a:gd name="connsiteY11" fmla="*/ 29021 h 403671"/>
                <a:gd name="connsiteX12" fmla="*/ 2834 w 814499"/>
                <a:gd name="connsiteY12" fmla="*/ 5737 h 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499" h="403671">
                  <a:moveTo>
                    <a:pt x="2834" y="5737"/>
                  </a:moveTo>
                  <a:cubicBezTo>
                    <a:pt x="3187" y="9970"/>
                    <a:pt x="-6692" y="6090"/>
                    <a:pt x="49400" y="54421"/>
                  </a:cubicBezTo>
                  <a:cubicBezTo>
                    <a:pt x="105492" y="102752"/>
                    <a:pt x="272709" y="241746"/>
                    <a:pt x="339384" y="295721"/>
                  </a:cubicBezTo>
                  <a:cubicBezTo>
                    <a:pt x="406059" y="349696"/>
                    <a:pt x="412056" y="360632"/>
                    <a:pt x="449450" y="378271"/>
                  </a:cubicBezTo>
                  <a:cubicBezTo>
                    <a:pt x="486844" y="395910"/>
                    <a:pt x="503425" y="408962"/>
                    <a:pt x="563750" y="401554"/>
                  </a:cubicBezTo>
                  <a:cubicBezTo>
                    <a:pt x="624075" y="394146"/>
                    <a:pt x="788469" y="337349"/>
                    <a:pt x="811400" y="333821"/>
                  </a:cubicBezTo>
                  <a:cubicBezTo>
                    <a:pt x="834331" y="330293"/>
                    <a:pt x="723206" y="371215"/>
                    <a:pt x="701334" y="380387"/>
                  </a:cubicBezTo>
                  <a:cubicBezTo>
                    <a:pt x="679462" y="389559"/>
                    <a:pt x="711211" y="391676"/>
                    <a:pt x="680167" y="388854"/>
                  </a:cubicBezTo>
                  <a:cubicBezTo>
                    <a:pt x="649123" y="386032"/>
                    <a:pt x="572570" y="383915"/>
                    <a:pt x="515067" y="363454"/>
                  </a:cubicBezTo>
                  <a:cubicBezTo>
                    <a:pt x="457564" y="342993"/>
                    <a:pt x="358433" y="283726"/>
                    <a:pt x="335150" y="266087"/>
                  </a:cubicBezTo>
                  <a:cubicBezTo>
                    <a:pt x="311867" y="248448"/>
                    <a:pt x="423345" y="297132"/>
                    <a:pt x="375367" y="257621"/>
                  </a:cubicBezTo>
                  <a:cubicBezTo>
                    <a:pt x="327389" y="218110"/>
                    <a:pt x="110784" y="70649"/>
                    <a:pt x="47284" y="29021"/>
                  </a:cubicBezTo>
                  <a:cubicBezTo>
                    <a:pt x="-16216" y="-12607"/>
                    <a:pt x="2481" y="1504"/>
                    <a:pt x="2834" y="5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25338B17-8713-4D86-8ACB-F726DA978E17}"/>
                </a:ext>
              </a:extLst>
            </p:cNvPr>
            <p:cNvSpPr/>
            <p:nvPr/>
          </p:nvSpPr>
          <p:spPr>
            <a:xfrm>
              <a:off x="3649956" y="11685586"/>
              <a:ext cx="558891" cy="448735"/>
            </a:xfrm>
            <a:custGeom>
              <a:avLst/>
              <a:gdLst>
                <a:gd name="connsiteX0" fmla="*/ 553744 w 558891"/>
                <a:gd name="connsiteY0" fmla="*/ 531 h 448735"/>
                <a:gd name="connsiteX1" fmla="*/ 452144 w 558891"/>
                <a:gd name="connsiteY1" fmla="*/ 108481 h 448735"/>
                <a:gd name="connsiteX2" fmla="*/ 452144 w 558891"/>
                <a:gd name="connsiteY2" fmla="*/ 193147 h 448735"/>
                <a:gd name="connsiteX3" fmla="*/ 452144 w 558891"/>
                <a:gd name="connsiteY3" fmla="*/ 104247 h 448735"/>
                <a:gd name="connsiteX4" fmla="*/ 337844 w 558891"/>
                <a:gd name="connsiteY4" fmla="*/ 176214 h 448735"/>
                <a:gd name="connsiteX5" fmla="*/ 185444 w 558891"/>
                <a:gd name="connsiteY5" fmla="*/ 218547 h 448735"/>
                <a:gd name="connsiteX6" fmla="*/ 276461 w 558891"/>
                <a:gd name="connsiteY6" fmla="*/ 216431 h 448735"/>
                <a:gd name="connsiteX7" fmla="*/ 466961 w 558891"/>
                <a:gd name="connsiteY7" fmla="*/ 243947 h 448735"/>
                <a:gd name="connsiteX8" fmla="*/ 454261 w 558891"/>
                <a:gd name="connsiteY8" fmla="*/ 246064 h 448735"/>
                <a:gd name="connsiteX9" fmla="*/ 232011 w 558891"/>
                <a:gd name="connsiteY9" fmla="*/ 210081 h 448735"/>
                <a:gd name="connsiteX10" fmla="*/ 200261 w 558891"/>
                <a:gd name="connsiteY10" fmla="*/ 248181 h 448735"/>
                <a:gd name="connsiteX11" fmla="*/ 274344 w 558891"/>
                <a:gd name="connsiteY11" fmla="*/ 318031 h 448735"/>
                <a:gd name="connsiteX12" fmla="*/ 160044 w 558891"/>
                <a:gd name="connsiteY12" fmla="*/ 279931 h 448735"/>
                <a:gd name="connsiteX13" fmla="*/ 39394 w 558891"/>
                <a:gd name="connsiteY13" fmla="*/ 286281 h 448735"/>
                <a:gd name="connsiteX14" fmla="*/ 1294 w 558891"/>
                <a:gd name="connsiteY14" fmla="*/ 265114 h 448735"/>
                <a:gd name="connsiteX15" fmla="*/ 9761 w 558891"/>
                <a:gd name="connsiteY15" fmla="*/ 303214 h 448735"/>
                <a:gd name="connsiteX16" fmla="*/ 18227 w 558891"/>
                <a:gd name="connsiteY16" fmla="*/ 438681 h 448735"/>
                <a:gd name="connsiteX17" fmla="*/ 22461 w 558891"/>
                <a:gd name="connsiteY17" fmla="*/ 423864 h 448735"/>
                <a:gd name="connsiteX18" fmla="*/ 58444 w 558891"/>
                <a:gd name="connsiteY18" fmla="*/ 305331 h 448735"/>
                <a:gd name="connsiteX19" fmla="*/ 325144 w 558891"/>
                <a:gd name="connsiteY19" fmla="*/ 186797 h 448735"/>
                <a:gd name="connsiteX20" fmla="*/ 428861 w 558891"/>
                <a:gd name="connsiteY20" fmla="*/ 235481 h 448735"/>
                <a:gd name="connsiteX21" fmla="*/ 430977 w 558891"/>
                <a:gd name="connsiteY21" fmla="*/ 235481 h 448735"/>
                <a:gd name="connsiteX22" fmla="*/ 469077 w 558891"/>
                <a:gd name="connsiteY22" fmla="*/ 171981 h 448735"/>
                <a:gd name="connsiteX23" fmla="*/ 536811 w 558891"/>
                <a:gd name="connsiteY23" fmla="*/ 70381 h 448735"/>
                <a:gd name="connsiteX24" fmla="*/ 553744 w 558891"/>
                <a:gd name="connsiteY24" fmla="*/ 531 h 44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8891" h="448735">
                  <a:moveTo>
                    <a:pt x="553744" y="531"/>
                  </a:moveTo>
                  <a:cubicBezTo>
                    <a:pt x="539633" y="6881"/>
                    <a:pt x="469077" y="76378"/>
                    <a:pt x="452144" y="108481"/>
                  </a:cubicBezTo>
                  <a:cubicBezTo>
                    <a:pt x="435211" y="140584"/>
                    <a:pt x="452144" y="193147"/>
                    <a:pt x="452144" y="193147"/>
                  </a:cubicBezTo>
                  <a:cubicBezTo>
                    <a:pt x="452144" y="192441"/>
                    <a:pt x="471194" y="107069"/>
                    <a:pt x="452144" y="104247"/>
                  </a:cubicBezTo>
                  <a:cubicBezTo>
                    <a:pt x="433094" y="101425"/>
                    <a:pt x="382294" y="157164"/>
                    <a:pt x="337844" y="176214"/>
                  </a:cubicBezTo>
                  <a:cubicBezTo>
                    <a:pt x="293394" y="195264"/>
                    <a:pt x="195674" y="211844"/>
                    <a:pt x="185444" y="218547"/>
                  </a:cubicBezTo>
                  <a:cubicBezTo>
                    <a:pt x="175213" y="225250"/>
                    <a:pt x="229541" y="212198"/>
                    <a:pt x="276461" y="216431"/>
                  </a:cubicBezTo>
                  <a:cubicBezTo>
                    <a:pt x="323380" y="220664"/>
                    <a:pt x="437328" y="239008"/>
                    <a:pt x="466961" y="243947"/>
                  </a:cubicBezTo>
                  <a:cubicBezTo>
                    <a:pt x="496594" y="248886"/>
                    <a:pt x="493419" y="251708"/>
                    <a:pt x="454261" y="246064"/>
                  </a:cubicBezTo>
                  <a:cubicBezTo>
                    <a:pt x="415103" y="240420"/>
                    <a:pt x="274344" y="209728"/>
                    <a:pt x="232011" y="210081"/>
                  </a:cubicBezTo>
                  <a:cubicBezTo>
                    <a:pt x="189678" y="210434"/>
                    <a:pt x="193205" y="230189"/>
                    <a:pt x="200261" y="248181"/>
                  </a:cubicBezTo>
                  <a:cubicBezTo>
                    <a:pt x="207317" y="266173"/>
                    <a:pt x="281047" y="312739"/>
                    <a:pt x="274344" y="318031"/>
                  </a:cubicBezTo>
                  <a:cubicBezTo>
                    <a:pt x="267641" y="323323"/>
                    <a:pt x="199202" y="285223"/>
                    <a:pt x="160044" y="279931"/>
                  </a:cubicBezTo>
                  <a:cubicBezTo>
                    <a:pt x="120886" y="274639"/>
                    <a:pt x="65852" y="288750"/>
                    <a:pt x="39394" y="286281"/>
                  </a:cubicBezTo>
                  <a:cubicBezTo>
                    <a:pt x="12936" y="283812"/>
                    <a:pt x="6233" y="262292"/>
                    <a:pt x="1294" y="265114"/>
                  </a:cubicBezTo>
                  <a:cubicBezTo>
                    <a:pt x="-3645" y="267936"/>
                    <a:pt x="6939" y="274286"/>
                    <a:pt x="9761" y="303214"/>
                  </a:cubicBezTo>
                  <a:cubicBezTo>
                    <a:pt x="12583" y="332142"/>
                    <a:pt x="16110" y="418573"/>
                    <a:pt x="18227" y="438681"/>
                  </a:cubicBezTo>
                  <a:cubicBezTo>
                    <a:pt x="20344" y="458789"/>
                    <a:pt x="15758" y="446089"/>
                    <a:pt x="22461" y="423864"/>
                  </a:cubicBezTo>
                  <a:cubicBezTo>
                    <a:pt x="29164" y="401639"/>
                    <a:pt x="7997" y="344842"/>
                    <a:pt x="58444" y="305331"/>
                  </a:cubicBezTo>
                  <a:cubicBezTo>
                    <a:pt x="108891" y="265820"/>
                    <a:pt x="263408" y="198439"/>
                    <a:pt x="325144" y="186797"/>
                  </a:cubicBezTo>
                  <a:cubicBezTo>
                    <a:pt x="386880" y="175155"/>
                    <a:pt x="428861" y="235481"/>
                    <a:pt x="428861" y="235481"/>
                  </a:cubicBezTo>
                  <a:cubicBezTo>
                    <a:pt x="446500" y="243595"/>
                    <a:pt x="424274" y="246064"/>
                    <a:pt x="430977" y="235481"/>
                  </a:cubicBezTo>
                  <a:cubicBezTo>
                    <a:pt x="437680" y="224898"/>
                    <a:pt x="451438" y="199498"/>
                    <a:pt x="469077" y="171981"/>
                  </a:cubicBezTo>
                  <a:cubicBezTo>
                    <a:pt x="486716" y="144464"/>
                    <a:pt x="523758" y="94370"/>
                    <a:pt x="536811" y="70381"/>
                  </a:cubicBezTo>
                  <a:cubicBezTo>
                    <a:pt x="549864" y="46392"/>
                    <a:pt x="567855" y="-5819"/>
                    <a:pt x="553744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2AC49731-5024-41AA-8BBA-9082A25844F0}"/>
                </a:ext>
              </a:extLst>
            </p:cNvPr>
            <p:cNvSpPr/>
            <p:nvPr/>
          </p:nvSpPr>
          <p:spPr>
            <a:xfrm>
              <a:off x="3498633" y="11923467"/>
              <a:ext cx="335973" cy="360005"/>
            </a:xfrm>
            <a:custGeom>
              <a:avLst/>
              <a:gdLst>
                <a:gd name="connsiteX0" fmla="*/ 332534 w 335973"/>
                <a:gd name="connsiteY0" fmla="*/ 3950 h 360005"/>
                <a:gd name="connsiteX1" fmla="*/ 19267 w 335973"/>
                <a:gd name="connsiteY1" fmla="*/ 154233 h 360005"/>
                <a:gd name="connsiteX2" fmla="*/ 31967 w 335973"/>
                <a:gd name="connsiteY2" fmla="*/ 355316 h 360005"/>
                <a:gd name="connsiteX3" fmla="*/ 15034 w 335973"/>
                <a:gd name="connsiteY3" fmla="*/ 285466 h 360005"/>
                <a:gd name="connsiteX4" fmla="*/ 46784 w 335973"/>
                <a:gd name="connsiteY4" fmla="*/ 164816 h 360005"/>
                <a:gd name="connsiteX5" fmla="*/ 165317 w 335973"/>
                <a:gd name="connsiteY5" fmla="*/ 103433 h 360005"/>
                <a:gd name="connsiteX6" fmla="*/ 186484 w 335973"/>
                <a:gd name="connsiteY6" fmla="*/ 48400 h 360005"/>
                <a:gd name="connsiteX7" fmla="*/ 332534 w 335973"/>
                <a:gd name="connsiteY7" fmla="*/ 3950 h 36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973" h="360005">
                  <a:moveTo>
                    <a:pt x="332534" y="3950"/>
                  </a:moveTo>
                  <a:cubicBezTo>
                    <a:pt x="304665" y="21589"/>
                    <a:pt x="69361" y="95672"/>
                    <a:pt x="19267" y="154233"/>
                  </a:cubicBezTo>
                  <a:cubicBezTo>
                    <a:pt x="-30828" y="212794"/>
                    <a:pt x="32672" y="333444"/>
                    <a:pt x="31967" y="355316"/>
                  </a:cubicBezTo>
                  <a:cubicBezTo>
                    <a:pt x="31262" y="377188"/>
                    <a:pt x="12564" y="317216"/>
                    <a:pt x="15034" y="285466"/>
                  </a:cubicBezTo>
                  <a:cubicBezTo>
                    <a:pt x="17503" y="253716"/>
                    <a:pt x="21737" y="195155"/>
                    <a:pt x="46784" y="164816"/>
                  </a:cubicBezTo>
                  <a:cubicBezTo>
                    <a:pt x="71831" y="134477"/>
                    <a:pt x="142034" y="122836"/>
                    <a:pt x="165317" y="103433"/>
                  </a:cubicBezTo>
                  <a:cubicBezTo>
                    <a:pt x="188600" y="84030"/>
                    <a:pt x="162495" y="64275"/>
                    <a:pt x="186484" y="48400"/>
                  </a:cubicBezTo>
                  <a:cubicBezTo>
                    <a:pt x="210473" y="32525"/>
                    <a:pt x="360403" y="-13689"/>
                    <a:pt x="332534" y="3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4CBB84DA-525F-40AD-AFF1-0EE59F93EC5F}"/>
                </a:ext>
              </a:extLst>
            </p:cNvPr>
            <p:cNvSpPr/>
            <p:nvPr/>
          </p:nvSpPr>
          <p:spPr>
            <a:xfrm>
              <a:off x="3548367" y="12020544"/>
              <a:ext cx="191957" cy="277719"/>
            </a:xfrm>
            <a:custGeom>
              <a:avLst/>
              <a:gdLst>
                <a:gd name="connsiteX0" fmla="*/ 191783 w 191957"/>
                <a:gd name="connsiteY0" fmla="*/ 6 h 277719"/>
                <a:gd name="connsiteX1" fmla="*/ 5516 w 191957"/>
                <a:gd name="connsiteY1" fmla="*/ 105839 h 277719"/>
                <a:gd name="connsiteX2" fmla="*/ 47850 w 191957"/>
                <a:gd name="connsiteY2" fmla="*/ 275173 h 277719"/>
                <a:gd name="connsiteX3" fmla="*/ 33033 w 191957"/>
                <a:gd name="connsiteY3" fmla="*/ 201089 h 277719"/>
                <a:gd name="connsiteX4" fmla="*/ 39383 w 191957"/>
                <a:gd name="connsiteY4" fmla="*/ 110073 h 277719"/>
                <a:gd name="connsiteX5" fmla="*/ 191783 w 191957"/>
                <a:gd name="connsiteY5" fmla="*/ 6 h 27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57" h="277719">
                  <a:moveTo>
                    <a:pt x="191783" y="6"/>
                  </a:moveTo>
                  <a:cubicBezTo>
                    <a:pt x="186138" y="-700"/>
                    <a:pt x="29505" y="59978"/>
                    <a:pt x="5516" y="105839"/>
                  </a:cubicBezTo>
                  <a:cubicBezTo>
                    <a:pt x="-18473" y="151700"/>
                    <a:pt x="43264" y="259298"/>
                    <a:pt x="47850" y="275173"/>
                  </a:cubicBezTo>
                  <a:cubicBezTo>
                    <a:pt x="52436" y="291048"/>
                    <a:pt x="34444" y="228606"/>
                    <a:pt x="33033" y="201089"/>
                  </a:cubicBezTo>
                  <a:cubicBezTo>
                    <a:pt x="31622" y="173572"/>
                    <a:pt x="14336" y="141117"/>
                    <a:pt x="39383" y="110073"/>
                  </a:cubicBezTo>
                  <a:cubicBezTo>
                    <a:pt x="64430" y="79029"/>
                    <a:pt x="197428" y="712"/>
                    <a:pt x="19178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77CC6CF5-759C-41CD-9B35-95998DD8EE9F}"/>
                </a:ext>
              </a:extLst>
            </p:cNvPr>
            <p:cNvSpPr/>
            <p:nvPr/>
          </p:nvSpPr>
          <p:spPr>
            <a:xfrm>
              <a:off x="3498257" y="12147432"/>
              <a:ext cx="1095540" cy="199089"/>
            </a:xfrm>
            <a:custGeom>
              <a:avLst/>
              <a:gdLst>
                <a:gd name="connsiteX0" fmla="*/ 21760 w 1095540"/>
                <a:gd name="connsiteY0" fmla="*/ 131351 h 199089"/>
                <a:gd name="connsiteX1" fmla="*/ 188976 w 1095540"/>
                <a:gd name="connsiteY1" fmla="*/ 127118 h 199089"/>
                <a:gd name="connsiteX2" fmla="*/ 665226 w 1095540"/>
                <a:gd name="connsiteY2" fmla="*/ 188501 h 199089"/>
                <a:gd name="connsiteX3" fmla="*/ 390060 w 1095540"/>
                <a:gd name="connsiteY3" fmla="*/ 175801 h 199089"/>
                <a:gd name="connsiteX4" fmla="*/ 883243 w 1095540"/>
                <a:gd name="connsiteY4" fmla="*/ 112301 h 199089"/>
                <a:gd name="connsiteX5" fmla="*/ 1094910 w 1095540"/>
                <a:gd name="connsiteY5" fmla="*/ 118 h 199089"/>
                <a:gd name="connsiteX6" fmla="*/ 953093 w 1095540"/>
                <a:gd name="connsiteY6" fmla="*/ 89018 h 199089"/>
                <a:gd name="connsiteX7" fmla="*/ 807043 w 1095540"/>
                <a:gd name="connsiteY7" fmla="*/ 180035 h 199089"/>
                <a:gd name="connsiteX8" fmla="*/ 639826 w 1095540"/>
                <a:gd name="connsiteY8" fmla="*/ 196968 h 199089"/>
                <a:gd name="connsiteX9" fmla="*/ 21760 w 1095540"/>
                <a:gd name="connsiteY9" fmla="*/ 131351 h 1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540" h="199089">
                  <a:moveTo>
                    <a:pt x="21760" y="131351"/>
                  </a:moveTo>
                  <a:cubicBezTo>
                    <a:pt x="-53381" y="119709"/>
                    <a:pt x="81732" y="117593"/>
                    <a:pt x="188976" y="127118"/>
                  </a:cubicBezTo>
                  <a:cubicBezTo>
                    <a:pt x="296220" y="136643"/>
                    <a:pt x="631712" y="180387"/>
                    <a:pt x="665226" y="188501"/>
                  </a:cubicBezTo>
                  <a:cubicBezTo>
                    <a:pt x="698740" y="196615"/>
                    <a:pt x="353724" y="188501"/>
                    <a:pt x="390060" y="175801"/>
                  </a:cubicBezTo>
                  <a:cubicBezTo>
                    <a:pt x="426396" y="163101"/>
                    <a:pt x="765768" y="141582"/>
                    <a:pt x="883243" y="112301"/>
                  </a:cubicBezTo>
                  <a:cubicBezTo>
                    <a:pt x="1000718" y="83020"/>
                    <a:pt x="1083268" y="3999"/>
                    <a:pt x="1094910" y="118"/>
                  </a:cubicBezTo>
                  <a:cubicBezTo>
                    <a:pt x="1106552" y="-3763"/>
                    <a:pt x="953093" y="89018"/>
                    <a:pt x="953093" y="89018"/>
                  </a:cubicBezTo>
                  <a:cubicBezTo>
                    <a:pt x="905115" y="119004"/>
                    <a:pt x="859254" y="162043"/>
                    <a:pt x="807043" y="180035"/>
                  </a:cubicBezTo>
                  <a:cubicBezTo>
                    <a:pt x="754832" y="198027"/>
                    <a:pt x="766826" y="202260"/>
                    <a:pt x="639826" y="196968"/>
                  </a:cubicBezTo>
                  <a:cubicBezTo>
                    <a:pt x="512826" y="191676"/>
                    <a:pt x="96901" y="142993"/>
                    <a:pt x="21760" y="131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円弧 1367">
              <a:extLst>
                <a:ext uri="{FF2B5EF4-FFF2-40B4-BE49-F238E27FC236}">
                  <a16:creationId xmlns:a16="http://schemas.microsoft.com/office/drawing/2014/main" id="{41D9EE3E-E7B3-4B77-8400-3C6B6390043A}"/>
                </a:ext>
              </a:extLst>
            </p:cNvPr>
            <p:cNvSpPr/>
            <p:nvPr/>
          </p:nvSpPr>
          <p:spPr>
            <a:xfrm>
              <a:off x="3738033" y="11999383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11FD657D-92D2-4190-B98D-64E51551C959}"/>
                </a:ext>
              </a:extLst>
            </p:cNvPr>
            <p:cNvSpPr/>
            <p:nvPr/>
          </p:nvSpPr>
          <p:spPr>
            <a:xfrm>
              <a:off x="4122069" y="11944225"/>
              <a:ext cx="320814" cy="230949"/>
            </a:xfrm>
            <a:custGeom>
              <a:avLst/>
              <a:gdLst>
                <a:gd name="connsiteX0" fmla="*/ 320814 w 320814"/>
                <a:gd name="connsiteY0" fmla="*/ 169458 h 230949"/>
                <a:gd name="connsiteX1" fmla="*/ 1198 w 320814"/>
                <a:gd name="connsiteY1" fmla="*/ 33992 h 230949"/>
                <a:gd name="connsiteX2" fmla="*/ 204398 w 320814"/>
                <a:gd name="connsiteY2" fmla="*/ 230842 h 230949"/>
                <a:gd name="connsiteX3" fmla="*/ 1198 w 320814"/>
                <a:gd name="connsiteY3" fmla="*/ 2242 h 230949"/>
                <a:gd name="connsiteX4" fmla="*/ 227681 w 320814"/>
                <a:gd name="connsiteY4" fmla="*/ 108075 h 230949"/>
                <a:gd name="connsiteX5" fmla="*/ 320814 w 320814"/>
                <a:gd name="connsiteY5" fmla="*/ 169458 h 2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14" h="230949">
                  <a:moveTo>
                    <a:pt x="320814" y="169458"/>
                  </a:moveTo>
                  <a:cubicBezTo>
                    <a:pt x="170707" y="96609"/>
                    <a:pt x="20601" y="23761"/>
                    <a:pt x="1198" y="33992"/>
                  </a:cubicBezTo>
                  <a:cubicBezTo>
                    <a:pt x="-18205" y="44223"/>
                    <a:pt x="204398" y="236134"/>
                    <a:pt x="204398" y="230842"/>
                  </a:cubicBezTo>
                  <a:cubicBezTo>
                    <a:pt x="204398" y="225550"/>
                    <a:pt x="-2683" y="22703"/>
                    <a:pt x="1198" y="2242"/>
                  </a:cubicBezTo>
                  <a:cubicBezTo>
                    <a:pt x="5079" y="-18219"/>
                    <a:pt x="227681" y="108075"/>
                    <a:pt x="227681" y="108075"/>
                  </a:cubicBezTo>
                  <a:lnTo>
                    <a:pt x="320814" y="16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FEB990E6-BC1F-4C2D-828E-CF58DA24C039}"/>
                </a:ext>
              </a:extLst>
            </p:cNvPr>
            <p:cNvSpPr/>
            <p:nvPr/>
          </p:nvSpPr>
          <p:spPr>
            <a:xfrm>
              <a:off x="3939113" y="11971860"/>
              <a:ext cx="274510" cy="256363"/>
            </a:xfrm>
            <a:custGeom>
              <a:avLst/>
              <a:gdLst>
                <a:gd name="connsiteX0" fmla="*/ 27520 w 274510"/>
                <a:gd name="connsiteY0" fmla="*/ 7 h 256363"/>
                <a:gd name="connsiteX1" fmla="*/ 273054 w 274510"/>
                <a:gd name="connsiteY1" fmla="*/ 222257 h 256363"/>
                <a:gd name="connsiteX2" fmla="*/ 133354 w 274510"/>
                <a:gd name="connsiteY2" fmla="*/ 148173 h 256363"/>
                <a:gd name="connsiteX3" fmla="*/ 218020 w 274510"/>
                <a:gd name="connsiteY3" fmla="*/ 256123 h 256363"/>
                <a:gd name="connsiteX4" fmla="*/ 4 w 274510"/>
                <a:gd name="connsiteY4" fmla="*/ 112190 h 256363"/>
                <a:gd name="connsiteX5" fmla="*/ 224370 w 274510"/>
                <a:gd name="connsiteY5" fmla="*/ 213790 h 256363"/>
                <a:gd name="connsiteX6" fmla="*/ 27520 w 274510"/>
                <a:gd name="connsiteY6" fmla="*/ 7 h 25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510" h="256363">
                  <a:moveTo>
                    <a:pt x="27520" y="7"/>
                  </a:moveTo>
                  <a:cubicBezTo>
                    <a:pt x="35634" y="1418"/>
                    <a:pt x="255415" y="197563"/>
                    <a:pt x="273054" y="222257"/>
                  </a:cubicBezTo>
                  <a:cubicBezTo>
                    <a:pt x="290693" y="246951"/>
                    <a:pt x="142526" y="142529"/>
                    <a:pt x="133354" y="148173"/>
                  </a:cubicBezTo>
                  <a:cubicBezTo>
                    <a:pt x="124182" y="153817"/>
                    <a:pt x="240245" y="262120"/>
                    <a:pt x="218020" y="256123"/>
                  </a:cubicBezTo>
                  <a:cubicBezTo>
                    <a:pt x="195795" y="250126"/>
                    <a:pt x="-1054" y="119245"/>
                    <a:pt x="4" y="112190"/>
                  </a:cubicBezTo>
                  <a:cubicBezTo>
                    <a:pt x="1062" y="105135"/>
                    <a:pt x="215198" y="229312"/>
                    <a:pt x="224370" y="213790"/>
                  </a:cubicBezTo>
                  <a:cubicBezTo>
                    <a:pt x="233542" y="198268"/>
                    <a:pt x="19406" y="-1404"/>
                    <a:pt x="2752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4B04F431-58B0-4A04-935B-F436000488E0}"/>
                </a:ext>
              </a:extLst>
            </p:cNvPr>
            <p:cNvSpPr/>
            <p:nvPr/>
          </p:nvSpPr>
          <p:spPr>
            <a:xfrm>
              <a:off x="3728906" y="11976066"/>
              <a:ext cx="395786" cy="262578"/>
            </a:xfrm>
            <a:custGeom>
              <a:avLst/>
              <a:gdLst>
                <a:gd name="connsiteX0" fmla="*/ 661 w 395786"/>
                <a:gd name="connsiteY0" fmla="*/ 2151 h 262578"/>
                <a:gd name="connsiteX1" fmla="*/ 59927 w 395786"/>
                <a:gd name="connsiteY1" fmla="*/ 21201 h 262578"/>
                <a:gd name="connsiteX2" fmla="*/ 176344 w 395786"/>
                <a:gd name="connsiteY2" fmla="*/ 131267 h 262578"/>
                <a:gd name="connsiteX3" fmla="*/ 263127 w 395786"/>
                <a:gd name="connsiteY3" fmla="*/ 203234 h 262578"/>
                <a:gd name="connsiteX4" fmla="*/ 394361 w 395786"/>
                <a:gd name="connsiteY4" fmla="*/ 262501 h 262578"/>
                <a:gd name="connsiteX5" fmla="*/ 172111 w 395786"/>
                <a:gd name="connsiteY5" fmla="*/ 215934 h 262578"/>
                <a:gd name="connsiteX6" fmla="*/ 186927 w 395786"/>
                <a:gd name="connsiteY6" fmla="*/ 220167 h 262578"/>
                <a:gd name="connsiteX7" fmla="*/ 153061 w 395786"/>
                <a:gd name="connsiteY7" fmla="*/ 150317 h 262578"/>
                <a:gd name="connsiteX8" fmla="*/ 68394 w 395786"/>
                <a:gd name="connsiteY8" fmla="*/ 93167 h 262578"/>
                <a:gd name="connsiteX9" fmla="*/ 95911 w 395786"/>
                <a:gd name="connsiteY9" fmla="*/ 50834 h 262578"/>
                <a:gd name="connsiteX10" fmla="*/ 661 w 395786"/>
                <a:gd name="connsiteY10" fmla="*/ 2151 h 26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786" h="262578">
                  <a:moveTo>
                    <a:pt x="661" y="2151"/>
                  </a:moveTo>
                  <a:cubicBezTo>
                    <a:pt x="-5336" y="-2788"/>
                    <a:pt x="30647" y="-318"/>
                    <a:pt x="59927" y="21201"/>
                  </a:cubicBezTo>
                  <a:cubicBezTo>
                    <a:pt x="89207" y="42720"/>
                    <a:pt x="142477" y="100928"/>
                    <a:pt x="176344" y="131267"/>
                  </a:cubicBezTo>
                  <a:cubicBezTo>
                    <a:pt x="210211" y="161606"/>
                    <a:pt x="226791" y="181362"/>
                    <a:pt x="263127" y="203234"/>
                  </a:cubicBezTo>
                  <a:cubicBezTo>
                    <a:pt x="299463" y="225106"/>
                    <a:pt x="409530" y="260384"/>
                    <a:pt x="394361" y="262501"/>
                  </a:cubicBezTo>
                  <a:cubicBezTo>
                    <a:pt x="379192" y="264618"/>
                    <a:pt x="206683" y="222990"/>
                    <a:pt x="172111" y="215934"/>
                  </a:cubicBezTo>
                  <a:cubicBezTo>
                    <a:pt x="137539" y="208878"/>
                    <a:pt x="190102" y="231103"/>
                    <a:pt x="186927" y="220167"/>
                  </a:cubicBezTo>
                  <a:cubicBezTo>
                    <a:pt x="183752" y="209231"/>
                    <a:pt x="172816" y="171484"/>
                    <a:pt x="153061" y="150317"/>
                  </a:cubicBezTo>
                  <a:cubicBezTo>
                    <a:pt x="133306" y="129150"/>
                    <a:pt x="77919" y="109747"/>
                    <a:pt x="68394" y="93167"/>
                  </a:cubicBezTo>
                  <a:cubicBezTo>
                    <a:pt x="58869" y="76587"/>
                    <a:pt x="112492" y="68473"/>
                    <a:pt x="95911" y="50834"/>
                  </a:cubicBezTo>
                  <a:cubicBezTo>
                    <a:pt x="79331" y="33195"/>
                    <a:pt x="6658" y="7090"/>
                    <a:pt x="661" y="2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94FEB488-2169-47B1-A171-28DAD9CA5401}"/>
                </a:ext>
              </a:extLst>
            </p:cNvPr>
            <p:cNvSpPr/>
            <p:nvPr/>
          </p:nvSpPr>
          <p:spPr>
            <a:xfrm>
              <a:off x="3644891" y="12058502"/>
              <a:ext cx="425825" cy="246241"/>
            </a:xfrm>
            <a:custGeom>
              <a:avLst/>
              <a:gdLst>
                <a:gd name="connsiteX0" fmla="*/ 158759 w 425825"/>
                <a:gd name="connsiteY0" fmla="*/ 148 h 246241"/>
                <a:gd name="connsiteX1" fmla="*/ 9 w 425825"/>
                <a:gd name="connsiteY1" fmla="*/ 127148 h 246241"/>
                <a:gd name="connsiteX2" fmla="*/ 150292 w 425825"/>
                <a:gd name="connsiteY2" fmla="*/ 171598 h 246241"/>
                <a:gd name="connsiteX3" fmla="*/ 425459 w 425825"/>
                <a:gd name="connsiteY3" fmla="*/ 245681 h 246241"/>
                <a:gd name="connsiteX4" fmla="*/ 213792 w 425825"/>
                <a:gd name="connsiteY4" fmla="*/ 207581 h 246241"/>
                <a:gd name="connsiteX5" fmla="*/ 35992 w 425825"/>
                <a:gd name="connsiteY5" fmla="*/ 154665 h 246241"/>
                <a:gd name="connsiteX6" fmla="*/ 158759 w 425825"/>
                <a:gd name="connsiteY6" fmla="*/ 148 h 2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825" h="246241">
                  <a:moveTo>
                    <a:pt x="158759" y="148"/>
                  </a:moveTo>
                  <a:cubicBezTo>
                    <a:pt x="152762" y="-4438"/>
                    <a:pt x="1420" y="98573"/>
                    <a:pt x="9" y="127148"/>
                  </a:cubicBezTo>
                  <a:cubicBezTo>
                    <a:pt x="-1402" y="155723"/>
                    <a:pt x="150292" y="171598"/>
                    <a:pt x="150292" y="171598"/>
                  </a:cubicBezTo>
                  <a:cubicBezTo>
                    <a:pt x="221200" y="191353"/>
                    <a:pt x="414876" y="239684"/>
                    <a:pt x="425459" y="245681"/>
                  </a:cubicBezTo>
                  <a:cubicBezTo>
                    <a:pt x="436042" y="251678"/>
                    <a:pt x="213792" y="207581"/>
                    <a:pt x="213792" y="207581"/>
                  </a:cubicBezTo>
                  <a:cubicBezTo>
                    <a:pt x="148881" y="192412"/>
                    <a:pt x="48692" y="183592"/>
                    <a:pt x="35992" y="154665"/>
                  </a:cubicBezTo>
                  <a:cubicBezTo>
                    <a:pt x="23292" y="125738"/>
                    <a:pt x="164756" y="4734"/>
                    <a:pt x="158759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C8739EE2-45DA-4135-A1F5-E45A0E75E975}"/>
                </a:ext>
              </a:extLst>
            </p:cNvPr>
            <p:cNvSpPr/>
            <p:nvPr/>
          </p:nvSpPr>
          <p:spPr>
            <a:xfrm>
              <a:off x="4196772" y="11785362"/>
              <a:ext cx="147981" cy="195080"/>
            </a:xfrm>
            <a:custGeom>
              <a:avLst/>
              <a:gdLst>
                <a:gd name="connsiteX0" fmla="*/ 15395 w 147981"/>
                <a:gd name="connsiteY0" fmla="*/ 238 h 195080"/>
                <a:gd name="connsiteX1" fmla="*/ 45028 w 147981"/>
                <a:gd name="connsiteY1" fmla="*/ 135705 h 195080"/>
                <a:gd name="connsiteX2" fmla="*/ 146628 w 147981"/>
                <a:gd name="connsiteY2" fmla="*/ 194971 h 195080"/>
                <a:gd name="connsiteX3" fmla="*/ 104295 w 147981"/>
                <a:gd name="connsiteY3" fmla="*/ 123005 h 195080"/>
                <a:gd name="connsiteX4" fmla="*/ 116995 w 147981"/>
                <a:gd name="connsiteY4" fmla="*/ 144171 h 195080"/>
                <a:gd name="connsiteX5" fmla="*/ 91595 w 147981"/>
                <a:gd name="connsiteY5" fmla="*/ 142055 h 195080"/>
                <a:gd name="connsiteX6" fmla="*/ 23861 w 147981"/>
                <a:gd name="connsiteY6" fmla="*/ 133588 h 195080"/>
                <a:gd name="connsiteX7" fmla="*/ 578 w 147981"/>
                <a:gd name="connsiteY7" fmla="*/ 103955 h 195080"/>
                <a:gd name="connsiteX8" fmla="*/ 15395 w 147981"/>
                <a:gd name="connsiteY8" fmla="*/ 238 h 1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81" h="195080">
                  <a:moveTo>
                    <a:pt x="15395" y="238"/>
                  </a:moveTo>
                  <a:cubicBezTo>
                    <a:pt x="22803" y="5530"/>
                    <a:pt x="23156" y="103250"/>
                    <a:pt x="45028" y="135705"/>
                  </a:cubicBezTo>
                  <a:cubicBezTo>
                    <a:pt x="66900" y="168160"/>
                    <a:pt x="136750" y="197088"/>
                    <a:pt x="146628" y="194971"/>
                  </a:cubicBezTo>
                  <a:cubicBezTo>
                    <a:pt x="156506" y="192854"/>
                    <a:pt x="109234" y="131472"/>
                    <a:pt x="104295" y="123005"/>
                  </a:cubicBezTo>
                  <a:cubicBezTo>
                    <a:pt x="99356" y="114538"/>
                    <a:pt x="119112" y="140996"/>
                    <a:pt x="116995" y="144171"/>
                  </a:cubicBezTo>
                  <a:cubicBezTo>
                    <a:pt x="114878" y="147346"/>
                    <a:pt x="91595" y="142055"/>
                    <a:pt x="91595" y="142055"/>
                  </a:cubicBezTo>
                  <a:cubicBezTo>
                    <a:pt x="76073" y="140291"/>
                    <a:pt x="39031" y="139938"/>
                    <a:pt x="23861" y="133588"/>
                  </a:cubicBezTo>
                  <a:cubicBezTo>
                    <a:pt x="8691" y="127238"/>
                    <a:pt x="3753" y="128650"/>
                    <a:pt x="578" y="103955"/>
                  </a:cubicBezTo>
                  <a:cubicBezTo>
                    <a:pt x="-2597" y="79261"/>
                    <a:pt x="7987" y="-5054"/>
                    <a:pt x="15395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88DFC84E-7866-44A9-A740-2F55EECB6EF1}"/>
                </a:ext>
              </a:extLst>
            </p:cNvPr>
            <p:cNvSpPr/>
            <p:nvPr/>
          </p:nvSpPr>
          <p:spPr>
            <a:xfrm>
              <a:off x="3377101" y="12274549"/>
              <a:ext cx="1005128" cy="370695"/>
            </a:xfrm>
            <a:custGeom>
              <a:avLst/>
              <a:gdLst>
                <a:gd name="connsiteX0" fmla="*/ 177312 w 1005128"/>
                <a:gd name="connsiteY0" fmla="*/ 1 h 370695"/>
                <a:gd name="connsiteX1" fmla="*/ 7449 w 1005128"/>
                <a:gd name="connsiteY1" fmla="*/ 184151 h 370695"/>
                <a:gd name="connsiteX2" fmla="*/ 32849 w 1005128"/>
                <a:gd name="connsiteY2" fmla="*/ 182564 h 370695"/>
                <a:gd name="connsiteX3" fmla="*/ 56662 w 1005128"/>
                <a:gd name="connsiteY3" fmla="*/ 247651 h 370695"/>
                <a:gd name="connsiteX4" fmla="*/ 169374 w 1005128"/>
                <a:gd name="connsiteY4" fmla="*/ 334964 h 370695"/>
                <a:gd name="connsiteX5" fmla="*/ 126512 w 1005128"/>
                <a:gd name="connsiteY5" fmla="*/ 312739 h 370695"/>
                <a:gd name="connsiteX6" fmla="*/ 1004399 w 1005128"/>
                <a:gd name="connsiteY6" fmla="*/ 369889 h 370695"/>
                <a:gd name="connsiteX7" fmla="*/ 274149 w 1005128"/>
                <a:gd name="connsiteY7" fmla="*/ 341314 h 370695"/>
                <a:gd name="connsiteX8" fmla="*/ 105874 w 1005128"/>
                <a:gd name="connsiteY8" fmla="*/ 273051 h 370695"/>
                <a:gd name="connsiteX9" fmla="*/ 28087 w 1005128"/>
                <a:gd name="connsiteY9" fmla="*/ 180976 h 370695"/>
                <a:gd name="connsiteX10" fmla="*/ 177312 w 1005128"/>
                <a:gd name="connsiteY10" fmla="*/ 1 h 37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128" h="370695">
                  <a:moveTo>
                    <a:pt x="177312" y="1"/>
                  </a:moveTo>
                  <a:cubicBezTo>
                    <a:pt x="173872" y="530"/>
                    <a:pt x="31526" y="153724"/>
                    <a:pt x="7449" y="184151"/>
                  </a:cubicBezTo>
                  <a:cubicBezTo>
                    <a:pt x="-16628" y="214578"/>
                    <a:pt x="24647" y="171981"/>
                    <a:pt x="32849" y="182564"/>
                  </a:cubicBezTo>
                  <a:cubicBezTo>
                    <a:pt x="41051" y="193147"/>
                    <a:pt x="33908" y="222251"/>
                    <a:pt x="56662" y="247651"/>
                  </a:cubicBezTo>
                  <a:cubicBezTo>
                    <a:pt x="79416" y="273051"/>
                    <a:pt x="157732" y="324116"/>
                    <a:pt x="169374" y="334964"/>
                  </a:cubicBezTo>
                  <a:cubicBezTo>
                    <a:pt x="181016" y="345812"/>
                    <a:pt x="-12659" y="306918"/>
                    <a:pt x="126512" y="312739"/>
                  </a:cubicBezTo>
                  <a:cubicBezTo>
                    <a:pt x="265683" y="318560"/>
                    <a:pt x="979793" y="365127"/>
                    <a:pt x="1004399" y="369889"/>
                  </a:cubicBezTo>
                  <a:cubicBezTo>
                    <a:pt x="1029005" y="374651"/>
                    <a:pt x="423903" y="357454"/>
                    <a:pt x="274149" y="341314"/>
                  </a:cubicBezTo>
                  <a:cubicBezTo>
                    <a:pt x="124395" y="325174"/>
                    <a:pt x="146884" y="299774"/>
                    <a:pt x="105874" y="273051"/>
                  </a:cubicBezTo>
                  <a:cubicBezTo>
                    <a:pt x="64864" y="246328"/>
                    <a:pt x="20679" y="222780"/>
                    <a:pt x="28087" y="180976"/>
                  </a:cubicBezTo>
                  <a:cubicBezTo>
                    <a:pt x="35495" y="139172"/>
                    <a:pt x="180752" y="-528"/>
                    <a:pt x="17731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EFE724D7-BD9E-4A5B-8315-98E370986A37}"/>
                </a:ext>
              </a:extLst>
            </p:cNvPr>
            <p:cNvSpPr/>
            <p:nvPr/>
          </p:nvSpPr>
          <p:spPr>
            <a:xfrm>
              <a:off x="3439254" y="12278875"/>
              <a:ext cx="1137603" cy="329251"/>
            </a:xfrm>
            <a:custGeom>
              <a:avLst/>
              <a:gdLst>
                <a:gd name="connsiteX0" fmla="*/ 64359 w 1137603"/>
                <a:gd name="connsiteY0" fmla="*/ 438 h 329251"/>
                <a:gd name="connsiteX1" fmla="*/ 56421 w 1137603"/>
                <a:gd name="connsiteY1" fmla="*/ 105213 h 329251"/>
                <a:gd name="connsiteX2" fmla="*/ 859 w 1137603"/>
                <a:gd name="connsiteY2" fmla="*/ 141725 h 329251"/>
                <a:gd name="connsiteX3" fmla="*/ 23084 w 1137603"/>
                <a:gd name="connsiteY3" fmla="*/ 148075 h 329251"/>
                <a:gd name="connsiteX4" fmla="*/ 29434 w 1137603"/>
                <a:gd name="connsiteY4" fmla="*/ 157600 h 329251"/>
                <a:gd name="connsiteX5" fmla="*/ 84996 w 1137603"/>
                <a:gd name="connsiteY5" fmla="*/ 219513 h 329251"/>
                <a:gd name="connsiteX6" fmla="*/ 304071 w 1137603"/>
                <a:gd name="connsiteY6" fmla="*/ 324288 h 329251"/>
                <a:gd name="connsiteX7" fmla="*/ 639034 w 1137603"/>
                <a:gd name="connsiteY7" fmla="*/ 310000 h 329251"/>
                <a:gd name="connsiteX8" fmla="*/ 697771 w 1137603"/>
                <a:gd name="connsiteY8" fmla="*/ 289363 h 329251"/>
                <a:gd name="connsiteX9" fmla="*/ 908909 w 1137603"/>
                <a:gd name="connsiteY9" fmla="*/ 305238 h 329251"/>
                <a:gd name="connsiteX10" fmla="*/ 1135921 w 1137603"/>
                <a:gd name="connsiteY10" fmla="*/ 306825 h 329251"/>
                <a:gd name="connsiteX11" fmla="*/ 785084 w 1137603"/>
                <a:gd name="connsiteY11" fmla="*/ 314763 h 329251"/>
                <a:gd name="connsiteX12" fmla="*/ 213584 w 1137603"/>
                <a:gd name="connsiteY12" fmla="*/ 305238 h 329251"/>
                <a:gd name="connsiteX13" fmla="*/ 94521 w 1137603"/>
                <a:gd name="connsiteY13" fmla="*/ 246500 h 329251"/>
                <a:gd name="connsiteX14" fmla="*/ 21496 w 1137603"/>
                <a:gd name="connsiteY14" fmla="*/ 149663 h 329251"/>
                <a:gd name="connsiteX15" fmla="*/ 64359 w 1137603"/>
                <a:gd name="connsiteY15" fmla="*/ 438 h 32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7603" h="329251">
                  <a:moveTo>
                    <a:pt x="64359" y="438"/>
                  </a:moveTo>
                  <a:cubicBezTo>
                    <a:pt x="70180" y="-6970"/>
                    <a:pt x="67004" y="81665"/>
                    <a:pt x="56421" y="105213"/>
                  </a:cubicBezTo>
                  <a:cubicBezTo>
                    <a:pt x="45838" y="128761"/>
                    <a:pt x="6415" y="134581"/>
                    <a:pt x="859" y="141725"/>
                  </a:cubicBezTo>
                  <a:cubicBezTo>
                    <a:pt x="-4697" y="148869"/>
                    <a:pt x="18322" y="145429"/>
                    <a:pt x="23084" y="148075"/>
                  </a:cubicBezTo>
                  <a:cubicBezTo>
                    <a:pt x="27846" y="150721"/>
                    <a:pt x="19115" y="145694"/>
                    <a:pt x="29434" y="157600"/>
                  </a:cubicBezTo>
                  <a:cubicBezTo>
                    <a:pt x="39753" y="169506"/>
                    <a:pt x="39223" y="191732"/>
                    <a:pt x="84996" y="219513"/>
                  </a:cubicBezTo>
                  <a:cubicBezTo>
                    <a:pt x="130769" y="247294"/>
                    <a:pt x="211731" y="309207"/>
                    <a:pt x="304071" y="324288"/>
                  </a:cubicBezTo>
                  <a:cubicBezTo>
                    <a:pt x="396411" y="339369"/>
                    <a:pt x="573417" y="315821"/>
                    <a:pt x="639034" y="310000"/>
                  </a:cubicBezTo>
                  <a:cubicBezTo>
                    <a:pt x="704651" y="304179"/>
                    <a:pt x="652792" y="290157"/>
                    <a:pt x="697771" y="289363"/>
                  </a:cubicBezTo>
                  <a:cubicBezTo>
                    <a:pt x="742750" y="288569"/>
                    <a:pt x="835884" y="302328"/>
                    <a:pt x="908909" y="305238"/>
                  </a:cubicBezTo>
                  <a:cubicBezTo>
                    <a:pt x="981934" y="308148"/>
                    <a:pt x="1156558" y="305238"/>
                    <a:pt x="1135921" y="306825"/>
                  </a:cubicBezTo>
                  <a:cubicBezTo>
                    <a:pt x="1115284" y="308412"/>
                    <a:pt x="938807" y="315027"/>
                    <a:pt x="785084" y="314763"/>
                  </a:cubicBezTo>
                  <a:cubicBezTo>
                    <a:pt x="631361" y="314499"/>
                    <a:pt x="328678" y="316615"/>
                    <a:pt x="213584" y="305238"/>
                  </a:cubicBezTo>
                  <a:cubicBezTo>
                    <a:pt x="98490" y="293861"/>
                    <a:pt x="126535" y="272429"/>
                    <a:pt x="94521" y="246500"/>
                  </a:cubicBezTo>
                  <a:cubicBezTo>
                    <a:pt x="62507" y="220571"/>
                    <a:pt x="25729" y="188292"/>
                    <a:pt x="21496" y="149663"/>
                  </a:cubicBezTo>
                  <a:cubicBezTo>
                    <a:pt x="17263" y="111034"/>
                    <a:pt x="58538" y="7846"/>
                    <a:pt x="64359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48644135-0962-4C34-8119-AA882CB01CAF}"/>
                </a:ext>
              </a:extLst>
            </p:cNvPr>
            <p:cNvSpPr/>
            <p:nvPr/>
          </p:nvSpPr>
          <p:spPr>
            <a:xfrm>
              <a:off x="3917950" y="12593613"/>
              <a:ext cx="1420969" cy="48736"/>
            </a:xfrm>
            <a:custGeom>
              <a:avLst/>
              <a:gdLst>
                <a:gd name="connsiteX0" fmla="*/ 0 w 1420969"/>
                <a:gd name="connsiteY0" fmla="*/ 20662 h 48736"/>
                <a:gd name="connsiteX1" fmla="*/ 68263 w 1420969"/>
                <a:gd name="connsiteY1" fmla="*/ 22250 h 48736"/>
                <a:gd name="connsiteX2" fmla="*/ 1044575 w 1420969"/>
                <a:gd name="connsiteY2" fmla="*/ 11137 h 48736"/>
                <a:gd name="connsiteX3" fmla="*/ 1420813 w 1420969"/>
                <a:gd name="connsiteY3" fmla="*/ 25 h 48736"/>
                <a:gd name="connsiteX4" fmla="*/ 1009650 w 1420969"/>
                <a:gd name="connsiteY4" fmla="*/ 14312 h 48736"/>
                <a:gd name="connsiteX5" fmla="*/ 598488 w 1420969"/>
                <a:gd name="connsiteY5" fmla="*/ 46062 h 48736"/>
                <a:gd name="connsiteX6" fmla="*/ 1109663 w 1420969"/>
                <a:gd name="connsiteY6" fmla="*/ 46062 h 48736"/>
                <a:gd name="connsiteX7" fmla="*/ 554038 w 1420969"/>
                <a:gd name="connsiteY7" fmla="*/ 38125 h 48736"/>
                <a:gd name="connsiteX8" fmla="*/ 390525 w 1420969"/>
                <a:gd name="connsiteY8" fmla="*/ 38125 h 48736"/>
                <a:gd name="connsiteX9" fmla="*/ 0 w 1420969"/>
                <a:gd name="connsiteY9" fmla="*/ 20662 h 4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69" h="48736">
                  <a:moveTo>
                    <a:pt x="0" y="20662"/>
                  </a:moveTo>
                  <a:lnTo>
                    <a:pt x="68263" y="22250"/>
                  </a:lnTo>
                  <a:lnTo>
                    <a:pt x="1044575" y="11137"/>
                  </a:lnTo>
                  <a:cubicBezTo>
                    <a:pt x="1270000" y="7433"/>
                    <a:pt x="1426634" y="-504"/>
                    <a:pt x="1420813" y="25"/>
                  </a:cubicBezTo>
                  <a:cubicBezTo>
                    <a:pt x="1414992" y="554"/>
                    <a:pt x="1146704" y="6639"/>
                    <a:pt x="1009650" y="14312"/>
                  </a:cubicBezTo>
                  <a:cubicBezTo>
                    <a:pt x="872596" y="21985"/>
                    <a:pt x="581819" y="40770"/>
                    <a:pt x="598488" y="46062"/>
                  </a:cubicBezTo>
                  <a:cubicBezTo>
                    <a:pt x="615157" y="51354"/>
                    <a:pt x="1117071" y="47385"/>
                    <a:pt x="1109663" y="46062"/>
                  </a:cubicBezTo>
                  <a:cubicBezTo>
                    <a:pt x="1102255" y="44739"/>
                    <a:pt x="673894" y="39448"/>
                    <a:pt x="554038" y="38125"/>
                  </a:cubicBezTo>
                  <a:cubicBezTo>
                    <a:pt x="434182" y="36802"/>
                    <a:pt x="482600" y="40506"/>
                    <a:pt x="390525" y="38125"/>
                  </a:cubicBezTo>
                  <a:cubicBezTo>
                    <a:pt x="298450" y="35744"/>
                    <a:pt x="150019" y="29790"/>
                    <a:pt x="0" y="20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F28090FA-91B4-4951-8D1E-8443881D1E42}"/>
                </a:ext>
              </a:extLst>
            </p:cNvPr>
            <p:cNvSpPr/>
            <p:nvPr/>
          </p:nvSpPr>
          <p:spPr>
            <a:xfrm>
              <a:off x="3502198" y="12287133"/>
              <a:ext cx="187536" cy="242018"/>
            </a:xfrm>
            <a:custGeom>
              <a:avLst/>
              <a:gdLst>
                <a:gd name="connsiteX0" fmla="*/ 71265 w 187536"/>
                <a:gd name="connsiteY0" fmla="*/ 117 h 242018"/>
                <a:gd name="connsiteX1" fmla="*/ 4590 w 187536"/>
                <a:gd name="connsiteY1" fmla="*/ 127117 h 242018"/>
                <a:gd name="connsiteX2" fmla="*/ 9352 w 187536"/>
                <a:gd name="connsiteY2" fmla="*/ 169980 h 242018"/>
                <a:gd name="connsiteX3" fmla="*/ 37927 w 187536"/>
                <a:gd name="connsiteY3" fmla="*/ 120767 h 242018"/>
                <a:gd name="connsiteX4" fmla="*/ 37927 w 187536"/>
                <a:gd name="connsiteY4" fmla="*/ 169980 h 242018"/>
                <a:gd name="connsiteX5" fmla="*/ 44277 w 187536"/>
                <a:gd name="connsiteY5" fmla="*/ 200142 h 242018"/>
                <a:gd name="connsiteX6" fmla="*/ 187152 w 187536"/>
                <a:gd name="connsiteY6" fmla="*/ 241417 h 242018"/>
                <a:gd name="connsiteX7" fmla="*/ 83965 w 187536"/>
                <a:gd name="connsiteY7" fmla="*/ 220780 h 242018"/>
                <a:gd name="connsiteX8" fmla="*/ 10940 w 187536"/>
                <a:gd name="connsiteY8" fmla="*/ 168392 h 242018"/>
                <a:gd name="connsiteX9" fmla="*/ 10940 w 187536"/>
                <a:gd name="connsiteY9" fmla="*/ 104892 h 242018"/>
                <a:gd name="connsiteX10" fmla="*/ 71265 w 187536"/>
                <a:gd name="connsiteY10" fmla="*/ 117 h 24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536" h="242018">
                  <a:moveTo>
                    <a:pt x="71265" y="117"/>
                  </a:moveTo>
                  <a:cubicBezTo>
                    <a:pt x="70207" y="3821"/>
                    <a:pt x="14909" y="98807"/>
                    <a:pt x="4590" y="127117"/>
                  </a:cubicBezTo>
                  <a:cubicBezTo>
                    <a:pt x="-5729" y="155427"/>
                    <a:pt x="3796" y="171038"/>
                    <a:pt x="9352" y="169980"/>
                  </a:cubicBezTo>
                  <a:cubicBezTo>
                    <a:pt x="14908" y="168922"/>
                    <a:pt x="33165" y="120767"/>
                    <a:pt x="37927" y="120767"/>
                  </a:cubicBezTo>
                  <a:cubicBezTo>
                    <a:pt x="42689" y="120767"/>
                    <a:pt x="36869" y="156751"/>
                    <a:pt x="37927" y="169980"/>
                  </a:cubicBezTo>
                  <a:cubicBezTo>
                    <a:pt x="38985" y="183209"/>
                    <a:pt x="19406" y="188236"/>
                    <a:pt x="44277" y="200142"/>
                  </a:cubicBezTo>
                  <a:cubicBezTo>
                    <a:pt x="69148" y="212048"/>
                    <a:pt x="180537" y="237977"/>
                    <a:pt x="187152" y="241417"/>
                  </a:cubicBezTo>
                  <a:cubicBezTo>
                    <a:pt x="193767" y="244857"/>
                    <a:pt x="113334" y="232951"/>
                    <a:pt x="83965" y="220780"/>
                  </a:cubicBezTo>
                  <a:cubicBezTo>
                    <a:pt x="54596" y="208609"/>
                    <a:pt x="23111" y="187707"/>
                    <a:pt x="10940" y="168392"/>
                  </a:cubicBezTo>
                  <a:cubicBezTo>
                    <a:pt x="-1231" y="149077"/>
                    <a:pt x="2738" y="128704"/>
                    <a:pt x="10940" y="104892"/>
                  </a:cubicBezTo>
                  <a:cubicBezTo>
                    <a:pt x="19142" y="81080"/>
                    <a:pt x="72323" y="-3587"/>
                    <a:pt x="7126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E19271A0-13BC-491A-9A59-827E2B7C317A}"/>
                </a:ext>
              </a:extLst>
            </p:cNvPr>
            <p:cNvSpPr/>
            <p:nvPr/>
          </p:nvSpPr>
          <p:spPr>
            <a:xfrm>
              <a:off x="3590032" y="12307865"/>
              <a:ext cx="497791" cy="259873"/>
            </a:xfrm>
            <a:custGeom>
              <a:avLst/>
              <a:gdLst>
                <a:gd name="connsiteX0" fmla="*/ 72331 w 497791"/>
                <a:gd name="connsiteY0" fmla="*/ 23 h 259873"/>
                <a:gd name="connsiteX1" fmla="*/ 10418 w 497791"/>
                <a:gd name="connsiteY1" fmla="*/ 107973 h 259873"/>
                <a:gd name="connsiteX2" fmla="*/ 34231 w 497791"/>
                <a:gd name="connsiteY2" fmla="*/ 188935 h 259873"/>
                <a:gd name="connsiteX3" fmla="*/ 329506 w 497791"/>
                <a:gd name="connsiteY3" fmla="*/ 255610 h 259873"/>
                <a:gd name="connsiteX4" fmla="*/ 267593 w 497791"/>
                <a:gd name="connsiteY4" fmla="*/ 249260 h 259873"/>
                <a:gd name="connsiteX5" fmla="*/ 426343 w 497791"/>
                <a:gd name="connsiteY5" fmla="*/ 217510 h 259873"/>
                <a:gd name="connsiteX6" fmla="*/ 497781 w 497791"/>
                <a:gd name="connsiteY6" fmla="*/ 168298 h 259873"/>
                <a:gd name="connsiteX7" fmla="*/ 431106 w 497791"/>
                <a:gd name="connsiteY7" fmla="*/ 154010 h 259873"/>
                <a:gd name="connsiteX8" fmla="*/ 358081 w 497791"/>
                <a:gd name="connsiteY8" fmla="*/ 190523 h 259873"/>
                <a:gd name="connsiteX9" fmla="*/ 85031 w 497791"/>
                <a:gd name="connsiteY9" fmla="*/ 174648 h 259873"/>
                <a:gd name="connsiteX10" fmla="*/ 27881 w 497791"/>
                <a:gd name="connsiteY10" fmla="*/ 141310 h 259873"/>
                <a:gd name="connsiteX11" fmla="*/ 21531 w 497791"/>
                <a:gd name="connsiteY11" fmla="*/ 98448 h 259873"/>
                <a:gd name="connsiteX12" fmla="*/ 72331 w 497791"/>
                <a:gd name="connsiteY12" fmla="*/ 23 h 25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791" h="259873">
                  <a:moveTo>
                    <a:pt x="72331" y="23"/>
                  </a:moveTo>
                  <a:cubicBezTo>
                    <a:pt x="70479" y="1610"/>
                    <a:pt x="16768" y="76488"/>
                    <a:pt x="10418" y="107973"/>
                  </a:cubicBezTo>
                  <a:cubicBezTo>
                    <a:pt x="4068" y="139458"/>
                    <a:pt x="-18950" y="164329"/>
                    <a:pt x="34231" y="188935"/>
                  </a:cubicBezTo>
                  <a:cubicBezTo>
                    <a:pt x="87412" y="213541"/>
                    <a:pt x="290612" y="245556"/>
                    <a:pt x="329506" y="255610"/>
                  </a:cubicBezTo>
                  <a:cubicBezTo>
                    <a:pt x="368400" y="265664"/>
                    <a:pt x="251454" y="255610"/>
                    <a:pt x="267593" y="249260"/>
                  </a:cubicBezTo>
                  <a:cubicBezTo>
                    <a:pt x="283732" y="242910"/>
                    <a:pt x="387978" y="231004"/>
                    <a:pt x="426343" y="217510"/>
                  </a:cubicBezTo>
                  <a:cubicBezTo>
                    <a:pt x="464708" y="204016"/>
                    <a:pt x="496987" y="178881"/>
                    <a:pt x="497781" y="168298"/>
                  </a:cubicBezTo>
                  <a:cubicBezTo>
                    <a:pt x="498575" y="157715"/>
                    <a:pt x="454389" y="150306"/>
                    <a:pt x="431106" y="154010"/>
                  </a:cubicBezTo>
                  <a:cubicBezTo>
                    <a:pt x="407823" y="157714"/>
                    <a:pt x="415760" y="187083"/>
                    <a:pt x="358081" y="190523"/>
                  </a:cubicBezTo>
                  <a:cubicBezTo>
                    <a:pt x="300402" y="193963"/>
                    <a:pt x="140064" y="182850"/>
                    <a:pt x="85031" y="174648"/>
                  </a:cubicBezTo>
                  <a:cubicBezTo>
                    <a:pt x="29998" y="166446"/>
                    <a:pt x="38464" y="154010"/>
                    <a:pt x="27881" y="141310"/>
                  </a:cubicBezTo>
                  <a:cubicBezTo>
                    <a:pt x="17298" y="128610"/>
                    <a:pt x="17298" y="118821"/>
                    <a:pt x="21531" y="98448"/>
                  </a:cubicBezTo>
                  <a:cubicBezTo>
                    <a:pt x="25764" y="78075"/>
                    <a:pt x="74183" y="-1564"/>
                    <a:pt x="7233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AEBFBB51-E304-4408-B199-9840943A12E2}"/>
                </a:ext>
              </a:extLst>
            </p:cNvPr>
            <p:cNvSpPr/>
            <p:nvPr/>
          </p:nvSpPr>
          <p:spPr>
            <a:xfrm>
              <a:off x="3482975" y="12286505"/>
              <a:ext cx="693567" cy="94528"/>
            </a:xfrm>
            <a:custGeom>
              <a:avLst/>
              <a:gdLst>
                <a:gd name="connsiteX0" fmla="*/ 0 w 693567"/>
                <a:gd name="connsiteY0" fmla="*/ 745 h 94528"/>
                <a:gd name="connsiteX1" fmla="*/ 85725 w 693567"/>
                <a:gd name="connsiteY1" fmla="*/ 13445 h 94528"/>
                <a:gd name="connsiteX2" fmla="*/ 474663 w 693567"/>
                <a:gd name="connsiteY2" fmla="*/ 92820 h 94528"/>
                <a:gd name="connsiteX3" fmla="*/ 685800 w 693567"/>
                <a:gd name="connsiteY3" fmla="*/ 51545 h 94528"/>
                <a:gd name="connsiteX4" fmla="*/ 331788 w 693567"/>
                <a:gd name="connsiteY4" fmla="*/ 49958 h 94528"/>
                <a:gd name="connsiteX5" fmla="*/ 682625 w 693567"/>
                <a:gd name="connsiteY5" fmla="*/ 92820 h 94528"/>
                <a:gd name="connsiteX6" fmla="*/ 574675 w 693567"/>
                <a:gd name="connsiteY6" fmla="*/ 80120 h 94528"/>
                <a:gd name="connsiteX7" fmla="*/ 271463 w 693567"/>
                <a:gd name="connsiteY7" fmla="*/ 26145 h 94528"/>
                <a:gd name="connsiteX8" fmla="*/ 0 w 693567"/>
                <a:gd name="connsiteY8" fmla="*/ 745 h 9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567" h="94528">
                  <a:moveTo>
                    <a:pt x="0" y="745"/>
                  </a:moveTo>
                  <a:cubicBezTo>
                    <a:pt x="3307" y="-578"/>
                    <a:pt x="6615" y="-1901"/>
                    <a:pt x="85725" y="13445"/>
                  </a:cubicBezTo>
                  <a:cubicBezTo>
                    <a:pt x="164835" y="28791"/>
                    <a:pt x="374651" y="86470"/>
                    <a:pt x="474663" y="92820"/>
                  </a:cubicBezTo>
                  <a:cubicBezTo>
                    <a:pt x="574675" y="99170"/>
                    <a:pt x="709612" y="58689"/>
                    <a:pt x="685800" y="51545"/>
                  </a:cubicBezTo>
                  <a:cubicBezTo>
                    <a:pt x="661988" y="44401"/>
                    <a:pt x="332317" y="43079"/>
                    <a:pt x="331788" y="49958"/>
                  </a:cubicBezTo>
                  <a:cubicBezTo>
                    <a:pt x="331259" y="56837"/>
                    <a:pt x="642144" y="87793"/>
                    <a:pt x="682625" y="92820"/>
                  </a:cubicBezTo>
                  <a:cubicBezTo>
                    <a:pt x="723106" y="97847"/>
                    <a:pt x="643202" y="91233"/>
                    <a:pt x="574675" y="80120"/>
                  </a:cubicBezTo>
                  <a:cubicBezTo>
                    <a:pt x="506148" y="69008"/>
                    <a:pt x="271463" y="26145"/>
                    <a:pt x="271463" y="26145"/>
                  </a:cubicBezTo>
                  <a:lnTo>
                    <a:pt x="0" y="74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1A3EBC5D-63C0-4AB4-8DB6-63DBEBD6862E}"/>
                </a:ext>
              </a:extLst>
            </p:cNvPr>
            <p:cNvSpPr/>
            <p:nvPr/>
          </p:nvSpPr>
          <p:spPr>
            <a:xfrm>
              <a:off x="3805215" y="12338394"/>
              <a:ext cx="310196" cy="238018"/>
            </a:xfrm>
            <a:custGeom>
              <a:avLst/>
              <a:gdLst>
                <a:gd name="connsiteX0" fmla="*/ 306410 w 310196"/>
                <a:gd name="connsiteY0" fmla="*/ 1244 h 238018"/>
                <a:gd name="connsiteX1" fmla="*/ 301648 w 310196"/>
                <a:gd name="connsiteY1" fmla="*/ 171106 h 238018"/>
                <a:gd name="connsiteX2" fmla="*/ 269898 w 310196"/>
                <a:gd name="connsiteY2" fmla="*/ 209206 h 238018"/>
                <a:gd name="connsiteX3" fmla="*/ 23 w 310196"/>
                <a:gd name="connsiteY3" fmla="*/ 237781 h 238018"/>
                <a:gd name="connsiteX4" fmla="*/ 285773 w 310196"/>
                <a:gd name="connsiteY4" fmla="*/ 193331 h 238018"/>
                <a:gd name="connsiteX5" fmla="*/ 296885 w 310196"/>
                <a:gd name="connsiteY5" fmla="*/ 98081 h 238018"/>
                <a:gd name="connsiteX6" fmla="*/ 306410 w 310196"/>
                <a:gd name="connsiteY6" fmla="*/ 1244 h 2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96" h="238018">
                  <a:moveTo>
                    <a:pt x="306410" y="1244"/>
                  </a:moveTo>
                  <a:cubicBezTo>
                    <a:pt x="307204" y="13415"/>
                    <a:pt x="307733" y="136446"/>
                    <a:pt x="301648" y="171106"/>
                  </a:cubicBezTo>
                  <a:cubicBezTo>
                    <a:pt x="295563" y="205766"/>
                    <a:pt x="320169" y="198094"/>
                    <a:pt x="269898" y="209206"/>
                  </a:cubicBezTo>
                  <a:cubicBezTo>
                    <a:pt x="219627" y="220318"/>
                    <a:pt x="-2623" y="240427"/>
                    <a:pt x="23" y="237781"/>
                  </a:cubicBezTo>
                  <a:cubicBezTo>
                    <a:pt x="2669" y="235135"/>
                    <a:pt x="236296" y="216614"/>
                    <a:pt x="285773" y="193331"/>
                  </a:cubicBezTo>
                  <a:cubicBezTo>
                    <a:pt x="335250" y="170048"/>
                    <a:pt x="293710" y="126656"/>
                    <a:pt x="296885" y="98081"/>
                  </a:cubicBezTo>
                  <a:cubicBezTo>
                    <a:pt x="300060" y="69506"/>
                    <a:pt x="305616" y="-10927"/>
                    <a:pt x="306410" y="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5960DEC3-ED78-458B-8D00-77207FE0B82C}"/>
                </a:ext>
              </a:extLst>
            </p:cNvPr>
            <p:cNvSpPr/>
            <p:nvPr/>
          </p:nvSpPr>
          <p:spPr>
            <a:xfrm>
              <a:off x="3906661" y="12379144"/>
              <a:ext cx="151943" cy="137468"/>
            </a:xfrm>
            <a:custGeom>
              <a:avLst/>
              <a:gdLst>
                <a:gd name="connsiteX0" fmla="*/ 150989 w 151943"/>
                <a:gd name="connsiteY0" fmla="*/ 181 h 137468"/>
                <a:gd name="connsiteX1" fmla="*/ 93839 w 151943"/>
                <a:gd name="connsiteY1" fmla="*/ 81144 h 137468"/>
                <a:gd name="connsiteX2" fmla="*/ 177 w 151943"/>
                <a:gd name="connsiteY2" fmla="*/ 136706 h 137468"/>
                <a:gd name="connsiteX3" fmla="*/ 119239 w 151943"/>
                <a:gd name="connsiteY3" fmla="*/ 112894 h 137468"/>
                <a:gd name="connsiteX4" fmla="*/ 127177 w 151943"/>
                <a:gd name="connsiteY4" fmla="*/ 104956 h 137468"/>
                <a:gd name="connsiteX5" fmla="*/ 150989 w 151943"/>
                <a:gd name="connsiteY5" fmla="*/ 181 h 1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43" h="137468">
                  <a:moveTo>
                    <a:pt x="150989" y="181"/>
                  </a:moveTo>
                  <a:cubicBezTo>
                    <a:pt x="145433" y="-3788"/>
                    <a:pt x="118974" y="58390"/>
                    <a:pt x="93839" y="81144"/>
                  </a:cubicBezTo>
                  <a:cubicBezTo>
                    <a:pt x="68704" y="103898"/>
                    <a:pt x="-4056" y="131414"/>
                    <a:pt x="177" y="136706"/>
                  </a:cubicBezTo>
                  <a:cubicBezTo>
                    <a:pt x="4410" y="141998"/>
                    <a:pt x="98073" y="118186"/>
                    <a:pt x="119239" y="112894"/>
                  </a:cubicBezTo>
                  <a:cubicBezTo>
                    <a:pt x="140405" y="107602"/>
                    <a:pt x="117917" y="123477"/>
                    <a:pt x="127177" y="104956"/>
                  </a:cubicBezTo>
                  <a:cubicBezTo>
                    <a:pt x="136437" y="86435"/>
                    <a:pt x="156545" y="4150"/>
                    <a:pt x="150989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A0B9A9C9-306B-4A82-AC88-E7FF4CD7874C}"/>
                </a:ext>
              </a:extLst>
            </p:cNvPr>
            <p:cNvSpPr/>
            <p:nvPr/>
          </p:nvSpPr>
          <p:spPr>
            <a:xfrm>
              <a:off x="3774822" y="12374031"/>
              <a:ext cx="216776" cy="133326"/>
            </a:xfrm>
            <a:custGeom>
              <a:avLst/>
              <a:gdLst>
                <a:gd name="connsiteX0" fmla="*/ 192341 w 216776"/>
                <a:gd name="connsiteY0" fmla="*/ 532 h 133326"/>
                <a:gd name="connsiteX1" fmla="*/ 209803 w 216776"/>
                <a:gd name="connsiteY1" fmla="*/ 67207 h 133326"/>
                <a:gd name="connsiteX2" fmla="*/ 55816 w 216776"/>
                <a:gd name="connsiteY2" fmla="*/ 125944 h 133326"/>
                <a:gd name="connsiteX3" fmla="*/ 5016 w 216776"/>
                <a:gd name="connsiteY3" fmla="*/ 132294 h 133326"/>
                <a:gd name="connsiteX4" fmla="*/ 165353 w 216776"/>
                <a:gd name="connsiteY4" fmla="*/ 124357 h 133326"/>
                <a:gd name="connsiteX5" fmla="*/ 209803 w 216776"/>
                <a:gd name="connsiteY5" fmla="*/ 105307 h 133326"/>
                <a:gd name="connsiteX6" fmla="*/ 192341 w 216776"/>
                <a:gd name="connsiteY6" fmla="*/ 532 h 13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76" h="133326">
                  <a:moveTo>
                    <a:pt x="192341" y="532"/>
                  </a:moveTo>
                  <a:cubicBezTo>
                    <a:pt x="192341" y="-5818"/>
                    <a:pt x="232557" y="46305"/>
                    <a:pt x="209803" y="67207"/>
                  </a:cubicBezTo>
                  <a:cubicBezTo>
                    <a:pt x="187049" y="88109"/>
                    <a:pt x="89947" y="115096"/>
                    <a:pt x="55816" y="125944"/>
                  </a:cubicBezTo>
                  <a:cubicBezTo>
                    <a:pt x="21685" y="136792"/>
                    <a:pt x="-13240" y="132558"/>
                    <a:pt x="5016" y="132294"/>
                  </a:cubicBezTo>
                  <a:cubicBezTo>
                    <a:pt x="23272" y="132030"/>
                    <a:pt x="131222" y="128855"/>
                    <a:pt x="165353" y="124357"/>
                  </a:cubicBezTo>
                  <a:cubicBezTo>
                    <a:pt x="199484" y="119859"/>
                    <a:pt x="203188" y="122240"/>
                    <a:pt x="209803" y="105307"/>
                  </a:cubicBezTo>
                  <a:cubicBezTo>
                    <a:pt x="216418" y="88374"/>
                    <a:pt x="192341" y="6882"/>
                    <a:pt x="192341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A1B4E5D8-064C-4971-9287-A0DECFFB8D46}"/>
                </a:ext>
              </a:extLst>
            </p:cNvPr>
            <p:cNvSpPr/>
            <p:nvPr/>
          </p:nvSpPr>
          <p:spPr>
            <a:xfrm>
              <a:off x="4095450" y="12341962"/>
              <a:ext cx="478138" cy="189673"/>
            </a:xfrm>
            <a:custGeom>
              <a:avLst/>
              <a:gdLst>
                <a:gd name="connsiteX0" fmla="*/ 52688 w 478138"/>
                <a:gd name="connsiteY0" fmla="*/ 2438 h 189673"/>
                <a:gd name="connsiteX1" fmla="*/ 36813 w 478138"/>
                <a:gd name="connsiteY1" fmla="*/ 162776 h 189673"/>
                <a:gd name="connsiteX2" fmla="*/ 478138 w 478138"/>
                <a:gd name="connsiteY2" fmla="*/ 186588 h 189673"/>
                <a:gd name="connsiteX3" fmla="*/ 33638 w 478138"/>
                <a:gd name="connsiteY3" fmla="*/ 188176 h 189673"/>
                <a:gd name="connsiteX4" fmla="*/ 28875 w 478138"/>
                <a:gd name="connsiteY4" fmla="*/ 175476 h 189673"/>
                <a:gd name="connsiteX5" fmla="*/ 9825 w 478138"/>
                <a:gd name="connsiteY5" fmla="*/ 72288 h 189673"/>
                <a:gd name="connsiteX6" fmla="*/ 52688 w 478138"/>
                <a:gd name="connsiteY6" fmla="*/ 2438 h 18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138" h="189673">
                  <a:moveTo>
                    <a:pt x="52688" y="2438"/>
                  </a:moveTo>
                  <a:cubicBezTo>
                    <a:pt x="57186" y="17519"/>
                    <a:pt x="-34095" y="132084"/>
                    <a:pt x="36813" y="162776"/>
                  </a:cubicBezTo>
                  <a:cubicBezTo>
                    <a:pt x="107721" y="193468"/>
                    <a:pt x="478667" y="182355"/>
                    <a:pt x="478138" y="186588"/>
                  </a:cubicBezTo>
                  <a:cubicBezTo>
                    <a:pt x="477609" y="190821"/>
                    <a:pt x="108515" y="190028"/>
                    <a:pt x="33638" y="188176"/>
                  </a:cubicBezTo>
                  <a:cubicBezTo>
                    <a:pt x="-41239" y="186324"/>
                    <a:pt x="32844" y="194791"/>
                    <a:pt x="28875" y="175476"/>
                  </a:cubicBezTo>
                  <a:cubicBezTo>
                    <a:pt x="24906" y="156161"/>
                    <a:pt x="7973" y="98482"/>
                    <a:pt x="9825" y="72288"/>
                  </a:cubicBezTo>
                  <a:cubicBezTo>
                    <a:pt x="11677" y="46094"/>
                    <a:pt x="48190" y="-12643"/>
                    <a:pt x="52688" y="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0DEE4FA4-4654-4434-B752-6D5D5143C7E0}"/>
                </a:ext>
              </a:extLst>
            </p:cNvPr>
            <p:cNvSpPr/>
            <p:nvPr/>
          </p:nvSpPr>
          <p:spPr>
            <a:xfrm>
              <a:off x="4128816" y="12334833"/>
              <a:ext cx="411704" cy="167058"/>
            </a:xfrm>
            <a:custGeom>
              <a:avLst/>
              <a:gdLst>
                <a:gd name="connsiteX0" fmla="*/ 51072 w 411704"/>
                <a:gd name="connsiteY0" fmla="*/ 42 h 167058"/>
                <a:gd name="connsiteX1" fmla="*/ 25672 w 411704"/>
                <a:gd name="connsiteY1" fmla="*/ 90530 h 167058"/>
                <a:gd name="connsiteX2" fmla="*/ 59009 w 411704"/>
                <a:gd name="connsiteY2" fmla="*/ 127042 h 167058"/>
                <a:gd name="connsiteX3" fmla="*/ 109809 w 411704"/>
                <a:gd name="connsiteY3" fmla="*/ 154030 h 167058"/>
                <a:gd name="connsiteX4" fmla="*/ 411434 w 411704"/>
                <a:gd name="connsiteY4" fmla="*/ 165142 h 167058"/>
                <a:gd name="connsiteX5" fmla="*/ 160609 w 411704"/>
                <a:gd name="connsiteY5" fmla="*/ 165142 h 167058"/>
                <a:gd name="connsiteX6" fmla="*/ 12972 w 411704"/>
                <a:gd name="connsiteY6" fmla="*/ 146092 h 167058"/>
                <a:gd name="connsiteX7" fmla="*/ 9797 w 411704"/>
                <a:gd name="connsiteY7" fmla="*/ 79417 h 167058"/>
                <a:gd name="connsiteX8" fmla="*/ 51072 w 411704"/>
                <a:gd name="connsiteY8" fmla="*/ 42 h 1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04" h="167058">
                  <a:moveTo>
                    <a:pt x="51072" y="42"/>
                  </a:moveTo>
                  <a:cubicBezTo>
                    <a:pt x="53718" y="1894"/>
                    <a:pt x="24349" y="69363"/>
                    <a:pt x="25672" y="90530"/>
                  </a:cubicBezTo>
                  <a:cubicBezTo>
                    <a:pt x="26995" y="111697"/>
                    <a:pt x="44986" y="116459"/>
                    <a:pt x="59009" y="127042"/>
                  </a:cubicBezTo>
                  <a:cubicBezTo>
                    <a:pt x="73032" y="137625"/>
                    <a:pt x="51072" y="147680"/>
                    <a:pt x="109809" y="154030"/>
                  </a:cubicBezTo>
                  <a:cubicBezTo>
                    <a:pt x="168546" y="160380"/>
                    <a:pt x="402967" y="163290"/>
                    <a:pt x="411434" y="165142"/>
                  </a:cubicBezTo>
                  <a:cubicBezTo>
                    <a:pt x="419901" y="166994"/>
                    <a:pt x="227019" y="168317"/>
                    <a:pt x="160609" y="165142"/>
                  </a:cubicBezTo>
                  <a:cubicBezTo>
                    <a:pt x="94199" y="161967"/>
                    <a:pt x="38107" y="160379"/>
                    <a:pt x="12972" y="146092"/>
                  </a:cubicBezTo>
                  <a:cubicBezTo>
                    <a:pt x="-12163" y="131805"/>
                    <a:pt x="6357" y="101642"/>
                    <a:pt x="9797" y="79417"/>
                  </a:cubicBezTo>
                  <a:cubicBezTo>
                    <a:pt x="13236" y="57192"/>
                    <a:pt x="48426" y="-1810"/>
                    <a:pt x="5107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41814D0D-D733-499D-82B2-FE2C9A04F1F5}"/>
                </a:ext>
              </a:extLst>
            </p:cNvPr>
            <p:cNvSpPr/>
            <p:nvPr/>
          </p:nvSpPr>
          <p:spPr>
            <a:xfrm>
              <a:off x="4152899" y="12301449"/>
              <a:ext cx="92565" cy="185858"/>
            </a:xfrm>
            <a:custGeom>
              <a:avLst/>
              <a:gdLst>
                <a:gd name="connsiteX0" fmla="*/ 77789 w 92565"/>
                <a:gd name="connsiteY0" fmla="*/ 89 h 185858"/>
                <a:gd name="connsiteX1" fmla="*/ 23814 w 92565"/>
                <a:gd name="connsiteY1" fmla="*/ 103276 h 185858"/>
                <a:gd name="connsiteX2" fmla="*/ 33339 w 92565"/>
                <a:gd name="connsiteY2" fmla="*/ 146139 h 185858"/>
                <a:gd name="connsiteX3" fmla="*/ 65089 w 92565"/>
                <a:gd name="connsiteY3" fmla="*/ 171539 h 185858"/>
                <a:gd name="connsiteX4" fmla="*/ 92076 w 92565"/>
                <a:gd name="connsiteY4" fmla="*/ 185826 h 185858"/>
                <a:gd name="connsiteX5" fmla="*/ 41276 w 92565"/>
                <a:gd name="connsiteY5" fmla="*/ 174714 h 185858"/>
                <a:gd name="connsiteX6" fmla="*/ 1 w 92565"/>
                <a:gd name="connsiteY6" fmla="*/ 152489 h 185858"/>
                <a:gd name="connsiteX7" fmla="*/ 39689 w 92565"/>
                <a:gd name="connsiteY7" fmla="*/ 122326 h 185858"/>
                <a:gd name="connsiteX8" fmla="*/ 77789 w 92565"/>
                <a:gd name="connsiteY8" fmla="*/ 89 h 18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65" h="185858">
                  <a:moveTo>
                    <a:pt x="77789" y="89"/>
                  </a:moveTo>
                  <a:cubicBezTo>
                    <a:pt x="75143" y="-3086"/>
                    <a:pt x="31222" y="78934"/>
                    <a:pt x="23814" y="103276"/>
                  </a:cubicBezTo>
                  <a:cubicBezTo>
                    <a:pt x="16406" y="127618"/>
                    <a:pt x="26460" y="134762"/>
                    <a:pt x="33339" y="146139"/>
                  </a:cubicBezTo>
                  <a:cubicBezTo>
                    <a:pt x="40218" y="157516"/>
                    <a:pt x="55300" y="164925"/>
                    <a:pt x="65089" y="171539"/>
                  </a:cubicBezTo>
                  <a:cubicBezTo>
                    <a:pt x="74878" y="178153"/>
                    <a:pt x="96045" y="185297"/>
                    <a:pt x="92076" y="185826"/>
                  </a:cubicBezTo>
                  <a:cubicBezTo>
                    <a:pt x="88107" y="186355"/>
                    <a:pt x="56622" y="180270"/>
                    <a:pt x="41276" y="174714"/>
                  </a:cubicBezTo>
                  <a:cubicBezTo>
                    <a:pt x="25930" y="169158"/>
                    <a:pt x="265" y="161220"/>
                    <a:pt x="1" y="152489"/>
                  </a:cubicBezTo>
                  <a:cubicBezTo>
                    <a:pt x="-264" y="143758"/>
                    <a:pt x="29106" y="142699"/>
                    <a:pt x="39689" y="122326"/>
                  </a:cubicBezTo>
                  <a:cubicBezTo>
                    <a:pt x="50272" y="101953"/>
                    <a:pt x="80435" y="3264"/>
                    <a:pt x="7778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42EBA27C-904E-401B-8D5A-EC94892A726C}"/>
                </a:ext>
              </a:extLst>
            </p:cNvPr>
            <p:cNvSpPr/>
            <p:nvPr/>
          </p:nvSpPr>
          <p:spPr>
            <a:xfrm>
              <a:off x="4505983" y="12517311"/>
              <a:ext cx="451372" cy="15474"/>
            </a:xfrm>
            <a:custGeom>
              <a:avLst/>
              <a:gdLst>
                <a:gd name="connsiteX0" fmla="*/ 13630 w 451372"/>
                <a:gd name="connsiteY0" fmla="*/ 14414 h 15474"/>
                <a:gd name="connsiteX1" fmla="*/ 450192 w 451372"/>
                <a:gd name="connsiteY1" fmla="*/ 12827 h 15474"/>
                <a:gd name="connsiteX2" fmla="*/ 139042 w 451372"/>
                <a:gd name="connsiteY2" fmla="*/ 127 h 15474"/>
                <a:gd name="connsiteX3" fmla="*/ 13630 w 451372"/>
                <a:gd name="connsiteY3" fmla="*/ 14414 h 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2" h="15474">
                  <a:moveTo>
                    <a:pt x="13630" y="14414"/>
                  </a:moveTo>
                  <a:cubicBezTo>
                    <a:pt x="65488" y="16531"/>
                    <a:pt x="429290" y="15208"/>
                    <a:pt x="450192" y="12827"/>
                  </a:cubicBezTo>
                  <a:cubicBezTo>
                    <a:pt x="471094" y="10446"/>
                    <a:pt x="208363" y="1714"/>
                    <a:pt x="139042" y="127"/>
                  </a:cubicBezTo>
                  <a:cubicBezTo>
                    <a:pt x="69721" y="-1460"/>
                    <a:pt x="-38228" y="12297"/>
                    <a:pt x="13630" y="14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5273329F-2BB6-4DC0-A962-A1E4D8E41B59}"/>
                </a:ext>
              </a:extLst>
            </p:cNvPr>
            <p:cNvSpPr/>
            <p:nvPr/>
          </p:nvSpPr>
          <p:spPr>
            <a:xfrm>
              <a:off x="4475102" y="12325148"/>
              <a:ext cx="442974" cy="193939"/>
            </a:xfrm>
            <a:custGeom>
              <a:avLst/>
              <a:gdLst>
                <a:gd name="connsiteX0" fmla="*/ 442973 w 442974"/>
                <a:gd name="connsiteY0" fmla="*/ 202 h 193939"/>
                <a:gd name="connsiteX1" fmla="*/ 379473 w 442974"/>
                <a:gd name="connsiteY1" fmla="*/ 141490 h 193939"/>
                <a:gd name="connsiteX2" fmla="*/ 301686 w 442974"/>
                <a:gd name="connsiteY2" fmla="*/ 157365 h 193939"/>
                <a:gd name="connsiteX3" fmla="*/ 165161 w 442974"/>
                <a:gd name="connsiteY3" fmla="*/ 157365 h 193939"/>
                <a:gd name="connsiteX4" fmla="*/ 362011 w 442974"/>
                <a:gd name="connsiteY4" fmla="*/ 192290 h 193939"/>
                <a:gd name="connsiteX5" fmla="*/ 61 w 442974"/>
                <a:gd name="connsiteY5" fmla="*/ 185940 h 193939"/>
                <a:gd name="connsiteX6" fmla="*/ 333436 w 442974"/>
                <a:gd name="connsiteY6" fmla="*/ 165302 h 193939"/>
                <a:gd name="connsiteX7" fmla="*/ 381061 w 442974"/>
                <a:gd name="connsiteY7" fmla="*/ 111327 h 193939"/>
                <a:gd name="connsiteX8" fmla="*/ 442973 w 442974"/>
                <a:gd name="connsiteY8" fmla="*/ 202 h 19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74" h="193939">
                  <a:moveTo>
                    <a:pt x="442973" y="202"/>
                  </a:moveTo>
                  <a:cubicBezTo>
                    <a:pt x="442708" y="5229"/>
                    <a:pt x="403021" y="115296"/>
                    <a:pt x="379473" y="141490"/>
                  </a:cubicBezTo>
                  <a:cubicBezTo>
                    <a:pt x="355925" y="167684"/>
                    <a:pt x="337405" y="154719"/>
                    <a:pt x="301686" y="157365"/>
                  </a:cubicBezTo>
                  <a:cubicBezTo>
                    <a:pt x="265967" y="160011"/>
                    <a:pt x="155107" y="151544"/>
                    <a:pt x="165161" y="157365"/>
                  </a:cubicBezTo>
                  <a:cubicBezTo>
                    <a:pt x="175215" y="163186"/>
                    <a:pt x="389528" y="187528"/>
                    <a:pt x="362011" y="192290"/>
                  </a:cubicBezTo>
                  <a:cubicBezTo>
                    <a:pt x="334494" y="197052"/>
                    <a:pt x="4824" y="190438"/>
                    <a:pt x="61" y="185940"/>
                  </a:cubicBezTo>
                  <a:cubicBezTo>
                    <a:pt x="-4702" y="181442"/>
                    <a:pt x="269936" y="177737"/>
                    <a:pt x="333436" y="165302"/>
                  </a:cubicBezTo>
                  <a:cubicBezTo>
                    <a:pt x="396936" y="152867"/>
                    <a:pt x="363863" y="137521"/>
                    <a:pt x="381061" y="111327"/>
                  </a:cubicBezTo>
                  <a:cubicBezTo>
                    <a:pt x="398259" y="85133"/>
                    <a:pt x="443238" y="-4825"/>
                    <a:pt x="442973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FA54F980-F064-49EC-86FB-654F90D43BDC}"/>
                </a:ext>
              </a:extLst>
            </p:cNvPr>
            <p:cNvSpPr/>
            <p:nvPr/>
          </p:nvSpPr>
          <p:spPr>
            <a:xfrm>
              <a:off x="4656171" y="12239609"/>
              <a:ext cx="485744" cy="141485"/>
            </a:xfrm>
            <a:custGeom>
              <a:avLst/>
              <a:gdLst>
                <a:gd name="connsiteX0" fmla="*/ 249204 w 485744"/>
                <a:gd name="connsiteY0" fmla="*/ 90504 h 141485"/>
                <a:gd name="connsiteX1" fmla="*/ 379379 w 485744"/>
                <a:gd name="connsiteY1" fmla="*/ 141304 h 141485"/>
                <a:gd name="connsiteX2" fmla="*/ 382554 w 485744"/>
                <a:gd name="connsiteY2" fmla="*/ 103204 h 141485"/>
                <a:gd name="connsiteX3" fmla="*/ 485742 w 485744"/>
                <a:gd name="connsiteY3" fmla="*/ 16 h 141485"/>
                <a:gd name="connsiteX4" fmla="*/ 379379 w 485744"/>
                <a:gd name="connsiteY4" fmla="*/ 95266 h 141485"/>
                <a:gd name="connsiteX5" fmla="*/ 369854 w 485744"/>
                <a:gd name="connsiteY5" fmla="*/ 106379 h 141485"/>
                <a:gd name="connsiteX6" fmla="*/ 1554 w 485744"/>
                <a:gd name="connsiteY6" fmla="*/ 1604 h 141485"/>
                <a:gd name="connsiteX7" fmla="*/ 249204 w 485744"/>
                <a:gd name="connsiteY7" fmla="*/ 90504 h 14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44" h="141485">
                  <a:moveTo>
                    <a:pt x="249204" y="90504"/>
                  </a:moveTo>
                  <a:cubicBezTo>
                    <a:pt x="312175" y="113787"/>
                    <a:pt x="357154" y="139187"/>
                    <a:pt x="379379" y="141304"/>
                  </a:cubicBezTo>
                  <a:cubicBezTo>
                    <a:pt x="401604" y="143421"/>
                    <a:pt x="364827" y="126752"/>
                    <a:pt x="382554" y="103204"/>
                  </a:cubicBezTo>
                  <a:cubicBezTo>
                    <a:pt x="400281" y="79656"/>
                    <a:pt x="486271" y="1339"/>
                    <a:pt x="485742" y="16"/>
                  </a:cubicBezTo>
                  <a:cubicBezTo>
                    <a:pt x="485213" y="-1307"/>
                    <a:pt x="398694" y="77539"/>
                    <a:pt x="379379" y="95266"/>
                  </a:cubicBezTo>
                  <a:cubicBezTo>
                    <a:pt x="360064" y="112993"/>
                    <a:pt x="432825" y="121989"/>
                    <a:pt x="369854" y="106379"/>
                  </a:cubicBezTo>
                  <a:cubicBezTo>
                    <a:pt x="306883" y="90769"/>
                    <a:pt x="22985" y="7954"/>
                    <a:pt x="1554" y="1604"/>
                  </a:cubicBezTo>
                  <a:cubicBezTo>
                    <a:pt x="-19877" y="-4746"/>
                    <a:pt x="186233" y="67221"/>
                    <a:pt x="249204" y="90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E9E3FCAA-99F5-4AF9-8A81-1E1986667C78}"/>
                </a:ext>
              </a:extLst>
            </p:cNvPr>
            <p:cNvSpPr/>
            <p:nvPr/>
          </p:nvSpPr>
          <p:spPr>
            <a:xfrm>
              <a:off x="4951339" y="12374509"/>
              <a:ext cx="150295" cy="177555"/>
            </a:xfrm>
            <a:custGeom>
              <a:avLst/>
              <a:gdLst>
                <a:gd name="connsiteX0" fmla="*/ 128661 w 150295"/>
                <a:gd name="connsiteY0" fmla="*/ 46091 h 177555"/>
                <a:gd name="connsiteX1" fmla="*/ 25474 w 150295"/>
                <a:gd name="connsiteY1" fmla="*/ 54 h 177555"/>
                <a:gd name="connsiteX2" fmla="*/ 47699 w 150295"/>
                <a:gd name="connsiteY2" fmla="*/ 57204 h 177555"/>
                <a:gd name="connsiteX3" fmla="*/ 149299 w 150295"/>
                <a:gd name="connsiteY3" fmla="*/ 176266 h 177555"/>
                <a:gd name="connsiteX4" fmla="*/ 93736 w 150295"/>
                <a:gd name="connsiteY4" fmla="*/ 114354 h 177555"/>
                <a:gd name="connsiteX5" fmla="*/ 74 w 150295"/>
                <a:gd name="connsiteY5" fmla="*/ 20691 h 177555"/>
                <a:gd name="connsiteX6" fmla="*/ 79449 w 150295"/>
                <a:gd name="connsiteY6" fmla="*/ 12754 h 177555"/>
                <a:gd name="connsiteX7" fmla="*/ 128661 w 150295"/>
                <a:gd name="connsiteY7" fmla="*/ 46091 h 1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95" h="177555">
                  <a:moveTo>
                    <a:pt x="128661" y="46091"/>
                  </a:moveTo>
                  <a:cubicBezTo>
                    <a:pt x="119665" y="43974"/>
                    <a:pt x="38968" y="-1798"/>
                    <a:pt x="25474" y="54"/>
                  </a:cubicBezTo>
                  <a:cubicBezTo>
                    <a:pt x="11980" y="1906"/>
                    <a:pt x="27062" y="27835"/>
                    <a:pt x="47699" y="57204"/>
                  </a:cubicBezTo>
                  <a:cubicBezTo>
                    <a:pt x="68336" y="86573"/>
                    <a:pt x="141626" y="166741"/>
                    <a:pt x="149299" y="176266"/>
                  </a:cubicBezTo>
                  <a:cubicBezTo>
                    <a:pt x="156972" y="185791"/>
                    <a:pt x="118607" y="140283"/>
                    <a:pt x="93736" y="114354"/>
                  </a:cubicBezTo>
                  <a:cubicBezTo>
                    <a:pt x="68865" y="88425"/>
                    <a:pt x="2455" y="37624"/>
                    <a:pt x="74" y="20691"/>
                  </a:cubicBezTo>
                  <a:cubicBezTo>
                    <a:pt x="-2307" y="3758"/>
                    <a:pt x="52726" y="7198"/>
                    <a:pt x="79449" y="12754"/>
                  </a:cubicBezTo>
                  <a:cubicBezTo>
                    <a:pt x="106172" y="18310"/>
                    <a:pt x="137657" y="48208"/>
                    <a:pt x="128661" y="4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DC35B4CA-BFC9-4C71-9137-D9CB84BA4295}"/>
                </a:ext>
              </a:extLst>
            </p:cNvPr>
            <p:cNvSpPr/>
            <p:nvPr/>
          </p:nvSpPr>
          <p:spPr>
            <a:xfrm>
              <a:off x="4854545" y="12349014"/>
              <a:ext cx="128366" cy="162096"/>
            </a:xfrm>
            <a:custGeom>
              <a:avLst/>
              <a:gdLst>
                <a:gd name="connsiteX0" fmla="*/ 95280 w 128366"/>
                <a:gd name="connsiteY0" fmla="*/ 149 h 162096"/>
                <a:gd name="connsiteX1" fmla="*/ 68293 w 128366"/>
                <a:gd name="connsiteY1" fmla="*/ 63649 h 162096"/>
                <a:gd name="connsiteX2" fmla="*/ 127030 w 128366"/>
                <a:gd name="connsiteY2" fmla="*/ 109686 h 162096"/>
                <a:gd name="connsiteX3" fmla="*/ 30 w 128366"/>
                <a:gd name="connsiteY3" fmla="*/ 162074 h 162096"/>
                <a:gd name="connsiteX4" fmla="*/ 114330 w 128366"/>
                <a:gd name="connsiteY4" fmla="*/ 103336 h 162096"/>
                <a:gd name="connsiteX5" fmla="*/ 55593 w 128366"/>
                <a:gd name="connsiteY5" fmla="*/ 82699 h 162096"/>
                <a:gd name="connsiteX6" fmla="*/ 95280 w 128366"/>
                <a:gd name="connsiteY6" fmla="*/ 149 h 16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66" h="162096">
                  <a:moveTo>
                    <a:pt x="95280" y="149"/>
                  </a:moveTo>
                  <a:cubicBezTo>
                    <a:pt x="97397" y="-3026"/>
                    <a:pt x="63001" y="45393"/>
                    <a:pt x="68293" y="63649"/>
                  </a:cubicBezTo>
                  <a:cubicBezTo>
                    <a:pt x="73585" y="81905"/>
                    <a:pt x="138407" y="93282"/>
                    <a:pt x="127030" y="109686"/>
                  </a:cubicBezTo>
                  <a:cubicBezTo>
                    <a:pt x="115653" y="126090"/>
                    <a:pt x="2147" y="163132"/>
                    <a:pt x="30" y="162074"/>
                  </a:cubicBezTo>
                  <a:cubicBezTo>
                    <a:pt x="-2087" y="161016"/>
                    <a:pt x="105070" y="116565"/>
                    <a:pt x="114330" y="103336"/>
                  </a:cubicBezTo>
                  <a:cubicBezTo>
                    <a:pt x="123590" y="90107"/>
                    <a:pt x="58239" y="100162"/>
                    <a:pt x="55593" y="82699"/>
                  </a:cubicBezTo>
                  <a:cubicBezTo>
                    <a:pt x="52947" y="65236"/>
                    <a:pt x="93163" y="3324"/>
                    <a:pt x="95280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07DF7AFC-75DD-4E44-A22E-62D957389BEB}"/>
                </a:ext>
              </a:extLst>
            </p:cNvPr>
            <p:cNvSpPr/>
            <p:nvPr/>
          </p:nvSpPr>
          <p:spPr>
            <a:xfrm>
              <a:off x="4354712" y="12597590"/>
              <a:ext cx="945303" cy="33200"/>
            </a:xfrm>
            <a:custGeom>
              <a:avLst/>
              <a:gdLst>
                <a:gd name="connsiteX0" fmla="*/ 2976 w 945303"/>
                <a:gd name="connsiteY0" fmla="*/ 13510 h 33200"/>
                <a:gd name="connsiteX1" fmla="*/ 90288 w 945303"/>
                <a:gd name="connsiteY1" fmla="*/ 21448 h 33200"/>
                <a:gd name="connsiteX2" fmla="*/ 793551 w 945303"/>
                <a:gd name="connsiteY2" fmla="*/ 32560 h 33200"/>
                <a:gd name="connsiteX3" fmla="*/ 942776 w 945303"/>
                <a:gd name="connsiteY3" fmla="*/ 810 h 33200"/>
                <a:gd name="connsiteX4" fmla="*/ 730051 w 945303"/>
                <a:gd name="connsiteY4" fmla="*/ 8748 h 33200"/>
                <a:gd name="connsiteX5" fmla="*/ 2976 w 945303"/>
                <a:gd name="connsiteY5" fmla="*/ 13510 h 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303" h="33200">
                  <a:moveTo>
                    <a:pt x="2976" y="13510"/>
                  </a:moveTo>
                  <a:cubicBezTo>
                    <a:pt x="-19249" y="15891"/>
                    <a:pt x="90288" y="21448"/>
                    <a:pt x="90288" y="21448"/>
                  </a:cubicBezTo>
                  <a:cubicBezTo>
                    <a:pt x="222050" y="24623"/>
                    <a:pt x="651470" y="36000"/>
                    <a:pt x="793551" y="32560"/>
                  </a:cubicBezTo>
                  <a:cubicBezTo>
                    <a:pt x="935632" y="29120"/>
                    <a:pt x="953359" y="4779"/>
                    <a:pt x="942776" y="810"/>
                  </a:cubicBezTo>
                  <a:cubicBezTo>
                    <a:pt x="932193" y="-3159"/>
                    <a:pt x="730051" y="8748"/>
                    <a:pt x="730051" y="8748"/>
                  </a:cubicBezTo>
                  <a:lnTo>
                    <a:pt x="2976" y="135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FF2D5D8D-CABB-4049-9754-F55C071AD5B8}"/>
                </a:ext>
              </a:extLst>
            </p:cNvPr>
            <p:cNvSpPr/>
            <p:nvPr/>
          </p:nvSpPr>
          <p:spPr>
            <a:xfrm>
              <a:off x="5014457" y="12388148"/>
              <a:ext cx="95962" cy="134801"/>
            </a:xfrm>
            <a:custGeom>
              <a:avLst/>
              <a:gdLst>
                <a:gd name="connsiteX0" fmla="*/ 456 w 95962"/>
                <a:gd name="connsiteY0" fmla="*/ 2290 h 134801"/>
                <a:gd name="connsiteX1" fmla="*/ 94118 w 95962"/>
                <a:gd name="connsiteY1" fmla="*/ 134052 h 134801"/>
                <a:gd name="connsiteX2" fmla="*/ 59193 w 95962"/>
                <a:gd name="connsiteY2" fmla="*/ 54677 h 134801"/>
                <a:gd name="connsiteX3" fmla="*/ 456 w 95962"/>
                <a:gd name="connsiteY3" fmla="*/ 2290 h 1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62" h="134801">
                  <a:moveTo>
                    <a:pt x="456" y="2290"/>
                  </a:moveTo>
                  <a:cubicBezTo>
                    <a:pt x="6277" y="15519"/>
                    <a:pt x="84329" y="125321"/>
                    <a:pt x="94118" y="134052"/>
                  </a:cubicBezTo>
                  <a:cubicBezTo>
                    <a:pt x="103907" y="142783"/>
                    <a:pt x="72157" y="72669"/>
                    <a:pt x="59193" y="54677"/>
                  </a:cubicBezTo>
                  <a:cubicBezTo>
                    <a:pt x="46229" y="36685"/>
                    <a:pt x="-5365" y="-10939"/>
                    <a:pt x="456" y="2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CA598CBE-AA15-4328-8F90-A7D24ECE4B90}"/>
                </a:ext>
              </a:extLst>
            </p:cNvPr>
            <p:cNvSpPr/>
            <p:nvPr/>
          </p:nvSpPr>
          <p:spPr>
            <a:xfrm>
              <a:off x="4911625" y="12495896"/>
              <a:ext cx="109911" cy="76158"/>
            </a:xfrm>
            <a:custGeom>
              <a:avLst/>
              <a:gdLst>
                <a:gd name="connsiteX0" fmla="*/ 109638 w 109911"/>
                <a:gd name="connsiteY0" fmla="*/ 904 h 76158"/>
                <a:gd name="connsiteX1" fmla="*/ 3275 w 109911"/>
                <a:gd name="connsiteY1" fmla="*/ 75517 h 76158"/>
                <a:gd name="connsiteX2" fmla="*/ 33438 w 109911"/>
                <a:gd name="connsiteY2" fmla="*/ 35829 h 76158"/>
                <a:gd name="connsiteX3" fmla="*/ 109638 w 109911"/>
                <a:gd name="connsiteY3" fmla="*/ 904 h 7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11" h="76158">
                  <a:moveTo>
                    <a:pt x="109638" y="904"/>
                  </a:moveTo>
                  <a:cubicBezTo>
                    <a:pt x="104611" y="7519"/>
                    <a:pt x="15975" y="69696"/>
                    <a:pt x="3275" y="75517"/>
                  </a:cubicBezTo>
                  <a:cubicBezTo>
                    <a:pt x="-9425" y="81338"/>
                    <a:pt x="17828" y="45883"/>
                    <a:pt x="33438" y="35829"/>
                  </a:cubicBezTo>
                  <a:cubicBezTo>
                    <a:pt x="49048" y="25775"/>
                    <a:pt x="114665" y="-5711"/>
                    <a:pt x="109638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62FA14B3-9E6F-4A5F-A38F-87DACBADB105}"/>
                </a:ext>
              </a:extLst>
            </p:cNvPr>
            <p:cNvSpPr/>
            <p:nvPr/>
          </p:nvSpPr>
          <p:spPr>
            <a:xfrm>
              <a:off x="5076644" y="12453880"/>
              <a:ext cx="271772" cy="158824"/>
            </a:xfrm>
            <a:custGeom>
              <a:avLst/>
              <a:gdLst>
                <a:gd name="connsiteX0" fmla="*/ 181 w 271772"/>
                <a:gd name="connsiteY0" fmla="*/ 58 h 158824"/>
                <a:gd name="connsiteX1" fmla="*/ 257356 w 271772"/>
                <a:gd name="connsiteY1" fmla="*/ 50858 h 158824"/>
                <a:gd name="connsiteX2" fmla="*/ 239894 w 271772"/>
                <a:gd name="connsiteY2" fmla="*/ 58795 h 158824"/>
                <a:gd name="connsiteX3" fmla="*/ 257356 w 271772"/>
                <a:gd name="connsiteY3" fmla="*/ 158808 h 158824"/>
                <a:gd name="connsiteX4" fmla="*/ 270056 w 271772"/>
                <a:gd name="connsiteY4" fmla="*/ 66733 h 158824"/>
                <a:gd name="connsiteX5" fmla="*/ 217669 w 271772"/>
                <a:gd name="connsiteY5" fmla="*/ 61970 h 158824"/>
                <a:gd name="connsiteX6" fmla="*/ 181 w 271772"/>
                <a:gd name="connsiteY6" fmla="*/ 58 h 1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772" h="158824">
                  <a:moveTo>
                    <a:pt x="181" y="58"/>
                  </a:moveTo>
                  <a:cubicBezTo>
                    <a:pt x="6796" y="-1794"/>
                    <a:pt x="217404" y="41069"/>
                    <a:pt x="257356" y="50858"/>
                  </a:cubicBezTo>
                  <a:cubicBezTo>
                    <a:pt x="297308" y="60648"/>
                    <a:pt x="239894" y="40803"/>
                    <a:pt x="239894" y="58795"/>
                  </a:cubicBezTo>
                  <a:cubicBezTo>
                    <a:pt x="239894" y="76787"/>
                    <a:pt x="252329" y="157485"/>
                    <a:pt x="257356" y="158808"/>
                  </a:cubicBezTo>
                  <a:cubicBezTo>
                    <a:pt x="262383" y="160131"/>
                    <a:pt x="276671" y="82873"/>
                    <a:pt x="270056" y="66733"/>
                  </a:cubicBezTo>
                  <a:cubicBezTo>
                    <a:pt x="263442" y="50593"/>
                    <a:pt x="265294" y="73347"/>
                    <a:pt x="217669" y="61970"/>
                  </a:cubicBezTo>
                  <a:cubicBezTo>
                    <a:pt x="170044" y="50593"/>
                    <a:pt x="-6434" y="1910"/>
                    <a:pt x="181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459E3974-11D3-41EE-A2BA-152AC74C5442}"/>
                </a:ext>
              </a:extLst>
            </p:cNvPr>
            <p:cNvSpPr/>
            <p:nvPr/>
          </p:nvSpPr>
          <p:spPr>
            <a:xfrm>
              <a:off x="4525963" y="12552894"/>
              <a:ext cx="315223" cy="20591"/>
            </a:xfrm>
            <a:custGeom>
              <a:avLst/>
              <a:gdLst>
                <a:gd name="connsiteX0" fmla="*/ 0 w 315223"/>
                <a:gd name="connsiteY0" fmla="*/ 4231 h 20591"/>
                <a:gd name="connsiteX1" fmla="*/ 107950 w 315223"/>
                <a:gd name="connsiteY1" fmla="*/ 2644 h 20591"/>
                <a:gd name="connsiteX2" fmla="*/ 311150 w 315223"/>
                <a:gd name="connsiteY2" fmla="*/ 1056 h 20591"/>
                <a:gd name="connsiteX3" fmla="*/ 239712 w 315223"/>
                <a:gd name="connsiteY3" fmla="*/ 20106 h 20591"/>
                <a:gd name="connsiteX4" fmla="*/ 188912 w 315223"/>
                <a:gd name="connsiteY4" fmla="*/ 15344 h 20591"/>
                <a:gd name="connsiteX5" fmla="*/ 0 w 315223"/>
                <a:gd name="connsiteY5" fmla="*/ 4231 h 2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23" h="20591">
                  <a:moveTo>
                    <a:pt x="0" y="4231"/>
                  </a:moveTo>
                  <a:lnTo>
                    <a:pt x="107950" y="2644"/>
                  </a:lnTo>
                  <a:cubicBezTo>
                    <a:pt x="159808" y="2115"/>
                    <a:pt x="289190" y="-1854"/>
                    <a:pt x="311150" y="1056"/>
                  </a:cubicBezTo>
                  <a:cubicBezTo>
                    <a:pt x="333110" y="3966"/>
                    <a:pt x="260085" y="17725"/>
                    <a:pt x="239712" y="20106"/>
                  </a:cubicBezTo>
                  <a:cubicBezTo>
                    <a:pt x="219339" y="22487"/>
                    <a:pt x="188912" y="15344"/>
                    <a:pt x="188912" y="15344"/>
                  </a:cubicBezTo>
                  <a:lnTo>
                    <a:pt x="0" y="42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7B1E2E72-3D29-4EB2-ADAF-1CAF48140699}"/>
                </a:ext>
              </a:extLst>
            </p:cNvPr>
            <p:cNvSpPr/>
            <p:nvPr/>
          </p:nvSpPr>
          <p:spPr>
            <a:xfrm>
              <a:off x="4871104" y="12532022"/>
              <a:ext cx="389876" cy="60039"/>
            </a:xfrm>
            <a:custGeom>
              <a:avLst/>
              <a:gdLst>
                <a:gd name="connsiteX0" fmla="*/ 148571 w 389876"/>
                <a:gd name="connsiteY0" fmla="*/ 10816 h 60039"/>
                <a:gd name="connsiteX1" fmla="*/ 300971 w 389876"/>
                <a:gd name="connsiteY1" fmla="*/ 1291 h 60039"/>
                <a:gd name="connsiteX2" fmla="*/ 389871 w 389876"/>
                <a:gd name="connsiteY2" fmla="*/ 1291 h 60039"/>
                <a:gd name="connsiteX3" fmla="*/ 305734 w 389876"/>
                <a:gd name="connsiteY3" fmla="*/ 12403 h 60039"/>
                <a:gd name="connsiteX4" fmla="*/ 197784 w 389876"/>
                <a:gd name="connsiteY4" fmla="*/ 28278 h 60039"/>
                <a:gd name="connsiteX5" fmla="*/ 934 w 389876"/>
                <a:gd name="connsiteY5" fmla="*/ 60028 h 60039"/>
                <a:gd name="connsiteX6" fmla="*/ 148571 w 389876"/>
                <a:gd name="connsiteY6" fmla="*/ 10816 h 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876" h="60039">
                  <a:moveTo>
                    <a:pt x="148571" y="10816"/>
                  </a:moveTo>
                  <a:cubicBezTo>
                    <a:pt x="198577" y="1027"/>
                    <a:pt x="260754" y="2879"/>
                    <a:pt x="300971" y="1291"/>
                  </a:cubicBezTo>
                  <a:cubicBezTo>
                    <a:pt x="341188" y="-297"/>
                    <a:pt x="389077" y="-561"/>
                    <a:pt x="389871" y="1291"/>
                  </a:cubicBezTo>
                  <a:cubicBezTo>
                    <a:pt x="390665" y="3143"/>
                    <a:pt x="305734" y="12403"/>
                    <a:pt x="305734" y="12403"/>
                  </a:cubicBezTo>
                  <a:lnTo>
                    <a:pt x="197784" y="28278"/>
                  </a:lnTo>
                  <a:lnTo>
                    <a:pt x="934" y="60028"/>
                  </a:lnTo>
                  <a:cubicBezTo>
                    <a:pt x="-11237" y="60822"/>
                    <a:pt x="98565" y="20605"/>
                    <a:pt x="148571" y="10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39032BF7-E364-4A71-867C-9745E7724846}"/>
                </a:ext>
              </a:extLst>
            </p:cNvPr>
            <p:cNvSpPr/>
            <p:nvPr/>
          </p:nvSpPr>
          <p:spPr>
            <a:xfrm>
              <a:off x="5822499" y="3273348"/>
              <a:ext cx="869036" cy="122363"/>
            </a:xfrm>
            <a:custGeom>
              <a:avLst/>
              <a:gdLst>
                <a:gd name="connsiteX0" fmla="*/ 2039 w 869036"/>
                <a:gd name="connsiteY0" fmla="*/ 122315 h 122363"/>
                <a:gd name="connsiteX1" fmla="*/ 335414 w 869036"/>
                <a:gd name="connsiteY1" fmla="*/ 101677 h 122363"/>
                <a:gd name="connsiteX2" fmla="*/ 260801 w 869036"/>
                <a:gd name="connsiteY2" fmla="*/ 90565 h 122363"/>
                <a:gd name="connsiteX3" fmla="*/ 546551 w 869036"/>
                <a:gd name="connsiteY3" fmla="*/ 35002 h 122363"/>
                <a:gd name="connsiteX4" fmla="*/ 476701 w 869036"/>
                <a:gd name="connsiteY4" fmla="*/ 76277 h 122363"/>
                <a:gd name="connsiteX5" fmla="*/ 832301 w 869036"/>
                <a:gd name="connsiteY5" fmla="*/ 23890 h 122363"/>
                <a:gd name="connsiteX6" fmla="*/ 857701 w 869036"/>
                <a:gd name="connsiteY6" fmla="*/ 22302 h 122363"/>
                <a:gd name="connsiteX7" fmla="*/ 497339 w 869036"/>
                <a:gd name="connsiteY7" fmla="*/ 9602 h 122363"/>
                <a:gd name="connsiteX8" fmla="*/ 349701 w 869036"/>
                <a:gd name="connsiteY8" fmla="*/ 41352 h 122363"/>
                <a:gd name="connsiteX9" fmla="*/ 208414 w 869036"/>
                <a:gd name="connsiteY9" fmla="*/ 77 h 122363"/>
                <a:gd name="connsiteX10" fmla="*/ 459239 w 869036"/>
                <a:gd name="connsiteY10" fmla="*/ 54052 h 122363"/>
                <a:gd name="connsiteX11" fmla="*/ 387801 w 869036"/>
                <a:gd name="connsiteY11" fmla="*/ 50877 h 122363"/>
                <a:gd name="connsiteX12" fmla="*/ 262389 w 869036"/>
                <a:gd name="connsiteY12" fmla="*/ 73102 h 122363"/>
                <a:gd name="connsiteX13" fmla="*/ 197301 w 869036"/>
                <a:gd name="connsiteY13" fmla="*/ 95327 h 122363"/>
                <a:gd name="connsiteX14" fmla="*/ 2039 w 869036"/>
                <a:gd name="connsiteY14" fmla="*/ 122315 h 1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9036" h="122363">
                  <a:moveTo>
                    <a:pt x="2039" y="122315"/>
                  </a:moveTo>
                  <a:cubicBezTo>
                    <a:pt x="25058" y="123373"/>
                    <a:pt x="292287" y="106969"/>
                    <a:pt x="335414" y="101677"/>
                  </a:cubicBezTo>
                  <a:cubicBezTo>
                    <a:pt x="378541" y="96385"/>
                    <a:pt x="225612" y="101677"/>
                    <a:pt x="260801" y="90565"/>
                  </a:cubicBezTo>
                  <a:cubicBezTo>
                    <a:pt x="295990" y="79453"/>
                    <a:pt x="510568" y="37383"/>
                    <a:pt x="546551" y="35002"/>
                  </a:cubicBezTo>
                  <a:cubicBezTo>
                    <a:pt x="582534" y="32621"/>
                    <a:pt x="429076" y="78129"/>
                    <a:pt x="476701" y="76277"/>
                  </a:cubicBezTo>
                  <a:cubicBezTo>
                    <a:pt x="524326" y="74425"/>
                    <a:pt x="768801" y="32886"/>
                    <a:pt x="832301" y="23890"/>
                  </a:cubicBezTo>
                  <a:cubicBezTo>
                    <a:pt x="895801" y="14894"/>
                    <a:pt x="857701" y="22302"/>
                    <a:pt x="857701" y="22302"/>
                  </a:cubicBezTo>
                  <a:cubicBezTo>
                    <a:pt x="801874" y="19921"/>
                    <a:pt x="582006" y="6427"/>
                    <a:pt x="497339" y="9602"/>
                  </a:cubicBezTo>
                  <a:cubicBezTo>
                    <a:pt x="412672" y="12777"/>
                    <a:pt x="397855" y="42939"/>
                    <a:pt x="349701" y="41352"/>
                  </a:cubicBezTo>
                  <a:cubicBezTo>
                    <a:pt x="301547" y="39765"/>
                    <a:pt x="190158" y="-2040"/>
                    <a:pt x="208414" y="77"/>
                  </a:cubicBezTo>
                  <a:cubicBezTo>
                    <a:pt x="226670" y="2194"/>
                    <a:pt x="429341" y="45585"/>
                    <a:pt x="459239" y="54052"/>
                  </a:cubicBezTo>
                  <a:cubicBezTo>
                    <a:pt x="489137" y="62519"/>
                    <a:pt x="420609" y="47702"/>
                    <a:pt x="387801" y="50877"/>
                  </a:cubicBezTo>
                  <a:cubicBezTo>
                    <a:pt x="354993" y="54052"/>
                    <a:pt x="294139" y="65694"/>
                    <a:pt x="262389" y="73102"/>
                  </a:cubicBezTo>
                  <a:cubicBezTo>
                    <a:pt x="230639" y="80510"/>
                    <a:pt x="236988" y="90829"/>
                    <a:pt x="197301" y="95327"/>
                  </a:cubicBezTo>
                  <a:cubicBezTo>
                    <a:pt x="157614" y="99825"/>
                    <a:pt x="-20980" y="121257"/>
                    <a:pt x="2039" y="122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B571E63C-3DC9-43DE-B424-CACB8757373F}"/>
                </a:ext>
              </a:extLst>
            </p:cNvPr>
            <p:cNvSpPr/>
            <p:nvPr/>
          </p:nvSpPr>
          <p:spPr>
            <a:xfrm>
              <a:off x="6204100" y="3355606"/>
              <a:ext cx="404997" cy="362371"/>
            </a:xfrm>
            <a:custGeom>
              <a:avLst/>
              <a:gdLst>
                <a:gd name="connsiteX0" fmla="*/ 76050 w 404997"/>
                <a:gd name="connsiteY0" fmla="*/ 149594 h 362371"/>
                <a:gd name="connsiteX1" fmla="*/ 30013 w 404997"/>
                <a:gd name="connsiteY1" fmla="*/ 282944 h 362371"/>
                <a:gd name="connsiteX2" fmla="*/ 61763 w 404997"/>
                <a:gd name="connsiteY2" fmla="*/ 360732 h 362371"/>
                <a:gd name="connsiteX3" fmla="*/ 64938 w 404997"/>
                <a:gd name="connsiteY3" fmla="*/ 279769 h 362371"/>
                <a:gd name="connsiteX4" fmla="*/ 153838 w 404997"/>
                <a:gd name="connsiteY4" fmla="*/ 214682 h 362371"/>
                <a:gd name="connsiteX5" fmla="*/ 196700 w 404997"/>
                <a:gd name="connsiteY5" fmla="*/ 167057 h 362371"/>
                <a:gd name="connsiteX6" fmla="*/ 404663 w 404997"/>
                <a:gd name="connsiteY6" fmla="*/ 369 h 362371"/>
                <a:gd name="connsiteX7" fmla="*/ 142725 w 404997"/>
                <a:gd name="connsiteY7" fmla="*/ 217857 h 362371"/>
                <a:gd name="connsiteX8" fmla="*/ 76050 w 404997"/>
                <a:gd name="connsiteY8" fmla="*/ 262307 h 362371"/>
                <a:gd name="connsiteX9" fmla="*/ 1438 w 404997"/>
                <a:gd name="connsiteY9" fmla="*/ 135307 h 362371"/>
                <a:gd name="connsiteX10" fmla="*/ 26838 w 404997"/>
                <a:gd name="connsiteY10" fmla="*/ 232144 h 362371"/>
                <a:gd name="connsiteX11" fmla="*/ 26838 w 404997"/>
                <a:gd name="connsiteY11" fmla="*/ 303582 h 362371"/>
                <a:gd name="connsiteX12" fmla="*/ 52238 w 404997"/>
                <a:gd name="connsiteY12" fmla="*/ 357557 h 362371"/>
                <a:gd name="connsiteX13" fmla="*/ 76050 w 404997"/>
                <a:gd name="connsiteY13" fmla="*/ 149594 h 3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97" h="362371">
                  <a:moveTo>
                    <a:pt x="76050" y="149594"/>
                  </a:moveTo>
                  <a:cubicBezTo>
                    <a:pt x="72346" y="137159"/>
                    <a:pt x="32394" y="247754"/>
                    <a:pt x="30013" y="282944"/>
                  </a:cubicBezTo>
                  <a:cubicBezTo>
                    <a:pt x="27632" y="318134"/>
                    <a:pt x="55942" y="361261"/>
                    <a:pt x="61763" y="360732"/>
                  </a:cubicBezTo>
                  <a:cubicBezTo>
                    <a:pt x="67584" y="360203"/>
                    <a:pt x="49592" y="304111"/>
                    <a:pt x="64938" y="279769"/>
                  </a:cubicBezTo>
                  <a:cubicBezTo>
                    <a:pt x="80284" y="255427"/>
                    <a:pt x="131878" y="233467"/>
                    <a:pt x="153838" y="214682"/>
                  </a:cubicBezTo>
                  <a:cubicBezTo>
                    <a:pt x="175798" y="195897"/>
                    <a:pt x="154896" y="202776"/>
                    <a:pt x="196700" y="167057"/>
                  </a:cubicBezTo>
                  <a:cubicBezTo>
                    <a:pt x="238504" y="131338"/>
                    <a:pt x="413659" y="-8098"/>
                    <a:pt x="404663" y="369"/>
                  </a:cubicBezTo>
                  <a:cubicBezTo>
                    <a:pt x="395667" y="8836"/>
                    <a:pt x="197494" y="174201"/>
                    <a:pt x="142725" y="217857"/>
                  </a:cubicBezTo>
                  <a:cubicBezTo>
                    <a:pt x="87956" y="261513"/>
                    <a:pt x="99598" y="276065"/>
                    <a:pt x="76050" y="262307"/>
                  </a:cubicBezTo>
                  <a:cubicBezTo>
                    <a:pt x="52502" y="248549"/>
                    <a:pt x="9640" y="140334"/>
                    <a:pt x="1438" y="135307"/>
                  </a:cubicBezTo>
                  <a:cubicBezTo>
                    <a:pt x="-6764" y="130280"/>
                    <a:pt x="22605" y="204098"/>
                    <a:pt x="26838" y="232144"/>
                  </a:cubicBezTo>
                  <a:cubicBezTo>
                    <a:pt x="31071" y="260190"/>
                    <a:pt x="22605" y="282680"/>
                    <a:pt x="26838" y="303582"/>
                  </a:cubicBezTo>
                  <a:cubicBezTo>
                    <a:pt x="31071" y="324484"/>
                    <a:pt x="46417" y="378724"/>
                    <a:pt x="52238" y="357557"/>
                  </a:cubicBezTo>
                  <a:cubicBezTo>
                    <a:pt x="58059" y="336390"/>
                    <a:pt x="79754" y="162029"/>
                    <a:pt x="76050" y="149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C2A4193F-C802-4FC6-90E8-4E8A978C06A6}"/>
                </a:ext>
              </a:extLst>
            </p:cNvPr>
            <p:cNvSpPr/>
            <p:nvPr/>
          </p:nvSpPr>
          <p:spPr>
            <a:xfrm>
              <a:off x="6088630" y="3317871"/>
              <a:ext cx="548709" cy="130259"/>
            </a:xfrm>
            <a:custGeom>
              <a:avLst/>
              <a:gdLst>
                <a:gd name="connsiteX0" fmla="*/ 1020 w 548709"/>
                <a:gd name="connsiteY0" fmla="*/ 39692 h 130259"/>
                <a:gd name="connsiteX1" fmla="*/ 158183 w 548709"/>
                <a:gd name="connsiteY1" fmla="*/ 44454 h 130259"/>
                <a:gd name="connsiteX2" fmla="*/ 189933 w 548709"/>
                <a:gd name="connsiteY2" fmla="*/ 49217 h 130259"/>
                <a:gd name="connsiteX3" fmla="*/ 283595 w 548709"/>
                <a:gd name="connsiteY3" fmla="*/ 117479 h 130259"/>
                <a:gd name="connsiteX4" fmla="*/ 342333 w 548709"/>
                <a:gd name="connsiteY4" fmla="*/ 71442 h 130259"/>
                <a:gd name="connsiteX5" fmla="*/ 548708 w 548709"/>
                <a:gd name="connsiteY5" fmla="*/ 4 h 130259"/>
                <a:gd name="connsiteX6" fmla="*/ 339158 w 548709"/>
                <a:gd name="connsiteY6" fmla="*/ 68267 h 130259"/>
                <a:gd name="connsiteX7" fmla="*/ 293120 w 548709"/>
                <a:gd name="connsiteY7" fmla="*/ 130179 h 130259"/>
                <a:gd name="connsiteX8" fmla="*/ 243908 w 548709"/>
                <a:gd name="connsiteY8" fmla="*/ 80967 h 130259"/>
                <a:gd name="connsiteX9" fmla="*/ 1020 w 548709"/>
                <a:gd name="connsiteY9" fmla="*/ 39692 h 13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709" h="130259">
                  <a:moveTo>
                    <a:pt x="1020" y="39692"/>
                  </a:moveTo>
                  <a:cubicBezTo>
                    <a:pt x="-13268" y="33606"/>
                    <a:pt x="126698" y="42867"/>
                    <a:pt x="158183" y="44454"/>
                  </a:cubicBezTo>
                  <a:cubicBezTo>
                    <a:pt x="189668" y="46041"/>
                    <a:pt x="169031" y="37046"/>
                    <a:pt x="189933" y="49217"/>
                  </a:cubicBezTo>
                  <a:cubicBezTo>
                    <a:pt x="210835" y="61388"/>
                    <a:pt x="258195" y="113775"/>
                    <a:pt x="283595" y="117479"/>
                  </a:cubicBezTo>
                  <a:cubicBezTo>
                    <a:pt x="308995" y="121183"/>
                    <a:pt x="298148" y="91021"/>
                    <a:pt x="342333" y="71442"/>
                  </a:cubicBezTo>
                  <a:cubicBezTo>
                    <a:pt x="386518" y="51863"/>
                    <a:pt x="549237" y="533"/>
                    <a:pt x="548708" y="4"/>
                  </a:cubicBezTo>
                  <a:cubicBezTo>
                    <a:pt x="548179" y="-525"/>
                    <a:pt x="381756" y="46571"/>
                    <a:pt x="339158" y="68267"/>
                  </a:cubicBezTo>
                  <a:cubicBezTo>
                    <a:pt x="296560" y="89963"/>
                    <a:pt x="308995" y="128062"/>
                    <a:pt x="293120" y="130179"/>
                  </a:cubicBezTo>
                  <a:cubicBezTo>
                    <a:pt x="277245" y="132296"/>
                    <a:pt x="286771" y="91815"/>
                    <a:pt x="243908" y="80967"/>
                  </a:cubicBezTo>
                  <a:cubicBezTo>
                    <a:pt x="201046" y="70119"/>
                    <a:pt x="15308" y="45778"/>
                    <a:pt x="1020" y="39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AEF78ADF-4906-494F-968F-834B541CD7ED}"/>
                </a:ext>
              </a:extLst>
            </p:cNvPr>
            <p:cNvSpPr/>
            <p:nvPr/>
          </p:nvSpPr>
          <p:spPr>
            <a:xfrm>
              <a:off x="6281273" y="3297000"/>
              <a:ext cx="341869" cy="201769"/>
            </a:xfrm>
            <a:custGeom>
              <a:avLst/>
              <a:gdLst>
                <a:gd name="connsiteX0" fmla="*/ 341777 w 341869"/>
                <a:gd name="connsiteY0" fmla="*/ 238 h 201769"/>
                <a:gd name="connsiteX1" fmla="*/ 116352 w 341869"/>
                <a:gd name="connsiteY1" fmla="*/ 70088 h 201769"/>
                <a:gd name="connsiteX2" fmla="*/ 89365 w 341869"/>
                <a:gd name="connsiteY2" fmla="*/ 200263 h 201769"/>
                <a:gd name="connsiteX3" fmla="*/ 51265 w 341869"/>
                <a:gd name="connsiteY3" fmla="*/ 139938 h 201769"/>
                <a:gd name="connsiteX4" fmla="*/ 465 w 341869"/>
                <a:gd name="connsiteY4" fmla="*/ 124063 h 201769"/>
                <a:gd name="connsiteX5" fmla="*/ 83015 w 341869"/>
                <a:gd name="connsiteY5" fmla="*/ 138350 h 201769"/>
                <a:gd name="connsiteX6" fmla="*/ 143340 w 341869"/>
                <a:gd name="connsiteY6" fmla="*/ 92313 h 201769"/>
                <a:gd name="connsiteX7" fmla="*/ 341777 w 341869"/>
                <a:gd name="connsiteY7" fmla="*/ 238 h 20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869" h="201769">
                  <a:moveTo>
                    <a:pt x="341777" y="238"/>
                  </a:moveTo>
                  <a:cubicBezTo>
                    <a:pt x="337279" y="-3466"/>
                    <a:pt x="158421" y="36751"/>
                    <a:pt x="116352" y="70088"/>
                  </a:cubicBezTo>
                  <a:cubicBezTo>
                    <a:pt x="74283" y="103425"/>
                    <a:pt x="100213" y="188621"/>
                    <a:pt x="89365" y="200263"/>
                  </a:cubicBezTo>
                  <a:cubicBezTo>
                    <a:pt x="78517" y="211905"/>
                    <a:pt x="66082" y="152638"/>
                    <a:pt x="51265" y="139938"/>
                  </a:cubicBezTo>
                  <a:cubicBezTo>
                    <a:pt x="36448" y="127238"/>
                    <a:pt x="-4827" y="124328"/>
                    <a:pt x="465" y="124063"/>
                  </a:cubicBezTo>
                  <a:cubicBezTo>
                    <a:pt x="5757" y="123798"/>
                    <a:pt x="59202" y="143642"/>
                    <a:pt x="83015" y="138350"/>
                  </a:cubicBezTo>
                  <a:cubicBezTo>
                    <a:pt x="106828" y="133058"/>
                    <a:pt x="100742" y="114538"/>
                    <a:pt x="143340" y="92313"/>
                  </a:cubicBezTo>
                  <a:cubicBezTo>
                    <a:pt x="185938" y="70088"/>
                    <a:pt x="346275" y="3942"/>
                    <a:pt x="341777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52E4764B-1123-4093-B1D9-D83B6DF68809}"/>
                </a:ext>
              </a:extLst>
            </p:cNvPr>
            <p:cNvSpPr/>
            <p:nvPr/>
          </p:nvSpPr>
          <p:spPr>
            <a:xfrm>
              <a:off x="7414889" y="2870162"/>
              <a:ext cx="354351" cy="216546"/>
            </a:xfrm>
            <a:custGeom>
              <a:avLst/>
              <a:gdLst>
                <a:gd name="connsiteX0" fmla="*/ 324 w 354351"/>
                <a:gd name="connsiteY0" fmla="*/ 38 h 216546"/>
                <a:gd name="connsiteX1" fmla="*/ 297186 w 354351"/>
                <a:gd name="connsiteY1" fmla="*/ 81001 h 216546"/>
                <a:gd name="connsiteX2" fmla="*/ 246386 w 354351"/>
                <a:gd name="connsiteY2" fmla="*/ 106401 h 216546"/>
                <a:gd name="connsiteX3" fmla="*/ 308299 w 354351"/>
                <a:gd name="connsiteY3" fmla="*/ 122276 h 216546"/>
                <a:gd name="connsiteX4" fmla="*/ 354336 w 354351"/>
                <a:gd name="connsiteY4" fmla="*/ 209588 h 216546"/>
                <a:gd name="connsiteX5" fmla="*/ 313061 w 354351"/>
                <a:gd name="connsiteY5" fmla="*/ 211176 h 216546"/>
                <a:gd name="connsiteX6" fmla="*/ 286074 w 354351"/>
                <a:gd name="connsiteY6" fmla="*/ 211176 h 216546"/>
                <a:gd name="connsiteX7" fmla="*/ 346399 w 354351"/>
                <a:gd name="connsiteY7" fmla="*/ 190538 h 216546"/>
                <a:gd name="connsiteX8" fmla="*/ 278136 w 354351"/>
                <a:gd name="connsiteY8" fmla="*/ 128626 h 216546"/>
                <a:gd name="connsiteX9" fmla="*/ 240036 w 354351"/>
                <a:gd name="connsiteY9" fmla="*/ 92113 h 216546"/>
                <a:gd name="connsiteX10" fmla="*/ 324 w 354351"/>
                <a:gd name="connsiteY10" fmla="*/ 38 h 2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351" h="216546">
                  <a:moveTo>
                    <a:pt x="324" y="38"/>
                  </a:moveTo>
                  <a:cubicBezTo>
                    <a:pt x="9849" y="-1814"/>
                    <a:pt x="256176" y="63274"/>
                    <a:pt x="297186" y="81001"/>
                  </a:cubicBezTo>
                  <a:cubicBezTo>
                    <a:pt x="338196" y="98728"/>
                    <a:pt x="244534" y="99522"/>
                    <a:pt x="246386" y="106401"/>
                  </a:cubicBezTo>
                  <a:cubicBezTo>
                    <a:pt x="248238" y="113280"/>
                    <a:pt x="290307" y="105078"/>
                    <a:pt x="308299" y="122276"/>
                  </a:cubicBezTo>
                  <a:cubicBezTo>
                    <a:pt x="326291" y="139474"/>
                    <a:pt x="353542" y="194771"/>
                    <a:pt x="354336" y="209588"/>
                  </a:cubicBezTo>
                  <a:cubicBezTo>
                    <a:pt x="355130" y="224405"/>
                    <a:pt x="324438" y="210911"/>
                    <a:pt x="313061" y="211176"/>
                  </a:cubicBezTo>
                  <a:cubicBezTo>
                    <a:pt x="301684" y="211441"/>
                    <a:pt x="280518" y="214616"/>
                    <a:pt x="286074" y="211176"/>
                  </a:cubicBezTo>
                  <a:cubicBezTo>
                    <a:pt x="291630" y="207736"/>
                    <a:pt x="347722" y="204296"/>
                    <a:pt x="346399" y="190538"/>
                  </a:cubicBezTo>
                  <a:cubicBezTo>
                    <a:pt x="345076" y="176780"/>
                    <a:pt x="295863" y="145030"/>
                    <a:pt x="278136" y="128626"/>
                  </a:cubicBezTo>
                  <a:cubicBezTo>
                    <a:pt x="260409" y="112222"/>
                    <a:pt x="286338" y="112221"/>
                    <a:pt x="240036" y="92113"/>
                  </a:cubicBezTo>
                  <a:cubicBezTo>
                    <a:pt x="193734" y="72005"/>
                    <a:pt x="-9201" y="1890"/>
                    <a:pt x="32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D7717B21-0C99-469E-89EE-062C3F6832FB}"/>
                </a:ext>
              </a:extLst>
            </p:cNvPr>
            <p:cNvSpPr/>
            <p:nvPr/>
          </p:nvSpPr>
          <p:spPr>
            <a:xfrm>
              <a:off x="7337052" y="2923855"/>
              <a:ext cx="440535" cy="213142"/>
            </a:xfrm>
            <a:custGeom>
              <a:avLst/>
              <a:gdLst>
                <a:gd name="connsiteX0" fmla="*/ 373 w 440535"/>
                <a:gd name="connsiteY0" fmla="*/ 320 h 213142"/>
                <a:gd name="connsiteX1" fmla="*/ 190873 w 440535"/>
                <a:gd name="connsiteY1" fmla="*/ 100333 h 213142"/>
                <a:gd name="connsiteX2" fmla="*/ 314698 w 440535"/>
                <a:gd name="connsiteY2" fmla="*/ 143195 h 213142"/>
                <a:gd name="connsiteX3" fmla="*/ 406773 w 440535"/>
                <a:gd name="connsiteY3" fmla="*/ 144783 h 213142"/>
                <a:gd name="connsiteX4" fmla="*/ 324223 w 440535"/>
                <a:gd name="connsiteY4" fmla="*/ 149545 h 213142"/>
                <a:gd name="connsiteX5" fmla="*/ 405186 w 440535"/>
                <a:gd name="connsiteY5" fmla="*/ 155895 h 213142"/>
                <a:gd name="connsiteX6" fmla="*/ 379786 w 440535"/>
                <a:gd name="connsiteY6" fmla="*/ 192408 h 213142"/>
                <a:gd name="connsiteX7" fmla="*/ 363911 w 440535"/>
                <a:gd name="connsiteY7" fmla="*/ 213045 h 213142"/>
                <a:gd name="connsiteX8" fmla="*/ 440111 w 440535"/>
                <a:gd name="connsiteY8" fmla="*/ 184470 h 213142"/>
                <a:gd name="connsiteX9" fmla="*/ 324223 w 440535"/>
                <a:gd name="connsiteY9" fmla="*/ 157483 h 213142"/>
                <a:gd name="connsiteX10" fmla="*/ 243261 w 440535"/>
                <a:gd name="connsiteY10" fmla="*/ 136845 h 213142"/>
                <a:gd name="connsiteX11" fmla="*/ 373 w 440535"/>
                <a:gd name="connsiteY11" fmla="*/ 320 h 21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535" h="213142">
                  <a:moveTo>
                    <a:pt x="373" y="320"/>
                  </a:moveTo>
                  <a:cubicBezTo>
                    <a:pt x="-8358" y="-5765"/>
                    <a:pt x="138486" y="76521"/>
                    <a:pt x="190873" y="100333"/>
                  </a:cubicBezTo>
                  <a:cubicBezTo>
                    <a:pt x="243260" y="124145"/>
                    <a:pt x="278715" y="135787"/>
                    <a:pt x="314698" y="143195"/>
                  </a:cubicBezTo>
                  <a:cubicBezTo>
                    <a:pt x="350681" y="150603"/>
                    <a:pt x="405185" y="143725"/>
                    <a:pt x="406773" y="144783"/>
                  </a:cubicBezTo>
                  <a:cubicBezTo>
                    <a:pt x="408361" y="145841"/>
                    <a:pt x="324487" y="147693"/>
                    <a:pt x="324223" y="149545"/>
                  </a:cubicBezTo>
                  <a:cubicBezTo>
                    <a:pt x="323959" y="151397"/>
                    <a:pt x="395926" y="148751"/>
                    <a:pt x="405186" y="155895"/>
                  </a:cubicBezTo>
                  <a:cubicBezTo>
                    <a:pt x="414447" y="163039"/>
                    <a:pt x="386665" y="182883"/>
                    <a:pt x="379786" y="192408"/>
                  </a:cubicBezTo>
                  <a:cubicBezTo>
                    <a:pt x="372907" y="201933"/>
                    <a:pt x="353857" y="214368"/>
                    <a:pt x="363911" y="213045"/>
                  </a:cubicBezTo>
                  <a:cubicBezTo>
                    <a:pt x="373965" y="211722"/>
                    <a:pt x="446726" y="193730"/>
                    <a:pt x="440111" y="184470"/>
                  </a:cubicBezTo>
                  <a:cubicBezTo>
                    <a:pt x="433496" y="175210"/>
                    <a:pt x="324223" y="157483"/>
                    <a:pt x="324223" y="157483"/>
                  </a:cubicBezTo>
                  <a:cubicBezTo>
                    <a:pt x="291415" y="149546"/>
                    <a:pt x="294855" y="160657"/>
                    <a:pt x="243261" y="136845"/>
                  </a:cubicBezTo>
                  <a:cubicBezTo>
                    <a:pt x="191667" y="113033"/>
                    <a:pt x="9104" y="6405"/>
                    <a:pt x="373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A7CE32DC-2981-467C-9C7D-E9EEAF98A508}"/>
                </a:ext>
              </a:extLst>
            </p:cNvPr>
            <p:cNvSpPr/>
            <p:nvPr/>
          </p:nvSpPr>
          <p:spPr>
            <a:xfrm>
              <a:off x="7291545" y="2876490"/>
              <a:ext cx="196875" cy="85387"/>
            </a:xfrm>
            <a:custGeom>
              <a:avLst/>
              <a:gdLst>
                <a:gd name="connsiteX0" fmla="*/ 196693 w 196875"/>
                <a:gd name="connsiteY0" fmla="*/ 60 h 85387"/>
                <a:gd name="connsiteX1" fmla="*/ 7780 w 196875"/>
                <a:gd name="connsiteY1" fmla="*/ 11173 h 85387"/>
                <a:gd name="connsiteX2" fmla="*/ 42705 w 196875"/>
                <a:gd name="connsiteY2" fmla="*/ 28635 h 85387"/>
                <a:gd name="connsiteX3" fmla="*/ 103030 w 196875"/>
                <a:gd name="connsiteY3" fmla="*/ 84198 h 85387"/>
                <a:gd name="connsiteX4" fmla="*/ 106205 w 196875"/>
                <a:gd name="connsiteY4" fmla="*/ 63560 h 85387"/>
                <a:gd name="connsiteX5" fmla="*/ 144305 w 196875"/>
                <a:gd name="connsiteY5" fmla="*/ 27048 h 85387"/>
                <a:gd name="connsiteX6" fmla="*/ 117318 w 196875"/>
                <a:gd name="connsiteY6" fmla="*/ 42923 h 85387"/>
                <a:gd name="connsiteX7" fmla="*/ 96680 w 196875"/>
                <a:gd name="connsiteY7" fmla="*/ 42923 h 85387"/>
                <a:gd name="connsiteX8" fmla="*/ 44293 w 196875"/>
                <a:gd name="connsiteY8" fmla="*/ 15935 h 85387"/>
                <a:gd name="connsiteX9" fmla="*/ 196693 w 196875"/>
                <a:gd name="connsiteY9" fmla="*/ 60 h 8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75" h="85387">
                  <a:moveTo>
                    <a:pt x="196693" y="60"/>
                  </a:moveTo>
                  <a:cubicBezTo>
                    <a:pt x="190607" y="-734"/>
                    <a:pt x="33445" y="6411"/>
                    <a:pt x="7780" y="11173"/>
                  </a:cubicBezTo>
                  <a:cubicBezTo>
                    <a:pt x="-17885" y="15935"/>
                    <a:pt x="26830" y="16464"/>
                    <a:pt x="42705" y="28635"/>
                  </a:cubicBezTo>
                  <a:cubicBezTo>
                    <a:pt x="58580" y="40806"/>
                    <a:pt x="92447" y="78377"/>
                    <a:pt x="103030" y="84198"/>
                  </a:cubicBezTo>
                  <a:cubicBezTo>
                    <a:pt x="113613" y="90019"/>
                    <a:pt x="99326" y="73085"/>
                    <a:pt x="106205" y="63560"/>
                  </a:cubicBezTo>
                  <a:cubicBezTo>
                    <a:pt x="113084" y="54035"/>
                    <a:pt x="142453" y="30487"/>
                    <a:pt x="144305" y="27048"/>
                  </a:cubicBezTo>
                  <a:cubicBezTo>
                    <a:pt x="146157" y="23609"/>
                    <a:pt x="125255" y="40277"/>
                    <a:pt x="117318" y="42923"/>
                  </a:cubicBezTo>
                  <a:cubicBezTo>
                    <a:pt x="109381" y="45569"/>
                    <a:pt x="108851" y="47421"/>
                    <a:pt x="96680" y="42923"/>
                  </a:cubicBezTo>
                  <a:cubicBezTo>
                    <a:pt x="84509" y="38425"/>
                    <a:pt x="33974" y="22021"/>
                    <a:pt x="44293" y="15935"/>
                  </a:cubicBezTo>
                  <a:cubicBezTo>
                    <a:pt x="54612" y="9849"/>
                    <a:pt x="202779" y="854"/>
                    <a:pt x="196693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70956258-DFC3-45E2-AF8B-9BC72E9DDC7E}"/>
                </a:ext>
              </a:extLst>
            </p:cNvPr>
            <p:cNvSpPr/>
            <p:nvPr/>
          </p:nvSpPr>
          <p:spPr>
            <a:xfrm>
              <a:off x="7157440" y="2889237"/>
              <a:ext cx="507425" cy="212302"/>
            </a:xfrm>
            <a:custGeom>
              <a:avLst/>
              <a:gdLst>
                <a:gd name="connsiteX0" fmla="*/ 598 w 507425"/>
                <a:gd name="connsiteY0" fmla="*/ 11126 h 212302"/>
                <a:gd name="connsiteX1" fmla="*/ 148235 w 507425"/>
                <a:gd name="connsiteY1" fmla="*/ 30176 h 212302"/>
                <a:gd name="connsiteX2" fmla="*/ 229198 w 507425"/>
                <a:gd name="connsiteY2" fmla="*/ 82563 h 212302"/>
                <a:gd name="connsiteX3" fmla="*/ 457798 w 507425"/>
                <a:gd name="connsiteY3" fmla="*/ 179401 h 212302"/>
                <a:gd name="connsiteX4" fmla="*/ 224435 w 507425"/>
                <a:gd name="connsiteY4" fmla="*/ 96851 h 212302"/>
                <a:gd name="connsiteX5" fmla="*/ 503835 w 507425"/>
                <a:gd name="connsiteY5" fmla="*/ 207976 h 212302"/>
                <a:gd name="connsiteX6" fmla="*/ 372073 w 507425"/>
                <a:gd name="connsiteY6" fmla="*/ 180988 h 212302"/>
                <a:gd name="connsiteX7" fmla="*/ 214910 w 507425"/>
                <a:gd name="connsiteY7" fmla="*/ 100026 h 212302"/>
                <a:gd name="connsiteX8" fmla="*/ 170460 w 507425"/>
                <a:gd name="connsiteY8" fmla="*/ 63513 h 212302"/>
                <a:gd name="connsiteX9" fmla="*/ 99023 w 507425"/>
                <a:gd name="connsiteY9" fmla="*/ 3188 h 212302"/>
                <a:gd name="connsiteX10" fmla="*/ 598 w 507425"/>
                <a:gd name="connsiteY10" fmla="*/ 11126 h 2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425" h="212302">
                  <a:moveTo>
                    <a:pt x="598" y="11126"/>
                  </a:moveTo>
                  <a:cubicBezTo>
                    <a:pt x="8800" y="15624"/>
                    <a:pt x="110135" y="18270"/>
                    <a:pt x="148235" y="30176"/>
                  </a:cubicBezTo>
                  <a:cubicBezTo>
                    <a:pt x="186335" y="42082"/>
                    <a:pt x="177604" y="57692"/>
                    <a:pt x="229198" y="82563"/>
                  </a:cubicBezTo>
                  <a:cubicBezTo>
                    <a:pt x="280792" y="107434"/>
                    <a:pt x="458592" y="177020"/>
                    <a:pt x="457798" y="179401"/>
                  </a:cubicBezTo>
                  <a:cubicBezTo>
                    <a:pt x="457004" y="181782"/>
                    <a:pt x="216762" y="92088"/>
                    <a:pt x="224435" y="96851"/>
                  </a:cubicBezTo>
                  <a:cubicBezTo>
                    <a:pt x="232108" y="101614"/>
                    <a:pt x="479229" y="193953"/>
                    <a:pt x="503835" y="207976"/>
                  </a:cubicBezTo>
                  <a:cubicBezTo>
                    <a:pt x="528441" y="221999"/>
                    <a:pt x="420227" y="198980"/>
                    <a:pt x="372073" y="180988"/>
                  </a:cubicBezTo>
                  <a:cubicBezTo>
                    <a:pt x="323919" y="162996"/>
                    <a:pt x="248512" y="119605"/>
                    <a:pt x="214910" y="100026"/>
                  </a:cubicBezTo>
                  <a:cubicBezTo>
                    <a:pt x="181308" y="80447"/>
                    <a:pt x="189775" y="79653"/>
                    <a:pt x="170460" y="63513"/>
                  </a:cubicBezTo>
                  <a:cubicBezTo>
                    <a:pt x="151145" y="47373"/>
                    <a:pt x="127333" y="12184"/>
                    <a:pt x="99023" y="3188"/>
                  </a:cubicBezTo>
                  <a:cubicBezTo>
                    <a:pt x="70713" y="-5808"/>
                    <a:pt x="-7604" y="6628"/>
                    <a:pt x="598" y="1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985EFCAB-25A3-42FE-93A3-BB4744F8C0A5}"/>
                </a:ext>
              </a:extLst>
            </p:cNvPr>
            <p:cNvSpPr/>
            <p:nvPr/>
          </p:nvSpPr>
          <p:spPr>
            <a:xfrm>
              <a:off x="7115175" y="2923083"/>
              <a:ext cx="197092" cy="80901"/>
            </a:xfrm>
            <a:custGeom>
              <a:avLst/>
              <a:gdLst>
                <a:gd name="connsiteX0" fmla="*/ 0 w 197092"/>
                <a:gd name="connsiteY0" fmla="*/ 1092 h 80901"/>
                <a:gd name="connsiteX1" fmla="*/ 193675 w 197092"/>
                <a:gd name="connsiteY1" fmla="*/ 5855 h 80901"/>
                <a:gd name="connsiteX2" fmla="*/ 122238 w 197092"/>
                <a:gd name="connsiteY2" fmla="*/ 31255 h 80901"/>
                <a:gd name="connsiteX3" fmla="*/ 103188 w 197092"/>
                <a:gd name="connsiteY3" fmla="*/ 80467 h 80901"/>
                <a:gd name="connsiteX4" fmla="*/ 123825 w 197092"/>
                <a:gd name="connsiteY4" fmla="*/ 53480 h 80901"/>
                <a:gd name="connsiteX5" fmla="*/ 192088 w 197092"/>
                <a:gd name="connsiteY5" fmla="*/ 21730 h 80901"/>
                <a:gd name="connsiteX6" fmla="*/ 0 w 197092"/>
                <a:gd name="connsiteY6" fmla="*/ 1092 h 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92" h="80901">
                  <a:moveTo>
                    <a:pt x="0" y="1092"/>
                  </a:moveTo>
                  <a:cubicBezTo>
                    <a:pt x="264" y="-1554"/>
                    <a:pt x="173302" y="828"/>
                    <a:pt x="193675" y="5855"/>
                  </a:cubicBezTo>
                  <a:cubicBezTo>
                    <a:pt x="214048" y="10882"/>
                    <a:pt x="137319" y="18820"/>
                    <a:pt x="122238" y="31255"/>
                  </a:cubicBezTo>
                  <a:cubicBezTo>
                    <a:pt x="107157" y="43690"/>
                    <a:pt x="102924" y="76763"/>
                    <a:pt x="103188" y="80467"/>
                  </a:cubicBezTo>
                  <a:cubicBezTo>
                    <a:pt x="103452" y="84171"/>
                    <a:pt x="109008" y="63269"/>
                    <a:pt x="123825" y="53480"/>
                  </a:cubicBezTo>
                  <a:cubicBezTo>
                    <a:pt x="138642" y="43691"/>
                    <a:pt x="207963" y="30197"/>
                    <a:pt x="192088" y="21730"/>
                  </a:cubicBezTo>
                  <a:cubicBezTo>
                    <a:pt x="176213" y="13263"/>
                    <a:pt x="-264" y="3738"/>
                    <a:pt x="0" y="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E556156E-5DFE-4230-BDAA-E09612F2E3D4}"/>
                </a:ext>
              </a:extLst>
            </p:cNvPr>
            <p:cNvSpPr/>
            <p:nvPr/>
          </p:nvSpPr>
          <p:spPr>
            <a:xfrm>
              <a:off x="7159486" y="2909885"/>
              <a:ext cx="532698" cy="378497"/>
            </a:xfrm>
            <a:custGeom>
              <a:avLst/>
              <a:gdLst>
                <a:gd name="connsiteX0" fmla="*/ 139 w 532698"/>
                <a:gd name="connsiteY0" fmla="*/ 3 h 378497"/>
                <a:gd name="connsiteX1" fmla="*/ 55702 w 532698"/>
                <a:gd name="connsiteY1" fmla="*/ 80965 h 378497"/>
                <a:gd name="connsiteX2" fmla="*/ 160477 w 532698"/>
                <a:gd name="connsiteY2" fmla="*/ 157165 h 378497"/>
                <a:gd name="connsiteX3" fmla="*/ 362089 w 532698"/>
                <a:gd name="connsiteY3" fmla="*/ 260353 h 378497"/>
                <a:gd name="connsiteX4" fmla="*/ 223977 w 532698"/>
                <a:gd name="connsiteY4" fmla="*/ 190503 h 378497"/>
                <a:gd name="connsiteX5" fmla="*/ 393839 w 532698"/>
                <a:gd name="connsiteY5" fmla="*/ 273053 h 378497"/>
                <a:gd name="connsiteX6" fmla="*/ 530364 w 532698"/>
                <a:gd name="connsiteY6" fmla="*/ 377828 h 378497"/>
                <a:gd name="connsiteX7" fmla="*/ 465277 w 532698"/>
                <a:gd name="connsiteY7" fmla="*/ 314328 h 378497"/>
                <a:gd name="connsiteX8" fmla="*/ 281127 w 532698"/>
                <a:gd name="connsiteY8" fmla="*/ 242890 h 378497"/>
                <a:gd name="connsiteX9" fmla="*/ 166827 w 532698"/>
                <a:gd name="connsiteY9" fmla="*/ 166690 h 378497"/>
                <a:gd name="connsiteX10" fmla="*/ 44589 w 532698"/>
                <a:gd name="connsiteY10" fmla="*/ 84140 h 378497"/>
                <a:gd name="connsiteX11" fmla="*/ 139 w 532698"/>
                <a:gd name="connsiteY11" fmla="*/ 3 h 37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2698" h="378497">
                  <a:moveTo>
                    <a:pt x="139" y="3"/>
                  </a:moveTo>
                  <a:cubicBezTo>
                    <a:pt x="1991" y="-526"/>
                    <a:pt x="28979" y="54771"/>
                    <a:pt x="55702" y="80965"/>
                  </a:cubicBezTo>
                  <a:cubicBezTo>
                    <a:pt x="82425" y="107159"/>
                    <a:pt x="109413" y="127267"/>
                    <a:pt x="160477" y="157165"/>
                  </a:cubicBezTo>
                  <a:cubicBezTo>
                    <a:pt x="211541" y="187063"/>
                    <a:pt x="351506" y="254797"/>
                    <a:pt x="362089" y="260353"/>
                  </a:cubicBezTo>
                  <a:cubicBezTo>
                    <a:pt x="372672" y="265909"/>
                    <a:pt x="218685" y="188386"/>
                    <a:pt x="223977" y="190503"/>
                  </a:cubicBezTo>
                  <a:cubicBezTo>
                    <a:pt x="229269" y="192620"/>
                    <a:pt x="342775" y="241832"/>
                    <a:pt x="393839" y="273053"/>
                  </a:cubicBezTo>
                  <a:cubicBezTo>
                    <a:pt x="444903" y="304274"/>
                    <a:pt x="518458" y="370949"/>
                    <a:pt x="530364" y="377828"/>
                  </a:cubicBezTo>
                  <a:cubicBezTo>
                    <a:pt x="542270" y="384707"/>
                    <a:pt x="506817" y="336818"/>
                    <a:pt x="465277" y="314328"/>
                  </a:cubicBezTo>
                  <a:cubicBezTo>
                    <a:pt x="423738" y="291838"/>
                    <a:pt x="330869" y="267496"/>
                    <a:pt x="281127" y="242890"/>
                  </a:cubicBezTo>
                  <a:cubicBezTo>
                    <a:pt x="231385" y="218284"/>
                    <a:pt x="206250" y="193148"/>
                    <a:pt x="166827" y="166690"/>
                  </a:cubicBezTo>
                  <a:cubicBezTo>
                    <a:pt x="127404" y="140232"/>
                    <a:pt x="74222" y="110069"/>
                    <a:pt x="44589" y="84140"/>
                  </a:cubicBezTo>
                  <a:cubicBezTo>
                    <a:pt x="14956" y="58211"/>
                    <a:pt x="-1713" y="532"/>
                    <a:pt x="13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5BBD1D47-AC0A-4C1C-99D3-4F321435C291}"/>
                </a:ext>
              </a:extLst>
            </p:cNvPr>
            <p:cNvSpPr/>
            <p:nvPr/>
          </p:nvSpPr>
          <p:spPr>
            <a:xfrm>
              <a:off x="7653007" y="3092593"/>
              <a:ext cx="67078" cy="176496"/>
            </a:xfrm>
            <a:custGeom>
              <a:avLst/>
              <a:gdLst>
                <a:gd name="connsiteX0" fmla="*/ 20968 w 67078"/>
                <a:gd name="connsiteY0" fmla="*/ 1445 h 176496"/>
                <a:gd name="connsiteX1" fmla="*/ 67006 w 67078"/>
                <a:gd name="connsiteY1" fmla="*/ 118920 h 176496"/>
                <a:gd name="connsiteX2" fmla="*/ 8268 w 67078"/>
                <a:gd name="connsiteY2" fmla="*/ 176070 h 176496"/>
                <a:gd name="connsiteX3" fmla="*/ 13031 w 67078"/>
                <a:gd name="connsiteY3" fmla="*/ 141145 h 176496"/>
                <a:gd name="connsiteX4" fmla="*/ 331 w 67078"/>
                <a:gd name="connsiteY4" fmla="*/ 71295 h 176496"/>
                <a:gd name="connsiteX5" fmla="*/ 28906 w 67078"/>
                <a:gd name="connsiteY5" fmla="*/ 134795 h 176496"/>
                <a:gd name="connsiteX6" fmla="*/ 43193 w 67078"/>
                <a:gd name="connsiteY6" fmla="*/ 117332 h 176496"/>
                <a:gd name="connsiteX7" fmla="*/ 47956 w 67078"/>
                <a:gd name="connsiteY7" fmla="*/ 55420 h 176496"/>
                <a:gd name="connsiteX8" fmla="*/ 20968 w 67078"/>
                <a:gd name="connsiteY8" fmla="*/ 1445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78" h="176496">
                  <a:moveTo>
                    <a:pt x="20968" y="1445"/>
                  </a:moveTo>
                  <a:cubicBezTo>
                    <a:pt x="24143" y="12028"/>
                    <a:pt x="69123" y="89816"/>
                    <a:pt x="67006" y="118920"/>
                  </a:cubicBezTo>
                  <a:cubicBezTo>
                    <a:pt x="64889" y="148024"/>
                    <a:pt x="17264" y="172366"/>
                    <a:pt x="8268" y="176070"/>
                  </a:cubicBezTo>
                  <a:cubicBezTo>
                    <a:pt x="-728" y="179774"/>
                    <a:pt x="14354" y="158608"/>
                    <a:pt x="13031" y="141145"/>
                  </a:cubicBezTo>
                  <a:cubicBezTo>
                    <a:pt x="11708" y="123682"/>
                    <a:pt x="-2315" y="72353"/>
                    <a:pt x="331" y="71295"/>
                  </a:cubicBezTo>
                  <a:cubicBezTo>
                    <a:pt x="2977" y="70237"/>
                    <a:pt x="21762" y="127122"/>
                    <a:pt x="28906" y="134795"/>
                  </a:cubicBezTo>
                  <a:cubicBezTo>
                    <a:pt x="36050" y="142468"/>
                    <a:pt x="40018" y="130561"/>
                    <a:pt x="43193" y="117332"/>
                  </a:cubicBezTo>
                  <a:cubicBezTo>
                    <a:pt x="46368" y="104103"/>
                    <a:pt x="50337" y="69443"/>
                    <a:pt x="47956" y="55420"/>
                  </a:cubicBezTo>
                  <a:cubicBezTo>
                    <a:pt x="45575" y="41397"/>
                    <a:pt x="17793" y="-9138"/>
                    <a:pt x="20968" y="1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38AC31D6-678C-4FE7-8E61-D9405BBF04CD}"/>
                </a:ext>
              </a:extLst>
            </p:cNvPr>
            <p:cNvSpPr/>
            <p:nvPr/>
          </p:nvSpPr>
          <p:spPr>
            <a:xfrm>
              <a:off x="7213520" y="3149597"/>
              <a:ext cx="349775" cy="215922"/>
            </a:xfrm>
            <a:custGeom>
              <a:avLst/>
              <a:gdLst>
                <a:gd name="connsiteX0" fmla="*/ 80 w 349775"/>
                <a:gd name="connsiteY0" fmla="*/ 3 h 215922"/>
                <a:gd name="connsiteX1" fmla="*/ 182643 w 349775"/>
                <a:gd name="connsiteY1" fmla="*/ 76203 h 215922"/>
                <a:gd name="connsiteX2" fmla="*/ 235030 w 349775"/>
                <a:gd name="connsiteY2" fmla="*/ 82553 h 215922"/>
                <a:gd name="connsiteX3" fmla="*/ 150893 w 349775"/>
                <a:gd name="connsiteY3" fmla="*/ 76203 h 215922"/>
                <a:gd name="connsiteX4" fmla="*/ 271543 w 349775"/>
                <a:gd name="connsiteY4" fmla="*/ 144466 h 215922"/>
                <a:gd name="connsiteX5" fmla="*/ 303293 w 349775"/>
                <a:gd name="connsiteY5" fmla="*/ 153991 h 215922"/>
                <a:gd name="connsiteX6" fmla="*/ 349330 w 349775"/>
                <a:gd name="connsiteY6" fmla="*/ 215903 h 215922"/>
                <a:gd name="connsiteX7" fmla="*/ 322343 w 349775"/>
                <a:gd name="connsiteY7" fmla="*/ 160341 h 215922"/>
                <a:gd name="connsiteX8" fmla="*/ 254080 w 349775"/>
                <a:gd name="connsiteY8" fmla="*/ 127003 h 215922"/>
                <a:gd name="connsiteX9" fmla="*/ 160418 w 349775"/>
                <a:gd name="connsiteY9" fmla="*/ 73028 h 215922"/>
                <a:gd name="connsiteX10" fmla="*/ 80 w 349775"/>
                <a:gd name="connsiteY10" fmla="*/ 3 h 2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775" h="215922">
                  <a:moveTo>
                    <a:pt x="80" y="3"/>
                  </a:moveTo>
                  <a:cubicBezTo>
                    <a:pt x="3784" y="532"/>
                    <a:pt x="143485" y="62445"/>
                    <a:pt x="182643" y="76203"/>
                  </a:cubicBezTo>
                  <a:cubicBezTo>
                    <a:pt x="221801" y="89961"/>
                    <a:pt x="240322" y="82553"/>
                    <a:pt x="235030" y="82553"/>
                  </a:cubicBezTo>
                  <a:cubicBezTo>
                    <a:pt x="229738" y="82553"/>
                    <a:pt x="144807" y="65884"/>
                    <a:pt x="150893" y="76203"/>
                  </a:cubicBezTo>
                  <a:cubicBezTo>
                    <a:pt x="156979" y="86522"/>
                    <a:pt x="246143" y="131501"/>
                    <a:pt x="271543" y="144466"/>
                  </a:cubicBezTo>
                  <a:cubicBezTo>
                    <a:pt x="296943" y="157431"/>
                    <a:pt x="290329" y="142085"/>
                    <a:pt x="303293" y="153991"/>
                  </a:cubicBezTo>
                  <a:cubicBezTo>
                    <a:pt x="316257" y="165897"/>
                    <a:pt x="346155" y="214845"/>
                    <a:pt x="349330" y="215903"/>
                  </a:cubicBezTo>
                  <a:cubicBezTo>
                    <a:pt x="352505" y="216961"/>
                    <a:pt x="338218" y="175158"/>
                    <a:pt x="322343" y="160341"/>
                  </a:cubicBezTo>
                  <a:cubicBezTo>
                    <a:pt x="306468" y="145524"/>
                    <a:pt x="281068" y="141555"/>
                    <a:pt x="254080" y="127003"/>
                  </a:cubicBezTo>
                  <a:cubicBezTo>
                    <a:pt x="227093" y="112451"/>
                    <a:pt x="199576" y="94459"/>
                    <a:pt x="160418" y="73028"/>
                  </a:cubicBezTo>
                  <a:cubicBezTo>
                    <a:pt x="121260" y="51597"/>
                    <a:pt x="-3624" y="-526"/>
                    <a:pt x="8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204EAA5F-71E4-4A47-B2BA-F928C9ABE812}"/>
                </a:ext>
              </a:extLst>
            </p:cNvPr>
            <p:cNvSpPr/>
            <p:nvPr/>
          </p:nvSpPr>
          <p:spPr>
            <a:xfrm>
              <a:off x="7121817" y="3019195"/>
              <a:ext cx="99484" cy="128984"/>
            </a:xfrm>
            <a:custGeom>
              <a:avLst/>
              <a:gdLst>
                <a:gd name="connsiteX0" fmla="*/ 2883 w 99484"/>
                <a:gd name="connsiteY0" fmla="*/ 230 h 128984"/>
                <a:gd name="connsiteX1" fmla="*/ 48921 w 99484"/>
                <a:gd name="connsiteY1" fmla="*/ 101830 h 128984"/>
                <a:gd name="connsiteX2" fmla="*/ 94958 w 99484"/>
                <a:gd name="connsiteY2" fmla="*/ 128818 h 128984"/>
                <a:gd name="connsiteX3" fmla="*/ 88608 w 99484"/>
                <a:gd name="connsiteY3" fmla="*/ 111355 h 128984"/>
                <a:gd name="connsiteX4" fmla="*/ 13996 w 99484"/>
                <a:gd name="connsiteY4" fmla="*/ 74843 h 128984"/>
                <a:gd name="connsiteX5" fmla="*/ 2883 w 99484"/>
                <a:gd name="connsiteY5" fmla="*/ 230 h 12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84" h="128984">
                  <a:moveTo>
                    <a:pt x="2883" y="230"/>
                  </a:moveTo>
                  <a:cubicBezTo>
                    <a:pt x="8704" y="4728"/>
                    <a:pt x="33575" y="80399"/>
                    <a:pt x="48921" y="101830"/>
                  </a:cubicBezTo>
                  <a:cubicBezTo>
                    <a:pt x="64267" y="123261"/>
                    <a:pt x="88344" y="127231"/>
                    <a:pt x="94958" y="128818"/>
                  </a:cubicBezTo>
                  <a:cubicBezTo>
                    <a:pt x="101572" y="130405"/>
                    <a:pt x="102102" y="120351"/>
                    <a:pt x="88608" y="111355"/>
                  </a:cubicBezTo>
                  <a:cubicBezTo>
                    <a:pt x="75114" y="102359"/>
                    <a:pt x="28284" y="91247"/>
                    <a:pt x="13996" y="74843"/>
                  </a:cubicBezTo>
                  <a:cubicBezTo>
                    <a:pt x="-292" y="58439"/>
                    <a:pt x="-2938" y="-4268"/>
                    <a:pt x="2883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07226991-9C04-4B58-BE90-9309A0F11B9A}"/>
                </a:ext>
              </a:extLst>
            </p:cNvPr>
            <p:cNvSpPr/>
            <p:nvPr/>
          </p:nvSpPr>
          <p:spPr>
            <a:xfrm>
              <a:off x="7126279" y="3018828"/>
              <a:ext cx="114895" cy="110743"/>
            </a:xfrm>
            <a:custGeom>
              <a:avLst/>
              <a:gdLst>
                <a:gd name="connsiteX0" fmla="*/ 9 w 114895"/>
                <a:gd name="connsiteY0" fmla="*/ 2185 h 110743"/>
                <a:gd name="connsiteX1" fmla="*/ 109546 w 114895"/>
                <a:gd name="connsiteY1" fmla="*/ 16472 h 110743"/>
                <a:gd name="connsiteX2" fmla="*/ 98434 w 114895"/>
                <a:gd name="connsiteY2" fmla="*/ 110135 h 110743"/>
                <a:gd name="connsiteX3" fmla="*/ 103196 w 114895"/>
                <a:gd name="connsiteY3" fmla="*/ 56160 h 110743"/>
                <a:gd name="connsiteX4" fmla="*/ 103196 w 114895"/>
                <a:gd name="connsiteY4" fmla="*/ 41872 h 110743"/>
                <a:gd name="connsiteX5" fmla="*/ 9 w 114895"/>
                <a:gd name="connsiteY5" fmla="*/ 2185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95" h="110743">
                  <a:moveTo>
                    <a:pt x="9" y="2185"/>
                  </a:moveTo>
                  <a:cubicBezTo>
                    <a:pt x="1067" y="-2048"/>
                    <a:pt x="93142" y="-1520"/>
                    <a:pt x="109546" y="16472"/>
                  </a:cubicBezTo>
                  <a:cubicBezTo>
                    <a:pt x="125950" y="34464"/>
                    <a:pt x="99492" y="103520"/>
                    <a:pt x="98434" y="110135"/>
                  </a:cubicBezTo>
                  <a:cubicBezTo>
                    <a:pt x="97376" y="116750"/>
                    <a:pt x="102402" y="67537"/>
                    <a:pt x="103196" y="56160"/>
                  </a:cubicBezTo>
                  <a:cubicBezTo>
                    <a:pt x="103990" y="44783"/>
                    <a:pt x="117483" y="51397"/>
                    <a:pt x="103196" y="41872"/>
                  </a:cubicBezTo>
                  <a:cubicBezTo>
                    <a:pt x="88909" y="32347"/>
                    <a:pt x="-1049" y="6418"/>
                    <a:pt x="9" y="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94D0EA25-CE2D-4CAC-8833-364160136CF5}"/>
                </a:ext>
              </a:extLst>
            </p:cNvPr>
            <p:cNvSpPr/>
            <p:nvPr/>
          </p:nvSpPr>
          <p:spPr>
            <a:xfrm>
              <a:off x="7212049" y="3046424"/>
              <a:ext cx="454812" cy="241999"/>
            </a:xfrm>
            <a:custGeom>
              <a:avLst/>
              <a:gdLst>
                <a:gd name="connsiteX0" fmla="*/ 7901 w 454812"/>
                <a:gd name="connsiteY0" fmla="*/ 17451 h 241999"/>
                <a:gd name="connsiteX1" fmla="*/ 263489 w 454812"/>
                <a:gd name="connsiteY1" fmla="*/ 120639 h 241999"/>
                <a:gd name="connsiteX2" fmla="*/ 325401 w 454812"/>
                <a:gd name="connsiteY2" fmla="*/ 147626 h 241999"/>
                <a:gd name="connsiteX3" fmla="*/ 453989 w 454812"/>
                <a:gd name="connsiteY3" fmla="*/ 239701 h 241999"/>
                <a:gd name="connsiteX4" fmla="*/ 376201 w 454812"/>
                <a:gd name="connsiteY4" fmla="*/ 209539 h 241999"/>
                <a:gd name="connsiteX5" fmla="*/ 290476 w 454812"/>
                <a:gd name="connsiteY5" fmla="*/ 158739 h 241999"/>
                <a:gd name="connsiteX6" fmla="*/ 207926 w 454812"/>
                <a:gd name="connsiteY6" fmla="*/ 101589 h 241999"/>
                <a:gd name="connsiteX7" fmla="*/ 77751 w 454812"/>
                <a:gd name="connsiteY7" fmla="*/ 9514 h 241999"/>
                <a:gd name="connsiteX8" fmla="*/ 7901 w 454812"/>
                <a:gd name="connsiteY8" fmla="*/ 17451 h 2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2" h="241999">
                  <a:moveTo>
                    <a:pt x="7901" y="17451"/>
                  </a:moveTo>
                  <a:cubicBezTo>
                    <a:pt x="38857" y="35972"/>
                    <a:pt x="210572" y="98943"/>
                    <a:pt x="263489" y="120639"/>
                  </a:cubicBezTo>
                  <a:cubicBezTo>
                    <a:pt x="316406" y="142335"/>
                    <a:pt x="293651" y="127782"/>
                    <a:pt x="325401" y="147626"/>
                  </a:cubicBezTo>
                  <a:cubicBezTo>
                    <a:pt x="357151" y="167470"/>
                    <a:pt x="445522" y="229382"/>
                    <a:pt x="453989" y="239701"/>
                  </a:cubicBezTo>
                  <a:cubicBezTo>
                    <a:pt x="462456" y="250020"/>
                    <a:pt x="403453" y="223033"/>
                    <a:pt x="376201" y="209539"/>
                  </a:cubicBezTo>
                  <a:cubicBezTo>
                    <a:pt x="348949" y="196045"/>
                    <a:pt x="318522" y="176731"/>
                    <a:pt x="290476" y="158739"/>
                  </a:cubicBezTo>
                  <a:cubicBezTo>
                    <a:pt x="262430" y="140747"/>
                    <a:pt x="243380" y="126460"/>
                    <a:pt x="207926" y="101589"/>
                  </a:cubicBezTo>
                  <a:cubicBezTo>
                    <a:pt x="172472" y="76718"/>
                    <a:pt x="110824" y="25654"/>
                    <a:pt x="77751" y="9514"/>
                  </a:cubicBezTo>
                  <a:cubicBezTo>
                    <a:pt x="44678" y="-6626"/>
                    <a:pt x="-23055" y="-1070"/>
                    <a:pt x="7901" y="1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7A01E6A4-459D-418F-96CB-EE31CED30E2F}"/>
                </a:ext>
              </a:extLst>
            </p:cNvPr>
            <p:cNvSpPr/>
            <p:nvPr/>
          </p:nvSpPr>
          <p:spPr>
            <a:xfrm>
              <a:off x="7201455" y="3180160"/>
              <a:ext cx="246096" cy="368024"/>
            </a:xfrm>
            <a:custGeom>
              <a:avLst/>
              <a:gdLst>
                <a:gd name="connsiteX0" fmla="*/ 28020 w 246096"/>
                <a:gd name="connsiteY0" fmla="*/ 1190 h 368024"/>
                <a:gd name="connsiteX1" fmla="*/ 69295 w 246096"/>
                <a:gd name="connsiteY1" fmla="*/ 136128 h 368024"/>
                <a:gd name="connsiteX2" fmla="*/ 220108 w 246096"/>
                <a:gd name="connsiteY2" fmla="*/ 256778 h 368024"/>
                <a:gd name="connsiteX3" fmla="*/ 104220 w 246096"/>
                <a:gd name="connsiteY3" fmla="*/ 367903 h 368024"/>
                <a:gd name="connsiteX4" fmla="*/ 237570 w 246096"/>
                <a:gd name="connsiteY4" fmla="*/ 277415 h 368024"/>
                <a:gd name="connsiteX5" fmla="*/ 224870 w 246096"/>
                <a:gd name="connsiteY5" fmla="*/ 226615 h 368024"/>
                <a:gd name="connsiteX6" fmla="*/ 161370 w 246096"/>
                <a:gd name="connsiteY6" fmla="*/ 186928 h 368024"/>
                <a:gd name="connsiteX7" fmla="*/ 7383 w 246096"/>
                <a:gd name="connsiteY7" fmla="*/ 75803 h 368024"/>
                <a:gd name="connsiteX8" fmla="*/ 28020 w 246096"/>
                <a:gd name="connsiteY8" fmla="*/ 1190 h 3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96" h="368024">
                  <a:moveTo>
                    <a:pt x="28020" y="1190"/>
                  </a:moveTo>
                  <a:cubicBezTo>
                    <a:pt x="38339" y="11244"/>
                    <a:pt x="37280" y="93530"/>
                    <a:pt x="69295" y="136128"/>
                  </a:cubicBezTo>
                  <a:cubicBezTo>
                    <a:pt x="101310" y="178726"/>
                    <a:pt x="214287" y="218149"/>
                    <a:pt x="220108" y="256778"/>
                  </a:cubicBezTo>
                  <a:cubicBezTo>
                    <a:pt x="225929" y="295407"/>
                    <a:pt x="101310" y="364464"/>
                    <a:pt x="104220" y="367903"/>
                  </a:cubicBezTo>
                  <a:cubicBezTo>
                    <a:pt x="107130" y="371342"/>
                    <a:pt x="217462" y="300963"/>
                    <a:pt x="237570" y="277415"/>
                  </a:cubicBezTo>
                  <a:cubicBezTo>
                    <a:pt x="257678" y="253867"/>
                    <a:pt x="237570" y="241696"/>
                    <a:pt x="224870" y="226615"/>
                  </a:cubicBezTo>
                  <a:cubicBezTo>
                    <a:pt x="212170" y="211534"/>
                    <a:pt x="197618" y="212063"/>
                    <a:pt x="161370" y="186928"/>
                  </a:cubicBezTo>
                  <a:cubicBezTo>
                    <a:pt x="125122" y="161793"/>
                    <a:pt x="29079" y="104378"/>
                    <a:pt x="7383" y="75803"/>
                  </a:cubicBezTo>
                  <a:cubicBezTo>
                    <a:pt x="-14313" y="47228"/>
                    <a:pt x="17701" y="-8864"/>
                    <a:pt x="28020" y="1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54217D23-98BF-48A9-8B3B-657A82C3EB09}"/>
                </a:ext>
              </a:extLst>
            </p:cNvPr>
            <p:cNvSpPr/>
            <p:nvPr/>
          </p:nvSpPr>
          <p:spPr>
            <a:xfrm>
              <a:off x="7205536" y="3165430"/>
              <a:ext cx="359245" cy="160464"/>
            </a:xfrm>
            <a:custGeom>
              <a:avLst/>
              <a:gdLst>
                <a:gd name="connsiteX0" fmla="*/ 127 w 359245"/>
                <a:gd name="connsiteY0" fmla="*/ 45 h 160464"/>
                <a:gd name="connsiteX1" fmla="*/ 93789 w 359245"/>
                <a:gd name="connsiteY1" fmla="*/ 77833 h 160464"/>
                <a:gd name="connsiteX2" fmla="*/ 181102 w 359245"/>
                <a:gd name="connsiteY2" fmla="*/ 98470 h 160464"/>
                <a:gd name="connsiteX3" fmla="*/ 358902 w 359245"/>
                <a:gd name="connsiteY3" fmla="*/ 160383 h 160464"/>
                <a:gd name="connsiteX4" fmla="*/ 223964 w 359245"/>
                <a:gd name="connsiteY4" fmla="*/ 84183 h 160464"/>
                <a:gd name="connsiteX5" fmla="*/ 144589 w 359245"/>
                <a:gd name="connsiteY5" fmla="*/ 71483 h 160464"/>
                <a:gd name="connsiteX6" fmla="*/ 114427 w 359245"/>
                <a:gd name="connsiteY6" fmla="*/ 66720 h 160464"/>
                <a:gd name="connsiteX7" fmla="*/ 127 w 359245"/>
                <a:gd name="connsiteY7" fmla="*/ 45 h 16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245" h="160464">
                  <a:moveTo>
                    <a:pt x="127" y="45"/>
                  </a:moveTo>
                  <a:cubicBezTo>
                    <a:pt x="-3313" y="1897"/>
                    <a:pt x="63627" y="61429"/>
                    <a:pt x="93789" y="77833"/>
                  </a:cubicBezTo>
                  <a:cubicBezTo>
                    <a:pt x="123951" y="94237"/>
                    <a:pt x="136916" y="84712"/>
                    <a:pt x="181102" y="98470"/>
                  </a:cubicBezTo>
                  <a:cubicBezTo>
                    <a:pt x="225288" y="112228"/>
                    <a:pt x="351758" y="162764"/>
                    <a:pt x="358902" y="160383"/>
                  </a:cubicBezTo>
                  <a:cubicBezTo>
                    <a:pt x="366046" y="158002"/>
                    <a:pt x="259683" y="99000"/>
                    <a:pt x="223964" y="84183"/>
                  </a:cubicBezTo>
                  <a:cubicBezTo>
                    <a:pt x="188245" y="69366"/>
                    <a:pt x="162845" y="74393"/>
                    <a:pt x="144589" y="71483"/>
                  </a:cubicBezTo>
                  <a:cubicBezTo>
                    <a:pt x="126333" y="68573"/>
                    <a:pt x="139827" y="79685"/>
                    <a:pt x="114427" y="66720"/>
                  </a:cubicBezTo>
                  <a:cubicBezTo>
                    <a:pt x="89027" y="53755"/>
                    <a:pt x="3567" y="-1807"/>
                    <a:pt x="127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E6D333F1-5687-4EF4-BFDA-290CD55C3819}"/>
                </a:ext>
              </a:extLst>
            </p:cNvPr>
            <p:cNvSpPr/>
            <p:nvPr/>
          </p:nvSpPr>
          <p:spPr>
            <a:xfrm>
              <a:off x="7516511" y="3280767"/>
              <a:ext cx="187779" cy="187979"/>
            </a:xfrm>
            <a:custGeom>
              <a:avLst/>
              <a:gdLst>
                <a:gd name="connsiteX0" fmla="*/ 178102 w 187779"/>
                <a:gd name="connsiteY0" fmla="*/ 596 h 187979"/>
                <a:gd name="connsiteX1" fmla="*/ 130477 w 187779"/>
                <a:gd name="connsiteY1" fmla="*/ 100608 h 187979"/>
                <a:gd name="connsiteX2" fmla="*/ 302 w 187779"/>
                <a:gd name="connsiteY2" fmla="*/ 187921 h 187979"/>
                <a:gd name="connsiteX3" fmla="*/ 97139 w 187779"/>
                <a:gd name="connsiteY3" fmla="*/ 113308 h 187979"/>
                <a:gd name="connsiteX4" fmla="*/ 179689 w 187779"/>
                <a:gd name="connsiteY4" fmla="*/ 60921 h 187979"/>
                <a:gd name="connsiteX5" fmla="*/ 178102 w 187779"/>
                <a:gd name="connsiteY5" fmla="*/ 596 h 1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79" h="187979">
                  <a:moveTo>
                    <a:pt x="178102" y="596"/>
                  </a:moveTo>
                  <a:cubicBezTo>
                    <a:pt x="169900" y="7211"/>
                    <a:pt x="160110" y="69387"/>
                    <a:pt x="130477" y="100608"/>
                  </a:cubicBezTo>
                  <a:cubicBezTo>
                    <a:pt x="100844" y="131829"/>
                    <a:pt x="5858" y="185804"/>
                    <a:pt x="302" y="187921"/>
                  </a:cubicBezTo>
                  <a:cubicBezTo>
                    <a:pt x="-5254" y="190038"/>
                    <a:pt x="67241" y="134475"/>
                    <a:pt x="97139" y="113308"/>
                  </a:cubicBezTo>
                  <a:cubicBezTo>
                    <a:pt x="127037" y="92141"/>
                    <a:pt x="165137" y="77590"/>
                    <a:pt x="179689" y="60921"/>
                  </a:cubicBezTo>
                  <a:cubicBezTo>
                    <a:pt x="194241" y="44252"/>
                    <a:pt x="186304" y="-6019"/>
                    <a:pt x="178102" y="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5636786A-F58B-4F77-BC2C-47A2A4C3DAD2}"/>
                </a:ext>
              </a:extLst>
            </p:cNvPr>
            <p:cNvSpPr/>
            <p:nvPr/>
          </p:nvSpPr>
          <p:spPr>
            <a:xfrm>
              <a:off x="7384436" y="3327360"/>
              <a:ext cx="233558" cy="173936"/>
            </a:xfrm>
            <a:custGeom>
              <a:avLst/>
              <a:gdLst>
                <a:gd name="connsiteX0" fmla="*/ 13314 w 233558"/>
                <a:gd name="connsiteY0" fmla="*/ 40 h 173936"/>
                <a:gd name="connsiteX1" fmla="*/ 210164 w 233558"/>
                <a:gd name="connsiteY1" fmla="*/ 50840 h 173936"/>
                <a:gd name="connsiteX2" fmla="*/ 183177 w 233558"/>
                <a:gd name="connsiteY2" fmla="*/ 98465 h 173936"/>
                <a:gd name="connsiteX3" fmla="*/ 156189 w 233558"/>
                <a:gd name="connsiteY3" fmla="*/ 125453 h 173936"/>
                <a:gd name="connsiteX4" fmla="*/ 614 w 233558"/>
                <a:gd name="connsiteY4" fmla="*/ 173078 h 173936"/>
                <a:gd name="connsiteX5" fmla="*/ 221277 w 233558"/>
                <a:gd name="connsiteY5" fmla="*/ 81003 h 173936"/>
                <a:gd name="connsiteX6" fmla="*/ 187939 w 233558"/>
                <a:gd name="connsiteY6" fmla="*/ 42903 h 173936"/>
                <a:gd name="connsiteX7" fmla="*/ 13314 w 233558"/>
                <a:gd name="connsiteY7" fmla="*/ 40 h 17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558" h="173936">
                  <a:moveTo>
                    <a:pt x="13314" y="40"/>
                  </a:moveTo>
                  <a:cubicBezTo>
                    <a:pt x="17018" y="1363"/>
                    <a:pt x="181853" y="34436"/>
                    <a:pt x="210164" y="50840"/>
                  </a:cubicBezTo>
                  <a:cubicBezTo>
                    <a:pt x="238475" y="67244"/>
                    <a:pt x="192173" y="86030"/>
                    <a:pt x="183177" y="98465"/>
                  </a:cubicBezTo>
                  <a:cubicBezTo>
                    <a:pt x="174181" y="110901"/>
                    <a:pt x="186616" y="113018"/>
                    <a:pt x="156189" y="125453"/>
                  </a:cubicBezTo>
                  <a:cubicBezTo>
                    <a:pt x="125762" y="137889"/>
                    <a:pt x="-10234" y="180486"/>
                    <a:pt x="614" y="173078"/>
                  </a:cubicBezTo>
                  <a:cubicBezTo>
                    <a:pt x="11462" y="165670"/>
                    <a:pt x="190056" y="102699"/>
                    <a:pt x="221277" y="81003"/>
                  </a:cubicBezTo>
                  <a:cubicBezTo>
                    <a:pt x="252498" y="59307"/>
                    <a:pt x="217837" y="55868"/>
                    <a:pt x="187939" y="42903"/>
                  </a:cubicBezTo>
                  <a:cubicBezTo>
                    <a:pt x="158041" y="29938"/>
                    <a:pt x="9610" y="-1283"/>
                    <a:pt x="1331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132B73CE-0F09-46D9-9B56-3874775D719E}"/>
                </a:ext>
              </a:extLst>
            </p:cNvPr>
            <p:cNvSpPr/>
            <p:nvPr/>
          </p:nvSpPr>
          <p:spPr>
            <a:xfrm>
              <a:off x="7451663" y="3356117"/>
              <a:ext cx="108127" cy="95894"/>
            </a:xfrm>
            <a:custGeom>
              <a:avLst/>
              <a:gdLst>
                <a:gd name="connsiteX0" fmla="*/ 62 w 108127"/>
                <a:gd name="connsiteY0" fmla="*/ 45896 h 95894"/>
                <a:gd name="connsiteX1" fmla="*/ 90550 w 108127"/>
                <a:gd name="connsiteY1" fmla="*/ 26846 h 95894"/>
                <a:gd name="connsiteX2" fmla="*/ 66737 w 108127"/>
                <a:gd name="connsiteY2" fmla="*/ 91933 h 95894"/>
                <a:gd name="connsiteX3" fmla="*/ 77850 w 108127"/>
                <a:gd name="connsiteY3" fmla="*/ 79233 h 95894"/>
                <a:gd name="connsiteX4" fmla="*/ 106425 w 108127"/>
                <a:gd name="connsiteY4" fmla="*/ 1446 h 95894"/>
                <a:gd name="connsiteX5" fmla="*/ 62 w 108127"/>
                <a:gd name="connsiteY5" fmla="*/ 45896 h 9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27" h="95894">
                  <a:moveTo>
                    <a:pt x="62" y="45896"/>
                  </a:moveTo>
                  <a:cubicBezTo>
                    <a:pt x="-2584" y="50129"/>
                    <a:pt x="79438" y="19173"/>
                    <a:pt x="90550" y="26846"/>
                  </a:cubicBezTo>
                  <a:cubicBezTo>
                    <a:pt x="101662" y="34519"/>
                    <a:pt x="68854" y="83202"/>
                    <a:pt x="66737" y="91933"/>
                  </a:cubicBezTo>
                  <a:cubicBezTo>
                    <a:pt x="64620" y="100664"/>
                    <a:pt x="71235" y="94314"/>
                    <a:pt x="77850" y="79233"/>
                  </a:cubicBezTo>
                  <a:cubicBezTo>
                    <a:pt x="84465" y="64152"/>
                    <a:pt x="115685" y="12029"/>
                    <a:pt x="106425" y="1446"/>
                  </a:cubicBezTo>
                  <a:cubicBezTo>
                    <a:pt x="97165" y="-9137"/>
                    <a:pt x="2708" y="41663"/>
                    <a:pt x="62" y="45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FC21CE4A-0A53-4544-9CD2-A69C18D3A0CB}"/>
                </a:ext>
              </a:extLst>
            </p:cNvPr>
            <p:cNvSpPr/>
            <p:nvPr/>
          </p:nvSpPr>
          <p:spPr>
            <a:xfrm>
              <a:off x="3907288" y="5889311"/>
              <a:ext cx="715616" cy="304970"/>
            </a:xfrm>
            <a:custGeom>
              <a:avLst/>
              <a:gdLst>
                <a:gd name="connsiteX0" fmla="*/ 79 w 715616"/>
                <a:gd name="connsiteY0" fmla="*/ 187639 h 304970"/>
                <a:gd name="connsiteX1" fmla="*/ 338745 w 715616"/>
                <a:gd name="connsiteY1" fmla="*/ 141072 h 304970"/>
                <a:gd name="connsiteX2" fmla="*/ 541945 w 715616"/>
                <a:gd name="connsiteY2" fmla="*/ 119906 h 304970"/>
                <a:gd name="connsiteX3" fmla="*/ 493262 w 715616"/>
                <a:gd name="connsiteY3" fmla="*/ 132606 h 304970"/>
                <a:gd name="connsiteX4" fmla="*/ 321812 w 715616"/>
                <a:gd name="connsiteY4" fmla="*/ 274422 h 304970"/>
                <a:gd name="connsiteX5" fmla="*/ 463629 w 715616"/>
                <a:gd name="connsiteY5" fmla="*/ 236322 h 304970"/>
                <a:gd name="connsiteX6" fmla="*/ 489029 w 715616"/>
                <a:gd name="connsiteY6" fmla="*/ 174939 h 304970"/>
                <a:gd name="connsiteX7" fmla="*/ 556762 w 715616"/>
                <a:gd name="connsiteY7" fmla="*/ 24656 h 304970"/>
                <a:gd name="connsiteX8" fmla="*/ 715512 w 715616"/>
                <a:gd name="connsiteY8" fmla="*/ 1372 h 304970"/>
                <a:gd name="connsiteX9" fmla="*/ 531362 w 715616"/>
                <a:gd name="connsiteY9" fmla="*/ 37356 h 304970"/>
                <a:gd name="connsiteX10" fmla="*/ 493262 w 715616"/>
                <a:gd name="connsiteY10" fmla="*/ 158006 h 304970"/>
                <a:gd name="connsiteX11" fmla="*/ 469979 w 715616"/>
                <a:gd name="connsiteY11" fmla="*/ 191872 h 304970"/>
                <a:gd name="connsiteX12" fmla="*/ 582162 w 715616"/>
                <a:gd name="connsiteY12" fmla="*/ 299822 h 304970"/>
                <a:gd name="connsiteX13" fmla="*/ 707045 w 715616"/>
                <a:gd name="connsiteY13" fmla="*/ 282889 h 304970"/>
                <a:gd name="connsiteX14" fmla="*/ 514429 w 715616"/>
                <a:gd name="connsiteY14" fmla="*/ 240556 h 304970"/>
                <a:gd name="connsiteX15" fmla="*/ 309112 w 715616"/>
                <a:gd name="connsiteY15" fmla="*/ 191872 h 304970"/>
                <a:gd name="connsiteX16" fmla="*/ 79 w 715616"/>
                <a:gd name="connsiteY16" fmla="*/ 187639 h 30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5616" h="304970">
                  <a:moveTo>
                    <a:pt x="79" y="187639"/>
                  </a:moveTo>
                  <a:cubicBezTo>
                    <a:pt x="5018" y="179172"/>
                    <a:pt x="248434" y="152361"/>
                    <a:pt x="338745" y="141072"/>
                  </a:cubicBezTo>
                  <a:cubicBezTo>
                    <a:pt x="429056" y="129783"/>
                    <a:pt x="516192" y="121317"/>
                    <a:pt x="541945" y="119906"/>
                  </a:cubicBezTo>
                  <a:cubicBezTo>
                    <a:pt x="567698" y="118495"/>
                    <a:pt x="529951" y="106853"/>
                    <a:pt x="493262" y="132606"/>
                  </a:cubicBezTo>
                  <a:cubicBezTo>
                    <a:pt x="456573" y="158359"/>
                    <a:pt x="326751" y="257136"/>
                    <a:pt x="321812" y="274422"/>
                  </a:cubicBezTo>
                  <a:cubicBezTo>
                    <a:pt x="316873" y="291708"/>
                    <a:pt x="435760" y="252902"/>
                    <a:pt x="463629" y="236322"/>
                  </a:cubicBezTo>
                  <a:cubicBezTo>
                    <a:pt x="491498" y="219742"/>
                    <a:pt x="473507" y="210217"/>
                    <a:pt x="489029" y="174939"/>
                  </a:cubicBezTo>
                  <a:cubicBezTo>
                    <a:pt x="504551" y="139661"/>
                    <a:pt x="519015" y="53584"/>
                    <a:pt x="556762" y="24656"/>
                  </a:cubicBezTo>
                  <a:cubicBezTo>
                    <a:pt x="594509" y="-4272"/>
                    <a:pt x="719745" y="-745"/>
                    <a:pt x="715512" y="1372"/>
                  </a:cubicBezTo>
                  <a:cubicBezTo>
                    <a:pt x="711279" y="3489"/>
                    <a:pt x="568404" y="11250"/>
                    <a:pt x="531362" y="37356"/>
                  </a:cubicBezTo>
                  <a:cubicBezTo>
                    <a:pt x="494320" y="63462"/>
                    <a:pt x="503493" y="132253"/>
                    <a:pt x="493262" y="158006"/>
                  </a:cubicBezTo>
                  <a:cubicBezTo>
                    <a:pt x="483031" y="183759"/>
                    <a:pt x="455162" y="168236"/>
                    <a:pt x="469979" y="191872"/>
                  </a:cubicBezTo>
                  <a:cubicBezTo>
                    <a:pt x="484796" y="215508"/>
                    <a:pt x="542651" y="284653"/>
                    <a:pt x="582162" y="299822"/>
                  </a:cubicBezTo>
                  <a:cubicBezTo>
                    <a:pt x="621673" y="314992"/>
                    <a:pt x="718334" y="292767"/>
                    <a:pt x="707045" y="282889"/>
                  </a:cubicBezTo>
                  <a:cubicBezTo>
                    <a:pt x="695756" y="273011"/>
                    <a:pt x="514429" y="240556"/>
                    <a:pt x="514429" y="240556"/>
                  </a:cubicBezTo>
                  <a:cubicBezTo>
                    <a:pt x="448107" y="225387"/>
                    <a:pt x="395190" y="203867"/>
                    <a:pt x="309112" y="191872"/>
                  </a:cubicBezTo>
                  <a:cubicBezTo>
                    <a:pt x="223034" y="179877"/>
                    <a:pt x="-4860" y="196106"/>
                    <a:pt x="79" y="18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71BE123F-139B-4968-A2D9-288465E3C2CD}"/>
                </a:ext>
              </a:extLst>
            </p:cNvPr>
            <p:cNvSpPr/>
            <p:nvPr/>
          </p:nvSpPr>
          <p:spPr>
            <a:xfrm>
              <a:off x="3588655" y="6188509"/>
              <a:ext cx="356912" cy="514071"/>
            </a:xfrm>
            <a:custGeom>
              <a:avLst/>
              <a:gdLst>
                <a:gd name="connsiteX0" fmla="*/ 85878 w 356912"/>
                <a:gd name="connsiteY0" fmla="*/ 15441 h 514071"/>
                <a:gd name="connsiteX1" fmla="*/ 229812 w 356912"/>
                <a:gd name="connsiteY1" fmla="*/ 301191 h 514071"/>
                <a:gd name="connsiteX2" fmla="*/ 229812 w 356912"/>
                <a:gd name="connsiteY2" fmla="*/ 443008 h 514071"/>
                <a:gd name="connsiteX3" fmla="*/ 253095 w 356912"/>
                <a:gd name="connsiteY3" fmla="*/ 421841 h 514071"/>
                <a:gd name="connsiteX4" fmla="*/ 316595 w 356912"/>
                <a:gd name="connsiteY4" fmla="*/ 457824 h 514071"/>
                <a:gd name="connsiteX5" fmla="*/ 337762 w 356912"/>
                <a:gd name="connsiteY5" fmla="*/ 409141 h 514071"/>
                <a:gd name="connsiteX6" fmla="*/ 356812 w 356912"/>
                <a:gd name="connsiteY6" fmla="*/ 182658 h 514071"/>
                <a:gd name="connsiteX7" fmla="*/ 329295 w 356912"/>
                <a:gd name="connsiteY7" fmla="*/ 322358 h 514071"/>
                <a:gd name="connsiteX8" fmla="*/ 341995 w 356912"/>
                <a:gd name="connsiteY8" fmla="*/ 504391 h 514071"/>
                <a:gd name="connsiteX9" fmla="*/ 303895 w 356912"/>
                <a:gd name="connsiteY9" fmla="*/ 485341 h 514071"/>
                <a:gd name="connsiteX10" fmla="*/ 208645 w 356912"/>
                <a:gd name="connsiteY10" fmla="*/ 453591 h 514071"/>
                <a:gd name="connsiteX11" fmla="*/ 229812 w 356912"/>
                <a:gd name="connsiteY11" fmla="*/ 341408 h 514071"/>
                <a:gd name="connsiteX12" fmla="*/ 155728 w 356912"/>
                <a:gd name="connsiteY12" fmla="*/ 144558 h 514071"/>
                <a:gd name="connsiteX13" fmla="*/ 147262 w 356912"/>
                <a:gd name="connsiteY13" fmla="*/ 235574 h 514071"/>
                <a:gd name="connsiteX14" fmla="*/ 115512 w 356912"/>
                <a:gd name="connsiteY14" fmla="*/ 78941 h 514071"/>
                <a:gd name="connsiteX15" fmla="*/ 1212 w 356912"/>
                <a:gd name="connsiteY15" fmla="*/ 40841 h 514071"/>
                <a:gd name="connsiteX16" fmla="*/ 85878 w 356912"/>
                <a:gd name="connsiteY16" fmla="*/ 15441 h 51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912" h="514071">
                  <a:moveTo>
                    <a:pt x="85878" y="15441"/>
                  </a:moveTo>
                  <a:cubicBezTo>
                    <a:pt x="123978" y="58833"/>
                    <a:pt x="205823" y="229930"/>
                    <a:pt x="229812" y="301191"/>
                  </a:cubicBezTo>
                  <a:cubicBezTo>
                    <a:pt x="253801" y="372452"/>
                    <a:pt x="225932" y="422900"/>
                    <a:pt x="229812" y="443008"/>
                  </a:cubicBezTo>
                  <a:cubicBezTo>
                    <a:pt x="233692" y="463116"/>
                    <a:pt x="238631" y="419372"/>
                    <a:pt x="253095" y="421841"/>
                  </a:cubicBezTo>
                  <a:cubicBezTo>
                    <a:pt x="267559" y="424310"/>
                    <a:pt x="302484" y="459941"/>
                    <a:pt x="316595" y="457824"/>
                  </a:cubicBezTo>
                  <a:cubicBezTo>
                    <a:pt x="330706" y="455707"/>
                    <a:pt x="331059" y="455002"/>
                    <a:pt x="337762" y="409141"/>
                  </a:cubicBezTo>
                  <a:cubicBezTo>
                    <a:pt x="344465" y="363280"/>
                    <a:pt x="358223" y="197122"/>
                    <a:pt x="356812" y="182658"/>
                  </a:cubicBezTo>
                  <a:cubicBezTo>
                    <a:pt x="355401" y="168194"/>
                    <a:pt x="331764" y="268736"/>
                    <a:pt x="329295" y="322358"/>
                  </a:cubicBezTo>
                  <a:cubicBezTo>
                    <a:pt x="326826" y="375980"/>
                    <a:pt x="346228" y="477227"/>
                    <a:pt x="341995" y="504391"/>
                  </a:cubicBezTo>
                  <a:cubicBezTo>
                    <a:pt x="337762" y="531555"/>
                    <a:pt x="326120" y="493808"/>
                    <a:pt x="303895" y="485341"/>
                  </a:cubicBezTo>
                  <a:cubicBezTo>
                    <a:pt x="281670" y="476874"/>
                    <a:pt x="220992" y="477580"/>
                    <a:pt x="208645" y="453591"/>
                  </a:cubicBezTo>
                  <a:cubicBezTo>
                    <a:pt x="196298" y="429602"/>
                    <a:pt x="238631" y="392913"/>
                    <a:pt x="229812" y="341408"/>
                  </a:cubicBezTo>
                  <a:cubicBezTo>
                    <a:pt x="220993" y="289903"/>
                    <a:pt x="169486" y="162197"/>
                    <a:pt x="155728" y="144558"/>
                  </a:cubicBezTo>
                  <a:cubicBezTo>
                    <a:pt x="141970" y="126919"/>
                    <a:pt x="153965" y="246510"/>
                    <a:pt x="147262" y="235574"/>
                  </a:cubicBezTo>
                  <a:cubicBezTo>
                    <a:pt x="140559" y="224638"/>
                    <a:pt x="139854" y="111396"/>
                    <a:pt x="115512" y="78941"/>
                  </a:cubicBezTo>
                  <a:cubicBezTo>
                    <a:pt x="91170" y="46486"/>
                    <a:pt x="11443" y="48602"/>
                    <a:pt x="1212" y="40841"/>
                  </a:cubicBezTo>
                  <a:cubicBezTo>
                    <a:pt x="-9019" y="33080"/>
                    <a:pt x="47778" y="-27951"/>
                    <a:pt x="85878" y="15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7F87EF16-11DC-4E7D-A3DD-000893DC266F}"/>
                </a:ext>
              </a:extLst>
            </p:cNvPr>
            <p:cNvSpPr/>
            <p:nvPr/>
          </p:nvSpPr>
          <p:spPr>
            <a:xfrm>
              <a:off x="3896256" y="6115286"/>
              <a:ext cx="639890" cy="338569"/>
            </a:xfrm>
            <a:custGeom>
              <a:avLst/>
              <a:gdLst>
                <a:gd name="connsiteX0" fmla="*/ 21694 w 639890"/>
                <a:gd name="connsiteY0" fmla="*/ 1881 h 338569"/>
                <a:gd name="connsiteX1" fmla="*/ 108477 w 639890"/>
                <a:gd name="connsiteY1" fmla="*/ 1881 h 338569"/>
                <a:gd name="connsiteX2" fmla="*/ 294744 w 639890"/>
                <a:gd name="connsiteY2" fmla="*/ 6114 h 338569"/>
                <a:gd name="connsiteX3" fmla="*/ 216427 w 639890"/>
                <a:gd name="connsiteY3" fmla="*/ 25164 h 338569"/>
                <a:gd name="connsiteX4" fmla="*/ 305327 w 639890"/>
                <a:gd name="connsiteY4" fmla="*/ 135231 h 338569"/>
                <a:gd name="connsiteX5" fmla="*/ 358244 w 639890"/>
                <a:gd name="connsiteY5" fmla="*/ 143697 h 338569"/>
                <a:gd name="connsiteX6" fmla="*/ 358244 w 639890"/>
                <a:gd name="connsiteY6" fmla="*/ 177564 h 338569"/>
                <a:gd name="connsiteX7" fmla="*/ 375177 w 639890"/>
                <a:gd name="connsiteY7" fmla="*/ 230481 h 338569"/>
                <a:gd name="connsiteX8" fmla="*/ 356127 w 639890"/>
                <a:gd name="connsiteY8" fmla="*/ 266464 h 338569"/>
                <a:gd name="connsiteX9" fmla="*/ 423861 w 639890"/>
                <a:gd name="connsiteY9" fmla="*/ 114064 h 338569"/>
                <a:gd name="connsiteX10" fmla="*/ 400577 w 639890"/>
                <a:gd name="connsiteY10" fmla="*/ 228364 h 338569"/>
                <a:gd name="connsiteX11" fmla="*/ 495827 w 639890"/>
                <a:gd name="connsiteY11" fmla="*/ 291864 h 338569"/>
                <a:gd name="connsiteX12" fmla="*/ 489477 w 639890"/>
                <a:gd name="connsiteY12" fmla="*/ 281281 h 338569"/>
                <a:gd name="connsiteX13" fmla="*/ 631294 w 639890"/>
                <a:gd name="connsiteY13" fmla="*/ 298214 h 338569"/>
                <a:gd name="connsiteX14" fmla="*/ 622827 w 639890"/>
                <a:gd name="connsiteY14" fmla="*/ 321497 h 338569"/>
                <a:gd name="connsiteX15" fmla="*/ 612244 w 639890"/>
                <a:gd name="connsiteY15" fmla="*/ 334197 h 338569"/>
                <a:gd name="connsiteX16" fmla="*/ 447144 w 639890"/>
                <a:gd name="connsiteY16" fmla="*/ 243181 h 338569"/>
                <a:gd name="connsiteX17" fmla="*/ 205844 w 639890"/>
                <a:gd name="connsiteY17" fmla="*/ 124647 h 338569"/>
                <a:gd name="connsiteX18" fmla="*/ 527 w 639890"/>
                <a:gd name="connsiteY18" fmla="*/ 80197 h 338569"/>
                <a:gd name="connsiteX19" fmla="*/ 267227 w 639890"/>
                <a:gd name="connsiteY19" fmla="*/ 80197 h 338569"/>
                <a:gd name="connsiteX20" fmla="*/ 142344 w 639890"/>
                <a:gd name="connsiteY20" fmla="*/ 78081 h 338569"/>
                <a:gd name="connsiteX21" fmla="*/ 233361 w 639890"/>
                <a:gd name="connsiteY21" fmla="*/ 27281 h 338569"/>
                <a:gd name="connsiteX22" fmla="*/ 21694 w 639890"/>
                <a:gd name="connsiteY22" fmla="*/ 1881 h 3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90" h="338569">
                  <a:moveTo>
                    <a:pt x="21694" y="1881"/>
                  </a:moveTo>
                  <a:cubicBezTo>
                    <a:pt x="880" y="-2352"/>
                    <a:pt x="108477" y="1881"/>
                    <a:pt x="108477" y="1881"/>
                  </a:cubicBezTo>
                  <a:cubicBezTo>
                    <a:pt x="153985" y="2587"/>
                    <a:pt x="276752" y="2234"/>
                    <a:pt x="294744" y="6114"/>
                  </a:cubicBezTo>
                  <a:cubicBezTo>
                    <a:pt x="312736" y="9995"/>
                    <a:pt x="214663" y="3645"/>
                    <a:pt x="216427" y="25164"/>
                  </a:cubicBezTo>
                  <a:cubicBezTo>
                    <a:pt x="218191" y="46683"/>
                    <a:pt x="281691" y="115476"/>
                    <a:pt x="305327" y="135231"/>
                  </a:cubicBezTo>
                  <a:cubicBezTo>
                    <a:pt x="328963" y="154986"/>
                    <a:pt x="349425" y="136642"/>
                    <a:pt x="358244" y="143697"/>
                  </a:cubicBezTo>
                  <a:cubicBezTo>
                    <a:pt x="367063" y="150752"/>
                    <a:pt x="355422" y="163100"/>
                    <a:pt x="358244" y="177564"/>
                  </a:cubicBezTo>
                  <a:cubicBezTo>
                    <a:pt x="361066" y="192028"/>
                    <a:pt x="375530" y="215664"/>
                    <a:pt x="375177" y="230481"/>
                  </a:cubicBezTo>
                  <a:cubicBezTo>
                    <a:pt x="374824" y="245298"/>
                    <a:pt x="348013" y="285867"/>
                    <a:pt x="356127" y="266464"/>
                  </a:cubicBezTo>
                  <a:cubicBezTo>
                    <a:pt x="364241" y="247061"/>
                    <a:pt x="416453" y="120414"/>
                    <a:pt x="423861" y="114064"/>
                  </a:cubicBezTo>
                  <a:cubicBezTo>
                    <a:pt x="431269" y="107714"/>
                    <a:pt x="388583" y="198731"/>
                    <a:pt x="400577" y="228364"/>
                  </a:cubicBezTo>
                  <a:cubicBezTo>
                    <a:pt x="412571" y="257997"/>
                    <a:pt x="481010" y="283045"/>
                    <a:pt x="495827" y="291864"/>
                  </a:cubicBezTo>
                  <a:cubicBezTo>
                    <a:pt x="510644" y="300683"/>
                    <a:pt x="466899" y="280223"/>
                    <a:pt x="489477" y="281281"/>
                  </a:cubicBezTo>
                  <a:cubicBezTo>
                    <a:pt x="512055" y="282339"/>
                    <a:pt x="609069" y="291511"/>
                    <a:pt x="631294" y="298214"/>
                  </a:cubicBezTo>
                  <a:cubicBezTo>
                    <a:pt x="653519" y="304917"/>
                    <a:pt x="626002" y="315500"/>
                    <a:pt x="622827" y="321497"/>
                  </a:cubicBezTo>
                  <a:cubicBezTo>
                    <a:pt x="619652" y="327494"/>
                    <a:pt x="641525" y="347250"/>
                    <a:pt x="612244" y="334197"/>
                  </a:cubicBezTo>
                  <a:cubicBezTo>
                    <a:pt x="582963" y="321144"/>
                    <a:pt x="514877" y="278106"/>
                    <a:pt x="447144" y="243181"/>
                  </a:cubicBezTo>
                  <a:cubicBezTo>
                    <a:pt x="379411" y="208256"/>
                    <a:pt x="280280" y="151811"/>
                    <a:pt x="205844" y="124647"/>
                  </a:cubicBezTo>
                  <a:cubicBezTo>
                    <a:pt x="131408" y="97483"/>
                    <a:pt x="-9703" y="87605"/>
                    <a:pt x="527" y="80197"/>
                  </a:cubicBezTo>
                  <a:cubicBezTo>
                    <a:pt x="10757" y="72789"/>
                    <a:pt x="267227" y="80197"/>
                    <a:pt x="267227" y="80197"/>
                  </a:cubicBezTo>
                  <a:cubicBezTo>
                    <a:pt x="290863" y="79844"/>
                    <a:pt x="147988" y="86900"/>
                    <a:pt x="142344" y="78081"/>
                  </a:cubicBezTo>
                  <a:cubicBezTo>
                    <a:pt x="136700" y="69262"/>
                    <a:pt x="250294" y="38217"/>
                    <a:pt x="233361" y="27281"/>
                  </a:cubicBezTo>
                  <a:cubicBezTo>
                    <a:pt x="216428" y="16345"/>
                    <a:pt x="42508" y="6114"/>
                    <a:pt x="21694" y="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836AE966-031B-45C4-9A19-413E03105BDB}"/>
                </a:ext>
              </a:extLst>
            </p:cNvPr>
            <p:cNvSpPr/>
            <p:nvPr/>
          </p:nvSpPr>
          <p:spPr>
            <a:xfrm>
              <a:off x="4002648" y="6496662"/>
              <a:ext cx="302608" cy="198870"/>
            </a:xfrm>
            <a:custGeom>
              <a:avLst/>
              <a:gdLst>
                <a:gd name="connsiteX0" fmla="*/ 2085 w 302608"/>
                <a:gd name="connsiteY0" fmla="*/ 1505 h 198870"/>
                <a:gd name="connsiteX1" fmla="*/ 114269 w 302608"/>
                <a:gd name="connsiteY1" fmla="*/ 41721 h 198870"/>
                <a:gd name="connsiteX2" fmla="*/ 256085 w 302608"/>
                <a:gd name="connsiteY2" fmla="*/ 103105 h 198870"/>
                <a:gd name="connsiteX3" fmla="*/ 300535 w 302608"/>
                <a:gd name="connsiteY3" fmla="*/ 198355 h 198870"/>
                <a:gd name="connsiteX4" fmla="*/ 279369 w 302608"/>
                <a:gd name="connsiteY4" fmla="*/ 139088 h 198870"/>
                <a:gd name="connsiteX5" fmla="*/ 143902 w 302608"/>
                <a:gd name="connsiteY5" fmla="*/ 94638 h 198870"/>
                <a:gd name="connsiteX6" fmla="*/ 61352 w 302608"/>
                <a:gd name="connsiteY6" fmla="*/ 71355 h 198870"/>
                <a:gd name="connsiteX7" fmla="*/ 213752 w 302608"/>
                <a:gd name="connsiteY7" fmla="*/ 94638 h 198870"/>
                <a:gd name="connsiteX8" fmla="*/ 2085 w 302608"/>
                <a:gd name="connsiteY8" fmla="*/ 1505 h 19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8" h="198870">
                  <a:moveTo>
                    <a:pt x="2085" y="1505"/>
                  </a:moveTo>
                  <a:cubicBezTo>
                    <a:pt x="-14496" y="-7315"/>
                    <a:pt x="71936" y="24788"/>
                    <a:pt x="114269" y="41721"/>
                  </a:cubicBezTo>
                  <a:cubicBezTo>
                    <a:pt x="156602" y="58654"/>
                    <a:pt x="225041" y="76999"/>
                    <a:pt x="256085" y="103105"/>
                  </a:cubicBezTo>
                  <a:cubicBezTo>
                    <a:pt x="287129" y="129211"/>
                    <a:pt x="296654" y="192358"/>
                    <a:pt x="300535" y="198355"/>
                  </a:cubicBezTo>
                  <a:cubicBezTo>
                    <a:pt x="304416" y="204352"/>
                    <a:pt x="305474" y="156374"/>
                    <a:pt x="279369" y="139088"/>
                  </a:cubicBezTo>
                  <a:cubicBezTo>
                    <a:pt x="253264" y="121802"/>
                    <a:pt x="180238" y="105927"/>
                    <a:pt x="143902" y="94638"/>
                  </a:cubicBezTo>
                  <a:cubicBezTo>
                    <a:pt x="107566" y="83349"/>
                    <a:pt x="49710" y="71355"/>
                    <a:pt x="61352" y="71355"/>
                  </a:cubicBezTo>
                  <a:cubicBezTo>
                    <a:pt x="72994" y="71355"/>
                    <a:pt x="222572" y="106633"/>
                    <a:pt x="213752" y="94638"/>
                  </a:cubicBezTo>
                  <a:cubicBezTo>
                    <a:pt x="204933" y="82644"/>
                    <a:pt x="18666" y="10325"/>
                    <a:pt x="2085" y="1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2231BFC1-6FF2-4D46-B211-EFB80A5239F3}"/>
                </a:ext>
              </a:extLst>
            </p:cNvPr>
            <p:cNvSpPr/>
            <p:nvPr/>
          </p:nvSpPr>
          <p:spPr>
            <a:xfrm>
              <a:off x="4157082" y="6620891"/>
              <a:ext cx="201698" cy="494427"/>
            </a:xfrm>
            <a:custGeom>
              <a:avLst/>
              <a:gdLst>
                <a:gd name="connsiteX0" fmla="*/ 51 w 201698"/>
                <a:gd name="connsiteY0" fmla="*/ 40259 h 494427"/>
                <a:gd name="connsiteX1" fmla="*/ 86835 w 201698"/>
                <a:gd name="connsiteY1" fmla="*/ 230759 h 494427"/>
                <a:gd name="connsiteX2" fmla="*/ 86835 w 201698"/>
                <a:gd name="connsiteY2" fmla="*/ 270976 h 494427"/>
                <a:gd name="connsiteX3" fmla="*/ 76251 w 201698"/>
                <a:gd name="connsiteY3" fmla="*/ 296376 h 494427"/>
                <a:gd name="connsiteX4" fmla="*/ 52968 w 201698"/>
                <a:gd name="connsiteY4" fmla="*/ 491109 h 494427"/>
                <a:gd name="connsiteX5" fmla="*/ 65668 w 201698"/>
                <a:gd name="connsiteY5" fmla="*/ 404326 h 494427"/>
                <a:gd name="connsiteX6" fmla="*/ 146101 w 201698"/>
                <a:gd name="connsiteY6" fmla="*/ 215942 h 494427"/>
                <a:gd name="connsiteX7" fmla="*/ 201135 w 201698"/>
                <a:gd name="connsiteY7" fmla="*/ 42 h 494427"/>
                <a:gd name="connsiteX8" fmla="*/ 112235 w 201698"/>
                <a:gd name="connsiteY8" fmla="*/ 196892 h 494427"/>
                <a:gd name="connsiteX9" fmla="*/ 103768 w 201698"/>
                <a:gd name="connsiteY9" fmla="*/ 150326 h 494427"/>
                <a:gd name="connsiteX10" fmla="*/ 74135 w 201698"/>
                <a:gd name="connsiteY10" fmla="*/ 158792 h 494427"/>
                <a:gd name="connsiteX11" fmla="*/ 51 w 201698"/>
                <a:gd name="connsiteY11" fmla="*/ 40259 h 49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698" h="494427">
                  <a:moveTo>
                    <a:pt x="51" y="40259"/>
                  </a:moveTo>
                  <a:cubicBezTo>
                    <a:pt x="2168" y="52253"/>
                    <a:pt x="72371" y="192306"/>
                    <a:pt x="86835" y="230759"/>
                  </a:cubicBezTo>
                  <a:cubicBezTo>
                    <a:pt x="101299" y="269212"/>
                    <a:pt x="88599" y="260040"/>
                    <a:pt x="86835" y="270976"/>
                  </a:cubicBezTo>
                  <a:cubicBezTo>
                    <a:pt x="85071" y="281912"/>
                    <a:pt x="81895" y="259687"/>
                    <a:pt x="76251" y="296376"/>
                  </a:cubicBezTo>
                  <a:cubicBezTo>
                    <a:pt x="70607" y="333065"/>
                    <a:pt x="54732" y="473117"/>
                    <a:pt x="52968" y="491109"/>
                  </a:cubicBezTo>
                  <a:cubicBezTo>
                    <a:pt x="51204" y="509101"/>
                    <a:pt x="50146" y="450187"/>
                    <a:pt x="65668" y="404326"/>
                  </a:cubicBezTo>
                  <a:cubicBezTo>
                    <a:pt x="81190" y="358465"/>
                    <a:pt x="123523" y="283323"/>
                    <a:pt x="146101" y="215942"/>
                  </a:cubicBezTo>
                  <a:cubicBezTo>
                    <a:pt x="168679" y="148561"/>
                    <a:pt x="206779" y="3217"/>
                    <a:pt x="201135" y="42"/>
                  </a:cubicBezTo>
                  <a:cubicBezTo>
                    <a:pt x="195491" y="-3133"/>
                    <a:pt x="128463" y="171845"/>
                    <a:pt x="112235" y="196892"/>
                  </a:cubicBezTo>
                  <a:cubicBezTo>
                    <a:pt x="96007" y="221939"/>
                    <a:pt x="110118" y="156676"/>
                    <a:pt x="103768" y="150326"/>
                  </a:cubicBezTo>
                  <a:cubicBezTo>
                    <a:pt x="97418" y="143976"/>
                    <a:pt x="86835" y="172550"/>
                    <a:pt x="74135" y="158792"/>
                  </a:cubicBezTo>
                  <a:cubicBezTo>
                    <a:pt x="61435" y="145034"/>
                    <a:pt x="-2066" y="28265"/>
                    <a:pt x="51" y="4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F57B294C-0DC9-4D70-9C45-B141C5BC7D74}"/>
                </a:ext>
              </a:extLst>
            </p:cNvPr>
            <p:cNvSpPr/>
            <p:nvPr/>
          </p:nvSpPr>
          <p:spPr>
            <a:xfrm>
              <a:off x="3977765" y="6446261"/>
              <a:ext cx="187835" cy="837203"/>
            </a:xfrm>
            <a:custGeom>
              <a:avLst/>
              <a:gdLst>
                <a:gd name="connsiteX0" fmla="*/ 134918 w 187835"/>
                <a:gd name="connsiteY0" fmla="*/ 3222 h 837203"/>
                <a:gd name="connsiteX1" fmla="*/ 96818 w 187835"/>
                <a:gd name="connsiteY1" fmla="*/ 149272 h 837203"/>
                <a:gd name="connsiteX2" fmla="*/ 115868 w 187835"/>
                <a:gd name="connsiteY2" fmla="*/ 388456 h 837203"/>
                <a:gd name="connsiteX3" fmla="*/ 109518 w 187835"/>
                <a:gd name="connsiteY3" fmla="*/ 263572 h 837203"/>
                <a:gd name="connsiteX4" fmla="*/ 115868 w 187835"/>
                <a:gd name="connsiteY4" fmla="*/ 140806 h 837203"/>
                <a:gd name="connsiteX5" fmla="*/ 94702 w 187835"/>
                <a:gd name="connsiteY5" fmla="*/ 272039 h 837203"/>
                <a:gd name="connsiteX6" fmla="*/ 143385 w 187835"/>
                <a:gd name="connsiteY6" fmla="*/ 454072 h 837203"/>
                <a:gd name="connsiteX7" fmla="*/ 187835 w 187835"/>
                <a:gd name="connsiteY7" fmla="*/ 644572 h 837203"/>
                <a:gd name="connsiteX8" fmla="*/ 143385 w 187835"/>
                <a:gd name="connsiteY8" fmla="*/ 536622 h 837203"/>
                <a:gd name="connsiteX9" fmla="*/ 50252 w 187835"/>
                <a:gd name="connsiteY9" fmla="*/ 379989 h 837203"/>
                <a:gd name="connsiteX10" fmla="*/ 77768 w 187835"/>
                <a:gd name="connsiteY10" fmla="*/ 415972 h 837203"/>
                <a:gd name="connsiteX11" fmla="*/ 107402 w 187835"/>
                <a:gd name="connsiteY11" fmla="*/ 504872 h 837203"/>
                <a:gd name="connsiteX12" fmla="*/ 86235 w 187835"/>
                <a:gd name="connsiteY12" fmla="*/ 557789 h 837203"/>
                <a:gd name="connsiteX13" fmla="*/ 20618 w 187835"/>
                <a:gd name="connsiteY13" fmla="*/ 837189 h 837203"/>
                <a:gd name="connsiteX14" fmla="*/ 1568 w 187835"/>
                <a:gd name="connsiteY14" fmla="*/ 545089 h 837203"/>
                <a:gd name="connsiteX15" fmla="*/ 1568 w 187835"/>
                <a:gd name="connsiteY15" fmla="*/ 348239 h 837203"/>
                <a:gd name="connsiteX16" fmla="*/ 1568 w 187835"/>
                <a:gd name="connsiteY16" fmla="*/ 492172 h 837203"/>
                <a:gd name="connsiteX17" fmla="*/ 22735 w 187835"/>
                <a:gd name="connsiteY17" fmla="*/ 727122 h 837203"/>
                <a:gd name="connsiteX18" fmla="*/ 71418 w 187835"/>
                <a:gd name="connsiteY18" fmla="*/ 244522 h 837203"/>
                <a:gd name="connsiteX19" fmla="*/ 84118 w 187835"/>
                <a:gd name="connsiteY19" fmla="*/ 286856 h 837203"/>
                <a:gd name="connsiteX20" fmla="*/ 134918 w 187835"/>
                <a:gd name="connsiteY20" fmla="*/ 3222 h 8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835" h="837203">
                  <a:moveTo>
                    <a:pt x="134918" y="3222"/>
                  </a:moveTo>
                  <a:cubicBezTo>
                    <a:pt x="137035" y="-19709"/>
                    <a:pt x="99993" y="85066"/>
                    <a:pt x="96818" y="149272"/>
                  </a:cubicBezTo>
                  <a:cubicBezTo>
                    <a:pt x="93643" y="213478"/>
                    <a:pt x="113751" y="369406"/>
                    <a:pt x="115868" y="388456"/>
                  </a:cubicBezTo>
                  <a:cubicBezTo>
                    <a:pt x="117985" y="407506"/>
                    <a:pt x="109518" y="304847"/>
                    <a:pt x="109518" y="263572"/>
                  </a:cubicBezTo>
                  <a:cubicBezTo>
                    <a:pt x="109518" y="222297"/>
                    <a:pt x="118337" y="139395"/>
                    <a:pt x="115868" y="140806"/>
                  </a:cubicBezTo>
                  <a:cubicBezTo>
                    <a:pt x="113399" y="142217"/>
                    <a:pt x="90116" y="219828"/>
                    <a:pt x="94702" y="272039"/>
                  </a:cubicBezTo>
                  <a:cubicBezTo>
                    <a:pt x="99288" y="324250"/>
                    <a:pt x="127863" y="391983"/>
                    <a:pt x="143385" y="454072"/>
                  </a:cubicBezTo>
                  <a:cubicBezTo>
                    <a:pt x="158907" y="516161"/>
                    <a:pt x="187835" y="630814"/>
                    <a:pt x="187835" y="644572"/>
                  </a:cubicBezTo>
                  <a:cubicBezTo>
                    <a:pt x="187835" y="658330"/>
                    <a:pt x="166315" y="580719"/>
                    <a:pt x="143385" y="536622"/>
                  </a:cubicBezTo>
                  <a:cubicBezTo>
                    <a:pt x="120455" y="492525"/>
                    <a:pt x="61188" y="400097"/>
                    <a:pt x="50252" y="379989"/>
                  </a:cubicBezTo>
                  <a:cubicBezTo>
                    <a:pt x="39316" y="359881"/>
                    <a:pt x="68243" y="395158"/>
                    <a:pt x="77768" y="415972"/>
                  </a:cubicBezTo>
                  <a:cubicBezTo>
                    <a:pt x="87293" y="436786"/>
                    <a:pt x="105991" y="481236"/>
                    <a:pt x="107402" y="504872"/>
                  </a:cubicBezTo>
                  <a:cubicBezTo>
                    <a:pt x="108813" y="528508"/>
                    <a:pt x="100699" y="502403"/>
                    <a:pt x="86235" y="557789"/>
                  </a:cubicBezTo>
                  <a:cubicBezTo>
                    <a:pt x="71771" y="613175"/>
                    <a:pt x="34729" y="839306"/>
                    <a:pt x="20618" y="837189"/>
                  </a:cubicBezTo>
                  <a:cubicBezTo>
                    <a:pt x="6507" y="835072"/>
                    <a:pt x="4743" y="626581"/>
                    <a:pt x="1568" y="545089"/>
                  </a:cubicBezTo>
                  <a:cubicBezTo>
                    <a:pt x="-1607" y="463597"/>
                    <a:pt x="1568" y="348239"/>
                    <a:pt x="1568" y="348239"/>
                  </a:cubicBezTo>
                  <a:cubicBezTo>
                    <a:pt x="1568" y="339420"/>
                    <a:pt x="-1960" y="429025"/>
                    <a:pt x="1568" y="492172"/>
                  </a:cubicBezTo>
                  <a:cubicBezTo>
                    <a:pt x="5096" y="555319"/>
                    <a:pt x="11093" y="768397"/>
                    <a:pt x="22735" y="727122"/>
                  </a:cubicBezTo>
                  <a:cubicBezTo>
                    <a:pt x="34377" y="685847"/>
                    <a:pt x="61188" y="317900"/>
                    <a:pt x="71418" y="244522"/>
                  </a:cubicBezTo>
                  <a:cubicBezTo>
                    <a:pt x="81648" y="171144"/>
                    <a:pt x="67537" y="327073"/>
                    <a:pt x="84118" y="286856"/>
                  </a:cubicBezTo>
                  <a:cubicBezTo>
                    <a:pt x="100699" y="246639"/>
                    <a:pt x="132801" y="26153"/>
                    <a:pt x="134918" y="3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4023DCF7-5FC7-4BEC-9A10-89ABAEAE13C3}"/>
                </a:ext>
              </a:extLst>
            </p:cNvPr>
            <p:cNvSpPr/>
            <p:nvPr/>
          </p:nvSpPr>
          <p:spPr>
            <a:xfrm>
              <a:off x="3447404" y="6236411"/>
              <a:ext cx="258799" cy="221905"/>
            </a:xfrm>
            <a:custGeom>
              <a:avLst/>
              <a:gdLst>
                <a:gd name="connsiteX0" fmla="*/ 205434 w 258799"/>
                <a:gd name="connsiteY0" fmla="*/ 2464 h 221905"/>
                <a:gd name="connsiteX1" fmla="*/ 22871 w 258799"/>
                <a:gd name="connsiteY1" fmla="*/ 189789 h 221905"/>
                <a:gd name="connsiteX2" fmla="*/ 8584 w 258799"/>
                <a:gd name="connsiteY2" fmla="*/ 216777 h 221905"/>
                <a:gd name="connsiteX3" fmla="*/ 76846 w 258799"/>
                <a:gd name="connsiteY3" fmla="*/ 172327 h 221905"/>
                <a:gd name="connsiteX4" fmla="*/ 73671 w 258799"/>
                <a:gd name="connsiteY4" fmla="*/ 204077 h 221905"/>
                <a:gd name="connsiteX5" fmla="*/ 100659 w 258799"/>
                <a:gd name="connsiteY5" fmla="*/ 180264 h 221905"/>
                <a:gd name="connsiteX6" fmla="*/ 70496 w 258799"/>
                <a:gd name="connsiteY6" fmla="*/ 221539 h 221905"/>
                <a:gd name="connsiteX7" fmla="*/ 164159 w 258799"/>
                <a:gd name="connsiteY7" fmla="*/ 151689 h 221905"/>
                <a:gd name="connsiteX8" fmla="*/ 256234 w 258799"/>
                <a:gd name="connsiteY8" fmla="*/ 58027 h 221905"/>
                <a:gd name="connsiteX9" fmla="*/ 57796 w 258799"/>
                <a:gd name="connsiteY9" fmla="*/ 175502 h 221905"/>
                <a:gd name="connsiteX10" fmla="*/ 126059 w 258799"/>
                <a:gd name="connsiteY10" fmla="*/ 150102 h 221905"/>
                <a:gd name="connsiteX11" fmla="*/ 100659 w 258799"/>
                <a:gd name="connsiteY11" fmla="*/ 173914 h 221905"/>
                <a:gd name="connsiteX12" fmla="*/ 154634 w 258799"/>
                <a:gd name="connsiteY12" fmla="*/ 88189 h 221905"/>
                <a:gd name="connsiteX13" fmla="*/ 205434 w 258799"/>
                <a:gd name="connsiteY13" fmla="*/ 2464 h 22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99" h="221905">
                  <a:moveTo>
                    <a:pt x="205434" y="2464"/>
                  </a:moveTo>
                  <a:cubicBezTo>
                    <a:pt x="183474" y="19397"/>
                    <a:pt x="55679" y="154070"/>
                    <a:pt x="22871" y="189789"/>
                  </a:cubicBezTo>
                  <a:cubicBezTo>
                    <a:pt x="-9937" y="225508"/>
                    <a:pt x="-412" y="219687"/>
                    <a:pt x="8584" y="216777"/>
                  </a:cubicBezTo>
                  <a:cubicBezTo>
                    <a:pt x="17580" y="213867"/>
                    <a:pt x="65998" y="174444"/>
                    <a:pt x="76846" y="172327"/>
                  </a:cubicBezTo>
                  <a:cubicBezTo>
                    <a:pt x="87694" y="170210"/>
                    <a:pt x="69702" y="202754"/>
                    <a:pt x="73671" y="204077"/>
                  </a:cubicBezTo>
                  <a:cubicBezTo>
                    <a:pt x="77640" y="205400"/>
                    <a:pt x="101188" y="177354"/>
                    <a:pt x="100659" y="180264"/>
                  </a:cubicBezTo>
                  <a:cubicBezTo>
                    <a:pt x="100130" y="183174"/>
                    <a:pt x="59913" y="226302"/>
                    <a:pt x="70496" y="221539"/>
                  </a:cubicBezTo>
                  <a:cubicBezTo>
                    <a:pt x="81079" y="216777"/>
                    <a:pt x="133203" y="178941"/>
                    <a:pt x="164159" y="151689"/>
                  </a:cubicBezTo>
                  <a:cubicBezTo>
                    <a:pt x="195115" y="124437"/>
                    <a:pt x="273961" y="54058"/>
                    <a:pt x="256234" y="58027"/>
                  </a:cubicBezTo>
                  <a:cubicBezTo>
                    <a:pt x="238507" y="61996"/>
                    <a:pt x="79492" y="160156"/>
                    <a:pt x="57796" y="175502"/>
                  </a:cubicBezTo>
                  <a:cubicBezTo>
                    <a:pt x="36100" y="190848"/>
                    <a:pt x="118915" y="150367"/>
                    <a:pt x="126059" y="150102"/>
                  </a:cubicBezTo>
                  <a:cubicBezTo>
                    <a:pt x="133203" y="149837"/>
                    <a:pt x="95897" y="184233"/>
                    <a:pt x="100659" y="173914"/>
                  </a:cubicBezTo>
                  <a:cubicBezTo>
                    <a:pt x="105421" y="163595"/>
                    <a:pt x="154634" y="88189"/>
                    <a:pt x="154634" y="88189"/>
                  </a:cubicBezTo>
                  <a:cubicBezTo>
                    <a:pt x="171567" y="60408"/>
                    <a:pt x="227394" y="-14469"/>
                    <a:pt x="205434" y="2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D50BD8A1-BB08-491E-963D-85C5420DDB0F}"/>
                </a:ext>
              </a:extLst>
            </p:cNvPr>
            <p:cNvSpPr/>
            <p:nvPr/>
          </p:nvSpPr>
          <p:spPr>
            <a:xfrm>
              <a:off x="3554412" y="6249740"/>
              <a:ext cx="325198" cy="610140"/>
            </a:xfrm>
            <a:custGeom>
              <a:avLst/>
              <a:gdLst>
                <a:gd name="connsiteX0" fmla="*/ 1 w 325198"/>
                <a:gd name="connsiteY0" fmla="*/ 1835 h 610140"/>
                <a:gd name="connsiteX1" fmla="*/ 161926 w 325198"/>
                <a:gd name="connsiteY1" fmla="*/ 27235 h 610140"/>
                <a:gd name="connsiteX2" fmla="*/ 125413 w 325198"/>
                <a:gd name="connsiteY2" fmla="*/ 168523 h 610140"/>
                <a:gd name="connsiteX3" fmla="*/ 153988 w 325198"/>
                <a:gd name="connsiteY3" fmla="*/ 119310 h 610140"/>
                <a:gd name="connsiteX4" fmla="*/ 150813 w 325198"/>
                <a:gd name="connsiteY4" fmla="*/ 143123 h 610140"/>
                <a:gd name="connsiteX5" fmla="*/ 192088 w 325198"/>
                <a:gd name="connsiteY5" fmla="*/ 162173 h 610140"/>
                <a:gd name="connsiteX6" fmla="*/ 214313 w 325198"/>
                <a:gd name="connsiteY6" fmla="*/ 195510 h 610140"/>
                <a:gd name="connsiteX7" fmla="*/ 242888 w 325198"/>
                <a:gd name="connsiteY7" fmla="*/ 276473 h 610140"/>
                <a:gd name="connsiteX8" fmla="*/ 242888 w 325198"/>
                <a:gd name="connsiteY8" fmla="*/ 371723 h 610140"/>
                <a:gd name="connsiteX9" fmla="*/ 257176 w 325198"/>
                <a:gd name="connsiteY9" fmla="*/ 328860 h 610140"/>
                <a:gd name="connsiteX10" fmla="*/ 250826 w 325198"/>
                <a:gd name="connsiteY10" fmla="*/ 406648 h 610140"/>
                <a:gd name="connsiteX11" fmla="*/ 257176 w 325198"/>
                <a:gd name="connsiteY11" fmla="*/ 428873 h 610140"/>
                <a:gd name="connsiteX12" fmla="*/ 323851 w 325198"/>
                <a:gd name="connsiteY12" fmla="*/ 608260 h 610140"/>
                <a:gd name="connsiteX13" fmla="*/ 292101 w 325198"/>
                <a:gd name="connsiteY13" fmla="*/ 498723 h 610140"/>
                <a:gd name="connsiteX14" fmla="*/ 179388 w 325198"/>
                <a:gd name="connsiteY14" fmla="*/ 139948 h 610140"/>
                <a:gd name="connsiteX15" fmla="*/ 165101 w 325198"/>
                <a:gd name="connsiteY15" fmla="*/ 54223 h 610140"/>
                <a:gd name="connsiteX16" fmla="*/ 1 w 325198"/>
                <a:gd name="connsiteY16" fmla="*/ 1835 h 6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5198" h="610140">
                  <a:moveTo>
                    <a:pt x="1" y="1835"/>
                  </a:moveTo>
                  <a:cubicBezTo>
                    <a:pt x="-528" y="-2663"/>
                    <a:pt x="141024" y="-546"/>
                    <a:pt x="161926" y="27235"/>
                  </a:cubicBezTo>
                  <a:cubicBezTo>
                    <a:pt x="182828" y="55016"/>
                    <a:pt x="126736" y="153177"/>
                    <a:pt x="125413" y="168523"/>
                  </a:cubicBezTo>
                  <a:cubicBezTo>
                    <a:pt x="124090" y="183869"/>
                    <a:pt x="149755" y="123543"/>
                    <a:pt x="153988" y="119310"/>
                  </a:cubicBezTo>
                  <a:cubicBezTo>
                    <a:pt x="158221" y="115077"/>
                    <a:pt x="144463" y="135979"/>
                    <a:pt x="150813" y="143123"/>
                  </a:cubicBezTo>
                  <a:cubicBezTo>
                    <a:pt x="157163" y="150267"/>
                    <a:pt x="181505" y="153442"/>
                    <a:pt x="192088" y="162173"/>
                  </a:cubicBezTo>
                  <a:cubicBezTo>
                    <a:pt x="202671" y="170904"/>
                    <a:pt x="205846" y="176460"/>
                    <a:pt x="214313" y="195510"/>
                  </a:cubicBezTo>
                  <a:cubicBezTo>
                    <a:pt x="222780" y="214560"/>
                    <a:pt x="238126" y="247104"/>
                    <a:pt x="242888" y="276473"/>
                  </a:cubicBezTo>
                  <a:cubicBezTo>
                    <a:pt x="247650" y="305842"/>
                    <a:pt x="240507" y="362992"/>
                    <a:pt x="242888" y="371723"/>
                  </a:cubicBezTo>
                  <a:cubicBezTo>
                    <a:pt x="245269" y="380454"/>
                    <a:pt x="255853" y="323039"/>
                    <a:pt x="257176" y="328860"/>
                  </a:cubicBezTo>
                  <a:cubicBezTo>
                    <a:pt x="258499" y="334681"/>
                    <a:pt x="250826" y="389979"/>
                    <a:pt x="250826" y="406648"/>
                  </a:cubicBezTo>
                  <a:cubicBezTo>
                    <a:pt x="250826" y="423317"/>
                    <a:pt x="245005" y="395271"/>
                    <a:pt x="257176" y="428873"/>
                  </a:cubicBezTo>
                  <a:cubicBezTo>
                    <a:pt x="269347" y="462475"/>
                    <a:pt x="318030" y="596618"/>
                    <a:pt x="323851" y="608260"/>
                  </a:cubicBezTo>
                  <a:cubicBezTo>
                    <a:pt x="329672" y="619902"/>
                    <a:pt x="316178" y="576775"/>
                    <a:pt x="292101" y="498723"/>
                  </a:cubicBezTo>
                  <a:cubicBezTo>
                    <a:pt x="268024" y="420671"/>
                    <a:pt x="200555" y="214031"/>
                    <a:pt x="179388" y="139948"/>
                  </a:cubicBezTo>
                  <a:cubicBezTo>
                    <a:pt x="158221" y="65865"/>
                    <a:pt x="193147" y="78565"/>
                    <a:pt x="165101" y="54223"/>
                  </a:cubicBezTo>
                  <a:cubicBezTo>
                    <a:pt x="137055" y="29881"/>
                    <a:pt x="530" y="6333"/>
                    <a:pt x="1" y="1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D2CBB210-204C-4D9C-8670-04214B7E6A44}"/>
                </a:ext>
              </a:extLst>
            </p:cNvPr>
            <p:cNvSpPr/>
            <p:nvPr/>
          </p:nvSpPr>
          <p:spPr>
            <a:xfrm>
              <a:off x="3308145" y="6446702"/>
              <a:ext cx="414743" cy="211838"/>
            </a:xfrm>
            <a:custGeom>
              <a:avLst/>
              <a:gdLst>
                <a:gd name="connsiteX0" fmla="*/ 414543 w 414743"/>
                <a:gd name="connsiteY0" fmla="*/ 35061 h 211838"/>
                <a:gd name="connsiteX1" fmla="*/ 84343 w 414743"/>
                <a:gd name="connsiteY1" fmla="*/ 136 h 211838"/>
                <a:gd name="connsiteX2" fmla="*/ 247855 w 414743"/>
                <a:gd name="connsiteY2" fmla="*/ 23948 h 211838"/>
                <a:gd name="connsiteX3" fmla="*/ 312943 w 414743"/>
                <a:gd name="connsiteY3" fmla="*/ 49348 h 211838"/>
                <a:gd name="connsiteX4" fmla="*/ 325643 w 414743"/>
                <a:gd name="connsiteY4" fmla="*/ 101736 h 211838"/>
                <a:gd name="connsiteX5" fmla="*/ 222455 w 414743"/>
                <a:gd name="connsiteY5" fmla="*/ 117611 h 211838"/>
                <a:gd name="connsiteX6" fmla="*/ 130380 w 414743"/>
                <a:gd name="connsiteY6" fmla="*/ 139836 h 211838"/>
                <a:gd name="connsiteX7" fmla="*/ 205 w 414743"/>
                <a:gd name="connsiteY7" fmla="*/ 211273 h 211838"/>
                <a:gd name="connsiteX8" fmla="*/ 162130 w 414743"/>
                <a:gd name="connsiteY8" fmla="*/ 173173 h 211838"/>
                <a:gd name="connsiteX9" fmla="*/ 163718 w 414743"/>
                <a:gd name="connsiteY9" fmla="*/ 171586 h 211838"/>
                <a:gd name="connsiteX10" fmla="*/ 157368 w 414743"/>
                <a:gd name="connsiteY10" fmla="*/ 171586 h 211838"/>
                <a:gd name="connsiteX11" fmla="*/ 233568 w 414743"/>
                <a:gd name="connsiteY11" fmla="*/ 131898 h 211838"/>
                <a:gd name="connsiteX12" fmla="*/ 343105 w 414743"/>
                <a:gd name="connsiteY12" fmla="*/ 82686 h 211838"/>
                <a:gd name="connsiteX13" fmla="*/ 243093 w 414743"/>
                <a:gd name="connsiteY13" fmla="*/ 41411 h 211838"/>
                <a:gd name="connsiteX14" fmla="*/ 135143 w 414743"/>
                <a:gd name="connsiteY14" fmla="*/ 1723 h 211838"/>
                <a:gd name="connsiteX15" fmla="*/ 414543 w 414743"/>
                <a:gd name="connsiteY15" fmla="*/ 35061 h 2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4743" h="211838">
                  <a:moveTo>
                    <a:pt x="414543" y="35061"/>
                  </a:moveTo>
                  <a:cubicBezTo>
                    <a:pt x="406076" y="34796"/>
                    <a:pt x="112124" y="1988"/>
                    <a:pt x="84343" y="136"/>
                  </a:cubicBezTo>
                  <a:cubicBezTo>
                    <a:pt x="56562" y="-1716"/>
                    <a:pt x="209755" y="15746"/>
                    <a:pt x="247855" y="23948"/>
                  </a:cubicBezTo>
                  <a:cubicBezTo>
                    <a:pt x="285955" y="32150"/>
                    <a:pt x="299978" y="36383"/>
                    <a:pt x="312943" y="49348"/>
                  </a:cubicBezTo>
                  <a:cubicBezTo>
                    <a:pt x="325908" y="62313"/>
                    <a:pt x="340724" y="90359"/>
                    <a:pt x="325643" y="101736"/>
                  </a:cubicBezTo>
                  <a:cubicBezTo>
                    <a:pt x="310562" y="113113"/>
                    <a:pt x="254999" y="111261"/>
                    <a:pt x="222455" y="117611"/>
                  </a:cubicBezTo>
                  <a:cubicBezTo>
                    <a:pt x="189911" y="123961"/>
                    <a:pt x="167422" y="124226"/>
                    <a:pt x="130380" y="139836"/>
                  </a:cubicBezTo>
                  <a:cubicBezTo>
                    <a:pt x="93338" y="155446"/>
                    <a:pt x="-5087" y="205717"/>
                    <a:pt x="205" y="211273"/>
                  </a:cubicBezTo>
                  <a:cubicBezTo>
                    <a:pt x="5497" y="216829"/>
                    <a:pt x="134878" y="179787"/>
                    <a:pt x="162130" y="173173"/>
                  </a:cubicBezTo>
                  <a:cubicBezTo>
                    <a:pt x="189382" y="166559"/>
                    <a:pt x="164512" y="171851"/>
                    <a:pt x="163718" y="171586"/>
                  </a:cubicBezTo>
                  <a:cubicBezTo>
                    <a:pt x="162924" y="171322"/>
                    <a:pt x="145726" y="178201"/>
                    <a:pt x="157368" y="171586"/>
                  </a:cubicBezTo>
                  <a:cubicBezTo>
                    <a:pt x="169010" y="164971"/>
                    <a:pt x="202612" y="146715"/>
                    <a:pt x="233568" y="131898"/>
                  </a:cubicBezTo>
                  <a:cubicBezTo>
                    <a:pt x="264524" y="117081"/>
                    <a:pt x="341518" y="97767"/>
                    <a:pt x="343105" y="82686"/>
                  </a:cubicBezTo>
                  <a:cubicBezTo>
                    <a:pt x="344692" y="67605"/>
                    <a:pt x="277753" y="54905"/>
                    <a:pt x="243093" y="41411"/>
                  </a:cubicBezTo>
                  <a:cubicBezTo>
                    <a:pt x="208433" y="27917"/>
                    <a:pt x="109479" y="3575"/>
                    <a:pt x="135143" y="1723"/>
                  </a:cubicBezTo>
                  <a:cubicBezTo>
                    <a:pt x="160807" y="-129"/>
                    <a:pt x="423010" y="35326"/>
                    <a:pt x="414543" y="35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0C4198DE-028B-43AC-AA80-1DA090DA5FB7}"/>
                </a:ext>
              </a:extLst>
            </p:cNvPr>
            <p:cNvSpPr/>
            <p:nvPr/>
          </p:nvSpPr>
          <p:spPr>
            <a:xfrm>
              <a:off x="3316244" y="6442069"/>
              <a:ext cx="232086" cy="201620"/>
            </a:xfrm>
            <a:custGeom>
              <a:avLst/>
              <a:gdLst>
                <a:gd name="connsiteX0" fmla="*/ 231819 w 232086"/>
                <a:gd name="connsiteY0" fmla="*/ 6 h 201620"/>
                <a:gd name="connsiteX1" fmla="*/ 85769 w 232086"/>
                <a:gd name="connsiteY1" fmla="*/ 58744 h 201620"/>
                <a:gd name="connsiteX2" fmla="*/ 49256 w 232086"/>
                <a:gd name="connsiteY2" fmla="*/ 93669 h 201620"/>
                <a:gd name="connsiteX3" fmla="*/ 17506 w 232086"/>
                <a:gd name="connsiteY3" fmla="*/ 131769 h 201620"/>
                <a:gd name="connsiteX4" fmla="*/ 44 w 232086"/>
                <a:gd name="connsiteY4" fmla="*/ 201619 h 201620"/>
                <a:gd name="connsiteX5" fmla="*/ 22269 w 232086"/>
                <a:gd name="connsiteY5" fmla="*/ 133356 h 201620"/>
                <a:gd name="connsiteX6" fmla="*/ 119106 w 232086"/>
                <a:gd name="connsiteY6" fmla="*/ 55569 h 201620"/>
                <a:gd name="connsiteX7" fmla="*/ 231819 w 232086"/>
                <a:gd name="connsiteY7" fmla="*/ 6 h 20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86" h="201620">
                  <a:moveTo>
                    <a:pt x="231819" y="6"/>
                  </a:moveTo>
                  <a:cubicBezTo>
                    <a:pt x="226263" y="535"/>
                    <a:pt x="116196" y="43134"/>
                    <a:pt x="85769" y="58744"/>
                  </a:cubicBezTo>
                  <a:cubicBezTo>
                    <a:pt x="55342" y="74355"/>
                    <a:pt x="60633" y="81498"/>
                    <a:pt x="49256" y="93669"/>
                  </a:cubicBezTo>
                  <a:cubicBezTo>
                    <a:pt x="37879" y="105840"/>
                    <a:pt x="25708" y="113778"/>
                    <a:pt x="17506" y="131769"/>
                  </a:cubicBezTo>
                  <a:cubicBezTo>
                    <a:pt x="9304" y="149760"/>
                    <a:pt x="-750" y="201355"/>
                    <a:pt x="44" y="201619"/>
                  </a:cubicBezTo>
                  <a:cubicBezTo>
                    <a:pt x="838" y="201884"/>
                    <a:pt x="2425" y="157698"/>
                    <a:pt x="22269" y="133356"/>
                  </a:cubicBezTo>
                  <a:cubicBezTo>
                    <a:pt x="42113" y="109014"/>
                    <a:pt x="83123" y="78323"/>
                    <a:pt x="119106" y="55569"/>
                  </a:cubicBezTo>
                  <a:cubicBezTo>
                    <a:pt x="155089" y="32815"/>
                    <a:pt x="237375" y="-523"/>
                    <a:pt x="23181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04A3A731-FD08-41A1-8265-8C3477F4ED12}"/>
                </a:ext>
              </a:extLst>
            </p:cNvPr>
            <p:cNvSpPr/>
            <p:nvPr/>
          </p:nvSpPr>
          <p:spPr>
            <a:xfrm>
              <a:off x="3274833" y="6427747"/>
              <a:ext cx="356796" cy="216118"/>
            </a:xfrm>
            <a:custGeom>
              <a:avLst/>
              <a:gdLst>
                <a:gd name="connsiteX0" fmla="*/ 354192 w 356796"/>
                <a:gd name="connsiteY0" fmla="*/ 41 h 216118"/>
                <a:gd name="connsiteX1" fmla="*/ 4942 w 356796"/>
                <a:gd name="connsiteY1" fmla="*/ 34966 h 216118"/>
                <a:gd name="connsiteX2" fmla="*/ 144642 w 356796"/>
                <a:gd name="connsiteY2" fmla="*/ 34966 h 216118"/>
                <a:gd name="connsiteX3" fmla="*/ 85905 w 356796"/>
                <a:gd name="connsiteY3" fmla="*/ 84178 h 216118"/>
                <a:gd name="connsiteX4" fmla="*/ 12880 w 356796"/>
                <a:gd name="connsiteY4" fmla="*/ 214353 h 216118"/>
                <a:gd name="connsiteX5" fmla="*/ 46217 w 356796"/>
                <a:gd name="connsiteY5" fmla="*/ 152441 h 216118"/>
                <a:gd name="connsiteX6" fmla="*/ 143055 w 356796"/>
                <a:gd name="connsiteY6" fmla="*/ 52428 h 216118"/>
                <a:gd name="connsiteX7" fmla="*/ 125592 w 356796"/>
                <a:gd name="connsiteY7" fmla="*/ 49253 h 216118"/>
                <a:gd name="connsiteX8" fmla="*/ 162105 w 356796"/>
                <a:gd name="connsiteY8" fmla="*/ 42903 h 216118"/>
                <a:gd name="connsiteX9" fmla="*/ 354192 w 356796"/>
                <a:gd name="connsiteY9" fmla="*/ 41 h 21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796" h="216118">
                  <a:moveTo>
                    <a:pt x="354192" y="41"/>
                  </a:moveTo>
                  <a:cubicBezTo>
                    <a:pt x="327998" y="-1282"/>
                    <a:pt x="39867" y="29145"/>
                    <a:pt x="4942" y="34966"/>
                  </a:cubicBezTo>
                  <a:cubicBezTo>
                    <a:pt x="-29983" y="40787"/>
                    <a:pt x="131148" y="26764"/>
                    <a:pt x="144642" y="34966"/>
                  </a:cubicBezTo>
                  <a:cubicBezTo>
                    <a:pt x="158136" y="43168"/>
                    <a:pt x="107865" y="54280"/>
                    <a:pt x="85905" y="84178"/>
                  </a:cubicBezTo>
                  <a:cubicBezTo>
                    <a:pt x="63945" y="114076"/>
                    <a:pt x="19495" y="202976"/>
                    <a:pt x="12880" y="214353"/>
                  </a:cubicBezTo>
                  <a:cubicBezTo>
                    <a:pt x="6265" y="225730"/>
                    <a:pt x="24521" y="179428"/>
                    <a:pt x="46217" y="152441"/>
                  </a:cubicBezTo>
                  <a:cubicBezTo>
                    <a:pt x="67913" y="125454"/>
                    <a:pt x="129826" y="69626"/>
                    <a:pt x="143055" y="52428"/>
                  </a:cubicBezTo>
                  <a:cubicBezTo>
                    <a:pt x="156284" y="35230"/>
                    <a:pt x="122417" y="50840"/>
                    <a:pt x="125592" y="49253"/>
                  </a:cubicBezTo>
                  <a:cubicBezTo>
                    <a:pt x="128767" y="47666"/>
                    <a:pt x="122947" y="52163"/>
                    <a:pt x="162105" y="42903"/>
                  </a:cubicBezTo>
                  <a:cubicBezTo>
                    <a:pt x="201263" y="33643"/>
                    <a:pt x="380386" y="1364"/>
                    <a:pt x="354192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E7E19863-1807-434C-ADFE-ED6290D01676}"/>
                </a:ext>
              </a:extLst>
            </p:cNvPr>
            <p:cNvSpPr/>
            <p:nvPr/>
          </p:nvSpPr>
          <p:spPr>
            <a:xfrm>
              <a:off x="3308729" y="6553467"/>
              <a:ext cx="220931" cy="55499"/>
            </a:xfrm>
            <a:custGeom>
              <a:avLst/>
              <a:gdLst>
                <a:gd name="connsiteX0" fmla="*/ 1209 w 220931"/>
                <a:gd name="connsiteY0" fmla="*/ 55296 h 55499"/>
                <a:gd name="connsiteX1" fmla="*/ 115509 w 220931"/>
                <a:gd name="connsiteY1" fmla="*/ 4496 h 55499"/>
                <a:gd name="connsiteX2" fmla="*/ 220284 w 220931"/>
                <a:gd name="connsiteY2" fmla="*/ 4496 h 55499"/>
                <a:gd name="connsiteX3" fmla="*/ 64709 w 220931"/>
                <a:gd name="connsiteY3" fmla="*/ 21958 h 55499"/>
                <a:gd name="connsiteX4" fmla="*/ 1209 w 220931"/>
                <a:gd name="connsiteY4" fmla="*/ 55296 h 5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31" h="55499">
                  <a:moveTo>
                    <a:pt x="1209" y="55296"/>
                  </a:moveTo>
                  <a:cubicBezTo>
                    <a:pt x="9676" y="52386"/>
                    <a:pt x="78997" y="12963"/>
                    <a:pt x="115509" y="4496"/>
                  </a:cubicBezTo>
                  <a:cubicBezTo>
                    <a:pt x="152022" y="-3971"/>
                    <a:pt x="228751" y="1586"/>
                    <a:pt x="220284" y="4496"/>
                  </a:cubicBezTo>
                  <a:cubicBezTo>
                    <a:pt x="211817" y="7406"/>
                    <a:pt x="99105" y="14814"/>
                    <a:pt x="64709" y="21958"/>
                  </a:cubicBezTo>
                  <a:cubicBezTo>
                    <a:pt x="30313" y="29102"/>
                    <a:pt x="-7258" y="58206"/>
                    <a:pt x="1209" y="55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E1D86C14-6DC1-4DCE-9A82-93AF702CAA56}"/>
                </a:ext>
              </a:extLst>
            </p:cNvPr>
            <p:cNvSpPr/>
            <p:nvPr/>
          </p:nvSpPr>
          <p:spPr>
            <a:xfrm>
              <a:off x="3475542" y="6629293"/>
              <a:ext cx="98577" cy="384466"/>
            </a:xfrm>
            <a:custGeom>
              <a:avLst/>
              <a:gdLst>
                <a:gd name="connsiteX0" fmla="*/ 77283 w 98577"/>
                <a:gd name="connsiteY0" fmla="*/ 107 h 384466"/>
                <a:gd name="connsiteX1" fmla="*/ 12196 w 98577"/>
                <a:gd name="connsiteY1" fmla="*/ 114407 h 384466"/>
                <a:gd name="connsiteX2" fmla="*/ 10608 w 98577"/>
                <a:gd name="connsiteY2" fmla="*/ 155682 h 384466"/>
                <a:gd name="connsiteX3" fmla="*/ 7433 w 98577"/>
                <a:gd name="connsiteY3" fmla="*/ 214420 h 384466"/>
                <a:gd name="connsiteX4" fmla="*/ 77283 w 98577"/>
                <a:gd name="connsiteY4" fmla="*/ 365232 h 384466"/>
                <a:gd name="connsiteX5" fmla="*/ 74108 w 98577"/>
                <a:gd name="connsiteY5" fmla="*/ 362057 h 384466"/>
                <a:gd name="connsiteX6" fmla="*/ 97921 w 98577"/>
                <a:gd name="connsiteY6" fmla="*/ 384282 h 384466"/>
                <a:gd name="connsiteX7" fmla="*/ 43946 w 98577"/>
                <a:gd name="connsiteY7" fmla="*/ 347770 h 384466"/>
                <a:gd name="connsiteX8" fmla="*/ 13783 w 98577"/>
                <a:gd name="connsiteY8" fmla="*/ 290620 h 384466"/>
                <a:gd name="connsiteX9" fmla="*/ 4258 w 98577"/>
                <a:gd name="connsiteY9" fmla="*/ 96945 h 384466"/>
                <a:gd name="connsiteX10" fmla="*/ 77283 w 98577"/>
                <a:gd name="connsiteY10" fmla="*/ 107 h 38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77" h="384466">
                  <a:moveTo>
                    <a:pt x="77283" y="107"/>
                  </a:moveTo>
                  <a:cubicBezTo>
                    <a:pt x="78606" y="3017"/>
                    <a:pt x="23308" y="88478"/>
                    <a:pt x="12196" y="114407"/>
                  </a:cubicBezTo>
                  <a:cubicBezTo>
                    <a:pt x="1083" y="140336"/>
                    <a:pt x="11402" y="139013"/>
                    <a:pt x="10608" y="155682"/>
                  </a:cubicBezTo>
                  <a:cubicBezTo>
                    <a:pt x="9814" y="172351"/>
                    <a:pt x="-3680" y="179495"/>
                    <a:pt x="7433" y="214420"/>
                  </a:cubicBezTo>
                  <a:cubicBezTo>
                    <a:pt x="18545" y="249345"/>
                    <a:pt x="66171" y="340626"/>
                    <a:pt x="77283" y="365232"/>
                  </a:cubicBezTo>
                  <a:cubicBezTo>
                    <a:pt x="88395" y="389838"/>
                    <a:pt x="70668" y="358882"/>
                    <a:pt x="74108" y="362057"/>
                  </a:cubicBezTo>
                  <a:cubicBezTo>
                    <a:pt x="77548" y="365232"/>
                    <a:pt x="102948" y="386663"/>
                    <a:pt x="97921" y="384282"/>
                  </a:cubicBezTo>
                  <a:cubicBezTo>
                    <a:pt x="92894" y="381901"/>
                    <a:pt x="57969" y="363380"/>
                    <a:pt x="43946" y="347770"/>
                  </a:cubicBezTo>
                  <a:cubicBezTo>
                    <a:pt x="29923" y="332160"/>
                    <a:pt x="20398" y="332424"/>
                    <a:pt x="13783" y="290620"/>
                  </a:cubicBezTo>
                  <a:cubicBezTo>
                    <a:pt x="7168" y="248816"/>
                    <a:pt x="-7119" y="139807"/>
                    <a:pt x="4258" y="96945"/>
                  </a:cubicBezTo>
                  <a:cubicBezTo>
                    <a:pt x="15635" y="54083"/>
                    <a:pt x="75960" y="-2803"/>
                    <a:pt x="77283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F96DA0F4-9AF6-4122-962B-DCED2DEFAAFB}"/>
                </a:ext>
              </a:extLst>
            </p:cNvPr>
            <p:cNvSpPr/>
            <p:nvPr/>
          </p:nvSpPr>
          <p:spPr>
            <a:xfrm>
              <a:off x="3431805" y="6646505"/>
              <a:ext cx="511010" cy="381975"/>
            </a:xfrm>
            <a:custGeom>
              <a:avLst/>
              <a:gdLst>
                <a:gd name="connsiteX0" fmla="*/ 109908 w 511010"/>
                <a:gd name="connsiteY0" fmla="*/ 358 h 381975"/>
                <a:gd name="connsiteX1" fmla="*/ 19420 w 511010"/>
                <a:gd name="connsiteY1" fmla="*/ 111483 h 381975"/>
                <a:gd name="connsiteX2" fmla="*/ 38470 w 511010"/>
                <a:gd name="connsiteY2" fmla="*/ 227370 h 381975"/>
                <a:gd name="connsiteX3" fmla="*/ 74983 w 511010"/>
                <a:gd name="connsiteY3" fmla="*/ 328970 h 381975"/>
                <a:gd name="connsiteX4" fmla="*/ 111495 w 511010"/>
                <a:gd name="connsiteY4" fmla="*/ 370245 h 381975"/>
                <a:gd name="connsiteX5" fmla="*/ 203570 w 511010"/>
                <a:gd name="connsiteY5" fmla="*/ 354370 h 381975"/>
                <a:gd name="connsiteX6" fmla="*/ 317870 w 511010"/>
                <a:gd name="connsiteY6" fmla="*/ 381358 h 381975"/>
                <a:gd name="connsiteX7" fmla="*/ 509958 w 511010"/>
                <a:gd name="connsiteY7" fmla="*/ 322620 h 381975"/>
                <a:gd name="connsiteX8" fmla="*/ 382958 w 511010"/>
                <a:gd name="connsiteY8" fmla="*/ 348020 h 381975"/>
                <a:gd name="connsiteX9" fmla="*/ 133720 w 511010"/>
                <a:gd name="connsiteY9" fmla="*/ 368658 h 381975"/>
                <a:gd name="connsiteX10" fmla="*/ 370 w 511010"/>
                <a:gd name="connsiteY10" fmla="*/ 149583 h 381975"/>
                <a:gd name="connsiteX11" fmla="*/ 109908 w 511010"/>
                <a:gd name="connsiteY11" fmla="*/ 358 h 3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10" h="381975">
                  <a:moveTo>
                    <a:pt x="109908" y="358"/>
                  </a:moveTo>
                  <a:cubicBezTo>
                    <a:pt x="113083" y="-5992"/>
                    <a:pt x="31326" y="73648"/>
                    <a:pt x="19420" y="111483"/>
                  </a:cubicBezTo>
                  <a:cubicBezTo>
                    <a:pt x="7514" y="149318"/>
                    <a:pt x="29210" y="191122"/>
                    <a:pt x="38470" y="227370"/>
                  </a:cubicBezTo>
                  <a:cubicBezTo>
                    <a:pt x="47730" y="263618"/>
                    <a:pt x="62812" y="305158"/>
                    <a:pt x="74983" y="328970"/>
                  </a:cubicBezTo>
                  <a:cubicBezTo>
                    <a:pt x="87154" y="352783"/>
                    <a:pt x="90064" y="366012"/>
                    <a:pt x="111495" y="370245"/>
                  </a:cubicBezTo>
                  <a:cubicBezTo>
                    <a:pt x="132926" y="374478"/>
                    <a:pt x="169174" y="352518"/>
                    <a:pt x="203570" y="354370"/>
                  </a:cubicBezTo>
                  <a:cubicBezTo>
                    <a:pt x="237966" y="356222"/>
                    <a:pt x="266805" y="386650"/>
                    <a:pt x="317870" y="381358"/>
                  </a:cubicBezTo>
                  <a:cubicBezTo>
                    <a:pt x="368935" y="376066"/>
                    <a:pt x="499110" y="328176"/>
                    <a:pt x="509958" y="322620"/>
                  </a:cubicBezTo>
                  <a:cubicBezTo>
                    <a:pt x="520806" y="317064"/>
                    <a:pt x="445664" y="340347"/>
                    <a:pt x="382958" y="348020"/>
                  </a:cubicBezTo>
                  <a:cubicBezTo>
                    <a:pt x="320252" y="355693"/>
                    <a:pt x="197485" y="401731"/>
                    <a:pt x="133720" y="368658"/>
                  </a:cubicBezTo>
                  <a:cubicBezTo>
                    <a:pt x="69955" y="335585"/>
                    <a:pt x="8043" y="205410"/>
                    <a:pt x="370" y="149583"/>
                  </a:cubicBezTo>
                  <a:cubicBezTo>
                    <a:pt x="-7303" y="93756"/>
                    <a:pt x="106733" y="6708"/>
                    <a:pt x="109908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A732284E-204E-4D0C-AB18-B41C41882299}"/>
                </a:ext>
              </a:extLst>
            </p:cNvPr>
            <p:cNvSpPr/>
            <p:nvPr/>
          </p:nvSpPr>
          <p:spPr>
            <a:xfrm>
              <a:off x="3423949" y="6610856"/>
              <a:ext cx="346224" cy="379688"/>
            </a:xfrm>
            <a:custGeom>
              <a:avLst/>
              <a:gdLst>
                <a:gd name="connsiteX0" fmla="*/ 289 w 346224"/>
                <a:gd name="connsiteY0" fmla="*/ 5844 h 379688"/>
                <a:gd name="connsiteX1" fmla="*/ 135226 w 346224"/>
                <a:gd name="connsiteY1" fmla="*/ 93157 h 379688"/>
                <a:gd name="connsiteX2" fmla="*/ 338426 w 346224"/>
                <a:gd name="connsiteY2" fmla="*/ 374144 h 379688"/>
                <a:gd name="connsiteX3" fmla="*/ 303501 w 346224"/>
                <a:gd name="connsiteY3" fmla="*/ 278894 h 379688"/>
                <a:gd name="connsiteX4" fmla="*/ 297151 w 346224"/>
                <a:gd name="connsiteY4" fmla="*/ 264607 h 379688"/>
                <a:gd name="connsiteX5" fmla="*/ 165389 w 346224"/>
                <a:gd name="connsiteY5" fmla="*/ 83632 h 379688"/>
                <a:gd name="connsiteX6" fmla="*/ 132051 w 346224"/>
                <a:gd name="connsiteY6" fmla="*/ 56644 h 379688"/>
                <a:gd name="connsiteX7" fmla="*/ 244764 w 346224"/>
                <a:gd name="connsiteY7" fmla="*/ 94744 h 379688"/>
                <a:gd name="connsiteX8" fmla="*/ 90776 w 346224"/>
                <a:gd name="connsiteY8" fmla="*/ 24894 h 379688"/>
                <a:gd name="connsiteX9" fmla="*/ 98714 w 346224"/>
                <a:gd name="connsiteY9" fmla="*/ 10607 h 379688"/>
                <a:gd name="connsiteX10" fmla="*/ 289 w 346224"/>
                <a:gd name="connsiteY10" fmla="*/ 5844 h 37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224" h="379688">
                  <a:moveTo>
                    <a:pt x="289" y="5844"/>
                  </a:moveTo>
                  <a:cubicBezTo>
                    <a:pt x="6374" y="19602"/>
                    <a:pt x="78870" y="31774"/>
                    <a:pt x="135226" y="93157"/>
                  </a:cubicBezTo>
                  <a:cubicBezTo>
                    <a:pt x="191582" y="154540"/>
                    <a:pt x="310380" y="343188"/>
                    <a:pt x="338426" y="374144"/>
                  </a:cubicBezTo>
                  <a:cubicBezTo>
                    <a:pt x="366472" y="405100"/>
                    <a:pt x="310380" y="297150"/>
                    <a:pt x="303501" y="278894"/>
                  </a:cubicBezTo>
                  <a:cubicBezTo>
                    <a:pt x="296622" y="260638"/>
                    <a:pt x="320170" y="297151"/>
                    <a:pt x="297151" y="264607"/>
                  </a:cubicBezTo>
                  <a:cubicBezTo>
                    <a:pt x="274132" y="232063"/>
                    <a:pt x="192906" y="118292"/>
                    <a:pt x="165389" y="83632"/>
                  </a:cubicBezTo>
                  <a:cubicBezTo>
                    <a:pt x="137872" y="48972"/>
                    <a:pt x="118822" y="54792"/>
                    <a:pt x="132051" y="56644"/>
                  </a:cubicBezTo>
                  <a:cubicBezTo>
                    <a:pt x="145280" y="58496"/>
                    <a:pt x="251643" y="100036"/>
                    <a:pt x="244764" y="94744"/>
                  </a:cubicBezTo>
                  <a:cubicBezTo>
                    <a:pt x="237885" y="89452"/>
                    <a:pt x="115118" y="38917"/>
                    <a:pt x="90776" y="24894"/>
                  </a:cubicBezTo>
                  <a:cubicBezTo>
                    <a:pt x="66434" y="10871"/>
                    <a:pt x="111414" y="14840"/>
                    <a:pt x="98714" y="10607"/>
                  </a:cubicBezTo>
                  <a:cubicBezTo>
                    <a:pt x="86014" y="6374"/>
                    <a:pt x="-5796" y="-7914"/>
                    <a:pt x="289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8EF00AC4-AA4A-42EE-AC90-96F3775F961A}"/>
                </a:ext>
              </a:extLst>
            </p:cNvPr>
            <p:cNvSpPr/>
            <p:nvPr/>
          </p:nvSpPr>
          <p:spPr>
            <a:xfrm>
              <a:off x="3611416" y="6499059"/>
              <a:ext cx="195427" cy="465813"/>
            </a:xfrm>
            <a:custGeom>
              <a:avLst/>
              <a:gdLst>
                <a:gd name="connsiteX0" fmla="*/ 68409 w 195427"/>
                <a:gd name="connsiteY0" fmla="*/ 166 h 465813"/>
                <a:gd name="connsiteX1" fmla="*/ 60472 w 195427"/>
                <a:gd name="connsiteY1" fmla="*/ 139866 h 465813"/>
                <a:gd name="connsiteX2" fmla="*/ 62059 w 195427"/>
                <a:gd name="connsiteY2" fmla="*/ 243054 h 465813"/>
                <a:gd name="connsiteX3" fmla="*/ 43009 w 195427"/>
                <a:gd name="connsiteY3" fmla="*/ 263691 h 465813"/>
                <a:gd name="connsiteX4" fmla="*/ 57297 w 195427"/>
                <a:gd name="connsiteY4" fmla="*/ 246229 h 465813"/>
                <a:gd name="connsiteX5" fmla="*/ 85872 w 195427"/>
                <a:gd name="connsiteY5" fmla="*/ 314491 h 465813"/>
                <a:gd name="connsiteX6" fmla="*/ 162072 w 195427"/>
                <a:gd name="connsiteY6" fmla="*/ 412916 h 465813"/>
                <a:gd name="connsiteX7" fmla="*/ 195409 w 195427"/>
                <a:gd name="connsiteY7" fmla="*/ 268454 h 465813"/>
                <a:gd name="connsiteX8" fmla="*/ 166834 w 195427"/>
                <a:gd name="connsiteY8" fmla="*/ 465304 h 465813"/>
                <a:gd name="connsiteX9" fmla="*/ 173184 w 195427"/>
                <a:gd name="connsiteY9" fmla="*/ 325604 h 465813"/>
                <a:gd name="connsiteX10" fmla="*/ 125559 w 195427"/>
                <a:gd name="connsiteY10" fmla="*/ 331954 h 465813"/>
                <a:gd name="connsiteX11" fmla="*/ 85872 w 195427"/>
                <a:gd name="connsiteY11" fmla="*/ 274804 h 465813"/>
                <a:gd name="connsiteX12" fmla="*/ 85872 w 195427"/>
                <a:gd name="connsiteY12" fmla="*/ 146216 h 465813"/>
                <a:gd name="connsiteX13" fmla="*/ 147 w 195427"/>
                <a:gd name="connsiteY13" fmla="*/ 119229 h 465813"/>
                <a:gd name="connsiteX14" fmla="*/ 65234 w 195427"/>
                <a:gd name="connsiteY14" fmla="*/ 111291 h 465813"/>
                <a:gd name="connsiteX15" fmla="*/ 68409 w 195427"/>
                <a:gd name="connsiteY15" fmla="*/ 166 h 4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427" h="465813">
                  <a:moveTo>
                    <a:pt x="68409" y="166"/>
                  </a:moveTo>
                  <a:cubicBezTo>
                    <a:pt x="67615" y="4928"/>
                    <a:pt x="61530" y="99385"/>
                    <a:pt x="60472" y="139866"/>
                  </a:cubicBezTo>
                  <a:cubicBezTo>
                    <a:pt x="59414" y="180347"/>
                    <a:pt x="64969" y="222417"/>
                    <a:pt x="62059" y="243054"/>
                  </a:cubicBezTo>
                  <a:cubicBezTo>
                    <a:pt x="59149" y="263691"/>
                    <a:pt x="43803" y="263162"/>
                    <a:pt x="43009" y="263691"/>
                  </a:cubicBezTo>
                  <a:cubicBezTo>
                    <a:pt x="42215" y="264220"/>
                    <a:pt x="50153" y="237762"/>
                    <a:pt x="57297" y="246229"/>
                  </a:cubicBezTo>
                  <a:cubicBezTo>
                    <a:pt x="64441" y="254696"/>
                    <a:pt x="68410" y="286710"/>
                    <a:pt x="85872" y="314491"/>
                  </a:cubicBezTo>
                  <a:cubicBezTo>
                    <a:pt x="103334" y="342272"/>
                    <a:pt x="143816" y="420589"/>
                    <a:pt x="162072" y="412916"/>
                  </a:cubicBezTo>
                  <a:cubicBezTo>
                    <a:pt x="180328" y="405243"/>
                    <a:pt x="194615" y="259723"/>
                    <a:pt x="195409" y="268454"/>
                  </a:cubicBezTo>
                  <a:cubicBezTo>
                    <a:pt x="196203" y="277185"/>
                    <a:pt x="170538" y="455779"/>
                    <a:pt x="166834" y="465304"/>
                  </a:cubicBezTo>
                  <a:cubicBezTo>
                    <a:pt x="163130" y="474829"/>
                    <a:pt x="180063" y="347829"/>
                    <a:pt x="173184" y="325604"/>
                  </a:cubicBezTo>
                  <a:cubicBezTo>
                    <a:pt x="166305" y="303379"/>
                    <a:pt x="140111" y="340421"/>
                    <a:pt x="125559" y="331954"/>
                  </a:cubicBezTo>
                  <a:cubicBezTo>
                    <a:pt x="111007" y="323487"/>
                    <a:pt x="92487" y="305760"/>
                    <a:pt x="85872" y="274804"/>
                  </a:cubicBezTo>
                  <a:cubicBezTo>
                    <a:pt x="79258" y="243848"/>
                    <a:pt x="100159" y="172145"/>
                    <a:pt x="85872" y="146216"/>
                  </a:cubicBezTo>
                  <a:cubicBezTo>
                    <a:pt x="71585" y="120287"/>
                    <a:pt x="3587" y="125050"/>
                    <a:pt x="147" y="119229"/>
                  </a:cubicBezTo>
                  <a:cubicBezTo>
                    <a:pt x="-3293" y="113408"/>
                    <a:pt x="54386" y="128224"/>
                    <a:pt x="65234" y="111291"/>
                  </a:cubicBezTo>
                  <a:cubicBezTo>
                    <a:pt x="76082" y="94358"/>
                    <a:pt x="69203" y="-4596"/>
                    <a:pt x="68409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4BE8EE7E-4B4A-45FC-9DF8-E56947265EEA}"/>
                </a:ext>
              </a:extLst>
            </p:cNvPr>
            <p:cNvSpPr/>
            <p:nvPr/>
          </p:nvSpPr>
          <p:spPr>
            <a:xfrm>
              <a:off x="3647863" y="6529321"/>
              <a:ext cx="190721" cy="424614"/>
            </a:xfrm>
            <a:custGeom>
              <a:avLst/>
              <a:gdLst>
                <a:gd name="connsiteX0" fmla="*/ 147850 w 190721"/>
                <a:gd name="connsiteY0" fmla="*/ 67 h 424614"/>
                <a:gd name="connsiteX1" fmla="*/ 131975 w 190721"/>
                <a:gd name="connsiteY1" fmla="*/ 212792 h 424614"/>
                <a:gd name="connsiteX2" fmla="*/ 76412 w 190721"/>
                <a:gd name="connsiteY2" fmla="*/ 266767 h 424614"/>
                <a:gd name="connsiteX3" fmla="*/ 152612 w 190721"/>
                <a:gd name="connsiteY3" fmla="*/ 188979 h 424614"/>
                <a:gd name="connsiteX4" fmla="*/ 136737 w 190721"/>
                <a:gd name="connsiteY4" fmla="*/ 277879 h 424614"/>
                <a:gd name="connsiteX5" fmla="*/ 190712 w 190721"/>
                <a:gd name="connsiteY5" fmla="*/ 408054 h 424614"/>
                <a:gd name="connsiteX6" fmla="*/ 141500 w 190721"/>
                <a:gd name="connsiteY6" fmla="*/ 393767 h 424614"/>
                <a:gd name="connsiteX7" fmla="*/ 212 w 190721"/>
                <a:gd name="connsiteY7" fmla="*/ 352492 h 424614"/>
                <a:gd name="connsiteX8" fmla="*/ 176425 w 190721"/>
                <a:gd name="connsiteY8" fmla="*/ 390592 h 424614"/>
                <a:gd name="connsiteX9" fmla="*/ 170075 w 190721"/>
                <a:gd name="connsiteY9" fmla="*/ 423929 h 424614"/>
                <a:gd name="connsiteX10" fmla="*/ 181187 w 190721"/>
                <a:gd name="connsiteY10" fmla="*/ 358842 h 424614"/>
                <a:gd name="connsiteX11" fmla="*/ 139912 w 190721"/>
                <a:gd name="connsiteY11" fmla="*/ 236604 h 424614"/>
                <a:gd name="connsiteX12" fmla="*/ 147850 w 190721"/>
                <a:gd name="connsiteY12" fmla="*/ 67 h 42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721" h="424614">
                  <a:moveTo>
                    <a:pt x="147850" y="67"/>
                  </a:moveTo>
                  <a:cubicBezTo>
                    <a:pt x="146527" y="-3902"/>
                    <a:pt x="143881" y="168342"/>
                    <a:pt x="131975" y="212792"/>
                  </a:cubicBezTo>
                  <a:cubicBezTo>
                    <a:pt x="120069" y="257242"/>
                    <a:pt x="72973" y="270736"/>
                    <a:pt x="76412" y="266767"/>
                  </a:cubicBezTo>
                  <a:cubicBezTo>
                    <a:pt x="79851" y="262798"/>
                    <a:pt x="142558" y="187127"/>
                    <a:pt x="152612" y="188979"/>
                  </a:cubicBezTo>
                  <a:cubicBezTo>
                    <a:pt x="162666" y="190831"/>
                    <a:pt x="130387" y="241367"/>
                    <a:pt x="136737" y="277879"/>
                  </a:cubicBezTo>
                  <a:cubicBezTo>
                    <a:pt x="143087" y="314391"/>
                    <a:pt x="189918" y="388739"/>
                    <a:pt x="190712" y="408054"/>
                  </a:cubicBezTo>
                  <a:cubicBezTo>
                    <a:pt x="191506" y="427369"/>
                    <a:pt x="141500" y="393767"/>
                    <a:pt x="141500" y="393767"/>
                  </a:cubicBezTo>
                  <a:cubicBezTo>
                    <a:pt x="109750" y="384507"/>
                    <a:pt x="-5609" y="353021"/>
                    <a:pt x="212" y="352492"/>
                  </a:cubicBezTo>
                  <a:cubicBezTo>
                    <a:pt x="6033" y="351963"/>
                    <a:pt x="148115" y="378686"/>
                    <a:pt x="176425" y="390592"/>
                  </a:cubicBezTo>
                  <a:cubicBezTo>
                    <a:pt x="204735" y="402498"/>
                    <a:pt x="169281" y="429221"/>
                    <a:pt x="170075" y="423929"/>
                  </a:cubicBezTo>
                  <a:cubicBezTo>
                    <a:pt x="170869" y="418637"/>
                    <a:pt x="186214" y="390063"/>
                    <a:pt x="181187" y="358842"/>
                  </a:cubicBezTo>
                  <a:cubicBezTo>
                    <a:pt x="176160" y="327621"/>
                    <a:pt x="142558" y="294019"/>
                    <a:pt x="139912" y="236604"/>
                  </a:cubicBezTo>
                  <a:cubicBezTo>
                    <a:pt x="137266" y="179189"/>
                    <a:pt x="149173" y="4036"/>
                    <a:pt x="14785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BF1A97BA-9A07-4F9D-87B7-16E9951B8CCA}"/>
                </a:ext>
              </a:extLst>
            </p:cNvPr>
            <p:cNvSpPr/>
            <p:nvPr/>
          </p:nvSpPr>
          <p:spPr>
            <a:xfrm>
              <a:off x="3536878" y="6387253"/>
              <a:ext cx="133484" cy="234254"/>
            </a:xfrm>
            <a:custGeom>
              <a:avLst/>
              <a:gdLst>
                <a:gd name="connsiteX0" fmla="*/ 22297 w 133484"/>
                <a:gd name="connsiteY0" fmla="*/ 847 h 234254"/>
                <a:gd name="connsiteX1" fmla="*/ 88972 w 133484"/>
                <a:gd name="connsiteY1" fmla="*/ 89747 h 234254"/>
                <a:gd name="connsiteX2" fmla="*/ 98497 w 133484"/>
                <a:gd name="connsiteY2" fmla="*/ 175472 h 234254"/>
                <a:gd name="connsiteX3" fmla="*/ 39760 w 133484"/>
                <a:gd name="connsiteY3" fmla="*/ 184997 h 234254"/>
                <a:gd name="connsiteX4" fmla="*/ 72 w 133484"/>
                <a:gd name="connsiteY4" fmla="*/ 234210 h 234254"/>
                <a:gd name="connsiteX5" fmla="*/ 49285 w 133484"/>
                <a:gd name="connsiteY5" fmla="*/ 175472 h 234254"/>
                <a:gd name="connsiteX6" fmla="*/ 96910 w 133484"/>
                <a:gd name="connsiteY6" fmla="*/ 218335 h 234254"/>
                <a:gd name="connsiteX7" fmla="*/ 123897 w 133484"/>
                <a:gd name="connsiteY7" fmla="*/ 189760 h 234254"/>
                <a:gd name="connsiteX8" fmla="*/ 127072 w 133484"/>
                <a:gd name="connsiteY8" fmla="*/ 145310 h 234254"/>
                <a:gd name="connsiteX9" fmla="*/ 22297 w 133484"/>
                <a:gd name="connsiteY9" fmla="*/ 847 h 23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484" h="234254">
                  <a:moveTo>
                    <a:pt x="22297" y="847"/>
                  </a:moveTo>
                  <a:cubicBezTo>
                    <a:pt x="15947" y="-8414"/>
                    <a:pt x="76272" y="60643"/>
                    <a:pt x="88972" y="89747"/>
                  </a:cubicBezTo>
                  <a:cubicBezTo>
                    <a:pt x="101672" y="118851"/>
                    <a:pt x="106699" y="159597"/>
                    <a:pt x="98497" y="175472"/>
                  </a:cubicBezTo>
                  <a:cubicBezTo>
                    <a:pt x="90295" y="191347"/>
                    <a:pt x="56164" y="175207"/>
                    <a:pt x="39760" y="184997"/>
                  </a:cubicBezTo>
                  <a:cubicBezTo>
                    <a:pt x="23356" y="194787"/>
                    <a:pt x="-1515" y="235797"/>
                    <a:pt x="72" y="234210"/>
                  </a:cubicBezTo>
                  <a:cubicBezTo>
                    <a:pt x="1659" y="232623"/>
                    <a:pt x="33145" y="178118"/>
                    <a:pt x="49285" y="175472"/>
                  </a:cubicBezTo>
                  <a:cubicBezTo>
                    <a:pt x="65425" y="172826"/>
                    <a:pt x="84475" y="215954"/>
                    <a:pt x="96910" y="218335"/>
                  </a:cubicBezTo>
                  <a:cubicBezTo>
                    <a:pt x="109345" y="220716"/>
                    <a:pt x="118870" y="201931"/>
                    <a:pt x="123897" y="189760"/>
                  </a:cubicBezTo>
                  <a:cubicBezTo>
                    <a:pt x="128924" y="177589"/>
                    <a:pt x="140830" y="172562"/>
                    <a:pt x="127072" y="145310"/>
                  </a:cubicBezTo>
                  <a:cubicBezTo>
                    <a:pt x="113314" y="118058"/>
                    <a:pt x="28647" y="10108"/>
                    <a:pt x="22297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8358BC3B-88FE-45B4-A940-5FC2C2202F5F}"/>
                </a:ext>
              </a:extLst>
            </p:cNvPr>
            <p:cNvSpPr/>
            <p:nvPr/>
          </p:nvSpPr>
          <p:spPr>
            <a:xfrm>
              <a:off x="3619263" y="6335342"/>
              <a:ext cx="60500" cy="253154"/>
            </a:xfrm>
            <a:custGeom>
              <a:avLst/>
              <a:gdLst>
                <a:gd name="connsiteX0" fmla="*/ 237 w 60500"/>
                <a:gd name="connsiteY0" fmla="*/ 371 h 253154"/>
                <a:gd name="connsiteX1" fmla="*/ 58975 w 60500"/>
                <a:gd name="connsiteY1" fmla="*/ 74983 h 253154"/>
                <a:gd name="connsiteX2" fmla="*/ 43100 w 60500"/>
                <a:gd name="connsiteY2" fmla="*/ 252783 h 253154"/>
                <a:gd name="connsiteX3" fmla="*/ 41512 w 60500"/>
                <a:gd name="connsiteY3" fmla="*/ 124196 h 253154"/>
                <a:gd name="connsiteX4" fmla="*/ 38337 w 60500"/>
                <a:gd name="connsiteY4" fmla="*/ 214683 h 253154"/>
                <a:gd name="connsiteX5" fmla="*/ 38337 w 60500"/>
                <a:gd name="connsiteY5" fmla="*/ 101971 h 253154"/>
                <a:gd name="connsiteX6" fmla="*/ 237 w 60500"/>
                <a:gd name="connsiteY6" fmla="*/ 371 h 25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00" h="253154">
                  <a:moveTo>
                    <a:pt x="237" y="371"/>
                  </a:moveTo>
                  <a:cubicBezTo>
                    <a:pt x="3677" y="-4127"/>
                    <a:pt x="51831" y="32914"/>
                    <a:pt x="58975" y="74983"/>
                  </a:cubicBezTo>
                  <a:cubicBezTo>
                    <a:pt x="66119" y="117052"/>
                    <a:pt x="46011" y="244581"/>
                    <a:pt x="43100" y="252783"/>
                  </a:cubicBezTo>
                  <a:cubicBezTo>
                    <a:pt x="40190" y="260985"/>
                    <a:pt x="42306" y="130546"/>
                    <a:pt x="41512" y="124196"/>
                  </a:cubicBezTo>
                  <a:cubicBezTo>
                    <a:pt x="40718" y="117846"/>
                    <a:pt x="38866" y="218387"/>
                    <a:pt x="38337" y="214683"/>
                  </a:cubicBezTo>
                  <a:cubicBezTo>
                    <a:pt x="37808" y="210979"/>
                    <a:pt x="44951" y="130810"/>
                    <a:pt x="38337" y="101971"/>
                  </a:cubicBezTo>
                  <a:cubicBezTo>
                    <a:pt x="31723" y="73132"/>
                    <a:pt x="-3203" y="4869"/>
                    <a:pt x="237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23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ィギュアスケート世界ジュニア選手権女子フリー＞圧勝のカミラ・ワリエワ― スポニチ Sponichi Annex スポーツ" hidden="1">
            <a:extLst>
              <a:ext uri="{FF2B5EF4-FFF2-40B4-BE49-F238E27FC236}">
                <a16:creationId xmlns:a16="http://schemas.microsoft.com/office/drawing/2014/main" id="{6D5DAF08-DB91-4649-A7D5-4D62C4ABE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5200" r="4590"/>
          <a:stretch/>
        </p:blipFill>
        <p:spPr bwMode="auto">
          <a:xfrm>
            <a:off x="1" y="287191"/>
            <a:ext cx="9601200" cy="127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469F172-2D02-4154-A998-53C7B9BE97F0}"/>
              </a:ext>
            </a:extLst>
          </p:cNvPr>
          <p:cNvSpPr/>
          <p:nvPr/>
        </p:nvSpPr>
        <p:spPr>
          <a:xfrm>
            <a:off x="2836837" y="2903527"/>
            <a:ext cx="170368" cy="47646"/>
          </a:xfrm>
          <a:custGeom>
            <a:avLst/>
            <a:gdLst>
              <a:gd name="connsiteX0" fmla="*/ 26 w 170368"/>
              <a:gd name="connsiteY0" fmla="*/ 42873 h 47646"/>
              <a:gd name="connsiteX1" fmla="*/ 76226 w 170368"/>
              <a:gd name="connsiteY1" fmla="*/ 28586 h 47646"/>
              <a:gd name="connsiteX2" fmla="*/ 169888 w 170368"/>
              <a:gd name="connsiteY2" fmla="*/ 47636 h 47646"/>
              <a:gd name="connsiteX3" fmla="*/ 111151 w 170368"/>
              <a:gd name="connsiteY3" fmla="*/ 25411 h 47646"/>
              <a:gd name="connsiteX4" fmla="*/ 74638 w 170368"/>
              <a:gd name="connsiteY4" fmla="*/ 11 h 47646"/>
              <a:gd name="connsiteX5" fmla="*/ 84163 w 170368"/>
              <a:gd name="connsiteY5" fmla="*/ 22236 h 47646"/>
              <a:gd name="connsiteX6" fmla="*/ 26 w 170368"/>
              <a:gd name="connsiteY6" fmla="*/ 42873 h 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68" h="47646">
                <a:moveTo>
                  <a:pt x="26" y="42873"/>
                </a:moveTo>
                <a:cubicBezTo>
                  <a:pt x="-1297" y="43931"/>
                  <a:pt x="47916" y="27792"/>
                  <a:pt x="76226" y="28586"/>
                </a:cubicBezTo>
                <a:cubicBezTo>
                  <a:pt x="104536" y="29380"/>
                  <a:pt x="164067" y="48165"/>
                  <a:pt x="169888" y="47636"/>
                </a:cubicBezTo>
                <a:cubicBezTo>
                  <a:pt x="175709" y="47107"/>
                  <a:pt x="127026" y="33348"/>
                  <a:pt x="111151" y="25411"/>
                </a:cubicBezTo>
                <a:cubicBezTo>
                  <a:pt x="95276" y="17474"/>
                  <a:pt x="79136" y="540"/>
                  <a:pt x="74638" y="11"/>
                </a:cubicBezTo>
                <a:cubicBezTo>
                  <a:pt x="70140" y="-518"/>
                  <a:pt x="93952" y="17474"/>
                  <a:pt x="84163" y="22236"/>
                </a:cubicBezTo>
                <a:cubicBezTo>
                  <a:pt x="74374" y="26998"/>
                  <a:pt x="1349" y="41815"/>
                  <a:pt x="26" y="42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9DAF3E8-933E-454A-BC40-D920C85E51A1}"/>
              </a:ext>
            </a:extLst>
          </p:cNvPr>
          <p:cNvSpPr/>
          <p:nvPr/>
        </p:nvSpPr>
        <p:spPr>
          <a:xfrm>
            <a:off x="2824107" y="2787266"/>
            <a:ext cx="198179" cy="88369"/>
          </a:xfrm>
          <a:custGeom>
            <a:avLst/>
            <a:gdLst>
              <a:gd name="connsiteX0" fmla="*/ 56 w 198179"/>
              <a:gd name="connsiteY0" fmla="*/ 87697 h 88369"/>
              <a:gd name="connsiteX1" fmla="*/ 41331 w 198179"/>
              <a:gd name="connsiteY1" fmla="*/ 3559 h 88369"/>
              <a:gd name="connsiteX2" fmla="*/ 123881 w 198179"/>
              <a:gd name="connsiteY2" fmla="*/ 22609 h 88369"/>
              <a:gd name="connsiteX3" fmla="*/ 196906 w 198179"/>
              <a:gd name="connsiteY3" fmla="*/ 86109 h 88369"/>
              <a:gd name="connsiteX4" fmla="*/ 165156 w 198179"/>
              <a:gd name="connsiteY4" fmla="*/ 70234 h 88369"/>
              <a:gd name="connsiteX5" fmla="*/ 100068 w 198179"/>
              <a:gd name="connsiteY5" fmla="*/ 32134 h 88369"/>
              <a:gd name="connsiteX6" fmla="*/ 49268 w 198179"/>
              <a:gd name="connsiteY6" fmla="*/ 28959 h 88369"/>
              <a:gd name="connsiteX7" fmla="*/ 56 w 198179"/>
              <a:gd name="connsiteY7" fmla="*/ 87697 h 8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79" h="88369">
                <a:moveTo>
                  <a:pt x="56" y="87697"/>
                </a:moveTo>
                <a:cubicBezTo>
                  <a:pt x="-1267" y="83464"/>
                  <a:pt x="20694" y="14407"/>
                  <a:pt x="41331" y="3559"/>
                </a:cubicBezTo>
                <a:cubicBezTo>
                  <a:pt x="61969" y="-7289"/>
                  <a:pt x="97952" y="8851"/>
                  <a:pt x="123881" y="22609"/>
                </a:cubicBezTo>
                <a:cubicBezTo>
                  <a:pt x="149810" y="36367"/>
                  <a:pt x="190027" y="78171"/>
                  <a:pt x="196906" y="86109"/>
                </a:cubicBezTo>
                <a:cubicBezTo>
                  <a:pt x="203785" y="94047"/>
                  <a:pt x="181296" y="79230"/>
                  <a:pt x="165156" y="70234"/>
                </a:cubicBezTo>
                <a:cubicBezTo>
                  <a:pt x="149016" y="61238"/>
                  <a:pt x="119383" y="39013"/>
                  <a:pt x="100068" y="32134"/>
                </a:cubicBezTo>
                <a:cubicBezTo>
                  <a:pt x="80753" y="25255"/>
                  <a:pt x="64349" y="24197"/>
                  <a:pt x="49268" y="28959"/>
                </a:cubicBezTo>
                <a:cubicBezTo>
                  <a:pt x="34187" y="33721"/>
                  <a:pt x="1379" y="91930"/>
                  <a:pt x="56" y="8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7FE5CEC-87A3-4880-B8B9-A14CE42DF29E}"/>
              </a:ext>
            </a:extLst>
          </p:cNvPr>
          <p:cNvSpPr/>
          <p:nvPr/>
        </p:nvSpPr>
        <p:spPr>
          <a:xfrm>
            <a:off x="2855858" y="2814498"/>
            <a:ext cx="132145" cy="52728"/>
          </a:xfrm>
          <a:custGeom>
            <a:avLst/>
            <a:gdLst>
              <a:gd name="connsiteX0" fmla="*/ 55 w 132145"/>
              <a:gd name="connsiteY0" fmla="*/ 140 h 52728"/>
              <a:gd name="connsiteX1" fmla="*/ 55617 w 132145"/>
              <a:gd name="connsiteY1" fmla="*/ 28715 h 52728"/>
              <a:gd name="connsiteX2" fmla="*/ 58792 w 132145"/>
              <a:gd name="connsiteY2" fmla="*/ 14427 h 52728"/>
              <a:gd name="connsiteX3" fmla="*/ 101655 w 132145"/>
              <a:gd name="connsiteY3" fmla="*/ 52527 h 52728"/>
              <a:gd name="connsiteX4" fmla="*/ 90542 w 132145"/>
              <a:gd name="connsiteY4" fmla="*/ 30302 h 52728"/>
              <a:gd name="connsiteX5" fmla="*/ 131817 w 132145"/>
              <a:gd name="connsiteY5" fmla="*/ 49352 h 52728"/>
              <a:gd name="connsiteX6" fmla="*/ 106417 w 132145"/>
              <a:gd name="connsiteY6" fmla="*/ 41415 h 52728"/>
              <a:gd name="connsiteX7" fmla="*/ 46092 w 132145"/>
              <a:gd name="connsiteY7" fmla="*/ 43002 h 52728"/>
              <a:gd name="connsiteX8" fmla="*/ 55 w 132145"/>
              <a:gd name="connsiteY8" fmla="*/ 140 h 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45" h="52728">
                <a:moveTo>
                  <a:pt x="55" y="140"/>
                </a:moveTo>
                <a:cubicBezTo>
                  <a:pt x="1643" y="-2241"/>
                  <a:pt x="45828" y="26334"/>
                  <a:pt x="55617" y="28715"/>
                </a:cubicBezTo>
                <a:cubicBezTo>
                  <a:pt x="65406" y="31096"/>
                  <a:pt x="51119" y="10458"/>
                  <a:pt x="58792" y="14427"/>
                </a:cubicBezTo>
                <a:cubicBezTo>
                  <a:pt x="66465" y="18396"/>
                  <a:pt x="96363" y="49881"/>
                  <a:pt x="101655" y="52527"/>
                </a:cubicBezTo>
                <a:cubicBezTo>
                  <a:pt x="106947" y="55173"/>
                  <a:pt x="85515" y="30831"/>
                  <a:pt x="90542" y="30302"/>
                </a:cubicBezTo>
                <a:cubicBezTo>
                  <a:pt x="95569" y="29773"/>
                  <a:pt x="129171" y="47500"/>
                  <a:pt x="131817" y="49352"/>
                </a:cubicBezTo>
                <a:cubicBezTo>
                  <a:pt x="134463" y="51204"/>
                  <a:pt x="120704" y="42473"/>
                  <a:pt x="106417" y="41415"/>
                </a:cubicBezTo>
                <a:cubicBezTo>
                  <a:pt x="92130" y="40357"/>
                  <a:pt x="60644" y="46442"/>
                  <a:pt x="46092" y="43002"/>
                </a:cubicBezTo>
                <a:cubicBezTo>
                  <a:pt x="31540" y="39562"/>
                  <a:pt x="-1533" y="2521"/>
                  <a:pt x="5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4618ABF-43F4-4070-922D-F599D16EA346}"/>
              </a:ext>
            </a:extLst>
          </p:cNvPr>
          <p:cNvSpPr/>
          <p:nvPr/>
        </p:nvSpPr>
        <p:spPr>
          <a:xfrm>
            <a:off x="2831848" y="2946212"/>
            <a:ext cx="180923" cy="37077"/>
          </a:xfrm>
          <a:custGeom>
            <a:avLst/>
            <a:gdLst>
              <a:gd name="connsiteX0" fmla="*/ 1840 w 180923"/>
              <a:gd name="connsiteY0" fmla="*/ 188 h 37077"/>
              <a:gd name="connsiteX1" fmla="*/ 159002 w 180923"/>
              <a:gd name="connsiteY1" fmla="*/ 22413 h 37077"/>
              <a:gd name="connsiteX2" fmla="*/ 179640 w 180923"/>
              <a:gd name="connsiteY2" fmla="*/ 22413 h 37077"/>
              <a:gd name="connsiteX3" fmla="*/ 151065 w 180923"/>
              <a:gd name="connsiteY3" fmla="*/ 22413 h 37077"/>
              <a:gd name="connsiteX4" fmla="*/ 78040 w 180923"/>
              <a:gd name="connsiteY4" fmla="*/ 36701 h 37077"/>
              <a:gd name="connsiteX5" fmla="*/ 1840 w 180923"/>
              <a:gd name="connsiteY5" fmla="*/ 188 h 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23" h="37077">
                <a:moveTo>
                  <a:pt x="1840" y="188"/>
                </a:moveTo>
                <a:cubicBezTo>
                  <a:pt x="15334" y="-2193"/>
                  <a:pt x="129369" y="18709"/>
                  <a:pt x="159002" y="22413"/>
                </a:cubicBezTo>
                <a:cubicBezTo>
                  <a:pt x="188635" y="26117"/>
                  <a:pt x="179640" y="22413"/>
                  <a:pt x="179640" y="22413"/>
                </a:cubicBezTo>
                <a:cubicBezTo>
                  <a:pt x="178317" y="22413"/>
                  <a:pt x="167998" y="20032"/>
                  <a:pt x="151065" y="22413"/>
                </a:cubicBezTo>
                <a:cubicBezTo>
                  <a:pt x="134132" y="24794"/>
                  <a:pt x="103440" y="39611"/>
                  <a:pt x="78040" y="36701"/>
                </a:cubicBezTo>
                <a:cubicBezTo>
                  <a:pt x="52640" y="33791"/>
                  <a:pt x="-11654" y="2569"/>
                  <a:pt x="184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EAA2FD8-CB0E-42D8-B407-4CE91503425A}"/>
              </a:ext>
            </a:extLst>
          </p:cNvPr>
          <p:cNvSpPr/>
          <p:nvPr/>
        </p:nvSpPr>
        <p:spPr>
          <a:xfrm>
            <a:off x="2846297" y="2949330"/>
            <a:ext cx="207980" cy="92485"/>
          </a:xfrm>
          <a:custGeom>
            <a:avLst/>
            <a:gdLst>
              <a:gd name="connsiteX0" fmla="*/ 150903 w 207980"/>
              <a:gd name="connsiteY0" fmla="*/ 1833 h 92485"/>
              <a:gd name="connsiteX1" fmla="*/ 141378 w 207980"/>
              <a:gd name="connsiteY1" fmla="*/ 73270 h 92485"/>
              <a:gd name="connsiteX2" fmla="*/ 133441 w 207980"/>
              <a:gd name="connsiteY2" fmla="*/ 87558 h 92485"/>
              <a:gd name="connsiteX3" fmla="*/ 46128 w 207980"/>
              <a:gd name="connsiteY3" fmla="*/ 92320 h 92485"/>
              <a:gd name="connsiteX4" fmla="*/ 69941 w 207980"/>
              <a:gd name="connsiteY4" fmla="*/ 90733 h 92485"/>
              <a:gd name="connsiteX5" fmla="*/ 54066 w 207980"/>
              <a:gd name="connsiteY5" fmla="*/ 84383 h 92485"/>
              <a:gd name="connsiteX6" fmla="*/ 63591 w 207980"/>
              <a:gd name="connsiteY6" fmla="*/ 51045 h 92485"/>
              <a:gd name="connsiteX7" fmla="*/ 63591 w 207980"/>
              <a:gd name="connsiteY7" fmla="*/ 41520 h 92485"/>
              <a:gd name="connsiteX8" fmla="*/ 91 w 207980"/>
              <a:gd name="connsiteY8" fmla="*/ 14533 h 92485"/>
              <a:gd name="connsiteX9" fmla="*/ 79466 w 207980"/>
              <a:gd name="connsiteY9" fmla="*/ 28820 h 92485"/>
              <a:gd name="connsiteX10" fmla="*/ 95341 w 207980"/>
              <a:gd name="connsiteY10" fmla="*/ 49458 h 92485"/>
              <a:gd name="connsiteX11" fmla="*/ 88991 w 207980"/>
              <a:gd name="connsiteY11" fmla="*/ 74858 h 92485"/>
              <a:gd name="connsiteX12" fmla="*/ 111216 w 207980"/>
              <a:gd name="connsiteY12" fmla="*/ 82795 h 92485"/>
              <a:gd name="connsiteX13" fmla="*/ 127091 w 207980"/>
              <a:gd name="connsiteY13" fmla="*/ 52633 h 92485"/>
              <a:gd name="connsiteX14" fmla="*/ 106453 w 207980"/>
              <a:gd name="connsiteY14" fmla="*/ 57395 h 92485"/>
              <a:gd name="connsiteX15" fmla="*/ 206466 w 207980"/>
              <a:gd name="connsiteY15" fmla="*/ 22470 h 92485"/>
              <a:gd name="connsiteX16" fmla="*/ 150903 w 207980"/>
              <a:gd name="connsiteY16" fmla="*/ 1833 h 9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7980" h="92485">
                <a:moveTo>
                  <a:pt x="150903" y="1833"/>
                </a:moveTo>
                <a:cubicBezTo>
                  <a:pt x="140055" y="10300"/>
                  <a:pt x="144288" y="58982"/>
                  <a:pt x="141378" y="73270"/>
                </a:cubicBezTo>
                <a:cubicBezTo>
                  <a:pt x="138468" y="87558"/>
                  <a:pt x="149316" y="84383"/>
                  <a:pt x="133441" y="87558"/>
                </a:cubicBezTo>
                <a:cubicBezTo>
                  <a:pt x="117566" y="90733"/>
                  <a:pt x="56711" y="91791"/>
                  <a:pt x="46128" y="92320"/>
                </a:cubicBezTo>
                <a:cubicBezTo>
                  <a:pt x="35545" y="92849"/>
                  <a:pt x="68618" y="92056"/>
                  <a:pt x="69941" y="90733"/>
                </a:cubicBezTo>
                <a:cubicBezTo>
                  <a:pt x="71264" y="89410"/>
                  <a:pt x="55124" y="90998"/>
                  <a:pt x="54066" y="84383"/>
                </a:cubicBezTo>
                <a:cubicBezTo>
                  <a:pt x="53008" y="77768"/>
                  <a:pt x="62003" y="58189"/>
                  <a:pt x="63591" y="51045"/>
                </a:cubicBezTo>
                <a:cubicBezTo>
                  <a:pt x="65178" y="43901"/>
                  <a:pt x="74174" y="47605"/>
                  <a:pt x="63591" y="41520"/>
                </a:cubicBezTo>
                <a:cubicBezTo>
                  <a:pt x="53008" y="35435"/>
                  <a:pt x="-2555" y="16650"/>
                  <a:pt x="91" y="14533"/>
                </a:cubicBezTo>
                <a:cubicBezTo>
                  <a:pt x="2737" y="12416"/>
                  <a:pt x="63591" y="22999"/>
                  <a:pt x="79466" y="28820"/>
                </a:cubicBezTo>
                <a:cubicBezTo>
                  <a:pt x="95341" y="34641"/>
                  <a:pt x="93754" y="41785"/>
                  <a:pt x="95341" y="49458"/>
                </a:cubicBezTo>
                <a:cubicBezTo>
                  <a:pt x="96928" y="57131"/>
                  <a:pt x="86345" y="69302"/>
                  <a:pt x="88991" y="74858"/>
                </a:cubicBezTo>
                <a:cubicBezTo>
                  <a:pt x="91637" y="80414"/>
                  <a:pt x="104866" y="86499"/>
                  <a:pt x="111216" y="82795"/>
                </a:cubicBezTo>
                <a:cubicBezTo>
                  <a:pt x="117566" y="79091"/>
                  <a:pt x="127885" y="56866"/>
                  <a:pt x="127091" y="52633"/>
                </a:cubicBezTo>
                <a:cubicBezTo>
                  <a:pt x="126297" y="48400"/>
                  <a:pt x="93224" y="62422"/>
                  <a:pt x="106453" y="57395"/>
                </a:cubicBezTo>
                <a:cubicBezTo>
                  <a:pt x="119682" y="52368"/>
                  <a:pt x="195089" y="28291"/>
                  <a:pt x="206466" y="22470"/>
                </a:cubicBezTo>
                <a:cubicBezTo>
                  <a:pt x="217843" y="16649"/>
                  <a:pt x="161751" y="-6634"/>
                  <a:pt x="150903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0C54CF6-1E30-44F1-A276-0E99EB1E5653}"/>
              </a:ext>
            </a:extLst>
          </p:cNvPr>
          <p:cNvSpPr/>
          <p:nvPr/>
        </p:nvSpPr>
        <p:spPr>
          <a:xfrm>
            <a:off x="2847969" y="2952731"/>
            <a:ext cx="80979" cy="85744"/>
          </a:xfrm>
          <a:custGeom>
            <a:avLst/>
            <a:gdLst>
              <a:gd name="connsiteX0" fmla="*/ 6 w 80979"/>
              <a:gd name="connsiteY0" fmla="*/ 19 h 85744"/>
              <a:gd name="connsiteX1" fmla="*/ 69856 w 80979"/>
              <a:gd name="connsiteY1" fmla="*/ 50819 h 85744"/>
              <a:gd name="connsiteX2" fmla="*/ 11119 w 80979"/>
              <a:gd name="connsiteY2" fmla="*/ 57169 h 85744"/>
              <a:gd name="connsiteX3" fmla="*/ 74619 w 80979"/>
              <a:gd name="connsiteY3" fmla="*/ 85744 h 85744"/>
              <a:gd name="connsiteX4" fmla="*/ 74619 w 80979"/>
              <a:gd name="connsiteY4" fmla="*/ 57169 h 85744"/>
              <a:gd name="connsiteX5" fmla="*/ 6 w 80979"/>
              <a:gd name="connsiteY5" fmla="*/ 19 h 8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79" h="85744">
                <a:moveTo>
                  <a:pt x="6" y="19"/>
                </a:moveTo>
                <a:cubicBezTo>
                  <a:pt x="-788" y="-1039"/>
                  <a:pt x="68004" y="41294"/>
                  <a:pt x="69856" y="50819"/>
                </a:cubicBezTo>
                <a:cubicBezTo>
                  <a:pt x="71708" y="60344"/>
                  <a:pt x="10325" y="51348"/>
                  <a:pt x="11119" y="57169"/>
                </a:cubicBezTo>
                <a:cubicBezTo>
                  <a:pt x="11913" y="62990"/>
                  <a:pt x="64036" y="85744"/>
                  <a:pt x="74619" y="85744"/>
                </a:cubicBezTo>
                <a:cubicBezTo>
                  <a:pt x="85202" y="85744"/>
                  <a:pt x="80705" y="69340"/>
                  <a:pt x="74619" y="57169"/>
                </a:cubicBezTo>
                <a:cubicBezTo>
                  <a:pt x="68534" y="44998"/>
                  <a:pt x="800" y="1077"/>
                  <a:pt x="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7A87151-0B13-42E8-902B-3AECCD90DE61}"/>
              </a:ext>
            </a:extLst>
          </p:cNvPr>
          <p:cNvSpPr/>
          <p:nvPr/>
        </p:nvSpPr>
        <p:spPr>
          <a:xfrm>
            <a:off x="2753672" y="2774791"/>
            <a:ext cx="72095" cy="174266"/>
          </a:xfrm>
          <a:custGeom>
            <a:avLst/>
            <a:gdLst>
              <a:gd name="connsiteX0" fmla="*/ 43503 w 72095"/>
              <a:gd name="connsiteY0" fmla="*/ 159 h 174266"/>
              <a:gd name="connsiteX1" fmla="*/ 59378 w 72095"/>
              <a:gd name="connsiteY1" fmla="*/ 152559 h 174266"/>
              <a:gd name="connsiteX2" fmla="*/ 641 w 72095"/>
              <a:gd name="connsiteY2" fmla="*/ 150972 h 174266"/>
              <a:gd name="connsiteX3" fmla="*/ 29216 w 72095"/>
              <a:gd name="connsiteY3" fmla="*/ 157322 h 174266"/>
              <a:gd name="connsiteX4" fmla="*/ 46678 w 72095"/>
              <a:gd name="connsiteY4" fmla="*/ 173197 h 174266"/>
              <a:gd name="connsiteX5" fmla="*/ 72078 w 72095"/>
              <a:gd name="connsiteY5" fmla="*/ 123984 h 174266"/>
              <a:gd name="connsiteX6" fmla="*/ 43503 w 72095"/>
              <a:gd name="connsiteY6" fmla="*/ 159 h 17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95" h="174266">
                <a:moveTo>
                  <a:pt x="43503" y="159"/>
                </a:moveTo>
                <a:cubicBezTo>
                  <a:pt x="41386" y="4921"/>
                  <a:pt x="66522" y="127424"/>
                  <a:pt x="59378" y="152559"/>
                </a:cubicBezTo>
                <a:cubicBezTo>
                  <a:pt x="52234" y="177694"/>
                  <a:pt x="5668" y="150178"/>
                  <a:pt x="641" y="150972"/>
                </a:cubicBezTo>
                <a:cubicBezTo>
                  <a:pt x="-4386" y="151766"/>
                  <a:pt x="21543" y="153618"/>
                  <a:pt x="29216" y="157322"/>
                </a:cubicBezTo>
                <a:cubicBezTo>
                  <a:pt x="36889" y="161026"/>
                  <a:pt x="39534" y="178753"/>
                  <a:pt x="46678" y="173197"/>
                </a:cubicBezTo>
                <a:cubicBezTo>
                  <a:pt x="53822" y="167641"/>
                  <a:pt x="71284" y="149119"/>
                  <a:pt x="72078" y="123984"/>
                </a:cubicBezTo>
                <a:cubicBezTo>
                  <a:pt x="72872" y="98849"/>
                  <a:pt x="45620" y="-4603"/>
                  <a:pt x="4350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EEF360D-3FCD-4AF6-A497-1DFE554DA5E2}"/>
              </a:ext>
            </a:extLst>
          </p:cNvPr>
          <p:cNvSpPr/>
          <p:nvPr/>
        </p:nvSpPr>
        <p:spPr>
          <a:xfrm>
            <a:off x="2651532" y="2950784"/>
            <a:ext cx="141797" cy="183329"/>
          </a:xfrm>
          <a:custGeom>
            <a:avLst/>
            <a:gdLst>
              <a:gd name="connsiteX0" fmla="*/ 140881 w 141797"/>
              <a:gd name="connsiteY0" fmla="*/ 379 h 183329"/>
              <a:gd name="connsiteX1" fmla="*/ 10706 w 141797"/>
              <a:gd name="connsiteY1" fmla="*/ 130554 h 183329"/>
              <a:gd name="connsiteX2" fmla="*/ 7531 w 141797"/>
              <a:gd name="connsiteY2" fmla="*/ 182941 h 183329"/>
              <a:gd name="connsiteX3" fmla="*/ 9118 w 141797"/>
              <a:gd name="connsiteY3" fmla="*/ 151191 h 183329"/>
              <a:gd name="connsiteX4" fmla="*/ 66268 w 141797"/>
              <a:gd name="connsiteY4" fmla="*/ 92454 h 183329"/>
              <a:gd name="connsiteX5" fmla="*/ 140881 w 141797"/>
              <a:gd name="connsiteY5" fmla="*/ 379 h 18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97" h="183329">
                <a:moveTo>
                  <a:pt x="140881" y="379"/>
                </a:moveTo>
                <a:cubicBezTo>
                  <a:pt x="131621" y="6729"/>
                  <a:pt x="32931" y="100127"/>
                  <a:pt x="10706" y="130554"/>
                </a:cubicBezTo>
                <a:cubicBezTo>
                  <a:pt x="-11519" y="160981"/>
                  <a:pt x="7796" y="179502"/>
                  <a:pt x="7531" y="182941"/>
                </a:cubicBezTo>
                <a:cubicBezTo>
                  <a:pt x="7266" y="186380"/>
                  <a:pt x="-671" y="166272"/>
                  <a:pt x="9118" y="151191"/>
                </a:cubicBezTo>
                <a:cubicBezTo>
                  <a:pt x="18907" y="136110"/>
                  <a:pt x="45895" y="115737"/>
                  <a:pt x="66268" y="92454"/>
                </a:cubicBezTo>
                <a:cubicBezTo>
                  <a:pt x="86641" y="69171"/>
                  <a:pt x="150141" y="-5971"/>
                  <a:pt x="140881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2A65F38-844D-49FD-9CC0-DC9782B22EDE}"/>
              </a:ext>
            </a:extLst>
          </p:cNvPr>
          <p:cNvSpPr/>
          <p:nvPr/>
        </p:nvSpPr>
        <p:spPr>
          <a:xfrm>
            <a:off x="2693272" y="3087569"/>
            <a:ext cx="94939" cy="140187"/>
          </a:xfrm>
          <a:custGeom>
            <a:avLst/>
            <a:gdLst>
              <a:gd name="connsiteX0" fmla="*/ 84853 w 94939"/>
              <a:gd name="connsiteY0" fmla="*/ 139819 h 140187"/>
              <a:gd name="connsiteX1" fmla="*/ 89616 w 94939"/>
              <a:gd name="connsiteY1" fmla="*/ 74731 h 140187"/>
              <a:gd name="connsiteX2" fmla="*/ 8653 w 94939"/>
              <a:gd name="connsiteY2" fmla="*/ 36631 h 140187"/>
              <a:gd name="connsiteX3" fmla="*/ 2303 w 94939"/>
              <a:gd name="connsiteY3" fmla="*/ 119 h 140187"/>
              <a:gd name="connsiteX4" fmla="*/ 8653 w 94939"/>
              <a:gd name="connsiteY4" fmla="*/ 25519 h 140187"/>
              <a:gd name="connsiteX5" fmla="*/ 65803 w 94939"/>
              <a:gd name="connsiteY5" fmla="*/ 42981 h 140187"/>
              <a:gd name="connsiteX6" fmla="*/ 84853 w 94939"/>
              <a:gd name="connsiteY6" fmla="*/ 139819 h 1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39" h="140187">
                <a:moveTo>
                  <a:pt x="84853" y="139819"/>
                </a:moveTo>
                <a:cubicBezTo>
                  <a:pt x="88822" y="145111"/>
                  <a:pt x="102316" y="91929"/>
                  <a:pt x="89616" y="74731"/>
                </a:cubicBezTo>
                <a:cubicBezTo>
                  <a:pt x="76916" y="57533"/>
                  <a:pt x="23205" y="49066"/>
                  <a:pt x="8653" y="36631"/>
                </a:cubicBezTo>
                <a:cubicBezTo>
                  <a:pt x="-5899" y="24196"/>
                  <a:pt x="2303" y="1971"/>
                  <a:pt x="2303" y="119"/>
                </a:cubicBezTo>
                <a:cubicBezTo>
                  <a:pt x="2303" y="-1733"/>
                  <a:pt x="-1930" y="18375"/>
                  <a:pt x="8653" y="25519"/>
                </a:cubicBezTo>
                <a:cubicBezTo>
                  <a:pt x="19236" y="32663"/>
                  <a:pt x="50457" y="28429"/>
                  <a:pt x="65803" y="42981"/>
                </a:cubicBezTo>
                <a:cubicBezTo>
                  <a:pt x="81149" y="57533"/>
                  <a:pt x="80884" y="134527"/>
                  <a:pt x="84853" y="13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C74C2E5-11A6-45E5-94D6-11A5C6947ED6}"/>
              </a:ext>
            </a:extLst>
          </p:cNvPr>
          <p:cNvSpPr/>
          <p:nvPr/>
        </p:nvSpPr>
        <p:spPr>
          <a:xfrm>
            <a:off x="2654217" y="3119437"/>
            <a:ext cx="83211" cy="128589"/>
          </a:xfrm>
          <a:custGeom>
            <a:avLst/>
            <a:gdLst>
              <a:gd name="connsiteX0" fmla="*/ 83 w 83211"/>
              <a:gd name="connsiteY0" fmla="*/ 1 h 128589"/>
              <a:gd name="connsiteX1" fmla="*/ 66758 w 83211"/>
              <a:gd name="connsiteY1" fmla="*/ 61913 h 128589"/>
              <a:gd name="connsiteX2" fmla="*/ 49296 w 83211"/>
              <a:gd name="connsiteY2" fmla="*/ 128588 h 128589"/>
              <a:gd name="connsiteX3" fmla="*/ 82633 w 83211"/>
              <a:gd name="connsiteY3" fmla="*/ 60326 h 128589"/>
              <a:gd name="connsiteX4" fmla="*/ 83 w 83211"/>
              <a:gd name="connsiteY4" fmla="*/ 1 h 12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1" h="128589">
                <a:moveTo>
                  <a:pt x="83" y="1"/>
                </a:moveTo>
                <a:cubicBezTo>
                  <a:pt x="-2563" y="265"/>
                  <a:pt x="58556" y="40482"/>
                  <a:pt x="66758" y="61913"/>
                </a:cubicBezTo>
                <a:cubicBezTo>
                  <a:pt x="74960" y="83344"/>
                  <a:pt x="46650" y="128852"/>
                  <a:pt x="49296" y="128588"/>
                </a:cubicBezTo>
                <a:cubicBezTo>
                  <a:pt x="51942" y="128324"/>
                  <a:pt x="88189" y="80963"/>
                  <a:pt x="82633" y="60326"/>
                </a:cubicBezTo>
                <a:cubicBezTo>
                  <a:pt x="77077" y="39689"/>
                  <a:pt x="2729" y="-263"/>
                  <a:pt x="8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F0D6326B-FF2B-4433-BEBD-9AD6387B2A4A}"/>
              </a:ext>
            </a:extLst>
          </p:cNvPr>
          <p:cNvSpPr/>
          <p:nvPr/>
        </p:nvSpPr>
        <p:spPr>
          <a:xfrm>
            <a:off x="2700316" y="3255634"/>
            <a:ext cx="134755" cy="197377"/>
          </a:xfrm>
          <a:custGeom>
            <a:avLst/>
            <a:gdLst>
              <a:gd name="connsiteX0" fmla="*/ 22 w 134755"/>
              <a:gd name="connsiteY0" fmla="*/ 329 h 197377"/>
              <a:gd name="connsiteX1" fmla="*/ 112734 w 134755"/>
              <a:gd name="connsiteY1" fmla="*/ 130504 h 197377"/>
              <a:gd name="connsiteX2" fmla="*/ 112734 w 134755"/>
              <a:gd name="connsiteY2" fmla="*/ 159079 h 197377"/>
              <a:gd name="connsiteX3" fmla="*/ 41297 w 134755"/>
              <a:gd name="connsiteY3" fmla="*/ 197179 h 197377"/>
              <a:gd name="connsiteX4" fmla="*/ 131784 w 134755"/>
              <a:gd name="connsiteY4" fmla="*/ 141616 h 197377"/>
              <a:gd name="connsiteX5" fmla="*/ 103209 w 134755"/>
              <a:gd name="connsiteY5" fmla="*/ 93991 h 197377"/>
              <a:gd name="connsiteX6" fmla="*/ 22 w 134755"/>
              <a:gd name="connsiteY6" fmla="*/ 329 h 1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55" h="197377">
                <a:moveTo>
                  <a:pt x="22" y="329"/>
                </a:moveTo>
                <a:cubicBezTo>
                  <a:pt x="1609" y="6414"/>
                  <a:pt x="93949" y="104046"/>
                  <a:pt x="112734" y="130504"/>
                </a:cubicBezTo>
                <a:cubicBezTo>
                  <a:pt x="131519" y="156962"/>
                  <a:pt x="124640" y="147967"/>
                  <a:pt x="112734" y="159079"/>
                </a:cubicBezTo>
                <a:cubicBezTo>
                  <a:pt x="100828" y="170191"/>
                  <a:pt x="38122" y="200090"/>
                  <a:pt x="41297" y="197179"/>
                </a:cubicBezTo>
                <a:cubicBezTo>
                  <a:pt x="44472" y="194269"/>
                  <a:pt x="121465" y="158814"/>
                  <a:pt x="131784" y="141616"/>
                </a:cubicBezTo>
                <a:cubicBezTo>
                  <a:pt x="142103" y="124418"/>
                  <a:pt x="123846" y="113835"/>
                  <a:pt x="103209" y="93991"/>
                </a:cubicBezTo>
                <a:cubicBezTo>
                  <a:pt x="82572" y="74147"/>
                  <a:pt x="-1565" y="-5756"/>
                  <a:pt x="2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C58992B-5E38-4C37-85AA-5FD499E296D7}"/>
              </a:ext>
            </a:extLst>
          </p:cNvPr>
          <p:cNvSpPr/>
          <p:nvPr/>
        </p:nvSpPr>
        <p:spPr>
          <a:xfrm>
            <a:off x="2695307" y="3258887"/>
            <a:ext cx="87830" cy="153534"/>
          </a:xfrm>
          <a:custGeom>
            <a:avLst/>
            <a:gdLst>
              <a:gd name="connsiteX0" fmla="*/ 268 w 87830"/>
              <a:gd name="connsiteY0" fmla="*/ 251 h 153534"/>
              <a:gd name="connsiteX1" fmla="*/ 60593 w 87830"/>
              <a:gd name="connsiteY1" fmla="*/ 85976 h 153534"/>
              <a:gd name="connsiteX2" fmla="*/ 68531 w 87830"/>
              <a:gd name="connsiteY2" fmla="*/ 114551 h 153534"/>
              <a:gd name="connsiteX3" fmla="*/ 54243 w 87830"/>
              <a:gd name="connsiteY3" fmla="*/ 139951 h 153534"/>
              <a:gd name="connsiteX4" fmla="*/ 28843 w 87830"/>
              <a:gd name="connsiteY4" fmla="*/ 152651 h 153534"/>
              <a:gd name="connsiteX5" fmla="*/ 87581 w 87830"/>
              <a:gd name="connsiteY5" fmla="*/ 116138 h 153534"/>
              <a:gd name="connsiteX6" fmla="*/ 268 w 87830"/>
              <a:gd name="connsiteY6" fmla="*/ 251 h 1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30" h="153534">
                <a:moveTo>
                  <a:pt x="268" y="251"/>
                </a:moveTo>
                <a:cubicBezTo>
                  <a:pt x="-4230" y="-4776"/>
                  <a:pt x="49216" y="66926"/>
                  <a:pt x="60593" y="85976"/>
                </a:cubicBezTo>
                <a:cubicBezTo>
                  <a:pt x="71970" y="105026"/>
                  <a:pt x="69589" y="105555"/>
                  <a:pt x="68531" y="114551"/>
                </a:cubicBezTo>
                <a:cubicBezTo>
                  <a:pt x="67473" y="123547"/>
                  <a:pt x="60858" y="133601"/>
                  <a:pt x="54243" y="139951"/>
                </a:cubicBezTo>
                <a:cubicBezTo>
                  <a:pt x="47628" y="146301"/>
                  <a:pt x="23287" y="156620"/>
                  <a:pt x="28843" y="152651"/>
                </a:cubicBezTo>
                <a:cubicBezTo>
                  <a:pt x="34399" y="148682"/>
                  <a:pt x="92079" y="138363"/>
                  <a:pt x="87581" y="116138"/>
                </a:cubicBezTo>
                <a:cubicBezTo>
                  <a:pt x="83083" y="93913"/>
                  <a:pt x="4766" y="5278"/>
                  <a:pt x="268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8824CB4-D03B-4E04-BFA0-5E6BF3E3AA5A}"/>
              </a:ext>
            </a:extLst>
          </p:cNvPr>
          <p:cNvSpPr/>
          <p:nvPr/>
        </p:nvSpPr>
        <p:spPr>
          <a:xfrm>
            <a:off x="2697153" y="3354388"/>
            <a:ext cx="52442" cy="98872"/>
          </a:xfrm>
          <a:custGeom>
            <a:avLst/>
            <a:gdLst>
              <a:gd name="connsiteX0" fmla="*/ 52397 w 52442"/>
              <a:gd name="connsiteY0" fmla="*/ 0 h 98872"/>
              <a:gd name="connsiteX1" fmla="*/ 10 w 52442"/>
              <a:gd name="connsiteY1" fmla="*/ 61912 h 98872"/>
              <a:gd name="connsiteX2" fmla="*/ 47635 w 52442"/>
              <a:gd name="connsiteY2" fmla="*/ 98425 h 98872"/>
              <a:gd name="connsiteX3" fmla="*/ 15885 w 52442"/>
              <a:gd name="connsiteY3" fmla="*/ 80962 h 98872"/>
              <a:gd name="connsiteX4" fmla="*/ 9535 w 52442"/>
              <a:gd name="connsiteY4" fmla="*/ 61912 h 98872"/>
              <a:gd name="connsiteX5" fmla="*/ 52397 w 52442"/>
              <a:gd name="connsiteY5" fmla="*/ 0 h 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2" h="98872">
                <a:moveTo>
                  <a:pt x="52397" y="0"/>
                </a:moveTo>
                <a:cubicBezTo>
                  <a:pt x="50810" y="0"/>
                  <a:pt x="804" y="45508"/>
                  <a:pt x="10" y="61912"/>
                </a:cubicBezTo>
                <a:cubicBezTo>
                  <a:pt x="-784" y="78316"/>
                  <a:pt x="44989" y="95250"/>
                  <a:pt x="47635" y="98425"/>
                </a:cubicBezTo>
                <a:cubicBezTo>
                  <a:pt x="50281" y="101600"/>
                  <a:pt x="22235" y="87048"/>
                  <a:pt x="15885" y="80962"/>
                </a:cubicBezTo>
                <a:cubicBezTo>
                  <a:pt x="9535" y="74877"/>
                  <a:pt x="5302" y="71966"/>
                  <a:pt x="9535" y="61912"/>
                </a:cubicBezTo>
                <a:cubicBezTo>
                  <a:pt x="13768" y="51858"/>
                  <a:pt x="53984" y="0"/>
                  <a:pt x="523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878056D-16A2-4BE5-A5B9-21E6EA971D03}"/>
              </a:ext>
            </a:extLst>
          </p:cNvPr>
          <p:cNvSpPr/>
          <p:nvPr/>
        </p:nvSpPr>
        <p:spPr>
          <a:xfrm>
            <a:off x="2858207" y="2415966"/>
            <a:ext cx="207793" cy="271855"/>
          </a:xfrm>
          <a:custGeom>
            <a:avLst/>
            <a:gdLst>
              <a:gd name="connsiteX0" fmla="*/ 207256 w 207793"/>
              <a:gd name="connsiteY0" fmla="*/ 209 h 271855"/>
              <a:gd name="connsiteX1" fmla="*/ 48506 w 207793"/>
              <a:gd name="connsiteY1" fmla="*/ 143084 h 271855"/>
              <a:gd name="connsiteX2" fmla="*/ 15168 w 207793"/>
              <a:gd name="connsiteY2" fmla="*/ 220872 h 271855"/>
              <a:gd name="connsiteX3" fmla="*/ 16756 w 207793"/>
              <a:gd name="connsiteY3" fmla="*/ 271672 h 271855"/>
              <a:gd name="connsiteX4" fmla="*/ 4056 w 207793"/>
              <a:gd name="connsiteY4" fmla="*/ 203409 h 271855"/>
              <a:gd name="connsiteX5" fmla="*/ 97718 w 207793"/>
              <a:gd name="connsiteY5" fmla="*/ 112922 h 271855"/>
              <a:gd name="connsiteX6" fmla="*/ 207256 w 207793"/>
              <a:gd name="connsiteY6" fmla="*/ 209 h 2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93" h="271855">
                <a:moveTo>
                  <a:pt x="207256" y="209"/>
                </a:moveTo>
                <a:cubicBezTo>
                  <a:pt x="199054" y="5236"/>
                  <a:pt x="80521" y="106307"/>
                  <a:pt x="48506" y="143084"/>
                </a:cubicBezTo>
                <a:cubicBezTo>
                  <a:pt x="16491" y="179861"/>
                  <a:pt x="20460" y="199441"/>
                  <a:pt x="15168" y="220872"/>
                </a:cubicBezTo>
                <a:cubicBezTo>
                  <a:pt x="9876" y="242303"/>
                  <a:pt x="18608" y="274582"/>
                  <a:pt x="16756" y="271672"/>
                </a:cubicBezTo>
                <a:cubicBezTo>
                  <a:pt x="14904" y="268762"/>
                  <a:pt x="-9438" y="229867"/>
                  <a:pt x="4056" y="203409"/>
                </a:cubicBezTo>
                <a:cubicBezTo>
                  <a:pt x="17550" y="176951"/>
                  <a:pt x="67820" y="143878"/>
                  <a:pt x="97718" y="112922"/>
                </a:cubicBezTo>
                <a:cubicBezTo>
                  <a:pt x="127616" y="81966"/>
                  <a:pt x="215458" y="-4818"/>
                  <a:pt x="207256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D78D8C8-EC54-4D11-8C66-068D8AE71AF7}"/>
              </a:ext>
            </a:extLst>
          </p:cNvPr>
          <p:cNvSpPr/>
          <p:nvPr/>
        </p:nvSpPr>
        <p:spPr>
          <a:xfrm>
            <a:off x="2805848" y="2665116"/>
            <a:ext cx="61525" cy="135713"/>
          </a:xfrm>
          <a:custGeom>
            <a:avLst/>
            <a:gdLst>
              <a:gd name="connsiteX0" fmla="*/ 59590 w 61525"/>
              <a:gd name="connsiteY0" fmla="*/ 297 h 135713"/>
              <a:gd name="connsiteX1" fmla="*/ 11965 w 61525"/>
              <a:gd name="connsiteY1" fmla="*/ 89197 h 135713"/>
              <a:gd name="connsiteX2" fmla="*/ 2440 w 61525"/>
              <a:gd name="connsiteY2" fmla="*/ 135234 h 135713"/>
              <a:gd name="connsiteX3" fmla="*/ 48477 w 61525"/>
              <a:gd name="connsiteY3" fmla="*/ 62209 h 135713"/>
              <a:gd name="connsiteX4" fmla="*/ 59590 w 61525"/>
              <a:gd name="connsiteY4" fmla="*/ 297 h 13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25" h="135713">
                <a:moveTo>
                  <a:pt x="59590" y="297"/>
                </a:moveTo>
                <a:cubicBezTo>
                  <a:pt x="53505" y="4795"/>
                  <a:pt x="21490" y="66707"/>
                  <a:pt x="11965" y="89197"/>
                </a:cubicBezTo>
                <a:cubicBezTo>
                  <a:pt x="2440" y="111687"/>
                  <a:pt x="-3645" y="139732"/>
                  <a:pt x="2440" y="135234"/>
                </a:cubicBezTo>
                <a:cubicBezTo>
                  <a:pt x="8525" y="130736"/>
                  <a:pt x="40804" y="80994"/>
                  <a:pt x="48477" y="62209"/>
                </a:cubicBezTo>
                <a:cubicBezTo>
                  <a:pt x="56150" y="43424"/>
                  <a:pt x="65675" y="-4201"/>
                  <a:pt x="59590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C902395-2C94-43A9-B02C-1200499D5FD1}"/>
              </a:ext>
            </a:extLst>
          </p:cNvPr>
          <p:cNvSpPr/>
          <p:nvPr/>
        </p:nvSpPr>
        <p:spPr>
          <a:xfrm>
            <a:off x="2851149" y="2744357"/>
            <a:ext cx="138114" cy="25988"/>
          </a:xfrm>
          <a:custGeom>
            <a:avLst/>
            <a:gdLst>
              <a:gd name="connsiteX0" fmla="*/ 1 w 138114"/>
              <a:gd name="connsiteY0" fmla="*/ 25831 h 25988"/>
              <a:gd name="connsiteX1" fmla="*/ 61914 w 138114"/>
              <a:gd name="connsiteY1" fmla="*/ 431 h 25988"/>
              <a:gd name="connsiteX2" fmla="*/ 138114 w 138114"/>
              <a:gd name="connsiteY2" fmla="*/ 9956 h 25988"/>
              <a:gd name="connsiteX3" fmla="*/ 60326 w 138114"/>
              <a:gd name="connsiteY3" fmla="*/ 11543 h 25988"/>
              <a:gd name="connsiteX4" fmla="*/ 1 w 138114"/>
              <a:gd name="connsiteY4" fmla="*/ 25831 h 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4" h="25988">
                <a:moveTo>
                  <a:pt x="1" y="25831"/>
                </a:moveTo>
                <a:cubicBezTo>
                  <a:pt x="266" y="23979"/>
                  <a:pt x="38895" y="3077"/>
                  <a:pt x="61914" y="431"/>
                </a:cubicBezTo>
                <a:cubicBezTo>
                  <a:pt x="84933" y="-2215"/>
                  <a:pt x="138379" y="8104"/>
                  <a:pt x="138114" y="9956"/>
                </a:cubicBezTo>
                <a:cubicBezTo>
                  <a:pt x="137849" y="11808"/>
                  <a:pt x="80434" y="10485"/>
                  <a:pt x="60326" y="11543"/>
                </a:cubicBezTo>
                <a:cubicBezTo>
                  <a:pt x="40218" y="12601"/>
                  <a:pt x="-264" y="27683"/>
                  <a:pt x="1" y="2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9070BE-B659-4C50-88F9-7DB5701DF84F}"/>
              </a:ext>
            </a:extLst>
          </p:cNvPr>
          <p:cNvSpPr/>
          <p:nvPr/>
        </p:nvSpPr>
        <p:spPr>
          <a:xfrm>
            <a:off x="2748287" y="3448008"/>
            <a:ext cx="349099" cy="166729"/>
          </a:xfrm>
          <a:custGeom>
            <a:avLst/>
            <a:gdLst>
              <a:gd name="connsiteX0" fmla="*/ 15551 w 349099"/>
              <a:gd name="connsiteY0" fmla="*/ 42 h 166729"/>
              <a:gd name="connsiteX1" fmla="*/ 7613 w 349099"/>
              <a:gd name="connsiteY1" fmla="*/ 101642 h 166729"/>
              <a:gd name="connsiteX2" fmla="*/ 131438 w 349099"/>
              <a:gd name="connsiteY2" fmla="*/ 152442 h 166729"/>
              <a:gd name="connsiteX3" fmla="*/ 234626 w 349099"/>
              <a:gd name="connsiteY3" fmla="*/ 165142 h 166729"/>
              <a:gd name="connsiteX4" fmla="*/ 348926 w 349099"/>
              <a:gd name="connsiteY4" fmla="*/ 165142 h 166729"/>
              <a:gd name="connsiteX5" fmla="*/ 258438 w 349099"/>
              <a:gd name="connsiteY5" fmla="*/ 152442 h 166729"/>
              <a:gd name="connsiteX6" fmla="*/ 172713 w 349099"/>
              <a:gd name="connsiteY6" fmla="*/ 144505 h 166729"/>
              <a:gd name="connsiteX7" fmla="*/ 33013 w 349099"/>
              <a:gd name="connsiteY7" fmla="*/ 114342 h 166729"/>
              <a:gd name="connsiteX8" fmla="*/ 15551 w 349099"/>
              <a:gd name="connsiteY8" fmla="*/ 42 h 16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99" h="166729">
                <a:moveTo>
                  <a:pt x="15551" y="42"/>
                </a:moveTo>
                <a:cubicBezTo>
                  <a:pt x="11318" y="-2075"/>
                  <a:pt x="-11701" y="76242"/>
                  <a:pt x="7613" y="101642"/>
                </a:cubicBezTo>
                <a:cubicBezTo>
                  <a:pt x="26927" y="127042"/>
                  <a:pt x="93603" y="141859"/>
                  <a:pt x="131438" y="152442"/>
                </a:cubicBezTo>
                <a:cubicBezTo>
                  <a:pt x="169273" y="163025"/>
                  <a:pt x="198378" y="163025"/>
                  <a:pt x="234626" y="165142"/>
                </a:cubicBezTo>
                <a:cubicBezTo>
                  <a:pt x="270874" y="167259"/>
                  <a:pt x="344957" y="167259"/>
                  <a:pt x="348926" y="165142"/>
                </a:cubicBezTo>
                <a:cubicBezTo>
                  <a:pt x="352895" y="163025"/>
                  <a:pt x="287807" y="155882"/>
                  <a:pt x="258438" y="152442"/>
                </a:cubicBezTo>
                <a:cubicBezTo>
                  <a:pt x="229069" y="149002"/>
                  <a:pt x="210284" y="150855"/>
                  <a:pt x="172713" y="144505"/>
                </a:cubicBezTo>
                <a:cubicBezTo>
                  <a:pt x="135142" y="138155"/>
                  <a:pt x="60530" y="131805"/>
                  <a:pt x="33013" y="114342"/>
                </a:cubicBezTo>
                <a:cubicBezTo>
                  <a:pt x="5496" y="96880"/>
                  <a:pt x="19784" y="2159"/>
                  <a:pt x="155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03380CB-5711-46FF-B132-435E3517DB50}"/>
              </a:ext>
            </a:extLst>
          </p:cNvPr>
          <p:cNvSpPr/>
          <p:nvPr/>
        </p:nvSpPr>
        <p:spPr>
          <a:xfrm>
            <a:off x="2784250" y="3578021"/>
            <a:ext cx="270465" cy="41782"/>
          </a:xfrm>
          <a:custGeom>
            <a:avLst/>
            <a:gdLst>
              <a:gd name="connsiteX0" fmla="*/ 225 w 270465"/>
              <a:gd name="connsiteY0" fmla="*/ 19254 h 41782"/>
              <a:gd name="connsiteX1" fmla="*/ 138338 w 270465"/>
              <a:gd name="connsiteY1" fmla="*/ 41479 h 41782"/>
              <a:gd name="connsiteX2" fmla="*/ 270100 w 270465"/>
              <a:gd name="connsiteY2" fmla="*/ 204 h 41782"/>
              <a:gd name="connsiteX3" fmla="*/ 171675 w 270465"/>
              <a:gd name="connsiteY3" fmla="*/ 25604 h 41782"/>
              <a:gd name="connsiteX4" fmla="*/ 225 w 270465"/>
              <a:gd name="connsiteY4" fmla="*/ 19254 h 4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65" h="41782">
                <a:moveTo>
                  <a:pt x="225" y="19254"/>
                </a:moveTo>
                <a:cubicBezTo>
                  <a:pt x="-5331" y="21900"/>
                  <a:pt x="93359" y="44654"/>
                  <a:pt x="138338" y="41479"/>
                </a:cubicBezTo>
                <a:cubicBezTo>
                  <a:pt x="183317" y="38304"/>
                  <a:pt x="264544" y="2850"/>
                  <a:pt x="270100" y="204"/>
                </a:cubicBezTo>
                <a:cubicBezTo>
                  <a:pt x="275656" y="-2442"/>
                  <a:pt x="216654" y="21371"/>
                  <a:pt x="171675" y="25604"/>
                </a:cubicBezTo>
                <a:cubicBezTo>
                  <a:pt x="126696" y="29837"/>
                  <a:pt x="5781" y="16608"/>
                  <a:pt x="225" y="19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7ED2D5A-2B8C-4A17-BCDE-FEB248148FBF}"/>
              </a:ext>
            </a:extLst>
          </p:cNvPr>
          <p:cNvSpPr/>
          <p:nvPr/>
        </p:nvSpPr>
        <p:spPr>
          <a:xfrm>
            <a:off x="3075188" y="2330422"/>
            <a:ext cx="668373" cy="73383"/>
          </a:xfrm>
          <a:custGeom>
            <a:avLst/>
            <a:gdLst>
              <a:gd name="connsiteX0" fmla="*/ 1387 w 668373"/>
              <a:gd name="connsiteY0" fmla="*/ 73053 h 73383"/>
              <a:gd name="connsiteX1" fmla="*/ 295075 w 668373"/>
              <a:gd name="connsiteY1" fmla="*/ 3203 h 73383"/>
              <a:gd name="connsiteX2" fmla="*/ 657025 w 668373"/>
              <a:gd name="connsiteY2" fmla="*/ 50828 h 73383"/>
              <a:gd name="connsiteX3" fmla="*/ 564950 w 668373"/>
              <a:gd name="connsiteY3" fmla="*/ 23841 h 73383"/>
              <a:gd name="connsiteX4" fmla="*/ 439537 w 668373"/>
              <a:gd name="connsiteY4" fmla="*/ 28 h 73383"/>
              <a:gd name="connsiteX5" fmla="*/ 195062 w 668373"/>
              <a:gd name="connsiteY5" fmla="*/ 28603 h 73383"/>
              <a:gd name="connsiteX6" fmla="*/ 1387 w 668373"/>
              <a:gd name="connsiteY6" fmla="*/ 73053 h 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3" h="73383">
                <a:moveTo>
                  <a:pt x="1387" y="73053"/>
                </a:moveTo>
                <a:cubicBezTo>
                  <a:pt x="18056" y="68820"/>
                  <a:pt x="185802" y="6907"/>
                  <a:pt x="295075" y="3203"/>
                </a:cubicBezTo>
                <a:cubicBezTo>
                  <a:pt x="404348" y="-501"/>
                  <a:pt x="612046" y="47388"/>
                  <a:pt x="657025" y="50828"/>
                </a:cubicBezTo>
                <a:cubicBezTo>
                  <a:pt x="702004" y="54268"/>
                  <a:pt x="601198" y="32308"/>
                  <a:pt x="564950" y="23841"/>
                </a:cubicBezTo>
                <a:cubicBezTo>
                  <a:pt x="528702" y="15374"/>
                  <a:pt x="501185" y="-766"/>
                  <a:pt x="439537" y="28"/>
                </a:cubicBezTo>
                <a:cubicBezTo>
                  <a:pt x="377889" y="822"/>
                  <a:pt x="267822" y="17490"/>
                  <a:pt x="195062" y="28603"/>
                </a:cubicBezTo>
                <a:cubicBezTo>
                  <a:pt x="122302" y="39716"/>
                  <a:pt x="-15282" y="77286"/>
                  <a:pt x="1387" y="73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BE3FA24-8904-4592-A95E-3AD5F4F71545}"/>
              </a:ext>
            </a:extLst>
          </p:cNvPr>
          <p:cNvSpPr/>
          <p:nvPr/>
        </p:nvSpPr>
        <p:spPr>
          <a:xfrm>
            <a:off x="3758891" y="2394013"/>
            <a:ext cx="256472" cy="319686"/>
          </a:xfrm>
          <a:custGeom>
            <a:avLst/>
            <a:gdLst>
              <a:gd name="connsiteX0" fmla="*/ 309 w 256472"/>
              <a:gd name="connsiteY0" fmla="*/ 1525 h 319686"/>
              <a:gd name="connsiteX1" fmla="*/ 154297 w 256472"/>
              <a:gd name="connsiteY1" fmla="*/ 128525 h 319686"/>
              <a:gd name="connsiteX2" fmla="*/ 254309 w 256472"/>
              <a:gd name="connsiteY2" fmla="*/ 314262 h 319686"/>
              <a:gd name="connsiteX3" fmla="*/ 214622 w 256472"/>
              <a:gd name="connsiteY3" fmla="*/ 252350 h 319686"/>
              <a:gd name="connsiteX4" fmla="*/ 117784 w 256472"/>
              <a:gd name="connsiteY4" fmla="*/ 71375 h 319686"/>
              <a:gd name="connsiteX5" fmla="*/ 309 w 256472"/>
              <a:gd name="connsiteY5" fmla="*/ 1525 h 31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72" h="319686">
                <a:moveTo>
                  <a:pt x="309" y="1525"/>
                </a:moveTo>
                <a:cubicBezTo>
                  <a:pt x="6394" y="11050"/>
                  <a:pt x="111964" y="76402"/>
                  <a:pt x="154297" y="128525"/>
                </a:cubicBezTo>
                <a:cubicBezTo>
                  <a:pt x="196630" y="180648"/>
                  <a:pt x="244255" y="293624"/>
                  <a:pt x="254309" y="314262"/>
                </a:cubicBezTo>
                <a:cubicBezTo>
                  <a:pt x="264363" y="334900"/>
                  <a:pt x="237376" y="292831"/>
                  <a:pt x="214622" y="252350"/>
                </a:cubicBezTo>
                <a:cubicBezTo>
                  <a:pt x="191868" y="211869"/>
                  <a:pt x="156149" y="114238"/>
                  <a:pt x="117784" y="71375"/>
                </a:cubicBezTo>
                <a:cubicBezTo>
                  <a:pt x="79419" y="28513"/>
                  <a:pt x="-5776" y="-8000"/>
                  <a:pt x="309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C0221A4-72B1-4366-9EE0-7EDC9F1FF25E}"/>
              </a:ext>
            </a:extLst>
          </p:cNvPr>
          <p:cNvSpPr/>
          <p:nvPr/>
        </p:nvSpPr>
        <p:spPr>
          <a:xfrm>
            <a:off x="3965512" y="2752481"/>
            <a:ext cx="162808" cy="54345"/>
          </a:xfrm>
          <a:custGeom>
            <a:avLst/>
            <a:gdLst>
              <a:gd name="connsiteX0" fmla="*/ 63 w 162808"/>
              <a:gd name="connsiteY0" fmla="*/ 54219 h 54345"/>
              <a:gd name="connsiteX1" fmla="*/ 54038 w 162808"/>
              <a:gd name="connsiteY1" fmla="*/ 244 h 54345"/>
              <a:gd name="connsiteX2" fmla="*/ 161988 w 162808"/>
              <a:gd name="connsiteY2" fmla="*/ 33582 h 54345"/>
              <a:gd name="connsiteX3" fmla="*/ 101663 w 162808"/>
              <a:gd name="connsiteY3" fmla="*/ 17707 h 54345"/>
              <a:gd name="connsiteX4" fmla="*/ 63563 w 162808"/>
              <a:gd name="connsiteY4" fmla="*/ 16119 h 54345"/>
              <a:gd name="connsiteX5" fmla="*/ 63 w 162808"/>
              <a:gd name="connsiteY5" fmla="*/ 54219 h 5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08" h="54345">
                <a:moveTo>
                  <a:pt x="63" y="54219"/>
                </a:moveTo>
                <a:cubicBezTo>
                  <a:pt x="-1525" y="51573"/>
                  <a:pt x="27051" y="3683"/>
                  <a:pt x="54038" y="244"/>
                </a:cubicBezTo>
                <a:cubicBezTo>
                  <a:pt x="81025" y="-3195"/>
                  <a:pt x="154051" y="30672"/>
                  <a:pt x="161988" y="33582"/>
                </a:cubicBezTo>
                <a:cubicBezTo>
                  <a:pt x="169925" y="36492"/>
                  <a:pt x="118067" y="20617"/>
                  <a:pt x="101663" y="17707"/>
                </a:cubicBezTo>
                <a:cubicBezTo>
                  <a:pt x="85259" y="14797"/>
                  <a:pt x="78644" y="15061"/>
                  <a:pt x="63563" y="16119"/>
                </a:cubicBezTo>
                <a:cubicBezTo>
                  <a:pt x="48482" y="17177"/>
                  <a:pt x="1651" y="56865"/>
                  <a:pt x="63" y="5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3F3AF73-3882-450E-A349-AC3E392DD448}"/>
              </a:ext>
            </a:extLst>
          </p:cNvPr>
          <p:cNvSpPr/>
          <p:nvPr/>
        </p:nvSpPr>
        <p:spPr>
          <a:xfrm>
            <a:off x="3992611" y="2787360"/>
            <a:ext cx="80253" cy="245578"/>
          </a:xfrm>
          <a:custGeom>
            <a:avLst/>
            <a:gdLst>
              <a:gd name="connsiteX0" fmla="*/ 50752 w 80253"/>
              <a:gd name="connsiteY0" fmla="*/ 290 h 245578"/>
              <a:gd name="connsiteX1" fmla="*/ 68214 w 80253"/>
              <a:gd name="connsiteY1" fmla="*/ 103478 h 245578"/>
              <a:gd name="connsiteX2" fmla="*/ 3127 w 80253"/>
              <a:gd name="connsiteY2" fmla="*/ 241590 h 245578"/>
              <a:gd name="connsiteX3" fmla="*/ 17414 w 80253"/>
              <a:gd name="connsiteY3" fmla="*/ 201903 h 245578"/>
              <a:gd name="connsiteX4" fmla="*/ 79327 w 80253"/>
              <a:gd name="connsiteY4" fmla="*/ 135228 h 245578"/>
              <a:gd name="connsiteX5" fmla="*/ 50752 w 80253"/>
              <a:gd name="connsiteY5" fmla="*/ 290 h 2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3" h="245578">
                <a:moveTo>
                  <a:pt x="50752" y="290"/>
                </a:moveTo>
                <a:cubicBezTo>
                  <a:pt x="48900" y="-5002"/>
                  <a:pt x="76152" y="63261"/>
                  <a:pt x="68214" y="103478"/>
                </a:cubicBezTo>
                <a:cubicBezTo>
                  <a:pt x="60276" y="143695"/>
                  <a:pt x="11594" y="225186"/>
                  <a:pt x="3127" y="241590"/>
                </a:cubicBezTo>
                <a:cubicBezTo>
                  <a:pt x="-5340" y="257994"/>
                  <a:pt x="4714" y="219630"/>
                  <a:pt x="17414" y="201903"/>
                </a:cubicBezTo>
                <a:cubicBezTo>
                  <a:pt x="30114" y="184176"/>
                  <a:pt x="72448" y="168036"/>
                  <a:pt x="79327" y="135228"/>
                </a:cubicBezTo>
                <a:cubicBezTo>
                  <a:pt x="86206" y="102420"/>
                  <a:pt x="52604" y="5582"/>
                  <a:pt x="50752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41D1A7E7-3843-4B52-AA88-CF4CD67A21CF}"/>
              </a:ext>
            </a:extLst>
          </p:cNvPr>
          <p:cNvSpPr/>
          <p:nvPr/>
        </p:nvSpPr>
        <p:spPr>
          <a:xfrm>
            <a:off x="4027174" y="2800114"/>
            <a:ext cx="204347" cy="441834"/>
          </a:xfrm>
          <a:custGeom>
            <a:avLst/>
            <a:gdLst>
              <a:gd name="connsiteX0" fmla="*/ 47939 w 204347"/>
              <a:gd name="connsiteY0" fmla="*/ 236 h 441834"/>
              <a:gd name="connsiteX1" fmla="*/ 146364 w 204347"/>
              <a:gd name="connsiteY1" fmla="*/ 85961 h 441834"/>
              <a:gd name="connsiteX2" fmla="*/ 186051 w 204347"/>
              <a:gd name="connsiteY2" fmla="*/ 131999 h 441834"/>
              <a:gd name="connsiteX3" fmla="*/ 182876 w 204347"/>
              <a:gd name="connsiteY3" fmla="*/ 201849 h 441834"/>
              <a:gd name="connsiteX4" fmla="*/ 203514 w 204347"/>
              <a:gd name="connsiteY4" fmla="*/ 176449 h 441834"/>
              <a:gd name="connsiteX5" fmla="*/ 197164 w 204347"/>
              <a:gd name="connsiteY5" fmla="*/ 211374 h 441834"/>
              <a:gd name="connsiteX6" fmla="*/ 168589 w 204347"/>
              <a:gd name="connsiteY6" fmla="*/ 314561 h 441834"/>
              <a:gd name="connsiteX7" fmla="*/ 66989 w 204347"/>
              <a:gd name="connsiteY7" fmla="*/ 427274 h 441834"/>
              <a:gd name="connsiteX8" fmla="*/ 314 w 204347"/>
              <a:gd name="connsiteY8" fmla="*/ 436799 h 441834"/>
              <a:gd name="connsiteX9" fmla="*/ 46351 w 204347"/>
              <a:gd name="connsiteY9" fmla="*/ 432036 h 441834"/>
              <a:gd name="connsiteX10" fmla="*/ 144776 w 204347"/>
              <a:gd name="connsiteY10" fmla="*/ 327261 h 441834"/>
              <a:gd name="connsiteX11" fmla="*/ 182876 w 204347"/>
              <a:gd name="connsiteY11" fmla="*/ 244711 h 441834"/>
              <a:gd name="connsiteX12" fmla="*/ 182876 w 204347"/>
              <a:gd name="connsiteY12" fmla="*/ 157399 h 441834"/>
              <a:gd name="connsiteX13" fmla="*/ 152714 w 204347"/>
              <a:gd name="connsiteY13" fmla="*/ 114536 h 441834"/>
              <a:gd name="connsiteX14" fmla="*/ 47939 w 204347"/>
              <a:gd name="connsiteY14" fmla="*/ 236 h 4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347" h="441834">
                <a:moveTo>
                  <a:pt x="47939" y="236"/>
                </a:moveTo>
                <a:cubicBezTo>
                  <a:pt x="46881" y="-4526"/>
                  <a:pt x="123345" y="64001"/>
                  <a:pt x="146364" y="85961"/>
                </a:cubicBezTo>
                <a:cubicBezTo>
                  <a:pt x="169383" y="107921"/>
                  <a:pt x="179966" y="112684"/>
                  <a:pt x="186051" y="131999"/>
                </a:cubicBezTo>
                <a:cubicBezTo>
                  <a:pt x="192136" y="151314"/>
                  <a:pt x="179966" y="194441"/>
                  <a:pt x="182876" y="201849"/>
                </a:cubicBezTo>
                <a:cubicBezTo>
                  <a:pt x="185787" y="209257"/>
                  <a:pt x="201133" y="174862"/>
                  <a:pt x="203514" y="176449"/>
                </a:cubicBezTo>
                <a:cubicBezTo>
                  <a:pt x="205895" y="178036"/>
                  <a:pt x="202985" y="188355"/>
                  <a:pt x="197164" y="211374"/>
                </a:cubicBezTo>
                <a:cubicBezTo>
                  <a:pt x="191343" y="234393"/>
                  <a:pt x="190285" y="278578"/>
                  <a:pt x="168589" y="314561"/>
                </a:cubicBezTo>
                <a:cubicBezTo>
                  <a:pt x="146893" y="350544"/>
                  <a:pt x="95035" y="406901"/>
                  <a:pt x="66989" y="427274"/>
                </a:cubicBezTo>
                <a:cubicBezTo>
                  <a:pt x="38943" y="447647"/>
                  <a:pt x="3754" y="436005"/>
                  <a:pt x="314" y="436799"/>
                </a:cubicBezTo>
                <a:cubicBezTo>
                  <a:pt x="-3126" y="437593"/>
                  <a:pt x="22274" y="450292"/>
                  <a:pt x="46351" y="432036"/>
                </a:cubicBezTo>
                <a:cubicBezTo>
                  <a:pt x="70428" y="413780"/>
                  <a:pt x="122022" y="358482"/>
                  <a:pt x="144776" y="327261"/>
                </a:cubicBezTo>
                <a:cubicBezTo>
                  <a:pt x="167530" y="296040"/>
                  <a:pt x="176526" y="273021"/>
                  <a:pt x="182876" y="244711"/>
                </a:cubicBezTo>
                <a:cubicBezTo>
                  <a:pt x="189226" y="216401"/>
                  <a:pt x="187903" y="179095"/>
                  <a:pt x="182876" y="157399"/>
                </a:cubicBezTo>
                <a:cubicBezTo>
                  <a:pt x="177849" y="135703"/>
                  <a:pt x="174939" y="141523"/>
                  <a:pt x="152714" y="114536"/>
                </a:cubicBezTo>
                <a:cubicBezTo>
                  <a:pt x="130489" y="87549"/>
                  <a:pt x="48997" y="4998"/>
                  <a:pt x="4793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F72F34C-D85E-43AF-9FF3-A659D96F499D}"/>
              </a:ext>
            </a:extLst>
          </p:cNvPr>
          <p:cNvSpPr/>
          <p:nvPr/>
        </p:nvSpPr>
        <p:spPr>
          <a:xfrm>
            <a:off x="4067165" y="2778125"/>
            <a:ext cx="48423" cy="159402"/>
          </a:xfrm>
          <a:custGeom>
            <a:avLst/>
            <a:gdLst>
              <a:gd name="connsiteX0" fmla="*/ 10 w 48423"/>
              <a:gd name="connsiteY0" fmla="*/ 0 h 159402"/>
              <a:gd name="connsiteX1" fmla="*/ 22235 w 48423"/>
              <a:gd name="connsiteY1" fmla="*/ 117475 h 159402"/>
              <a:gd name="connsiteX2" fmla="*/ 20648 w 48423"/>
              <a:gd name="connsiteY2" fmla="*/ 158750 h 159402"/>
              <a:gd name="connsiteX3" fmla="*/ 41285 w 48423"/>
              <a:gd name="connsiteY3" fmla="*/ 90488 h 159402"/>
              <a:gd name="connsiteX4" fmla="*/ 47635 w 48423"/>
              <a:gd name="connsiteY4" fmla="*/ 69850 h 159402"/>
              <a:gd name="connsiteX5" fmla="*/ 25410 w 48423"/>
              <a:gd name="connsiteY5" fmla="*/ 115888 h 159402"/>
              <a:gd name="connsiteX6" fmla="*/ 10 w 48423"/>
              <a:gd name="connsiteY6" fmla="*/ 0 h 15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23" h="159402">
                <a:moveTo>
                  <a:pt x="10" y="0"/>
                </a:moveTo>
                <a:cubicBezTo>
                  <a:pt x="-519" y="265"/>
                  <a:pt x="18795" y="91017"/>
                  <a:pt x="22235" y="117475"/>
                </a:cubicBezTo>
                <a:cubicBezTo>
                  <a:pt x="25675" y="143933"/>
                  <a:pt x="17473" y="163248"/>
                  <a:pt x="20648" y="158750"/>
                </a:cubicBezTo>
                <a:cubicBezTo>
                  <a:pt x="23823" y="154252"/>
                  <a:pt x="36787" y="105305"/>
                  <a:pt x="41285" y="90488"/>
                </a:cubicBezTo>
                <a:cubicBezTo>
                  <a:pt x="45783" y="75671"/>
                  <a:pt x="50281" y="65617"/>
                  <a:pt x="47635" y="69850"/>
                </a:cubicBezTo>
                <a:cubicBezTo>
                  <a:pt x="44989" y="74083"/>
                  <a:pt x="32025" y="123561"/>
                  <a:pt x="25410" y="115888"/>
                </a:cubicBezTo>
                <a:cubicBezTo>
                  <a:pt x="18796" y="108215"/>
                  <a:pt x="539" y="-265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8147D46-304B-429E-AD44-98BF90903AD9}"/>
              </a:ext>
            </a:extLst>
          </p:cNvPr>
          <p:cNvSpPr/>
          <p:nvPr/>
        </p:nvSpPr>
        <p:spPr>
          <a:xfrm>
            <a:off x="4089215" y="2784450"/>
            <a:ext cx="169832" cy="500245"/>
          </a:xfrm>
          <a:custGeom>
            <a:avLst/>
            <a:gdLst>
              <a:gd name="connsiteX0" fmla="*/ 9710 w 169832"/>
              <a:gd name="connsiteY0" fmla="*/ 25 h 500245"/>
              <a:gd name="connsiteX1" fmla="*/ 127185 w 169832"/>
              <a:gd name="connsiteY1" fmla="*/ 103213 h 500245"/>
              <a:gd name="connsiteX2" fmla="*/ 168460 w 169832"/>
              <a:gd name="connsiteY2" fmla="*/ 187350 h 500245"/>
              <a:gd name="connsiteX3" fmla="*/ 146235 w 169832"/>
              <a:gd name="connsiteY3" fmla="*/ 308000 h 500245"/>
              <a:gd name="connsiteX4" fmla="*/ 87498 w 169832"/>
              <a:gd name="connsiteY4" fmla="*/ 415950 h 500245"/>
              <a:gd name="connsiteX5" fmla="*/ 185 w 169832"/>
              <a:gd name="connsiteY5" fmla="*/ 500088 h 500245"/>
              <a:gd name="connsiteX6" fmla="*/ 66860 w 169832"/>
              <a:gd name="connsiteY6" fmla="*/ 435000 h 500245"/>
              <a:gd name="connsiteX7" fmla="*/ 149410 w 169832"/>
              <a:gd name="connsiteY7" fmla="*/ 363563 h 500245"/>
              <a:gd name="connsiteX8" fmla="*/ 168460 w 169832"/>
              <a:gd name="connsiteY8" fmla="*/ 203225 h 500245"/>
              <a:gd name="connsiteX9" fmla="*/ 122423 w 169832"/>
              <a:gd name="connsiteY9" fmla="*/ 112738 h 500245"/>
              <a:gd name="connsiteX10" fmla="*/ 9710 w 169832"/>
              <a:gd name="connsiteY10" fmla="*/ 25 h 5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32" h="500245">
                <a:moveTo>
                  <a:pt x="9710" y="25"/>
                </a:moveTo>
                <a:cubicBezTo>
                  <a:pt x="10504" y="-1563"/>
                  <a:pt x="100727" y="71992"/>
                  <a:pt x="127185" y="103213"/>
                </a:cubicBezTo>
                <a:cubicBezTo>
                  <a:pt x="153643" y="134434"/>
                  <a:pt x="165285" y="153219"/>
                  <a:pt x="168460" y="187350"/>
                </a:cubicBezTo>
                <a:cubicBezTo>
                  <a:pt x="171635" y="221481"/>
                  <a:pt x="159729" y="269900"/>
                  <a:pt x="146235" y="308000"/>
                </a:cubicBezTo>
                <a:cubicBezTo>
                  <a:pt x="132741" y="346100"/>
                  <a:pt x="111840" y="383935"/>
                  <a:pt x="87498" y="415950"/>
                </a:cubicBezTo>
                <a:cubicBezTo>
                  <a:pt x="63156" y="447965"/>
                  <a:pt x="3625" y="496913"/>
                  <a:pt x="185" y="500088"/>
                </a:cubicBezTo>
                <a:cubicBezTo>
                  <a:pt x="-3255" y="503263"/>
                  <a:pt x="41989" y="457754"/>
                  <a:pt x="66860" y="435000"/>
                </a:cubicBezTo>
                <a:cubicBezTo>
                  <a:pt x="91731" y="412246"/>
                  <a:pt x="132477" y="402192"/>
                  <a:pt x="149410" y="363563"/>
                </a:cubicBezTo>
                <a:cubicBezTo>
                  <a:pt x="166343" y="324934"/>
                  <a:pt x="172958" y="245029"/>
                  <a:pt x="168460" y="203225"/>
                </a:cubicBezTo>
                <a:cubicBezTo>
                  <a:pt x="163962" y="161421"/>
                  <a:pt x="146235" y="144488"/>
                  <a:pt x="122423" y="112738"/>
                </a:cubicBezTo>
                <a:cubicBezTo>
                  <a:pt x="98611" y="80988"/>
                  <a:pt x="8916" y="1613"/>
                  <a:pt x="971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876AD1E-9D88-41FE-9461-ABA3AD0F5D47}"/>
              </a:ext>
            </a:extLst>
          </p:cNvPr>
          <p:cNvSpPr/>
          <p:nvPr/>
        </p:nvSpPr>
        <p:spPr>
          <a:xfrm>
            <a:off x="3928844" y="3259001"/>
            <a:ext cx="219986" cy="44810"/>
          </a:xfrm>
          <a:custGeom>
            <a:avLst/>
            <a:gdLst>
              <a:gd name="connsiteX0" fmla="*/ 219 w 219986"/>
              <a:gd name="connsiteY0" fmla="*/ 137 h 44810"/>
              <a:gd name="connsiteX1" fmla="*/ 104994 w 219986"/>
              <a:gd name="connsiteY1" fmla="*/ 44587 h 44810"/>
              <a:gd name="connsiteX2" fmla="*/ 219294 w 219986"/>
              <a:gd name="connsiteY2" fmla="*/ 17599 h 44810"/>
              <a:gd name="connsiteX3" fmla="*/ 155794 w 219986"/>
              <a:gd name="connsiteY3" fmla="*/ 23949 h 44810"/>
              <a:gd name="connsiteX4" fmla="*/ 79594 w 219986"/>
              <a:gd name="connsiteY4" fmla="*/ 30299 h 44810"/>
              <a:gd name="connsiteX5" fmla="*/ 219 w 219986"/>
              <a:gd name="connsiteY5" fmla="*/ 137 h 4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986" h="44810">
                <a:moveTo>
                  <a:pt x="219" y="137"/>
                </a:moveTo>
                <a:cubicBezTo>
                  <a:pt x="4452" y="2518"/>
                  <a:pt x="68482" y="41677"/>
                  <a:pt x="104994" y="44587"/>
                </a:cubicBezTo>
                <a:cubicBezTo>
                  <a:pt x="141506" y="47497"/>
                  <a:pt x="210827" y="21039"/>
                  <a:pt x="219294" y="17599"/>
                </a:cubicBezTo>
                <a:cubicBezTo>
                  <a:pt x="227761" y="14159"/>
                  <a:pt x="155794" y="23949"/>
                  <a:pt x="155794" y="23949"/>
                </a:cubicBezTo>
                <a:cubicBezTo>
                  <a:pt x="132511" y="26066"/>
                  <a:pt x="104994" y="33474"/>
                  <a:pt x="79594" y="30299"/>
                </a:cubicBezTo>
                <a:cubicBezTo>
                  <a:pt x="54194" y="27124"/>
                  <a:pt x="-4014" y="-2244"/>
                  <a:pt x="219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016428D-A23E-4443-A9EA-DF47CCF69CFD}"/>
              </a:ext>
            </a:extLst>
          </p:cNvPr>
          <p:cNvSpPr/>
          <p:nvPr/>
        </p:nvSpPr>
        <p:spPr>
          <a:xfrm>
            <a:off x="3938402" y="3192446"/>
            <a:ext cx="160580" cy="71667"/>
          </a:xfrm>
          <a:custGeom>
            <a:avLst/>
            <a:gdLst>
              <a:gd name="connsiteX0" fmla="*/ 186 w 160580"/>
              <a:gd name="connsiteY0" fmla="*/ 17 h 71667"/>
              <a:gd name="connsiteX1" fmla="*/ 68448 w 160580"/>
              <a:gd name="connsiteY1" fmla="*/ 55579 h 71667"/>
              <a:gd name="connsiteX2" fmla="*/ 160523 w 160580"/>
              <a:gd name="connsiteY2" fmla="*/ 52404 h 71667"/>
              <a:gd name="connsiteX3" fmla="*/ 81148 w 160580"/>
              <a:gd name="connsiteY3" fmla="*/ 57167 h 71667"/>
              <a:gd name="connsiteX4" fmla="*/ 11298 w 160580"/>
              <a:gd name="connsiteY4" fmla="*/ 71454 h 71667"/>
              <a:gd name="connsiteX5" fmla="*/ 89086 w 160580"/>
              <a:gd name="connsiteY5" fmla="*/ 61929 h 71667"/>
              <a:gd name="connsiteX6" fmla="*/ 186 w 160580"/>
              <a:gd name="connsiteY6" fmla="*/ 17 h 7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80" h="71667">
                <a:moveTo>
                  <a:pt x="186" y="17"/>
                </a:moveTo>
                <a:cubicBezTo>
                  <a:pt x="-3253" y="-1041"/>
                  <a:pt x="41725" y="46848"/>
                  <a:pt x="68448" y="55579"/>
                </a:cubicBezTo>
                <a:cubicBezTo>
                  <a:pt x="95171" y="64310"/>
                  <a:pt x="158406" y="52139"/>
                  <a:pt x="160523" y="52404"/>
                </a:cubicBezTo>
                <a:cubicBezTo>
                  <a:pt x="162640" y="52669"/>
                  <a:pt x="106019" y="53992"/>
                  <a:pt x="81148" y="57167"/>
                </a:cubicBezTo>
                <a:cubicBezTo>
                  <a:pt x="56277" y="60342"/>
                  <a:pt x="9975" y="70660"/>
                  <a:pt x="11298" y="71454"/>
                </a:cubicBezTo>
                <a:cubicBezTo>
                  <a:pt x="12621" y="72248"/>
                  <a:pt x="88557" y="71189"/>
                  <a:pt x="89086" y="61929"/>
                </a:cubicBezTo>
                <a:cubicBezTo>
                  <a:pt x="89615" y="52669"/>
                  <a:pt x="3625" y="1075"/>
                  <a:pt x="1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62BF79E-87F9-48F4-BAC8-77771FE88412}"/>
              </a:ext>
            </a:extLst>
          </p:cNvPr>
          <p:cNvSpPr/>
          <p:nvPr/>
        </p:nvSpPr>
        <p:spPr>
          <a:xfrm>
            <a:off x="3949108" y="2800200"/>
            <a:ext cx="83541" cy="300341"/>
          </a:xfrm>
          <a:custGeom>
            <a:avLst/>
            <a:gdLst>
              <a:gd name="connsiteX0" fmla="*/ 83142 w 83541"/>
              <a:gd name="connsiteY0" fmla="*/ 150 h 300341"/>
              <a:gd name="connsiteX1" fmla="*/ 35517 w 83541"/>
              <a:gd name="connsiteY1" fmla="*/ 77938 h 300341"/>
              <a:gd name="connsiteX2" fmla="*/ 30755 w 83541"/>
              <a:gd name="connsiteY2" fmla="*/ 198588 h 300341"/>
              <a:gd name="connsiteX3" fmla="*/ 6942 w 83541"/>
              <a:gd name="connsiteY3" fmla="*/ 238275 h 300341"/>
              <a:gd name="connsiteX4" fmla="*/ 21230 w 83541"/>
              <a:gd name="connsiteY4" fmla="*/ 300188 h 300341"/>
              <a:gd name="connsiteX5" fmla="*/ 10117 w 83541"/>
              <a:gd name="connsiteY5" fmla="*/ 252563 h 300341"/>
              <a:gd name="connsiteX6" fmla="*/ 5355 w 83541"/>
              <a:gd name="connsiteY6" fmla="*/ 154138 h 300341"/>
              <a:gd name="connsiteX7" fmla="*/ 5355 w 83541"/>
              <a:gd name="connsiteY7" fmla="*/ 96988 h 300341"/>
              <a:gd name="connsiteX8" fmla="*/ 83142 w 83541"/>
              <a:gd name="connsiteY8" fmla="*/ 150 h 3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1" h="300341">
                <a:moveTo>
                  <a:pt x="83142" y="150"/>
                </a:moveTo>
                <a:cubicBezTo>
                  <a:pt x="88169" y="-3025"/>
                  <a:pt x="44248" y="44865"/>
                  <a:pt x="35517" y="77938"/>
                </a:cubicBezTo>
                <a:cubicBezTo>
                  <a:pt x="26786" y="111011"/>
                  <a:pt x="35517" y="171865"/>
                  <a:pt x="30755" y="198588"/>
                </a:cubicBezTo>
                <a:cubicBezTo>
                  <a:pt x="25993" y="225311"/>
                  <a:pt x="8529" y="221342"/>
                  <a:pt x="6942" y="238275"/>
                </a:cubicBezTo>
                <a:cubicBezTo>
                  <a:pt x="5354" y="255208"/>
                  <a:pt x="20701" y="297807"/>
                  <a:pt x="21230" y="300188"/>
                </a:cubicBezTo>
                <a:cubicBezTo>
                  <a:pt x="21759" y="302569"/>
                  <a:pt x="12763" y="276905"/>
                  <a:pt x="10117" y="252563"/>
                </a:cubicBezTo>
                <a:cubicBezTo>
                  <a:pt x="7471" y="228221"/>
                  <a:pt x="6149" y="180067"/>
                  <a:pt x="5355" y="154138"/>
                </a:cubicBezTo>
                <a:cubicBezTo>
                  <a:pt x="4561" y="128209"/>
                  <a:pt x="-6287" y="120536"/>
                  <a:pt x="5355" y="96988"/>
                </a:cubicBezTo>
                <a:cubicBezTo>
                  <a:pt x="16997" y="73440"/>
                  <a:pt x="78115" y="3325"/>
                  <a:pt x="8314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03CEC72-EA34-4A7D-ADF7-680D97F19A0B}"/>
              </a:ext>
            </a:extLst>
          </p:cNvPr>
          <p:cNvSpPr/>
          <p:nvPr/>
        </p:nvSpPr>
        <p:spPr>
          <a:xfrm>
            <a:off x="3691408" y="3150191"/>
            <a:ext cx="275344" cy="383575"/>
          </a:xfrm>
          <a:custGeom>
            <a:avLst/>
            <a:gdLst>
              <a:gd name="connsiteX0" fmla="*/ 274167 w 275344"/>
              <a:gd name="connsiteY0" fmla="*/ 997 h 383575"/>
              <a:gd name="connsiteX1" fmla="*/ 180505 w 275344"/>
              <a:gd name="connsiteY1" fmla="*/ 137522 h 383575"/>
              <a:gd name="connsiteX2" fmla="*/ 47155 w 275344"/>
              <a:gd name="connsiteY2" fmla="*/ 251822 h 383575"/>
              <a:gd name="connsiteX3" fmla="*/ 2705 w 275344"/>
              <a:gd name="connsiteY3" fmla="*/ 381997 h 383575"/>
              <a:gd name="connsiteX4" fmla="*/ 16992 w 275344"/>
              <a:gd name="connsiteY4" fmla="*/ 316909 h 383575"/>
              <a:gd name="connsiteX5" fmla="*/ 115417 w 275344"/>
              <a:gd name="connsiteY5" fmla="*/ 212134 h 383575"/>
              <a:gd name="connsiteX6" fmla="*/ 274167 w 275344"/>
              <a:gd name="connsiteY6" fmla="*/ 997 h 3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344" h="383575">
                <a:moveTo>
                  <a:pt x="274167" y="997"/>
                </a:moveTo>
                <a:cubicBezTo>
                  <a:pt x="285015" y="-11438"/>
                  <a:pt x="218340" y="95718"/>
                  <a:pt x="180505" y="137522"/>
                </a:cubicBezTo>
                <a:cubicBezTo>
                  <a:pt x="142670" y="179326"/>
                  <a:pt x="76788" y="211076"/>
                  <a:pt x="47155" y="251822"/>
                </a:cubicBezTo>
                <a:cubicBezTo>
                  <a:pt x="17522" y="292568"/>
                  <a:pt x="7732" y="371149"/>
                  <a:pt x="2705" y="381997"/>
                </a:cubicBezTo>
                <a:cubicBezTo>
                  <a:pt x="-2322" y="392845"/>
                  <a:pt x="-1793" y="345220"/>
                  <a:pt x="16992" y="316909"/>
                </a:cubicBezTo>
                <a:cubicBezTo>
                  <a:pt x="35777" y="288598"/>
                  <a:pt x="75465" y="261082"/>
                  <a:pt x="115417" y="212134"/>
                </a:cubicBezTo>
                <a:cubicBezTo>
                  <a:pt x="155369" y="163186"/>
                  <a:pt x="263319" y="13432"/>
                  <a:pt x="274167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3972C86-4B4A-4C53-AFC8-FEBAC9A2B3D2}"/>
              </a:ext>
            </a:extLst>
          </p:cNvPr>
          <p:cNvSpPr/>
          <p:nvPr/>
        </p:nvSpPr>
        <p:spPr>
          <a:xfrm>
            <a:off x="3744006" y="3257550"/>
            <a:ext cx="182337" cy="234957"/>
          </a:xfrm>
          <a:custGeom>
            <a:avLst/>
            <a:gdLst>
              <a:gd name="connsiteX0" fmla="*/ 181882 w 182337"/>
              <a:gd name="connsiteY0" fmla="*/ 0 h 234957"/>
              <a:gd name="connsiteX1" fmla="*/ 143782 w 182337"/>
              <a:gd name="connsiteY1" fmla="*/ 85725 h 234957"/>
              <a:gd name="connsiteX2" fmla="*/ 15194 w 182337"/>
              <a:gd name="connsiteY2" fmla="*/ 180975 h 234957"/>
              <a:gd name="connsiteX3" fmla="*/ 2494 w 182337"/>
              <a:gd name="connsiteY3" fmla="*/ 234950 h 234957"/>
              <a:gd name="connsiteX4" fmla="*/ 15194 w 182337"/>
              <a:gd name="connsiteY4" fmla="*/ 184150 h 234957"/>
              <a:gd name="connsiteX5" fmla="*/ 124732 w 182337"/>
              <a:gd name="connsiteY5" fmla="*/ 85725 h 234957"/>
              <a:gd name="connsiteX6" fmla="*/ 181882 w 182337"/>
              <a:gd name="connsiteY6" fmla="*/ 0 h 2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337" h="234957">
                <a:moveTo>
                  <a:pt x="181882" y="0"/>
                </a:moveTo>
                <a:cubicBezTo>
                  <a:pt x="185057" y="0"/>
                  <a:pt x="171563" y="55563"/>
                  <a:pt x="143782" y="85725"/>
                </a:cubicBezTo>
                <a:cubicBezTo>
                  <a:pt x="116001" y="115887"/>
                  <a:pt x="38742" y="156104"/>
                  <a:pt x="15194" y="180975"/>
                </a:cubicBezTo>
                <a:cubicBezTo>
                  <a:pt x="-8354" y="205846"/>
                  <a:pt x="2494" y="234421"/>
                  <a:pt x="2494" y="234950"/>
                </a:cubicBezTo>
                <a:cubicBezTo>
                  <a:pt x="2494" y="235479"/>
                  <a:pt x="-5179" y="209021"/>
                  <a:pt x="15194" y="184150"/>
                </a:cubicBezTo>
                <a:cubicBezTo>
                  <a:pt x="35567" y="159279"/>
                  <a:pt x="100655" y="115094"/>
                  <a:pt x="124732" y="85725"/>
                </a:cubicBezTo>
                <a:cubicBezTo>
                  <a:pt x="148809" y="56356"/>
                  <a:pt x="178707" y="0"/>
                  <a:pt x="18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DB264F51-46E2-445F-A339-93BC4AB3EF90}"/>
              </a:ext>
            </a:extLst>
          </p:cNvPr>
          <p:cNvSpPr/>
          <p:nvPr/>
        </p:nvSpPr>
        <p:spPr>
          <a:xfrm>
            <a:off x="3727834" y="3226971"/>
            <a:ext cx="218961" cy="295280"/>
          </a:xfrm>
          <a:custGeom>
            <a:avLst/>
            <a:gdLst>
              <a:gd name="connsiteX0" fmla="*/ 218691 w 218961"/>
              <a:gd name="connsiteY0" fmla="*/ 417 h 295280"/>
              <a:gd name="connsiteX1" fmla="*/ 172654 w 218961"/>
              <a:gd name="connsiteY1" fmla="*/ 124242 h 295280"/>
              <a:gd name="connsiteX2" fmla="*/ 102804 w 218961"/>
              <a:gd name="connsiteY2" fmla="*/ 187742 h 295280"/>
              <a:gd name="connsiteX3" fmla="*/ 1204 w 218961"/>
              <a:gd name="connsiteY3" fmla="*/ 294104 h 295280"/>
              <a:gd name="connsiteX4" fmla="*/ 53591 w 218961"/>
              <a:gd name="connsiteY4" fmla="*/ 240129 h 295280"/>
              <a:gd name="connsiteX5" fmla="*/ 152016 w 218961"/>
              <a:gd name="connsiteY5" fmla="*/ 170279 h 295280"/>
              <a:gd name="connsiteX6" fmla="*/ 218691 w 218961"/>
              <a:gd name="connsiteY6" fmla="*/ 417 h 29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61" h="295280">
                <a:moveTo>
                  <a:pt x="218691" y="417"/>
                </a:moveTo>
                <a:cubicBezTo>
                  <a:pt x="222131" y="-7256"/>
                  <a:pt x="191968" y="93021"/>
                  <a:pt x="172654" y="124242"/>
                </a:cubicBezTo>
                <a:cubicBezTo>
                  <a:pt x="153340" y="155463"/>
                  <a:pt x="131379" y="159432"/>
                  <a:pt x="102804" y="187742"/>
                </a:cubicBezTo>
                <a:cubicBezTo>
                  <a:pt x="74229" y="216052"/>
                  <a:pt x="9406" y="285373"/>
                  <a:pt x="1204" y="294104"/>
                </a:cubicBezTo>
                <a:cubicBezTo>
                  <a:pt x="-6998" y="302835"/>
                  <a:pt x="28456" y="260767"/>
                  <a:pt x="53591" y="240129"/>
                </a:cubicBezTo>
                <a:cubicBezTo>
                  <a:pt x="78726" y="219491"/>
                  <a:pt x="126881" y="207321"/>
                  <a:pt x="152016" y="170279"/>
                </a:cubicBezTo>
                <a:cubicBezTo>
                  <a:pt x="177151" y="133237"/>
                  <a:pt x="215251" y="8090"/>
                  <a:pt x="218691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F643198-0135-49BF-A063-5C37294B3595}"/>
              </a:ext>
            </a:extLst>
          </p:cNvPr>
          <p:cNvSpPr/>
          <p:nvPr/>
        </p:nvSpPr>
        <p:spPr>
          <a:xfrm>
            <a:off x="3065463" y="2425700"/>
            <a:ext cx="606868" cy="184247"/>
          </a:xfrm>
          <a:custGeom>
            <a:avLst/>
            <a:gdLst>
              <a:gd name="connsiteX0" fmla="*/ 0 w 606868"/>
              <a:gd name="connsiteY0" fmla="*/ 0 h 184247"/>
              <a:gd name="connsiteX1" fmla="*/ 130175 w 606868"/>
              <a:gd name="connsiteY1" fmla="*/ 44450 h 184247"/>
              <a:gd name="connsiteX2" fmla="*/ 515937 w 606868"/>
              <a:gd name="connsiteY2" fmla="*/ 42863 h 184247"/>
              <a:gd name="connsiteX3" fmla="*/ 406400 w 606868"/>
              <a:gd name="connsiteY3" fmla="*/ 46038 h 184247"/>
              <a:gd name="connsiteX4" fmla="*/ 146050 w 606868"/>
              <a:gd name="connsiteY4" fmla="*/ 50800 h 184247"/>
              <a:gd name="connsiteX5" fmla="*/ 311150 w 606868"/>
              <a:gd name="connsiteY5" fmla="*/ 74613 h 184247"/>
              <a:gd name="connsiteX6" fmla="*/ 517525 w 606868"/>
              <a:gd name="connsiteY6" fmla="*/ 125413 h 184247"/>
              <a:gd name="connsiteX7" fmla="*/ 377825 w 606868"/>
              <a:gd name="connsiteY7" fmla="*/ 111125 h 184247"/>
              <a:gd name="connsiteX8" fmla="*/ 212725 w 606868"/>
              <a:gd name="connsiteY8" fmla="*/ 125413 h 184247"/>
              <a:gd name="connsiteX9" fmla="*/ 315912 w 606868"/>
              <a:gd name="connsiteY9" fmla="*/ 134938 h 184247"/>
              <a:gd name="connsiteX10" fmla="*/ 606425 w 606868"/>
              <a:gd name="connsiteY10" fmla="*/ 184150 h 184247"/>
              <a:gd name="connsiteX11" fmla="*/ 384175 w 606868"/>
              <a:gd name="connsiteY11" fmla="*/ 120650 h 184247"/>
              <a:gd name="connsiteX12" fmla="*/ 469900 w 606868"/>
              <a:gd name="connsiteY12" fmla="*/ 107950 h 184247"/>
              <a:gd name="connsiteX13" fmla="*/ 361950 w 606868"/>
              <a:gd name="connsiteY13" fmla="*/ 74613 h 184247"/>
              <a:gd name="connsiteX14" fmla="*/ 261937 w 606868"/>
              <a:gd name="connsiteY14" fmla="*/ 49213 h 184247"/>
              <a:gd name="connsiteX15" fmla="*/ 0 w 606868"/>
              <a:gd name="connsiteY15" fmla="*/ 0 h 1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868" h="184247">
                <a:moveTo>
                  <a:pt x="0" y="0"/>
                </a:moveTo>
                <a:cubicBezTo>
                  <a:pt x="22092" y="18653"/>
                  <a:pt x="44185" y="37306"/>
                  <a:pt x="130175" y="44450"/>
                </a:cubicBezTo>
                <a:cubicBezTo>
                  <a:pt x="216165" y="51594"/>
                  <a:pt x="469900" y="42598"/>
                  <a:pt x="515937" y="42863"/>
                </a:cubicBezTo>
                <a:cubicBezTo>
                  <a:pt x="561974" y="43128"/>
                  <a:pt x="406400" y="46038"/>
                  <a:pt x="406400" y="46038"/>
                </a:cubicBezTo>
                <a:cubicBezTo>
                  <a:pt x="344752" y="47361"/>
                  <a:pt x="161925" y="46038"/>
                  <a:pt x="146050" y="50800"/>
                </a:cubicBezTo>
                <a:cubicBezTo>
                  <a:pt x="130175" y="55562"/>
                  <a:pt x="249238" y="62178"/>
                  <a:pt x="311150" y="74613"/>
                </a:cubicBezTo>
                <a:cubicBezTo>
                  <a:pt x="373062" y="87048"/>
                  <a:pt x="506413" y="119328"/>
                  <a:pt x="517525" y="125413"/>
                </a:cubicBezTo>
                <a:cubicBezTo>
                  <a:pt x="528638" y="131498"/>
                  <a:pt x="428625" y="111125"/>
                  <a:pt x="377825" y="111125"/>
                </a:cubicBezTo>
                <a:cubicBezTo>
                  <a:pt x="327025" y="111125"/>
                  <a:pt x="223044" y="121444"/>
                  <a:pt x="212725" y="125413"/>
                </a:cubicBezTo>
                <a:cubicBezTo>
                  <a:pt x="202406" y="129382"/>
                  <a:pt x="250295" y="125149"/>
                  <a:pt x="315912" y="134938"/>
                </a:cubicBezTo>
                <a:cubicBezTo>
                  <a:pt x="381529" y="144727"/>
                  <a:pt x="595048" y="186531"/>
                  <a:pt x="606425" y="184150"/>
                </a:cubicBezTo>
                <a:cubicBezTo>
                  <a:pt x="617802" y="181769"/>
                  <a:pt x="406929" y="133350"/>
                  <a:pt x="384175" y="120650"/>
                </a:cubicBezTo>
                <a:cubicBezTo>
                  <a:pt x="361421" y="107950"/>
                  <a:pt x="473604" y="115623"/>
                  <a:pt x="469900" y="107950"/>
                </a:cubicBezTo>
                <a:cubicBezTo>
                  <a:pt x="466196" y="100277"/>
                  <a:pt x="396610" y="84402"/>
                  <a:pt x="361950" y="74613"/>
                </a:cubicBezTo>
                <a:cubicBezTo>
                  <a:pt x="327290" y="64824"/>
                  <a:pt x="261937" y="49213"/>
                  <a:pt x="261937" y="492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FA88F6BA-C889-4A37-825D-B32951087237}"/>
              </a:ext>
            </a:extLst>
          </p:cNvPr>
          <p:cNvSpPr/>
          <p:nvPr/>
        </p:nvSpPr>
        <p:spPr>
          <a:xfrm>
            <a:off x="3298108" y="2592029"/>
            <a:ext cx="499816" cy="150417"/>
          </a:xfrm>
          <a:custGeom>
            <a:avLst/>
            <a:gdLst>
              <a:gd name="connsiteX0" fmla="*/ 2305 w 499816"/>
              <a:gd name="connsiteY0" fmla="*/ 359 h 150417"/>
              <a:gd name="connsiteX1" fmla="*/ 464267 w 499816"/>
              <a:gd name="connsiteY1" fmla="*/ 141646 h 150417"/>
              <a:gd name="connsiteX2" fmla="*/ 421405 w 499816"/>
              <a:gd name="connsiteY2" fmla="*/ 130534 h 150417"/>
              <a:gd name="connsiteX3" fmla="*/ 46755 w 499816"/>
              <a:gd name="connsiteY3" fmla="*/ 90846 h 150417"/>
              <a:gd name="connsiteX4" fmla="*/ 275355 w 499816"/>
              <a:gd name="connsiteY4" fmla="*/ 100371 h 150417"/>
              <a:gd name="connsiteX5" fmla="*/ 2305 w 499816"/>
              <a:gd name="connsiteY5" fmla="*/ 359 h 15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816" h="150417">
                <a:moveTo>
                  <a:pt x="2305" y="359"/>
                </a:moveTo>
                <a:cubicBezTo>
                  <a:pt x="33790" y="7238"/>
                  <a:pt x="464267" y="141646"/>
                  <a:pt x="464267" y="141646"/>
                </a:cubicBezTo>
                <a:cubicBezTo>
                  <a:pt x="534117" y="163342"/>
                  <a:pt x="490990" y="139001"/>
                  <a:pt x="421405" y="130534"/>
                </a:cubicBezTo>
                <a:cubicBezTo>
                  <a:pt x="351820" y="122067"/>
                  <a:pt x="71097" y="95873"/>
                  <a:pt x="46755" y="90846"/>
                </a:cubicBezTo>
                <a:cubicBezTo>
                  <a:pt x="22413" y="85819"/>
                  <a:pt x="278530" y="113336"/>
                  <a:pt x="275355" y="100371"/>
                </a:cubicBezTo>
                <a:cubicBezTo>
                  <a:pt x="272180" y="87406"/>
                  <a:pt x="-29180" y="-6520"/>
                  <a:pt x="2305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2A12F8B-799F-4CB5-9A34-C72BA56E93AC}"/>
              </a:ext>
            </a:extLst>
          </p:cNvPr>
          <p:cNvSpPr/>
          <p:nvPr/>
        </p:nvSpPr>
        <p:spPr>
          <a:xfrm>
            <a:off x="3233738" y="2724150"/>
            <a:ext cx="650878" cy="85578"/>
          </a:xfrm>
          <a:custGeom>
            <a:avLst/>
            <a:gdLst>
              <a:gd name="connsiteX0" fmla="*/ 0 w 650878"/>
              <a:gd name="connsiteY0" fmla="*/ 0 h 85578"/>
              <a:gd name="connsiteX1" fmla="*/ 298450 w 650878"/>
              <a:gd name="connsiteY1" fmla="*/ 23813 h 85578"/>
              <a:gd name="connsiteX2" fmla="*/ 636587 w 650878"/>
              <a:gd name="connsiteY2" fmla="*/ 80963 h 85578"/>
              <a:gd name="connsiteX3" fmla="*/ 554037 w 650878"/>
              <a:gd name="connsiteY3" fmla="*/ 79375 h 85578"/>
              <a:gd name="connsiteX4" fmla="*/ 246062 w 650878"/>
              <a:gd name="connsiteY4" fmla="*/ 57150 h 85578"/>
              <a:gd name="connsiteX5" fmla="*/ 0 w 650878"/>
              <a:gd name="connsiteY5" fmla="*/ 0 h 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78" h="85578">
                <a:moveTo>
                  <a:pt x="0" y="0"/>
                </a:moveTo>
                <a:cubicBezTo>
                  <a:pt x="96176" y="5159"/>
                  <a:pt x="192352" y="10319"/>
                  <a:pt x="298450" y="23813"/>
                </a:cubicBezTo>
                <a:cubicBezTo>
                  <a:pt x="404548" y="37307"/>
                  <a:pt x="593989" y="71703"/>
                  <a:pt x="636587" y="80963"/>
                </a:cubicBezTo>
                <a:cubicBezTo>
                  <a:pt x="679185" y="90223"/>
                  <a:pt x="619124" y="83344"/>
                  <a:pt x="554037" y="79375"/>
                </a:cubicBezTo>
                <a:cubicBezTo>
                  <a:pt x="488950" y="75406"/>
                  <a:pt x="246062" y="57150"/>
                  <a:pt x="24606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321B776-63FE-41A3-B30C-D05145DD6590}"/>
              </a:ext>
            </a:extLst>
          </p:cNvPr>
          <p:cNvSpPr/>
          <p:nvPr/>
        </p:nvSpPr>
        <p:spPr>
          <a:xfrm>
            <a:off x="3226818" y="2812478"/>
            <a:ext cx="577308" cy="214364"/>
          </a:xfrm>
          <a:custGeom>
            <a:avLst/>
            <a:gdLst>
              <a:gd name="connsiteX0" fmla="*/ 570 w 577308"/>
              <a:gd name="connsiteY0" fmla="*/ 572 h 214364"/>
              <a:gd name="connsiteX1" fmla="*/ 154557 w 577308"/>
              <a:gd name="connsiteY1" fmla="*/ 45022 h 214364"/>
              <a:gd name="connsiteX2" fmla="*/ 230757 w 577308"/>
              <a:gd name="connsiteY2" fmla="*/ 208535 h 214364"/>
              <a:gd name="connsiteX3" fmla="*/ 218057 w 577308"/>
              <a:gd name="connsiteY3" fmla="*/ 165672 h 214364"/>
              <a:gd name="connsiteX4" fmla="*/ 184720 w 577308"/>
              <a:gd name="connsiteY4" fmla="*/ 48197 h 214364"/>
              <a:gd name="connsiteX5" fmla="*/ 573657 w 577308"/>
              <a:gd name="connsiteY5" fmla="*/ 133922 h 214364"/>
              <a:gd name="connsiteX6" fmla="*/ 370457 w 577308"/>
              <a:gd name="connsiteY6" fmla="*/ 67247 h 214364"/>
              <a:gd name="connsiteX7" fmla="*/ 214882 w 577308"/>
              <a:gd name="connsiteY7" fmla="*/ 22797 h 214364"/>
              <a:gd name="connsiteX8" fmla="*/ 570 w 577308"/>
              <a:gd name="connsiteY8" fmla="*/ 572 h 2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308" h="214364">
                <a:moveTo>
                  <a:pt x="570" y="572"/>
                </a:moveTo>
                <a:cubicBezTo>
                  <a:pt x="-9484" y="4276"/>
                  <a:pt x="116193" y="10362"/>
                  <a:pt x="154557" y="45022"/>
                </a:cubicBezTo>
                <a:cubicBezTo>
                  <a:pt x="192921" y="79682"/>
                  <a:pt x="220174" y="188427"/>
                  <a:pt x="230757" y="208535"/>
                </a:cubicBezTo>
                <a:cubicBezTo>
                  <a:pt x="241340" y="228643"/>
                  <a:pt x="225730" y="192395"/>
                  <a:pt x="218057" y="165672"/>
                </a:cubicBezTo>
                <a:cubicBezTo>
                  <a:pt x="210384" y="138949"/>
                  <a:pt x="125453" y="53489"/>
                  <a:pt x="184720" y="48197"/>
                </a:cubicBezTo>
                <a:cubicBezTo>
                  <a:pt x="243987" y="42905"/>
                  <a:pt x="542701" y="130747"/>
                  <a:pt x="573657" y="133922"/>
                </a:cubicBezTo>
                <a:cubicBezTo>
                  <a:pt x="604613" y="137097"/>
                  <a:pt x="430253" y="85768"/>
                  <a:pt x="370457" y="67247"/>
                </a:cubicBezTo>
                <a:cubicBezTo>
                  <a:pt x="310661" y="48726"/>
                  <a:pt x="277324" y="33645"/>
                  <a:pt x="214882" y="22797"/>
                </a:cubicBezTo>
                <a:cubicBezTo>
                  <a:pt x="152440" y="11949"/>
                  <a:pt x="10624" y="-3132"/>
                  <a:pt x="57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E7BFE74D-0B98-48E4-94A8-5D21D5DA7081}"/>
              </a:ext>
            </a:extLst>
          </p:cNvPr>
          <p:cNvSpPr/>
          <p:nvPr/>
        </p:nvSpPr>
        <p:spPr>
          <a:xfrm>
            <a:off x="3343238" y="2885903"/>
            <a:ext cx="343244" cy="150407"/>
          </a:xfrm>
          <a:custGeom>
            <a:avLst/>
            <a:gdLst>
              <a:gd name="connsiteX0" fmla="*/ 49250 w 343244"/>
              <a:gd name="connsiteY0" fmla="*/ 172 h 150407"/>
              <a:gd name="connsiteX1" fmla="*/ 12737 w 343244"/>
              <a:gd name="connsiteY1" fmla="*/ 138285 h 150407"/>
              <a:gd name="connsiteX2" fmla="*/ 304837 w 343244"/>
              <a:gd name="connsiteY2" fmla="*/ 143047 h 150407"/>
              <a:gd name="connsiteX3" fmla="*/ 154025 w 343244"/>
              <a:gd name="connsiteY3" fmla="*/ 135110 h 150407"/>
              <a:gd name="connsiteX4" fmla="*/ 342937 w 343244"/>
              <a:gd name="connsiteY4" fmla="*/ 109710 h 150407"/>
              <a:gd name="connsiteX5" fmla="*/ 100050 w 343244"/>
              <a:gd name="connsiteY5" fmla="*/ 131935 h 150407"/>
              <a:gd name="connsiteX6" fmla="*/ 20675 w 343244"/>
              <a:gd name="connsiteY6" fmla="*/ 109710 h 150407"/>
              <a:gd name="connsiteX7" fmla="*/ 49250 w 343244"/>
              <a:gd name="connsiteY7" fmla="*/ 172 h 1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44" h="150407">
                <a:moveTo>
                  <a:pt x="49250" y="172"/>
                </a:moveTo>
                <a:cubicBezTo>
                  <a:pt x="47927" y="4934"/>
                  <a:pt x="-29861" y="114472"/>
                  <a:pt x="12737" y="138285"/>
                </a:cubicBezTo>
                <a:cubicBezTo>
                  <a:pt x="55335" y="162098"/>
                  <a:pt x="281289" y="143576"/>
                  <a:pt x="304837" y="143047"/>
                </a:cubicBezTo>
                <a:cubicBezTo>
                  <a:pt x="328385" y="142518"/>
                  <a:pt x="147675" y="140666"/>
                  <a:pt x="154025" y="135110"/>
                </a:cubicBezTo>
                <a:cubicBezTo>
                  <a:pt x="160375" y="129554"/>
                  <a:pt x="351933" y="110239"/>
                  <a:pt x="342937" y="109710"/>
                </a:cubicBezTo>
                <a:cubicBezTo>
                  <a:pt x="333941" y="109181"/>
                  <a:pt x="153760" y="131935"/>
                  <a:pt x="100050" y="131935"/>
                </a:cubicBezTo>
                <a:cubicBezTo>
                  <a:pt x="46340" y="131935"/>
                  <a:pt x="31523" y="128760"/>
                  <a:pt x="20675" y="109710"/>
                </a:cubicBezTo>
                <a:cubicBezTo>
                  <a:pt x="9827" y="90660"/>
                  <a:pt x="50573" y="-4590"/>
                  <a:pt x="4925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708AA84-EABD-4007-9616-F791063D1F73}"/>
              </a:ext>
            </a:extLst>
          </p:cNvPr>
          <p:cNvSpPr/>
          <p:nvPr/>
        </p:nvSpPr>
        <p:spPr>
          <a:xfrm>
            <a:off x="3353648" y="3069277"/>
            <a:ext cx="294582" cy="47875"/>
          </a:xfrm>
          <a:custGeom>
            <a:avLst/>
            <a:gdLst>
              <a:gd name="connsiteX0" fmla="*/ 740 w 294582"/>
              <a:gd name="connsiteY0" fmla="*/ 15236 h 47875"/>
              <a:gd name="connsiteX1" fmla="*/ 189652 w 294582"/>
              <a:gd name="connsiteY1" fmla="*/ 948 h 47875"/>
              <a:gd name="connsiteX2" fmla="*/ 292840 w 294582"/>
              <a:gd name="connsiteY2" fmla="*/ 46986 h 47875"/>
              <a:gd name="connsiteX3" fmla="*/ 245215 w 294582"/>
              <a:gd name="connsiteY3" fmla="*/ 29523 h 47875"/>
              <a:gd name="connsiteX4" fmla="*/ 127740 w 294582"/>
              <a:gd name="connsiteY4" fmla="*/ 7298 h 47875"/>
              <a:gd name="connsiteX5" fmla="*/ 740 w 294582"/>
              <a:gd name="connsiteY5" fmla="*/ 15236 h 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582" h="47875">
                <a:moveTo>
                  <a:pt x="740" y="15236"/>
                </a:moveTo>
                <a:cubicBezTo>
                  <a:pt x="11059" y="14178"/>
                  <a:pt x="140969" y="-4344"/>
                  <a:pt x="189652" y="948"/>
                </a:cubicBezTo>
                <a:cubicBezTo>
                  <a:pt x="238335" y="6240"/>
                  <a:pt x="283580" y="42224"/>
                  <a:pt x="292840" y="46986"/>
                </a:cubicBezTo>
                <a:cubicBezTo>
                  <a:pt x="302101" y="51749"/>
                  <a:pt x="272732" y="36138"/>
                  <a:pt x="245215" y="29523"/>
                </a:cubicBezTo>
                <a:cubicBezTo>
                  <a:pt x="217698" y="22908"/>
                  <a:pt x="164782" y="11002"/>
                  <a:pt x="127740" y="7298"/>
                </a:cubicBezTo>
                <a:cubicBezTo>
                  <a:pt x="90698" y="3594"/>
                  <a:pt x="-9579" y="16294"/>
                  <a:pt x="740" y="15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B382338-24C6-433E-8DFF-453D8BB43A15}"/>
              </a:ext>
            </a:extLst>
          </p:cNvPr>
          <p:cNvSpPr/>
          <p:nvPr/>
        </p:nvSpPr>
        <p:spPr>
          <a:xfrm>
            <a:off x="2849505" y="2892411"/>
            <a:ext cx="188896" cy="58985"/>
          </a:xfrm>
          <a:custGeom>
            <a:avLst/>
            <a:gdLst>
              <a:gd name="connsiteX0" fmla="*/ 58 w 188896"/>
              <a:gd name="connsiteY0" fmla="*/ 27001 h 58985"/>
              <a:gd name="connsiteX1" fmla="*/ 68320 w 188896"/>
              <a:gd name="connsiteY1" fmla="*/ 14 h 58985"/>
              <a:gd name="connsiteX2" fmla="*/ 84195 w 188896"/>
              <a:gd name="connsiteY2" fmla="*/ 23826 h 58985"/>
              <a:gd name="connsiteX3" fmla="*/ 187383 w 188896"/>
              <a:gd name="connsiteY3" fmla="*/ 58751 h 58985"/>
              <a:gd name="connsiteX4" fmla="*/ 141345 w 188896"/>
              <a:gd name="connsiteY4" fmla="*/ 38114 h 58985"/>
              <a:gd name="connsiteX5" fmla="*/ 81020 w 188896"/>
              <a:gd name="connsiteY5" fmla="*/ 19064 h 58985"/>
              <a:gd name="connsiteX6" fmla="*/ 58 w 188896"/>
              <a:gd name="connsiteY6" fmla="*/ 27001 h 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896" h="58985">
                <a:moveTo>
                  <a:pt x="58" y="27001"/>
                </a:moveTo>
                <a:cubicBezTo>
                  <a:pt x="-2059" y="23826"/>
                  <a:pt x="54297" y="543"/>
                  <a:pt x="68320" y="14"/>
                </a:cubicBezTo>
                <a:cubicBezTo>
                  <a:pt x="82343" y="-515"/>
                  <a:pt x="64351" y="14037"/>
                  <a:pt x="84195" y="23826"/>
                </a:cubicBezTo>
                <a:cubicBezTo>
                  <a:pt x="104039" y="33615"/>
                  <a:pt x="177858" y="56370"/>
                  <a:pt x="187383" y="58751"/>
                </a:cubicBezTo>
                <a:cubicBezTo>
                  <a:pt x="196908" y="61132"/>
                  <a:pt x="159072" y="44729"/>
                  <a:pt x="141345" y="38114"/>
                </a:cubicBezTo>
                <a:cubicBezTo>
                  <a:pt x="123618" y="31500"/>
                  <a:pt x="99276" y="20651"/>
                  <a:pt x="81020" y="19064"/>
                </a:cubicBezTo>
                <a:cubicBezTo>
                  <a:pt x="62764" y="17476"/>
                  <a:pt x="2175" y="30176"/>
                  <a:pt x="58" y="27001"/>
                </a:cubicBezTo>
                <a:close/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625D840-6684-4F50-BE20-724CE5F02D18}"/>
              </a:ext>
            </a:extLst>
          </p:cNvPr>
          <p:cNvSpPr/>
          <p:nvPr/>
        </p:nvSpPr>
        <p:spPr>
          <a:xfrm>
            <a:off x="3587749" y="3092309"/>
            <a:ext cx="103829" cy="171897"/>
          </a:xfrm>
          <a:custGeom>
            <a:avLst/>
            <a:gdLst>
              <a:gd name="connsiteX0" fmla="*/ 1 w 103829"/>
              <a:gd name="connsiteY0" fmla="*/ 141 h 171897"/>
              <a:gd name="connsiteX1" fmla="*/ 53976 w 103829"/>
              <a:gd name="connsiteY1" fmla="*/ 100154 h 171897"/>
              <a:gd name="connsiteX2" fmla="*/ 52389 w 103829"/>
              <a:gd name="connsiteY2" fmla="*/ 136666 h 171897"/>
              <a:gd name="connsiteX3" fmla="*/ 103189 w 103829"/>
              <a:gd name="connsiteY3" fmla="*/ 171591 h 171897"/>
              <a:gd name="connsiteX4" fmla="*/ 79376 w 103829"/>
              <a:gd name="connsiteY4" fmla="*/ 149366 h 171897"/>
              <a:gd name="connsiteX5" fmla="*/ 55564 w 103829"/>
              <a:gd name="connsiteY5" fmla="*/ 79516 h 171897"/>
              <a:gd name="connsiteX6" fmla="*/ 1 w 103829"/>
              <a:gd name="connsiteY6" fmla="*/ 141 h 17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9" h="171897">
                <a:moveTo>
                  <a:pt x="1" y="141"/>
                </a:moveTo>
                <a:cubicBezTo>
                  <a:pt x="-264" y="3581"/>
                  <a:pt x="45245" y="77400"/>
                  <a:pt x="53976" y="100154"/>
                </a:cubicBezTo>
                <a:cubicBezTo>
                  <a:pt x="62707" y="122908"/>
                  <a:pt x="44187" y="124760"/>
                  <a:pt x="52389" y="136666"/>
                </a:cubicBezTo>
                <a:cubicBezTo>
                  <a:pt x="60591" y="148572"/>
                  <a:pt x="98691" y="169474"/>
                  <a:pt x="103189" y="171591"/>
                </a:cubicBezTo>
                <a:cubicBezTo>
                  <a:pt x="107687" y="173708"/>
                  <a:pt x="87313" y="164712"/>
                  <a:pt x="79376" y="149366"/>
                </a:cubicBezTo>
                <a:cubicBezTo>
                  <a:pt x="71439" y="134020"/>
                  <a:pt x="67470" y="102270"/>
                  <a:pt x="55564" y="79516"/>
                </a:cubicBezTo>
                <a:cubicBezTo>
                  <a:pt x="43658" y="56762"/>
                  <a:pt x="266" y="-3299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5F7EA8A-42BB-44B6-91EE-843218ACCF2C}"/>
              </a:ext>
            </a:extLst>
          </p:cNvPr>
          <p:cNvSpPr/>
          <p:nvPr/>
        </p:nvSpPr>
        <p:spPr>
          <a:xfrm>
            <a:off x="3617884" y="3090524"/>
            <a:ext cx="90557" cy="425191"/>
          </a:xfrm>
          <a:custGeom>
            <a:avLst/>
            <a:gdLst>
              <a:gd name="connsiteX0" fmla="*/ 29 w 90557"/>
              <a:gd name="connsiteY0" fmla="*/ 339 h 425191"/>
              <a:gd name="connsiteX1" fmla="*/ 71466 w 90557"/>
              <a:gd name="connsiteY1" fmla="*/ 62251 h 425191"/>
              <a:gd name="connsiteX2" fmla="*/ 54004 w 90557"/>
              <a:gd name="connsiteY2" fmla="*/ 151151 h 425191"/>
              <a:gd name="connsiteX3" fmla="*/ 77816 w 90557"/>
              <a:gd name="connsiteY3" fmla="*/ 98764 h 425191"/>
              <a:gd name="connsiteX4" fmla="*/ 76229 w 90557"/>
              <a:gd name="connsiteY4" fmla="*/ 162264 h 425191"/>
              <a:gd name="connsiteX5" fmla="*/ 66704 w 90557"/>
              <a:gd name="connsiteY5" fmla="*/ 265451 h 425191"/>
              <a:gd name="connsiteX6" fmla="*/ 80991 w 90557"/>
              <a:gd name="connsiteY6" fmla="*/ 167026 h 425191"/>
              <a:gd name="connsiteX7" fmla="*/ 66704 w 90557"/>
              <a:gd name="connsiteY7" fmla="*/ 262276 h 425191"/>
              <a:gd name="connsiteX8" fmla="*/ 63529 w 90557"/>
              <a:gd name="connsiteY8" fmla="*/ 282914 h 425191"/>
              <a:gd name="connsiteX9" fmla="*/ 90516 w 90557"/>
              <a:gd name="connsiteY9" fmla="*/ 401976 h 425191"/>
              <a:gd name="connsiteX10" fmla="*/ 69879 w 90557"/>
              <a:gd name="connsiteY10" fmla="*/ 324189 h 425191"/>
              <a:gd name="connsiteX11" fmla="*/ 76229 w 90557"/>
              <a:gd name="connsiteY11" fmla="*/ 424201 h 425191"/>
              <a:gd name="connsiteX12" fmla="*/ 71466 w 90557"/>
              <a:gd name="connsiteY12" fmla="*/ 249576 h 425191"/>
              <a:gd name="connsiteX13" fmla="*/ 80991 w 90557"/>
              <a:gd name="connsiteY13" fmla="*/ 89239 h 425191"/>
              <a:gd name="connsiteX14" fmla="*/ 29 w 90557"/>
              <a:gd name="connsiteY14" fmla="*/ 339 h 4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557" h="425191">
                <a:moveTo>
                  <a:pt x="29" y="339"/>
                </a:moveTo>
                <a:cubicBezTo>
                  <a:pt x="-1559" y="-4159"/>
                  <a:pt x="62470" y="37116"/>
                  <a:pt x="71466" y="62251"/>
                </a:cubicBezTo>
                <a:cubicBezTo>
                  <a:pt x="80462" y="87386"/>
                  <a:pt x="52946" y="145066"/>
                  <a:pt x="54004" y="151151"/>
                </a:cubicBezTo>
                <a:cubicBezTo>
                  <a:pt x="55062" y="157237"/>
                  <a:pt x="74112" y="96912"/>
                  <a:pt x="77816" y="98764"/>
                </a:cubicBezTo>
                <a:cubicBezTo>
                  <a:pt x="81520" y="100616"/>
                  <a:pt x="78081" y="134483"/>
                  <a:pt x="76229" y="162264"/>
                </a:cubicBezTo>
                <a:cubicBezTo>
                  <a:pt x="74377" y="190045"/>
                  <a:pt x="65910" y="264657"/>
                  <a:pt x="66704" y="265451"/>
                </a:cubicBezTo>
                <a:cubicBezTo>
                  <a:pt x="67498" y="266245"/>
                  <a:pt x="80991" y="167555"/>
                  <a:pt x="80991" y="167026"/>
                </a:cubicBezTo>
                <a:cubicBezTo>
                  <a:pt x="80991" y="166497"/>
                  <a:pt x="69614" y="242961"/>
                  <a:pt x="66704" y="262276"/>
                </a:cubicBezTo>
                <a:cubicBezTo>
                  <a:pt x="63794" y="281591"/>
                  <a:pt x="59560" y="259631"/>
                  <a:pt x="63529" y="282914"/>
                </a:cubicBezTo>
                <a:cubicBezTo>
                  <a:pt x="67498" y="306197"/>
                  <a:pt x="89458" y="395097"/>
                  <a:pt x="90516" y="401976"/>
                </a:cubicBezTo>
                <a:cubicBezTo>
                  <a:pt x="91574" y="408855"/>
                  <a:pt x="72260" y="320485"/>
                  <a:pt x="69879" y="324189"/>
                </a:cubicBezTo>
                <a:cubicBezTo>
                  <a:pt x="67498" y="327893"/>
                  <a:pt x="75965" y="436636"/>
                  <a:pt x="76229" y="424201"/>
                </a:cubicBezTo>
                <a:cubicBezTo>
                  <a:pt x="76493" y="411766"/>
                  <a:pt x="70672" y="305403"/>
                  <a:pt x="71466" y="249576"/>
                </a:cubicBezTo>
                <a:cubicBezTo>
                  <a:pt x="72260" y="193749"/>
                  <a:pt x="90780" y="127339"/>
                  <a:pt x="80991" y="89239"/>
                </a:cubicBezTo>
                <a:cubicBezTo>
                  <a:pt x="71202" y="51139"/>
                  <a:pt x="1617" y="4837"/>
                  <a:pt x="29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813B370-3B72-42B4-B6F7-DB4F834E3903}"/>
              </a:ext>
            </a:extLst>
          </p:cNvPr>
          <p:cNvSpPr/>
          <p:nvPr/>
        </p:nvSpPr>
        <p:spPr>
          <a:xfrm>
            <a:off x="3451199" y="3093232"/>
            <a:ext cx="171640" cy="108950"/>
          </a:xfrm>
          <a:custGeom>
            <a:avLst/>
            <a:gdLst>
              <a:gd name="connsiteX0" fmla="*/ 26 w 171640"/>
              <a:gd name="connsiteY0" fmla="*/ 2393 h 108950"/>
              <a:gd name="connsiteX1" fmla="*/ 117501 w 171640"/>
              <a:gd name="connsiteY1" fmla="*/ 3981 h 108950"/>
              <a:gd name="connsiteX2" fmla="*/ 150839 w 171640"/>
              <a:gd name="connsiteY2" fmla="*/ 34143 h 108950"/>
              <a:gd name="connsiteX3" fmla="*/ 171476 w 171640"/>
              <a:gd name="connsiteY3" fmla="*/ 108756 h 108950"/>
              <a:gd name="connsiteX4" fmla="*/ 158776 w 171640"/>
              <a:gd name="connsiteY4" fmla="*/ 54781 h 108950"/>
              <a:gd name="connsiteX5" fmla="*/ 128614 w 171640"/>
              <a:gd name="connsiteY5" fmla="*/ 23031 h 108950"/>
              <a:gd name="connsiteX6" fmla="*/ 26 w 171640"/>
              <a:gd name="connsiteY6" fmla="*/ 2393 h 10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" h="108950">
                <a:moveTo>
                  <a:pt x="26" y="2393"/>
                </a:moveTo>
                <a:cubicBezTo>
                  <a:pt x="-1826" y="-782"/>
                  <a:pt x="92366" y="-1311"/>
                  <a:pt x="117501" y="3981"/>
                </a:cubicBezTo>
                <a:cubicBezTo>
                  <a:pt x="142636" y="9273"/>
                  <a:pt x="141843" y="16681"/>
                  <a:pt x="150839" y="34143"/>
                </a:cubicBezTo>
                <a:cubicBezTo>
                  <a:pt x="159835" y="51606"/>
                  <a:pt x="170153" y="105316"/>
                  <a:pt x="171476" y="108756"/>
                </a:cubicBezTo>
                <a:cubicBezTo>
                  <a:pt x="172799" y="112196"/>
                  <a:pt x="165920" y="69068"/>
                  <a:pt x="158776" y="54781"/>
                </a:cubicBezTo>
                <a:cubicBezTo>
                  <a:pt x="151632" y="40494"/>
                  <a:pt x="150310" y="30968"/>
                  <a:pt x="128614" y="23031"/>
                </a:cubicBezTo>
                <a:cubicBezTo>
                  <a:pt x="106918" y="15094"/>
                  <a:pt x="1878" y="5568"/>
                  <a:pt x="26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6AE8C7D-5B4A-431D-AD30-36ADF2F0FCE7}"/>
              </a:ext>
            </a:extLst>
          </p:cNvPr>
          <p:cNvSpPr/>
          <p:nvPr/>
        </p:nvSpPr>
        <p:spPr>
          <a:xfrm>
            <a:off x="3468082" y="3227300"/>
            <a:ext cx="174116" cy="185748"/>
          </a:xfrm>
          <a:custGeom>
            <a:avLst/>
            <a:gdLst>
              <a:gd name="connsiteX0" fmla="*/ 173643 w 174116"/>
              <a:gd name="connsiteY0" fmla="*/ 88 h 185748"/>
              <a:gd name="connsiteX1" fmla="*/ 122843 w 174116"/>
              <a:gd name="connsiteY1" fmla="*/ 79463 h 185748"/>
              <a:gd name="connsiteX2" fmla="*/ 56168 w 174116"/>
              <a:gd name="connsiteY2" fmla="*/ 146138 h 185748"/>
              <a:gd name="connsiteX3" fmla="*/ 606 w 174116"/>
              <a:gd name="connsiteY3" fmla="*/ 184238 h 185748"/>
              <a:gd name="connsiteX4" fmla="*/ 92681 w 174116"/>
              <a:gd name="connsiteY4" fmla="*/ 95338 h 185748"/>
              <a:gd name="connsiteX5" fmla="*/ 173643 w 174116"/>
              <a:gd name="connsiteY5" fmla="*/ 88 h 1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6" h="185748">
                <a:moveTo>
                  <a:pt x="173643" y="88"/>
                </a:moveTo>
                <a:cubicBezTo>
                  <a:pt x="178670" y="-2558"/>
                  <a:pt x="142422" y="55121"/>
                  <a:pt x="122843" y="79463"/>
                </a:cubicBezTo>
                <a:cubicBezTo>
                  <a:pt x="103264" y="103805"/>
                  <a:pt x="76541" y="128676"/>
                  <a:pt x="56168" y="146138"/>
                </a:cubicBezTo>
                <a:cubicBezTo>
                  <a:pt x="35795" y="163600"/>
                  <a:pt x="-5480" y="192705"/>
                  <a:pt x="606" y="184238"/>
                </a:cubicBezTo>
                <a:cubicBezTo>
                  <a:pt x="6692" y="175771"/>
                  <a:pt x="64900" y="124707"/>
                  <a:pt x="92681" y="95338"/>
                </a:cubicBezTo>
                <a:cubicBezTo>
                  <a:pt x="120462" y="65969"/>
                  <a:pt x="168616" y="2734"/>
                  <a:pt x="17364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37F0EDED-4D34-4464-9F0B-0E8CDCBC1CA8}"/>
              </a:ext>
            </a:extLst>
          </p:cNvPr>
          <p:cNvSpPr/>
          <p:nvPr/>
        </p:nvSpPr>
        <p:spPr>
          <a:xfrm>
            <a:off x="3340015" y="3077441"/>
            <a:ext cx="125467" cy="153174"/>
          </a:xfrm>
          <a:custGeom>
            <a:avLst/>
            <a:gdLst>
              <a:gd name="connsiteX0" fmla="*/ 123910 w 125467"/>
              <a:gd name="connsiteY0" fmla="*/ 722 h 153174"/>
              <a:gd name="connsiteX1" fmla="*/ 115973 w 125467"/>
              <a:gd name="connsiteY1" fmla="*/ 61047 h 153174"/>
              <a:gd name="connsiteX2" fmla="*/ 76285 w 125467"/>
              <a:gd name="connsiteY2" fmla="*/ 97559 h 153174"/>
              <a:gd name="connsiteX3" fmla="*/ 85 w 125467"/>
              <a:gd name="connsiteY3" fmla="*/ 153122 h 153174"/>
              <a:gd name="connsiteX4" fmla="*/ 92160 w 125467"/>
              <a:gd name="connsiteY4" fmla="*/ 105497 h 153174"/>
              <a:gd name="connsiteX5" fmla="*/ 123910 w 125467"/>
              <a:gd name="connsiteY5" fmla="*/ 722 h 15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67" h="153174">
                <a:moveTo>
                  <a:pt x="123910" y="722"/>
                </a:moveTo>
                <a:cubicBezTo>
                  <a:pt x="127879" y="-6686"/>
                  <a:pt x="123910" y="44908"/>
                  <a:pt x="115973" y="61047"/>
                </a:cubicBezTo>
                <a:cubicBezTo>
                  <a:pt x="108036" y="77186"/>
                  <a:pt x="95600" y="82213"/>
                  <a:pt x="76285" y="97559"/>
                </a:cubicBezTo>
                <a:cubicBezTo>
                  <a:pt x="56970" y="112905"/>
                  <a:pt x="-2561" y="151799"/>
                  <a:pt x="85" y="153122"/>
                </a:cubicBezTo>
                <a:cubicBezTo>
                  <a:pt x="2731" y="154445"/>
                  <a:pt x="69406" y="130632"/>
                  <a:pt x="92160" y="105497"/>
                </a:cubicBezTo>
                <a:cubicBezTo>
                  <a:pt x="114914" y="80362"/>
                  <a:pt x="119941" y="8130"/>
                  <a:pt x="123910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50821B8-87CC-495D-9252-B4FD109C428B}"/>
              </a:ext>
            </a:extLst>
          </p:cNvPr>
          <p:cNvSpPr/>
          <p:nvPr/>
        </p:nvSpPr>
        <p:spPr>
          <a:xfrm>
            <a:off x="3524101" y="3108932"/>
            <a:ext cx="88044" cy="194661"/>
          </a:xfrm>
          <a:custGeom>
            <a:avLst/>
            <a:gdLst>
              <a:gd name="connsiteX0" fmla="*/ 149 w 88044"/>
              <a:gd name="connsiteY0" fmla="*/ 2568 h 194661"/>
              <a:gd name="connsiteX1" fmla="*/ 66824 w 88044"/>
              <a:gd name="connsiteY1" fmla="*/ 24793 h 194661"/>
              <a:gd name="connsiteX2" fmla="*/ 79524 w 88044"/>
              <a:gd name="connsiteY2" fmla="*/ 85118 h 194661"/>
              <a:gd name="connsiteX3" fmla="*/ 55712 w 88044"/>
              <a:gd name="connsiteY3" fmla="*/ 194656 h 194661"/>
              <a:gd name="connsiteX4" fmla="*/ 87462 w 88044"/>
              <a:gd name="connsiteY4" fmla="*/ 80356 h 194661"/>
              <a:gd name="connsiteX5" fmla="*/ 149 w 88044"/>
              <a:gd name="connsiteY5" fmla="*/ 2568 h 19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44" h="194661">
                <a:moveTo>
                  <a:pt x="149" y="2568"/>
                </a:moveTo>
                <a:cubicBezTo>
                  <a:pt x="-3291" y="-6692"/>
                  <a:pt x="53595" y="11035"/>
                  <a:pt x="66824" y="24793"/>
                </a:cubicBezTo>
                <a:cubicBezTo>
                  <a:pt x="80053" y="38551"/>
                  <a:pt x="81376" y="56808"/>
                  <a:pt x="79524" y="85118"/>
                </a:cubicBezTo>
                <a:cubicBezTo>
                  <a:pt x="77672" y="113428"/>
                  <a:pt x="54389" y="195450"/>
                  <a:pt x="55712" y="194656"/>
                </a:cubicBezTo>
                <a:cubicBezTo>
                  <a:pt x="57035" y="193862"/>
                  <a:pt x="93018" y="112371"/>
                  <a:pt x="87462" y="80356"/>
                </a:cubicBezTo>
                <a:cubicBezTo>
                  <a:pt x="81906" y="48341"/>
                  <a:pt x="3589" y="11828"/>
                  <a:pt x="149" y="2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2D6A0D3-A92D-4FB1-868B-6660450EE566}"/>
              </a:ext>
            </a:extLst>
          </p:cNvPr>
          <p:cNvSpPr/>
          <p:nvPr/>
        </p:nvSpPr>
        <p:spPr>
          <a:xfrm>
            <a:off x="3339432" y="3189282"/>
            <a:ext cx="155096" cy="125439"/>
          </a:xfrm>
          <a:custGeom>
            <a:avLst/>
            <a:gdLst>
              <a:gd name="connsiteX0" fmla="*/ 108618 w 155096"/>
              <a:gd name="connsiteY0" fmla="*/ 6 h 125439"/>
              <a:gd name="connsiteX1" fmla="*/ 668 w 155096"/>
              <a:gd name="connsiteY1" fmla="*/ 85731 h 125439"/>
              <a:gd name="connsiteX2" fmla="*/ 67343 w 155096"/>
              <a:gd name="connsiteY2" fmla="*/ 98431 h 125439"/>
              <a:gd name="connsiteX3" fmla="*/ 154656 w 155096"/>
              <a:gd name="connsiteY3" fmla="*/ 125418 h 125439"/>
              <a:gd name="connsiteX4" fmla="*/ 97506 w 155096"/>
              <a:gd name="connsiteY4" fmla="*/ 93668 h 125439"/>
              <a:gd name="connsiteX5" fmla="*/ 16543 w 155096"/>
              <a:gd name="connsiteY5" fmla="*/ 80968 h 125439"/>
              <a:gd name="connsiteX6" fmla="*/ 108618 w 155096"/>
              <a:gd name="connsiteY6" fmla="*/ 6 h 12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96" h="125439">
                <a:moveTo>
                  <a:pt x="108618" y="6"/>
                </a:moveTo>
                <a:cubicBezTo>
                  <a:pt x="105972" y="800"/>
                  <a:pt x="7547" y="69327"/>
                  <a:pt x="668" y="85731"/>
                </a:cubicBezTo>
                <a:cubicBezTo>
                  <a:pt x="-6211" y="102135"/>
                  <a:pt x="41678" y="91816"/>
                  <a:pt x="67343" y="98431"/>
                </a:cubicBezTo>
                <a:cubicBezTo>
                  <a:pt x="93008" y="105046"/>
                  <a:pt x="149629" y="126212"/>
                  <a:pt x="154656" y="125418"/>
                </a:cubicBezTo>
                <a:cubicBezTo>
                  <a:pt x="159683" y="124624"/>
                  <a:pt x="120525" y="101076"/>
                  <a:pt x="97506" y="93668"/>
                </a:cubicBezTo>
                <a:cubicBezTo>
                  <a:pt x="74487" y="86260"/>
                  <a:pt x="17072" y="93668"/>
                  <a:pt x="16543" y="80968"/>
                </a:cubicBezTo>
                <a:cubicBezTo>
                  <a:pt x="16014" y="68268"/>
                  <a:pt x="111264" y="-788"/>
                  <a:pt x="1086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03703AA-26D3-4AF5-8AA7-3F5AF038EA10}"/>
              </a:ext>
            </a:extLst>
          </p:cNvPr>
          <p:cNvSpPr/>
          <p:nvPr/>
        </p:nvSpPr>
        <p:spPr>
          <a:xfrm>
            <a:off x="3323795" y="3354237"/>
            <a:ext cx="230095" cy="67651"/>
          </a:xfrm>
          <a:custGeom>
            <a:avLst/>
            <a:gdLst>
              <a:gd name="connsiteX0" fmla="*/ 430 w 230095"/>
              <a:gd name="connsiteY0" fmla="*/ 151 h 67651"/>
              <a:gd name="connsiteX1" fmla="*/ 46468 w 230095"/>
              <a:gd name="connsiteY1" fmla="*/ 65238 h 67651"/>
              <a:gd name="connsiteX2" fmla="*/ 89330 w 230095"/>
              <a:gd name="connsiteY2" fmla="*/ 52538 h 67651"/>
              <a:gd name="connsiteX3" fmla="*/ 229030 w 230095"/>
              <a:gd name="connsiteY3" fmla="*/ 41426 h 67651"/>
              <a:gd name="connsiteX4" fmla="*/ 149655 w 230095"/>
              <a:gd name="connsiteY4" fmla="*/ 30313 h 67651"/>
              <a:gd name="connsiteX5" fmla="*/ 75043 w 230095"/>
              <a:gd name="connsiteY5" fmla="*/ 46188 h 67651"/>
              <a:gd name="connsiteX6" fmla="*/ 430 w 230095"/>
              <a:gd name="connsiteY6" fmla="*/ 151 h 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95" h="67651">
                <a:moveTo>
                  <a:pt x="430" y="151"/>
                </a:moveTo>
                <a:cubicBezTo>
                  <a:pt x="-4332" y="3326"/>
                  <a:pt x="31651" y="56507"/>
                  <a:pt x="46468" y="65238"/>
                </a:cubicBezTo>
                <a:cubicBezTo>
                  <a:pt x="61285" y="73969"/>
                  <a:pt x="58903" y="56507"/>
                  <a:pt x="89330" y="52538"/>
                </a:cubicBezTo>
                <a:cubicBezTo>
                  <a:pt x="119757" y="48569"/>
                  <a:pt x="218976" y="45130"/>
                  <a:pt x="229030" y="41426"/>
                </a:cubicBezTo>
                <a:cubicBezTo>
                  <a:pt x="239084" y="37722"/>
                  <a:pt x="175319" y="29519"/>
                  <a:pt x="149655" y="30313"/>
                </a:cubicBezTo>
                <a:cubicBezTo>
                  <a:pt x="123991" y="31107"/>
                  <a:pt x="96210" y="47511"/>
                  <a:pt x="75043" y="46188"/>
                </a:cubicBezTo>
                <a:cubicBezTo>
                  <a:pt x="53876" y="44865"/>
                  <a:pt x="5192" y="-3024"/>
                  <a:pt x="43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D10F81E-5EE2-42FC-B51A-9DF2A10C180D}"/>
              </a:ext>
            </a:extLst>
          </p:cNvPr>
          <p:cNvSpPr/>
          <p:nvPr/>
        </p:nvSpPr>
        <p:spPr>
          <a:xfrm>
            <a:off x="3349606" y="3311336"/>
            <a:ext cx="167704" cy="35377"/>
          </a:xfrm>
          <a:custGeom>
            <a:avLst/>
            <a:gdLst>
              <a:gd name="connsiteX0" fmla="*/ 3194 w 167704"/>
              <a:gd name="connsiteY0" fmla="*/ 189 h 35377"/>
              <a:gd name="connsiteX1" fmla="*/ 165119 w 167704"/>
              <a:gd name="connsiteY1" fmla="*/ 27177 h 35377"/>
              <a:gd name="connsiteX2" fmla="*/ 100032 w 167704"/>
              <a:gd name="connsiteY2" fmla="*/ 27177 h 35377"/>
              <a:gd name="connsiteX3" fmla="*/ 61932 w 167704"/>
              <a:gd name="connsiteY3" fmla="*/ 35114 h 35377"/>
              <a:gd name="connsiteX4" fmla="*/ 57169 w 167704"/>
              <a:gd name="connsiteY4" fmla="*/ 16064 h 35377"/>
              <a:gd name="connsiteX5" fmla="*/ 3194 w 167704"/>
              <a:gd name="connsiteY5" fmla="*/ 189 h 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04" h="35377">
                <a:moveTo>
                  <a:pt x="3194" y="189"/>
                </a:moveTo>
                <a:cubicBezTo>
                  <a:pt x="21186" y="2041"/>
                  <a:pt x="148979" y="22679"/>
                  <a:pt x="165119" y="27177"/>
                </a:cubicBezTo>
                <a:cubicBezTo>
                  <a:pt x="181259" y="31675"/>
                  <a:pt x="117230" y="25854"/>
                  <a:pt x="100032" y="27177"/>
                </a:cubicBezTo>
                <a:cubicBezTo>
                  <a:pt x="82834" y="28500"/>
                  <a:pt x="69076" y="36966"/>
                  <a:pt x="61932" y="35114"/>
                </a:cubicBezTo>
                <a:cubicBezTo>
                  <a:pt x="54788" y="33262"/>
                  <a:pt x="65636" y="21620"/>
                  <a:pt x="57169" y="16064"/>
                </a:cubicBezTo>
                <a:cubicBezTo>
                  <a:pt x="48702" y="10508"/>
                  <a:pt x="-14798" y="-1663"/>
                  <a:pt x="3194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0AD4AF9-3F98-4542-BD31-AABD670A2514}"/>
              </a:ext>
            </a:extLst>
          </p:cNvPr>
          <p:cNvSpPr/>
          <p:nvPr/>
        </p:nvSpPr>
        <p:spPr>
          <a:xfrm>
            <a:off x="3490912" y="3140000"/>
            <a:ext cx="61928" cy="97030"/>
          </a:xfrm>
          <a:custGeom>
            <a:avLst/>
            <a:gdLst>
              <a:gd name="connsiteX0" fmla="*/ 61913 w 61928"/>
              <a:gd name="connsiteY0" fmla="*/ 3250 h 97030"/>
              <a:gd name="connsiteX1" fmla="*/ 46038 w 61928"/>
              <a:gd name="connsiteY1" fmla="*/ 93738 h 97030"/>
              <a:gd name="connsiteX2" fmla="*/ 41276 w 61928"/>
              <a:gd name="connsiteY2" fmla="*/ 69925 h 97030"/>
              <a:gd name="connsiteX3" fmla="*/ 1 w 61928"/>
              <a:gd name="connsiteY3" fmla="*/ 75 h 97030"/>
              <a:gd name="connsiteX4" fmla="*/ 42863 w 61928"/>
              <a:gd name="connsiteY4" fmla="*/ 55638 h 97030"/>
              <a:gd name="connsiteX5" fmla="*/ 61913 w 61928"/>
              <a:gd name="connsiteY5" fmla="*/ 3250 h 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8" h="97030">
                <a:moveTo>
                  <a:pt x="61913" y="3250"/>
                </a:moveTo>
                <a:cubicBezTo>
                  <a:pt x="62442" y="9600"/>
                  <a:pt x="49477" y="82626"/>
                  <a:pt x="46038" y="93738"/>
                </a:cubicBezTo>
                <a:cubicBezTo>
                  <a:pt x="42598" y="104851"/>
                  <a:pt x="48949" y="85535"/>
                  <a:pt x="41276" y="69925"/>
                </a:cubicBezTo>
                <a:cubicBezTo>
                  <a:pt x="33603" y="54315"/>
                  <a:pt x="-263" y="2456"/>
                  <a:pt x="1" y="75"/>
                </a:cubicBezTo>
                <a:cubicBezTo>
                  <a:pt x="265" y="-2306"/>
                  <a:pt x="32280" y="52198"/>
                  <a:pt x="42863" y="55638"/>
                </a:cubicBezTo>
                <a:cubicBezTo>
                  <a:pt x="53446" y="59078"/>
                  <a:pt x="61384" y="-3100"/>
                  <a:pt x="61913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8E3A827-DA46-4785-97E4-84395BC10490}"/>
              </a:ext>
            </a:extLst>
          </p:cNvPr>
          <p:cNvSpPr/>
          <p:nvPr/>
        </p:nvSpPr>
        <p:spPr>
          <a:xfrm>
            <a:off x="3445181" y="3203502"/>
            <a:ext cx="45844" cy="96377"/>
          </a:xfrm>
          <a:custGeom>
            <a:avLst/>
            <a:gdLst>
              <a:gd name="connsiteX0" fmla="*/ 1282 w 45844"/>
              <a:gd name="connsiteY0" fmla="*/ 73 h 96377"/>
              <a:gd name="connsiteX1" fmla="*/ 45732 w 45844"/>
              <a:gd name="connsiteY1" fmla="*/ 92148 h 96377"/>
              <a:gd name="connsiteX2" fmla="*/ 13982 w 45844"/>
              <a:gd name="connsiteY2" fmla="*/ 76273 h 96377"/>
              <a:gd name="connsiteX3" fmla="*/ 1282 w 45844"/>
              <a:gd name="connsiteY3" fmla="*/ 73 h 9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4" h="96377">
                <a:moveTo>
                  <a:pt x="1282" y="73"/>
                </a:moveTo>
                <a:cubicBezTo>
                  <a:pt x="6574" y="2719"/>
                  <a:pt x="43615" y="79448"/>
                  <a:pt x="45732" y="92148"/>
                </a:cubicBezTo>
                <a:cubicBezTo>
                  <a:pt x="47849" y="104848"/>
                  <a:pt x="19538" y="85798"/>
                  <a:pt x="13982" y="76273"/>
                </a:cubicBezTo>
                <a:cubicBezTo>
                  <a:pt x="8426" y="66748"/>
                  <a:pt x="-4010" y="-2573"/>
                  <a:pt x="12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19B7792-72E5-446F-A913-349F92EFAB5A}"/>
              </a:ext>
            </a:extLst>
          </p:cNvPr>
          <p:cNvSpPr/>
          <p:nvPr/>
        </p:nvSpPr>
        <p:spPr>
          <a:xfrm>
            <a:off x="3469891" y="3152759"/>
            <a:ext cx="47193" cy="112893"/>
          </a:xfrm>
          <a:custGeom>
            <a:avLst/>
            <a:gdLst>
              <a:gd name="connsiteX0" fmla="*/ 8322 w 47193"/>
              <a:gd name="connsiteY0" fmla="*/ 16 h 112893"/>
              <a:gd name="connsiteX1" fmla="*/ 1972 w 47193"/>
              <a:gd name="connsiteY1" fmla="*/ 68279 h 112893"/>
              <a:gd name="connsiteX2" fmla="*/ 46422 w 47193"/>
              <a:gd name="connsiteY2" fmla="*/ 112729 h 112893"/>
              <a:gd name="connsiteX3" fmla="*/ 28959 w 47193"/>
              <a:gd name="connsiteY3" fmla="*/ 82566 h 112893"/>
              <a:gd name="connsiteX4" fmla="*/ 13084 w 47193"/>
              <a:gd name="connsiteY4" fmla="*/ 61929 h 112893"/>
              <a:gd name="connsiteX5" fmla="*/ 8322 w 47193"/>
              <a:gd name="connsiteY5" fmla="*/ 16 h 11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93" h="112893">
                <a:moveTo>
                  <a:pt x="8322" y="16"/>
                </a:moveTo>
                <a:cubicBezTo>
                  <a:pt x="6470" y="1074"/>
                  <a:pt x="-4378" y="49494"/>
                  <a:pt x="1972" y="68279"/>
                </a:cubicBezTo>
                <a:cubicBezTo>
                  <a:pt x="8322" y="87064"/>
                  <a:pt x="41924" y="110348"/>
                  <a:pt x="46422" y="112729"/>
                </a:cubicBezTo>
                <a:cubicBezTo>
                  <a:pt x="50920" y="115110"/>
                  <a:pt x="34515" y="91033"/>
                  <a:pt x="28959" y="82566"/>
                </a:cubicBezTo>
                <a:cubicBezTo>
                  <a:pt x="23403" y="74099"/>
                  <a:pt x="15994" y="73571"/>
                  <a:pt x="13084" y="61929"/>
                </a:cubicBezTo>
                <a:cubicBezTo>
                  <a:pt x="10174" y="50287"/>
                  <a:pt x="10174" y="-1042"/>
                  <a:pt x="83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743F16E-D1B3-4858-AA88-059A9EFB62B2}"/>
              </a:ext>
            </a:extLst>
          </p:cNvPr>
          <p:cNvSpPr/>
          <p:nvPr/>
        </p:nvSpPr>
        <p:spPr>
          <a:xfrm>
            <a:off x="3444097" y="3098770"/>
            <a:ext cx="61104" cy="120714"/>
          </a:xfrm>
          <a:custGeom>
            <a:avLst/>
            <a:gdLst>
              <a:gd name="connsiteX0" fmla="*/ 61103 w 61104"/>
              <a:gd name="connsiteY0" fmla="*/ 30 h 120714"/>
              <a:gd name="connsiteX1" fmla="*/ 7128 w 61104"/>
              <a:gd name="connsiteY1" fmla="*/ 60355 h 120714"/>
              <a:gd name="connsiteX2" fmla="*/ 778 w 61104"/>
              <a:gd name="connsiteY2" fmla="*/ 120680 h 120714"/>
              <a:gd name="connsiteX3" fmla="*/ 8716 w 61104"/>
              <a:gd name="connsiteY3" fmla="*/ 68293 h 120714"/>
              <a:gd name="connsiteX4" fmla="*/ 61103 w 61104"/>
              <a:gd name="connsiteY4" fmla="*/ 30 h 1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4" h="120714">
                <a:moveTo>
                  <a:pt x="61103" y="30"/>
                </a:moveTo>
                <a:cubicBezTo>
                  <a:pt x="60838" y="-1293"/>
                  <a:pt x="17182" y="40247"/>
                  <a:pt x="7128" y="60355"/>
                </a:cubicBezTo>
                <a:cubicBezTo>
                  <a:pt x="-2926" y="80463"/>
                  <a:pt x="513" y="119357"/>
                  <a:pt x="778" y="120680"/>
                </a:cubicBezTo>
                <a:cubicBezTo>
                  <a:pt x="1043" y="122003"/>
                  <a:pt x="-545" y="84433"/>
                  <a:pt x="8716" y="68293"/>
                </a:cubicBezTo>
                <a:cubicBezTo>
                  <a:pt x="17976" y="52154"/>
                  <a:pt x="61368" y="1353"/>
                  <a:pt x="6110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3171F54-89F9-408E-9E09-3F0DAE255581}"/>
              </a:ext>
            </a:extLst>
          </p:cNvPr>
          <p:cNvSpPr/>
          <p:nvPr/>
        </p:nvSpPr>
        <p:spPr>
          <a:xfrm>
            <a:off x="3319452" y="3012865"/>
            <a:ext cx="171469" cy="124065"/>
          </a:xfrm>
          <a:custGeom>
            <a:avLst/>
            <a:gdLst>
              <a:gd name="connsiteX0" fmla="*/ 15886 w 171469"/>
              <a:gd name="connsiteY0" fmla="*/ 210 h 124065"/>
              <a:gd name="connsiteX1" fmla="*/ 41286 w 171469"/>
              <a:gd name="connsiteY1" fmla="*/ 84348 h 124065"/>
              <a:gd name="connsiteX2" fmla="*/ 11 w 171469"/>
              <a:gd name="connsiteY2" fmla="*/ 124035 h 124065"/>
              <a:gd name="connsiteX3" fmla="*/ 46048 w 171469"/>
              <a:gd name="connsiteY3" fmla="*/ 90698 h 124065"/>
              <a:gd name="connsiteX4" fmla="*/ 171461 w 171469"/>
              <a:gd name="connsiteY4" fmla="*/ 77998 h 124065"/>
              <a:gd name="connsiteX5" fmla="*/ 52398 w 171469"/>
              <a:gd name="connsiteY5" fmla="*/ 60535 h 124065"/>
              <a:gd name="connsiteX6" fmla="*/ 15886 w 171469"/>
              <a:gd name="connsiteY6" fmla="*/ 210 h 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69" h="124065">
                <a:moveTo>
                  <a:pt x="15886" y="210"/>
                </a:moveTo>
                <a:cubicBezTo>
                  <a:pt x="14034" y="4179"/>
                  <a:pt x="43932" y="63711"/>
                  <a:pt x="41286" y="84348"/>
                </a:cubicBezTo>
                <a:cubicBezTo>
                  <a:pt x="38640" y="104985"/>
                  <a:pt x="-783" y="122977"/>
                  <a:pt x="11" y="124035"/>
                </a:cubicBezTo>
                <a:cubicBezTo>
                  <a:pt x="805" y="125093"/>
                  <a:pt x="17473" y="98371"/>
                  <a:pt x="46048" y="90698"/>
                </a:cubicBezTo>
                <a:cubicBezTo>
                  <a:pt x="74623" y="83025"/>
                  <a:pt x="170403" y="83025"/>
                  <a:pt x="171461" y="77998"/>
                </a:cubicBezTo>
                <a:cubicBezTo>
                  <a:pt x="172519" y="72971"/>
                  <a:pt x="78592" y="71383"/>
                  <a:pt x="52398" y="60535"/>
                </a:cubicBezTo>
                <a:cubicBezTo>
                  <a:pt x="26204" y="49687"/>
                  <a:pt x="17738" y="-3759"/>
                  <a:pt x="1588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54138A8-6D03-46E5-9087-51761CD02E0C}"/>
              </a:ext>
            </a:extLst>
          </p:cNvPr>
          <p:cNvSpPr/>
          <p:nvPr/>
        </p:nvSpPr>
        <p:spPr>
          <a:xfrm>
            <a:off x="3087635" y="3574947"/>
            <a:ext cx="65140" cy="303363"/>
          </a:xfrm>
          <a:custGeom>
            <a:avLst/>
            <a:gdLst>
              <a:gd name="connsiteX0" fmla="*/ 53 w 65140"/>
              <a:gd name="connsiteY0" fmla="*/ 103 h 303363"/>
              <a:gd name="connsiteX1" fmla="*/ 61965 w 65140"/>
              <a:gd name="connsiteY1" fmla="*/ 123928 h 303363"/>
              <a:gd name="connsiteX2" fmla="*/ 55615 w 65140"/>
              <a:gd name="connsiteY2" fmla="*/ 303316 h 303363"/>
              <a:gd name="connsiteX3" fmla="*/ 50853 w 65140"/>
              <a:gd name="connsiteY3" fmla="*/ 106466 h 303363"/>
              <a:gd name="connsiteX4" fmla="*/ 53 w 65140"/>
              <a:gd name="connsiteY4" fmla="*/ 103 h 30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40" h="303363">
                <a:moveTo>
                  <a:pt x="53" y="103"/>
                </a:moveTo>
                <a:cubicBezTo>
                  <a:pt x="1905" y="3013"/>
                  <a:pt x="52705" y="73393"/>
                  <a:pt x="61965" y="123928"/>
                </a:cubicBezTo>
                <a:cubicBezTo>
                  <a:pt x="71225" y="174464"/>
                  <a:pt x="57467" y="306226"/>
                  <a:pt x="55615" y="303316"/>
                </a:cubicBezTo>
                <a:cubicBezTo>
                  <a:pt x="53763" y="300406"/>
                  <a:pt x="56674" y="156737"/>
                  <a:pt x="50853" y="106466"/>
                </a:cubicBezTo>
                <a:cubicBezTo>
                  <a:pt x="45032" y="56195"/>
                  <a:pt x="-1799" y="-2807"/>
                  <a:pt x="5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ACE8996-EE29-4376-8EB0-9213C2B39AFF}"/>
              </a:ext>
            </a:extLst>
          </p:cNvPr>
          <p:cNvSpPr/>
          <p:nvPr/>
        </p:nvSpPr>
        <p:spPr>
          <a:xfrm>
            <a:off x="3723911" y="3452742"/>
            <a:ext cx="60889" cy="239876"/>
          </a:xfrm>
          <a:custGeom>
            <a:avLst/>
            <a:gdLst>
              <a:gd name="connsiteX0" fmla="*/ 14652 w 60889"/>
              <a:gd name="connsiteY0" fmla="*/ 71 h 239876"/>
              <a:gd name="connsiteX1" fmla="*/ 1952 w 60889"/>
              <a:gd name="connsiteY1" fmla="*/ 123896 h 239876"/>
              <a:gd name="connsiteX2" fmla="*/ 60689 w 60889"/>
              <a:gd name="connsiteY2" fmla="*/ 239783 h 239876"/>
              <a:gd name="connsiteX3" fmla="*/ 21002 w 60889"/>
              <a:gd name="connsiteY3" fmla="*/ 141358 h 239876"/>
              <a:gd name="connsiteX4" fmla="*/ 14652 w 60889"/>
              <a:gd name="connsiteY4" fmla="*/ 71 h 23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9" h="239876">
                <a:moveTo>
                  <a:pt x="14652" y="71"/>
                </a:moveTo>
                <a:cubicBezTo>
                  <a:pt x="11477" y="-2839"/>
                  <a:pt x="-5721" y="83944"/>
                  <a:pt x="1952" y="123896"/>
                </a:cubicBezTo>
                <a:cubicBezTo>
                  <a:pt x="9625" y="163848"/>
                  <a:pt x="57514" y="236873"/>
                  <a:pt x="60689" y="239783"/>
                </a:cubicBezTo>
                <a:cubicBezTo>
                  <a:pt x="63864" y="242693"/>
                  <a:pt x="28410" y="176812"/>
                  <a:pt x="21002" y="141358"/>
                </a:cubicBezTo>
                <a:cubicBezTo>
                  <a:pt x="13594" y="105904"/>
                  <a:pt x="17827" y="2981"/>
                  <a:pt x="1465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67D5270-974F-4ED7-A7B1-4A60C095225D}"/>
              </a:ext>
            </a:extLst>
          </p:cNvPr>
          <p:cNvSpPr/>
          <p:nvPr/>
        </p:nvSpPr>
        <p:spPr>
          <a:xfrm>
            <a:off x="3349599" y="3573147"/>
            <a:ext cx="144489" cy="527065"/>
          </a:xfrm>
          <a:custGeom>
            <a:avLst/>
            <a:gdLst>
              <a:gd name="connsiteX0" fmla="*/ 11139 w 144489"/>
              <a:gd name="connsiteY0" fmla="*/ 16191 h 527065"/>
              <a:gd name="connsiteX1" fmla="*/ 26 w 144489"/>
              <a:gd name="connsiteY1" fmla="*/ 505141 h 527065"/>
              <a:gd name="connsiteX2" fmla="*/ 14314 w 144489"/>
              <a:gd name="connsiteY2" fmla="*/ 419416 h 527065"/>
              <a:gd name="connsiteX3" fmla="*/ 68289 w 144489"/>
              <a:gd name="connsiteY3" fmla="*/ 213041 h 527065"/>
              <a:gd name="connsiteX4" fmla="*/ 144489 w 144489"/>
              <a:gd name="connsiteY4" fmla="*/ 106678 h 527065"/>
              <a:gd name="connsiteX5" fmla="*/ 69876 w 144489"/>
              <a:gd name="connsiteY5" fmla="*/ 193991 h 527065"/>
              <a:gd name="connsiteX6" fmla="*/ 12726 w 144489"/>
              <a:gd name="connsiteY6" fmla="*/ 373378 h 527065"/>
              <a:gd name="connsiteX7" fmla="*/ 17489 w 144489"/>
              <a:gd name="connsiteY7" fmla="*/ 295591 h 527065"/>
              <a:gd name="connsiteX8" fmla="*/ 23839 w 144489"/>
              <a:gd name="connsiteY8" fmla="*/ 133666 h 527065"/>
              <a:gd name="connsiteX9" fmla="*/ 11139 w 144489"/>
              <a:gd name="connsiteY9" fmla="*/ 16191 h 52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489" h="527065">
                <a:moveTo>
                  <a:pt x="11139" y="16191"/>
                </a:moveTo>
                <a:cubicBezTo>
                  <a:pt x="7170" y="78103"/>
                  <a:pt x="-503" y="437937"/>
                  <a:pt x="26" y="505141"/>
                </a:cubicBezTo>
                <a:cubicBezTo>
                  <a:pt x="555" y="572345"/>
                  <a:pt x="2937" y="468099"/>
                  <a:pt x="14314" y="419416"/>
                </a:cubicBezTo>
                <a:cubicBezTo>
                  <a:pt x="25691" y="370733"/>
                  <a:pt x="46593" y="265164"/>
                  <a:pt x="68289" y="213041"/>
                </a:cubicBezTo>
                <a:cubicBezTo>
                  <a:pt x="89985" y="160918"/>
                  <a:pt x="144225" y="109853"/>
                  <a:pt x="144489" y="106678"/>
                </a:cubicBezTo>
                <a:cubicBezTo>
                  <a:pt x="144754" y="103503"/>
                  <a:pt x="91837" y="149541"/>
                  <a:pt x="69876" y="193991"/>
                </a:cubicBezTo>
                <a:cubicBezTo>
                  <a:pt x="47916" y="238441"/>
                  <a:pt x="21457" y="356445"/>
                  <a:pt x="12726" y="373378"/>
                </a:cubicBezTo>
                <a:cubicBezTo>
                  <a:pt x="3995" y="390311"/>
                  <a:pt x="15637" y="335543"/>
                  <a:pt x="17489" y="295591"/>
                </a:cubicBezTo>
                <a:cubicBezTo>
                  <a:pt x="19341" y="255639"/>
                  <a:pt x="27543" y="180762"/>
                  <a:pt x="23839" y="133666"/>
                </a:cubicBezTo>
                <a:cubicBezTo>
                  <a:pt x="20135" y="86570"/>
                  <a:pt x="15108" y="-45721"/>
                  <a:pt x="11139" y="1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DD4DB704-AFFF-4D18-87D6-CA00732F6D42}"/>
              </a:ext>
            </a:extLst>
          </p:cNvPr>
          <p:cNvSpPr/>
          <p:nvPr/>
        </p:nvSpPr>
        <p:spPr>
          <a:xfrm>
            <a:off x="3435785" y="3552801"/>
            <a:ext cx="404404" cy="328873"/>
          </a:xfrm>
          <a:custGeom>
            <a:avLst/>
            <a:gdLst>
              <a:gd name="connsiteX0" fmla="*/ 318653 w 404404"/>
              <a:gd name="connsiteY0" fmla="*/ 24 h 328873"/>
              <a:gd name="connsiteX1" fmla="*/ 340878 w 404404"/>
              <a:gd name="connsiteY1" fmla="*/ 103212 h 328873"/>
              <a:gd name="connsiteX2" fmla="*/ 272615 w 404404"/>
              <a:gd name="connsiteY2" fmla="*/ 177824 h 328873"/>
              <a:gd name="connsiteX3" fmla="*/ 4328 w 404404"/>
              <a:gd name="connsiteY3" fmla="*/ 325462 h 328873"/>
              <a:gd name="connsiteX4" fmla="*/ 128153 w 404404"/>
              <a:gd name="connsiteY4" fmla="*/ 276249 h 328873"/>
              <a:gd name="connsiteX5" fmla="*/ 404378 w 404404"/>
              <a:gd name="connsiteY5" fmla="*/ 214337 h 328873"/>
              <a:gd name="connsiteX6" fmla="*/ 145615 w 404404"/>
              <a:gd name="connsiteY6" fmla="*/ 255612 h 328873"/>
              <a:gd name="connsiteX7" fmla="*/ 253565 w 404404"/>
              <a:gd name="connsiteY7" fmla="*/ 214337 h 328873"/>
              <a:gd name="connsiteX8" fmla="*/ 337703 w 404404"/>
              <a:gd name="connsiteY8" fmla="*/ 136549 h 328873"/>
              <a:gd name="connsiteX9" fmla="*/ 347228 w 404404"/>
              <a:gd name="connsiteY9" fmla="*/ 112737 h 328873"/>
              <a:gd name="connsiteX10" fmla="*/ 318653 w 404404"/>
              <a:gd name="connsiteY10" fmla="*/ 24 h 3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04" h="328873">
                <a:moveTo>
                  <a:pt x="318653" y="24"/>
                </a:moveTo>
                <a:cubicBezTo>
                  <a:pt x="317595" y="-1564"/>
                  <a:pt x="348551" y="73579"/>
                  <a:pt x="340878" y="103212"/>
                </a:cubicBezTo>
                <a:cubicBezTo>
                  <a:pt x="333205" y="132845"/>
                  <a:pt x="328707" y="140782"/>
                  <a:pt x="272615" y="177824"/>
                </a:cubicBezTo>
                <a:cubicBezTo>
                  <a:pt x="216523" y="214866"/>
                  <a:pt x="28405" y="309058"/>
                  <a:pt x="4328" y="325462"/>
                </a:cubicBezTo>
                <a:cubicBezTo>
                  <a:pt x="-19749" y="341866"/>
                  <a:pt x="61478" y="294770"/>
                  <a:pt x="128153" y="276249"/>
                </a:cubicBezTo>
                <a:cubicBezTo>
                  <a:pt x="194828" y="257728"/>
                  <a:pt x="401468" y="217776"/>
                  <a:pt x="404378" y="214337"/>
                </a:cubicBezTo>
                <a:cubicBezTo>
                  <a:pt x="407288" y="210898"/>
                  <a:pt x="170750" y="255612"/>
                  <a:pt x="145615" y="255612"/>
                </a:cubicBezTo>
                <a:cubicBezTo>
                  <a:pt x="120480" y="255612"/>
                  <a:pt x="221550" y="234181"/>
                  <a:pt x="253565" y="214337"/>
                </a:cubicBezTo>
                <a:cubicBezTo>
                  <a:pt x="285580" y="194493"/>
                  <a:pt x="322093" y="153482"/>
                  <a:pt x="337703" y="136549"/>
                </a:cubicBezTo>
                <a:cubicBezTo>
                  <a:pt x="353314" y="119616"/>
                  <a:pt x="350932" y="135491"/>
                  <a:pt x="347228" y="112737"/>
                </a:cubicBezTo>
                <a:cubicBezTo>
                  <a:pt x="343524" y="89983"/>
                  <a:pt x="319711" y="1612"/>
                  <a:pt x="31865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0D1BF45-FE08-4E08-B896-822472C00FCA}"/>
              </a:ext>
            </a:extLst>
          </p:cNvPr>
          <p:cNvSpPr/>
          <p:nvPr/>
        </p:nvSpPr>
        <p:spPr>
          <a:xfrm>
            <a:off x="3735388" y="3687509"/>
            <a:ext cx="271592" cy="94239"/>
          </a:xfrm>
          <a:custGeom>
            <a:avLst/>
            <a:gdLst>
              <a:gd name="connsiteX0" fmla="*/ 0 w 271592"/>
              <a:gd name="connsiteY0" fmla="*/ 254 h 94239"/>
              <a:gd name="connsiteX1" fmla="*/ 92075 w 271592"/>
              <a:gd name="connsiteY1" fmla="*/ 63754 h 94239"/>
              <a:gd name="connsiteX2" fmla="*/ 268287 w 271592"/>
              <a:gd name="connsiteY2" fmla="*/ 70104 h 94239"/>
              <a:gd name="connsiteX3" fmla="*/ 198437 w 271592"/>
              <a:gd name="connsiteY3" fmla="*/ 73279 h 94239"/>
              <a:gd name="connsiteX4" fmla="*/ 90487 w 271592"/>
              <a:gd name="connsiteY4" fmla="*/ 90741 h 94239"/>
              <a:gd name="connsiteX5" fmla="*/ 0 w 271592"/>
              <a:gd name="connsiteY5" fmla="*/ 254 h 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92" h="94239">
                <a:moveTo>
                  <a:pt x="0" y="254"/>
                </a:moveTo>
                <a:cubicBezTo>
                  <a:pt x="265" y="-4244"/>
                  <a:pt x="47361" y="52112"/>
                  <a:pt x="92075" y="63754"/>
                </a:cubicBezTo>
                <a:cubicBezTo>
                  <a:pt x="136789" y="75396"/>
                  <a:pt x="250560" y="68516"/>
                  <a:pt x="268287" y="70104"/>
                </a:cubicBezTo>
                <a:cubicBezTo>
                  <a:pt x="286014" y="71692"/>
                  <a:pt x="228070" y="69840"/>
                  <a:pt x="198437" y="73279"/>
                </a:cubicBezTo>
                <a:cubicBezTo>
                  <a:pt x="168804" y="76718"/>
                  <a:pt x="120649" y="103706"/>
                  <a:pt x="90487" y="90741"/>
                </a:cubicBezTo>
                <a:cubicBezTo>
                  <a:pt x="60325" y="77776"/>
                  <a:pt x="-265" y="4752"/>
                  <a:pt x="0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A59D4CD-D1D1-485E-A5F9-4E29E82DE292}"/>
              </a:ext>
            </a:extLst>
          </p:cNvPr>
          <p:cNvSpPr/>
          <p:nvPr/>
        </p:nvSpPr>
        <p:spPr>
          <a:xfrm>
            <a:off x="2899655" y="3848535"/>
            <a:ext cx="219918" cy="340605"/>
          </a:xfrm>
          <a:custGeom>
            <a:avLst/>
            <a:gdLst>
              <a:gd name="connsiteX0" fmla="*/ 219783 w 219918"/>
              <a:gd name="connsiteY0" fmla="*/ 1153 h 340605"/>
              <a:gd name="connsiteX1" fmla="*/ 83258 w 219918"/>
              <a:gd name="connsiteY1" fmla="*/ 186890 h 340605"/>
              <a:gd name="connsiteX2" fmla="*/ 3883 w 219918"/>
              <a:gd name="connsiteY2" fmla="*/ 339290 h 340605"/>
              <a:gd name="connsiteX3" fmla="*/ 14995 w 219918"/>
              <a:gd name="connsiteY3" fmla="*/ 256740 h 340605"/>
              <a:gd name="connsiteX4" fmla="*/ 38808 w 219918"/>
              <a:gd name="connsiteY4" fmla="*/ 186890 h 340605"/>
              <a:gd name="connsiteX5" fmla="*/ 107070 w 219918"/>
              <a:gd name="connsiteY5" fmla="*/ 112278 h 340605"/>
              <a:gd name="connsiteX6" fmla="*/ 219783 w 219918"/>
              <a:gd name="connsiteY6" fmla="*/ 1153 h 3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18" h="340605">
                <a:moveTo>
                  <a:pt x="219783" y="1153"/>
                </a:moveTo>
                <a:cubicBezTo>
                  <a:pt x="215814" y="13588"/>
                  <a:pt x="119241" y="130534"/>
                  <a:pt x="83258" y="186890"/>
                </a:cubicBezTo>
                <a:cubicBezTo>
                  <a:pt x="47275" y="243246"/>
                  <a:pt x="15260" y="327648"/>
                  <a:pt x="3883" y="339290"/>
                </a:cubicBezTo>
                <a:cubicBezTo>
                  <a:pt x="-7494" y="350932"/>
                  <a:pt x="9174" y="282140"/>
                  <a:pt x="14995" y="256740"/>
                </a:cubicBezTo>
                <a:cubicBezTo>
                  <a:pt x="20816" y="231340"/>
                  <a:pt x="23462" y="210967"/>
                  <a:pt x="38808" y="186890"/>
                </a:cubicBezTo>
                <a:cubicBezTo>
                  <a:pt x="54154" y="162813"/>
                  <a:pt x="74526" y="144292"/>
                  <a:pt x="107070" y="112278"/>
                </a:cubicBezTo>
                <a:cubicBezTo>
                  <a:pt x="139614" y="80264"/>
                  <a:pt x="223752" y="-11282"/>
                  <a:pt x="219783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740ABC9-7EC4-43AE-AAC1-5636C78340A1}"/>
              </a:ext>
            </a:extLst>
          </p:cNvPr>
          <p:cNvSpPr/>
          <p:nvPr/>
        </p:nvSpPr>
        <p:spPr>
          <a:xfrm>
            <a:off x="2874747" y="4189383"/>
            <a:ext cx="41925" cy="572534"/>
          </a:xfrm>
          <a:custGeom>
            <a:avLst/>
            <a:gdLst>
              <a:gd name="connsiteX0" fmla="*/ 41491 w 41925"/>
              <a:gd name="connsiteY0" fmla="*/ 30 h 572534"/>
              <a:gd name="connsiteX1" fmla="*/ 22441 w 41925"/>
              <a:gd name="connsiteY1" fmla="*/ 276255 h 572534"/>
              <a:gd name="connsiteX2" fmla="*/ 14503 w 41925"/>
              <a:gd name="connsiteY2" fmla="*/ 103217 h 572534"/>
              <a:gd name="connsiteX3" fmla="*/ 12916 w 41925"/>
              <a:gd name="connsiteY3" fmla="*/ 273080 h 572534"/>
              <a:gd name="connsiteX4" fmla="*/ 12916 w 41925"/>
              <a:gd name="connsiteY4" fmla="*/ 442942 h 572534"/>
              <a:gd name="connsiteX5" fmla="*/ 28791 w 41925"/>
              <a:gd name="connsiteY5" fmla="*/ 569942 h 572534"/>
              <a:gd name="connsiteX6" fmla="*/ 25616 w 41925"/>
              <a:gd name="connsiteY6" fmla="*/ 515967 h 572534"/>
              <a:gd name="connsiteX7" fmla="*/ 9741 w 41925"/>
              <a:gd name="connsiteY7" fmla="*/ 369917 h 572534"/>
              <a:gd name="connsiteX8" fmla="*/ 1803 w 41925"/>
              <a:gd name="connsiteY8" fmla="*/ 258792 h 572534"/>
              <a:gd name="connsiteX9" fmla="*/ 41491 w 41925"/>
              <a:gd name="connsiteY9" fmla="*/ 30 h 5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25" h="572534">
                <a:moveTo>
                  <a:pt x="41491" y="30"/>
                </a:moveTo>
                <a:cubicBezTo>
                  <a:pt x="44931" y="2941"/>
                  <a:pt x="26939" y="259057"/>
                  <a:pt x="22441" y="276255"/>
                </a:cubicBezTo>
                <a:cubicBezTo>
                  <a:pt x="17943" y="293453"/>
                  <a:pt x="16090" y="103746"/>
                  <a:pt x="14503" y="103217"/>
                </a:cubicBezTo>
                <a:cubicBezTo>
                  <a:pt x="12916" y="102688"/>
                  <a:pt x="13180" y="216459"/>
                  <a:pt x="12916" y="273080"/>
                </a:cubicBezTo>
                <a:cubicBezTo>
                  <a:pt x="12652" y="329701"/>
                  <a:pt x="10270" y="393465"/>
                  <a:pt x="12916" y="442942"/>
                </a:cubicBezTo>
                <a:cubicBezTo>
                  <a:pt x="15562" y="492419"/>
                  <a:pt x="26674" y="557771"/>
                  <a:pt x="28791" y="569942"/>
                </a:cubicBezTo>
                <a:cubicBezTo>
                  <a:pt x="30908" y="582113"/>
                  <a:pt x="28791" y="549304"/>
                  <a:pt x="25616" y="515967"/>
                </a:cubicBezTo>
                <a:cubicBezTo>
                  <a:pt x="22441" y="482630"/>
                  <a:pt x="13710" y="412780"/>
                  <a:pt x="9741" y="369917"/>
                </a:cubicBezTo>
                <a:cubicBezTo>
                  <a:pt x="5772" y="327054"/>
                  <a:pt x="-4018" y="317265"/>
                  <a:pt x="1803" y="258792"/>
                </a:cubicBezTo>
                <a:cubicBezTo>
                  <a:pt x="7624" y="200319"/>
                  <a:pt x="38051" y="-2881"/>
                  <a:pt x="414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7550E0C-A255-4005-ABC5-B5AC9703E78A}"/>
              </a:ext>
            </a:extLst>
          </p:cNvPr>
          <p:cNvSpPr/>
          <p:nvPr/>
        </p:nvSpPr>
        <p:spPr>
          <a:xfrm>
            <a:off x="2816199" y="4096654"/>
            <a:ext cx="114327" cy="605786"/>
          </a:xfrm>
          <a:custGeom>
            <a:avLst/>
            <a:gdLst>
              <a:gd name="connsiteX0" fmla="*/ 114326 w 114327"/>
              <a:gd name="connsiteY0" fmla="*/ 684 h 605786"/>
              <a:gd name="connsiteX1" fmla="*/ 49239 w 114327"/>
              <a:gd name="connsiteY1" fmla="*/ 154671 h 605786"/>
              <a:gd name="connsiteX2" fmla="*/ 27014 w 114327"/>
              <a:gd name="connsiteY2" fmla="*/ 356284 h 605786"/>
              <a:gd name="connsiteX3" fmla="*/ 42889 w 114327"/>
              <a:gd name="connsiteY3" fmla="*/ 122921 h 605786"/>
              <a:gd name="connsiteX4" fmla="*/ 25426 w 114327"/>
              <a:gd name="connsiteY4" fmla="*/ 310246 h 605786"/>
              <a:gd name="connsiteX5" fmla="*/ 26 w 114327"/>
              <a:gd name="connsiteY5" fmla="*/ 534084 h 605786"/>
              <a:gd name="connsiteX6" fmla="*/ 20664 w 114327"/>
              <a:gd name="connsiteY6" fmla="*/ 605521 h 605786"/>
              <a:gd name="connsiteX7" fmla="*/ 25426 w 114327"/>
              <a:gd name="connsiteY7" fmla="*/ 515034 h 605786"/>
              <a:gd name="connsiteX8" fmla="*/ 47651 w 114327"/>
              <a:gd name="connsiteY8" fmla="*/ 118159 h 605786"/>
              <a:gd name="connsiteX9" fmla="*/ 114326 w 114327"/>
              <a:gd name="connsiteY9" fmla="*/ 684 h 6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27" h="605786">
                <a:moveTo>
                  <a:pt x="114326" y="684"/>
                </a:moveTo>
                <a:cubicBezTo>
                  <a:pt x="114591" y="6769"/>
                  <a:pt x="63791" y="95404"/>
                  <a:pt x="49239" y="154671"/>
                </a:cubicBezTo>
                <a:cubicBezTo>
                  <a:pt x="34687" y="213938"/>
                  <a:pt x="28072" y="361575"/>
                  <a:pt x="27014" y="356284"/>
                </a:cubicBezTo>
                <a:cubicBezTo>
                  <a:pt x="25956" y="350993"/>
                  <a:pt x="43154" y="130594"/>
                  <a:pt x="42889" y="122921"/>
                </a:cubicBezTo>
                <a:cubicBezTo>
                  <a:pt x="42624" y="115248"/>
                  <a:pt x="32570" y="241719"/>
                  <a:pt x="25426" y="310246"/>
                </a:cubicBezTo>
                <a:cubicBezTo>
                  <a:pt x="18282" y="378773"/>
                  <a:pt x="820" y="484872"/>
                  <a:pt x="26" y="534084"/>
                </a:cubicBezTo>
                <a:cubicBezTo>
                  <a:pt x="-768" y="583296"/>
                  <a:pt x="16431" y="608696"/>
                  <a:pt x="20664" y="605521"/>
                </a:cubicBezTo>
                <a:cubicBezTo>
                  <a:pt x="24897" y="602346"/>
                  <a:pt x="20928" y="596261"/>
                  <a:pt x="25426" y="515034"/>
                </a:cubicBezTo>
                <a:cubicBezTo>
                  <a:pt x="29924" y="433807"/>
                  <a:pt x="30982" y="207588"/>
                  <a:pt x="47651" y="118159"/>
                </a:cubicBezTo>
                <a:cubicBezTo>
                  <a:pt x="64320" y="28730"/>
                  <a:pt x="114061" y="-5401"/>
                  <a:pt x="1143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2284F69-F183-4006-A9B7-1B224EE9029D}"/>
              </a:ext>
            </a:extLst>
          </p:cNvPr>
          <p:cNvSpPr/>
          <p:nvPr/>
        </p:nvSpPr>
        <p:spPr>
          <a:xfrm>
            <a:off x="2851392" y="3870310"/>
            <a:ext cx="226886" cy="62343"/>
          </a:xfrm>
          <a:custGeom>
            <a:avLst/>
            <a:gdLst>
              <a:gd name="connsiteX0" fmla="*/ 2933 w 226886"/>
              <a:gd name="connsiteY0" fmla="*/ 57165 h 62343"/>
              <a:gd name="connsiteX1" fmla="*/ 169621 w 226886"/>
              <a:gd name="connsiteY1" fmla="*/ 60340 h 62343"/>
              <a:gd name="connsiteX2" fmla="*/ 226771 w 226886"/>
              <a:gd name="connsiteY2" fmla="*/ 30178 h 62343"/>
              <a:gd name="connsiteX3" fmla="*/ 182321 w 226886"/>
              <a:gd name="connsiteY3" fmla="*/ 39703 h 62343"/>
              <a:gd name="connsiteX4" fmla="*/ 112471 w 226886"/>
              <a:gd name="connsiteY4" fmla="*/ 42878 h 62343"/>
              <a:gd name="connsiteX5" fmla="*/ 36271 w 226886"/>
              <a:gd name="connsiteY5" fmla="*/ 15 h 62343"/>
              <a:gd name="connsiteX6" fmla="*/ 61671 w 226886"/>
              <a:gd name="connsiteY6" fmla="*/ 38115 h 62343"/>
              <a:gd name="connsiteX7" fmla="*/ 2933 w 226886"/>
              <a:gd name="connsiteY7" fmla="*/ 57165 h 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886" h="62343">
                <a:moveTo>
                  <a:pt x="2933" y="57165"/>
                </a:moveTo>
                <a:cubicBezTo>
                  <a:pt x="20925" y="60869"/>
                  <a:pt x="132315" y="64838"/>
                  <a:pt x="169621" y="60340"/>
                </a:cubicBezTo>
                <a:cubicBezTo>
                  <a:pt x="206927" y="55842"/>
                  <a:pt x="224654" y="33617"/>
                  <a:pt x="226771" y="30178"/>
                </a:cubicBezTo>
                <a:cubicBezTo>
                  <a:pt x="228888" y="26738"/>
                  <a:pt x="201371" y="37586"/>
                  <a:pt x="182321" y="39703"/>
                </a:cubicBezTo>
                <a:cubicBezTo>
                  <a:pt x="163271" y="41820"/>
                  <a:pt x="136813" y="49493"/>
                  <a:pt x="112471" y="42878"/>
                </a:cubicBezTo>
                <a:cubicBezTo>
                  <a:pt x="88129" y="36263"/>
                  <a:pt x="44738" y="809"/>
                  <a:pt x="36271" y="15"/>
                </a:cubicBezTo>
                <a:cubicBezTo>
                  <a:pt x="27804" y="-779"/>
                  <a:pt x="68021" y="29648"/>
                  <a:pt x="61671" y="38115"/>
                </a:cubicBezTo>
                <a:cubicBezTo>
                  <a:pt x="55321" y="46582"/>
                  <a:pt x="-15059" y="53461"/>
                  <a:pt x="2933" y="57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C4DD1A8-634C-4AD0-936F-06FFF9EA3A63}"/>
              </a:ext>
            </a:extLst>
          </p:cNvPr>
          <p:cNvSpPr/>
          <p:nvPr/>
        </p:nvSpPr>
        <p:spPr>
          <a:xfrm>
            <a:off x="2784829" y="3932147"/>
            <a:ext cx="167922" cy="361383"/>
          </a:xfrm>
          <a:custGeom>
            <a:avLst/>
            <a:gdLst>
              <a:gd name="connsiteX0" fmla="*/ 167921 w 167922"/>
              <a:gd name="connsiteY0" fmla="*/ 91 h 361383"/>
              <a:gd name="connsiteX1" fmla="*/ 110771 w 167922"/>
              <a:gd name="connsiteY1" fmla="*/ 119153 h 361383"/>
              <a:gd name="connsiteX2" fmla="*/ 21871 w 167922"/>
              <a:gd name="connsiteY2" fmla="*/ 168366 h 361383"/>
              <a:gd name="connsiteX3" fmla="*/ 88546 w 167922"/>
              <a:gd name="connsiteY3" fmla="*/ 155666 h 361383"/>
              <a:gd name="connsiteX4" fmla="*/ 77434 w 167922"/>
              <a:gd name="connsiteY4" fmla="*/ 165191 h 361383"/>
              <a:gd name="connsiteX5" fmla="*/ 1234 w 167922"/>
              <a:gd name="connsiteY5" fmla="*/ 357278 h 361383"/>
              <a:gd name="connsiteX6" fmla="*/ 36159 w 167922"/>
              <a:gd name="connsiteY6" fmla="*/ 284253 h 361383"/>
              <a:gd name="connsiteX7" fmla="*/ 112359 w 167922"/>
              <a:gd name="connsiteY7" fmla="*/ 139791 h 361383"/>
              <a:gd name="connsiteX8" fmla="*/ 167921 w 167922"/>
              <a:gd name="connsiteY8" fmla="*/ 91 h 3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22" h="361383">
                <a:moveTo>
                  <a:pt x="167921" y="91"/>
                </a:moveTo>
                <a:cubicBezTo>
                  <a:pt x="167656" y="-3349"/>
                  <a:pt x="135113" y="91107"/>
                  <a:pt x="110771" y="119153"/>
                </a:cubicBezTo>
                <a:cubicBezTo>
                  <a:pt x="86429" y="147199"/>
                  <a:pt x="25575" y="162281"/>
                  <a:pt x="21871" y="168366"/>
                </a:cubicBezTo>
                <a:cubicBezTo>
                  <a:pt x="18167" y="174452"/>
                  <a:pt x="79286" y="156195"/>
                  <a:pt x="88546" y="155666"/>
                </a:cubicBezTo>
                <a:cubicBezTo>
                  <a:pt x="97806" y="155137"/>
                  <a:pt x="91986" y="131589"/>
                  <a:pt x="77434" y="165191"/>
                </a:cubicBezTo>
                <a:cubicBezTo>
                  <a:pt x="62882" y="198793"/>
                  <a:pt x="8113" y="337434"/>
                  <a:pt x="1234" y="357278"/>
                </a:cubicBezTo>
                <a:cubicBezTo>
                  <a:pt x="-5645" y="377122"/>
                  <a:pt x="17638" y="320501"/>
                  <a:pt x="36159" y="284253"/>
                </a:cubicBezTo>
                <a:cubicBezTo>
                  <a:pt x="54680" y="248005"/>
                  <a:pt x="89869" y="184770"/>
                  <a:pt x="112359" y="139791"/>
                </a:cubicBezTo>
                <a:cubicBezTo>
                  <a:pt x="134848" y="94812"/>
                  <a:pt x="168186" y="3531"/>
                  <a:pt x="16792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02FB0E0-8502-4ABB-A831-D91211DFCE1C}"/>
              </a:ext>
            </a:extLst>
          </p:cNvPr>
          <p:cNvSpPr/>
          <p:nvPr/>
        </p:nvSpPr>
        <p:spPr>
          <a:xfrm>
            <a:off x="2771208" y="4281716"/>
            <a:ext cx="34490" cy="385854"/>
          </a:xfrm>
          <a:custGeom>
            <a:avLst/>
            <a:gdLst>
              <a:gd name="connsiteX0" fmla="*/ 33905 w 34490"/>
              <a:gd name="connsiteY0" fmla="*/ 4534 h 385854"/>
              <a:gd name="connsiteX1" fmla="*/ 21205 w 34490"/>
              <a:gd name="connsiteY1" fmla="*/ 236309 h 385854"/>
              <a:gd name="connsiteX2" fmla="*/ 13267 w 34490"/>
              <a:gd name="connsiteY2" fmla="*/ 80734 h 385854"/>
              <a:gd name="connsiteX3" fmla="*/ 14855 w 34490"/>
              <a:gd name="connsiteY3" fmla="*/ 182334 h 385854"/>
              <a:gd name="connsiteX4" fmla="*/ 10092 w 34490"/>
              <a:gd name="connsiteY4" fmla="*/ 379184 h 385854"/>
              <a:gd name="connsiteX5" fmla="*/ 10092 w 34490"/>
              <a:gd name="connsiteY5" fmla="*/ 317272 h 385854"/>
              <a:gd name="connsiteX6" fmla="*/ 567 w 34490"/>
              <a:gd name="connsiteY6" fmla="*/ 99784 h 385854"/>
              <a:gd name="connsiteX7" fmla="*/ 33905 w 34490"/>
              <a:gd name="connsiteY7" fmla="*/ 4534 h 38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0" h="385854">
                <a:moveTo>
                  <a:pt x="33905" y="4534"/>
                </a:moveTo>
                <a:cubicBezTo>
                  <a:pt x="37345" y="27288"/>
                  <a:pt x="24645" y="223609"/>
                  <a:pt x="21205" y="236309"/>
                </a:cubicBezTo>
                <a:cubicBezTo>
                  <a:pt x="17765" y="249009"/>
                  <a:pt x="14325" y="89730"/>
                  <a:pt x="13267" y="80734"/>
                </a:cubicBezTo>
                <a:cubicBezTo>
                  <a:pt x="12209" y="71738"/>
                  <a:pt x="15384" y="132592"/>
                  <a:pt x="14855" y="182334"/>
                </a:cubicBezTo>
                <a:cubicBezTo>
                  <a:pt x="14326" y="232076"/>
                  <a:pt x="10886" y="356694"/>
                  <a:pt x="10092" y="379184"/>
                </a:cubicBezTo>
                <a:cubicBezTo>
                  <a:pt x="9298" y="401674"/>
                  <a:pt x="11679" y="363839"/>
                  <a:pt x="10092" y="317272"/>
                </a:cubicBezTo>
                <a:cubicBezTo>
                  <a:pt x="8504" y="270705"/>
                  <a:pt x="-2608" y="150055"/>
                  <a:pt x="567" y="99784"/>
                </a:cubicBezTo>
                <a:cubicBezTo>
                  <a:pt x="3742" y="49513"/>
                  <a:pt x="30465" y="-18220"/>
                  <a:pt x="33905" y="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30E7D67-2F9F-4BD7-966E-25394487AEB3}"/>
              </a:ext>
            </a:extLst>
          </p:cNvPr>
          <p:cNvSpPr/>
          <p:nvPr/>
        </p:nvSpPr>
        <p:spPr>
          <a:xfrm>
            <a:off x="2592164" y="3537606"/>
            <a:ext cx="275520" cy="355881"/>
          </a:xfrm>
          <a:custGeom>
            <a:avLst/>
            <a:gdLst>
              <a:gd name="connsiteX0" fmla="*/ 224 w 275520"/>
              <a:gd name="connsiteY0" fmla="*/ 932 h 355881"/>
              <a:gd name="connsiteX1" fmla="*/ 192311 w 275520"/>
              <a:gd name="connsiteY1" fmla="*/ 197782 h 355881"/>
              <a:gd name="connsiteX2" fmla="*/ 228824 w 275520"/>
              <a:gd name="connsiteY2" fmla="*/ 243819 h 355881"/>
              <a:gd name="connsiteX3" fmla="*/ 274861 w 275520"/>
              <a:gd name="connsiteY3" fmla="*/ 354944 h 355881"/>
              <a:gd name="connsiteX4" fmla="*/ 251049 w 275520"/>
              <a:gd name="connsiteY4" fmla="*/ 289857 h 355881"/>
              <a:gd name="connsiteX5" fmla="*/ 184374 w 275520"/>
              <a:gd name="connsiteY5" fmla="*/ 164444 h 355881"/>
              <a:gd name="connsiteX6" fmla="*/ 154211 w 275520"/>
              <a:gd name="connsiteY6" fmla="*/ 124757 h 355881"/>
              <a:gd name="connsiteX7" fmla="*/ 224 w 275520"/>
              <a:gd name="connsiteY7" fmla="*/ 932 h 35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20" h="355881">
                <a:moveTo>
                  <a:pt x="224" y="932"/>
                </a:moveTo>
                <a:cubicBezTo>
                  <a:pt x="6574" y="13103"/>
                  <a:pt x="154211" y="157301"/>
                  <a:pt x="192311" y="197782"/>
                </a:cubicBezTo>
                <a:cubicBezTo>
                  <a:pt x="230411" y="238263"/>
                  <a:pt x="215066" y="217625"/>
                  <a:pt x="228824" y="243819"/>
                </a:cubicBezTo>
                <a:cubicBezTo>
                  <a:pt x="242582" y="270013"/>
                  <a:pt x="271157" y="347271"/>
                  <a:pt x="274861" y="354944"/>
                </a:cubicBezTo>
                <a:cubicBezTo>
                  <a:pt x="278565" y="362617"/>
                  <a:pt x="266130" y="321607"/>
                  <a:pt x="251049" y="289857"/>
                </a:cubicBezTo>
                <a:cubicBezTo>
                  <a:pt x="235968" y="258107"/>
                  <a:pt x="200514" y="191961"/>
                  <a:pt x="184374" y="164444"/>
                </a:cubicBezTo>
                <a:cubicBezTo>
                  <a:pt x="168234" y="136927"/>
                  <a:pt x="184109" y="150157"/>
                  <a:pt x="154211" y="124757"/>
                </a:cubicBezTo>
                <a:cubicBezTo>
                  <a:pt x="124313" y="99357"/>
                  <a:pt x="-6126" y="-11239"/>
                  <a:pt x="224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B8D15165-F396-49D2-9D04-3B8EC31141B2}"/>
              </a:ext>
            </a:extLst>
          </p:cNvPr>
          <p:cNvSpPr/>
          <p:nvPr/>
        </p:nvSpPr>
        <p:spPr>
          <a:xfrm>
            <a:off x="2380938" y="3386875"/>
            <a:ext cx="207442" cy="94564"/>
          </a:xfrm>
          <a:custGeom>
            <a:avLst/>
            <a:gdLst>
              <a:gd name="connsiteX0" fmla="*/ 5075 w 207442"/>
              <a:gd name="connsiteY0" fmla="*/ 5613 h 94564"/>
              <a:gd name="connsiteX1" fmla="*/ 206687 w 207442"/>
              <a:gd name="connsiteY1" fmla="*/ 94513 h 94564"/>
              <a:gd name="connsiteX2" fmla="*/ 71750 w 207442"/>
              <a:gd name="connsiteY2" fmla="*/ 18313 h 94564"/>
              <a:gd name="connsiteX3" fmla="*/ 5075 w 207442"/>
              <a:gd name="connsiteY3" fmla="*/ 5613 h 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42" h="94564">
                <a:moveTo>
                  <a:pt x="5075" y="5613"/>
                </a:moveTo>
                <a:cubicBezTo>
                  <a:pt x="27564" y="18313"/>
                  <a:pt x="195575" y="92396"/>
                  <a:pt x="206687" y="94513"/>
                </a:cubicBezTo>
                <a:cubicBezTo>
                  <a:pt x="217799" y="96630"/>
                  <a:pt x="103235" y="32865"/>
                  <a:pt x="71750" y="18313"/>
                </a:cubicBezTo>
                <a:cubicBezTo>
                  <a:pt x="40265" y="3761"/>
                  <a:pt x="-17414" y="-7087"/>
                  <a:pt x="5075" y="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F2E9D145-2A5B-4F60-8C4E-F2985791615E}"/>
              </a:ext>
            </a:extLst>
          </p:cNvPr>
          <p:cNvSpPr/>
          <p:nvPr/>
        </p:nvSpPr>
        <p:spPr>
          <a:xfrm>
            <a:off x="2352154" y="3409755"/>
            <a:ext cx="203843" cy="157405"/>
          </a:xfrm>
          <a:custGeom>
            <a:avLst/>
            <a:gdLst>
              <a:gd name="connsiteX0" fmla="*/ 521 w 203843"/>
              <a:gd name="connsiteY0" fmla="*/ 195 h 157405"/>
              <a:gd name="connsiteX1" fmla="*/ 144984 w 203843"/>
              <a:gd name="connsiteY1" fmla="*/ 55758 h 157405"/>
              <a:gd name="connsiteX2" fmla="*/ 181496 w 203843"/>
              <a:gd name="connsiteY2" fmla="*/ 55758 h 157405"/>
              <a:gd name="connsiteX3" fmla="*/ 162446 w 203843"/>
              <a:gd name="connsiteY3" fmla="*/ 89095 h 157405"/>
              <a:gd name="connsiteX4" fmla="*/ 117996 w 203843"/>
              <a:gd name="connsiteY4" fmla="*/ 157358 h 157405"/>
              <a:gd name="connsiteX5" fmla="*/ 202134 w 203843"/>
              <a:gd name="connsiteY5" fmla="*/ 77983 h 157405"/>
              <a:gd name="connsiteX6" fmla="*/ 521 w 203843"/>
              <a:gd name="connsiteY6" fmla="*/ 195 h 15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43" h="157405">
                <a:moveTo>
                  <a:pt x="521" y="195"/>
                </a:moveTo>
                <a:cubicBezTo>
                  <a:pt x="-9004" y="-3509"/>
                  <a:pt x="114822" y="46498"/>
                  <a:pt x="144984" y="55758"/>
                </a:cubicBezTo>
                <a:cubicBezTo>
                  <a:pt x="175146" y="65018"/>
                  <a:pt x="178586" y="50202"/>
                  <a:pt x="181496" y="55758"/>
                </a:cubicBezTo>
                <a:cubicBezTo>
                  <a:pt x="184406" y="61314"/>
                  <a:pt x="173029" y="72162"/>
                  <a:pt x="162446" y="89095"/>
                </a:cubicBezTo>
                <a:cubicBezTo>
                  <a:pt x="151863" y="106028"/>
                  <a:pt x="111381" y="159210"/>
                  <a:pt x="117996" y="157358"/>
                </a:cubicBezTo>
                <a:cubicBezTo>
                  <a:pt x="124611" y="155506"/>
                  <a:pt x="217480" y="103648"/>
                  <a:pt x="202134" y="77983"/>
                </a:cubicBezTo>
                <a:cubicBezTo>
                  <a:pt x="186788" y="52318"/>
                  <a:pt x="10046" y="3899"/>
                  <a:pt x="521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3268E44-EF0F-4979-AE60-74E195E84994}"/>
              </a:ext>
            </a:extLst>
          </p:cNvPr>
          <p:cNvSpPr/>
          <p:nvPr/>
        </p:nvSpPr>
        <p:spPr>
          <a:xfrm>
            <a:off x="2290659" y="3979367"/>
            <a:ext cx="439538" cy="426193"/>
          </a:xfrm>
          <a:custGeom>
            <a:avLst/>
            <a:gdLst>
              <a:gd name="connsiteX0" fmla="*/ 104 w 439538"/>
              <a:gd name="connsiteY0" fmla="*/ 496 h 426193"/>
              <a:gd name="connsiteX1" fmla="*/ 166791 w 439538"/>
              <a:gd name="connsiteY1" fmla="*/ 221158 h 426193"/>
              <a:gd name="connsiteX2" fmla="*/ 200129 w 439538"/>
              <a:gd name="connsiteY2" fmla="*/ 276721 h 426193"/>
              <a:gd name="connsiteX3" fmla="*/ 314429 w 439538"/>
              <a:gd name="connsiteY3" fmla="*/ 329108 h 426193"/>
              <a:gd name="connsiteX4" fmla="*/ 225529 w 439538"/>
              <a:gd name="connsiteY4" fmla="*/ 279896 h 426193"/>
              <a:gd name="connsiteX5" fmla="*/ 312841 w 439538"/>
              <a:gd name="connsiteY5" fmla="*/ 298946 h 426193"/>
              <a:gd name="connsiteX6" fmla="*/ 249341 w 439538"/>
              <a:gd name="connsiteY6" fmla="*/ 346571 h 426193"/>
              <a:gd name="connsiteX7" fmla="*/ 438254 w 439538"/>
              <a:gd name="connsiteY7" fmla="*/ 313233 h 426193"/>
              <a:gd name="connsiteX8" fmla="*/ 325541 w 439538"/>
              <a:gd name="connsiteY8" fmla="*/ 346571 h 426193"/>
              <a:gd name="connsiteX9" fmla="*/ 193779 w 439538"/>
              <a:gd name="connsiteY9" fmla="*/ 425946 h 426193"/>
              <a:gd name="connsiteX10" fmla="*/ 298554 w 439538"/>
              <a:gd name="connsiteY10" fmla="*/ 317996 h 426193"/>
              <a:gd name="connsiteX11" fmla="*/ 228704 w 439538"/>
              <a:gd name="connsiteY11" fmla="*/ 275133 h 426193"/>
              <a:gd name="connsiteX12" fmla="*/ 150916 w 439538"/>
              <a:gd name="connsiteY12" fmla="*/ 162421 h 426193"/>
              <a:gd name="connsiteX13" fmla="*/ 141391 w 439538"/>
              <a:gd name="connsiteY13" fmla="*/ 160833 h 426193"/>
              <a:gd name="connsiteX14" fmla="*/ 104 w 439538"/>
              <a:gd name="connsiteY14" fmla="*/ 496 h 4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538" h="426193">
                <a:moveTo>
                  <a:pt x="104" y="496"/>
                </a:moveTo>
                <a:cubicBezTo>
                  <a:pt x="4337" y="10550"/>
                  <a:pt x="133454" y="175121"/>
                  <a:pt x="166791" y="221158"/>
                </a:cubicBezTo>
                <a:cubicBezTo>
                  <a:pt x="200129" y="267196"/>
                  <a:pt x="175523" y="258729"/>
                  <a:pt x="200129" y="276721"/>
                </a:cubicBezTo>
                <a:cubicBezTo>
                  <a:pt x="224735" y="294713"/>
                  <a:pt x="310196" y="328579"/>
                  <a:pt x="314429" y="329108"/>
                </a:cubicBezTo>
                <a:cubicBezTo>
                  <a:pt x="318662" y="329637"/>
                  <a:pt x="225794" y="284923"/>
                  <a:pt x="225529" y="279896"/>
                </a:cubicBezTo>
                <a:cubicBezTo>
                  <a:pt x="225264" y="274869"/>
                  <a:pt x="308872" y="287834"/>
                  <a:pt x="312841" y="298946"/>
                </a:cubicBezTo>
                <a:cubicBezTo>
                  <a:pt x="316810" y="310058"/>
                  <a:pt x="228439" y="344190"/>
                  <a:pt x="249341" y="346571"/>
                </a:cubicBezTo>
                <a:cubicBezTo>
                  <a:pt x="270243" y="348952"/>
                  <a:pt x="425554" y="313233"/>
                  <a:pt x="438254" y="313233"/>
                </a:cubicBezTo>
                <a:cubicBezTo>
                  <a:pt x="450954" y="313233"/>
                  <a:pt x="366287" y="327786"/>
                  <a:pt x="325541" y="346571"/>
                </a:cubicBezTo>
                <a:cubicBezTo>
                  <a:pt x="284795" y="365357"/>
                  <a:pt x="198277" y="430708"/>
                  <a:pt x="193779" y="425946"/>
                </a:cubicBezTo>
                <a:cubicBezTo>
                  <a:pt x="189281" y="421184"/>
                  <a:pt x="292733" y="343132"/>
                  <a:pt x="298554" y="317996"/>
                </a:cubicBezTo>
                <a:cubicBezTo>
                  <a:pt x="304375" y="292860"/>
                  <a:pt x="253310" y="301062"/>
                  <a:pt x="228704" y="275133"/>
                </a:cubicBezTo>
                <a:cubicBezTo>
                  <a:pt x="204098" y="249204"/>
                  <a:pt x="165468" y="181471"/>
                  <a:pt x="150916" y="162421"/>
                </a:cubicBezTo>
                <a:cubicBezTo>
                  <a:pt x="136364" y="143371"/>
                  <a:pt x="161764" y="185439"/>
                  <a:pt x="141391" y="160833"/>
                </a:cubicBezTo>
                <a:cubicBezTo>
                  <a:pt x="121018" y="136227"/>
                  <a:pt x="-4129" y="-9558"/>
                  <a:pt x="104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B542198-39D7-402D-8DBF-8295E6A4BAEE}"/>
              </a:ext>
            </a:extLst>
          </p:cNvPr>
          <p:cNvSpPr/>
          <p:nvPr/>
        </p:nvSpPr>
        <p:spPr>
          <a:xfrm>
            <a:off x="2019300" y="3462327"/>
            <a:ext cx="283456" cy="544181"/>
          </a:xfrm>
          <a:custGeom>
            <a:avLst/>
            <a:gdLst>
              <a:gd name="connsiteX0" fmla="*/ 0 w 283456"/>
              <a:gd name="connsiteY0" fmla="*/ 11 h 544181"/>
              <a:gd name="connsiteX1" fmla="*/ 133350 w 283456"/>
              <a:gd name="connsiteY1" fmla="*/ 295286 h 544181"/>
              <a:gd name="connsiteX2" fmla="*/ 250825 w 283456"/>
              <a:gd name="connsiteY2" fmla="*/ 430223 h 544181"/>
              <a:gd name="connsiteX3" fmla="*/ 271463 w 283456"/>
              <a:gd name="connsiteY3" fmla="*/ 542936 h 544181"/>
              <a:gd name="connsiteX4" fmla="*/ 273050 w 283456"/>
              <a:gd name="connsiteY4" fmla="*/ 485786 h 544181"/>
              <a:gd name="connsiteX5" fmla="*/ 273050 w 283456"/>
              <a:gd name="connsiteY5" fmla="*/ 412761 h 544181"/>
              <a:gd name="connsiteX6" fmla="*/ 133350 w 283456"/>
              <a:gd name="connsiteY6" fmla="*/ 284173 h 544181"/>
              <a:gd name="connsiteX7" fmla="*/ 0 w 283456"/>
              <a:gd name="connsiteY7" fmla="*/ 11 h 54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456" h="544181">
                <a:moveTo>
                  <a:pt x="0" y="11"/>
                </a:moveTo>
                <a:cubicBezTo>
                  <a:pt x="0" y="1863"/>
                  <a:pt x="91546" y="223584"/>
                  <a:pt x="133350" y="295286"/>
                </a:cubicBezTo>
                <a:cubicBezTo>
                  <a:pt x="175154" y="366988"/>
                  <a:pt x="227806" y="388948"/>
                  <a:pt x="250825" y="430223"/>
                </a:cubicBezTo>
                <a:cubicBezTo>
                  <a:pt x="273844" y="471498"/>
                  <a:pt x="267759" y="533676"/>
                  <a:pt x="271463" y="542936"/>
                </a:cubicBezTo>
                <a:cubicBezTo>
                  <a:pt x="275167" y="552197"/>
                  <a:pt x="272786" y="507482"/>
                  <a:pt x="273050" y="485786"/>
                </a:cubicBezTo>
                <a:cubicBezTo>
                  <a:pt x="273314" y="464090"/>
                  <a:pt x="296333" y="446363"/>
                  <a:pt x="273050" y="412761"/>
                </a:cubicBezTo>
                <a:cubicBezTo>
                  <a:pt x="249767" y="379159"/>
                  <a:pt x="174625" y="351377"/>
                  <a:pt x="133350" y="284173"/>
                </a:cubicBezTo>
                <a:cubicBezTo>
                  <a:pt x="92075" y="216969"/>
                  <a:pt x="0" y="-1841"/>
                  <a:pt x="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424B76D0-DAC2-4F80-9BBA-02FC708ED1F5}"/>
              </a:ext>
            </a:extLst>
          </p:cNvPr>
          <p:cNvSpPr/>
          <p:nvPr/>
        </p:nvSpPr>
        <p:spPr>
          <a:xfrm>
            <a:off x="2084331" y="2800338"/>
            <a:ext cx="361803" cy="615410"/>
          </a:xfrm>
          <a:custGeom>
            <a:avLst/>
            <a:gdLst>
              <a:gd name="connsiteX0" fmla="*/ 57 w 361803"/>
              <a:gd name="connsiteY0" fmla="*/ 12 h 615410"/>
              <a:gd name="connsiteX1" fmla="*/ 106419 w 361803"/>
              <a:gd name="connsiteY1" fmla="*/ 114312 h 615410"/>
              <a:gd name="connsiteX2" fmla="*/ 350894 w 361803"/>
              <a:gd name="connsiteY2" fmla="*/ 592150 h 615410"/>
              <a:gd name="connsiteX3" fmla="*/ 322319 w 361803"/>
              <a:gd name="connsiteY3" fmla="*/ 546112 h 615410"/>
              <a:gd name="connsiteX4" fmla="*/ 168332 w 361803"/>
              <a:gd name="connsiteY4" fmla="*/ 292112 h 615410"/>
              <a:gd name="connsiteX5" fmla="*/ 92132 w 361803"/>
              <a:gd name="connsiteY5" fmla="*/ 117487 h 615410"/>
              <a:gd name="connsiteX6" fmla="*/ 57 w 361803"/>
              <a:gd name="connsiteY6" fmla="*/ 12 h 6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803" h="615410">
                <a:moveTo>
                  <a:pt x="57" y="12"/>
                </a:moveTo>
                <a:cubicBezTo>
                  <a:pt x="2438" y="-517"/>
                  <a:pt x="47946" y="15622"/>
                  <a:pt x="106419" y="114312"/>
                </a:cubicBezTo>
                <a:cubicBezTo>
                  <a:pt x="164892" y="213002"/>
                  <a:pt x="314911" y="520183"/>
                  <a:pt x="350894" y="592150"/>
                </a:cubicBezTo>
                <a:cubicBezTo>
                  <a:pt x="386877" y="664117"/>
                  <a:pt x="322319" y="546112"/>
                  <a:pt x="322319" y="546112"/>
                </a:cubicBezTo>
                <a:cubicBezTo>
                  <a:pt x="291892" y="496106"/>
                  <a:pt x="206696" y="363549"/>
                  <a:pt x="168332" y="292112"/>
                </a:cubicBezTo>
                <a:cubicBezTo>
                  <a:pt x="129968" y="220675"/>
                  <a:pt x="114357" y="162202"/>
                  <a:pt x="92132" y="117487"/>
                </a:cubicBezTo>
                <a:cubicBezTo>
                  <a:pt x="69907" y="72773"/>
                  <a:pt x="-2324" y="541"/>
                  <a:pt x="5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DDC7D2A2-0BC6-43D2-B5F3-6AB41BCC05EC}"/>
              </a:ext>
            </a:extLst>
          </p:cNvPr>
          <p:cNvSpPr/>
          <p:nvPr/>
        </p:nvSpPr>
        <p:spPr>
          <a:xfrm>
            <a:off x="1765135" y="2924107"/>
            <a:ext cx="260524" cy="582681"/>
          </a:xfrm>
          <a:custGeom>
            <a:avLst/>
            <a:gdLst>
              <a:gd name="connsiteX0" fmla="*/ 165 w 260524"/>
              <a:gd name="connsiteY0" fmla="*/ 68 h 582681"/>
              <a:gd name="connsiteX1" fmla="*/ 127165 w 260524"/>
              <a:gd name="connsiteY1" fmla="*/ 262006 h 582681"/>
              <a:gd name="connsiteX2" fmla="*/ 195428 w 260524"/>
              <a:gd name="connsiteY2" fmla="*/ 433456 h 582681"/>
              <a:gd name="connsiteX3" fmla="*/ 149390 w 260524"/>
              <a:gd name="connsiteY3" fmla="*/ 335031 h 582681"/>
              <a:gd name="connsiteX4" fmla="*/ 85890 w 260524"/>
              <a:gd name="connsiteY4" fmla="*/ 203268 h 582681"/>
              <a:gd name="connsiteX5" fmla="*/ 217653 w 260524"/>
              <a:gd name="connsiteY5" fmla="*/ 476318 h 582681"/>
              <a:gd name="connsiteX6" fmla="*/ 260515 w 260524"/>
              <a:gd name="connsiteY6" fmla="*/ 582681 h 582681"/>
              <a:gd name="connsiteX7" fmla="*/ 220828 w 260524"/>
              <a:gd name="connsiteY7" fmla="*/ 476318 h 582681"/>
              <a:gd name="connsiteX8" fmla="*/ 155740 w 260524"/>
              <a:gd name="connsiteY8" fmla="*/ 287406 h 582681"/>
              <a:gd name="connsiteX9" fmla="*/ 165 w 260524"/>
              <a:gd name="connsiteY9" fmla="*/ 68 h 58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24" h="582681">
                <a:moveTo>
                  <a:pt x="165" y="68"/>
                </a:moveTo>
                <a:cubicBezTo>
                  <a:pt x="-4597" y="-4165"/>
                  <a:pt x="94621" y="189775"/>
                  <a:pt x="127165" y="262006"/>
                </a:cubicBezTo>
                <a:cubicBezTo>
                  <a:pt x="159709" y="334237"/>
                  <a:pt x="191724" y="421285"/>
                  <a:pt x="195428" y="433456"/>
                </a:cubicBezTo>
                <a:cubicBezTo>
                  <a:pt x="199132" y="445627"/>
                  <a:pt x="167646" y="373396"/>
                  <a:pt x="149390" y="335031"/>
                </a:cubicBezTo>
                <a:cubicBezTo>
                  <a:pt x="131134" y="296666"/>
                  <a:pt x="74513" y="179720"/>
                  <a:pt x="85890" y="203268"/>
                </a:cubicBezTo>
                <a:cubicBezTo>
                  <a:pt x="97267" y="226816"/>
                  <a:pt x="188549" y="413083"/>
                  <a:pt x="217653" y="476318"/>
                </a:cubicBezTo>
                <a:cubicBezTo>
                  <a:pt x="246757" y="539553"/>
                  <a:pt x="259986" y="582681"/>
                  <a:pt x="260515" y="582681"/>
                </a:cubicBezTo>
                <a:cubicBezTo>
                  <a:pt x="261044" y="582681"/>
                  <a:pt x="238290" y="525530"/>
                  <a:pt x="220828" y="476318"/>
                </a:cubicBezTo>
                <a:cubicBezTo>
                  <a:pt x="203366" y="427106"/>
                  <a:pt x="191988" y="360695"/>
                  <a:pt x="155740" y="287406"/>
                </a:cubicBezTo>
                <a:cubicBezTo>
                  <a:pt x="119492" y="214117"/>
                  <a:pt x="4927" y="4301"/>
                  <a:pt x="16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644C3475-9DEA-4072-A282-A89F28AD83E3}"/>
              </a:ext>
            </a:extLst>
          </p:cNvPr>
          <p:cNvSpPr/>
          <p:nvPr/>
        </p:nvSpPr>
        <p:spPr>
          <a:xfrm>
            <a:off x="1850344" y="2457577"/>
            <a:ext cx="256741" cy="423041"/>
          </a:xfrm>
          <a:custGeom>
            <a:avLst/>
            <a:gdLst>
              <a:gd name="connsiteX0" fmla="*/ 127681 w 256741"/>
              <a:gd name="connsiteY0" fmla="*/ 1461 h 423041"/>
              <a:gd name="connsiteX1" fmla="*/ 232456 w 256741"/>
              <a:gd name="connsiteY1" fmla="*/ 274511 h 423041"/>
              <a:gd name="connsiteX2" fmla="*/ 256269 w 256741"/>
              <a:gd name="connsiteY2" fmla="*/ 420561 h 423041"/>
              <a:gd name="connsiteX3" fmla="*/ 219756 w 256741"/>
              <a:gd name="connsiteY3" fmla="*/ 360236 h 423041"/>
              <a:gd name="connsiteX4" fmla="*/ 157844 w 256741"/>
              <a:gd name="connsiteY4" fmla="*/ 279273 h 423041"/>
              <a:gd name="connsiteX5" fmla="*/ 681 w 256741"/>
              <a:gd name="connsiteY5" fmla="*/ 244348 h 423041"/>
              <a:gd name="connsiteX6" fmla="*/ 102281 w 256741"/>
              <a:gd name="connsiteY6" fmla="*/ 222123 h 423041"/>
              <a:gd name="connsiteX7" fmla="*/ 138794 w 256741"/>
              <a:gd name="connsiteY7" fmla="*/ 168148 h 423041"/>
              <a:gd name="connsiteX8" fmla="*/ 84819 w 256741"/>
              <a:gd name="connsiteY8" fmla="*/ 237998 h 423041"/>
              <a:gd name="connsiteX9" fmla="*/ 37194 w 256741"/>
              <a:gd name="connsiteY9" fmla="*/ 245936 h 423041"/>
              <a:gd name="connsiteX10" fmla="*/ 119744 w 256741"/>
              <a:gd name="connsiteY10" fmla="*/ 245936 h 423041"/>
              <a:gd name="connsiteX11" fmla="*/ 221344 w 256741"/>
              <a:gd name="connsiteY11" fmla="*/ 328486 h 423041"/>
              <a:gd name="connsiteX12" fmla="*/ 238806 w 256741"/>
              <a:gd name="connsiteY12" fmla="*/ 384048 h 423041"/>
              <a:gd name="connsiteX13" fmla="*/ 248331 w 256741"/>
              <a:gd name="connsiteY13" fmla="*/ 280861 h 423041"/>
              <a:gd name="connsiteX14" fmla="*/ 221344 w 256741"/>
              <a:gd name="connsiteY14" fmla="*/ 234823 h 423041"/>
              <a:gd name="connsiteX15" fmla="*/ 175306 w 256741"/>
              <a:gd name="connsiteY15" fmla="*/ 168148 h 423041"/>
              <a:gd name="connsiteX16" fmla="*/ 127681 w 256741"/>
              <a:gd name="connsiteY16" fmla="*/ 1461 h 42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741" h="423041">
                <a:moveTo>
                  <a:pt x="127681" y="1461"/>
                </a:moveTo>
                <a:cubicBezTo>
                  <a:pt x="137206" y="19188"/>
                  <a:pt x="211025" y="204661"/>
                  <a:pt x="232456" y="274511"/>
                </a:cubicBezTo>
                <a:cubicBezTo>
                  <a:pt x="253887" y="344361"/>
                  <a:pt x="258386" y="406274"/>
                  <a:pt x="256269" y="420561"/>
                </a:cubicBezTo>
                <a:cubicBezTo>
                  <a:pt x="254152" y="434849"/>
                  <a:pt x="236160" y="383784"/>
                  <a:pt x="219756" y="360236"/>
                </a:cubicBezTo>
                <a:cubicBezTo>
                  <a:pt x="203352" y="336688"/>
                  <a:pt x="194356" y="298588"/>
                  <a:pt x="157844" y="279273"/>
                </a:cubicBezTo>
                <a:cubicBezTo>
                  <a:pt x="121332" y="259958"/>
                  <a:pt x="9941" y="253873"/>
                  <a:pt x="681" y="244348"/>
                </a:cubicBezTo>
                <a:cubicBezTo>
                  <a:pt x="-8579" y="234823"/>
                  <a:pt x="79262" y="234823"/>
                  <a:pt x="102281" y="222123"/>
                </a:cubicBezTo>
                <a:cubicBezTo>
                  <a:pt x="125300" y="209423"/>
                  <a:pt x="141704" y="165502"/>
                  <a:pt x="138794" y="168148"/>
                </a:cubicBezTo>
                <a:cubicBezTo>
                  <a:pt x="135884" y="170794"/>
                  <a:pt x="101752" y="225033"/>
                  <a:pt x="84819" y="237998"/>
                </a:cubicBezTo>
                <a:cubicBezTo>
                  <a:pt x="67886" y="250963"/>
                  <a:pt x="31373" y="244613"/>
                  <a:pt x="37194" y="245936"/>
                </a:cubicBezTo>
                <a:cubicBezTo>
                  <a:pt x="43015" y="247259"/>
                  <a:pt x="89052" y="232178"/>
                  <a:pt x="119744" y="245936"/>
                </a:cubicBezTo>
                <a:cubicBezTo>
                  <a:pt x="150436" y="259694"/>
                  <a:pt x="201500" y="305467"/>
                  <a:pt x="221344" y="328486"/>
                </a:cubicBezTo>
                <a:cubicBezTo>
                  <a:pt x="241188" y="351505"/>
                  <a:pt x="234308" y="391985"/>
                  <a:pt x="238806" y="384048"/>
                </a:cubicBezTo>
                <a:cubicBezTo>
                  <a:pt x="243304" y="376111"/>
                  <a:pt x="251241" y="305732"/>
                  <a:pt x="248331" y="280861"/>
                </a:cubicBezTo>
                <a:cubicBezTo>
                  <a:pt x="245421" y="255990"/>
                  <a:pt x="233515" y="253608"/>
                  <a:pt x="221344" y="234823"/>
                </a:cubicBezTo>
                <a:cubicBezTo>
                  <a:pt x="209173" y="216038"/>
                  <a:pt x="189329" y="203867"/>
                  <a:pt x="175306" y="168148"/>
                </a:cubicBezTo>
                <a:cubicBezTo>
                  <a:pt x="161283" y="132429"/>
                  <a:pt x="118156" y="-16266"/>
                  <a:pt x="127681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6D71FBA-00B5-46C1-A5CD-0A7ABC28D3FC}"/>
              </a:ext>
            </a:extLst>
          </p:cNvPr>
          <p:cNvSpPr/>
          <p:nvPr/>
        </p:nvSpPr>
        <p:spPr>
          <a:xfrm>
            <a:off x="1523996" y="2577666"/>
            <a:ext cx="257779" cy="390821"/>
          </a:xfrm>
          <a:custGeom>
            <a:avLst/>
            <a:gdLst>
              <a:gd name="connsiteX0" fmla="*/ 4 w 257779"/>
              <a:gd name="connsiteY0" fmla="*/ 434 h 390821"/>
              <a:gd name="connsiteX1" fmla="*/ 130179 w 257779"/>
              <a:gd name="connsiteY1" fmla="*/ 170297 h 390821"/>
              <a:gd name="connsiteX2" fmla="*/ 217492 w 257779"/>
              <a:gd name="connsiteY2" fmla="*/ 236972 h 390821"/>
              <a:gd name="connsiteX3" fmla="*/ 165104 w 257779"/>
              <a:gd name="connsiteY3" fmla="*/ 194109 h 390821"/>
              <a:gd name="connsiteX4" fmla="*/ 139704 w 257779"/>
              <a:gd name="connsiteY4" fmla="*/ 154422 h 390821"/>
              <a:gd name="connsiteX5" fmla="*/ 160342 w 257779"/>
              <a:gd name="connsiteY5" fmla="*/ 222684 h 390821"/>
              <a:gd name="connsiteX6" fmla="*/ 252417 w 257779"/>
              <a:gd name="connsiteY6" fmla="*/ 381434 h 390821"/>
              <a:gd name="connsiteX7" fmla="*/ 234954 w 257779"/>
              <a:gd name="connsiteY7" fmla="*/ 351272 h 390821"/>
              <a:gd name="connsiteX8" fmla="*/ 136529 w 257779"/>
              <a:gd name="connsiteY8" fmla="*/ 176647 h 390821"/>
              <a:gd name="connsiteX9" fmla="*/ 125417 w 257779"/>
              <a:gd name="connsiteY9" fmla="*/ 122672 h 390821"/>
              <a:gd name="connsiteX10" fmla="*/ 4 w 257779"/>
              <a:gd name="connsiteY10" fmla="*/ 434 h 39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79" h="390821">
                <a:moveTo>
                  <a:pt x="4" y="434"/>
                </a:moveTo>
                <a:cubicBezTo>
                  <a:pt x="798" y="8371"/>
                  <a:pt x="93931" y="130874"/>
                  <a:pt x="130179" y="170297"/>
                </a:cubicBezTo>
                <a:cubicBezTo>
                  <a:pt x="166427" y="209720"/>
                  <a:pt x="211671" y="233003"/>
                  <a:pt x="217492" y="236972"/>
                </a:cubicBezTo>
                <a:cubicBezTo>
                  <a:pt x="223313" y="240941"/>
                  <a:pt x="178069" y="207867"/>
                  <a:pt x="165104" y="194109"/>
                </a:cubicBezTo>
                <a:cubicBezTo>
                  <a:pt x="152139" y="180351"/>
                  <a:pt x="140498" y="149660"/>
                  <a:pt x="139704" y="154422"/>
                </a:cubicBezTo>
                <a:cubicBezTo>
                  <a:pt x="138910" y="159184"/>
                  <a:pt x="141557" y="184849"/>
                  <a:pt x="160342" y="222684"/>
                </a:cubicBezTo>
                <a:cubicBezTo>
                  <a:pt x="179127" y="260519"/>
                  <a:pt x="239982" y="360003"/>
                  <a:pt x="252417" y="381434"/>
                </a:cubicBezTo>
                <a:cubicBezTo>
                  <a:pt x="264852" y="402865"/>
                  <a:pt x="254269" y="385403"/>
                  <a:pt x="234954" y="351272"/>
                </a:cubicBezTo>
                <a:cubicBezTo>
                  <a:pt x="215639" y="317141"/>
                  <a:pt x="154785" y="214747"/>
                  <a:pt x="136529" y="176647"/>
                </a:cubicBezTo>
                <a:cubicBezTo>
                  <a:pt x="118273" y="138547"/>
                  <a:pt x="143673" y="149659"/>
                  <a:pt x="125417" y="122672"/>
                </a:cubicBezTo>
                <a:cubicBezTo>
                  <a:pt x="107161" y="95685"/>
                  <a:pt x="-790" y="-7503"/>
                  <a:pt x="4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335300E7-8BDC-415B-90BB-A74687126E2C}"/>
              </a:ext>
            </a:extLst>
          </p:cNvPr>
          <p:cNvSpPr/>
          <p:nvPr/>
        </p:nvSpPr>
        <p:spPr>
          <a:xfrm>
            <a:off x="1882479" y="2351068"/>
            <a:ext cx="122902" cy="208654"/>
          </a:xfrm>
          <a:custGeom>
            <a:avLst/>
            <a:gdLst>
              <a:gd name="connsiteX0" fmla="*/ 296 w 122902"/>
              <a:gd name="connsiteY0" fmla="*/ 20 h 208654"/>
              <a:gd name="connsiteX1" fmla="*/ 60621 w 122902"/>
              <a:gd name="connsiteY1" fmla="*/ 73045 h 208654"/>
              <a:gd name="connsiteX2" fmla="*/ 120946 w 122902"/>
              <a:gd name="connsiteY2" fmla="*/ 204807 h 208654"/>
              <a:gd name="connsiteX3" fmla="*/ 101896 w 122902"/>
              <a:gd name="connsiteY3" fmla="*/ 165120 h 208654"/>
              <a:gd name="connsiteX4" fmla="*/ 39984 w 122902"/>
              <a:gd name="connsiteY4" fmla="*/ 79395 h 208654"/>
              <a:gd name="connsiteX5" fmla="*/ 296 w 122902"/>
              <a:gd name="connsiteY5" fmla="*/ 20 h 20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02" h="208654">
                <a:moveTo>
                  <a:pt x="296" y="20"/>
                </a:moveTo>
                <a:cubicBezTo>
                  <a:pt x="3735" y="-1038"/>
                  <a:pt x="40513" y="38914"/>
                  <a:pt x="60621" y="73045"/>
                </a:cubicBezTo>
                <a:cubicBezTo>
                  <a:pt x="80729" y="107176"/>
                  <a:pt x="114067" y="189461"/>
                  <a:pt x="120946" y="204807"/>
                </a:cubicBezTo>
                <a:cubicBezTo>
                  <a:pt x="127825" y="220153"/>
                  <a:pt x="115390" y="186022"/>
                  <a:pt x="101896" y="165120"/>
                </a:cubicBezTo>
                <a:cubicBezTo>
                  <a:pt x="88402" y="144218"/>
                  <a:pt x="55859" y="104001"/>
                  <a:pt x="39984" y="79395"/>
                </a:cubicBezTo>
                <a:cubicBezTo>
                  <a:pt x="24109" y="54789"/>
                  <a:pt x="-3143" y="1078"/>
                  <a:pt x="29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4F8EB90-FF8B-447F-8CDA-4913733105CF}"/>
              </a:ext>
            </a:extLst>
          </p:cNvPr>
          <p:cNvSpPr/>
          <p:nvPr/>
        </p:nvSpPr>
        <p:spPr>
          <a:xfrm>
            <a:off x="1357651" y="2271236"/>
            <a:ext cx="586687" cy="256600"/>
          </a:xfrm>
          <a:custGeom>
            <a:avLst/>
            <a:gdLst>
              <a:gd name="connsiteX0" fmla="*/ 580687 w 586687"/>
              <a:gd name="connsiteY0" fmla="*/ 6827 h 256600"/>
              <a:gd name="connsiteX1" fmla="*/ 347324 w 586687"/>
              <a:gd name="connsiteY1" fmla="*/ 222727 h 256600"/>
              <a:gd name="connsiteX2" fmla="*/ 429874 w 586687"/>
              <a:gd name="connsiteY2" fmla="*/ 135414 h 256600"/>
              <a:gd name="connsiteX3" fmla="*/ 318749 w 586687"/>
              <a:gd name="connsiteY3" fmla="*/ 213202 h 256600"/>
              <a:gd name="connsiteX4" fmla="*/ 269537 w 586687"/>
              <a:gd name="connsiteY4" fmla="*/ 203677 h 256600"/>
              <a:gd name="connsiteX5" fmla="*/ 9187 w 586687"/>
              <a:gd name="connsiteY5" fmla="*/ 21114 h 256600"/>
              <a:gd name="connsiteX6" fmla="*/ 71099 w 586687"/>
              <a:gd name="connsiteY6" fmla="*/ 83027 h 256600"/>
              <a:gd name="connsiteX7" fmla="*/ 191749 w 586687"/>
              <a:gd name="connsiteY7" fmla="*/ 168752 h 256600"/>
              <a:gd name="connsiteX8" fmla="*/ 133012 w 586687"/>
              <a:gd name="connsiteY8" fmla="*/ 102077 h 256600"/>
              <a:gd name="connsiteX9" fmla="*/ 282237 w 586687"/>
              <a:gd name="connsiteY9" fmla="*/ 178277 h 256600"/>
              <a:gd name="connsiteX10" fmla="*/ 271124 w 586687"/>
              <a:gd name="connsiteY10" fmla="*/ 256064 h 256600"/>
              <a:gd name="connsiteX11" fmla="*/ 301287 w 586687"/>
              <a:gd name="connsiteY11" fmla="*/ 210027 h 256600"/>
              <a:gd name="connsiteX12" fmla="*/ 383837 w 586687"/>
              <a:gd name="connsiteY12" fmla="*/ 159227 h 256600"/>
              <a:gd name="connsiteX13" fmla="*/ 448924 w 586687"/>
              <a:gd name="connsiteY13" fmla="*/ 124302 h 256600"/>
              <a:gd name="connsiteX14" fmla="*/ 493374 w 586687"/>
              <a:gd name="connsiteY14" fmla="*/ 71914 h 256600"/>
              <a:gd name="connsiteX15" fmla="*/ 488612 w 586687"/>
              <a:gd name="connsiteY15" fmla="*/ 81439 h 256600"/>
              <a:gd name="connsiteX16" fmla="*/ 501312 w 586687"/>
              <a:gd name="connsiteY16" fmla="*/ 2064 h 256600"/>
              <a:gd name="connsiteX17" fmla="*/ 517187 w 586687"/>
              <a:gd name="connsiteY17" fmla="*/ 48102 h 256600"/>
              <a:gd name="connsiteX18" fmla="*/ 580687 w 586687"/>
              <a:gd name="connsiteY18" fmla="*/ 6827 h 2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6687" h="256600">
                <a:moveTo>
                  <a:pt x="580687" y="6827"/>
                </a:moveTo>
                <a:cubicBezTo>
                  <a:pt x="552377" y="35931"/>
                  <a:pt x="372459" y="201296"/>
                  <a:pt x="347324" y="222727"/>
                </a:cubicBezTo>
                <a:cubicBezTo>
                  <a:pt x="322188" y="244158"/>
                  <a:pt x="434636" y="137001"/>
                  <a:pt x="429874" y="135414"/>
                </a:cubicBezTo>
                <a:cubicBezTo>
                  <a:pt x="425112" y="133827"/>
                  <a:pt x="345472" y="201825"/>
                  <a:pt x="318749" y="213202"/>
                </a:cubicBezTo>
                <a:cubicBezTo>
                  <a:pt x="292026" y="224579"/>
                  <a:pt x="321131" y="235692"/>
                  <a:pt x="269537" y="203677"/>
                </a:cubicBezTo>
                <a:cubicBezTo>
                  <a:pt x="217943" y="171662"/>
                  <a:pt x="42260" y="41222"/>
                  <a:pt x="9187" y="21114"/>
                </a:cubicBezTo>
                <a:cubicBezTo>
                  <a:pt x="-23886" y="1006"/>
                  <a:pt x="40672" y="58421"/>
                  <a:pt x="71099" y="83027"/>
                </a:cubicBezTo>
                <a:cubicBezTo>
                  <a:pt x="101526" y="107633"/>
                  <a:pt x="181430" y="165577"/>
                  <a:pt x="191749" y="168752"/>
                </a:cubicBezTo>
                <a:cubicBezTo>
                  <a:pt x="202068" y="171927"/>
                  <a:pt x="117931" y="100490"/>
                  <a:pt x="133012" y="102077"/>
                </a:cubicBezTo>
                <a:cubicBezTo>
                  <a:pt x="148093" y="103664"/>
                  <a:pt x="259218" y="152613"/>
                  <a:pt x="282237" y="178277"/>
                </a:cubicBezTo>
                <a:cubicBezTo>
                  <a:pt x="305256" y="203941"/>
                  <a:pt x="267949" y="250772"/>
                  <a:pt x="271124" y="256064"/>
                </a:cubicBezTo>
                <a:cubicBezTo>
                  <a:pt x="274299" y="261356"/>
                  <a:pt x="282501" y="226167"/>
                  <a:pt x="301287" y="210027"/>
                </a:cubicBezTo>
                <a:cubicBezTo>
                  <a:pt x="320072" y="193888"/>
                  <a:pt x="359231" y="173515"/>
                  <a:pt x="383837" y="159227"/>
                </a:cubicBezTo>
                <a:cubicBezTo>
                  <a:pt x="408443" y="144939"/>
                  <a:pt x="430668" y="138854"/>
                  <a:pt x="448924" y="124302"/>
                </a:cubicBezTo>
                <a:cubicBezTo>
                  <a:pt x="467180" y="109750"/>
                  <a:pt x="486759" y="79058"/>
                  <a:pt x="493374" y="71914"/>
                </a:cubicBezTo>
                <a:cubicBezTo>
                  <a:pt x="499989" y="64770"/>
                  <a:pt x="487289" y="93081"/>
                  <a:pt x="488612" y="81439"/>
                </a:cubicBezTo>
                <a:cubicBezTo>
                  <a:pt x="489935" y="69797"/>
                  <a:pt x="496550" y="7620"/>
                  <a:pt x="501312" y="2064"/>
                </a:cubicBezTo>
                <a:cubicBezTo>
                  <a:pt x="506074" y="-3492"/>
                  <a:pt x="505810" y="44927"/>
                  <a:pt x="517187" y="48102"/>
                </a:cubicBezTo>
                <a:cubicBezTo>
                  <a:pt x="528564" y="51277"/>
                  <a:pt x="608997" y="-22277"/>
                  <a:pt x="580687" y="6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50E8F52-E5BC-4056-966C-4D6955B092B3}"/>
              </a:ext>
            </a:extLst>
          </p:cNvPr>
          <p:cNvSpPr/>
          <p:nvPr/>
        </p:nvSpPr>
        <p:spPr>
          <a:xfrm>
            <a:off x="1368584" y="2438313"/>
            <a:ext cx="259921" cy="111433"/>
          </a:xfrm>
          <a:custGeom>
            <a:avLst/>
            <a:gdLst>
              <a:gd name="connsiteX0" fmla="*/ 1429 w 259921"/>
              <a:gd name="connsiteY0" fmla="*/ 90575 h 111433"/>
              <a:gd name="connsiteX1" fmla="*/ 72866 w 259921"/>
              <a:gd name="connsiteY1" fmla="*/ 109625 h 111433"/>
              <a:gd name="connsiteX2" fmla="*/ 249079 w 259921"/>
              <a:gd name="connsiteY2" fmla="*/ 42950 h 111433"/>
              <a:gd name="connsiteX3" fmla="*/ 222091 w 259921"/>
              <a:gd name="connsiteY3" fmla="*/ 38187 h 111433"/>
              <a:gd name="connsiteX4" fmla="*/ 68104 w 259921"/>
              <a:gd name="connsiteY4" fmla="*/ 87 h 111433"/>
              <a:gd name="connsiteX5" fmla="*/ 210979 w 259921"/>
              <a:gd name="connsiteY5" fmla="*/ 28662 h 111433"/>
              <a:gd name="connsiteX6" fmla="*/ 149066 w 259921"/>
              <a:gd name="connsiteY6" fmla="*/ 58825 h 111433"/>
              <a:gd name="connsiteX7" fmla="*/ 130016 w 259921"/>
              <a:gd name="connsiteY7" fmla="*/ 69937 h 111433"/>
              <a:gd name="connsiteX8" fmla="*/ 1429 w 259921"/>
              <a:gd name="connsiteY8" fmla="*/ 90575 h 11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21" h="111433">
                <a:moveTo>
                  <a:pt x="1429" y="90575"/>
                </a:moveTo>
                <a:cubicBezTo>
                  <a:pt x="-8096" y="97190"/>
                  <a:pt x="31591" y="117562"/>
                  <a:pt x="72866" y="109625"/>
                </a:cubicBezTo>
                <a:cubicBezTo>
                  <a:pt x="114141" y="101688"/>
                  <a:pt x="224208" y="54856"/>
                  <a:pt x="249079" y="42950"/>
                </a:cubicBezTo>
                <a:cubicBezTo>
                  <a:pt x="273950" y="31044"/>
                  <a:pt x="252253" y="45331"/>
                  <a:pt x="222091" y="38187"/>
                </a:cubicBezTo>
                <a:cubicBezTo>
                  <a:pt x="191929" y="31043"/>
                  <a:pt x="69956" y="1674"/>
                  <a:pt x="68104" y="87"/>
                </a:cubicBezTo>
                <a:cubicBezTo>
                  <a:pt x="66252" y="-1500"/>
                  <a:pt x="197485" y="18872"/>
                  <a:pt x="210979" y="28662"/>
                </a:cubicBezTo>
                <a:cubicBezTo>
                  <a:pt x="224473" y="38452"/>
                  <a:pt x="162560" y="51946"/>
                  <a:pt x="149066" y="58825"/>
                </a:cubicBezTo>
                <a:cubicBezTo>
                  <a:pt x="135572" y="65704"/>
                  <a:pt x="155151" y="63323"/>
                  <a:pt x="130016" y="69937"/>
                </a:cubicBezTo>
                <a:cubicBezTo>
                  <a:pt x="104881" y="76551"/>
                  <a:pt x="10954" y="83960"/>
                  <a:pt x="1429" y="90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689157D-893F-4559-8B2E-CD32EAA2FBF6}"/>
              </a:ext>
            </a:extLst>
          </p:cNvPr>
          <p:cNvSpPr/>
          <p:nvPr/>
        </p:nvSpPr>
        <p:spPr>
          <a:xfrm>
            <a:off x="1362075" y="2443017"/>
            <a:ext cx="292386" cy="141730"/>
          </a:xfrm>
          <a:custGeom>
            <a:avLst/>
            <a:gdLst>
              <a:gd name="connsiteX0" fmla="*/ 0 w 292386"/>
              <a:gd name="connsiteY0" fmla="*/ 87458 h 141730"/>
              <a:gd name="connsiteX1" fmla="*/ 134938 w 292386"/>
              <a:gd name="connsiteY1" fmla="*/ 141433 h 141730"/>
              <a:gd name="connsiteX2" fmla="*/ 152400 w 292386"/>
              <a:gd name="connsiteY2" fmla="*/ 109683 h 141730"/>
              <a:gd name="connsiteX3" fmla="*/ 230188 w 292386"/>
              <a:gd name="connsiteY3" fmla="*/ 120796 h 141730"/>
              <a:gd name="connsiteX4" fmla="*/ 292100 w 292386"/>
              <a:gd name="connsiteY4" fmla="*/ 146 h 141730"/>
              <a:gd name="connsiteX5" fmla="*/ 249238 w 292386"/>
              <a:gd name="connsiteY5" fmla="*/ 96983 h 141730"/>
              <a:gd name="connsiteX6" fmla="*/ 158750 w 292386"/>
              <a:gd name="connsiteY6" fmla="*/ 136671 h 141730"/>
              <a:gd name="connsiteX7" fmla="*/ 136525 w 292386"/>
              <a:gd name="connsiteY7" fmla="*/ 123971 h 141730"/>
              <a:gd name="connsiteX8" fmla="*/ 0 w 292386"/>
              <a:gd name="connsiteY8" fmla="*/ 87458 h 1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86" h="141730">
                <a:moveTo>
                  <a:pt x="0" y="87458"/>
                </a:moveTo>
                <a:cubicBezTo>
                  <a:pt x="-265" y="90368"/>
                  <a:pt x="109538" y="137729"/>
                  <a:pt x="134938" y="141433"/>
                </a:cubicBezTo>
                <a:cubicBezTo>
                  <a:pt x="160338" y="145137"/>
                  <a:pt x="136525" y="113122"/>
                  <a:pt x="152400" y="109683"/>
                </a:cubicBezTo>
                <a:cubicBezTo>
                  <a:pt x="168275" y="106244"/>
                  <a:pt x="206905" y="139052"/>
                  <a:pt x="230188" y="120796"/>
                </a:cubicBezTo>
                <a:cubicBezTo>
                  <a:pt x="253471" y="102540"/>
                  <a:pt x="288925" y="4115"/>
                  <a:pt x="292100" y="146"/>
                </a:cubicBezTo>
                <a:cubicBezTo>
                  <a:pt x="295275" y="-3823"/>
                  <a:pt x="271463" y="74229"/>
                  <a:pt x="249238" y="96983"/>
                </a:cubicBezTo>
                <a:cubicBezTo>
                  <a:pt x="227013" y="119737"/>
                  <a:pt x="177535" y="132173"/>
                  <a:pt x="158750" y="136671"/>
                </a:cubicBezTo>
                <a:cubicBezTo>
                  <a:pt x="139965" y="141169"/>
                  <a:pt x="158221" y="130850"/>
                  <a:pt x="136525" y="123971"/>
                </a:cubicBezTo>
                <a:cubicBezTo>
                  <a:pt x="114829" y="117092"/>
                  <a:pt x="265" y="84548"/>
                  <a:pt x="0" y="87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CD63801-FCBC-47A6-8975-D3A5D77E6344}"/>
              </a:ext>
            </a:extLst>
          </p:cNvPr>
          <p:cNvSpPr/>
          <p:nvPr/>
        </p:nvSpPr>
        <p:spPr>
          <a:xfrm>
            <a:off x="1212598" y="2030278"/>
            <a:ext cx="228445" cy="486023"/>
          </a:xfrm>
          <a:custGeom>
            <a:avLst/>
            <a:gdLst>
              <a:gd name="connsiteX0" fmla="*/ 252 w 228445"/>
              <a:gd name="connsiteY0" fmla="*/ 135 h 486023"/>
              <a:gd name="connsiteX1" fmla="*/ 44702 w 228445"/>
              <a:gd name="connsiteY1" fmla="*/ 128722 h 486023"/>
              <a:gd name="connsiteX2" fmla="*/ 92327 w 228445"/>
              <a:gd name="connsiteY2" fmla="*/ 157297 h 486023"/>
              <a:gd name="connsiteX3" fmla="*/ 55815 w 228445"/>
              <a:gd name="connsiteY3" fmla="*/ 157297 h 486023"/>
              <a:gd name="connsiteX4" fmla="*/ 85977 w 228445"/>
              <a:gd name="connsiteY4" fmla="*/ 206510 h 486023"/>
              <a:gd name="connsiteX5" fmla="*/ 108202 w 228445"/>
              <a:gd name="connsiteY5" fmla="*/ 239847 h 486023"/>
              <a:gd name="connsiteX6" fmla="*/ 212977 w 228445"/>
              <a:gd name="connsiteY6" fmla="*/ 419235 h 486023"/>
              <a:gd name="connsiteX7" fmla="*/ 211390 w 228445"/>
              <a:gd name="connsiteY7" fmla="*/ 485910 h 486023"/>
              <a:gd name="connsiteX8" fmla="*/ 220915 w 228445"/>
              <a:gd name="connsiteY8" fmla="*/ 406535 h 486023"/>
              <a:gd name="connsiteX9" fmla="*/ 85977 w 228445"/>
              <a:gd name="connsiteY9" fmla="*/ 230322 h 486023"/>
              <a:gd name="connsiteX10" fmla="*/ 65340 w 228445"/>
              <a:gd name="connsiteY10" fmla="*/ 106497 h 486023"/>
              <a:gd name="connsiteX11" fmla="*/ 252 w 228445"/>
              <a:gd name="connsiteY11" fmla="*/ 135 h 4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445" h="486023">
                <a:moveTo>
                  <a:pt x="252" y="135"/>
                </a:moveTo>
                <a:cubicBezTo>
                  <a:pt x="-3188" y="3839"/>
                  <a:pt x="29356" y="102528"/>
                  <a:pt x="44702" y="128722"/>
                </a:cubicBezTo>
                <a:cubicBezTo>
                  <a:pt x="60048" y="154916"/>
                  <a:pt x="90475" y="152535"/>
                  <a:pt x="92327" y="157297"/>
                </a:cubicBezTo>
                <a:cubicBezTo>
                  <a:pt x="94179" y="162059"/>
                  <a:pt x="56873" y="149095"/>
                  <a:pt x="55815" y="157297"/>
                </a:cubicBezTo>
                <a:cubicBezTo>
                  <a:pt x="54757" y="165499"/>
                  <a:pt x="85977" y="206510"/>
                  <a:pt x="85977" y="206510"/>
                </a:cubicBezTo>
                <a:cubicBezTo>
                  <a:pt x="94708" y="220268"/>
                  <a:pt x="87035" y="204393"/>
                  <a:pt x="108202" y="239847"/>
                </a:cubicBezTo>
                <a:cubicBezTo>
                  <a:pt x="129369" y="275301"/>
                  <a:pt x="195779" y="378225"/>
                  <a:pt x="212977" y="419235"/>
                </a:cubicBezTo>
                <a:cubicBezTo>
                  <a:pt x="230175" y="460245"/>
                  <a:pt x="210067" y="488027"/>
                  <a:pt x="211390" y="485910"/>
                </a:cubicBezTo>
                <a:cubicBezTo>
                  <a:pt x="212713" y="483793"/>
                  <a:pt x="241817" y="449133"/>
                  <a:pt x="220915" y="406535"/>
                </a:cubicBezTo>
                <a:cubicBezTo>
                  <a:pt x="200013" y="363937"/>
                  <a:pt x="111906" y="280328"/>
                  <a:pt x="85977" y="230322"/>
                </a:cubicBezTo>
                <a:cubicBezTo>
                  <a:pt x="60048" y="180316"/>
                  <a:pt x="77775" y="143539"/>
                  <a:pt x="65340" y="106497"/>
                </a:cubicBezTo>
                <a:cubicBezTo>
                  <a:pt x="52905" y="69455"/>
                  <a:pt x="3692" y="-3569"/>
                  <a:pt x="25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9723DA-F7EF-4490-BABD-D213F962A211}"/>
              </a:ext>
            </a:extLst>
          </p:cNvPr>
          <p:cNvSpPr/>
          <p:nvPr/>
        </p:nvSpPr>
        <p:spPr>
          <a:xfrm>
            <a:off x="1610935" y="2014529"/>
            <a:ext cx="293168" cy="266826"/>
          </a:xfrm>
          <a:custGeom>
            <a:avLst/>
            <a:gdLst>
              <a:gd name="connsiteX0" fmla="*/ 378 w 293168"/>
              <a:gd name="connsiteY0" fmla="*/ 9 h 266826"/>
              <a:gd name="connsiteX1" fmla="*/ 149603 w 293168"/>
              <a:gd name="connsiteY1" fmla="*/ 123834 h 266826"/>
              <a:gd name="connsiteX2" fmla="*/ 292478 w 293168"/>
              <a:gd name="connsiteY2" fmla="*/ 261946 h 266826"/>
              <a:gd name="connsiteX3" fmla="*/ 206753 w 293168"/>
              <a:gd name="connsiteY3" fmla="*/ 238134 h 266826"/>
              <a:gd name="connsiteX4" fmla="*/ 273428 w 293168"/>
              <a:gd name="connsiteY4" fmla="*/ 261946 h 266826"/>
              <a:gd name="connsiteX5" fmla="*/ 224215 w 293168"/>
              <a:gd name="connsiteY5" fmla="*/ 198446 h 266826"/>
              <a:gd name="connsiteX6" fmla="*/ 109915 w 293168"/>
              <a:gd name="connsiteY6" fmla="*/ 117484 h 266826"/>
              <a:gd name="connsiteX7" fmla="*/ 378 w 293168"/>
              <a:gd name="connsiteY7" fmla="*/ 9 h 2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68" h="266826">
                <a:moveTo>
                  <a:pt x="378" y="9"/>
                </a:moveTo>
                <a:cubicBezTo>
                  <a:pt x="6993" y="1067"/>
                  <a:pt x="100920" y="80178"/>
                  <a:pt x="149603" y="123834"/>
                </a:cubicBezTo>
                <a:cubicBezTo>
                  <a:pt x="198286" y="167490"/>
                  <a:pt x="282953" y="242896"/>
                  <a:pt x="292478" y="261946"/>
                </a:cubicBezTo>
                <a:cubicBezTo>
                  <a:pt x="302003" y="280996"/>
                  <a:pt x="209928" y="238134"/>
                  <a:pt x="206753" y="238134"/>
                </a:cubicBezTo>
                <a:cubicBezTo>
                  <a:pt x="203578" y="238134"/>
                  <a:pt x="270518" y="268561"/>
                  <a:pt x="273428" y="261946"/>
                </a:cubicBezTo>
                <a:cubicBezTo>
                  <a:pt x="276338" y="255331"/>
                  <a:pt x="251467" y="222523"/>
                  <a:pt x="224215" y="198446"/>
                </a:cubicBezTo>
                <a:cubicBezTo>
                  <a:pt x="196963" y="174369"/>
                  <a:pt x="144311" y="147117"/>
                  <a:pt x="109915" y="117484"/>
                </a:cubicBezTo>
                <a:cubicBezTo>
                  <a:pt x="75519" y="87851"/>
                  <a:pt x="-6237" y="-1049"/>
                  <a:pt x="37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9910F5A-DFE9-48D7-B084-D9DF41EEE26D}"/>
              </a:ext>
            </a:extLst>
          </p:cNvPr>
          <p:cNvSpPr/>
          <p:nvPr/>
        </p:nvSpPr>
        <p:spPr>
          <a:xfrm>
            <a:off x="1419225" y="1951038"/>
            <a:ext cx="328103" cy="256061"/>
          </a:xfrm>
          <a:custGeom>
            <a:avLst/>
            <a:gdLst>
              <a:gd name="connsiteX0" fmla="*/ 0 w 328103"/>
              <a:gd name="connsiteY0" fmla="*/ 0 h 256061"/>
              <a:gd name="connsiteX1" fmla="*/ 139700 w 328103"/>
              <a:gd name="connsiteY1" fmla="*/ 109537 h 256061"/>
              <a:gd name="connsiteX2" fmla="*/ 177800 w 328103"/>
              <a:gd name="connsiteY2" fmla="*/ 139700 h 256061"/>
              <a:gd name="connsiteX3" fmla="*/ 327025 w 328103"/>
              <a:gd name="connsiteY3" fmla="*/ 255587 h 256061"/>
              <a:gd name="connsiteX4" fmla="*/ 242888 w 328103"/>
              <a:gd name="connsiteY4" fmla="*/ 177800 h 256061"/>
              <a:gd name="connsiteX5" fmla="*/ 201613 w 328103"/>
              <a:gd name="connsiteY5" fmla="*/ 104775 h 256061"/>
              <a:gd name="connsiteX6" fmla="*/ 230188 w 328103"/>
              <a:gd name="connsiteY6" fmla="*/ 160337 h 256061"/>
              <a:gd name="connsiteX7" fmla="*/ 193675 w 328103"/>
              <a:gd name="connsiteY7" fmla="*/ 127000 h 256061"/>
              <a:gd name="connsiteX8" fmla="*/ 138113 w 328103"/>
              <a:gd name="connsiteY8" fmla="*/ 80962 h 256061"/>
              <a:gd name="connsiteX9" fmla="*/ 0 w 328103"/>
              <a:gd name="connsiteY9" fmla="*/ 0 h 25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03" h="256061">
                <a:moveTo>
                  <a:pt x="0" y="0"/>
                </a:moveTo>
                <a:lnTo>
                  <a:pt x="139700" y="109537"/>
                </a:lnTo>
                <a:lnTo>
                  <a:pt x="177800" y="139700"/>
                </a:lnTo>
                <a:cubicBezTo>
                  <a:pt x="209021" y="164042"/>
                  <a:pt x="316177" y="249237"/>
                  <a:pt x="327025" y="255587"/>
                </a:cubicBezTo>
                <a:cubicBezTo>
                  <a:pt x="337873" y="261937"/>
                  <a:pt x="263790" y="202935"/>
                  <a:pt x="242888" y="177800"/>
                </a:cubicBezTo>
                <a:cubicBezTo>
                  <a:pt x="221986" y="152665"/>
                  <a:pt x="203730" y="107685"/>
                  <a:pt x="201613" y="104775"/>
                </a:cubicBezTo>
                <a:cubicBezTo>
                  <a:pt x="199496" y="101865"/>
                  <a:pt x="231511" y="156633"/>
                  <a:pt x="230188" y="160337"/>
                </a:cubicBezTo>
                <a:cubicBezTo>
                  <a:pt x="228865" y="164041"/>
                  <a:pt x="209021" y="140229"/>
                  <a:pt x="193675" y="127000"/>
                </a:cubicBezTo>
                <a:cubicBezTo>
                  <a:pt x="178329" y="113771"/>
                  <a:pt x="170392" y="102393"/>
                  <a:pt x="138113" y="80962"/>
                </a:cubicBezTo>
                <a:cubicBezTo>
                  <a:pt x="105834" y="59531"/>
                  <a:pt x="52917" y="2897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BA905D0-4F86-4D2A-8839-3C799BD409FC}"/>
              </a:ext>
            </a:extLst>
          </p:cNvPr>
          <p:cNvSpPr/>
          <p:nvPr/>
        </p:nvSpPr>
        <p:spPr>
          <a:xfrm>
            <a:off x="1403224" y="1944618"/>
            <a:ext cx="466373" cy="459015"/>
          </a:xfrm>
          <a:custGeom>
            <a:avLst/>
            <a:gdLst>
              <a:gd name="connsiteX0" fmla="*/ 126 w 466373"/>
              <a:gd name="connsiteY0" fmla="*/ 70 h 459015"/>
              <a:gd name="connsiteX1" fmla="*/ 44576 w 466373"/>
              <a:gd name="connsiteY1" fmla="*/ 158820 h 459015"/>
              <a:gd name="connsiteX2" fmla="*/ 44576 w 466373"/>
              <a:gd name="connsiteY2" fmla="*/ 120720 h 459015"/>
              <a:gd name="connsiteX3" fmla="*/ 74739 w 466373"/>
              <a:gd name="connsiteY3" fmla="*/ 220732 h 459015"/>
              <a:gd name="connsiteX4" fmla="*/ 150939 w 466373"/>
              <a:gd name="connsiteY4" fmla="*/ 236607 h 459015"/>
              <a:gd name="connsiteX5" fmla="*/ 104901 w 466373"/>
              <a:gd name="connsiteY5" fmla="*/ 230257 h 459015"/>
              <a:gd name="connsiteX6" fmla="*/ 123951 w 466373"/>
              <a:gd name="connsiteY6" fmla="*/ 158820 h 459015"/>
              <a:gd name="connsiteX7" fmla="*/ 119189 w 466373"/>
              <a:gd name="connsiteY7" fmla="*/ 246132 h 459015"/>
              <a:gd name="connsiteX8" fmla="*/ 196976 w 466373"/>
              <a:gd name="connsiteY8" fmla="*/ 298520 h 459015"/>
              <a:gd name="connsiteX9" fmla="*/ 138239 w 466373"/>
              <a:gd name="connsiteY9" fmla="*/ 281057 h 459015"/>
              <a:gd name="connsiteX10" fmla="*/ 173164 w 466373"/>
              <a:gd name="connsiteY10" fmla="*/ 335032 h 459015"/>
              <a:gd name="connsiteX11" fmla="*/ 198564 w 466373"/>
              <a:gd name="connsiteY11" fmla="*/ 360432 h 459015"/>
              <a:gd name="connsiteX12" fmla="*/ 211264 w 466373"/>
              <a:gd name="connsiteY12" fmla="*/ 458857 h 459015"/>
              <a:gd name="connsiteX13" fmla="*/ 216026 w 466373"/>
              <a:gd name="connsiteY13" fmla="*/ 335032 h 459015"/>
              <a:gd name="connsiteX14" fmla="*/ 211264 w 466373"/>
              <a:gd name="connsiteY14" fmla="*/ 450920 h 459015"/>
              <a:gd name="connsiteX15" fmla="*/ 306514 w 466373"/>
              <a:gd name="connsiteY15" fmla="*/ 439807 h 459015"/>
              <a:gd name="connsiteX16" fmla="*/ 347789 w 466373"/>
              <a:gd name="connsiteY16" fmla="*/ 377895 h 459015"/>
              <a:gd name="connsiteX17" fmla="*/ 347789 w 466373"/>
              <a:gd name="connsiteY17" fmla="*/ 444570 h 459015"/>
              <a:gd name="connsiteX18" fmla="*/ 462089 w 466373"/>
              <a:gd name="connsiteY18" fmla="*/ 333445 h 459015"/>
              <a:gd name="connsiteX19" fmla="*/ 420814 w 466373"/>
              <a:gd name="connsiteY19" fmla="*/ 382657 h 459015"/>
              <a:gd name="connsiteX20" fmla="*/ 223964 w 466373"/>
              <a:gd name="connsiteY20" fmla="*/ 430282 h 459015"/>
              <a:gd name="connsiteX21" fmla="*/ 193801 w 466373"/>
              <a:gd name="connsiteY21" fmla="*/ 350907 h 459015"/>
              <a:gd name="connsiteX22" fmla="*/ 95376 w 466373"/>
              <a:gd name="connsiteY22" fmla="*/ 252482 h 459015"/>
              <a:gd name="connsiteX23" fmla="*/ 60451 w 466373"/>
              <a:gd name="connsiteY23" fmla="*/ 139770 h 459015"/>
              <a:gd name="connsiteX24" fmla="*/ 126 w 466373"/>
              <a:gd name="connsiteY24" fmla="*/ 70 h 45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73" h="459015">
                <a:moveTo>
                  <a:pt x="126" y="70"/>
                </a:moveTo>
                <a:cubicBezTo>
                  <a:pt x="-2520" y="3245"/>
                  <a:pt x="37168" y="138712"/>
                  <a:pt x="44576" y="158820"/>
                </a:cubicBezTo>
                <a:cubicBezTo>
                  <a:pt x="51984" y="178928"/>
                  <a:pt x="39549" y="110401"/>
                  <a:pt x="44576" y="120720"/>
                </a:cubicBezTo>
                <a:cubicBezTo>
                  <a:pt x="49603" y="131039"/>
                  <a:pt x="57012" y="201418"/>
                  <a:pt x="74739" y="220732"/>
                </a:cubicBezTo>
                <a:cubicBezTo>
                  <a:pt x="92466" y="240046"/>
                  <a:pt x="145912" y="235020"/>
                  <a:pt x="150939" y="236607"/>
                </a:cubicBezTo>
                <a:cubicBezTo>
                  <a:pt x="155966" y="238194"/>
                  <a:pt x="109399" y="243221"/>
                  <a:pt x="104901" y="230257"/>
                </a:cubicBezTo>
                <a:cubicBezTo>
                  <a:pt x="100403" y="217293"/>
                  <a:pt x="121570" y="156174"/>
                  <a:pt x="123951" y="158820"/>
                </a:cubicBezTo>
                <a:cubicBezTo>
                  <a:pt x="126332" y="161466"/>
                  <a:pt x="107018" y="222849"/>
                  <a:pt x="119189" y="246132"/>
                </a:cubicBezTo>
                <a:cubicBezTo>
                  <a:pt x="131360" y="269415"/>
                  <a:pt x="193801" y="292699"/>
                  <a:pt x="196976" y="298520"/>
                </a:cubicBezTo>
                <a:cubicBezTo>
                  <a:pt x="200151" y="304341"/>
                  <a:pt x="142208" y="274972"/>
                  <a:pt x="138239" y="281057"/>
                </a:cubicBezTo>
                <a:cubicBezTo>
                  <a:pt x="134270" y="287142"/>
                  <a:pt x="163110" y="321803"/>
                  <a:pt x="173164" y="335032"/>
                </a:cubicBezTo>
                <a:cubicBezTo>
                  <a:pt x="183218" y="348261"/>
                  <a:pt x="192214" y="339795"/>
                  <a:pt x="198564" y="360432"/>
                </a:cubicBezTo>
                <a:cubicBezTo>
                  <a:pt x="204914" y="381069"/>
                  <a:pt x="208354" y="463090"/>
                  <a:pt x="211264" y="458857"/>
                </a:cubicBezTo>
                <a:cubicBezTo>
                  <a:pt x="214174" y="454624"/>
                  <a:pt x="216026" y="336355"/>
                  <a:pt x="216026" y="335032"/>
                </a:cubicBezTo>
                <a:cubicBezTo>
                  <a:pt x="216026" y="333709"/>
                  <a:pt x="196183" y="433458"/>
                  <a:pt x="211264" y="450920"/>
                </a:cubicBezTo>
                <a:cubicBezTo>
                  <a:pt x="226345" y="468383"/>
                  <a:pt x="283760" y="451978"/>
                  <a:pt x="306514" y="439807"/>
                </a:cubicBezTo>
                <a:cubicBezTo>
                  <a:pt x="329268" y="427636"/>
                  <a:pt x="340910" y="377101"/>
                  <a:pt x="347789" y="377895"/>
                </a:cubicBezTo>
                <a:cubicBezTo>
                  <a:pt x="354668" y="378689"/>
                  <a:pt x="328739" y="451978"/>
                  <a:pt x="347789" y="444570"/>
                </a:cubicBezTo>
                <a:cubicBezTo>
                  <a:pt x="366839" y="437162"/>
                  <a:pt x="449918" y="343764"/>
                  <a:pt x="462089" y="333445"/>
                </a:cubicBezTo>
                <a:cubicBezTo>
                  <a:pt x="474260" y="323126"/>
                  <a:pt x="460502" y="366518"/>
                  <a:pt x="420814" y="382657"/>
                </a:cubicBezTo>
                <a:cubicBezTo>
                  <a:pt x="381127" y="398797"/>
                  <a:pt x="261800" y="435574"/>
                  <a:pt x="223964" y="430282"/>
                </a:cubicBezTo>
                <a:cubicBezTo>
                  <a:pt x="186129" y="424990"/>
                  <a:pt x="215232" y="380540"/>
                  <a:pt x="193801" y="350907"/>
                </a:cubicBezTo>
                <a:cubicBezTo>
                  <a:pt x="172370" y="321274"/>
                  <a:pt x="117601" y="287672"/>
                  <a:pt x="95376" y="252482"/>
                </a:cubicBezTo>
                <a:cubicBezTo>
                  <a:pt x="73151" y="217293"/>
                  <a:pt x="75532" y="177076"/>
                  <a:pt x="60451" y="139770"/>
                </a:cubicBezTo>
                <a:cubicBezTo>
                  <a:pt x="45370" y="102464"/>
                  <a:pt x="2772" y="-3105"/>
                  <a:pt x="12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BBEFDD7-E806-4BE3-BAFB-15E61C4EA826}"/>
              </a:ext>
            </a:extLst>
          </p:cNvPr>
          <p:cNvSpPr/>
          <p:nvPr/>
        </p:nvSpPr>
        <p:spPr>
          <a:xfrm>
            <a:off x="1423247" y="1767455"/>
            <a:ext cx="258842" cy="205556"/>
          </a:xfrm>
          <a:custGeom>
            <a:avLst/>
            <a:gdLst>
              <a:gd name="connsiteX0" fmla="*/ 2328 w 258842"/>
              <a:gd name="connsiteY0" fmla="*/ 1020 h 205556"/>
              <a:gd name="connsiteX1" fmla="*/ 178541 w 258842"/>
              <a:gd name="connsiteY1" fmla="*/ 183583 h 205556"/>
              <a:gd name="connsiteX2" fmla="*/ 257916 w 258842"/>
              <a:gd name="connsiteY2" fmla="*/ 202633 h 205556"/>
              <a:gd name="connsiteX3" fmla="*/ 218228 w 258842"/>
              <a:gd name="connsiteY3" fmla="*/ 186758 h 205556"/>
              <a:gd name="connsiteX4" fmla="*/ 162666 w 258842"/>
              <a:gd name="connsiteY4" fmla="*/ 153420 h 205556"/>
              <a:gd name="connsiteX5" fmla="*/ 81703 w 258842"/>
              <a:gd name="connsiteY5" fmla="*/ 110558 h 205556"/>
              <a:gd name="connsiteX6" fmla="*/ 2328 w 258842"/>
              <a:gd name="connsiteY6" fmla="*/ 1020 h 2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42" h="205556">
                <a:moveTo>
                  <a:pt x="2328" y="1020"/>
                </a:moveTo>
                <a:cubicBezTo>
                  <a:pt x="18468" y="13191"/>
                  <a:pt x="135943" y="149981"/>
                  <a:pt x="178541" y="183583"/>
                </a:cubicBezTo>
                <a:cubicBezTo>
                  <a:pt x="221139" y="217185"/>
                  <a:pt x="251302" y="202104"/>
                  <a:pt x="257916" y="202633"/>
                </a:cubicBezTo>
                <a:cubicBezTo>
                  <a:pt x="264530" y="203162"/>
                  <a:pt x="234103" y="194960"/>
                  <a:pt x="218228" y="186758"/>
                </a:cubicBezTo>
                <a:cubicBezTo>
                  <a:pt x="202353" y="178556"/>
                  <a:pt x="185420" y="166120"/>
                  <a:pt x="162666" y="153420"/>
                </a:cubicBezTo>
                <a:cubicBezTo>
                  <a:pt x="139912" y="140720"/>
                  <a:pt x="104986" y="131989"/>
                  <a:pt x="81703" y="110558"/>
                </a:cubicBezTo>
                <a:cubicBezTo>
                  <a:pt x="58420" y="89127"/>
                  <a:pt x="-13812" y="-11151"/>
                  <a:pt x="2328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66C8792-04A0-4797-90EF-011862936389}"/>
              </a:ext>
            </a:extLst>
          </p:cNvPr>
          <p:cNvSpPr/>
          <p:nvPr/>
        </p:nvSpPr>
        <p:spPr>
          <a:xfrm>
            <a:off x="1410577" y="1701457"/>
            <a:ext cx="253275" cy="329221"/>
          </a:xfrm>
          <a:custGeom>
            <a:avLst/>
            <a:gdLst>
              <a:gd name="connsiteX0" fmla="*/ 5473 w 253275"/>
              <a:gd name="connsiteY0" fmla="*/ 343 h 329221"/>
              <a:gd name="connsiteX1" fmla="*/ 29286 w 253275"/>
              <a:gd name="connsiteY1" fmla="*/ 155918 h 329221"/>
              <a:gd name="connsiteX2" fmla="*/ 2298 w 253275"/>
              <a:gd name="connsiteY2" fmla="*/ 241643 h 329221"/>
              <a:gd name="connsiteX3" fmla="*/ 18173 w 253275"/>
              <a:gd name="connsiteY3" fmla="*/ 200368 h 329221"/>
              <a:gd name="connsiteX4" fmla="*/ 149936 w 253275"/>
              <a:gd name="connsiteY4" fmla="*/ 321018 h 329221"/>
              <a:gd name="connsiteX5" fmla="*/ 199148 w 253275"/>
              <a:gd name="connsiteY5" fmla="*/ 292443 h 329221"/>
              <a:gd name="connsiteX6" fmla="*/ 213436 w 253275"/>
              <a:gd name="connsiteY6" fmla="*/ 238468 h 329221"/>
              <a:gd name="connsiteX7" fmla="*/ 207086 w 253275"/>
              <a:gd name="connsiteY7" fmla="*/ 306731 h 329221"/>
              <a:gd name="connsiteX8" fmla="*/ 251536 w 253275"/>
              <a:gd name="connsiteY8" fmla="*/ 325781 h 329221"/>
              <a:gd name="connsiteX9" fmla="*/ 243598 w 253275"/>
              <a:gd name="connsiteY9" fmla="*/ 244818 h 329221"/>
              <a:gd name="connsiteX10" fmla="*/ 237248 w 253275"/>
              <a:gd name="connsiteY10" fmla="*/ 305143 h 329221"/>
              <a:gd name="connsiteX11" fmla="*/ 207086 w 253275"/>
              <a:gd name="connsiteY11" fmla="*/ 282918 h 329221"/>
              <a:gd name="connsiteX12" fmla="*/ 162636 w 253275"/>
              <a:gd name="connsiteY12" fmla="*/ 305143 h 329221"/>
              <a:gd name="connsiteX13" fmla="*/ 56273 w 253275"/>
              <a:gd name="connsiteY13" fmla="*/ 260693 h 329221"/>
              <a:gd name="connsiteX14" fmla="*/ 99136 w 253275"/>
              <a:gd name="connsiteY14" fmla="*/ 259106 h 329221"/>
              <a:gd name="connsiteX15" fmla="*/ 45161 w 253275"/>
              <a:gd name="connsiteY15" fmla="*/ 201956 h 329221"/>
              <a:gd name="connsiteX16" fmla="*/ 5473 w 253275"/>
              <a:gd name="connsiteY16" fmla="*/ 343 h 3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275" h="329221">
                <a:moveTo>
                  <a:pt x="5473" y="343"/>
                </a:moveTo>
                <a:cubicBezTo>
                  <a:pt x="2827" y="-7330"/>
                  <a:pt x="29815" y="115701"/>
                  <a:pt x="29286" y="155918"/>
                </a:cubicBezTo>
                <a:cubicBezTo>
                  <a:pt x="28757" y="196135"/>
                  <a:pt x="4150" y="234235"/>
                  <a:pt x="2298" y="241643"/>
                </a:cubicBezTo>
                <a:cubicBezTo>
                  <a:pt x="446" y="249051"/>
                  <a:pt x="-6433" y="187139"/>
                  <a:pt x="18173" y="200368"/>
                </a:cubicBezTo>
                <a:cubicBezTo>
                  <a:pt x="42779" y="213597"/>
                  <a:pt x="119774" y="305672"/>
                  <a:pt x="149936" y="321018"/>
                </a:cubicBezTo>
                <a:cubicBezTo>
                  <a:pt x="180099" y="336364"/>
                  <a:pt x="188565" y="306201"/>
                  <a:pt x="199148" y="292443"/>
                </a:cubicBezTo>
                <a:cubicBezTo>
                  <a:pt x="209731" y="278685"/>
                  <a:pt x="212113" y="236087"/>
                  <a:pt x="213436" y="238468"/>
                </a:cubicBezTo>
                <a:cubicBezTo>
                  <a:pt x="214759" y="240849"/>
                  <a:pt x="200736" y="292179"/>
                  <a:pt x="207086" y="306731"/>
                </a:cubicBezTo>
                <a:cubicBezTo>
                  <a:pt x="213436" y="321283"/>
                  <a:pt x="245451" y="336100"/>
                  <a:pt x="251536" y="325781"/>
                </a:cubicBezTo>
                <a:cubicBezTo>
                  <a:pt x="257621" y="315462"/>
                  <a:pt x="245979" y="248258"/>
                  <a:pt x="243598" y="244818"/>
                </a:cubicBezTo>
                <a:cubicBezTo>
                  <a:pt x="241217" y="241378"/>
                  <a:pt x="243333" y="298793"/>
                  <a:pt x="237248" y="305143"/>
                </a:cubicBezTo>
                <a:cubicBezTo>
                  <a:pt x="231163" y="311493"/>
                  <a:pt x="219521" y="282918"/>
                  <a:pt x="207086" y="282918"/>
                </a:cubicBezTo>
                <a:cubicBezTo>
                  <a:pt x="194651" y="282918"/>
                  <a:pt x="187771" y="308847"/>
                  <a:pt x="162636" y="305143"/>
                </a:cubicBezTo>
                <a:cubicBezTo>
                  <a:pt x="137501" y="301439"/>
                  <a:pt x="66856" y="268366"/>
                  <a:pt x="56273" y="260693"/>
                </a:cubicBezTo>
                <a:cubicBezTo>
                  <a:pt x="45690" y="253020"/>
                  <a:pt x="100988" y="268895"/>
                  <a:pt x="99136" y="259106"/>
                </a:cubicBezTo>
                <a:cubicBezTo>
                  <a:pt x="97284" y="249317"/>
                  <a:pt x="56009" y="239791"/>
                  <a:pt x="45161" y="201956"/>
                </a:cubicBezTo>
                <a:cubicBezTo>
                  <a:pt x="34313" y="164121"/>
                  <a:pt x="8119" y="8016"/>
                  <a:pt x="5473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622C5953-1D37-4DB0-85B4-AFA624E2A261}"/>
              </a:ext>
            </a:extLst>
          </p:cNvPr>
          <p:cNvSpPr/>
          <p:nvPr/>
        </p:nvSpPr>
        <p:spPr>
          <a:xfrm>
            <a:off x="984180" y="1546371"/>
            <a:ext cx="215121" cy="423008"/>
          </a:xfrm>
          <a:custGeom>
            <a:avLst/>
            <a:gdLst>
              <a:gd name="connsiteX0" fmla="*/ 70 w 215121"/>
              <a:gd name="connsiteY0" fmla="*/ 1442 h 423008"/>
              <a:gd name="connsiteX1" fmla="*/ 122308 w 215121"/>
              <a:gd name="connsiteY1" fmla="*/ 242742 h 423008"/>
              <a:gd name="connsiteX2" fmla="*/ 109608 w 215121"/>
              <a:gd name="connsiteY2" fmla="*/ 191942 h 423008"/>
              <a:gd name="connsiteX3" fmla="*/ 109608 w 215121"/>
              <a:gd name="connsiteY3" fmla="*/ 142729 h 423008"/>
              <a:gd name="connsiteX4" fmla="*/ 122308 w 215121"/>
              <a:gd name="connsiteY4" fmla="*/ 230042 h 423008"/>
              <a:gd name="connsiteX5" fmla="*/ 212795 w 215121"/>
              <a:gd name="connsiteY5" fmla="*/ 418954 h 423008"/>
              <a:gd name="connsiteX6" fmla="*/ 179458 w 215121"/>
              <a:gd name="connsiteY6" fmla="*/ 347517 h 423008"/>
              <a:gd name="connsiteX7" fmla="*/ 84208 w 215121"/>
              <a:gd name="connsiteY7" fmla="*/ 207817 h 423008"/>
              <a:gd name="connsiteX8" fmla="*/ 161995 w 215121"/>
              <a:gd name="connsiteY8" fmla="*/ 347517 h 423008"/>
              <a:gd name="connsiteX9" fmla="*/ 128658 w 215121"/>
              <a:gd name="connsiteY9" fmla="*/ 233217 h 423008"/>
              <a:gd name="connsiteX10" fmla="*/ 104845 w 215121"/>
              <a:gd name="connsiteY10" fmla="*/ 145904 h 423008"/>
              <a:gd name="connsiteX11" fmla="*/ 70 w 215121"/>
              <a:gd name="connsiteY11" fmla="*/ 1442 h 4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121" h="423008">
                <a:moveTo>
                  <a:pt x="70" y="1442"/>
                </a:moveTo>
                <a:cubicBezTo>
                  <a:pt x="2980" y="17582"/>
                  <a:pt x="104052" y="210992"/>
                  <a:pt x="122308" y="242742"/>
                </a:cubicBezTo>
                <a:cubicBezTo>
                  <a:pt x="140564" y="274492"/>
                  <a:pt x="111725" y="208611"/>
                  <a:pt x="109608" y="191942"/>
                </a:cubicBezTo>
                <a:cubicBezTo>
                  <a:pt x="107491" y="175273"/>
                  <a:pt x="107491" y="136379"/>
                  <a:pt x="109608" y="142729"/>
                </a:cubicBezTo>
                <a:cubicBezTo>
                  <a:pt x="111725" y="149079"/>
                  <a:pt x="105110" y="184005"/>
                  <a:pt x="122308" y="230042"/>
                </a:cubicBezTo>
                <a:cubicBezTo>
                  <a:pt x="139506" y="276079"/>
                  <a:pt x="203270" y="399375"/>
                  <a:pt x="212795" y="418954"/>
                </a:cubicBezTo>
                <a:cubicBezTo>
                  <a:pt x="222320" y="438533"/>
                  <a:pt x="200889" y="382706"/>
                  <a:pt x="179458" y="347517"/>
                </a:cubicBezTo>
                <a:cubicBezTo>
                  <a:pt x="158027" y="312328"/>
                  <a:pt x="87118" y="207817"/>
                  <a:pt x="84208" y="207817"/>
                </a:cubicBezTo>
                <a:cubicBezTo>
                  <a:pt x="81298" y="207817"/>
                  <a:pt x="154587" y="343284"/>
                  <a:pt x="161995" y="347517"/>
                </a:cubicBezTo>
                <a:cubicBezTo>
                  <a:pt x="169403" y="351750"/>
                  <a:pt x="138183" y="266819"/>
                  <a:pt x="128658" y="233217"/>
                </a:cubicBezTo>
                <a:cubicBezTo>
                  <a:pt x="119133" y="199615"/>
                  <a:pt x="124160" y="182681"/>
                  <a:pt x="104845" y="145904"/>
                </a:cubicBezTo>
                <a:cubicBezTo>
                  <a:pt x="85530" y="109127"/>
                  <a:pt x="-2840" y="-14698"/>
                  <a:pt x="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B6C455F-458F-4F6C-8496-47E96DCB43E7}"/>
              </a:ext>
            </a:extLst>
          </p:cNvPr>
          <p:cNvSpPr/>
          <p:nvPr/>
        </p:nvSpPr>
        <p:spPr>
          <a:xfrm>
            <a:off x="926991" y="1300045"/>
            <a:ext cx="268583" cy="268683"/>
          </a:xfrm>
          <a:custGeom>
            <a:avLst/>
            <a:gdLst>
              <a:gd name="connsiteX0" fmla="*/ 230297 w 268583"/>
              <a:gd name="connsiteY0" fmla="*/ 118 h 268683"/>
              <a:gd name="connsiteX1" fmla="*/ 260459 w 268583"/>
              <a:gd name="connsiteY1" fmla="*/ 158868 h 268683"/>
              <a:gd name="connsiteX2" fmla="*/ 266809 w 268583"/>
              <a:gd name="connsiteY2" fmla="*/ 212843 h 268683"/>
              <a:gd name="connsiteX3" fmla="*/ 233472 w 268583"/>
              <a:gd name="connsiteY3" fmla="*/ 182680 h 268683"/>
              <a:gd name="connsiteX4" fmla="*/ 157272 w 268583"/>
              <a:gd name="connsiteY4" fmla="*/ 263643 h 268683"/>
              <a:gd name="connsiteX5" fmla="*/ 141397 w 268583"/>
              <a:gd name="connsiteY5" fmla="*/ 260468 h 268683"/>
              <a:gd name="connsiteX6" fmla="*/ 109 w 268583"/>
              <a:gd name="connsiteY6" fmla="*/ 222368 h 268683"/>
              <a:gd name="connsiteX7" fmla="*/ 166797 w 268583"/>
              <a:gd name="connsiteY7" fmla="*/ 247768 h 268683"/>
              <a:gd name="connsiteX8" fmla="*/ 223947 w 268583"/>
              <a:gd name="connsiteY8" fmla="*/ 192205 h 268683"/>
              <a:gd name="connsiteX9" fmla="*/ 239822 w 268583"/>
              <a:gd name="connsiteY9" fmla="*/ 166805 h 268683"/>
              <a:gd name="connsiteX10" fmla="*/ 250934 w 268583"/>
              <a:gd name="connsiteY10" fmla="*/ 133468 h 268683"/>
              <a:gd name="connsiteX11" fmla="*/ 230297 w 268583"/>
              <a:gd name="connsiteY11" fmla="*/ 118 h 2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583" h="268683">
                <a:moveTo>
                  <a:pt x="230297" y="118"/>
                </a:moveTo>
                <a:cubicBezTo>
                  <a:pt x="231884" y="4351"/>
                  <a:pt x="254374" y="123414"/>
                  <a:pt x="260459" y="158868"/>
                </a:cubicBezTo>
                <a:cubicBezTo>
                  <a:pt x="266544" y="194322"/>
                  <a:pt x="271307" y="208874"/>
                  <a:pt x="266809" y="212843"/>
                </a:cubicBezTo>
                <a:cubicBezTo>
                  <a:pt x="262311" y="216812"/>
                  <a:pt x="251728" y="174213"/>
                  <a:pt x="233472" y="182680"/>
                </a:cubicBezTo>
                <a:cubicBezTo>
                  <a:pt x="215216" y="191147"/>
                  <a:pt x="172618" y="250678"/>
                  <a:pt x="157272" y="263643"/>
                </a:cubicBezTo>
                <a:cubicBezTo>
                  <a:pt x="141926" y="276608"/>
                  <a:pt x="141397" y="260468"/>
                  <a:pt x="141397" y="260468"/>
                </a:cubicBezTo>
                <a:cubicBezTo>
                  <a:pt x="115203" y="253589"/>
                  <a:pt x="-4124" y="224485"/>
                  <a:pt x="109" y="222368"/>
                </a:cubicBezTo>
                <a:cubicBezTo>
                  <a:pt x="4342" y="220251"/>
                  <a:pt x="129491" y="252795"/>
                  <a:pt x="166797" y="247768"/>
                </a:cubicBezTo>
                <a:cubicBezTo>
                  <a:pt x="204103" y="242741"/>
                  <a:pt x="211776" y="205699"/>
                  <a:pt x="223947" y="192205"/>
                </a:cubicBezTo>
                <a:cubicBezTo>
                  <a:pt x="236118" y="178711"/>
                  <a:pt x="235324" y="176595"/>
                  <a:pt x="239822" y="166805"/>
                </a:cubicBezTo>
                <a:cubicBezTo>
                  <a:pt x="244320" y="157016"/>
                  <a:pt x="249876" y="160455"/>
                  <a:pt x="250934" y="133468"/>
                </a:cubicBezTo>
                <a:cubicBezTo>
                  <a:pt x="251992" y="106481"/>
                  <a:pt x="228710" y="-4115"/>
                  <a:pt x="23029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47CA6B6C-A8E7-4D3F-826F-04F0AB2FBF93}"/>
              </a:ext>
            </a:extLst>
          </p:cNvPr>
          <p:cNvSpPr/>
          <p:nvPr/>
        </p:nvSpPr>
        <p:spPr>
          <a:xfrm>
            <a:off x="1196659" y="1834946"/>
            <a:ext cx="86183" cy="333664"/>
          </a:xfrm>
          <a:custGeom>
            <a:avLst/>
            <a:gdLst>
              <a:gd name="connsiteX0" fmla="*/ 316 w 86183"/>
              <a:gd name="connsiteY0" fmla="*/ 204 h 333664"/>
              <a:gd name="connsiteX1" fmla="*/ 57466 w 86183"/>
              <a:gd name="connsiteY1" fmla="*/ 190704 h 333664"/>
              <a:gd name="connsiteX2" fmla="*/ 63816 w 86183"/>
              <a:gd name="connsiteY2" fmla="*/ 120854 h 333664"/>
              <a:gd name="connsiteX3" fmla="*/ 86041 w 86183"/>
              <a:gd name="connsiteY3" fmla="*/ 263729 h 333664"/>
              <a:gd name="connsiteX4" fmla="*/ 73341 w 86183"/>
              <a:gd name="connsiteY4" fmla="*/ 333579 h 333664"/>
              <a:gd name="connsiteX5" fmla="*/ 73341 w 86183"/>
              <a:gd name="connsiteY5" fmla="*/ 276429 h 333664"/>
              <a:gd name="connsiteX6" fmla="*/ 57466 w 86183"/>
              <a:gd name="connsiteY6" fmla="*/ 203404 h 333664"/>
              <a:gd name="connsiteX7" fmla="*/ 35241 w 86183"/>
              <a:gd name="connsiteY7" fmla="*/ 154192 h 333664"/>
              <a:gd name="connsiteX8" fmla="*/ 316 w 86183"/>
              <a:gd name="connsiteY8" fmla="*/ 204 h 3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3" h="333664">
                <a:moveTo>
                  <a:pt x="316" y="204"/>
                </a:moveTo>
                <a:cubicBezTo>
                  <a:pt x="4020" y="6289"/>
                  <a:pt x="46883" y="170596"/>
                  <a:pt x="57466" y="190704"/>
                </a:cubicBezTo>
                <a:cubicBezTo>
                  <a:pt x="68049" y="210812"/>
                  <a:pt x="59054" y="108683"/>
                  <a:pt x="63816" y="120854"/>
                </a:cubicBezTo>
                <a:cubicBezTo>
                  <a:pt x="68578" y="133025"/>
                  <a:pt x="84454" y="228275"/>
                  <a:pt x="86041" y="263729"/>
                </a:cubicBezTo>
                <a:cubicBezTo>
                  <a:pt x="87628" y="299183"/>
                  <a:pt x="75458" y="331462"/>
                  <a:pt x="73341" y="333579"/>
                </a:cubicBezTo>
                <a:cubicBezTo>
                  <a:pt x="71224" y="335696"/>
                  <a:pt x="75987" y="298125"/>
                  <a:pt x="73341" y="276429"/>
                </a:cubicBezTo>
                <a:cubicBezTo>
                  <a:pt x="70695" y="254733"/>
                  <a:pt x="63816" y="223777"/>
                  <a:pt x="57466" y="203404"/>
                </a:cubicBezTo>
                <a:cubicBezTo>
                  <a:pt x="51116" y="183031"/>
                  <a:pt x="43972" y="182502"/>
                  <a:pt x="35241" y="154192"/>
                </a:cubicBezTo>
                <a:cubicBezTo>
                  <a:pt x="26510" y="125882"/>
                  <a:pt x="-3388" y="-5881"/>
                  <a:pt x="316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12EBE39-E4BD-45BE-861A-ED0154D26FE8}"/>
              </a:ext>
            </a:extLst>
          </p:cNvPr>
          <p:cNvSpPr/>
          <p:nvPr/>
        </p:nvSpPr>
        <p:spPr>
          <a:xfrm>
            <a:off x="1192201" y="1368419"/>
            <a:ext cx="247667" cy="413529"/>
          </a:xfrm>
          <a:custGeom>
            <a:avLst/>
            <a:gdLst>
              <a:gd name="connsiteX0" fmla="*/ 12 w 247667"/>
              <a:gd name="connsiteY0" fmla="*/ 6 h 413529"/>
              <a:gd name="connsiteX1" fmla="*/ 107962 w 247667"/>
              <a:gd name="connsiteY1" fmla="*/ 153994 h 413529"/>
              <a:gd name="connsiteX2" fmla="*/ 139712 w 247667"/>
              <a:gd name="connsiteY2" fmla="*/ 192094 h 413529"/>
              <a:gd name="connsiteX3" fmla="*/ 111137 w 247667"/>
              <a:gd name="connsiteY3" fmla="*/ 117481 h 413529"/>
              <a:gd name="connsiteX4" fmla="*/ 103199 w 247667"/>
              <a:gd name="connsiteY4" fmla="*/ 173044 h 413529"/>
              <a:gd name="connsiteX5" fmla="*/ 157174 w 247667"/>
              <a:gd name="connsiteY5" fmla="*/ 239719 h 413529"/>
              <a:gd name="connsiteX6" fmla="*/ 168287 w 247667"/>
              <a:gd name="connsiteY6" fmla="*/ 280994 h 413529"/>
              <a:gd name="connsiteX7" fmla="*/ 173049 w 247667"/>
              <a:gd name="connsiteY7" fmla="*/ 315919 h 413529"/>
              <a:gd name="connsiteX8" fmla="*/ 196862 w 247667"/>
              <a:gd name="connsiteY8" fmla="*/ 265119 h 413529"/>
              <a:gd name="connsiteX9" fmla="*/ 200037 w 247667"/>
              <a:gd name="connsiteY9" fmla="*/ 354019 h 413529"/>
              <a:gd name="connsiteX10" fmla="*/ 212737 w 247667"/>
              <a:gd name="connsiteY10" fmla="*/ 295281 h 413529"/>
              <a:gd name="connsiteX11" fmla="*/ 247662 w 247667"/>
              <a:gd name="connsiteY11" fmla="*/ 407994 h 413529"/>
              <a:gd name="connsiteX12" fmla="*/ 214324 w 247667"/>
              <a:gd name="connsiteY12" fmla="*/ 371481 h 413529"/>
              <a:gd name="connsiteX13" fmla="*/ 101612 w 247667"/>
              <a:gd name="connsiteY13" fmla="*/ 160344 h 413529"/>
              <a:gd name="connsiteX14" fmla="*/ 12 w 247667"/>
              <a:gd name="connsiteY14" fmla="*/ 6 h 41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667" h="413529">
                <a:moveTo>
                  <a:pt x="12" y="6"/>
                </a:moveTo>
                <a:cubicBezTo>
                  <a:pt x="1070" y="-1052"/>
                  <a:pt x="84679" y="121979"/>
                  <a:pt x="107962" y="153994"/>
                </a:cubicBezTo>
                <a:cubicBezTo>
                  <a:pt x="131245" y="186009"/>
                  <a:pt x="139183" y="198179"/>
                  <a:pt x="139712" y="192094"/>
                </a:cubicBezTo>
                <a:cubicBezTo>
                  <a:pt x="140241" y="186009"/>
                  <a:pt x="117222" y="120656"/>
                  <a:pt x="111137" y="117481"/>
                </a:cubicBezTo>
                <a:cubicBezTo>
                  <a:pt x="105052" y="114306"/>
                  <a:pt x="95526" y="152671"/>
                  <a:pt x="103199" y="173044"/>
                </a:cubicBezTo>
                <a:cubicBezTo>
                  <a:pt x="110872" y="193417"/>
                  <a:pt x="146326" y="221727"/>
                  <a:pt x="157174" y="239719"/>
                </a:cubicBezTo>
                <a:cubicBezTo>
                  <a:pt x="168022" y="257711"/>
                  <a:pt x="165641" y="268294"/>
                  <a:pt x="168287" y="280994"/>
                </a:cubicBezTo>
                <a:cubicBezTo>
                  <a:pt x="170933" y="293694"/>
                  <a:pt x="168287" y="318565"/>
                  <a:pt x="173049" y="315919"/>
                </a:cubicBezTo>
                <a:cubicBezTo>
                  <a:pt x="177811" y="313273"/>
                  <a:pt x="192364" y="258769"/>
                  <a:pt x="196862" y="265119"/>
                </a:cubicBezTo>
                <a:cubicBezTo>
                  <a:pt x="201360" y="271469"/>
                  <a:pt x="197391" y="348992"/>
                  <a:pt x="200037" y="354019"/>
                </a:cubicBezTo>
                <a:cubicBezTo>
                  <a:pt x="202683" y="359046"/>
                  <a:pt x="204800" y="286285"/>
                  <a:pt x="212737" y="295281"/>
                </a:cubicBezTo>
                <a:cubicBezTo>
                  <a:pt x="220675" y="304277"/>
                  <a:pt x="247398" y="395294"/>
                  <a:pt x="247662" y="407994"/>
                </a:cubicBezTo>
                <a:cubicBezTo>
                  <a:pt x="247927" y="420694"/>
                  <a:pt x="238666" y="412756"/>
                  <a:pt x="214324" y="371481"/>
                </a:cubicBezTo>
                <a:cubicBezTo>
                  <a:pt x="189982" y="330206"/>
                  <a:pt x="136802" y="218288"/>
                  <a:pt x="101612" y="160344"/>
                </a:cubicBezTo>
                <a:cubicBezTo>
                  <a:pt x="66423" y="102400"/>
                  <a:pt x="-1046" y="1064"/>
                  <a:pt x="1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812ADD4-A534-458D-86FA-8A4324CE802A}"/>
              </a:ext>
            </a:extLst>
          </p:cNvPr>
          <p:cNvSpPr/>
          <p:nvPr/>
        </p:nvSpPr>
        <p:spPr>
          <a:xfrm>
            <a:off x="1057267" y="1488917"/>
            <a:ext cx="257239" cy="84462"/>
          </a:xfrm>
          <a:custGeom>
            <a:avLst/>
            <a:gdLst>
              <a:gd name="connsiteX0" fmla="*/ 8 w 257239"/>
              <a:gd name="connsiteY0" fmla="*/ 84296 h 84462"/>
              <a:gd name="connsiteX1" fmla="*/ 193683 w 257239"/>
              <a:gd name="connsiteY1" fmla="*/ 22383 h 84462"/>
              <a:gd name="connsiteX2" fmla="*/ 257183 w 257239"/>
              <a:gd name="connsiteY2" fmla="*/ 46196 h 84462"/>
              <a:gd name="connsiteX3" fmla="*/ 185746 w 257239"/>
              <a:gd name="connsiteY3" fmla="*/ 158 h 84462"/>
              <a:gd name="connsiteX4" fmla="*/ 8 w 257239"/>
              <a:gd name="connsiteY4" fmla="*/ 84296 h 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39" h="84462">
                <a:moveTo>
                  <a:pt x="8" y="84296"/>
                </a:moveTo>
                <a:cubicBezTo>
                  <a:pt x="1331" y="88000"/>
                  <a:pt x="150821" y="28733"/>
                  <a:pt x="193683" y="22383"/>
                </a:cubicBezTo>
                <a:cubicBezTo>
                  <a:pt x="236545" y="16033"/>
                  <a:pt x="258506" y="49900"/>
                  <a:pt x="257183" y="46196"/>
                </a:cubicBezTo>
                <a:cubicBezTo>
                  <a:pt x="255860" y="42492"/>
                  <a:pt x="223052" y="-3017"/>
                  <a:pt x="185746" y="158"/>
                </a:cubicBezTo>
                <a:cubicBezTo>
                  <a:pt x="148440" y="3333"/>
                  <a:pt x="-1315" y="80592"/>
                  <a:pt x="8" y="8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6FB2272-AAC2-4E61-BCD0-2154858BB706}"/>
              </a:ext>
            </a:extLst>
          </p:cNvPr>
          <p:cNvSpPr/>
          <p:nvPr/>
        </p:nvSpPr>
        <p:spPr>
          <a:xfrm>
            <a:off x="1061783" y="1551317"/>
            <a:ext cx="185346" cy="200040"/>
          </a:xfrm>
          <a:custGeom>
            <a:avLst/>
            <a:gdLst>
              <a:gd name="connsiteX0" fmla="*/ 255 w 185346"/>
              <a:gd name="connsiteY0" fmla="*/ 26658 h 200040"/>
              <a:gd name="connsiteX1" fmla="*/ 95505 w 185346"/>
              <a:gd name="connsiteY1" fmla="*/ 10783 h 200040"/>
              <a:gd name="connsiteX2" fmla="*/ 133605 w 185346"/>
              <a:gd name="connsiteY2" fmla="*/ 48883 h 200040"/>
              <a:gd name="connsiteX3" fmla="*/ 178055 w 185346"/>
              <a:gd name="connsiteY3" fmla="*/ 110796 h 200040"/>
              <a:gd name="connsiteX4" fmla="*/ 184405 w 185346"/>
              <a:gd name="connsiteY4" fmla="*/ 199696 h 200040"/>
              <a:gd name="connsiteX5" fmla="*/ 168530 w 185346"/>
              <a:gd name="connsiteY5" fmla="*/ 75871 h 200040"/>
              <a:gd name="connsiteX6" fmla="*/ 127255 w 185346"/>
              <a:gd name="connsiteY6" fmla="*/ 2846 h 200040"/>
              <a:gd name="connsiteX7" fmla="*/ 255 w 185346"/>
              <a:gd name="connsiteY7" fmla="*/ 26658 h 20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6" h="200040">
                <a:moveTo>
                  <a:pt x="255" y="26658"/>
                </a:moveTo>
                <a:cubicBezTo>
                  <a:pt x="-5037" y="27981"/>
                  <a:pt x="73280" y="7079"/>
                  <a:pt x="95505" y="10783"/>
                </a:cubicBezTo>
                <a:cubicBezTo>
                  <a:pt x="117730" y="14487"/>
                  <a:pt x="119847" y="32214"/>
                  <a:pt x="133605" y="48883"/>
                </a:cubicBezTo>
                <a:cubicBezTo>
                  <a:pt x="147363" y="65552"/>
                  <a:pt x="169588" y="85661"/>
                  <a:pt x="178055" y="110796"/>
                </a:cubicBezTo>
                <a:cubicBezTo>
                  <a:pt x="186522" y="135931"/>
                  <a:pt x="185993" y="205517"/>
                  <a:pt x="184405" y="199696"/>
                </a:cubicBezTo>
                <a:cubicBezTo>
                  <a:pt x="182818" y="193875"/>
                  <a:pt x="178055" y="108679"/>
                  <a:pt x="168530" y="75871"/>
                </a:cubicBezTo>
                <a:cubicBezTo>
                  <a:pt x="159005" y="43063"/>
                  <a:pt x="150538" y="15811"/>
                  <a:pt x="127255" y="2846"/>
                </a:cubicBezTo>
                <a:cubicBezTo>
                  <a:pt x="103972" y="-10119"/>
                  <a:pt x="5547" y="25335"/>
                  <a:pt x="255" y="2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AAE6441-6CEE-456C-AFF3-DE4BE23F74E9}"/>
              </a:ext>
            </a:extLst>
          </p:cNvPr>
          <p:cNvSpPr/>
          <p:nvPr/>
        </p:nvSpPr>
        <p:spPr>
          <a:xfrm>
            <a:off x="1166751" y="1536700"/>
            <a:ext cx="163279" cy="86515"/>
          </a:xfrm>
          <a:custGeom>
            <a:avLst/>
            <a:gdLst>
              <a:gd name="connsiteX0" fmla="*/ 62 w 163279"/>
              <a:gd name="connsiteY0" fmla="*/ 17463 h 86515"/>
              <a:gd name="connsiteX1" fmla="*/ 136587 w 163279"/>
              <a:gd name="connsiteY1" fmla="*/ 41275 h 86515"/>
              <a:gd name="connsiteX2" fmla="*/ 161987 w 163279"/>
              <a:gd name="connsiteY2" fmla="*/ 85725 h 86515"/>
              <a:gd name="connsiteX3" fmla="*/ 115949 w 163279"/>
              <a:gd name="connsiteY3" fmla="*/ 0 h 86515"/>
              <a:gd name="connsiteX4" fmla="*/ 152462 w 163279"/>
              <a:gd name="connsiteY4" fmla="*/ 84138 h 86515"/>
              <a:gd name="connsiteX5" fmla="*/ 119124 w 163279"/>
              <a:gd name="connsiteY5" fmla="*/ 50800 h 86515"/>
              <a:gd name="connsiteX6" fmla="*/ 62 w 163279"/>
              <a:gd name="connsiteY6" fmla="*/ 17463 h 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79" h="86515">
                <a:moveTo>
                  <a:pt x="62" y="17463"/>
                </a:moveTo>
                <a:cubicBezTo>
                  <a:pt x="2972" y="15876"/>
                  <a:pt x="109599" y="29898"/>
                  <a:pt x="136587" y="41275"/>
                </a:cubicBezTo>
                <a:cubicBezTo>
                  <a:pt x="163575" y="52652"/>
                  <a:pt x="165427" y="92604"/>
                  <a:pt x="161987" y="85725"/>
                </a:cubicBezTo>
                <a:cubicBezTo>
                  <a:pt x="158547" y="78846"/>
                  <a:pt x="117536" y="264"/>
                  <a:pt x="115949" y="0"/>
                </a:cubicBezTo>
                <a:cubicBezTo>
                  <a:pt x="114362" y="-264"/>
                  <a:pt x="151933" y="75671"/>
                  <a:pt x="152462" y="84138"/>
                </a:cubicBezTo>
                <a:cubicBezTo>
                  <a:pt x="152991" y="92605"/>
                  <a:pt x="141085" y="61648"/>
                  <a:pt x="119124" y="50800"/>
                </a:cubicBezTo>
                <a:cubicBezTo>
                  <a:pt x="97164" y="39952"/>
                  <a:pt x="-2848" y="19050"/>
                  <a:pt x="62" y="17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292F5D4-9C92-4378-A1F2-AB2B076F2D23}"/>
              </a:ext>
            </a:extLst>
          </p:cNvPr>
          <p:cNvSpPr/>
          <p:nvPr/>
        </p:nvSpPr>
        <p:spPr>
          <a:xfrm>
            <a:off x="1090413" y="1566860"/>
            <a:ext cx="119266" cy="188823"/>
          </a:xfrm>
          <a:custGeom>
            <a:avLst/>
            <a:gdLst>
              <a:gd name="connsiteX0" fmla="*/ 28775 w 119266"/>
              <a:gd name="connsiteY0" fmla="*/ 3 h 188823"/>
              <a:gd name="connsiteX1" fmla="*/ 200 w 119266"/>
              <a:gd name="connsiteY1" fmla="*/ 76203 h 188823"/>
              <a:gd name="connsiteX2" fmla="*/ 20837 w 119266"/>
              <a:gd name="connsiteY2" fmla="*/ 103190 h 188823"/>
              <a:gd name="connsiteX3" fmla="*/ 101800 w 119266"/>
              <a:gd name="connsiteY3" fmla="*/ 180978 h 188823"/>
              <a:gd name="connsiteX4" fmla="*/ 71637 w 119266"/>
              <a:gd name="connsiteY4" fmla="*/ 173040 h 188823"/>
              <a:gd name="connsiteX5" fmla="*/ 119262 w 119266"/>
              <a:gd name="connsiteY5" fmla="*/ 65090 h 188823"/>
              <a:gd name="connsiteX6" fmla="*/ 68462 w 119266"/>
              <a:gd name="connsiteY6" fmla="*/ 127003 h 188823"/>
              <a:gd name="connsiteX7" fmla="*/ 49412 w 119266"/>
              <a:gd name="connsiteY7" fmla="*/ 120653 h 188823"/>
              <a:gd name="connsiteX8" fmla="*/ 14487 w 119266"/>
              <a:gd name="connsiteY8" fmla="*/ 73028 h 188823"/>
              <a:gd name="connsiteX9" fmla="*/ 28775 w 119266"/>
              <a:gd name="connsiteY9" fmla="*/ 3 h 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266" h="188823">
                <a:moveTo>
                  <a:pt x="28775" y="3"/>
                </a:moveTo>
                <a:cubicBezTo>
                  <a:pt x="26394" y="532"/>
                  <a:pt x="1523" y="59005"/>
                  <a:pt x="200" y="76203"/>
                </a:cubicBezTo>
                <a:cubicBezTo>
                  <a:pt x="-1123" y="93401"/>
                  <a:pt x="3904" y="85728"/>
                  <a:pt x="20837" y="103190"/>
                </a:cubicBezTo>
                <a:cubicBezTo>
                  <a:pt x="37770" y="120652"/>
                  <a:pt x="93333" y="169336"/>
                  <a:pt x="101800" y="180978"/>
                </a:cubicBezTo>
                <a:cubicBezTo>
                  <a:pt x="110267" y="192620"/>
                  <a:pt x="68727" y="192355"/>
                  <a:pt x="71637" y="173040"/>
                </a:cubicBezTo>
                <a:cubicBezTo>
                  <a:pt x="74547" y="153725"/>
                  <a:pt x="119791" y="72763"/>
                  <a:pt x="119262" y="65090"/>
                </a:cubicBezTo>
                <a:cubicBezTo>
                  <a:pt x="118733" y="57417"/>
                  <a:pt x="80104" y="117743"/>
                  <a:pt x="68462" y="127003"/>
                </a:cubicBezTo>
                <a:cubicBezTo>
                  <a:pt x="56820" y="136264"/>
                  <a:pt x="58408" y="129649"/>
                  <a:pt x="49412" y="120653"/>
                </a:cubicBezTo>
                <a:cubicBezTo>
                  <a:pt x="40416" y="111657"/>
                  <a:pt x="20837" y="89697"/>
                  <a:pt x="14487" y="73028"/>
                </a:cubicBezTo>
                <a:cubicBezTo>
                  <a:pt x="8137" y="56359"/>
                  <a:pt x="31156" y="-526"/>
                  <a:pt x="287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7C23F16-7285-4CC0-9354-795674BD398D}"/>
              </a:ext>
            </a:extLst>
          </p:cNvPr>
          <p:cNvSpPr/>
          <p:nvPr/>
        </p:nvSpPr>
        <p:spPr>
          <a:xfrm>
            <a:off x="1085783" y="1577625"/>
            <a:ext cx="125507" cy="71887"/>
          </a:xfrm>
          <a:custGeom>
            <a:avLst/>
            <a:gdLst>
              <a:gd name="connsiteX0" fmla="*/ 67 w 125507"/>
              <a:gd name="connsiteY0" fmla="*/ 350 h 71887"/>
              <a:gd name="connsiteX1" fmla="*/ 88967 w 125507"/>
              <a:gd name="connsiteY1" fmla="*/ 17813 h 71887"/>
              <a:gd name="connsiteX2" fmla="*/ 125480 w 125507"/>
              <a:gd name="connsiteY2" fmla="*/ 71788 h 71887"/>
              <a:gd name="connsiteX3" fmla="*/ 84205 w 125507"/>
              <a:gd name="connsiteY3" fmla="*/ 32100 h 71887"/>
              <a:gd name="connsiteX4" fmla="*/ 106430 w 125507"/>
              <a:gd name="connsiteY4" fmla="*/ 67025 h 71887"/>
              <a:gd name="connsiteX5" fmla="*/ 74680 w 125507"/>
              <a:gd name="connsiteY5" fmla="*/ 30513 h 71887"/>
              <a:gd name="connsiteX6" fmla="*/ 67 w 125507"/>
              <a:gd name="connsiteY6" fmla="*/ 350 h 7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07" h="71887">
                <a:moveTo>
                  <a:pt x="67" y="350"/>
                </a:moveTo>
                <a:cubicBezTo>
                  <a:pt x="2448" y="-1767"/>
                  <a:pt x="68065" y="5907"/>
                  <a:pt x="88967" y="17813"/>
                </a:cubicBezTo>
                <a:cubicBezTo>
                  <a:pt x="109869" y="29719"/>
                  <a:pt x="126274" y="69407"/>
                  <a:pt x="125480" y="71788"/>
                </a:cubicBezTo>
                <a:cubicBezTo>
                  <a:pt x="124686" y="74169"/>
                  <a:pt x="87380" y="32894"/>
                  <a:pt x="84205" y="32100"/>
                </a:cubicBezTo>
                <a:cubicBezTo>
                  <a:pt x="81030" y="31306"/>
                  <a:pt x="108017" y="67289"/>
                  <a:pt x="106430" y="67025"/>
                </a:cubicBezTo>
                <a:cubicBezTo>
                  <a:pt x="104843" y="66761"/>
                  <a:pt x="90555" y="41890"/>
                  <a:pt x="74680" y="30513"/>
                </a:cubicBezTo>
                <a:cubicBezTo>
                  <a:pt x="58805" y="19136"/>
                  <a:pt x="-2314" y="2467"/>
                  <a:pt x="67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5312E49D-6931-49E2-A581-9B25BC1DC636}"/>
              </a:ext>
            </a:extLst>
          </p:cNvPr>
          <p:cNvSpPr/>
          <p:nvPr/>
        </p:nvSpPr>
        <p:spPr>
          <a:xfrm>
            <a:off x="1168646" y="1668463"/>
            <a:ext cx="153514" cy="273181"/>
          </a:xfrm>
          <a:custGeom>
            <a:avLst/>
            <a:gdLst>
              <a:gd name="connsiteX0" fmla="*/ 18804 w 153514"/>
              <a:gd name="connsiteY0" fmla="*/ 0 h 273181"/>
              <a:gd name="connsiteX1" fmla="*/ 26742 w 153514"/>
              <a:gd name="connsiteY1" fmla="*/ 133350 h 273181"/>
              <a:gd name="connsiteX2" fmla="*/ 74367 w 153514"/>
              <a:gd name="connsiteY2" fmla="*/ 239712 h 273181"/>
              <a:gd name="connsiteX3" fmla="*/ 1342 w 153514"/>
              <a:gd name="connsiteY3" fmla="*/ 222250 h 273181"/>
              <a:gd name="connsiteX4" fmla="*/ 150567 w 153514"/>
              <a:gd name="connsiteY4" fmla="*/ 273050 h 273181"/>
              <a:gd name="connsiteX5" fmla="*/ 98179 w 153514"/>
              <a:gd name="connsiteY5" fmla="*/ 234950 h 273181"/>
              <a:gd name="connsiteX6" fmla="*/ 68017 w 153514"/>
              <a:gd name="connsiteY6" fmla="*/ 174625 h 273181"/>
              <a:gd name="connsiteX7" fmla="*/ 53729 w 153514"/>
              <a:gd name="connsiteY7" fmla="*/ 131762 h 273181"/>
              <a:gd name="connsiteX8" fmla="*/ 18804 w 153514"/>
              <a:gd name="connsiteY8" fmla="*/ 0 h 2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4" h="273181">
                <a:moveTo>
                  <a:pt x="18804" y="0"/>
                </a:moveTo>
                <a:cubicBezTo>
                  <a:pt x="14306" y="265"/>
                  <a:pt x="17482" y="93398"/>
                  <a:pt x="26742" y="133350"/>
                </a:cubicBezTo>
                <a:cubicBezTo>
                  <a:pt x="36002" y="173302"/>
                  <a:pt x="78600" y="224895"/>
                  <a:pt x="74367" y="239712"/>
                </a:cubicBezTo>
                <a:cubicBezTo>
                  <a:pt x="70134" y="254529"/>
                  <a:pt x="-11358" y="216694"/>
                  <a:pt x="1342" y="222250"/>
                </a:cubicBezTo>
                <a:cubicBezTo>
                  <a:pt x="14042" y="227806"/>
                  <a:pt x="134428" y="270933"/>
                  <a:pt x="150567" y="273050"/>
                </a:cubicBezTo>
                <a:cubicBezTo>
                  <a:pt x="166706" y="275167"/>
                  <a:pt x="111937" y="251354"/>
                  <a:pt x="98179" y="234950"/>
                </a:cubicBezTo>
                <a:cubicBezTo>
                  <a:pt x="84421" y="218546"/>
                  <a:pt x="75425" y="191823"/>
                  <a:pt x="68017" y="174625"/>
                </a:cubicBezTo>
                <a:cubicBezTo>
                  <a:pt x="60609" y="157427"/>
                  <a:pt x="57169" y="154252"/>
                  <a:pt x="53729" y="131762"/>
                </a:cubicBezTo>
                <a:cubicBezTo>
                  <a:pt x="50289" y="109272"/>
                  <a:pt x="23302" y="-265"/>
                  <a:pt x="188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58092ABC-3583-4560-9814-6F583F30DD84}"/>
              </a:ext>
            </a:extLst>
          </p:cNvPr>
          <p:cNvSpPr/>
          <p:nvPr/>
        </p:nvSpPr>
        <p:spPr>
          <a:xfrm>
            <a:off x="1159061" y="1650641"/>
            <a:ext cx="166854" cy="284707"/>
          </a:xfrm>
          <a:custGeom>
            <a:avLst/>
            <a:gdLst>
              <a:gd name="connsiteX0" fmla="*/ 1402 w 166854"/>
              <a:gd name="connsiteY0" fmla="*/ 8297 h 284707"/>
              <a:gd name="connsiteX1" fmla="*/ 68077 w 166854"/>
              <a:gd name="connsiteY1" fmla="*/ 38459 h 284707"/>
              <a:gd name="connsiteX2" fmla="*/ 68077 w 166854"/>
              <a:gd name="connsiteY2" fmla="*/ 71797 h 284707"/>
              <a:gd name="connsiteX3" fmla="*/ 99827 w 166854"/>
              <a:gd name="connsiteY3" fmla="*/ 116247 h 284707"/>
              <a:gd name="connsiteX4" fmla="*/ 56964 w 166854"/>
              <a:gd name="connsiteY4" fmla="*/ 57509 h 284707"/>
              <a:gd name="connsiteX5" fmla="*/ 80777 w 166854"/>
              <a:gd name="connsiteY5" fmla="*/ 122597 h 284707"/>
              <a:gd name="connsiteX6" fmla="*/ 120464 w 166854"/>
              <a:gd name="connsiteY6" fmla="*/ 203559 h 284707"/>
              <a:gd name="connsiteX7" fmla="*/ 164914 w 166854"/>
              <a:gd name="connsiteY7" fmla="*/ 252772 h 284707"/>
              <a:gd name="connsiteX8" fmla="*/ 156977 w 166854"/>
              <a:gd name="connsiteY8" fmla="*/ 282934 h 284707"/>
              <a:gd name="connsiteX9" fmla="*/ 139514 w 166854"/>
              <a:gd name="connsiteY9" fmla="*/ 200384 h 284707"/>
              <a:gd name="connsiteX10" fmla="*/ 1402 w 166854"/>
              <a:gd name="connsiteY10" fmla="*/ 8297 h 28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54" h="284707">
                <a:moveTo>
                  <a:pt x="1402" y="8297"/>
                </a:moveTo>
                <a:cubicBezTo>
                  <a:pt x="-10504" y="-18690"/>
                  <a:pt x="56965" y="27876"/>
                  <a:pt x="68077" y="38459"/>
                </a:cubicBezTo>
                <a:cubicBezTo>
                  <a:pt x="79189" y="49042"/>
                  <a:pt x="62785" y="58832"/>
                  <a:pt x="68077" y="71797"/>
                </a:cubicBezTo>
                <a:cubicBezTo>
                  <a:pt x="73369" y="84762"/>
                  <a:pt x="101679" y="118628"/>
                  <a:pt x="99827" y="116247"/>
                </a:cubicBezTo>
                <a:cubicBezTo>
                  <a:pt x="97975" y="113866"/>
                  <a:pt x="60139" y="56451"/>
                  <a:pt x="56964" y="57509"/>
                </a:cubicBezTo>
                <a:cubicBezTo>
                  <a:pt x="53789" y="58567"/>
                  <a:pt x="70194" y="98255"/>
                  <a:pt x="80777" y="122597"/>
                </a:cubicBezTo>
                <a:cubicBezTo>
                  <a:pt x="91360" y="146939"/>
                  <a:pt x="106441" y="181863"/>
                  <a:pt x="120464" y="203559"/>
                </a:cubicBezTo>
                <a:cubicBezTo>
                  <a:pt x="134487" y="225255"/>
                  <a:pt x="158829" y="239543"/>
                  <a:pt x="164914" y="252772"/>
                </a:cubicBezTo>
                <a:cubicBezTo>
                  <a:pt x="170999" y="266001"/>
                  <a:pt x="161210" y="291665"/>
                  <a:pt x="156977" y="282934"/>
                </a:cubicBezTo>
                <a:cubicBezTo>
                  <a:pt x="152744" y="274203"/>
                  <a:pt x="162533" y="243511"/>
                  <a:pt x="139514" y="200384"/>
                </a:cubicBezTo>
                <a:cubicBezTo>
                  <a:pt x="116495" y="157257"/>
                  <a:pt x="13308" y="35284"/>
                  <a:pt x="1402" y="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6F537FF4-3288-443F-9C41-071141D675FA}"/>
              </a:ext>
            </a:extLst>
          </p:cNvPr>
          <p:cNvSpPr/>
          <p:nvPr/>
        </p:nvSpPr>
        <p:spPr>
          <a:xfrm>
            <a:off x="1128713" y="1847850"/>
            <a:ext cx="178324" cy="41174"/>
          </a:xfrm>
          <a:custGeom>
            <a:avLst/>
            <a:gdLst>
              <a:gd name="connsiteX0" fmla="*/ 0 w 178324"/>
              <a:gd name="connsiteY0" fmla="*/ 0 h 41174"/>
              <a:gd name="connsiteX1" fmla="*/ 138112 w 178324"/>
              <a:gd name="connsiteY1" fmla="*/ 39688 h 41174"/>
              <a:gd name="connsiteX2" fmla="*/ 177800 w 178324"/>
              <a:gd name="connsiteY2" fmla="*/ 31750 h 41174"/>
              <a:gd name="connsiteX3" fmla="*/ 117475 w 178324"/>
              <a:gd name="connsiteY3" fmla="*/ 22225 h 41174"/>
              <a:gd name="connsiteX4" fmla="*/ 0 w 178324"/>
              <a:gd name="connsiteY4" fmla="*/ 0 h 4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24" h="41174">
                <a:moveTo>
                  <a:pt x="0" y="0"/>
                </a:moveTo>
                <a:cubicBezTo>
                  <a:pt x="54239" y="17198"/>
                  <a:pt x="108479" y="34396"/>
                  <a:pt x="138112" y="39688"/>
                </a:cubicBezTo>
                <a:cubicBezTo>
                  <a:pt x="167745" y="44980"/>
                  <a:pt x="181240" y="34661"/>
                  <a:pt x="177800" y="31750"/>
                </a:cubicBezTo>
                <a:cubicBezTo>
                  <a:pt x="174361" y="28840"/>
                  <a:pt x="117475" y="22225"/>
                  <a:pt x="1174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2227C480-36CB-4301-A740-458E24549219}"/>
              </a:ext>
            </a:extLst>
          </p:cNvPr>
          <p:cNvSpPr/>
          <p:nvPr/>
        </p:nvSpPr>
        <p:spPr>
          <a:xfrm>
            <a:off x="1236569" y="1589078"/>
            <a:ext cx="158023" cy="302501"/>
          </a:xfrm>
          <a:custGeom>
            <a:avLst/>
            <a:gdLst>
              <a:gd name="connsiteX0" fmla="*/ 94 w 158023"/>
              <a:gd name="connsiteY0" fmla="*/ 10 h 302501"/>
              <a:gd name="connsiteX1" fmla="*/ 123919 w 158023"/>
              <a:gd name="connsiteY1" fmla="*/ 61922 h 302501"/>
              <a:gd name="connsiteX2" fmla="*/ 50894 w 158023"/>
              <a:gd name="connsiteY2" fmla="*/ 120660 h 302501"/>
              <a:gd name="connsiteX3" fmla="*/ 87406 w 158023"/>
              <a:gd name="connsiteY3" fmla="*/ 109547 h 302501"/>
              <a:gd name="connsiteX4" fmla="*/ 157256 w 158023"/>
              <a:gd name="connsiteY4" fmla="*/ 157172 h 302501"/>
              <a:gd name="connsiteX5" fmla="*/ 122331 w 158023"/>
              <a:gd name="connsiteY5" fmla="*/ 153997 h 302501"/>
              <a:gd name="connsiteX6" fmla="*/ 85819 w 158023"/>
              <a:gd name="connsiteY6" fmla="*/ 193685 h 302501"/>
              <a:gd name="connsiteX7" fmla="*/ 117569 w 158023"/>
              <a:gd name="connsiteY7" fmla="*/ 301635 h 302501"/>
              <a:gd name="connsiteX8" fmla="*/ 92169 w 158023"/>
              <a:gd name="connsiteY8" fmla="*/ 242897 h 302501"/>
              <a:gd name="connsiteX9" fmla="*/ 79469 w 158023"/>
              <a:gd name="connsiteY9" fmla="*/ 214322 h 302501"/>
              <a:gd name="connsiteX10" fmla="*/ 115981 w 158023"/>
              <a:gd name="connsiteY10" fmla="*/ 141297 h 302501"/>
              <a:gd name="connsiteX11" fmla="*/ 93756 w 158023"/>
              <a:gd name="connsiteY11" fmla="*/ 104785 h 302501"/>
              <a:gd name="connsiteX12" fmla="*/ 103281 w 158023"/>
              <a:gd name="connsiteY12" fmla="*/ 66685 h 302501"/>
              <a:gd name="connsiteX13" fmla="*/ 94 w 158023"/>
              <a:gd name="connsiteY13" fmla="*/ 10 h 3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023" h="302501">
                <a:moveTo>
                  <a:pt x="94" y="10"/>
                </a:moveTo>
                <a:cubicBezTo>
                  <a:pt x="3534" y="-784"/>
                  <a:pt x="115452" y="41814"/>
                  <a:pt x="123919" y="61922"/>
                </a:cubicBezTo>
                <a:cubicBezTo>
                  <a:pt x="132386" y="82030"/>
                  <a:pt x="56979" y="112723"/>
                  <a:pt x="50894" y="120660"/>
                </a:cubicBezTo>
                <a:cubicBezTo>
                  <a:pt x="44809" y="128597"/>
                  <a:pt x="69679" y="103462"/>
                  <a:pt x="87406" y="109547"/>
                </a:cubicBezTo>
                <a:cubicBezTo>
                  <a:pt x="105133" y="115632"/>
                  <a:pt x="151435" y="149764"/>
                  <a:pt x="157256" y="157172"/>
                </a:cubicBezTo>
                <a:cubicBezTo>
                  <a:pt x="163077" y="164580"/>
                  <a:pt x="134237" y="147912"/>
                  <a:pt x="122331" y="153997"/>
                </a:cubicBezTo>
                <a:cubicBezTo>
                  <a:pt x="110425" y="160082"/>
                  <a:pt x="86613" y="169079"/>
                  <a:pt x="85819" y="193685"/>
                </a:cubicBezTo>
                <a:cubicBezTo>
                  <a:pt x="85025" y="218291"/>
                  <a:pt x="116511" y="293433"/>
                  <a:pt x="117569" y="301635"/>
                </a:cubicBezTo>
                <a:cubicBezTo>
                  <a:pt x="118627" y="309837"/>
                  <a:pt x="98519" y="257449"/>
                  <a:pt x="92169" y="242897"/>
                </a:cubicBezTo>
                <a:cubicBezTo>
                  <a:pt x="85819" y="228345"/>
                  <a:pt x="75500" y="231255"/>
                  <a:pt x="79469" y="214322"/>
                </a:cubicBezTo>
                <a:cubicBezTo>
                  <a:pt x="83438" y="197389"/>
                  <a:pt x="113600" y="159553"/>
                  <a:pt x="115981" y="141297"/>
                </a:cubicBezTo>
                <a:cubicBezTo>
                  <a:pt x="118362" y="123041"/>
                  <a:pt x="95873" y="117220"/>
                  <a:pt x="93756" y="104785"/>
                </a:cubicBezTo>
                <a:cubicBezTo>
                  <a:pt x="91639" y="92350"/>
                  <a:pt x="118362" y="84147"/>
                  <a:pt x="103281" y="66685"/>
                </a:cubicBezTo>
                <a:cubicBezTo>
                  <a:pt x="88200" y="49223"/>
                  <a:pt x="-3346" y="804"/>
                  <a:pt x="9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AEB6BC61-31A3-4B14-AD03-0907AC47BA96}"/>
              </a:ext>
            </a:extLst>
          </p:cNvPr>
          <p:cNvSpPr/>
          <p:nvPr/>
        </p:nvSpPr>
        <p:spPr>
          <a:xfrm>
            <a:off x="1239835" y="1611194"/>
            <a:ext cx="53209" cy="143948"/>
          </a:xfrm>
          <a:custGeom>
            <a:avLst/>
            <a:gdLst>
              <a:gd name="connsiteX0" fmla="*/ 3 w 53209"/>
              <a:gd name="connsiteY0" fmla="*/ 119 h 143948"/>
              <a:gd name="connsiteX1" fmla="*/ 22228 w 53209"/>
              <a:gd name="connsiteY1" fmla="*/ 93781 h 143948"/>
              <a:gd name="connsiteX2" fmla="*/ 52390 w 53209"/>
              <a:gd name="connsiteY2" fmla="*/ 142994 h 143948"/>
              <a:gd name="connsiteX3" fmla="*/ 42865 w 53209"/>
              <a:gd name="connsiteY3" fmla="*/ 122356 h 143948"/>
              <a:gd name="connsiteX4" fmla="*/ 23815 w 53209"/>
              <a:gd name="connsiteY4" fmla="*/ 74731 h 143948"/>
              <a:gd name="connsiteX5" fmla="*/ 3 w 53209"/>
              <a:gd name="connsiteY5" fmla="*/ 119 h 1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09" h="143948">
                <a:moveTo>
                  <a:pt x="3" y="119"/>
                </a:moveTo>
                <a:cubicBezTo>
                  <a:pt x="-262" y="3294"/>
                  <a:pt x="13497" y="69969"/>
                  <a:pt x="22228" y="93781"/>
                </a:cubicBezTo>
                <a:cubicBezTo>
                  <a:pt x="30959" y="117593"/>
                  <a:pt x="48951" y="138232"/>
                  <a:pt x="52390" y="142994"/>
                </a:cubicBezTo>
                <a:cubicBezTo>
                  <a:pt x="55830" y="147757"/>
                  <a:pt x="47627" y="133733"/>
                  <a:pt x="42865" y="122356"/>
                </a:cubicBezTo>
                <a:cubicBezTo>
                  <a:pt x="38103" y="110979"/>
                  <a:pt x="30165" y="91400"/>
                  <a:pt x="23815" y="74731"/>
                </a:cubicBezTo>
                <a:cubicBezTo>
                  <a:pt x="17465" y="58062"/>
                  <a:pt x="268" y="-3056"/>
                  <a:pt x="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E42C8F20-00E5-453F-95A0-A47D9B162E73}"/>
              </a:ext>
            </a:extLst>
          </p:cNvPr>
          <p:cNvSpPr/>
          <p:nvPr/>
        </p:nvSpPr>
        <p:spPr>
          <a:xfrm>
            <a:off x="1233430" y="1575309"/>
            <a:ext cx="76536" cy="167940"/>
          </a:xfrm>
          <a:custGeom>
            <a:avLst/>
            <a:gdLst>
              <a:gd name="connsiteX0" fmla="*/ 58 w 76536"/>
              <a:gd name="connsiteY0" fmla="*/ 1079 h 167940"/>
              <a:gd name="connsiteX1" fmla="*/ 58795 w 76536"/>
              <a:gd name="connsiteY1" fmla="*/ 80454 h 167940"/>
              <a:gd name="connsiteX2" fmla="*/ 28633 w 76536"/>
              <a:gd name="connsiteY2" fmla="*/ 167766 h 167940"/>
              <a:gd name="connsiteX3" fmla="*/ 76258 w 76536"/>
              <a:gd name="connsiteY3" fmla="*/ 101091 h 167940"/>
              <a:gd name="connsiteX4" fmla="*/ 47683 w 76536"/>
              <a:gd name="connsiteY4" fmla="*/ 37591 h 167940"/>
              <a:gd name="connsiteX5" fmla="*/ 58 w 76536"/>
              <a:gd name="connsiteY5" fmla="*/ 1079 h 1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6" h="167940">
                <a:moveTo>
                  <a:pt x="58" y="1079"/>
                </a:moveTo>
                <a:cubicBezTo>
                  <a:pt x="1910" y="8223"/>
                  <a:pt x="54033" y="52673"/>
                  <a:pt x="58795" y="80454"/>
                </a:cubicBezTo>
                <a:cubicBezTo>
                  <a:pt x="63558" y="108235"/>
                  <a:pt x="25723" y="164327"/>
                  <a:pt x="28633" y="167766"/>
                </a:cubicBezTo>
                <a:cubicBezTo>
                  <a:pt x="31544" y="171206"/>
                  <a:pt x="73083" y="122787"/>
                  <a:pt x="76258" y="101091"/>
                </a:cubicBezTo>
                <a:cubicBezTo>
                  <a:pt x="79433" y="79395"/>
                  <a:pt x="54562" y="51085"/>
                  <a:pt x="47683" y="37591"/>
                </a:cubicBezTo>
                <a:cubicBezTo>
                  <a:pt x="40804" y="24097"/>
                  <a:pt x="-1794" y="-6065"/>
                  <a:pt x="58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B1B0AA7-DC87-4D9E-A0AF-F2320182FD4A}"/>
              </a:ext>
            </a:extLst>
          </p:cNvPr>
          <p:cNvSpPr/>
          <p:nvPr/>
        </p:nvSpPr>
        <p:spPr>
          <a:xfrm>
            <a:off x="1322284" y="1740981"/>
            <a:ext cx="103977" cy="138981"/>
          </a:xfrm>
          <a:custGeom>
            <a:avLst/>
            <a:gdLst>
              <a:gd name="connsiteX0" fmla="*/ 58841 w 103977"/>
              <a:gd name="connsiteY0" fmla="*/ 507 h 138981"/>
              <a:gd name="connsiteX1" fmla="*/ 81066 w 103977"/>
              <a:gd name="connsiteY1" fmla="*/ 81469 h 138981"/>
              <a:gd name="connsiteX2" fmla="*/ 100116 w 103977"/>
              <a:gd name="connsiteY2" fmla="*/ 125919 h 138981"/>
              <a:gd name="connsiteX3" fmla="*/ 104 w 103977"/>
              <a:gd name="connsiteY3" fmla="*/ 76707 h 138981"/>
              <a:gd name="connsiteX4" fmla="*/ 81066 w 103977"/>
              <a:gd name="connsiteY4" fmla="*/ 138619 h 138981"/>
              <a:gd name="connsiteX5" fmla="*/ 84241 w 103977"/>
              <a:gd name="connsiteY5" fmla="*/ 100519 h 138981"/>
              <a:gd name="connsiteX6" fmla="*/ 49316 w 103977"/>
              <a:gd name="connsiteY6" fmla="*/ 64007 h 138981"/>
              <a:gd name="connsiteX7" fmla="*/ 3279 w 103977"/>
              <a:gd name="connsiteY7" fmla="*/ 71944 h 138981"/>
              <a:gd name="connsiteX8" fmla="*/ 27091 w 103977"/>
              <a:gd name="connsiteY8" fmla="*/ 46544 h 138981"/>
              <a:gd name="connsiteX9" fmla="*/ 58841 w 103977"/>
              <a:gd name="connsiteY9" fmla="*/ 507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77" h="138981">
                <a:moveTo>
                  <a:pt x="58841" y="507"/>
                </a:moveTo>
                <a:cubicBezTo>
                  <a:pt x="67837" y="6328"/>
                  <a:pt x="74187" y="60567"/>
                  <a:pt x="81066" y="81469"/>
                </a:cubicBezTo>
                <a:cubicBezTo>
                  <a:pt x="87945" y="102371"/>
                  <a:pt x="113610" y="126713"/>
                  <a:pt x="100116" y="125919"/>
                </a:cubicBezTo>
                <a:cubicBezTo>
                  <a:pt x="86622" y="125125"/>
                  <a:pt x="3279" y="74590"/>
                  <a:pt x="104" y="76707"/>
                </a:cubicBezTo>
                <a:cubicBezTo>
                  <a:pt x="-3071" y="78824"/>
                  <a:pt x="67043" y="134650"/>
                  <a:pt x="81066" y="138619"/>
                </a:cubicBezTo>
                <a:cubicBezTo>
                  <a:pt x="95089" y="142588"/>
                  <a:pt x="89533" y="112954"/>
                  <a:pt x="84241" y="100519"/>
                </a:cubicBezTo>
                <a:cubicBezTo>
                  <a:pt x="78949" y="88084"/>
                  <a:pt x="62810" y="68770"/>
                  <a:pt x="49316" y="64007"/>
                </a:cubicBezTo>
                <a:cubicBezTo>
                  <a:pt x="35822" y="59244"/>
                  <a:pt x="6983" y="74855"/>
                  <a:pt x="3279" y="71944"/>
                </a:cubicBezTo>
                <a:cubicBezTo>
                  <a:pt x="-425" y="69034"/>
                  <a:pt x="20476" y="52365"/>
                  <a:pt x="27091" y="46544"/>
                </a:cubicBezTo>
                <a:cubicBezTo>
                  <a:pt x="33705" y="40723"/>
                  <a:pt x="49845" y="-5314"/>
                  <a:pt x="588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221CBD0F-4A05-4146-B758-712B09E412AB}"/>
              </a:ext>
            </a:extLst>
          </p:cNvPr>
          <p:cNvSpPr/>
          <p:nvPr/>
        </p:nvSpPr>
        <p:spPr>
          <a:xfrm>
            <a:off x="883928" y="1357083"/>
            <a:ext cx="373876" cy="178425"/>
          </a:xfrm>
          <a:custGeom>
            <a:avLst/>
            <a:gdLst>
              <a:gd name="connsiteX0" fmla="*/ 3485 w 373876"/>
              <a:gd name="connsiteY0" fmla="*/ 176442 h 178425"/>
              <a:gd name="connsiteX1" fmla="*/ 166997 w 373876"/>
              <a:gd name="connsiteY1" fmla="*/ 92305 h 178425"/>
              <a:gd name="connsiteX2" fmla="*/ 373372 w 373876"/>
              <a:gd name="connsiteY2" fmla="*/ 230 h 178425"/>
              <a:gd name="connsiteX3" fmla="*/ 224147 w 373876"/>
              <a:gd name="connsiteY3" fmla="*/ 66905 h 178425"/>
              <a:gd name="connsiteX4" fmla="*/ 189222 w 373876"/>
              <a:gd name="connsiteY4" fmla="*/ 93892 h 178425"/>
              <a:gd name="connsiteX5" fmla="*/ 357497 w 373876"/>
              <a:gd name="connsiteY5" fmla="*/ 31980 h 178425"/>
              <a:gd name="connsiteX6" fmla="*/ 198747 w 373876"/>
              <a:gd name="connsiteY6" fmla="*/ 133580 h 178425"/>
              <a:gd name="connsiteX7" fmla="*/ 317810 w 373876"/>
              <a:gd name="connsiteY7" fmla="*/ 141517 h 178425"/>
              <a:gd name="connsiteX8" fmla="*/ 173347 w 373876"/>
              <a:gd name="connsiteY8" fmla="*/ 160567 h 178425"/>
              <a:gd name="connsiteX9" fmla="*/ 219385 w 373876"/>
              <a:gd name="connsiteY9" fmla="*/ 103417 h 178425"/>
              <a:gd name="connsiteX10" fmla="*/ 108260 w 373876"/>
              <a:gd name="connsiteY10" fmla="*/ 170092 h 178425"/>
              <a:gd name="connsiteX11" fmla="*/ 324160 w 373876"/>
              <a:gd name="connsiteY11" fmla="*/ 4992 h 178425"/>
              <a:gd name="connsiteX12" fmla="*/ 3485 w 373876"/>
              <a:gd name="connsiteY12" fmla="*/ 176442 h 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876" h="178425">
                <a:moveTo>
                  <a:pt x="3485" y="176442"/>
                </a:moveTo>
                <a:cubicBezTo>
                  <a:pt x="-22709" y="190994"/>
                  <a:pt x="105349" y="121674"/>
                  <a:pt x="166997" y="92305"/>
                </a:cubicBezTo>
                <a:cubicBezTo>
                  <a:pt x="228645" y="62936"/>
                  <a:pt x="363847" y="4463"/>
                  <a:pt x="373372" y="230"/>
                </a:cubicBezTo>
                <a:cubicBezTo>
                  <a:pt x="382897" y="-4003"/>
                  <a:pt x="254839" y="51295"/>
                  <a:pt x="224147" y="66905"/>
                </a:cubicBezTo>
                <a:cubicBezTo>
                  <a:pt x="193455" y="82515"/>
                  <a:pt x="166997" y="99713"/>
                  <a:pt x="189222" y="93892"/>
                </a:cubicBezTo>
                <a:cubicBezTo>
                  <a:pt x="211447" y="88071"/>
                  <a:pt x="355910" y="25365"/>
                  <a:pt x="357497" y="31980"/>
                </a:cubicBezTo>
                <a:cubicBezTo>
                  <a:pt x="359084" y="38595"/>
                  <a:pt x="205362" y="115324"/>
                  <a:pt x="198747" y="133580"/>
                </a:cubicBezTo>
                <a:cubicBezTo>
                  <a:pt x="192132" y="151836"/>
                  <a:pt x="322043" y="137019"/>
                  <a:pt x="317810" y="141517"/>
                </a:cubicBezTo>
                <a:cubicBezTo>
                  <a:pt x="313577" y="146015"/>
                  <a:pt x="189751" y="166917"/>
                  <a:pt x="173347" y="160567"/>
                </a:cubicBezTo>
                <a:cubicBezTo>
                  <a:pt x="156943" y="154217"/>
                  <a:pt x="230233" y="101830"/>
                  <a:pt x="219385" y="103417"/>
                </a:cubicBezTo>
                <a:cubicBezTo>
                  <a:pt x="208537" y="105004"/>
                  <a:pt x="90798" y="186496"/>
                  <a:pt x="108260" y="170092"/>
                </a:cubicBezTo>
                <a:cubicBezTo>
                  <a:pt x="125723" y="153688"/>
                  <a:pt x="338712" y="6050"/>
                  <a:pt x="324160" y="4992"/>
                </a:cubicBezTo>
                <a:cubicBezTo>
                  <a:pt x="309608" y="3934"/>
                  <a:pt x="29679" y="161890"/>
                  <a:pt x="3485" y="176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26ED4F0F-7DEB-439D-8067-9D79BB315879}"/>
              </a:ext>
            </a:extLst>
          </p:cNvPr>
          <p:cNvSpPr/>
          <p:nvPr/>
        </p:nvSpPr>
        <p:spPr>
          <a:xfrm>
            <a:off x="464306" y="1355650"/>
            <a:ext cx="565982" cy="128663"/>
          </a:xfrm>
          <a:custGeom>
            <a:avLst/>
            <a:gdLst>
              <a:gd name="connsiteX0" fmla="*/ 832 w 565982"/>
              <a:gd name="connsiteY0" fmla="*/ 75 h 128663"/>
              <a:gd name="connsiteX1" fmla="*/ 205619 w 565982"/>
              <a:gd name="connsiteY1" fmla="*/ 39763 h 128663"/>
              <a:gd name="connsiteX2" fmla="*/ 335794 w 565982"/>
              <a:gd name="connsiteY2" fmla="*/ 104850 h 128663"/>
              <a:gd name="connsiteX3" fmla="*/ 224669 w 565982"/>
              <a:gd name="connsiteY3" fmla="*/ 28650 h 128663"/>
              <a:gd name="connsiteX4" fmla="*/ 315157 w 565982"/>
              <a:gd name="connsiteY4" fmla="*/ 115963 h 128663"/>
              <a:gd name="connsiteX5" fmla="*/ 373894 w 565982"/>
              <a:gd name="connsiteY5" fmla="*/ 128663 h 128663"/>
              <a:gd name="connsiteX6" fmla="*/ 565982 w 565982"/>
              <a:gd name="connsiteY6" fmla="*/ 122313 h 128663"/>
              <a:gd name="connsiteX7" fmla="*/ 358019 w 565982"/>
              <a:gd name="connsiteY7" fmla="*/ 119138 h 128663"/>
              <a:gd name="connsiteX8" fmla="*/ 227844 w 565982"/>
              <a:gd name="connsiteY8" fmla="*/ 42938 h 128663"/>
              <a:gd name="connsiteX9" fmla="*/ 135769 w 565982"/>
              <a:gd name="connsiteY9" fmla="*/ 49288 h 128663"/>
              <a:gd name="connsiteX10" fmla="*/ 832 w 565982"/>
              <a:gd name="connsiteY10" fmla="*/ 75 h 1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82" h="128663">
                <a:moveTo>
                  <a:pt x="832" y="75"/>
                </a:moveTo>
                <a:cubicBezTo>
                  <a:pt x="12474" y="-1512"/>
                  <a:pt x="149792" y="22301"/>
                  <a:pt x="205619" y="39763"/>
                </a:cubicBezTo>
                <a:cubicBezTo>
                  <a:pt x="261446" y="57226"/>
                  <a:pt x="332619" y="106702"/>
                  <a:pt x="335794" y="104850"/>
                </a:cubicBezTo>
                <a:cubicBezTo>
                  <a:pt x="338969" y="102998"/>
                  <a:pt x="228108" y="26798"/>
                  <a:pt x="224669" y="28650"/>
                </a:cubicBezTo>
                <a:cubicBezTo>
                  <a:pt x="221230" y="30502"/>
                  <a:pt x="290286" y="99294"/>
                  <a:pt x="315157" y="115963"/>
                </a:cubicBezTo>
                <a:cubicBezTo>
                  <a:pt x="340028" y="132632"/>
                  <a:pt x="332090" y="127605"/>
                  <a:pt x="373894" y="128663"/>
                </a:cubicBezTo>
                <a:lnTo>
                  <a:pt x="565982" y="122313"/>
                </a:lnTo>
                <a:cubicBezTo>
                  <a:pt x="563336" y="120726"/>
                  <a:pt x="414375" y="132367"/>
                  <a:pt x="358019" y="119138"/>
                </a:cubicBezTo>
                <a:cubicBezTo>
                  <a:pt x="301663" y="105909"/>
                  <a:pt x="264886" y="54580"/>
                  <a:pt x="227844" y="42938"/>
                </a:cubicBezTo>
                <a:cubicBezTo>
                  <a:pt x="190802" y="31296"/>
                  <a:pt x="168577" y="55373"/>
                  <a:pt x="135769" y="49288"/>
                </a:cubicBezTo>
                <a:cubicBezTo>
                  <a:pt x="102961" y="43203"/>
                  <a:pt x="-10810" y="1662"/>
                  <a:pt x="83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4511AD5-9910-4EA9-9ECE-703CC78CC2AC}"/>
              </a:ext>
            </a:extLst>
          </p:cNvPr>
          <p:cNvSpPr/>
          <p:nvPr/>
        </p:nvSpPr>
        <p:spPr>
          <a:xfrm>
            <a:off x="358753" y="1287006"/>
            <a:ext cx="187929" cy="92906"/>
          </a:xfrm>
          <a:custGeom>
            <a:avLst/>
            <a:gdLst>
              <a:gd name="connsiteX0" fmla="*/ 22 w 187929"/>
              <a:gd name="connsiteY0" fmla="*/ 9982 h 92906"/>
              <a:gd name="connsiteX1" fmla="*/ 111147 w 187929"/>
              <a:gd name="connsiteY1" fmla="*/ 90944 h 92906"/>
              <a:gd name="connsiteX2" fmla="*/ 134960 w 187929"/>
              <a:gd name="connsiteY2" fmla="*/ 68719 h 92906"/>
              <a:gd name="connsiteX3" fmla="*/ 187347 w 187929"/>
              <a:gd name="connsiteY3" fmla="*/ 78244 h 92906"/>
              <a:gd name="connsiteX4" fmla="*/ 160360 w 187929"/>
              <a:gd name="connsiteY4" fmla="*/ 35382 h 92906"/>
              <a:gd name="connsiteX5" fmla="*/ 119085 w 187929"/>
              <a:gd name="connsiteY5" fmla="*/ 457 h 92906"/>
              <a:gd name="connsiteX6" fmla="*/ 168297 w 187929"/>
              <a:gd name="connsiteY6" fmla="*/ 60782 h 92906"/>
              <a:gd name="connsiteX7" fmla="*/ 142897 w 187929"/>
              <a:gd name="connsiteY7" fmla="*/ 68719 h 92906"/>
              <a:gd name="connsiteX8" fmla="*/ 101622 w 187929"/>
              <a:gd name="connsiteY8" fmla="*/ 83007 h 92906"/>
              <a:gd name="connsiteX9" fmla="*/ 22 w 187929"/>
              <a:gd name="connsiteY9" fmla="*/ 9982 h 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29" h="92906">
                <a:moveTo>
                  <a:pt x="22" y="9982"/>
                </a:moveTo>
                <a:cubicBezTo>
                  <a:pt x="1609" y="11305"/>
                  <a:pt x="88657" y="81155"/>
                  <a:pt x="111147" y="90944"/>
                </a:cubicBezTo>
                <a:cubicBezTo>
                  <a:pt x="133637" y="100733"/>
                  <a:pt x="122260" y="70836"/>
                  <a:pt x="134960" y="68719"/>
                </a:cubicBezTo>
                <a:cubicBezTo>
                  <a:pt x="147660" y="66602"/>
                  <a:pt x="183114" y="83800"/>
                  <a:pt x="187347" y="78244"/>
                </a:cubicBezTo>
                <a:cubicBezTo>
                  <a:pt x="191580" y="72688"/>
                  <a:pt x="171737" y="48346"/>
                  <a:pt x="160360" y="35382"/>
                </a:cubicBezTo>
                <a:cubicBezTo>
                  <a:pt x="148983" y="22418"/>
                  <a:pt x="117762" y="-3776"/>
                  <a:pt x="119085" y="457"/>
                </a:cubicBezTo>
                <a:cubicBezTo>
                  <a:pt x="120408" y="4690"/>
                  <a:pt x="164328" y="49405"/>
                  <a:pt x="168297" y="60782"/>
                </a:cubicBezTo>
                <a:cubicBezTo>
                  <a:pt x="172266" y="72159"/>
                  <a:pt x="154009" y="65015"/>
                  <a:pt x="142897" y="68719"/>
                </a:cubicBezTo>
                <a:cubicBezTo>
                  <a:pt x="131785" y="72423"/>
                  <a:pt x="122259" y="90151"/>
                  <a:pt x="101622" y="83007"/>
                </a:cubicBezTo>
                <a:cubicBezTo>
                  <a:pt x="80985" y="75863"/>
                  <a:pt x="-1565" y="8659"/>
                  <a:pt x="22" y="9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A7F5BFB9-21CB-4C30-A582-9855FA64290E}"/>
              </a:ext>
            </a:extLst>
          </p:cNvPr>
          <p:cNvSpPr/>
          <p:nvPr/>
        </p:nvSpPr>
        <p:spPr>
          <a:xfrm>
            <a:off x="333375" y="1300032"/>
            <a:ext cx="161903" cy="79582"/>
          </a:xfrm>
          <a:custGeom>
            <a:avLst/>
            <a:gdLst>
              <a:gd name="connsiteX0" fmla="*/ 0 w 161903"/>
              <a:gd name="connsiteY0" fmla="*/ 131 h 79582"/>
              <a:gd name="connsiteX1" fmla="*/ 101600 w 161903"/>
              <a:gd name="connsiteY1" fmla="*/ 49343 h 79582"/>
              <a:gd name="connsiteX2" fmla="*/ 160338 w 161903"/>
              <a:gd name="connsiteY2" fmla="*/ 79506 h 79582"/>
              <a:gd name="connsiteX3" fmla="*/ 141288 w 161903"/>
              <a:gd name="connsiteY3" fmla="*/ 57281 h 79582"/>
              <a:gd name="connsiteX4" fmla="*/ 101600 w 161903"/>
              <a:gd name="connsiteY4" fmla="*/ 35056 h 79582"/>
              <a:gd name="connsiteX5" fmla="*/ 0 w 161903"/>
              <a:gd name="connsiteY5" fmla="*/ 131 h 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3" h="79582">
                <a:moveTo>
                  <a:pt x="0" y="131"/>
                </a:moveTo>
                <a:cubicBezTo>
                  <a:pt x="0" y="2512"/>
                  <a:pt x="74877" y="36114"/>
                  <a:pt x="101600" y="49343"/>
                </a:cubicBezTo>
                <a:cubicBezTo>
                  <a:pt x="128323" y="62572"/>
                  <a:pt x="153723" y="78183"/>
                  <a:pt x="160338" y="79506"/>
                </a:cubicBezTo>
                <a:cubicBezTo>
                  <a:pt x="166953" y="80829"/>
                  <a:pt x="151078" y="64689"/>
                  <a:pt x="141288" y="57281"/>
                </a:cubicBezTo>
                <a:cubicBezTo>
                  <a:pt x="131498" y="49873"/>
                  <a:pt x="120915" y="41671"/>
                  <a:pt x="101600" y="35056"/>
                </a:cubicBezTo>
                <a:cubicBezTo>
                  <a:pt x="82285" y="28441"/>
                  <a:pt x="0" y="-2250"/>
                  <a:pt x="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67FCBD2-0483-4123-8209-F12F14FC594C}"/>
              </a:ext>
            </a:extLst>
          </p:cNvPr>
          <p:cNvSpPr/>
          <p:nvPr/>
        </p:nvSpPr>
        <p:spPr>
          <a:xfrm>
            <a:off x="329788" y="1284238"/>
            <a:ext cx="204607" cy="19100"/>
          </a:xfrm>
          <a:custGeom>
            <a:avLst/>
            <a:gdLst>
              <a:gd name="connsiteX0" fmla="*/ 412 w 204607"/>
              <a:gd name="connsiteY0" fmla="*/ 9575 h 19100"/>
              <a:gd name="connsiteX1" fmla="*/ 182975 w 204607"/>
              <a:gd name="connsiteY1" fmla="*/ 50 h 19100"/>
              <a:gd name="connsiteX2" fmla="*/ 195675 w 204607"/>
              <a:gd name="connsiteY2" fmla="*/ 6400 h 19100"/>
              <a:gd name="connsiteX3" fmla="*/ 133762 w 204607"/>
              <a:gd name="connsiteY3" fmla="*/ 19100 h 19100"/>
              <a:gd name="connsiteX4" fmla="*/ 412 w 204607"/>
              <a:gd name="connsiteY4" fmla="*/ 9575 h 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07" h="19100">
                <a:moveTo>
                  <a:pt x="412" y="9575"/>
                </a:moveTo>
                <a:cubicBezTo>
                  <a:pt x="8614" y="6400"/>
                  <a:pt x="150431" y="579"/>
                  <a:pt x="182975" y="50"/>
                </a:cubicBezTo>
                <a:cubicBezTo>
                  <a:pt x="215519" y="-479"/>
                  <a:pt x="203877" y="3225"/>
                  <a:pt x="195675" y="6400"/>
                </a:cubicBezTo>
                <a:cubicBezTo>
                  <a:pt x="187473" y="9575"/>
                  <a:pt x="158633" y="19100"/>
                  <a:pt x="133762" y="19100"/>
                </a:cubicBezTo>
                <a:cubicBezTo>
                  <a:pt x="108891" y="19100"/>
                  <a:pt x="-7790" y="12750"/>
                  <a:pt x="412" y="9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C90F0A2-2409-412E-89E6-3A3D0565F033}"/>
              </a:ext>
            </a:extLst>
          </p:cNvPr>
          <p:cNvSpPr/>
          <p:nvPr/>
        </p:nvSpPr>
        <p:spPr>
          <a:xfrm>
            <a:off x="338092" y="1252303"/>
            <a:ext cx="455927" cy="47861"/>
          </a:xfrm>
          <a:custGeom>
            <a:avLst/>
            <a:gdLst>
              <a:gd name="connsiteX0" fmla="*/ 46 w 455927"/>
              <a:gd name="connsiteY0" fmla="*/ 47860 h 47861"/>
              <a:gd name="connsiteX1" fmla="*/ 98471 w 455927"/>
              <a:gd name="connsiteY1" fmla="*/ 8172 h 47861"/>
              <a:gd name="connsiteX2" fmla="*/ 279446 w 455927"/>
              <a:gd name="connsiteY2" fmla="*/ 24047 h 47861"/>
              <a:gd name="connsiteX3" fmla="*/ 341358 w 455927"/>
              <a:gd name="connsiteY3" fmla="*/ 39922 h 47861"/>
              <a:gd name="connsiteX4" fmla="*/ 455658 w 455927"/>
              <a:gd name="connsiteY4" fmla="*/ 235 h 47861"/>
              <a:gd name="connsiteX5" fmla="*/ 369933 w 455927"/>
              <a:gd name="connsiteY5" fmla="*/ 24047 h 47861"/>
              <a:gd name="connsiteX6" fmla="*/ 269921 w 455927"/>
              <a:gd name="connsiteY6" fmla="*/ 36747 h 47861"/>
              <a:gd name="connsiteX7" fmla="*/ 109583 w 455927"/>
              <a:gd name="connsiteY7" fmla="*/ 9760 h 47861"/>
              <a:gd name="connsiteX8" fmla="*/ 46 w 455927"/>
              <a:gd name="connsiteY8" fmla="*/ 47860 h 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27" h="47861">
                <a:moveTo>
                  <a:pt x="46" y="47860"/>
                </a:moveTo>
                <a:cubicBezTo>
                  <a:pt x="-1806" y="47595"/>
                  <a:pt x="51904" y="12141"/>
                  <a:pt x="98471" y="8172"/>
                </a:cubicBezTo>
                <a:cubicBezTo>
                  <a:pt x="145038" y="4203"/>
                  <a:pt x="238965" y="18755"/>
                  <a:pt x="279446" y="24047"/>
                </a:cubicBezTo>
                <a:cubicBezTo>
                  <a:pt x="319927" y="29339"/>
                  <a:pt x="311989" y="43891"/>
                  <a:pt x="341358" y="39922"/>
                </a:cubicBezTo>
                <a:cubicBezTo>
                  <a:pt x="370727" y="35953"/>
                  <a:pt x="450896" y="2881"/>
                  <a:pt x="455658" y="235"/>
                </a:cubicBezTo>
                <a:cubicBezTo>
                  <a:pt x="460420" y="-2411"/>
                  <a:pt x="400889" y="17962"/>
                  <a:pt x="369933" y="24047"/>
                </a:cubicBezTo>
                <a:cubicBezTo>
                  <a:pt x="338977" y="30132"/>
                  <a:pt x="313313" y="39128"/>
                  <a:pt x="269921" y="36747"/>
                </a:cubicBezTo>
                <a:cubicBezTo>
                  <a:pt x="226529" y="34366"/>
                  <a:pt x="154827" y="8702"/>
                  <a:pt x="109583" y="9760"/>
                </a:cubicBezTo>
                <a:cubicBezTo>
                  <a:pt x="64339" y="10818"/>
                  <a:pt x="1898" y="48125"/>
                  <a:pt x="46" y="4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B4D5B886-10F6-4C14-AFB5-766856EA6294}"/>
              </a:ext>
            </a:extLst>
          </p:cNvPr>
          <p:cNvSpPr/>
          <p:nvPr/>
        </p:nvSpPr>
        <p:spPr>
          <a:xfrm>
            <a:off x="574252" y="1329789"/>
            <a:ext cx="190189" cy="41812"/>
          </a:xfrm>
          <a:custGeom>
            <a:avLst/>
            <a:gdLst>
              <a:gd name="connsiteX0" fmla="*/ 423 w 190189"/>
              <a:gd name="connsiteY0" fmla="*/ 3711 h 41812"/>
              <a:gd name="connsiteX1" fmla="*/ 187748 w 190189"/>
              <a:gd name="connsiteY1" fmla="*/ 41811 h 41812"/>
              <a:gd name="connsiteX2" fmla="*/ 111548 w 190189"/>
              <a:gd name="connsiteY2" fmla="*/ 2124 h 41812"/>
              <a:gd name="connsiteX3" fmla="*/ 176636 w 190189"/>
              <a:gd name="connsiteY3" fmla="*/ 6886 h 41812"/>
              <a:gd name="connsiteX4" fmla="*/ 111548 w 190189"/>
              <a:gd name="connsiteY4" fmla="*/ 19586 h 41812"/>
              <a:gd name="connsiteX5" fmla="*/ 135361 w 190189"/>
              <a:gd name="connsiteY5" fmla="*/ 19586 h 41812"/>
              <a:gd name="connsiteX6" fmla="*/ 423 w 190189"/>
              <a:gd name="connsiteY6" fmla="*/ 3711 h 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89" h="41812">
                <a:moveTo>
                  <a:pt x="423" y="3711"/>
                </a:moveTo>
                <a:cubicBezTo>
                  <a:pt x="9154" y="7415"/>
                  <a:pt x="169227" y="42075"/>
                  <a:pt x="187748" y="41811"/>
                </a:cubicBezTo>
                <a:cubicBezTo>
                  <a:pt x="206269" y="41547"/>
                  <a:pt x="113400" y="7945"/>
                  <a:pt x="111548" y="2124"/>
                </a:cubicBezTo>
                <a:cubicBezTo>
                  <a:pt x="109696" y="-3697"/>
                  <a:pt x="176636" y="3976"/>
                  <a:pt x="176636" y="6886"/>
                </a:cubicBezTo>
                <a:cubicBezTo>
                  <a:pt x="176636" y="9796"/>
                  <a:pt x="118427" y="17469"/>
                  <a:pt x="111548" y="19586"/>
                </a:cubicBezTo>
                <a:cubicBezTo>
                  <a:pt x="104669" y="21703"/>
                  <a:pt x="149913" y="23290"/>
                  <a:pt x="135361" y="19586"/>
                </a:cubicBezTo>
                <a:cubicBezTo>
                  <a:pt x="120809" y="15882"/>
                  <a:pt x="-8308" y="7"/>
                  <a:pt x="423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38B0C98-1AD3-4CE9-8B8B-B17DA3F644B4}"/>
              </a:ext>
            </a:extLst>
          </p:cNvPr>
          <p:cNvSpPr/>
          <p:nvPr/>
        </p:nvSpPr>
        <p:spPr>
          <a:xfrm>
            <a:off x="688532" y="996452"/>
            <a:ext cx="466570" cy="358915"/>
          </a:xfrm>
          <a:custGeom>
            <a:avLst/>
            <a:gdLst>
              <a:gd name="connsiteX0" fmla="*/ 9968 w 466570"/>
              <a:gd name="connsiteY0" fmla="*/ 3673 h 358915"/>
              <a:gd name="connsiteX1" fmla="*/ 167131 w 466570"/>
              <a:gd name="connsiteY1" fmla="*/ 149723 h 358915"/>
              <a:gd name="connsiteX2" fmla="*/ 463993 w 466570"/>
              <a:gd name="connsiteY2" fmla="*/ 357686 h 358915"/>
              <a:gd name="connsiteX3" fmla="*/ 313181 w 466570"/>
              <a:gd name="connsiteY3" fmla="*/ 238623 h 358915"/>
              <a:gd name="connsiteX4" fmla="*/ 346518 w 466570"/>
              <a:gd name="connsiteY4" fmla="*/ 297361 h 358915"/>
              <a:gd name="connsiteX5" fmla="*/ 248093 w 466570"/>
              <a:gd name="connsiteY5" fmla="*/ 181473 h 358915"/>
              <a:gd name="connsiteX6" fmla="*/ 209993 w 466570"/>
              <a:gd name="connsiteY6" fmla="*/ 148136 h 358915"/>
              <a:gd name="connsiteX7" fmla="*/ 35368 w 466570"/>
              <a:gd name="connsiteY7" fmla="*/ 51298 h 358915"/>
              <a:gd name="connsiteX8" fmla="*/ 9968 w 466570"/>
              <a:gd name="connsiteY8" fmla="*/ 3673 h 35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70" h="358915">
                <a:moveTo>
                  <a:pt x="9968" y="3673"/>
                </a:moveTo>
                <a:cubicBezTo>
                  <a:pt x="31928" y="20077"/>
                  <a:pt x="91460" y="90721"/>
                  <a:pt x="167131" y="149723"/>
                </a:cubicBezTo>
                <a:cubicBezTo>
                  <a:pt x="242802" y="208725"/>
                  <a:pt x="439651" y="342869"/>
                  <a:pt x="463993" y="357686"/>
                </a:cubicBezTo>
                <a:cubicBezTo>
                  <a:pt x="488335" y="372503"/>
                  <a:pt x="332760" y="248677"/>
                  <a:pt x="313181" y="238623"/>
                </a:cubicBezTo>
                <a:cubicBezTo>
                  <a:pt x="293602" y="228569"/>
                  <a:pt x="357366" y="306886"/>
                  <a:pt x="346518" y="297361"/>
                </a:cubicBezTo>
                <a:cubicBezTo>
                  <a:pt x="335670" y="287836"/>
                  <a:pt x="270847" y="206344"/>
                  <a:pt x="248093" y="181473"/>
                </a:cubicBezTo>
                <a:cubicBezTo>
                  <a:pt x="225339" y="156602"/>
                  <a:pt x="245447" y="169832"/>
                  <a:pt x="209993" y="148136"/>
                </a:cubicBezTo>
                <a:cubicBezTo>
                  <a:pt x="174539" y="126440"/>
                  <a:pt x="65795" y="72729"/>
                  <a:pt x="35368" y="51298"/>
                </a:cubicBezTo>
                <a:cubicBezTo>
                  <a:pt x="4941" y="29867"/>
                  <a:pt x="-11992" y="-12731"/>
                  <a:pt x="9968" y="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A020026B-390E-4026-8874-2AED2BD5D126}"/>
              </a:ext>
            </a:extLst>
          </p:cNvPr>
          <p:cNvSpPr/>
          <p:nvPr/>
        </p:nvSpPr>
        <p:spPr>
          <a:xfrm>
            <a:off x="844534" y="1289048"/>
            <a:ext cx="178006" cy="153622"/>
          </a:xfrm>
          <a:custGeom>
            <a:avLst/>
            <a:gdLst>
              <a:gd name="connsiteX0" fmla="*/ 16 w 178006"/>
              <a:gd name="connsiteY0" fmla="*/ 46040 h 153622"/>
              <a:gd name="connsiteX1" fmla="*/ 141304 w 178006"/>
              <a:gd name="connsiteY1" fmla="*/ 28577 h 153622"/>
              <a:gd name="connsiteX2" fmla="*/ 177816 w 178006"/>
              <a:gd name="connsiteY2" fmla="*/ 2 h 153622"/>
              <a:gd name="connsiteX3" fmla="*/ 155591 w 178006"/>
              <a:gd name="connsiteY3" fmla="*/ 30165 h 153622"/>
              <a:gd name="connsiteX4" fmla="*/ 154004 w 178006"/>
              <a:gd name="connsiteY4" fmla="*/ 57152 h 153622"/>
              <a:gd name="connsiteX5" fmla="*/ 141304 w 178006"/>
              <a:gd name="connsiteY5" fmla="*/ 147640 h 153622"/>
              <a:gd name="connsiteX6" fmla="*/ 112729 w 178006"/>
              <a:gd name="connsiteY6" fmla="*/ 144465 h 153622"/>
              <a:gd name="connsiteX7" fmla="*/ 38116 w 178006"/>
              <a:gd name="connsiteY7" fmla="*/ 139702 h 153622"/>
              <a:gd name="connsiteX8" fmla="*/ 130191 w 178006"/>
              <a:gd name="connsiteY8" fmla="*/ 111127 h 153622"/>
              <a:gd name="connsiteX9" fmla="*/ 133366 w 178006"/>
              <a:gd name="connsiteY9" fmla="*/ 73027 h 153622"/>
              <a:gd name="connsiteX10" fmla="*/ 150829 w 178006"/>
              <a:gd name="connsiteY10" fmla="*/ 19052 h 153622"/>
              <a:gd name="connsiteX11" fmla="*/ 16 w 178006"/>
              <a:gd name="connsiteY11" fmla="*/ 46040 h 15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06" h="153622">
                <a:moveTo>
                  <a:pt x="16" y="46040"/>
                </a:moveTo>
                <a:cubicBezTo>
                  <a:pt x="-1571" y="47627"/>
                  <a:pt x="111671" y="36250"/>
                  <a:pt x="141304" y="28577"/>
                </a:cubicBezTo>
                <a:cubicBezTo>
                  <a:pt x="170937" y="20904"/>
                  <a:pt x="175435" y="-263"/>
                  <a:pt x="177816" y="2"/>
                </a:cubicBezTo>
                <a:cubicBezTo>
                  <a:pt x="180197" y="267"/>
                  <a:pt x="159560" y="20640"/>
                  <a:pt x="155591" y="30165"/>
                </a:cubicBezTo>
                <a:cubicBezTo>
                  <a:pt x="151622" y="39690"/>
                  <a:pt x="156385" y="37573"/>
                  <a:pt x="154004" y="57152"/>
                </a:cubicBezTo>
                <a:cubicBezTo>
                  <a:pt x="151623" y="76731"/>
                  <a:pt x="148183" y="133088"/>
                  <a:pt x="141304" y="147640"/>
                </a:cubicBezTo>
                <a:cubicBezTo>
                  <a:pt x="134425" y="162192"/>
                  <a:pt x="129927" y="145788"/>
                  <a:pt x="112729" y="144465"/>
                </a:cubicBezTo>
                <a:cubicBezTo>
                  <a:pt x="95531" y="143142"/>
                  <a:pt x="35206" y="145258"/>
                  <a:pt x="38116" y="139702"/>
                </a:cubicBezTo>
                <a:cubicBezTo>
                  <a:pt x="41026" y="134146"/>
                  <a:pt x="114316" y="122240"/>
                  <a:pt x="130191" y="111127"/>
                </a:cubicBezTo>
                <a:cubicBezTo>
                  <a:pt x="146066" y="100015"/>
                  <a:pt x="129926" y="88373"/>
                  <a:pt x="133366" y="73027"/>
                </a:cubicBezTo>
                <a:cubicBezTo>
                  <a:pt x="136806" y="57681"/>
                  <a:pt x="168821" y="25402"/>
                  <a:pt x="150829" y="19052"/>
                </a:cubicBezTo>
                <a:cubicBezTo>
                  <a:pt x="132837" y="12702"/>
                  <a:pt x="1603" y="44453"/>
                  <a:pt x="16" y="46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E8FEADD9-6F64-4ACA-9FA0-9B66A1B7C68A}"/>
              </a:ext>
            </a:extLst>
          </p:cNvPr>
          <p:cNvSpPr/>
          <p:nvPr/>
        </p:nvSpPr>
        <p:spPr>
          <a:xfrm>
            <a:off x="817227" y="1348481"/>
            <a:ext cx="131521" cy="46958"/>
          </a:xfrm>
          <a:custGeom>
            <a:avLst/>
            <a:gdLst>
              <a:gd name="connsiteX0" fmla="*/ 336 w 131521"/>
              <a:gd name="connsiteY0" fmla="*/ 2482 h 46958"/>
              <a:gd name="connsiteX1" fmla="*/ 130511 w 131521"/>
              <a:gd name="connsiteY1" fmla="*/ 4069 h 46958"/>
              <a:gd name="connsiteX2" fmla="*/ 62248 w 131521"/>
              <a:gd name="connsiteY2" fmla="*/ 46932 h 46958"/>
              <a:gd name="connsiteX3" fmla="*/ 90823 w 131521"/>
              <a:gd name="connsiteY3" fmla="*/ 10419 h 46958"/>
              <a:gd name="connsiteX4" fmla="*/ 336 w 131521"/>
              <a:gd name="connsiteY4" fmla="*/ 2482 h 4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21" h="46958">
                <a:moveTo>
                  <a:pt x="336" y="2482"/>
                </a:moveTo>
                <a:cubicBezTo>
                  <a:pt x="6951" y="1424"/>
                  <a:pt x="120192" y="-3339"/>
                  <a:pt x="130511" y="4069"/>
                </a:cubicBezTo>
                <a:cubicBezTo>
                  <a:pt x="140830" y="11477"/>
                  <a:pt x="68863" y="45874"/>
                  <a:pt x="62248" y="46932"/>
                </a:cubicBezTo>
                <a:cubicBezTo>
                  <a:pt x="55633" y="47990"/>
                  <a:pt x="94792" y="17298"/>
                  <a:pt x="90823" y="10419"/>
                </a:cubicBezTo>
                <a:cubicBezTo>
                  <a:pt x="86854" y="3540"/>
                  <a:pt x="-6279" y="3540"/>
                  <a:pt x="336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909C78B-F63B-4C91-8076-BB37BD1BA9AB}"/>
              </a:ext>
            </a:extLst>
          </p:cNvPr>
          <p:cNvSpPr/>
          <p:nvPr/>
        </p:nvSpPr>
        <p:spPr>
          <a:xfrm>
            <a:off x="337701" y="703970"/>
            <a:ext cx="450596" cy="322823"/>
          </a:xfrm>
          <a:custGeom>
            <a:avLst/>
            <a:gdLst>
              <a:gd name="connsiteX0" fmla="*/ 437 w 450596"/>
              <a:gd name="connsiteY0" fmla="*/ 880 h 322823"/>
              <a:gd name="connsiteX1" fmla="*/ 195699 w 450596"/>
              <a:gd name="connsiteY1" fmla="*/ 227893 h 322823"/>
              <a:gd name="connsiteX2" fmla="*/ 290949 w 450596"/>
              <a:gd name="connsiteY2" fmla="*/ 300918 h 322823"/>
              <a:gd name="connsiteX3" fmla="*/ 389374 w 450596"/>
              <a:gd name="connsiteY3" fmla="*/ 302505 h 322823"/>
              <a:gd name="connsiteX4" fmla="*/ 449699 w 450596"/>
              <a:gd name="connsiteY4" fmla="*/ 316793 h 322823"/>
              <a:gd name="connsiteX5" fmla="*/ 414774 w 450596"/>
              <a:gd name="connsiteY5" fmla="*/ 313618 h 322823"/>
              <a:gd name="connsiteX6" fmla="*/ 278249 w 450596"/>
              <a:gd name="connsiteY6" fmla="*/ 310443 h 322823"/>
              <a:gd name="connsiteX7" fmla="*/ 146487 w 450596"/>
              <a:gd name="connsiteY7" fmla="*/ 154868 h 322823"/>
              <a:gd name="connsiteX8" fmla="*/ 437 w 450596"/>
              <a:gd name="connsiteY8" fmla="*/ 880 h 32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6" h="322823">
                <a:moveTo>
                  <a:pt x="437" y="880"/>
                </a:moveTo>
                <a:cubicBezTo>
                  <a:pt x="8639" y="13051"/>
                  <a:pt x="147280" y="177887"/>
                  <a:pt x="195699" y="227893"/>
                </a:cubicBezTo>
                <a:cubicBezTo>
                  <a:pt x="244118" y="277899"/>
                  <a:pt x="258670" y="288483"/>
                  <a:pt x="290949" y="300918"/>
                </a:cubicBezTo>
                <a:cubicBezTo>
                  <a:pt x="323228" y="313353"/>
                  <a:pt x="362916" y="299859"/>
                  <a:pt x="389374" y="302505"/>
                </a:cubicBezTo>
                <a:cubicBezTo>
                  <a:pt x="415832" y="305151"/>
                  <a:pt x="445466" y="314941"/>
                  <a:pt x="449699" y="316793"/>
                </a:cubicBezTo>
                <a:cubicBezTo>
                  <a:pt x="453932" y="318645"/>
                  <a:pt x="443349" y="314676"/>
                  <a:pt x="414774" y="313618"/>
                </a:cubicBezTo>
                <a:cubicBezTo>
                  <a:pt x="386199" y="312560"/>
                  <a:pt x="322963" y="336901"/>
                  <a:pt x="278249" y="310443"/>
                </a:cubicBezTo>
                <a:cubicBezTo>
                  <a:pt x="233535" y="283985"/>
                  <a:pt x="191466" y="203816"/>
                  <a:pt x="146487" y="154868"/>
                </a:cubicBezTo>
                <a:cubicBezTo>
                  <a:pt x="101508" y="105920"/>
                  <a:pt x="-7765" y="-11291"/>
                  <a:pt x="437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CF94AB1-BC86-4B43-BA64-14EA6F5778E2}"/>
              </a:ext>
            </a:extLst>
          </p:cNvPr>
          <p:cNvSpPr/>
          <p:nvPr/>
        </p:nvSpPr>
        <p:spPr>
          <a:xfrm>
            <a:off x="280674" y="664825"/>
            <a:ext cx="282889" cy="519752"/>
          </a:xfrm>
          <a:custGeom>
            <a:avLst/>
            <a:gdLst>
              <a:gd name="connsiteX0" fmla="*/ 14601 w 282889"/>
              <a:gd name="connsiteY0" fmla="*/ 338 h 519752"/>
              <a:gd name="connsiteX1" fmla="*/ 314 w 282889"/>
              <a:gd name="connsiteY1" fmla="*/ 84475 h 519752"/>
              <a:gd name="connsiteX2" fmla="*/ 27301 w 282889"/>
              <a:gd name="connsiteY2" fmla="*/ 114638 h 519752"/>
              <a:gd name="connsiteX3" fmla="*/ 184464 w 282889"/>
              <a:gd name="connsiteY3" fmla="*/ 335300 h 519752"/>
              <a:gd name="connsiteX4" fmla="*/ 205101 w 282889"/>
              <a:gd name="connsiteY4" fmla="*/ 317838 h 519752"/>
              <a:gd name="connsiteX5" fmla="*/ 244789 w 282889"/>
              <a:gd name="connsiteY5" fmla="*/ 344825 h 519752"/>
              <a:gd name="connsiteX6" fmla="*/ 265426 w 282889"/>
              <a:gd name="connsiteY6" fmla="*/ 478175 h 519752"/>
              <a:gd name="connsiteX7" fmla="*/ 282889 w 282889"/>
              <a:gd name="connsiteY7" fmla="*/ 519450 h 519752"/>
              <a:gd name="connsiteX8" fmla="*/ 265426 w 282889"/>
              <a:gd name="connsiteY8" fmla="*/ 462300 h 519752"/>
              <a:gd name="connsiteX9" fmla="*/ 208276 w 282889"/>
              <a:gd name="connsiteY9" fmla="*/ 340063 h 519752"/>
              <a:gd name="connsiteX10" fmla="*/ 152714 w 282889"/>
              <a:gd name="connsiteY10" fmla="*/ 249575 h 519752"/>
              <a:gd name="connsiteX11" fmla="*/ 44764 w 282889"/>
              <a:gd name="connsiteY11" fmla="*/ 119400 h 519752"/>
              <a:gd name="connsiteX12" fmla="*/ 14601 w 282889"/>
              <a:gd name="connsiteY12" fmla="*/ 338 h 51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89" h="519752">
                <a:moveTo>
                  <a:pt x="14601" y="338"/>
                </a:moveTo>
                <a:cubicBezTo>
                  <a:pt x="7193" y="-5483"/>
                  <a:pt x="-1803" y="65425"/>
                  <a:pt x="314" y="84475"/>
                </a:cubicBezTo>
                <a:cubicBezTo>
                  <a:pt x="2431" y="103525"/>
                  <a:pt x="-3390" y="72834"/>
                  <a:pt x="27301" y="114638"/>
                </a:cubicBezTo>
                <a:cubicBezTo>
                  <a:pt x="57992" y="156442"/>
                  <a:pt x="154831" y="301433"/>
                  <a:pt x="184464" y="335300"/>
                </a:cubicBezTo>
                <a:cubicBezTo>
                  <a:pt x="214097" y="369167"/>
                  <a:pt x="195047" y="316251"/>
                  <a:pt x="205101" y="317838"/>
                </a:cubicBezTo>
                <a:cubicBezTo>
                  <a:pt x="215155" y="319425"/>
                  <a:pt x="234735" y="318102"/>
                  <a:pt x="244789" y="344825"/>
                </a:cubicBezTo>
                <a:cubicBezTo>
                  <a:pt x="254843" y="371548"/>
                  <a:pt x="259076" y="449071"/>
                  <a:pt x="265426" y="478175"/>
                </a:cubicBezTo>
                <a:cubicBezTo>
                  <a:pt x="271776" y="507279"/>
                  <a:pt x="282889" y="522096"/>
                  <a:pt x="282889" y="519450"/>
                </a:cubicBezTo>
                <a:cubicBezTo>
                  <a:pt x="282889" y="516804"/>
                  <a:pt x="277861" y="492198"/>
                  <a:pt x="265426" y="462300"/>
                </a:cubicBezTo>
                <a:cubicBezTo>
                  <a:pt x="252991" y="432402"/>
                  <a:pt x="227061" y="375517"/>
                  <a:pt x="208276" y="340063"/>
                </a:cubicBezTo>
                <a:cubicBezTo>
                  <a:pt x="189491" y="304609"/>
                  <a:pt x="179966" y="286352"/>
                  <a:pt x="152714" y="249575"/>
                </a:cubicBezTo>
                <a:cubicBezTo>
                  <a:pt x="125462" y="212798"/>
                  <a:pt x="68841" y="155648"/>
                  <a:pt x="44764" y="119400"/>
                </a:cubicBezTo>
                <a:cubicBezTo>
                  <a:pt x="20687" y="83152"/>
                  <a:pt x="22009" y="6159"/>
                  <a:pt x="14601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0A76FF-0528-47E5-B2E4-36F218563257}"/>
              </a:ext>
            </a:extLst>
          </p:cNvPr>
          <p:cNvSpPr/>
          <p:nvPr/>
        </p:nvSpPr>
        <p:spPr>
          <a:xfrm>
            <a:off x="577526" y="1162031"/>
            <a:ext cx="205303" cy="101753"/>
          </a:xfrm>
          <a:custGeom>
            <a:avLst/>
            <a:gdLst>
              <a:gd name="connsiteX0" fmla="*/ 324 w 205303"/>
              <a:gd name="connsiteY0" fmla="*/ 34944 h 101753"/>
              <a:gd name="connsiteX1" fmla="*/ 93987 w 205303"/>
              <a:gd name="connsiteY1" fmla="*/ 30182 h 101753"/>
              <a:gd name="connsiteX2" fmla="*/ 192412 w 205303"/>
              <a:gd name="connsiteY2" fmla="*/ 47644 h 101753"/>
              <a:gd name="connsiteX3" fmla="*/ 201937 w 205303"/>
              <a:gd name="connsiteY3" fmla="*/ 101619 h 101753"/>
              <a:gd name="connsiteX4" fmla="*/ 171774 w 205303"/>
              <a:gd name="connsiteY4" fmla="*/ 30182 h 101753"/>
              <a:gd name="connsiteX5" fmla="*/ 152724 w 205303"/>
              <a:gd name="connsiteY5" fmla="*/ 19 h 101753"/>
              <a:gd name="connsiteX6" fmla="*/ 127324 w 205303"/>
              <a:gd name="connsiteY6" fmla="*/ 25419 h 101753"/>
              <a:gd name="connsiteX7" fmla="*/ 324 w 205303"/>
              <a:gd name="connsiteY7" fmla="*/ 34944 h 10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03" h="101753">
                <a:moveTo>
                  <a:pt x="324" y="34944"/>
                </a:moveTo>
                <a:cubicBezTo>
                  <a:pt x="-5232" y="35738"/>
                  <a:pt x="61972" y="28065"/>
                  <a:pt x="93987" y="30182"/>
                </a:cubicBezTo>
                <a:cubicBezTo>
                  <a:pt x="126002" y="32299"/>
                  <a:pt x="174420" y="35738"/>
                  <a:pt x="192412" y="47644"/>
                </a:cubicBezTo>
                <a:cubicBezTo>
                  <a:pt x="210404" y="59550"/>
                  <a:pt x="205377" y="104529"/>
                  <a:pt x="201937" y="101619"/>
                </a:cubicBezTo>
                <a:cubicBezTo>
                  <a:pt x="198497" y="98709"/>
                  <a:pt x="179976" y="47115"/>
                  <a:pt x="171774" y="30182"/>
                </a:cubicBezTo>
                <a:cubicBezTo>
                  <a:pt x="163572" y="13249"/>
                  <a:pt x="160132" y="813"/>
                  <a:pt x="152724" y="19"/>
                </a:cubicBezTo>
                <a:cubicBezTo>
                  <a:pt x="145316" y="-775"/>
                  <a:pt x="152195" y="22773"/>
                  <a:pt x="127324" y="25419"/>
                </a:cubicBezTo>
                <a:cubicBezTo>
                  <a:pt x="102453" y="28065"/>
                  <a:pt x="5880" y="34150"/>
                  <a:pt x="324" y="34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A64395E-30D2-4D57-94A9-5F61F7A84AEB}"/>
              </a:ext>
            </a:extLst>
          </p:cNvPr>
          <p:cNvSpPr/>
          <p:nvPr/>
        </p:nvSpPr>
        <p:spPr>
          <a:xfrm>
            <a:off x="55426" y="949170"/>
            <a:ext cx="192306" cy="97676"/>
          </a:xfrm>
          <a:custGeom>
            <a:avLst/>
            <a:gdLst>
              <a:gd name="connsiteX0" fmla="*/ 137 w 192306"/>
              <a:gd name="connsiteY0" fmla="*/ 155 h 97676"/>
              <a:gd name="connsiteX1" fmla="*/ 73162 w 192306"/>
              <a:gd name="connsiteY1" fmla="*/ 73180 h 97676"/>
              <a:gd name="connsiteX2" fmla="*/ 192224 w 192306"/>
              <a:gd name="connsiteY2" fmla="*/ 77943 h 97676"/>
              <a:gd name="connsiteX3" fmla="*/ 90624 w 192306"/>
              <a:gd name="connsiteY3" fmla="*/ 95405 h 97676"/>
              <a:gd name="connsiteX4" fmla="*/ 137 w 192306"/>
              <a:gd name="connsiteY4" fmla="*/ 155 h 9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06" h="97676">
                <a:moveTo>
                  <a:pt x="137" y="155"/>
                </a:moveTo>
                <a:cubicBezTo>
                  <a:pt x="-2773" y="-3549"/>
                  <a:pt x="41148" y="60215"/>
                  <a:pt x="73162" y="73180"/>
                </a:cubicBezTo>
                <a:cubicBezTo>
                  <a:pt x="105176" y="86145"/>
                  <a:pt x="189314" y="74239"/>
                  <a:pt x="192224" y="77943"/>
                </a:cubicBezTo>
                <a:cubicBezTo>
                  <a:pt x="195134" y="81647"/>
                  <a:pt x="120522" y="104930"/>
                  <a:pt x="90624" y="95405"/>
                </a:cubicBezTo>
                <a:cubicBezTo>
                  <a:pt x="60726" y="85880"/>
                  <a:pt x="3047" y="3859"/>
                  <a:pt x="13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539086CC-93CE-4654-B43E-83F649B1E74C}"/>
              </a:ext>
            </a:extLst>
          </p:cNvPr>
          <p:cNvSpPr/>
          <p:nvPr/>
        </p:nvSpPr>
        <p:spPr>
          <a:xfrm>
            <a:off x="250543" y="1032313"/>
            <a:ext cx="344431" cy="128188"/>
          </a:xfrm>
          <a:custGeom>
            <a:avLst/>
            <a:gdLst>
              <a:gd name="connsiteX0" fmla="*/ 282 w 344431"/>
              <a:gd name="connsiteY0" fmla="*/ 4325 h 128188"/>
              <a:gd name="connsiteX1" fmla="*/ 65370 w 344431"/>
              <a:gd name="connsiteY1" fmla="*/ 15437 h 128188"/>
              <a:gd name="connsiteX2" fmla="*/ 333657 w 344431"/>
              <a:gd name="connsiteY2" fmla="*/ 123387 h 128188"/>
              <a:gd name="connsiteX3" fmla="*/ 278095 w 344431"/>
              <a:gd name="connsiteY3" fmla="*/ 101162 h 128188"/>
              <a:gd name="connsiteX4" fmla="*/ 152682 w 344431"/>
              <a:gd name="connsiteY4" fmla="*/ 28137 h 128188"/>
              <a:gd name="connsiteX5" fmla="*/ 206657 w 344431"/>
              <a:gd name="connsiteY5" fmla="*/ 50362 h 128188"/>
              <a:gd name="connsiteX6" fmla="*/ 79657 w 344431"/>
              <a:gd name="connsiteY6" fmla="*/ 4325 h 128188"/>
              <a:gd name="connsiteX7" fmla="*/ 282 w 344431"/>
              <a:gd name="connsiteY7" fmla="*/ 4325 h 12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431" h="128188">
                <a:moveTo>
                  <a:pt x="282" y="4325"/>
                </a:moveTo>
                <a:cubicBezTo>
                  <a:pt x="-2099" y="6177"/>
                  <a:pt x="9808" y="-4407"/>
                  <a:pt x="65370" y="15437"/>
                </a:cubicBezTo>
                <a:cubicBezTo>
                  <a:pt x="120933" y="35281"/>
                  <a:pt x="333657" y="123387"/>
                  <a:pt x="333657" y="123387"/>
                </a:cubicBezTo>
                <a:cubicBezTo>
                  <a:pt x="369111" y="137675"/>
                  <a:pt x="308257" y="117037"/>
                  <a:pt x="278095" y="101162"/>
                </a:cubicBezTo>
                <a:cubicBezTo>
                  <a:pt x="247933" y="85287"/>
                  <a:pt x="164588" y="36604"/>
                  <a:pt x="152682" y="28137"/>
                </a:cubicBezTo>
                <a:cubicBezTo>
                  <a:pt x="140776" y="19670"/>
                  <a:pt x="218828" y="54331"/>
                  <a:pt x="206657" y="50362"/>
                </a:cubicBezTo>
                <a:cubicBezTo>
                  <a:pt x="194486" y="46393"/>
                  <a:pt x="111671" y="13056"/>
                  <a:pt x="79657" y="4325"/>
                </a:cubicBezTo>
                <a:cubicBezTo>
                  <a:pt x="47643" y="-4406"/>
                  <a:pt x="2663" y="2473"/>
                  <a:pt x="282" y="4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403B6EB-54D9-4F66-A1CF-C22E46529F3F}"/>
              </a:ext>
            </a:extLst>
          </p:cNvPr>
          <p:cNvSpPr/>
          <p:nvPr/>
        </p:nvSpPr>
        <p:spPr>
          <a:xfrm>
            <a:off x="47563" y="930253"/>
            <a:ext cx="197319" cy="62456"/>
          </a:xfrm>
          <a:custGeom>
            <a:avLst/>
            <a:gdLst>
              <a:gd name="connsiteX0" fmla="*/ 62 w 197319"/>
              <a:gd name="connsiteY0" fmla="*/ 15897 h 62456"/>
              <a:gd name="connsiteX1" fmla="*/ 100075 w 197319"/>
              <a:gd name="connsiteY1" fmla="*/ 60347 h 62456"/>
              <a:gd name="connsiteX2" fmla="*/ 193737 w 197319"/>
              <a:gd name="connsiteY2" fmla="*/ 52410 h 62456"/>
              <a:gd name="connsiteX3" fmla="*/ 177862 w 197319"/>
              <a:gd name="connsiteY3" fmla="*/ 27010 h 62456"/>
              <a:gd name="connsiteX4" fmla="*/ 177862 w 197319"/>
              <a:gd name="connsiteY4" fmla="*/ 6372 h 62456"/>
              <a:gd name="connsiteX5" fmla="*/ 55625 w 197319"/>
              <a:gd name="connsiteY5" fmla="*/ 22 h 62456"/>
              <a:gd name="connsiteX6" fmla="*/ 139762 w 197319"/>
              <a:gd name="connsiteY6" fmla="*/ 7960 h 62456"/>
              <a:gd name="connsiteX7" fmla="*/ 174687 w 197319"/>
              <a:gd name="connsiteY7" fmla="*/ 39710 h 62456"/>
              <a:gd name="connsiteX8" fmla="*/ 149287 w 197319"/>
              <a:gd name="connsiteY8" fmla="*/ 39710 h 62456"/>
              <a:gd name="connsiteX9" fmla="*/ 85787 w 197319"/>
              <a:gd name="connsiteY9" fmla="*/ 53997 h 62456"/>
              <a:gd name="connsiteX10" fmla="*/ 62 w 197319"/>
              <a:gd name="connsiteY10" fmla="*/ 15897 h 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319" h="62456">
                <a:moveTo>
                  <a:pt x="62" y="15897"/>
                </a:moveTo>
                <a:cubicBezTo>
                  <a:pt x="2443" y="16955"/>
                  <a:pt x="67796" y="54261"/>
                  <a:pt x="100075" y="60347"/>
                </a:cubicBezTo>
                <a:cubicBezTo>
                  <a:pt x="132354" y="66433"/>
                  <a:pt x="180772" y="57966"/>
                  <a:pt x="193737" y="52410"/>
                </a:cubicBezTo>
                <a:cubicBezTo>
                  <a:pt x="206702" y="46854"/>
                  <a:pt x="180508" y="34683"/>
                  <a:pt x="177862" y="27010"/>
                </a:cubicBezTo>
                <a:cubicBezTo>
                  <a:pt x="175216" y="19337"/>
                  <a:pt x="198235" y="10870"/>
                  <a:pt x="177862" y="6372"/>
                </a:cubicBezTo>
                <a:cubicBezTo>
                  <a:pt x="157489" y="1874"/>
                  <a:pt x="61975" y="-243"/>
                  <a:pt x="55625" y="22"/>
                </a:cubicBezTo>
                <a:cubicBezTo>
                  <a:pt x="49275" y="287"/>
                  <a:pt x="119918" y="1345"/>
                  <a:pt x="139762" y="7960"/>
                </a:cubicBezTo>
                <a:cubicBezTo>
                  <a:pt x="159606" y="14575"/>
                  <a:pt x="173100" y="34418"/>
                  <a:pt x="174687" y="39710"/>
                </a:cubicBezTo>
                <a:cubicBezTo>
                  <a:pt x="176274" y="45002"/>
                  <a:pt x="164104" y="37329"/>
                  <a:pt x="149287" y="39710"/>
                </a:cubicBezTo>
                <a:cubicBezTo>
                  <a:pt x="134470" y="42091"/>
                  <a:pt x="107747" y="55849"/>
                  <a:pt x="85787" y="53997"/>
                </a:cubicBezTo>
                <a:cubicBezTo>
                  <a:pt x="63827" y="52145"/>
                  <a:pt x="-2319" y="14839"/>
                  <a:pt x="62" y="15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FF95137-7078-43B9-A786-5775DBCEF9F2}"/>
              </a:ext>
            </a:extLst>
          </p:cNvPr>
          <p:cNvSpPr/>
          <p:nvPr/>
        </p:nvSpPr>
        <p:spPr>
          <a:xfrm>
            <a:off x="48011" y="928684"/>
            <a:ext cx="112400" cy="65150"/>
          </a:xfrm>
          <a:custGeom>
            <a:avLst/>
            <a:gdLst>
              <a:gd name="connsiteX0" fmla="*/ 112327 w 112400"/>
              <a:gd name="connsiteY0" fmla="*/ 65091 h 65150"/>
              <a:gd name="connsiteX1" fmla="*/ 15489 w 112400"/>
              <a:gd name="connsiteY1" fmla="*/ 28579 h 65150"/>
              <a:gd name="connsiteX2" fmla="*/ 9139 w 112400"/>
              <a:gd name="connsiteY2" fmla="*/ 20641 h 65150"/>
              <a:gd name="connsiteX3" fmla="*/ 104389 w 112400"/>
              <a:gd name="connsiteY3" fmla="*/ 4 h 65150"/>
              <a:gd name="connsiteX4" fmla="*/ 32952 w 112400"/>
              <a:gd name="connsiteY4" fmla="*/ 19054 h 65150"/>
              <a:gd name="connsiteX5" fmla="*/ 112327 w 112400"/>
              <a:gd name="connsiteY5" fmla="*/ 65091 h 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00" h="65150">
                <a:moveTo>
                  <a:pt x="112327" y="65091"/>
                </a:moveTo>
                <a:cubicBezTo>
                  <a:pt x="109417" y="66678"/>
                  <a:pt x="32687" y="35987"/>
                  <a:pt x="15489" y="28579"/>
                </a:cubicBezTo>
                <a:cubicBezTo>
                  <a:pt x="-1709" y="21171"/>
                  <a:pt x="-5678" y="25404"/>
                  <a:pt x="9139" y="20641"/>
                </a:cubicBezTo>
                <a:cubicBezTo>
                  <a:pt x="23956" y="15878"/>
                  <a:pt x="100420" y="268"/>
                  <a:pt x="104389" y="4"/>
                </a:cubicBezTo>
                <a:cubicBezTo>
                  <a:pt x="108358" y="-260"/>
                  <a:pt x="35598" y="10852"/>
                  <a:pt x="32952" y="19054"/>
                </a:cubicBezTo>
                <a:cubicBezTo>
                  <a:pt x="30306" y="27256"/>
                  <a:pt x="115237" y="63504"/>
                  <a:pt x="112327" y="65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0A559A6-67D3-46FB-AA38-D2A0384C54BF}"/>
              </a:ext>
            </a:extLst>
          </p:cNvPr>
          <p:cNvSpPr/>
          <p:nvPr/>
        </p:nvSpPr>
        <p:spPr>
          <a:xfrm>
            <a:off x="117352" y="991161"/>
            <a:ext cx="179546" cy="18527"/>
          </a:xfrm>
          <a:custGeom>
            <a:avLst/>
            <a:gdLst>
              <a:gd name="connsiteX0" fmla="*/ 123 w 179546"/>
              <a:gd name="connsiteY0" fmla="*/ 5789 h 18527"/>
              <a:gd name="connsiteX1" fmla="*/ 85848 w 179546"/>
              <a:gd name="connsiteY1" fmla="*/ 18489 h 18527"/>
              <a:gd name="connsiteX2" fmla="*/ 179511 w 179546"/>
              <a:gd name="connsiteY2" fmla="*/ 1027 h 18527"/>
              <a:gd name="connsiteX3" fmla="*/ 96961 w 179546"/>
              <a:gd name="connsiteY3" fmla="*/ 2614 h 18527"/>
              <a:gd name="connsiteX4" fmla="*/ 104898 w 179546"/>
              <a:gd name="connsiteY4" fmla="*/ 7377 h 18527"/>
              <a:gd name="connsiteX5" fmla="*/ 123 w 179546"/>
              <a:gd name="connsiteY5" fmla="*/ 5789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46" h="18527">
                <a:moveTo>
                  <a:pt x="123" y="5789"/>
                </a:moveTo>
                <a:cubicBezTo>
                  <a:pt x="-3052" y="7641"/>
                  <a:pt x="55950" y="19283"/>
                  <a:pt x="85848" y="18489"/>
                </a:cubicBezTo>
                <a:cubicBezTo>
                  <a:pt x="115746" y="17695"/>
                  <a:pt x="177659" y="3673"/>
                  <a:pt x="179511" y="1027"/>
                </a:cubicBezTo>
                <a:cubicBezTo>
                  <a:pt x="181363" y="-1619"/>
                  <a:pt x="109396" y="1556"/>
                  <a:pt x="96961" y="2614"/>
                </a:cubicBezTo>
                <a:cubicBezTo>
                  <a:pt x="84526" y="3672"/>
                  <a:pt x="118127" y="7112"/>
                  <a:pt x="104898" y="7377"/>
                </a:cubicBezTo>
                <a:cubicBezTo>
                  <a:pt x="91669" y="7642"/>
                  <a:pt x="3298" y="3937"/>
                  <a:pt x="123" y="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F91F046-E162-4392-820A-6F3EFEBB60AC}"/>
              </a:ext>
            </a:extLst>
          </p:cNvPr>
          <p:cNvSpPr/>
          <p:nvPr/>
        </p:nvSpPr>
        <p:spPr>
          <a:xfrm>
            <a:off x="153852" y="924813"/>
            <a:ext cx="320814" cy="102629"/>
          </a:xfrm>
          <a:custGeom>
            <a:avLst/>
            <a:gdLst>
              <a:gd name="connsiteX0" fmla="*/ 136 w 320814"/>
              <a:gd name="connsiteY0" fmla="*/ 700 h 102629"/>
              <a:gd name="connsiteX1" fmla="*/ 152536 w 320814"/>
              <a:gd name="connsiteY1" fmla="*/ 18162 h 102629"/>
              <a:gd name="connsiteX2" fmla="*/ 217623 w 320814"/>
              <a:gd name="connsiteY2" fmla="*/ 76900 h 102629"/>
              <a:gd name="connsiteX3" fmla="*/ 162061 w 320814"/>
              <a:gd name="connsiteY3" fmla="*/ 26100 h 102629"/>
              <a:gd name="connsiteX4" fmla="*/ 204923 w 320814"/>
              <a:gd name="connsiteY4" fmla="*/ 64200 h 102629"/>
              <a:gd name="connsiteX5" fmla="*/ 244611 w 320814"/>
              <a:gd name="connsiteY5" fmla="*/ 65787 h 102629"/>
              <a:gd name="connsiteX6" fmla="*/ 320811 w 320814"/>
              <a:gd name="connsiteY6" fmla="*/ 102300 h 102629"/>
              <a:gd name="connsiteX7" fmla="*/ 241436 w 320814"/>
              <a:gd name="connsiteY7" fmla="*/ 83250 h 102629"/>
              <a:gd name="connsiteX8" fmla="*/ 204923 w 320814"/>
              <a:gd name="connsiteY8" fmla="*/ 73725 h 102629"/>
              <a:gd name="connsiteX9" fmla="*/ 181111 w 320814"/>
              <a:gd name="connsiteY9" fmla="*/ 37212 h 102629"/>
              <a:gd name="connsiteX10" fmla="*/ 136 w 320814"/>
              <a:gd name="connsiteY10" fmla="*/ 700 h 1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814" h="102629">
                <a:moveTo>
                  <a:pt x="136" y="700"/>
                </a:moveTo>
                <a:cubicBezTo>
                  <a:pt x="-4626" y="-2475"/>
                  <a:pt x="116288" y="5462"/>
                  <a:pt x="152536" y="18162"/>
                </a:cubicBezTo>
                <a:cubicBezTo>
                  <a:pt x="188784" y="30862"/>
                  <a:pt x="216036" y="75577"/>
                  <a:pt x="217623" y="76900"/>
                </a:cubicBezTo>
                <a:cubicBezTo>
                  <a:pt x="219210" y="78223"/>
                  <a:pt x="164178" y="28217"/>
                  <a:pt x="162061" y="26100"/>
                </a:cubicBezTo>
                <a:cubicBezTo>
                  <a:pt x="159944" y="23983"/>
                  <a:pt x="191165" y="57586"/>
                  <a:pt x="204923" y="64200"/>
                </a:cubicBezTo>
                <a:cubicBezTo>
                  <a:pt x="218681" y="70814"/>
                  <a:pt x="225296" y="59437"/>
                  <a:pt x="244611" y="65787"/>
                </a:cubicBezTo>
                <a:cubicBezTo>
                  <a:pt x="263926" y="72137"/>
                  <a:pt x="321340" y="99390"/>
                  <a:pt x="320811" y="102300"/>
                </a:cubicBezTo>
                <a:cubicBezTo>
                  <a:pt x="320282" y="105211"/>
                  <a:pt x="260751" y="88012"/>
                  <a:pt x="241436" y="83250"/>
                </a:cubicBezTo>
                <a:cubicBezTo>
                  <a:pt x="222121" y="78488"/>
                  <a:pt x="214977" y="81398"/>
                  <a:pt x="204923" y="73725"/>
                </a:cubicBezTo>
                <a:cubicBezTo>
                  <a:pt x="194869" y="66052"/>
                  <a:pt x="214978" y="47795"/>
                  <a:pt x="181111" y="37212"/>
                </a:cubicBezTo>
                <a:cubicBezTo>
                  <a:pt x="147244" y="26629"/>
                  <a:pt x="4898" y="3875"/>
                  <a:pt x="136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8C38F500-CE0B-438D-8F91-FC9A729E7F73}"/>
              </a:ext>
            </a:extLst>
          </p:cNvPr>
          <p:cNvSpPr/>
          <p:nvPr/>
        </p:nvSpPr>
        <p:spPr>
          <a:xfrm>
            <a:off x="31188" y="972388"/>
            <a:ext cx="642510" cy="294364"/>
          </a:xfrm>
          <a:custGeom>
            <a:avLst/>
            <a:gdLst>
              <a:gd name="connsiteX0" fmla="*/ 6912 w 642510"/>
              <a:gd name="connsiteY0" fmla="*/ 750 h 294364"/>
              <a:gd name="connsiteX1" fmla="*/ 195825 w 642510"/>
              <a:gd name="connsiteY1" fmla="*/ 80125 h 294364"/>
              <a:gd name="connsiteX2" fmla="*/ 202175 w 642510"/>
              <a:gd name="connsiteY2" fmla="*/ 107112 h 294364"/>
              <a:gd name="connsiteX3" fmla="*/ 264087 w 642510"/>
              <a:gd name="connsiteY3" fmla="*/ 115050 h 294364"/>
              <a:gd name="connsiteX4" fmla="*/ 489512 w 642510"/>
              <a:gd name="connsiteY4" fmla="*/ 199187 h 294364"/>
              <a:gd name="connsiteX5" fmla="*/ 611750 w 642510"/>
              <a:gd name="connsiteY5" fmla="*/ 281737 h 294364"/>
              <a:gd name="connsiteX6" fmla="*/ 640325 w 642510"/>
              <a:gd name="connsiteY6" fmla="*/ 288087 h 294364"/>
              <a:gd name="connsiteX7" fmla="*/ 568887 w 642510"/>
              <a:gd name="connsiteY7" fmla="*/ 223000 h 294364"/>
              <a:gd name="connsiteX8" fmla="*/ 216462 w 642510"/>
              <a:gd name="connsiteY8" fmla="*/ 84887 h 294364"/>
              <a:gd name="connsiteX9" fmla="*/ 54537 w 642510"/>
              <a:gd name="connsiteY9" fmla="*/ 42025 h 294364"/>
              <a:gd name="connsiteX10" fmla="*/ 6912 w 642510"/>
              <a:gd name="connsiteY10" fmla="*/ 750 h 2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510" h="294364">
                <a:moveTo>
                  <a:pt x="6912" y="750"/>
                </a:moveTo>
                <a:cubicBezTo>
                  <a:pt x="30460" y="7100"/>
                  <a:pt x="163281" y="62398"/>
                  <a:pt x="195825" y="80125"/>
                </a:cubicBezTo>
                <a:cubicBezTo>
                  <a:pt x="228369" y="97852"/>
                  <a:pt x="190798" y="101291"/>
                  <a:pt x="202175" y="107112"/>
                </a:cubicBezTo>
                <a:cubicBezTo>
                  <a:pt x="213552" y="112933"/>
                  <a:pt x="216198" y="99704"/>
                  <a:pt x="264087" y="115050"/>
                </a:cubicBezTo>
                <a:cubicBezTo>
                  <a:pt x="311977" y="130396"/>
                  <a:pt x="431568" y="171406"/>
                  <a:pt x="489512" y="199187"/>
                </a:cubicBezTo>
                <a:cubicBezTo>
                  <a:pt x="547456" y="226968"/>
                  <a:pt x="586615" y="266920"/>
                  <a:pt x="611750" y="281737"/>
                </a:cubicBezTo>
                <a:cubicBezTo>
                  <a:pt x="636885" y="296554"/>
                  <a:pt x="647469" y="297876"/>
                  <a:pt x="640325" y="288087"/>
                </a:cubicBezTo>
                <a:cubicBezTo>
                  <a:pt x="633181" y="278298"/>
                  <a:pt x="639531" y="256867"/>
                  <a:pt x="568887" y="223000"/>
                </a:cubicBezTo>
                <a:cubicBezTo>
                  <a:pt x="498243" y="189133"/>
                  <a:pt x="302187" y="115050"/>
                  <a:pt x="216462" y="84887"/>
                </a:cubicBezTo>
                <a:cubicBezTo>
                  <a:pt x="130737" y="54725"/>
                  <a:pt x="83906" y="53931"/>
                  <a:pt x="54537" y="42025"/>
                </a:cubicBezTo>
                <a:cubicBezTo>
                  <a:pt x="25168" y="30119"/>
                  <a:pt x="-16636" y="-5600"/>
                  <a:pt x="6912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D1B99EE-E901-46F4-9702-B190067C358E}"/>
              </a:ext>
            </a:extLst>
          </p:cNvPr>
          <p:cNvSpPr/>
          <p:nvPr/>
        </p:nvSpPr>
        <p:spPr>
          <a:xfrm>
            <a:off x="517424" y="953810"/>
            <a:ext cx="179500" cy="194873"/>
          </a:xfrm>
          <a:custGeom>
            <a:avLst/>
            <a:gdLst>
              <a:gd name="connsiteX0" fmla="*/ 101 w 179500"/>
              <a:gd name="connsiteY0" fmla="*/ 278 h 194873"/>
              <a:gd name="connsiteX1" fmla="*/ 119164 w 179500"/>
              <a:gd name="connsiteY1" fmla="*/ 133628 h 194873"/>
              <a:gd name="connsiteX2" fmla="*/ 173139 w 179500"/>
              <a:gd name="connsiteY2" fmla="*/ 130453 h 194873"/>
              <a:gd name="connsiteX3" fmla="*/ 165201 w 179500"/>
              <a:gd name="connsiteY3" fmla="*/ 163790 h 194873"/>
              <a:gd name="connsiteX4" fmla="*/ 177901 w 179500"/>
              <a:gd name="connsiteY4" fmla="*/ 193953 h 194873"/>
              <a:gd name="connsiteX5" fmla="*/ 122339 w 179500"/>
              <a:gd name="connsiteY5" fmla="*/ 127278 h 194873"/>
              <a:gd name="connsiteX6" fmla="*/ 98526 w 179500"/>
              <a:gd name="connsiteY6" fmla="*/ 98703 h 194873"/>
              <a:gd name="connsiteX7" fmla="*/ 101 w 179500"/>
              <a:gd name="connsiteY7" fmla="*/ 278 h 1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500" h="194873">
                <a:moveTo>
                  <a:pt x="101" y="278"/>
                </a:moveTo>
                <a:cubicBezTo>
                  <a:pt x="3541" y="6099"/>
                  <a:pt x="90324" y="111932"/>
                  <a:pt x="119164" y="133628"/>
                </a:cubicBezTo>
                <a:cubicBezTo>
                  <a:pt x="148004" y="155324"/>
                  <a:pt x="165466" y="125426"/>
                  <a:pt x="173139" y="130453"/>
                </a:cubicBezTo>
                <a:cubicBezTo>
                  <a:pt x="180812" y="135480"/>
                  <a:pt x="164407" y="153207"/>
                  <a:pt x="165201" y="163790"/>
                </a:cubicBezTo>
                <a:cubicBezTo>
                  <a:pt x="165995" y="174373"/>
                  <a:pt x="185045" y="200038"/>
                  <a:pt x="177901" y="193953"/>
                </a:cubicBezTo>
                <a:cubicBezTo>
                  <a:pt x="170757" y="187868"/>
                  <a:pt x="122339" y="127278"/>
                  <a:pt x="122339" y="127278"/>
                </a:cubicBezTo>
                <a:cubicBezTo>
                  <a:pt x="109110" y="111403"/>
                  <a:pt x="115459" y="115901"/>
                  <a:pt x="98526" y="98703"/>
                </a:cubicBezTo>
                <a:cubicBezTo>
                  <a:pt x="81593" y="81505"/>
                  <a:pt x="-3339" y="-5543"/>
                  <a:pt x="101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154135C-E6C3-495C-9F4D-E53A15198F7D}"/>
              </a:ext>
            </a:extLst>
          </p:cNvPr>
          <p:cNvSpPr/>
          <p:nvPr/>
        </p:nvSpPr>
        <p:spPr>
          <a:xfrm>
            <a:off x="290893" y="659882"/>
            <a:ext cx="82742" cy="131975"/>
          </a:xfrm>
          <a:custGeom>
            <a:avLst/>
            <a:gdLst>
              <a:gd name="connsiteX0" fmla="*/ 1207 w 82742"/>
              <a:gd name="connsiteY0" fmla="*/ 518 h 131975"/>
              <a:gd name="connsiteX1" fmla="*/ 82170 w 82742"/>
              <a:gd name="connsiteY1" fmla="*/ 129106 h 131975"/>
              <a:gd name="connsiteX2" fmla="*/ 36132 w 82742"/>
              <a:gd name="connsiteY2" fmla="*/ 84656 h 131975"/>
              <a:gd name="connsiteX3" fmla="*/ 1207 w 82742"/>
              <a:gd name="connsiteY3" fmla="*/ 518 h 1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2" h="131975">
                <a:moveTo>
                  <a:pt x="1207" y="518"/>
                </a:moveTo>
                <a:cubicBezTo>
                  <a:pt x="8880" y="7926"/>
                  <a:pt x="76349" y="115083"/>
                  <a:pt x="82170" y="129106"/>
                </a:cubicBezTo>
                <a:cubicBezTo>
                  <a:pt x="87991" y="143129"/>
                  <a:pt x="47774" y="102118"/>
                  <a:pt x="36132" y="84656"/>
                </a:cubicBezTo>
                <a:cubicBezTo>
                  <a:pt x="24490" y="67194"/>
                  <a:pt x="-6466" y="-6890"/>
                  <a:pt x="1207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A6AA2273-7C45-40A7-ABF8-6B31FACFF6CB}"/>
              </a:ext>
            </a:extLst>
          </p:cNvPr>
          <p:cNvSpPr/>
          <p:nvPr/>
        </p:nvSpPr>
        <p:spPr>
          <a:xfrm>
            <a:off x="287116" y="650789"/>
            <a:ext cx="87040" cy="135068"/>
          </a:xfrm>
          <a:custGeom>
            <a:avLst/>
            <a:gdLst>
              <a:gd name="connsiteX0" fmla="*/ 222 w 87040"/>
              <a:gd name="connsiteY0" fmla="*/ 86 h 135068"/>
              <a:gd name="connsiteX1" fmla="*/ 58959 w 87040"/>
              <a:gd name="connsiteY1" fmla="*/ 58824 h 135068"/>
              <a:gd name="connsiteX2" fmla="*/ 74834 w 87040"/>
              <a:gd name="connsiteY2" fmla="*/ 82636 h 135068"/>
              <a:gd name="connsiteX3" fmla="*/ 78009 w 87040"/>
              <a:gd name="connsiteY3" fmla="*/ 135024 h 135068"/>
              <a:gd name="connsiteX4" fmla="*/ 82772 w 87040"/>
              <a:gd name="connsiteY4" fmla="*/ 73111 h 135068"/>
              <a:gd name="connsiteX5" fmla="*/ 222 w 87040"/>
              <a:gd name="connsiteY5" fmla="*/ 86 h 1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40" h="135068">
                <a:moveTo>
                  <a:pt x="222" y="86"/>
                </a:moveTo>
                <a:cubicBezTo>
                  <a:pt x="-3747" y="-2295"/>
                  <a:pt x="46524" y="45066"/>
                  <a:pt x="58959" y="58824"/>
                </a:cubicBezTo>
                <a:cubicBezTo>
                  <a:pt x="71394" y="72582"/>
                  <a:pt x="71659" y="69936"/>
                  <a:pt x="74834" y="82636"/>
                </a:cubicBezTo>
                <a:cubicBezTo>
                  <a:pt x="78009" y="95336"/>
                  <a:pt x="76686" y="136611"/>
                  <a:pt x="78009" y="135024"/>
                </a:cubicBezTo>
                <a:cubicBezTo>
                  <a:pt x="79332" y="133437"/>
                  <a:pt x="94149" y="95601"/>
                  <a:pt x="82772" y="73111"/>
                </a:cubicBezTo>
                <a:cubicBezTo>
                  <a:pt x="71395" y="50621"/>
                  <a:pt x="4191" y="2467"/>
                  <a:pt x="22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6585EE85-FFB2-4D30-9D73-8D0AFA354B58}"/>
              </a:ext>
            </a:extLst>
          </p:cNvPr>
          <p:cNvSpPr/>
          <p:nvPr/>
        </p:nvSpPr>
        <p:spPr>
          <a:xfrm>
            <a:off x="286967" y="759899"/>
            <a:ext cx="122773" cy="184745"/>
          </a:xfrm>
          <a:custGeom>
            <a:avLst/>
            <a:gdLst>
              <a:gd name="connsiteX0" fmla="*/ 371 w 122773"/>
              <a:gd name="connsiteY0" fmla="*/ 514 h 184745"/>
              <a:gd name="connsiteX1" fmla="*/ 119433 w 122773"/>
              <a:gd name="connsiteY1" fmla="*/ 179901 h 184745"/>
              <a:gd name="connsiteX2" fmla="*/ 82921 w 122773"/>
              <a:gd name="connsiteY2" fmla="*/ 125926 h 184745"/>
              <a:gd name="connsiteX3" fmla="*/ 371 w 122773"/>
              <a:gd name="connsiteY3" fmla="*/ 514 h 18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3" h="184745">
                <a:moveTo>
                  <a:pt x="371" y="514"/>
                </a:moveTo>
                <a:cubicBezTo>
                  <a:pt x="6456" y="9510"/>
                  <a:pt x="105675" y="158999"/>
                  <a:pt x="119433" y="179901"/>
                </a:cubicBezTo>
                <a:cubicBezTo>
                  <a:pt x="133191" y="200803"/>
                  <a:pt x="101177" y="148680"/>
                  <a:pt x="82921" y="125926"/>
                </a:cubicBezTo>
                <a:cubicBezTo>
                  <a:pt x="64665" y="103172"/>
                  <a:pt x="-5714" y="-8482"/>
                  <a:pt x="371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426D179B-0EA8-4220-9183-467A4F7D8E33}"/>
              </a:ext>
            </a:extLst>
          </p:cNvPr>
          <p:cNvSpPr/>
          <p:nvPr/>
        </p:nvSpPr>
        <p:spPr>
          <a:xfrm>
            <a:off x="724915" y="1013768"/>
            <a:ext cx="481657" cy="372397"/>
          </a:xfrm>
          <a:custGeom>
            <a:avLst/>
            <a:gdLst>
              <a:gd name="connsiteX0" fmla="*/ 48198 w 481657"/>
              <a:gd name="connsiteY0" fmla="*/ 48270 h 372397"/>
              <a:gd name="connsiteX1" fmla="*/ 240285 w 481657"/>
              <a:gd name="connsiteY1" fmla="*/ 100657 h 372397"/>
              <a:gd name="connsiteX2" fmla="*/ 370460 w 481657"/>
              <a:gd name="connsiteY2" fmla="*/ 234007 h 372397"/>
              <a:gd name="connsiteX3" fmla="*/ 308548 w 481657"/>
              <a:gd name="connsiteY3" fmla="*/ 151457 h 372397"/>
              <a:gd name="connsiteX4" fmla="*/ 389510 w 481657"/>
              <a:gd name="connsiteY4" fmla="*/ 229245 h 372397"/>
              <a:gd name="connsiteX5" fmla="*/ 438723 w 481657"/>
              <a:gd name="connsiteY5" fmla="*/ 221307 h 372397"/>
              <a:gd name="connsiteX6" fmla="*/ 437135 w 481657"/>
              <a:gd name="connsiteY6" fmla="*/ 260995 h 372397"/>
              <a:gd name="connsiteX7" fmla="*/ 481585 w 481657"/>
              <a:gd name="connsiteY7" fmla="*/ 214957 h 372397"/>
              <a:gd name="connsiteX8" fmla="*/ 448248 w 481657"/>
              <a:gd name="connsiteY8" fmla="*/ 280045 h 372397"/>
              <a:gd name="connsiteX9" fmla="*/ 475235 w 481657"/>
              <a:gd name="connsiteY9" fmla="*/ 370532 h 372397"/>
              <a:gd name="connsiteX10" fmla="*/ 433960 w 481657"/>
              <a:gd name="connsiteY10" fmla="*/ 337195 h 372397"/>
              <a:gd name="connsiteX11" fmla="*/ 402210 w 481657"/>
              <a:gd name="connsiteY11" fmla="*/ 289570 h 372397"/>
              <a:gd name="connsiteX12" fmla="*/ 440310 w 481657"/>
              <a:gd name="connsiteY12" fmla="*/ 292745 h 372397"/>
              <a:gd name="connsiteX13" fmla="*/ 430785 w 481657"/>
              <a:gd name="connsiteY13" fmla="*/ 264170 h 372397"/>
              <a:gd name="connsiteX14" fmla="*/ 402210 w 481657"/>
              <a:gd name="connsiteY14" fmla="*/ 264170 h 372397"/>
              <a:gd name="connsiteX15" fmla="*/ 364110 w 481657"/>
              <a:gd name="connsiteY15" fmla="*/ 241945 h 372397"/>
              <a:gd name="connsiteX16" fmla="*/ 367285 w 481657"/>
              <a:gd name="connsiteY16" fmla="*/ 222895 h 372397"/>
              <a:gd name="connsiteX17" fmla="*/ 252985 w 481657"/>
              <a:gd name="connsiteY17" fmla="*/ 116532 h 372397"/>
              <a:gd name="connsiteX18" fmla="*/ 16448 w 481657"/>
              <a:gd name="connsiteY18" fmla="*/ 3820 h 372397"/>
              <a:gd name="connsiteX19" fmla="*/ 48198 w 481657"/>
              <a:gd name="connsiteY19" fmla="*/ 48270 h 37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1657" h="372397">
                <a:moveTo>
                  <a:pt x="48198" y="48270"/>
                </a:moveTo>
                <a:cubicBezTo>
                  <a:pt x="85504" y="64409"/>
                  <a:pt x="186575" y="69701"/>
                  <a:pt x="240285" y="100657"/>
                </a:cubicBezTo>
                <a:cubicBezTo>
                  <a:pt x="293995" y="131613"/>
                  <a:pt x="359083" y="225540"/>
                  <a:pt x="370460" y="234007"/>
                </a:cubicBezTo>
                <a:cubicBezTo>
                  <a:pt x="381837" y="242474"/>
                  <a:pt x="305373" y="152251"/>
                  <a:pt x="308548" y="151457"/>
                </a:cubicBezTo>
                <a:cubicBezTo>
                  <a:pt x="311723" y="150663"/>
                  <a:pt x="367814" y="217603"/>
                  <a:pt x="389510" y="229245"/>
                </a:cubicBezTo>
                <a:cubicBezTo>
                  <a:pt x="411206" y="240887"/>
                  <a:pt x="430786" y="216015"/>
                  <a:pt x="438723" y="221307"/>
                </a:cubicBezTo>
                <a:cubicBezTo>
                  <a:pt x="446660" y="226599"/>
                  <a:pt x="429991" y="262053"/>
                  <a:pt x="437135" y="260995"/>
                </a:cubicBezTo>
                <a:cubicBezTo>
                  <a:pt x="444279" y="259937"/>
                  <a:pt x="479733" y="211782"/>
                  <a:pt x="481585" y="214957"/>
                </a:cubicBezTo>
                <a:cubicBezTo>
                  <a:pt x="483437" y="218132"/>
                  <a:pt x="449306" y="254116"/>
                  <a:pt x="448248" y="280045"/>
                </a:cubicBezTo>
                <a:cubicBezTo>
                  <a:pt x="447190" y="305974"/>
                  <a:pt x="477616" y="361007"/>
                  <a:pt x="475235" y="370532"/>
                </a:cubicBezTo>
                <a:cubicBezTo>
                  <a:pt x="472854" y="380057"/>
                  <a:pt x="446131" y="350689"/>
                  <a:pt x="433960" y="337195"/>
                </a:cubicBezTo>
                <a:cubicBezTo>
                  <a:pt x="421789" y="323701"/>
                  <a:pt x="401152" y="296978"/>
                  <a:pt x="402210" y="289570"/>
                </a:cubicBezTo>
                <a:cubicBezTo>
                  <a:pt x="403268" y="282162"/>
                  <a:pt x="435548" y="296978"/>
                  <a:pt x="440310" y="292745"/>
                </a:cubicBezTo>
                <a:cubicBezTo>
                  <a:pt x="445072" y="288512"/>
                  <a:pt x="437135" y="268932"/>
                  <a:pt x="430785" y="264170"/>
                </a:cubicBezTo>
                <a:cubicBezTo>
                  <a:pt x="424435" y="259408"/>
                  <a:pt x="413322" y="267874"/>
                  <a:pt x="402210" y="264170"/>
                </a:cubicBezTo>
                <a:cubicBezTo>
                  <a:pt x="391098" y="260466"/>
                  <a:pt x="369931" y="248824"/>
                  <a:pt x="364110" y="241945"/>
                </a:cubicBezTo>
                <a:cubicBezTo>
                  <a:pt x="358289" y="235066"/>
                  <a:pt x="385806" y="243797"/>
                  <a:pt x="367285" y="222895"/>
                </a:cubicBezTo>
                <a:cubicBezTo>
                  <a:pt x="348764" y="201993"/>
                  <a:pt x="311458" y="153045"/>
                  <a:pt x="252985" y="116532"/>
                </a:cubicBezTo>
                <a:cubicBezTo>
                  <a:pt x="194512" y="80020"/>
                  <a:pt x="53225" y="21018"/>
                  <a:pt x="16448" y="3820"/>
                </a:cubicBezTo>
                <a:cubicBezTo>
                  <a:pt x="-20329" y="-13378"/>
                  <a:pt x="10892" y="32131"/>
                  <a:pt x="48198" y="4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344E5B3A-85A2-4F4C-9AB8-32E23C8F3EC4}"/>
              </a:ext>
            </a:extLst>
          </p:cNvPr>
          <p:cNvSpPr/>
          <p:nvPr/>
        </p:nvSpPr>
        <p:spPr>
          <a:xfrm>
            <a:off x="825319" y="1077908"/>
            <a:ext cx="314039" cy="228784"/>
          </a:xfrm>
          <a:custGeom>
            <a:avLst/>
            <a:gdLst>
              <a:gd name="connsiteX0" fmla="*/ 181 w 314039"/>
              <a:gd name="connsiteY0" fmla="*/ 5 h 228784"/>
              <a:gd name="connsiteX1" fmla="*/ 131944 w 314039"/>
              <a:gd name="connsiteY1" fmla="*/ 58742 h 228784"/>
              <a:gd name="connsiteX2" fmla="*/ 201794 w 314039"/>
              <a:gd name="connsiteY2" fmla="*/ 128592 h 228784"/>
              <a:gd name="connsiteX3" fmla="*/ 227194 w 314039"/>
              <a:gd name="connsiteY3" fmla="*/ 144467 h 228784"/>
              <a:gd name="connsiteX4" fmla="*/ 312919 w 314039"/>
              <a:gd name="connsiteY4" fmla="*/ 228605 h 228784"/>
              <a:gd name="connsiteX5" fmla="*/ 158931 w 314039"/>
              <a:gd name="connsiteY5" fmla="*/ 119067 h 228784"/>
              <a:gd name="connsiteX6" fmla="*/ 104956 w 314039"/>
              <a:gd name="connsiteY6" fmla="*/ 55567 h 228784"/>
              <a:gd name="connsiteX7" fmla="*/ 181 w 314039"/>
              <a:gd name="connsiteY7" fmla="*/ 5 h 22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039" h="228784">
                <a:moveTo>
                  <a:pt x="181" y="5"/>
                </a:moveTo>
                <a:cubicBezTo>
                  <a:pt x="4679" y="534"/>
                  <a:pt x="98342" y="37311"/>
                  <a:pt x="131944" y="58742"/>
                </a:cubicBezTo>
                <a:cubicBezTo>
                  <a:pt x="165546" y="80173"/>
                  <a:pt x="185919" y="114305"/>
                  <a:pt x="201794" y="128592"/>
                </a:cubicBezTo>
                <a:cubicBezTo>
                  <a:pt x="217669" y="142880"/>
                  <a:pt x="208673" y="127798"/>
                  <a:pt x="227194" y="144467"/>
                </a:cubicBezTo>
                <a:cubicBezTo>
                  <a:pt x="245715" y="161136"/>
                  <a:pt x="324296" y="232838"/>
                  <a:pt x="312919" y="228605"/>
                </a:cubicBezTo>
                <a:cubicBezTo>
                  <a:pt x="301542" y="224372"/>
                  <a:pt x="193591" y="147907"/>
                  <a:pt x="158931" y="119067"/>
                </a:cubicBezTo>
                <a:cubicBezTo>
                  <a:pt x="124271" y="90227"/>
                  <a:pt x="133795" y="74881"/>
                  <a:pt x="104956" y="55567"/>
                </a:cubicBezTo>
                <a:cubicBezTo>
                  <a:pt x="76117" y="36253"/>
                  <a:pt x="-4317" y="-524"/>
                  <a:pt x="18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B5659C3-8685-4DD5-B129-77B8119A9684}"/>
              </a:ext>
            </a:extLst>
          </p:cNvPr>
          <p:cNvSpPr/>
          <p:nvPr/>
        </p:nvSpPr>
        <p:spPr>
          <a:xfrm>
            <a:off x="1730194" y="2559050"/>
            <a:ext cx="270874" cy="91160"/>
          </a:xfrm>
          <a:custGeom>
            <a:avLst/>
            <a:gdLst>
              <a:gd name="connsiteX0" fmla="*/ 181 w 270874"/>
              <a:gd name="connsiteY0" fmla="*/ 0 h 91160"/>
              <a:gd name="connsiteX1" fmla="*/ 187506 w 270874"/>
              <a:gd name="connsiteY1" fmla="*/ 19050 h 91160"/>
              <a:gd name="connsiteX2" fmla="*/ 266881 w 270874"/>
              <a:gd name="connsiteY2" fmla="*/ 39688 h 91160"/>
              <a:gd name="connsiteX3" fmla="*/ 255769 w 270874"/>
              <a:gd name="connsiteY3" fmla="*/ 57150 h 91160"/>
              <a:gd name="connsiteX4" fmla="*/ 227194 w 270874"/>
              <a:gd name="connsiteY4" fmla="*/ 90488 h 91160"/>
              <a:gd name="connsiteX5" fmla="*/ 246244 w 270874"/>
              <a:gd name="connsiteY5" fmla="*/ 23813 h 91160"/>
              <a:gd name="connsiteX6" fmla="*/ 224019 w 270874"/>
              <a:gd name="connsiteY6" fmla="*/ 12700 h 91160"/>
              <a:gd name="connsiteX7" fmla="*/ 181 w 270874"/>
              <a:gd name="connsiteY7" fmla="*/ 0 h 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74" h="91160">
                <a:moveTo>
                  <a:pt x="181" y="0"/>
                </a:moveTo>
                <a:cubicBezTo>
                  <a:pt x="-5905" y="1058"/>
                  <a:pt x="143056" y="12435"/>
                  <a:pt x="187506" y="19050"/>
                </a:cubicBezTo>
                <a:cubicBezTo>
                  <a:pt x="231956" y="25665"/>
                  <a:pt x="255504" y="33338"/>
                  <a:pt x="266881" y="39688"/>
                </a:cubicBezTo>
                <a:cubicBezTo>
                  <a:pt x="278258" y="46038"/>
                  <a:pt x="262384" y="48683"/>
                  <a:pt x="255769" y="57150"/>
                </a:cubicBezTo>
                <a:cubicBezTo>
                  <a:pt x="249154" y="65617"/>
                  <a:pt x="228781" y="96044"/>
                  <a:pt x="227194" y="90488"/>
                </a:cubicBezTo>
                <a:cubicBezTo>
                  <a:pt x="225607" y="84932"/>
                  <a:pt x="246773" y="36778"/>
                  <a:pt x="246244" y="23813"/>
                </a:cubicBezTo>
                <a:cubicBezTo>
                  <a:pt x="245715" y="10848"/>
                  <a:pt x="268998" y="15611"/>
                  <a:pt x="224019" y="12700"/>
                </a:cubicBezTo>
                <a:lnTo>
                  <a:pt x="1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773C97C1-44CD-487B-8A9F-FE126BBCDB99}"/>
              </a:ext>
            </a:extLst>
          </p:cNvPr>
          <p:cNvSpPr/>
          <p:nvPr/>
        </p:nvSpPr>
        <p:spPr>
          <a:xfrm>
            <a:off x="1735470" y="2417760"/>
            <a:ext cx="102902" cy="147818"/>
          </a:xfrm>
          <a:custGeom>
            <a:avLst/>
            <a:gdLst>
              <a:gd name="connsiteX0" fmla="*/ 102855 w 102902"/>
              <a:gd name="connsiteY0" fmla="*/ 3 h 147818"/>
              <a:gd name="connsiteX1" fmla="*/ 26655 w 102902"/>
              <a:gd name="connsiteY1" fmla="*/ 84140 h 147818"/>
              <a:gd name="connsiteX2" fmla="*/ 45705 w 102902"/>
              <a:gd name="connsiteY2" fmla="*/ 96840 h 147818"/>
              <a:gd name="connsiteX3" fmla="*/ 1255 w 102902"/>
              <a:gd name="connsiteY3" fmla="*/ 147640 h 147818"/>
              <a:gd name="connsiteX4" fmla="*/ 12368 w 102902"/>
              <a:gd name="connsiteY4" fmla="*/ 112715 h 147818"/>
              <a:gd name="connsiteX5" fmla="*/ 13955 w 102902"/>
              <a:gd name="connsiteY5" fmla="*/ 87315 h 147818"/>
              <a:gd name="connsiteX6" fmla="*/ 102855 w 102902"/>
              <a:gd name="connsiteY6" fmla="*/ 3 h 14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02" h="147818">
                <a:moveTo>
                  <a:pt x="102855" y="3"/>
                </a:moveTo>
                <a:cubicBezTo>
                  <a:pt x="104972" y="-526"/>
                  <a:pt x="36180" y="68001"/>
                  <a:pt x="26655" y="84140"/>
                </a:cubicBezTo>
                <a:cubicBezTo>
                  <a:pt x="17130" y="100280"/>
                  <a:pt x="49938" y="86257"/>
                  <a:pt x="45705" y="96840"/>
                </a:cubicBezTo>
                <a:cubicBezTo>
                  <a:pt x="41472" y="107423"/>
                  <a:pt x="6811" y="144994"/>
                  <a:pt x="1255" y="147640"/>
                </a:cubicBezTo>
                <a:cubicBezTo>
                  <a:pt x="-4301" y="150286"/>
                  <a:pt x="10251" y="122769"/>
                  <a:pt x="12368" y="112715"/>
                </a:cubicBezTo>
                <a:cubicBezTo>
                  <a:pt x="14485" y="102661"/>
                  <a:pt x="-2978" y="104248"/>
                  <a:pt x="13955" y="87315"/>
                </a:cubicBezTo>
                <a:cubicBezTo>
                  <a:pt x="30888" y="70382"/>
                  <a:pt x="100738" y="532"/>
                  <a:pt x="1028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813DE2-9DCC-4B8C-9462-75D22E9D4CAE}"/>
              </a:ext>
            </a:extLst>
          </p:cNvPr>
          <p:cNvSpPr/>
          <p:nvPr/>
        </p:nvSpPr>
        <p:spPr>
          <a:xfrm>
            <a:off x="1868418" y="2458975"/>
            <a:ext cx="87742" cy="87376"/>
          </a:xfrm>
          <a:custGeom>
            <a:avLst/>
            <a:gdLst>
              <a:gd name="connsiteX0" fmla="*/ 70 w 87742"/>
              <a:gd name="connsiteY0" fmla="*/ 63 h 87376"/>
              <a:gd name="connsiteX1" fmla="*/ 58807 w 87742"/>
              <a:gd name="connsiteY1" fmla="*/ 30225 h 87376"/>
              <a:gd name="connsiteX2" fmla="*/ 87382 w 87742"/>
              <a:gd name="connsiteY2" fmla="*/ 87375 h 87376"/>
              <a:gd name="connsiteX3" fmla="*/ 74682 w 87742"/>
              <a:gd name="connsiteY3" fmla="*/ 31813 h 87376"/>
              <a:gd name="connsiteX4" fmla="*/ 71507 w 87742"/>
              <a:gd name="connsiteY4" fmla="*/ 22288 h 87376"/>
              <a:gd name="connsiteX5" fmla="*/ 70 w 87742"/>
              <a:gd name="connsiteY5" fmla="*/ 63 h 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42" h="87376">
                <a:moveTo>
                  <a:pt x="70" y="63"/>
                </a:moveTo>
                <a:cubicBezTo>
                  <a:pt x="-2047" y="1386"/>
                  <a:pt x="44255" y="15673"/>
                  <a:pt x="58807" y="30225"/>
                </a:cubicBezTo>
                <a:cubicBezTo>
                  <a:pt x="73359" y="44777"/>
                  <a:pt x="84736" y="87110"/>
                  <a:pt x="87382" y="87375"/>
                </a:cubicBezTo>
                <a:cubicBezTo>
                  <a:pt x="90028" y="87640"/>
                  <a:pt x="77328" y="42661"/>
                  <a:pt x="74682" y="31813"/>
                </a:cubicBezTo>
                <a:cubicBezTo>
                  <a:pt x="72036" y="20965"/>
                  <a:pt x="82090" y="25992"/>
                  <a:pt x="71507" y="22288"/>
                </a:cubicBezTo>
                <a:cubicBezTo>
                  <a:pt x="60924" y="18584"/>
                  <a:pt x="2187" y="-1260"/>
                  <a:pt x="70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A613FA1D-D1BF-42D2-BF1A-1EF670F8FED7}"/>
              </a:ext>
            </a:extLst>
          </p:cNvPr>
          <p:cNvSpPr/>
          <p:nvPr/>
        </p:nvSpPr>
        <p:spPr>
          <a:xfrm>
            <a:off x="2039936" y="3426909"/>
            <a:ext cx="128504" cy="279912"/>
          </a:xfrm>
          <a:custGeom>
            <a:avLst/>
            <a:gdLst>
              <a:gd name="connsiteX0" fmla="*/ 2 w 128504"/>
              <a:gd name="connsiteY0" fmla="*/ 504 h 279912"/>
              <a:gd name="connsiteX1" fmla="*/ 115889 w 128504"/>
              <a:gd name="connsiteY1" fmla="*/ 173541 h 279912"/>
              <a:gd name="connsiteX2" fmla="*/ 125414 w 128504"/>
              <a:gd name="connsiteY2" fmla="*/ 279904 h 279912"/>
              <a:gd name="connsiteX3" fmla="*/ 115889 w 128504"/>
              <a:gd name="connsiteY3" fmla="*/ 179891 h 279912"/>
              <a:gd name="connsiteX4" fmla="*/ 114302 w 128504"/>
              <a:gd name="connsiteY4" fmla="*/ 251329 h 279912"/>
              <a:gd name="connsiteX5" fmla="*/ 112714 w 128504"/>
              <a:gd name="connsiteY5" fmla="*/ 124329 h 279912"/>
              <a:gd name="connsiteX6" fmla="*/ 2 w 128504"/>
              <a:gd name="connsiteY6" fmla="*/ 504 h 2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04" h="279912">
                <a:moveTo>
                  <a:pt x="2" y="504"/>
                </a:moveTo>
                <a:cubicBezTo>
                  <a:pt x="531" y="8706"/>
                  <a:pt x="94987" y="126974"/>
                  <a:pt x="115889" y="173541"/>
                </a:cubicBezTo>
                <a:cubicBezTo>
                  <a:pt x="136791" y="220108"/>
                  <a:pt x="125414" y="278846"/>
                  <a:pt x="125414" y="279904"/>
                </a:cubicBezTo>
                <a:cubicBezTo>
                  <a:pt x="125414" y="280962"/>
                  <a:pt x="117741" y="184654"/>
                  <a:pt x="115889" y="179891"/>
                </a:cubicBezTo>
                <a:cubicBezTo>
                  <a:pt x="114037" y="175128"/>
                  <a:pt x="114831" y="260589"/>
                  <a:pt x="114302" y="251329"/>
                </a:cubicBezTo>
                <a:cubicBezTo>
                  <a:pt x="113773" y="242069"/>
                  <a:pt x="128060" y="162429"/>
                  <a:pt x="112714" y="124329"/>
                </a:cubicBezTo>
                <a:cubicBezTo>
                  <a:pt x="97368" y="86229"/>
                  <a:pt x="-527" y="-7698"/>
                  <a:pt x="2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05304C82-1214-4467-9218-562A9936D671}"/>
              </a:ext>
            </a:extLst>
          </p:cNvPr>
          <p:cNvSpPr/>
          <p:nvPr/>
        </p:nvSpPr>
        <p:spPr>
          <a:xfrm>
            <a:off x="2444645" y="3523085"/>
            <a:ext cx="190606" cy="391805"/>
          </a:xfrm>
          <a:custGeom>
            <a:avLst/>
            <a:gdLst>
              <a:gd name="connsiteX0" fmla="*/ 190605 w 190606"/>
              <a:gd name="connsiteY0" fmla="*/ 1165 h 391805"/>
              <a:gd name="connsiteX1" fmla="*/ 44555 w 190606"/>
              <a:gd name="connsiteY1" fmla="*/ 64665 h 391805"/>
              <a:gd name="connsiteX2" fmla="*/ 28680 w 190606"/>
              <a:gd name="connsiteY2" fmla="*/ 213890 h 391805"/>
              <a:gd name="connsiteX3" fmla="*/ 105 w 190606"/>
              <a:gd name="connsiteY3" fmla="*/ 269453 h 391805"/>
              <a:gd name="connsiteX4" fmla="*/ 39793 w 190606"/>
              <a:gd name="connsiteY4" fmla="*/ 388515 h 391805"/>
              <a:gd name="connsiteX5" fmla="*/ 46143 w 190606"/>
              <a:gd name="connsiteY5" fmla="*/ 332953 h 391805"/>
              <a:gd name="connsiteX6" fmla="*/ 35030 w 190606"/>
              <a:gd name="connsiteY6" fmla="*/ 75778 h 391805"/>
              <a:gd name="connsiteX7" fmla="*/ 47730 w 190606"/>
              <a:gd name="connsiteY7" fmla="*/ 28153 h 391805"/>
              <a:gd name="connsiteX8" fmla="*/ 190605 w 190606"/>
              <a:gd name="connsiteY8" fmla="*/ 1165 h 3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06" h="391805">
                <a:moveTo>
                  <a:pt x="190605" y="1165"/>
                </a:moveTo>
                <a:cubicBezTo>
                  <a:pt x="190076" y="7250"/>
                  <a:pt x="71542" y="29211"/>
                  <a:pt x="44555" y="64665"/>
                </a:cubicBezTo>
                <a:cubicBezTo>
                  <a:pt x="17567" y="100119"/>
                  <a:pt x="36088" y="179759"/>
                  <a:pt x="28680" y="213890"/>
                </a:cubicBezTo>
                <a:cubicBezTo>
                  <a:pt x="21272" y="248021"/>
                  <a:pt x="-1747" y="240349"/>
                  <a:pt x="105" y="269453"/>
                </a:cubicBezTo>
                <a:cubicBezTo>
                  <a:pt x="1957" y="298557"/>
                  <a:pt x="32120" y="377932"/>
                  <a:pt x="39793" y="388515"/>
                </a:cubicBezTo>
                <a:cubicBezTo>
                  <a:pt x="47466" y="399098"/>
                  <a:pt x="46937" y="385076"/>
                  <a:pt x="46143" y="332953"/>
                </a:cubicBezTo>
                <a:cubicBezTo>
                  <a:pt x="45349" y="280830"/>
                  <a:pt x="34765" y="126578"/>
                  <a:pt x="35030" y="75778"/>
                </a:cubicBezTo>
                <a:cubicBezTo>
                  <a:pt x="35294" y="24978"/>
                  <a:pt x="22065" y="42176"/>
                  <a:pt x="47730" y="28153"/>
                </a:cubicBezTo>
                <a:cubicBezTo>
                  <a:pt x="73395" y="14130"/>
                  <a:pt x="191134" y="-4920"/>
                  <a:pt x="190605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09A537A-A9FB-43F2-B524-3651CA9BABC2}"/>
              </a:ext>
            </a:extLst>
          </p:cNvPr>
          <p:cNvSpPr/>
          <p:nvPr/>
        </p:nvSpPr>
        <p:spPr>
          <a:xfrm>
            <a:off x="2470107" y="3563935"/>
            <a:ext cx="121639" cy="115899"/>
          </a:xfrm>
          <a:custGeom>
            <a:avLst/>
            <a:gdLst>
              <a:gd name="connsiteX0" fmla="*/ 58781 w 121639"/>
              <a:gd name="connsiteY0" fmla="*/ 3 h 115899"/>
              <a:gd name="connsiteX1" fmla="*/ 120693 w 121639"/>
              <a:gd name="connsiteY1" fmla="*/ 76203 h 115899"/>
              <a:gd name="connsiteX2" fmla="*/ 43 w 121639"/>
              <a:gd name="connsiteY2" fmla="*/ 115890 h 115899"/>
              <a:gd name="connsiteX3" fmla="*/ 106406 w 121639"/>
              <a:gd name="connsiteY3" fmla="*/ 79378 h 115899"/>
              <a:gd name="connsiteX4" fmla="*/ 58781 w 121639"/>
              <a:gd name="connsiteY4" fmla="*/ 3 h 1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39" h="115899">
                <a:moveTo>
                  <a:pt x="58781" y="3"/>
                </a:moveTo>
                <a:cubicBezTo>
                  <a:pt x="61162" y="-526"/>
                  <a:pt x="130483" y="56889"/>
                  <a:pt x="120693" y="76203"/>
                </a:cubicBezTo>
                <a:cubicBezTo>
                  <a:pt x="110903" y="95517"/>
                  <a:pt x="2424" y="115361"/>
                  <a:pt x="43" y="115890"/>
                </a:cubicBezTo>
                <a:cubicBezTo>
                  <a:pt x="-2338" y="116419"/>
                  <a:pt x="94235" y="95253"/>
                  <a:pt x="106406" y="79378"/>
                </a:cubicBezTo>
                <a:cubicBezTo>
                  <a:pt x="118577" y="63503"/>
                  <a:pt x="56400" y="532"/>
                  <a:pt x="587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D3AB7A0-4EA3-4D66-A06D-2BB762BB1059}"/>
              </a:ext>
            </a:extLst>
          </p:cNvPr>
          <p:cNvSpPr/>
          <p:nvPr/>
        </p:nvSpPr>
        <p:spPr>
          <a:xfrm>
            <a:off x="2283526" y="3803650"/>
            <a:ext cx="177399" cy="441300"/>
          </a:xfrm>
          <a:custGeom>
            <a:avLst/>
            <a:gdLst>
              <a:gd name="connsiteX0" fmla="*/ 177099 w 177399"/>
              <a:gd name="connsiteY0" fmla="*/ 0 h 441300"/>
              <a:gd name="connsiteX1" fmla="*/ 121537 w 177399"/>
              <a:gd name="connsiteY1" fmla="*/ 100013 h 441300"/>
              <a:gd name="connsiteX2" fmla="*/ 42162 w 177399"/>
              <a:gd name="connsiteY2" fmla="*/ 179388 h 441300"/>
              <a:gd name="connsiteX3" fmla="*/ 5649 w 177399"/>
              <a:gd name="connsiteY3" fmla="*/ 231775 h 441300"/>
              <a:gd name="connsiteX4" fmla="*/ 2474 w 177399"/>
              <a:gd name="connsiteY4" fmla="*/ 436563 h 441300"/>
              <a:gd name="connsiteX5" fmla="*/ 2474 w 177399"/>
              <a:gd name="connsiteY5" fmla="*/ 361950 h 441300"/>
              <a:gd name="connsiteX6" fmla="*/ 34224 w 177399"/>
              <a:gd name="connsiteY6" fmla="*/ 204788 h 441300"/>
              <a:gd name="connsiteX7" fmla="*/ 123124 w 177399"/>
              <a:gd name="connsiteY7" fmla="*/ 71438 h 441300"/>
              <a:gd name="connsiteX8" fmla="*/ 142174 w 177399"/>
              <a:gd name="connsiteY8" fmla="*/ 98425 h 441300"/>
              <a:gd name="connsiteX9" fmla="*/ 177099 w 177399"/>
              <a:gd name="connsiteY9" fmla="*/ 0 h 4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99" h="441300">
                <a:moveTo>
                  <a:pt x="177099" y="0"/>
                </a:moveTo>
                <a:cubicBezTo>
                  <a:pt x="173660" y="265"/>
                  <a:pt x="144026" y="70115"/>
                  <a:pt x="121537" y="100013"/>
                </a:cubicBezTo>
                <a:cubicBezTo>
                  <a:pt x="99047" y="129911"/>
                  <a:pt x="61477" y="157428"/>
                  <a:pt x="42162" y="179388"/>
                </a:cubicBezTo>
                <a:cubicBezTo>
                  <a:pt x="22847" y="201348"/>
                  <a:pt x="12264" y="188912"/>
                  <a:pt x="5649" y="231775"/>
                </a:cubicBezTo>
                <a:cubicBezTo>
                  <a:pt x="-966" y="274638"/>
                  <a:pt x="3003" y="414867"/>
                  <a:pt x="2474" y="436563"/>
                </a:cubicBezTo>
                <a:cubicBezTo>
                  <a:pt x="1945" y="458259"/>
                  <a:pt x="-2818" y="400579"/>
                  <a:pt x="2474" y="361950"/>
                </a:cubicBezTo>
                <a:cubicBezTo>
                  <a:pt x="7766" y="323321"/>
                  <a:pt x="14116" y="253207"/>
                  <a:pt x="34224" y="204788"/>
                </a:cubicBezTo>
                <a:cubicBezTo>
                  <a:pt x="54332" y="156369"/>
                  <a:pt x="105132" y="89165"/>
                  <a:pt x="123124" y="71438"/>
                </a:cubicBezTo>
                <a:cubicBezTo>
                  <a:pt x="141116" y="53711"/>
                  <a:pt x="130797" y="109008"/>
                  <a:pt x="142174" y="98425"/>
                </a:cubicBezTo>
                <a:cubicBezTo>
                  <a:pt x="153551" y="87842"/>
                  <a:pt x="180538" y="-265"/>
                  <a:pt x="177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C2F789B2-6C6A-4687-975D-2EA5396810F0}"/>
              </a:ext>
            </a:extLst>
          </p:cNvPr>
          <p:cNvSpPr/>
          <p:nvPr/>
        </p:nvSpPr>
        <p:spPr>
          <a:xfrm>
            <a:off x="2330318" y="4049595"/>
            <a:ext cx="163684" cy="256400"/>
          </a:xfrm>
          <a:custGeom>
            <a:avLst/>
            <a:gdLst>
              <a:gd name="connsiteX0" fmla="*/ 132 w 163684"/>
              <a:gd name="connsiteY0" fmla="*/ 1705 h 256400"/>
              <a:gd name="connsiteX1" fmla="*/ 50932 w 163684"/>
              <a:gd name="connsiteY1" fmla="*/ 95368 h 256400"/>
              <a:gd name="connsiteX2" fmla="*/ 47757 w 163684"/>
              <a:gd name="connsiteY2" fmla="*/ 254118 h 256400"/>
              <a:gd name="connsiteX3" fmla="*/ 54107 w 163684"/>
              <a:gd name="connsiteY3" fmla="*/ 182680 h 256400"/>
              <a:gd name="connsiteX4" fmla="*/ 163645 w 163684"/>
              <a:gd name="connsiteY4" fmla="*/ 90605 h 256400"/>
              <a:gd name="connsiteX5" fmla="*/ 66807 w 163684"/>
              <a:gd name="connsiteY5" fmla="*/ 128705 h 256400"/>
              <a:gd name="connsiteX6" fmla="*/ 68395 w 163684"/>
              <a:gd name="connsiteY6" fmla="*/ 42980 h 256400"/>
              <a:gd name="connsiteX7" fmla="*/ 132 w 163684"/>
              <a:gd name="connsiteY7" fmla="*/ 1705 h 2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684" h="256400">
                <a:moveTo>
                  <a:pt x="132" y="1705"/>
                </a:moveTo>
                <a:cubicBezTo>
                  <a:pt x="-2779" y="10436"/>
                  <a:pt x="42995" y="53299"/>
                  <a:pt x="50932" y="95368"/>
                </a:cubicBezTo>
                <a:cubicBezTo>
                  <a:pt x="58870" y="137437"/>
                  <a:pt x="47228" y="239566"/>
                  <a:pt x="47757" y="254118"/>
                </a:cubicBezTo>
                <a:cubicBezTo>
                  <a:pt x="48286" y="268670"/>
                  <a:pt x="34792" y="209932"/>
                  <a:pt x="54107" y="182680"/>
                </a:cubicBezTo>
                <a:cubicBezTo>
                  <a:pt x="73422" y="155428"/>
                  <a:pt x="161528" y="99601"/>
                  <a:pt x="163645" y="90605"/>
                </a:cubicBezTo>
                <a:cubicBezTo>
                  <a:pt x="165762" y="81609"/>
                  <a:pt x="82682" y="136642"/>
                  <a:pt x="66807" y="128705"/>
                </a:cubicBezTo>
                <a:cubicBezTo>
                  <a:pt x="50932" y="120768"/>
                  <a:pt x="78449" y="66528"/>
                  <a:pt x="68395" y="42980"/>
                </a:cubicBezTo>
                <a:cubicBezTo>
                  <a:pt x="58341" y="19432"/>
                  <a:pt x="3043" y="-7026"/>
                  <a:pt x="132" y="1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0A0D414-7214-41BE-85B3-AF962A63F52C}"/>
              </a:ext>
            </a:extLst>
          </p:cNvPr>
          <p:cNvSpPr/>
          <p:nvPr/>
        </p:nvSpPr>
        <p:spPr>
          <a:xfrm>
            <a:off x="2302913" y="4033758"/>
            <a:ext cx="115156" cy="297093"/>
          </a:xfrm>
          <a:custGeom>
            <a:avLst/>
            <a:gdLst>
              <a:gd name="connsiteX0" fmla="*/ 29125 w 115156"/>
              <a:gd name="connsiteY0" fmla="*/ 80 h 297093"/>
              <a:gd name="connsiteX1" fmla="*/ 35475 w 115156"/>
              <a:gd name="connsiteY1" fmla="*/ 98505 h 297093"/>
              <a:gd name="connsiteX2" fmla="*/ 14837 w 115156"/>
              <a:gd name="connsiteY2" fmla="*/ 146130 h 297093"/>
              <a:gd name="connsiteX3" fmla="*/ 45000 w 115156"/>
              <a:gd name="connsiteY3" fmla="*/ 219155 h 297093"/>
              <a:gd name="connsiteX4" fmla="*/ 114850 w 115156"/>
              <a:gd name="connsiteY4" fmla="*/ 296942 h 297093"/>
              <a:gd name="connsiteX5" fmla="*/ 14837 w 115156"/>
              <a:gd name="connsiteY5" fmla="*/ 198517 h 297093"/>
              <a:gd name="connsiteX6" fmla="*/ 51350 w 115156"/>
              <a:gd name="connsiteY6" fmla="*/ 269955 h 297093"/>
              <a:gd name="connsiteX7" fmla="*/ 2137 w 115156"/>
              <a:gd name="connsiteY7" fmla="*/ 173117 h 297093"/>
              <a:gd name="connsiteX8" fmla="*/ 11662 w 115156"/>
              <a:gd name="connsiteY8" fmla="*/ 115967 h 297093"/>
              <a:gd name="connsiteX9" fmla="*/ 29125 w 115156"/>
              <a:gd name="connsiteY9" fmla="*/ 80 h 29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56" h="297093">
                <a:moveTo>
                  <a:pt x="29125" y="80"/>
                </a:moveTo>
                <a:cubicBezTo>
                  <a:pt x="33094" y="-2830"/>
                  <a:pt x="37856" y="74163"/>
                  <a:pt x="35475" y="98505"/>
                </a:cubicBezTo>
                <a:cubicBezTo>
                  <a:pt x="33094" y="122847"/>
                  <a:pt x="13249" y="126022"/>
                  <a:pt x="14837" y="146130"/>
                </a:cubicBezTo>
                <a:cubicBezTo>
                  <a:pt x="16424" y="166238"/>
                  <a:pt x="28331" y="194020"/>
                  <a:pt x="45000" y="219155"/>
                </a:cubicBezTo>
                <a:cubicBezTo>
                  <a:pt x="61669" y="244290"/>
                  <a:pt x="119877" y="300382"/>
                  <a:pt x="114850" y="296942"/>
                </a:cubicBezTo>
                <a:cubicBezTo>
                  <a:pt x="109823" y="293502"/>
                  <a:pt x="25420" y="203015"/>
                  <a:pt x="14837" y="198517"/>
                </a:cubicBezTo>
                <a:cubicBezTo>
                  <a:pt x="4254" y="194019"/>
                  <a:pt x="53467" y="274188"/>
                  <a:pt x="51350" y="269955"/>
                </a:cubicBezTo>
                <a:cubicBezTo>
                  <a:pt x="49233" y="265722"/>
                  <a:pt x="8752" y="198782"/>
                  <a:pt x="2137" y="173117"/>
                </a:cubicBezTo>
                <a:cubicBezTo>
                  <a:pt x="-4478" y="147452"/>
                  <a:pt x="5841" y="137927"/>
                  <a:pt x="11662" y="115967"/>
                </a:cubicBezTo>
                <a:cubicBezTo>
                  <a:pt x="17483" y="94007"/>
                  <a:pt x="25156" y="2990"/>
                  <a:pt x="2912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0E55C5C4-CBA3-4820-88E3-6FD3AC190934}"/>
              </a:ext>
            </a:extLst>
          </p:cNvPr>
          <p:cNvSpPr/>
          <p:nvPr/>
        </p:nvSpPr>
        <p:spPr>
          <a:xfrm>
            <a:off x="2360608" y="3717921"/>
            <a:ext cx="225765" cy="421270"/>
          </a:xfrm>
          <a:custGeom>
            <a:avLst/>
            <a:gdLst>
              <a:gd name="connsiteX0" fmla="*/ 157167 w 225765"/>
              <a:gd name="connsiteY0" fmla="*/ 4 h 421270"/>
              <a:gd name="connsiteX1" fmla="*/ 220667 w 225765"/>
              <a:gd name="connsiteY1" fmla="*/ 393704 h 421270"/>
              <a:gd name="connsiteX2" fmla="*/ 215905 w 225765"/>
              <a:gd name="connsiteY2" fmla="*/ 338142 h 421270"/>
              <a:gd name="connsiteX3" fmla="*/ 168280 w 225765"/>
              <a:gd name="connsiteY3" fmla="*/ 173042 h 421270"/>
              <a:gd name="connsiteX4" fmla="*/ 195267 w 225765"/>
              <a:gd name="connsiteY4" fmla="*/ 306392 h 421270"/>
              <a:gd name="connsiteX5" fmla="*/ 192092 w 225765"/>
              <a:gd name="connsiteY5" fmla="*/ 398467 h 421270"/>
              <a:gd name="connsiteX6" fmla="*/ 141292 w 225765"/>
              <a:gd name="connsiteY6" fmla="*/ 393704 h 421270"/>
              <a:gd name="connsiteX7" fmla="*/ 149230 w 225765"/>
              <a:gd name="connsiteY7" fmla="*/ 344492 h 421270"/>
              <a:gd name="connsiteX8" fmla="*/ 136530 w 225765"/>
              <a:gd name="connsiteY8" fmla="*/ 265117 h 421270"/>
              <a:gd name="connsiteX9" fmla="*/ 111130 w 225765"/>
              <a:gd name="connsiteY9" fmla="*/ 190504 h 421270"/>
              <a:gd name="connsiteX10" fmla="*/ 5 w 225765"/>
              <a:gd name="connsiteY10" fmla="*/ 300042 h 421270"/>
              <a:gd name="connsiteX11" fmla="*/ 115892 w 225765"/>
              <a:gd name="connsiteY11" fmla="*/ 207967 h 421270"/>
              <a:gd name="connsiteX12" fmla="*/ 158755 w 225765"/>
              <a:gd name="connsiteY12" fmla="*/ 387354 h 421270"/>
              <a:gd name="connsiteX13" fmla="*/ 177805 w 225765"/>
              <a:gd name="connsiteY13" fmla="*/ 385767 h 421270"/>
              <a:gd name="connsiteX14" fmla="*/ 157167 w 225765"/>
              <a:gd name="connsiteY14" fmla="*/ 4 h 4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765" h="421270">
                <a:moveTo>
                  <a:pt x="157167" y="4"/>
                </a:moveTo>
                <a:cubicBezTo>
                  <a:pt x="164310" y="1327"/>
                  <a:pt x="210877" y="337348"/>
                  <a:pt x="220667" y="393704"/>
                </a:cubicBezTo>
                <a:cubicBezTo>
                  <a:pt x="230457" y="450060"/>
                  <a:pt x="224636" y="374919"/>
                  <a:pt x="215905" y="338142"/>
                </a:cubicBezTo>
                <a:cubicBezTo>
                  <a:pt x="207174" y="301365"/>
                  <a:pt x="171720" y="178334"/>
                  <a:pt x="168280" y="173042"/>
                </a:cubicBezTo>
                <a:cubicBezTo>
                  <a:pt x="164840" y="167750"/>
                  <a:pt x="191298" y="268821"/>
                  <a:pt x="195267" y="306392"/>
                </a:cubicBezTo>
                <a:cubicBezTo>
                  <a:pt x="199236" y="343963"/>
                  <a:pt x="201088" y="383915"/>
                  <a:pt x="192092" y="398467"/>
                </a:cubicBezTo>
                <a:cubicBezTo>
                  <a:pt x="183096" y="413019"/>
                  <a:pt x="148436" y="402700"/>
                  <a:pt x="141292" y="393704"/>
                </a:cubicBezTo>
                <a:cubicBezTo>
                  <a:pt x="134148" y="384708"/>
                  <a:pt x="150024" y="365923"/>
                  <a:pt x="149230" y="344492"/>
                </a:cubicBezTo>
                <a:cubicBezTo>
                  <a:pt x="148436" y="323061"/>
                  <a:pt x="142880" y="290782"/>
                  <a:pt x="136530" y="265117"/>
                </a:cubicBezTo>
                <a:cubicBezTo>
                  <a:pt x="130180" y="239452"/>
                  <a:pt x="133884" y="184683"/>
                  <a:pt x="111130" y="190504"/>
                </a:cubicBezTo>
                <a:cubicBezTo>
                  <a:pt x="88376" y="196325"/>
                  <a:pt x="-789" y="297132"/>
                  <a:pt x="5" y="300042"/>
                </a:cubicBezTo>
                <a:cubicBezTo>
                  <a:pt x="799" y="302952"/>
                  <a:pt x="89434" y="193415"/>
                  <a:pt x="115892" y="207967"/>
                </a:cubicBezTo>
                <a:cubicBezTo>
                  <a:pt x="142350" y="222519"/>
                  <a:pt x="148436" y="357721"/>
                  <a:pt x="158755" y="387354"/>
                </a:cubicBezTo>
                <a:cubicBezTo>
                  <a:pt x="169074" y="416987"/>
                  <a:pt x="176218" y="446621"/>
                  <a:pt x="177805" y="385767"/>
                </a:cubicBezTo>
                <a:cubicBezTo>
                  <a:pt x="179392" y="324913"/>
                  <a:pt x="150024" y="-1319"/>
                  <a:pt x="1571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9811AF0-D409-4AF4-8768-B4D006F5CF10}"/>
              </a:ext>
            </a:extLst>
          </p:cNvPr>
          <p:cNvSpPr/>
          <p:nvPr/>
        </p:nvSpPr>
        <p:spPr>
          <a:xfrm>
            <a:off x="2617747" y="3635142"/>
            <a:ext cx="114542" cy="463633"/>
          </a:xfrm>
          <a:custGeom>
            <a:avLst/>
            <a:gdLst>
              <a:gd name="connsiteX0" fmla="*/ 79416 w 114542"/>
              <a:gd name="connsiteY0" fmla="*/ 233 h 463633"/>
              <a:gd name="connsiteX1" fmla="*/ 92116 w 114542"/>
              <a:gd name="connsiteY1" fmla="*/ 105008 h 463633"/>
              <a:gd name="connsiteX2" fmla="*/ 66716 w 114542"/>
              <a:gd name="connsiteY2" fmla="*/ 144696 h 463633"/>
              <a:gd name="connsiteX3" fmla="*/ 11153 w 114542"/>
              <a:gd name="connsiteY3" fmla="*/ 162158 h 463633"/>
              <a:gd name="connsiteX4" fmla="*/ 65128 w 114542"/>
              <a:gd name="connsiteY4" fmla="*/ 187558 h 463633"/>
              <a:gd name="connsiteX5" fmla="*/ 114341 w 114542"/>
              <a:gd name="connsiteY5" fmla="*/ 238358 h 463633"/>
              <a:gd name="connsiteX6" fmla="*/ 46078 w 114542"/>
              <a:gd name="connsiteY6" fmla="*/ 276458 h 463633"/>
              <a:gd name="connsiteX7" fmla="*/ 41316 w 114542"/>
              <a:gd name="connsiteY7" fmla="*/ 317733 h 463633"/>
              <a:gd name="connsiteX8" fmla="*/ 27028 w 114542"/>
              <a:gd name="connsiteY8" fmla="*/ 409808 h 463633"/>
              <a:gd name="connsiteX9" fmla="*/ 41 w 114542"/>
              <a:gd name="connsiteY9" fmla="*/ 462196 h 463633"/>
              <a:gd name="connsiteX10" fmla="*/ 22266 w 114542"/>
              <a:gd name="connsiteY10" fmla="*/ 354246 h 463633"/>
              <a:gd name="connsiteX11" fmla="*/ 73066 w 114542"/>
              <a:gd name="connsiteY11" fmla="*/ 198671 h 463633"/>
              <a:gd name="connsiteX12" fmla="*/ 92116 w 114542"/>
              <a:gd name="connsiteY12" fmla="*/ 136758 h 463633"/>
              <a:gd name="connsiteX13" fmla="*/ 79416 w 114542"/>
              <a:gd name="connsiteY13" fmla="*/ 233 h 46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542" h="463633">
                <a:moveTo>
                  <a:pt x="79416" y="233"/>
                </a:moveTo>
                <a:cubicBezTo>
                  <a:pt x="79416" y="-5059"/>
                  <a:pt x="94233" y="80931"/>
                  <a:pt x="92116" y="105008"/>
                </a:cubicBezTo>
                <a:cubicBezTo>
                  <a:pt x="89999" y="129085"/>
                  <a:pt x="80210" y="135171"/>
                  <a:pt x="66716" y="144696"/>
                </a:cubicBezTo>
                <a:cubicBezTo>
                  <a:pt x="53222" y="154221"/>
                  <a:pt x="11418" y="155014"/>
                  <a:pt x="11153" y="162158"/>
                </a:cubicBezTo>
                <a:cubicBezTo>
                  <a:pt x="10888" y="169302"/>
                  <a:pt x="47930" y="174858"/>
                  <a:pt x="65128" y="187558"/>
                </a:cubicBezTo>
                <a:cubicBezTo>
                  <a:pt x="82326" y="200258"/>
                  <a:pt x="117516" y="223541"/>
                  <a:pt x="114341" y="238358"/>
                </a:cubicBezTo>
                <a:cubicBezTo>
                  <a:pt x="111166" y="253175"/>
                  <a:pt x="58249" y="263229"/>
                  <a:pt x="46078" y="276458"/>
                </a:cubicBezTo>
                <a:cubicBezTo>
                  <a:pt x="33907" y="289687"/>
                  <a:pt x="44491" y="295508"/>
                  <a:pt x="41316" y="317733"/>
                </a:cubicBezTo>
                <a:cubicBezTo>
                  <a:pt x="38141" y="339958"/>
                  <a:pt x="33907" y="385731"/>
                  <a:pt x="27028" y="409808"/>
                </a:cubicBezTo>
                <a:cubicBezTo>
                  <a:pt x="20149" y="433885"/>
                  <a:pt x="835" y="471456"/>
                  <a:pt x="41" y="462196"/>
                </a:cubicBezTo>
                <a:cubicBezTo>
                  <a:pt x="-753" y="452936"/>
                  <a:pt x="10095" y="398167"/>
                  <a:pt x="22266" y="354246"/>
                </a:cubicBezTo>
                <a:cubicBezTo>
                  <a:pt x="34437" y="310325"/>
                  <a:pt x="61424" y="234919"/>
                  <a:pt x="73066" y="198671"/>
                </a:cubicBezTo>
                <a:cubicBezTo>
                  <a:pt x="84708" y="162423"/>
                  <a:pt x="90793" y="162687"/>
                  <a:pt x="92116" y="136758"/>
                </a:cubicBezTo>
                <a:cubicBezTo>
                  <a:pt x="93439" y="110829"/>
                  <a:pt x="79416" y="5525"/>
                  <a:pt x="7941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B93FAA2B-8792-4F13-955A-C290026B251E}"/>
              </a:ext>
            </a:extLst>
          </p:cNvPr>
          <p:cNvSpPr/>
          <p:nvPr/>
        </p:nvSpPr>
        <p:spPr>
          <a:xfrm>
            <a:off x="2397125" y="3957529"/>
            <a:ext cx="131974" cy="176027"/>
          </a:xfrm>
          <a:custGeom>
            <a:avLst/>
            <a:gdLst>
              <a:gd name="connsiteX0" fmla="*/ 46038 w 131974"/>
              <a:gd name="connsiteY0" fmla="*/ 109 h 176027"/>
              <a:gd name="connsiteX1" fmla="*/ 87313 w 131974"/>
              <a:gd name="connsiteY1" fmla="*/ 120759 h 176027"/>
              <a:gd name="connsiteX2" fmla="*/ 131763 w 131974"/>
              <a:gd name="connsiteY2" fmla="*/ 174734 h 176027"/>
              <a:gd name="connsiteX3" fmla="*/ 68263 w 131974"/>
              <a:gd name="connsiteY3" fmla="*/ 160446 h 176027"/>
              <a:gd name="connsiteX4" fmla="*/ 0 w 131974"/>
              <a:gd name="connsiteY4" fmla="*/ 146159 h 176027"/>
              <a:gd name="connsiteX5" fmla="*/ 79375 w 131974"/>
              <a:gd name="connsiteY5" fmla="*/ 158859 h 176027"/>
              <a:gd name="connsiteX6" fmla="*/ 47625 w 131974"/>
              <a:gd name="connsiteY6" fmla="*/ 100121 h 176027"/>
              <a:gd name="connsiteX7" fmla="*/ 46038 w 131974"/>
              <a:gd name="connsiteY7" fmla="*/ 109 h 17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974" h="176027">
                <a:moveTo>
                  <a:pt x="46038" y="109"/>
                </a:moveTo>
                <a:cubicBezTo>
                  <a:pt x="52653" y="3549"/>
                  <a:pt x="73026" y="91655"/>
                  <a:pt x="87313" y="120759"/>
                </a:cubicBezTo>
                <a:cubicBezTo>
                  <a:pt x="101600" y="149863"/>
                  <a:pt x="134938" y="168119"/>
                  <a:pt x="131763" y="174734"/>
                </a:cubicBezTo>
                <a:cubicBezTo>
                  <a:pt x="128588" y="181349"/>
                  <a:pt x="68263" y="160446"/>
                  <a:pt x="68263" y="160446"/>
                </a:cubicBezTo>
                <a:lnTo>
                  <a:pt x="0" y="146159"/>
                </a:lnTo>
                <a:cubicBezTo>
                  <a:pt x="1852" y="145895"/>
                  <a:pt x="71438" y="166532"/>
                  <a:pt x="79375" y="158859"/>
                </a:cubicBezTo>
                <a:cubicBezTo>
                  <a:pt x="87313" y="151186"/>
                  <a:pt x="55033" y="125257"/>
                  <a:pt x="47625" y="100121"/>
                </a:cubicBezTo>
                <a:cubicBezTo>
                  <a:pt x="40217" y="74985"/>
                  <a:pt x="39423" y="-3331"/>
                  <a:pt x="4603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4E035B5F-28A4-4B20-AA78-1F2087B4C69B}"/>
              </a:ext>
            </a:extLst>
          </p:cNvPr>
          <p:cNvSpPr/>
          <p:nvPr/>
        </p:nvSpPr>
        <p:spPr>
          <a:xfrm>
            <a:off x="2668363" y="3835370"/>
            <a:ext cx="211392" cy="219265"/>
          </a:xfrm>
          <a:custGeom>
            <a:avLst/>
            <a:gdLst>
              <a:gd name="connsiteX0" fmla="*/ 211362 w 211392"/>
              <a:gd name="connsiteY0" fmla="*/ 23843 h 219265"/>
              <a:gd name="connsiteX1" fmla="*/ 63725 w 211392"/>
              <a:gd name="connsiteY1" fmla="*/ 112743 h 219265"/>
              <a:gd name="connsiteX2" fmla="*/ 1812 w 211392"/>
              <a:gd name="connsiteY2" fmla="*/ 219105 h 219265"/>
              <a:gd name="connsiteX3" fmla="*/ 19275 w 211392"/>
              <a:gd name="connsiteY3" fmla="*/ 133380 h 219265"/>
              <a:gd name="connsiteX4" fmla="*/ 47850 w 211392"/>
              <a:gd name="connsiteY4" fmla="*/ 30 h 219265"/>
              <a:gd name="connsiteX5" fmla="*/ 38325 w 211392"/>
              <a:gd name="connsiteY5" fmla="*/ 120680 h 219265"/>
              <a:gd name="connsiteX6" fmla="*/ 76425 w 211392"/>
              <a:gd name="connsiteY6" fmla="*/ 85755 h 219265"/>
              <a:gd name="connsiteX7" fmla="*/ 211362 w 211392"/>
              <a:gd name="connsiteY7" fmla="*/ 23843 h 2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92" h="219265">
                <a:moveTo>
                  <a:pt x="211362" y="23843"/>
                </a:moveTo>
                <a:cubicBezTo>
                  <a:pt x="209245" y="28341"/>
                  <a:pt x="98650" y="80199"/>
                  <a:pt x="63725" y="112743"/>
                </a:cubicBezTo>
                <a:cubicBezTo>
                  <a:pt x="28800" y="145287"/>
                  <a:pt x="9220" y="215666"/>
                  <a:pt x="1812" y="219105"/>
                </a:cubicBezTo>
                <a:cubicBezTo>
                  <a:pt x="-5596" y="222545"/>
                  <a:pt x="11602" y="169892"/>
                  <a:pt x="19275" y="133380"/>
                </a:cubicBezTo>
                <a:cubicBezTo>
                  <a:pt x="26948" y="96868"/>
                  <a:pt x="44675" y="2147"/>
                  <a:pt x="47850" y="30"/>
                </a:cubicBezTo>
                <a:cubicBezTo>
                  <a:pt x="51025" y="-2087"/>
                  <a:pt x="33562" y="106392"/>
                  <a:pt x="38325" y="120680"/>
                </a:cubicBezTo>
                <a:cubicBezTo>
                  <a:pt x="43088" y="134968"/>
                  <a:pt x="49173" y="102424"/>
                  <a:pt x="76425" y="85755"/>
                </a:cubicBezTo>
                <a:cubicBezTo>
                  <a:pt x="103677" y="69086"/>
                  <a:pt x="213479" y="19345"/>
                  <a:pt x="211362" y="2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872A20B-66C3-49E9-8E10-5886425D990D}"/>
              </a:ext>
            </a:extLst>
          </p:cNvPr>
          <p:cNvSpPr/>
          <p:nvPr/>
        </p:nvSpPr>
        <p:spPr>
          <a:xfrm>
            <a:off x="2740653" y="3833762"/>
            <a:ext cx="162901" cy="359278"/>
          </a:xfrm>
          <a:custGeom>
            <a:avLst/>
            <a:gdLst>
              <a:gd name="connsiteX0" fmla="*/ 162885 w 162901"/>
              <a:gd name="connsiteY0" fmla="*/ 52438 h 359278"/>
              <a:gd name="connsiteX1" fmla="*/ 99385 w 162901"/>
              <a:gd name="connsiteY1" fmla="*/ 130226 h 359278"/>
              <a:gd name="connsiteX2" fmla="*/ 2547 w 162901"/>
              <a:gd name="connsiteY2" fmla="*/ 357238 h 359278"/>
              <a:gd name="connsiteX3" fmla="*/ 32710 w 162901"/>
              <a:gd name="connsiteY3" fmla="*/ 235001 h 359278"/>
              <a:gd name="connsiteX4" fmla="*/ 81922 w 162901"/>
              <a:gd name="connsiteY4" fmla="*/ 114351 h 359278"/>
              <a:gd name="connsiteX5" fmla="*/ 46997 w 162901"/>
              <a:gd name="connsiteY5" fmla="*/ 233413 h 359278"/>
              <a:gd name="connsiteX6" fmla="*/ 80335 w 162901"/>
              <a:gd name="connsiteY6" fmla="*/ 6401 h 359278"/>
              <a:gd name="connsiteX7" fmla="*/ 85097 w 162901"/>
              <a:gd name="connsiteY7" fmla="*/ 63551 h 359278"/>
              <a:gd name="connsiteX8" fmla="*/ 105735 w 162901"/>
              <a:gd name="connsiteY8" fmla="*/ 74663 h 359278"/>
              <a:gd name="connsiteX9" fmla="*/ 162885 w 162901"/>
              <a:gd name="connsiteY9" fmla="*/ 52438 h 35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901" h="359278">
                <a:moveTo>
                  <a:pt x="162885" y="52438"/>
                </a:moveTo>
                <a:cubicBezTo>
                  <a:pt x="161827" y="61698"/>
                  <a:pt x="126108" y="79426"/>
                  <a:pt x="99385" y="130226"/>
                </a:cubicBezTo>
                <a:cubicBezTo>
                  <a:pt x="72662" y="181026"/>
                  <a:pt x="13659" y="339776"/>
                  <a:pt x="2547" y="357238"/>
                </a:cubicBezTo>
                <a:cubicBezTo>
                  <a:pt x="-8565" y="374700"/>
                  <a:pt x="19481" y="275482"/>
                  <a:pt x="32710" y="235001"/>
                </a:cubicBezTo>
                <a:cubicBezTo>
                  <a:pt x="45939" y="194520"/>
                  <a:pt x="79541" y="114616"/>
                  <a:pt x="81922" y="114351"/>
                </a:cubicBezTo>
                <a:cubicBezTo>
                  <a:pt x="84303" y="114086"/>
                  <a:pt x="47261" y="251405"/>
                  <a:pt x="46997" y="233413"/>
                </a:cubicBezTo>
                <a:cubicBezTo>
                  <a:pt x="46733" y="215421"/>
                  <a:pt x="73985" y="34711"/>
                  <a:pt x="80335" y="6401"/>
                </a:cubicBezTo>
                <a:cubicBezTo>
                  <a:pt x="86685" y="-21909"/>
                  <a:pt x="80864" y="52174"/>
                  <a:pt x="85097" y="63551"/>
                </a:cubicBezTo>
                <a:cubicBezTo>
                  <a:pt x="89330" y="74928"/>
                  <a:pt x="98591" y="74928"/>
                  <a:pt x="105735" y="74663"/>
                </a:cubicBezTo>
                <a:cubicBezTo>
                  <a:pt x="112879" y="74398"/>
                  <a:pt x="163943" y="43178"/>
                  <a:pt x="162885" y="5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CE500F06-B2D8-4D6A-A209-142D17A91D7F}"/>
              </a:ext>
            </a:extLst>
          </p:cNvPr>
          <p:cNvSpPr/>
          <p:nvPr/>
        </p:nvSpPr>
        <p:spPr>
          <a:xfrm>
            <a:off x="2429357" y="4060667"/>
            <a:ext cx="269912" cy="336892"/>
          </a:xfrm>
          <a:custGeom>
            <a:avLst/>
            <a:gdLst>
              <a:gd name="connsiteX0" fmla="*/ 269393 w 269912"/>
              <a:gd name="connsiteY0" fmla="*/ 158 h 336892"/>
              <a:gd name="connsiteX1" fmla="*/ 210656 w 269912"/>
              <a:gd name="connsiteY1" fmla="*/ 70008 h 336892"/>
              <a:gd name="connsiteX2" fmla="*/ 201131 w 269912"/>
              <a:gd name="connsiteY2" fmla="*/ 158908 h 336892"/>
              <a:gd name="connsiteX3" fmla="*/ 221768 w 269912"/>
              <a:gd name="connsiteY3" fmla="*/ 73183 h 336892"/>
              <a:gd name="connsiteX4" fmla="*/ 223356 w 269912"/>
              <a:gd name="connsiteY4" fmla="*/ 46196 h 336892"/>
              <a:gd name="connsiteX5" fmla="*/ 128106 w 269912"/>
              <a:gd name="connsiteY5" fmla="*/ 87471 h 336892"/>
              <a:gd name="connsiteX6" fmla="*/ 56668 w 269912"/>
              <a:gd name="connsiteY6" fmla="*/ 130333 h 336892"/>
              <a:gd name="connsiteX7" fmla="*/ 26506 w 269912"/>
              <a:gd name="connsiteY7" fmla="*/ 331946 h 336892"/>
              <a:gd name="connsiteX8" fmla="*/ 21743 w 269912"/>
              <a:gd name="connsiteY8" fmla="*/ 266858 h 336892"/>
              <a:gd name="connsiteX9" fmla="*/ 9043 w 269912"/>
              <a:gd name="connsiteY9" fmla="*/ 174783 h 336892"/>
              <a:gd name="connsiteX10" fmla="*/ 172556 w 269912"/>
              <a:gd name="connsiteY10" fmla="*/ 54133 h 336892"/>
              <a:gd name="connsiteX11" fmla="*/ 269393 w 269912"/>
              <a:gd name="connsiteY11" fmla="*/ 158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12" h="336892">
                <a:moveTo>
                  <a:pt x="269393" y="158"/>
                </a:moveTo>
                <a:cubicBezTo>
                  <a:pt x="275743" y="2804"/>
                  <a:pt x="222033" y="43550"/>
                  <a:pt x="210656" y="70008"/>
                </a:cubicBezTo>
                <a:cubicBezTo>
                  <a:pt x="199279" y="96466"/>
                  <a:pt x="199279" y="158379"/>
                  <a:pt x="201131" y="158908"/>
                </a:cubicBezTo>
                <a:cubicBezTo>
                  <a:pt x="202983" y="159437"/>
                  <a:pt x="218064" y="91968"/>
                  <a:pt x="221768" y="73183"/>
                </a:cubicBezTo>
                <a:cubicBezTo>
                  <a:pt x="225472" y="54398"/>
                  <a:pt x="238966" y="43815"/>
                  <a:pt x="223356" y="46196"/>
                </a:cubicBezTo>
                <a:cubicBezTo>
                  <a:pt x="207746" y="48577"/>
                  <a:pt x="155887" y="73448"/>
                  <a:pt x="128106" y="87471"/>
                </a:cubicBezTo>
                <a:cubicBezTo>
                  <a:pt x="100325" y="101494"/>
                  <a:pt x="73601" y="89587"/>
                  <a:pt x="56668" y="130333"/>
                </a:cubicBezTo>
                <a:cubicBezTo>
                  <a:pt x="39735" y="171079"/>
                  <a:pt x="32327" y="309192"/>
                  <a:pt x="26506" y="331946"/>
                </a:cubicBezTo>
                <a:cubicBezTo>
                  <a:pt x="20685" y="354700"/>
                  <a:pt x="24653" y="293052"/>
                  <a:pt x="21743" y="266858"/>
                </a:cubicBezTo>
                <a:cubicBezTo>
                  <a:pt x="18832" y="240664"/>
                  <a:pt x="-16092" y="210237"/>
                  <a:pt x="9043" y="174783"/>
                </a:cubicBezTo>
                <a:cubicBezTo>
                  <a:pt x="34178" y="139329"/>
                  <a:pt x="122021" y="79797"/>
                  <a:pt x="172556" y="54133"/>
                </a:cubicBezTo>
                <a:cubicBezTo>
                  <a:pt x="223091" y="28469"/>
                  <a:pt x="263043" y="-2488"/>
                  <a:pt x="269393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88A8ED0C-F30B-4458-9E2C-35DA13535530}"/>
              </a:ext>
            </a:extLst>
          </p:cNvPr>
          <p:cNvSpPr/>
          <p:nvPr/>
        </p:nvSpPr>
        <p:spPr>
          <a:xfrm>
            <a:off x="2739911" y="3990934"/>
            <a:ext cx="113215" cy="683379"/>
          </a:xfrm>
          <a:custGeom>
            <a:avLst/>
            <a:gdLst>
              <a:gd name="connsiteX0" fmla="*/ 112827 w 113215"/>
              <a:gd name="connsiteY0" fmla="*/ 41 h 683379"/>
              <a:gd name="connsiteX1" fmla="*/ 63614 w 113215"/>
              <a:gd name="connsiteY1" fmla="*/ 169904 h 683379"/>
              <a:gd name="connsiteX2" fmla="*/ 58852 w 113215"/>
              <a:gd name="connsiteY2" fmla="*/ 128629 h 683379"/>
              <a:gd name="connsiteX3" fmla="*/ 46152 w 113215"/>
              <a:gd name="connsiteY3" fmla="*/ 208004 h 683379"/>
              <a:gd name="connsiteX4" fmla="*/ 11227 w 113215"/>
              <a:gd name="connsiteY4" fmla="*/ 223879 h 683379"/>
              <a:gd name="connsiteX5" fmla="*/ 6464 w 113215"/>
              <a:gd name="connsiteY5" fmla="*/ 249279 h 683379"/>
              <a:gd name="connsiteX6" fmla="*/ 17577 w 113215"/>
              <a:gd name="connsiteY6" fmla="*/ 669966 h 683379"/>
              <a:gd name="connsiteX7" fmla="*/ 22339 w 113215"/>
              <a:gd name="connsiteY7" fmla="*/ 552491 h 683379"/>
              <a:gd name="connsiteX8" fmla="*/ 114 w 113215"/>
              <a:gd name="connsiteY8" fmla="*/ 285791 h 683379"/>
              <a:gd name="connsiteX9" fmla="*/ 33452 w 113215"/>
              <a:gd name="connsiteY9" fmla="*/ 187366 h 683379"/>
              <a:gd name="connsiteX10" fmla="*/ 112827 w 113215"/>
              <a:gd name="connsiteY10" fmla="*/ 41 h 6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215" h="683379">
                <a:moveTo>
                  <a:pt x="112827" y="41"/>
                </a:moveTo>
                <a:cubicBezTo>
                  <a:pt x="117854" y="-2869"/>
                  <a:pt x="72610" y="148473"/>
                  <a:pt x="63614" y="169904"/>
                </a:cubicBezTo>
                <a:cubicBezTo>
                  <a:pt x="54618" y="191335"/>
                  <a:pt x="61762" y="122279"/>
                  <a:pt x="58852" y="128629"/>
                </a:cubicBezTo>
                <a:cubicBezTo>
                  <a:pt x="55942" y="134979"/>
                  <a:pt x="54089" y="192129"/>
                  <a:pt x="46152" y="208004"/>
                </a:cubicBezTo>
                <a:cubicBezTo>
                  <a:pt x="38215" y="223879"/>
                  <a:pt x="17842" y="217000"/>
                  <a:pt x="11227" y="223879"/>
                </a:cubicBezTo>
                <a:cubicBezTo>
                  <a:pt x="4612" y="230758"/>
                  <a:pt x="5406" y="174931"/>
                  <a:pt x="6464" y="249279"/>
                </a:cubicBezTo>
                <a:cubicBezTo>
                  <a:pt x="7522" y="323627"/>
                  <a:pt x="14931" y="619431"/>
                  <a:pt x="17577" y="669966"/>
                </a:cubicBezTo>
                <a:cubicBezTo>
                  <a:pt x="20223" y="720501"/>
                  <a:pt x="25249" y="616520"/>
                  <a:pt x="22339" y="552491"/>
                </a:cubicBezTo>
                <a:cubicBezTo>
                  <a:pt x="19429" y="488462"/>
                  <a:pt x="-1738" y="346645"/>
                  <a:pt x="114" y="285791"/>
                </a:cubicBezTo>
                <a:cubicBezTo>
                  <a:pt x="1966" y="224937"/>
                  <a:pt x="12550" y="228905"/>
                  <a:pt x="33452" y="187366"/>
                </a:cubicBezTo>
                <a:cubicBezTo>
                  <a:pt x="54354" y="145827"/>
                  <a:pt x="107800" y="2951"/>
                  <a:pt x="11282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0F01C38-ABA0-40A5-854F-CCAEF214EC5A}"/>
              </a:ext>
            </a:extLst>
          </p:cNvPr>
          <p:cNvSpPr/>
          <p:nvPr/>
        </p:nvSpPr>
        <p:spPr>
          <a:xfrm>
            <a:off x="2387538" y="4302039"/>
            <a:ext cx="23717" cy="648025"/>
          </a:xfrm>
          <a:custGeom>
            <a:avLst/>
            <a:gdLst>
              <a:gd name="connsiteX0" fmla="*/ 14350 w 23717"/>
              <a:gd name="connsiteY0" fmla="*/ 8024 h 648025"/>
              <a:gd name="connsiteX1" fmla="*/ 62 w 23717"/>
              <a:gd name="connsiteY1" fmla="*/ 422361 h 648025"/>
              <a:gd name="connsiteX2" fmla="*/ 20700 w 23717"/>
              <a:gd name="connsiteY2" fmla="*/ 638261 h 648025"/>
              <a:gd name="connsiteX3" fmla="*/ 22287 w 23717"/>
              <a:gd name="connsiteY3" fmla="*/ 589049 h 648025"/>
              <a:gd name="connsiteX4" fmla="*/ 8000 w 23717"/>
              <a:gd name="connsiteY4" fmla="*/ 393786 h 648025"/>
              <a:gd name="connsiteX5" fmla="*/ 4825 w 23717"/>
              <a:gd name="connsiteY5" fmla="*/ 441411 h 648025"/>
              <a:gd name="connsiteX6" fmla="*/ 8000 w 23717"/>
              <a:gd name="connsiteY6" fmla="*/ 271549 h 648025"/>
              <a:gd name="connsiteX7" fmla="*/ 15937 w 23717"/>
              <a:gd name="connsiteY7" fmla="*/ 155661 h 648025"/>
              <a:gd name="connsiteX8" fmla="*/ 14350 w 23717"/>
              <a:gd name="connsiteY8" fmla="*/ 8024 h 6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" h="648025">
                <a:moveTo>
                  <a:pt x="14350" y="8024"/>
                </a:moveTo>
                <a:cubicBezTo>
                  <a:pt x="11704" y="52474"/>
                  <a:pt x="-996" y="317322"/>
                  <a:pt x="62" y="422361"/>
                </a:cubicBezTo>
                <a:cubicBezTo>
                  <a:pt x="1120" y="527400"/>
                  <a:pt x="16996" y="610480"/>
                  <a:pt x="20700" y="638261"/>
                </a:cubicBezTo>
                <a:cubicBezTo>
                  <a:pt x="24404" y="666042"/>
                  <a:pt x="24404" y="629795"/>
                  <a:pt x="22287" y="589049"/>
                </a:cubicBezTo>
                <a:cubicBezTo>
                  <a:pt x="20170" y="548303"/>
                  <a:pt x="10910" y="418392"/>
                  <a:pt x="8000" y="393786"/>
                </a:cubicBezTo>
                <a:cubicBezTo>
                  <a:pt x="5090" y="369180"/>
                  <a:pt x="4825" y="461784"/>
                  <a:pt x="4825" y="441411"/>
                </a:cubicBezTo>
                <a:cubicBezTo>
                  <a:pt x="4825" y="421038"/>
                  <a:pt x="6148" y="319174"/>
                  <a:pt x="8000" y="271549"/>
                </a:cubicBezTo>
                <a:cubicBezTo>
                  <a:pt x="9852" y="223924"/>
                  <a:pt x="11704" y="194819"/>
                  <a:pt x="15937" y="155661"/>
                </a:cubicBezTo>
                <a:cubicBezTo>
                  <a:pt x="20170" y="116503"/>
                  <a:pt x="16996" y="-36426"/>
                  <a:pt x="14350" y="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5910C9DF-1FF5-4E81-9450-5D91DDCE5242}"/>
              </a:ext>
            </a:extLst>
          </p:cNvPr>
          <p:cNvSpPr/>
          <p:nvPr/>
        </p:nvSpPr>
        <p:spPr>
          <a:xfrm>
            <a:off x="2417684" y="4222469"/>
            <a:ext cx="33579" cy="753941"/>
          </a:xfrm>
          <a:custGeom>
            <a:avLst/>
            <a:gdLst>
              <a:gd name="connsiteX0" fmla="*/ 3254 w 33579"/>
              <a:gd name="connsiteY0" fmla="*/ 6631 h 753941"/>
              <a:gd name="connsiteX1" fmla="*/ 6429 w 33579"/>
              <a:gd name="connsiteY1" fmla="*/ 100294 h 753941"/>
              <a:gd name="connsiteX2" fmla="*/ 14366 w 33579"/>
              <a:gd name="connsiteY2" fmla="*/ 414619 h 753941"/>
              <a:gd name="connsiteX3" fmla="*/ 14366 w 33579"/>
              <a:gd name="connsiteY3" fmla="*/ 357469 h 753941"/>
              <a:gd name="connsiteX4" fmla="*/ 27066 w 33579"/>
              <a:gd name="connsiteY4" fmla="*/ 203481 h 753941"/>
              <a:gd name="connsiteX5" fmla="*/ 15954 w 33579"/>
              <a:gd name="connsiteY5" fmla="*/ 287619 h 753941"/>
              <a:gd name="connsiteX6" fmla="*/ 9604 w 33579"/>
              <a:gd name="connsiteY6" fmla="*/ 490819 h 753941"/>
              <a:gd name="connsiteX7" fmla="*/ 33416 w 33579"/>
              <a:gd name="connsiteY7" fmla="*/ 406681 h 753941"/>
              <a:gd name="connsiteX8" fmla="*/ 19129 w 33579"/>
              <a:gd name="connsiteY8" fmla="*/ 508281 h 753941"/>
              <a:gd name="connsiteX9" fmla="*/ 79 w 33579"/>
              <a:gd name="connsiteY9" fmla="*/ 744819 h 753941"/>
              <a:gd name="connsiteX10" fmla="*/ 12779 w 33579"/>
              <a:gd name="connsiteY10" fmla="*/ 660681 h 753941"/>
              <a:gd name="connsiteX11" fmla="*/ 23891 w 33579"/>
              <a:gd name="connsiteY11" fmla="*/ 252694 h 753941"/>
              <a:gd name="connsiteX12" fmla="*/ 3254 w 33579"/>
              <a:gd name="connsiteY12" fmla="*/ 6631 h 75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79" h="753941">
                <a:moveTo>
                  <a:pt x="3254" y="6631"/>
                </a:moveTo>
                <a:cubicBezTo>
                  <a:pt x="344" y="-18769"/>
                  <a:pt x="4577" y="32296"/>
                  <a:pt x="6429" y="100294"/>
                </a:cubicBezTo>
                <a:cubicBezTo>
                  <a:pt x="8281" y="168292"/>
                  <a:pt x="13043" y="371757"/>
                  <a:pt x="14366" y="414619"/>
                </a:cubicBezTo>
                <a:cubicBezTo>
                  <a:pt x="15689" y="457481"/>
                  <a:pt x="12249" y="392659"/>
                  <a:pt x="14366" y="357469"/>
                </a:cubicBezTo>
                <a:cubicBezTo>
                  <a:pt x="16483" y="322279"/>
                  <a:pt x="26801" y="215123"/>
                  <a:pt x="27066" y="203481"/>
                </a:cubicBezTo>
                <a:cubicBezTo>
                  <a:pt x="27331" y="191839"/>
                  <a:pt x="18864" y="239729"/>
                  <a:pt x="15954" y="287619"/>
                </a:cubicBezTo>
                <a:cubicBezTo>
                  <a:pt x="13044" y="335509"/>
                  <a:pt x="6694" y="470975"/>
                  <a:pt x="9604" y="490819"/>
                </a:cubicBezTo>
                <a:cubicBezTo>
                  <a:pt x="12514" y="510663"/>
                  <a:pt x="31829" y="403771"/>
                  <a:pt x="33416" y="406681"/>
                </a:cubicBezTo>
                <a:cubicBezTo>
                  <a:pt x="35003" y="409591"/>
                  <a:pt x="24685" y="451925"/>
                  <a:pt x="19129" y="508281"/>
                </a:cubicBezTo>
                <a:cubicBezTo>
                  <a:pt x="13573" y="564637"/>
                  <a:pt x="1137" y="719419"/>
                  <a:pt x="79" y="744819"/>
                </a:cubicBezTo>
                <a:cubicBezTo>
                  <a:pt x="-979" y="770219"/>
                  <a:pt x="8810" y="742702"/>
                  <a:pt x="12779" y="660681"/>
                </a:cubicBezTo>
                <a:cubicBezTo>
                  <a:pt x="16748" y="578660"/>
                  <a:pt x="24156" y="358792"/>
                  <a:pt x="23891" y="252694"/>
                </a:cubicBezTo>
                <a:cubicBezTo>
                  <a:pt x="23626" y="146596"/>
                  <a:pt x="6164" y="32031"/>
                  <a:pt x="3254" y="6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A96E8B-B848-4ECC-8234-0CE4058F41B7}"/>
              </a:ext>
            </a:extLst>
          </p:cNvPr>
          <p:cNvSpPr/>
          <p:nvPr/>
        </p:nvSpPr>
        <p:spPr>
          <a:xfrm>
            <a:off x="2385916" y="4703006"/>
            <a:ext cx="116002" cy="461169"/>
          </a:xfrm>
          <a:custGeom>
            <a:avLst/>
            <a:gdLst>
              <a:gd name="connsiteX0" fmla="*/ 17559 w 116002"/>
              <a:gd name="connsiteY0" fmla="*/ 757 h 461169"/>
              <a:gd name="connsiteX1" fmla="*/ 11209 w 116002"/>
              <a:gd name="connsiteY1" fmla="*/ 300794 h 461169"/>
              <a:gd name="connsiteX2" fmla="*/ 65184 w 116002"/>
              <a:gd name="connsiteY2" fmla="*/ 354769 h 461169"/>
              <a:gd name="connsiteX3" fmla="*/ 111222 w 116002"/>
              <a:gd name="connsiteY3" fmla="*/ 386519 h 461169"/>
              <a:gd name="connsiteX4" fmla="*/ 104872 w 116002"/>
              <a:gd name="connsiteY4" fmla="*/ 461132 h 461169"/>
              <a:gd name="connsiteX5" fmla="*/ 115984 w 116002"/>
              <a:gd name="connsiteY5" fmla="*/ 396044 h 461169"/>
              <a:gd name="connsiteX6" fmla="*/ 101697 w 116002"/>
              <a:gd name="connsiteY6" fmla="*/ 353182 h 461169"/>
              <a:gd name="connsiteX7" fmla="*/ 17559 w 116002"/>
              <a:gd name="connsiteY7" fmla="*/ 334132 h 461169"/>
              <a:gd name="connsiteX8" fmla="*/ 97 w 116002"/>
              <a:gd name="connsiteY8" fmla="*/ 180144 h 461169"/>
              <a:gd name="connsiteX9" fmla="*/ 20734 w 116002"/>
              <a:gd name="connsiteY9" fmla="*/ 213482 h 461169"/>
              <a:gd name="connsiteX10" fmla="*/ 17559 w 116002"/>
              <a:gd name="connsiteY10" fmla="*/ 757 h 46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2" h="461169">
                <a:moveTo>
                  <a:pt x="17559" y="757"/>
                </a:moveTo>
                <a:cubicBezTo>
                  <a:pt x="15972" y="15309"/>
                  <a:pt x="3271" y="241792"/>
                  <a:pt x="11209" y="300794"/>
                </a:cubicBezTo>
                <a:cubicBezTo>
                  <a:pt x="19147" y="359796"/>
                  <a:pt x="48515" y="340482"/>
                  <a:pt x="65184" y="354769"/>
                </a:cubicBezTo>
                <a:cubicBezTo>
                  <a:pt x="81853" y="369056"/>
                  <a:pt x="104607" y="368792"/>
                  <a:pt x="111222" y="386519"/>
                </a:cubicBezTo>
                <a:cubicBezTo>
                  <a:pt x="117837" y="404246"/>
                  <a:pt x="104078" y="459545"/>
                  <a:pt x="104872" y="461132"/>
                </a:cubicBezTo>
                <a:cubicBezTo>
                  <a:pt x="105666" y="462720"/>
                  <a:pt x="116513" y="414036"/>
                  <a:pt x="115984" y="396044"/>
                </a:cubicBezTo>
                <a:cubicBezTo>
                  <a:pt x="115455" y="378052"/>
                  <a:pt x="118101" y="363501"/>
                  <a:pt x="101697" y="353182"/>
                </a:cubicBezTo>
                <a:cubicBezTo>
                  <a:pt x="85293" y="342863"/>
                  <a:pt x="34492" y="362972"/>
                  <a:pt x="17559" y="334132"/>
                </a:cubicBezTo>
                <a:cubicBezTo>
                  <a:pt x="626" y="305292"/>
                  <a:pt x="-432" y="200252"/>
                  <a:pt x="97" y="180144"/>
                </a:cubicBezTo>
                <a:cubicBezTo>
                  <a:pt x="626" y="160036"/>
                  <a:pt x="17294" y="241263"/>
                  <a:pt x="20734" y="213482"/>
                </a:cubicBezTo>
                <a:cubicBezTo>
                  <a:pt x="24174" y="185701"/>
                  <a:pt x="19146" y="-13795"/>
                  <a:pt x="17559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459F906-C251-48C8-9BC9-36F7B471F934}"/>
              </a:ext>
            </a:extLst>
          </p:cNvPr>
          <p:cNvSpPr/>
          <p:nvPr/>
        </p:nvSpPr>
        <p:spPr>
          <a:xfrm>
            <a:off x="2454681" y="4327515"/>
            <a:ext cx="40872" cy="656958"/>
          </a:xfrm>
          <a:custGeom>
            <a:avLst/>
            <a:gdLst>
              <a:gd name="connsiteX0" fmla="*/ 40869 w 40872"/>
              <a:gd name="connsiteY0" fmla="*/ 9535 h 656958"/>
              <a:gd name="connsiteX1" fmla="*/ 23407 w 40872"/>
              <a:gd name="connsiteY1" fmla="*/ 327035 h 656958"/>
              <a:gd name="connsiteX2" fmla="*/ 37694 w 40872"/>
              <a:gd name="connsiteY2" fmla="*/ 261948 h 656958"/>
              <a:gd name="connsiteX3" fmla="*/ 23407 w 40872"/>
              <a:gd name="connsiteY3" fmla="*/ 323860 h 656958"/>
              <a:gd name="connsiteX4" fmla="*/ 4357 w 40872"/>
              <a:gd name="connsiteY4" fmla="*/ 458798 h 656958"/>
              <a:gd name="connsiteX5" fmla="*/ 1182 w 40872"/>
              <a:gd name="connsiteY5" fmla="*/ 490548 h 656958"/>
              <a:gd name="connsiteX6" fmla="*/ 20232 w 40872"/>
              <a:gd name="connsiteY6" fmla="*/ 515948 h 656958"/>
              <a:gd name="connsiteX7" fmla="*/ 2769 w 40872"/>
              <a:gd name="connsiteY7" fmla="*/ 655648 h 656958"/>
              <a:gd name="connsiteX8" fmla="*/ 24994 w 40872"/>
              <a:gd name="connsiteY8" fmla="*/ 579448 h 656958"/>
              <a:gd name="connsiteX9" fmla="*/ 5944 w 40872"/>
              <a:gd name="connsiteY9" fmla="*/ 471498 h 656958"/>
              <a:gd name="connsiteX10" fmla="*/ 17057 w 40872"/>
              <a:gd name="connsiteY10" fmla="*/ 303223 h 656958"/>
              <a:gd name="connsiteX11" fmla="*/ 4357 w 40872"/>
              <a:gd name="connsiteY11" fmla="*/ 306398 h 656958"/>
              <a:gd name="connsiteX12" fmla="*/ 21819 w 40872"/>
              <a:gd name="connsiteY12" fmla="*/ 250835 h 656958"/>
              <a:gd name="connsiteX13" fmla="*/ 24994 w 40872"/>
              <a:gd name="connsiteY13" fmla="*/ 95260 h 656958"/>
              <a:gd name="connsiteX14" fmla="*/ 40869 w 40872"/>
              <a:gd name="connsiteY14" fmla="*/ 9535 h 65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72" h="656958">
                <a:moveTo>
                  <a:pt x="40869" y="9535"/>
                </a:moveTo>
                <a:cubicBezTo>
                  <a:pt x="40605" y="48164"/>
                  <a:pt x="23936" y="284966"/>
                  <a:pt x="23407" y="327035"/>
                </a:cubicBezTo>
                <a:cubicBezTo>
                  <a:pt x="22878" y="369104"/>
                  <a:pt x="37694" y="262477"/>
                  <a:pt x="37694" y="261948"/>
                </a:cubicBezTo>
                <a:cubicBezTo>
                  <a:pt x="37694" y="261419"/>
                  <a:pt x="28963" y="291052"/>
                  <a:pt x="23407" y="323860"/>
                </a:cubicBezTo>
                <a:cubicBezTo>
                  <a:pt x="17851" y="356668"/>
                  <a:pt x="8061" y="431017"/>
                  <a:pt x="4357" y="458798"/>
                </a:cubicBezTo>
                <a:cubicBezTo>
                  <a:pt x="653" y="486579"/>
                  <a:pt x="-1464" y="481023"/>
                  <a:pt x="1182" y="490548"/>
                </a:cubicBezTo>
                <a:cubicBezTo>
                  <a:pt x="3828" y="500073"/>
                  <a:pt x="19968" y="488431"/>
                  <a:pt x="20232" y="515948"/>
                </a:cubicBezTo>
                <a:cubicBezTo>
                  <a:pt x="20496" y="543465"/>
                  <a:pt x="1975" y="645065"/>
                  <a:pt x="2769" y="655648"/>
                </a:cubicBezTo>
                <a:cubicBezTo>
                  <a:pt x="3563" y="666231"/>
                  <a:pt x="24465" y="610140"/>
                  <a:pt x="24994" y="579448"/>
                </a:cubicBezTo>
                <a:cubicBezTo>
                  <a:pt x="25523" y="548756"/>
                  <a:pt x="7267" y="517535"/>
                  <a:pt x="5944" y="471498"/>
                </a:cubicBezTo>
                <a:cubicBezTo>
                  <a:pt x="4621" y="425461"/>
                  <a:pt x="17321" y="330740"/>
                  <a:pt x="17057" y="303223"/>
                </a:cubicBezTo>
                <a:cubicBezTo>
                  <a:pt x="16793" y="275706"/>
                  <a:pt x="3563" y="315129"/>
                  <a:pt x="4357" y="306398"/>
                </a:cubicBezTo>
                <a:cubicBezTo>
                  <a:pt x="5151" y="297667"/>
                  <a:pt x="18379" y="286025"/>
                  <a:pt x="21819" y="250835"/>
                </a:cubicBezTo>
                <a:cubicBezTo>
                  <a:pt x="25259" y="215645"/>
                  <a:pt x="23671" y="130714"/>
                  <a:pt x="24994" y="95260"/>
                </a:cubicBezTo>
                <a:cubicBezTo>
                  <a:pt x="26317" y="59806"/>
                  <a:pt x="41133" y="-29094"/>
                  <a:pt x="40869" y="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02A5F1E0-D7DE-4F55-BA79-69E9C3F446D8}"/>
              </a:ext>
            </a:extLst>
          </p:cNvPr>
          <p:cNvSpPr/>
          <p:nvPr/>
        </p:nvSpPr>
        <p:spPr>
          <a:xfrm>
            <a:off x="2495487" y="4306819"/>
            <a:ext cx="141115" cy="624502"/>
          </a:xfrm>
          <a:custGeom>
            <a:avLst/>
            <a:gdLst>
              <a:gd name="connsiteX0" fmla="*/ 63 w 141115"/>
              <a:gd name="connsiteY0" fmla="*/ 69 h 624502"/>
              <a:gd name="connsiteX1" fmla="*/ 69913 w 141115"/>
              <a:gd name="connsiteY1" fmla="*/ 155644 h 624502"/>
              <a:gd name="connsiteX2" fmla="*/ 31813 w 141115"/>
              <a:gd name="connsiteY2" fmla="*/ 136594 h 624502"/>
              <a:gd name="connsiteX3" fmla="*/ 60388 w 141115"/>
              <a:gd name="connsiteY3" fmla="*/ 201681 h 624502"/>
              <a:gd name="connsiteX4" fmla="*/ 23876 w 141115"/>
              <a:gd name="connsiteY4" fmla="*/ 342969 h 624502"/>
              <a:gd name="connsiteX5" fmla="*/ 69913 w 141115"/>
              <a:gd name="connsiteY5" fmla="*/ 263594 h 624502"/>
              <a:gd name="connsiteX6" fmla="*/ 85788 w 141115"/>
              <a:gd name="connsiteY6" fmla="*/ 304869 h 624502"/>
              <a:gd name="connsiteX7" fmla="*/ 71501 w 141115"/>
              <a:gd name="connsiteY7" fmla="*/ 350906 h 624502"/>
              <a:gd name="connsiteX8" fmla="*/ 139763 w 141115"/>
              <a:gd name="connsiteY8" fmla="*/ 620781 h 624502"/>
              <a:gd name="connsiteX9" fmla="*/ 114363 w 141115"/>
              <a:gd name="connsiteY9" fmla="*/ 495369 h 624502"/>
              <a:gd name="connsiteX10" fmla="*/ 82613 w 141115"/>
              <a:gd name="connsiteY10" fmla="*/ 315981 h 624502"/>
              <a:gd name="connsiteX11" fmla="*/ 52451 w 141115"/>
              <a:gd name="connsiteY11" fmla="*/ 211206 h 624502"/>
              <a:gd name="connsiteX12" fmla="*/ 57213 w 141115"/>
              <a:gd name="connsiteY12" fmla="*/ 136594 h 624502"/>
              <a:gd name="connsiteX13" fmla="*/ 63 w 141115"/>
              <a:gd name="connsiteY13" fmla="*/ 69 h 6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5" h="624502">
                <a:moveTo>
                  <a:pt x="63" y="69"/>
                </a:moveTo>
                <a:cubicBezTo>
                  <a:pt x="2180" y="3244"/>
                  <a:pt x="64621" y="132890"/>
                  <a:pt x="69913" y="155644"/>
                </a:cubicBezTo>
                <a:cubicBezTo>
                  <a:pt x="75205" y="178398"/>
                  <a:pt x="33400" y="128921"/>
                  <a:pt x="31813" y="136594"/>
                </a:cubicBezTo>
                <a:cubicBezTo>
                  <a:pt x="30226" y="144267"/>
                  <a:pt x="61711" y="167285"/>
                  <a:pt x="60388" y="201681"/>
                </a:cubicBezTo>
                <a:cubicBezTo>
                  <a:pt x="59065" y="236077"/>
                  <a:pt x="22289" y="332650"/>
                  <a:pt x="23876" y="342969"/>
                </a:cubicBezTo>
                <a:cubicBezTo>
                  <a:pt x="25464" y="353288"/>
                  <a:pt x="59594" y="269944"/>
                  <a:pt x="69913" y="263594"/>
                </a:cubicBezTo>
                <a:cubicBezTo>
                  <a:pt x="80232" y="257244"/>
                  <a:pt x="85523" y="290317"/>
                  <a:pt x="85788" y="304869"/>
                </a:cubicBezTo>
                <a:cubicBezTo>
                  <a:pt x="86053" y="319421"/>
                  <a:pt x="62505" y="298254"/>
                  <a:pt x="71501" y="350906"/>
                </a:cubicBezTo>
                <a:cubicBezTo>
                  <a:pt x="80497" y="403558"/>
                  <a:pt x="132619" y="596704"/>
                  <a:pt x="139763" y="620781"/>
                </a:cubicBezTo>
                <a:cubicBezTo>
                  <a:pt x="146907" y="644858"/>
                  <a:pt x="123888" y="546169"/>
                  <a:pt x="114363" y="495369"/>
                </a:cubicBezTo>
                <a:cubicBezTo>
                  <a:pt x="104838" y="444569"/>
                  <a:pt x="92932" y="363342"/>
                  <a:pt x="82613" y="315981"/>
                </a:cubicBezTo>
                <a:cubicBezTo>
                  <a:pt x="72294" y="268621"/>
                  <a:pt x="56684" y="241104"/>
                  <a:pt x="52451" y="211206"/>
                </a:cubicBezTo>
                <a:cubicBezTo>
                  <a:pt x="48218" y="181308"/>
                  <a:pt x="64886" y="169667"/>
                  <a:pt x="57213" y="136594"/>
                </a:cubicBezTo>
                <a:cubicBezTo>
                  <a:pt x="49540" y="103521"/>
                  <a:pt x="-2054" y="-3106"/>
                  <a:pt x="6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0EB1E1A-05EF-4EB8-B52F-E02E34907B45}"/>
              </a:ext>
            </a:extLst>
          </p:cNvPr>
          <p:cNvSpPr/>
          <p:nvPr/>
        </p:nvSpPr>
        <p:spPr>
          <a:xfrm>
            <a:off x="2470148" y="4644851"/>
            <a:ext cx="128897" cy="345760"/>
          </a:xfrm>
          <a:custGeom>
            <a:avLst/>
            <a:gdLst>
              <a:gd name="connsiteX0" fmla="*/ 55565 w 128897"/>
              <a:gd name="connsiteY0" fmla="*/ 1762 h 345760"/>
              <a:gd name="connsiteX1" fmla="*/ 123827 w 128897"/>
              <a:gd name="connsiteY1" fmla="*/ 320849 h 345760"/>
              <a:gd name="connsiteX2" fmla="*/ 2 w 128897"/>
              <a:gd name="connsiteY2" fmla="*/ 324024 h 345760"/>
              <a:gd name="connsiteX3" fmla="*/ 120652 w 128897"/>
              <a:gd name="connsiteY3" fmla="*/ 316087 h 345760"/>
              <a:gd name="connsiteX4" fmla="*/ 112715 w 128897"/>
              <a:gd name="connsiteY4" fmla="*/ 197024 h 345760"/>
              <a:gd name="connsiteX5" fmla="*/ 55565 w 128897"/>
              <a:gd name="connsiteY5" fmla="*/ 1762 h 3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97" h="345760">
                <a:moveTo>
                  <a:pt x="55565" y="1762"/>
                </a:moveTo>
                <a:cubicBezTo>
                  <a:pt x="57417" y="22400"/>
                  <a:pt x="133088" y="267139"/>
                  <a:pt x="123827" y="320849"/>
                </a:cubicBezTo>
                <a:cubicBezTo>
                  <a:pt x="114566" y="374559"/>
                  <a:pt x="531" y="324818"/>
                  <a:pt x="2" y="324024"/>
                </a:cubicBezTo>
                <a:cubicBezTo>
                  <a:pt x="-527" y="323230"/>
                  <a:pt x="101867" y="337254"/>
                  <a:pt x="120652" y="316087"/>
                </a:cubicBezTo>
                <a:cubicBezTo>
                  <a:pt x="139438" y="294920"/>
                  <a:pt x="121446" y="246501"/>
                  <a:pt x="112715" y="197024"/>
                </a:cubicBezTo>
                <a:cubicBezTo>
                  <a:pt x="103984" y="147547"/>
                  <a:pt x="53713" y="-18876"/>
                  <a:pt x="55565" y="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47727D2-74D0-4BC8-8DF6-5A09F09BAE5C}"/>
              </a:ext>
            </a:extLst>
          </p:cNvPr>
          <p:cNvSpPr/>
          <p:nvPr/>
        </p:nvSpPr>
        <p:spPr>
          <a:xfrm>
            <a:off x="2406275" y="4646739"/>
            <a:ext cx="149887" cy="374555"/>
          </a:xfrm>
          <a:custGeom>
            <a:avLst/>
            <a:gdLst>
              <a:gd name="connsiteX0" fmla="*/ 119438 w 149887"/>
              <a:gd name="connsiteY0" fmla="*/ 1461 h 374555"/>
              <a:gd name="connsiteX1" fmla="*/ 52763 w 149887"/>
              <a:gd name="connsiteY1" fmla="*/ 290386 h 374555"/>
              <a:gd name="connsiteX2" fmla="*/ 375 w 149887"/>
              <a:gd name="connsiteY2" fmla="*/ 352299 h 374555"/>
              <a:gd name="connsiteX3" fmla="*/ 79750 w 149887"/>
              <a:gd name="connsiteY3" fmla="*/ 357061 h 374555"/>
              <a:gd name="connsiteX4" fmla="*/ 149600 w 149887"/>
              <a:gd name="connsiteY4" fmla="*/ 374524 h 374555"/>
              <a:gd name="connsiteX5" fmla="*/ 52763 w 149887"/>
              <a:gd name="connsiteY5" fmla="*/ 352299 h 374555"/>
              <a:gd name="connsiteX6" fmla="*/ 52763 w 149887"/>
              <a:gd name="connsiteY6" fmla="*/ 338011 h 374555"/>
              <a:gd name="connsiteX7" fmla="*/ 62288 w 149887"/>
              <a:gd name="connsiteY7" fmla="*/ 184024 h 374555"/>
              <a:gd name="connsiteX8" fmla="*/ 119438 w 149887"/>
              <a:gd name="connsiteY8" fmla="*/ 1461 h 3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87" h="374555">
                <a:moveTo>
                  <a:pt x="119438" y="1461"/>
                </a:moveTo>
                <a:cubicBezTo>
                  <a:pt x="117850" y="19188"/>
                  <a:pt x="72607" y="231913"/>
                  <a:pt x="52763" y="290386"/>
                </a:cubicBezTo>
                <a:cubicBezTo>
                  <a:pt x="32919" y="348859"/>
                  <a:pt x="-4123" y="341187"/>
                  <a:pt x="375" y="352299"/>
                </a:cubicBezTo>
                <a:cubicBezTo>
                  <a:pt x="4873" y="363411"/>
                  <a:pt x="54879" y="353357"/>
                  <a:pt x="79750" y="357061"/>
                </a:cubicBezTo>
                <a:cubicBezTo>
                  <a:pt x="104621" y="360765"/>
                  <a:pt x="154098" y="375318"/>
                  <a:pt x="149600" y="374524"/>
                </a:cubicBezTo>
                <a:cubicBezTo>
                  <a:pt x="145102" y="373730"/>
                  <a:pt x="68902" y="358385"/>
                  <a:pt x="52763" y="352299"/>
                </a:cubicBezTo>
                <a:cubicBezTo>
                  <a:pt x="36623" y="346214"/>
                  <a:pt x="51176" y="366057"/>
                  <a:pt x="52763" y="338011"/>
                </a:cubicBezTo>
                <a:cubicBezTo>
                  <a:pt x="54350" y="309965"/>
                  <a:pt x="51176" y="235882"/>
                  <a:pt x="62288" y="184024"/>
                </a:cubicBezTo>
                <a:cubicBezTo>
                  <a:pt x="73400" y="132166"/>
                  <a:pt x="121026" y="-16266"/>
                  <a:pt x="119438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0794511-E52F-4C28-9955-0AE2AF2B95B7}"/>
              </a:ext>
            </a:extLst>
          </p:cNvPr>
          <p:cNvSpPr/>
          <p:nvPr/>
        </p:nvSpPr>
        <p:spPr>
          <a:xfrm>
            <a:off x="2480629" y="4881558"/>
            <a:ext cx="184006" cy="306458"/>
          </a:xfrm>
          <a:custGeom>
            <a:avLst/>
            <a:gdLst>
              <a:gd name="connsiteX0" fmla="*/ 86359 w 184006"/>
              <a:gd name="connsiteY0" fmla="*/ 90492 h 306458"/>
              <a:gd name="connsiteX1" fmla="*/ 65721 w 184006"/>
              <a:gd name="connsiteY1" fmla="*/ 161930 h 306458"/>
              <a:gd name="connsiteX2" fmla="*/ 132396 w 184006"/>
              <a:gd name="connsiteY2" fmla="*/ 241305 h 306458"/>
              <a:gd name="connsiteX3" fmla="*/ 2221 w 184006"/>
              <a:gd name="connsiteY3" fmla="*/ 292105 h 306458"/>
              <a:gd name="connsiteX4" fmla="*/ 99059 w 184006"/>
              <a:gd name="connsiteY4" fmla="*/ 273055 h 306458"/>
              <a:gd name="connsiteX5" fmla="*/ 180021 w 184006"/>
              <a:gd name="connsiteY5" fmla="*/ 222255 h 306458"/>
              <a:gd name="connsiteX6" fmla="*/ 170496 w 184006"/>
              <a:gd name="connsiteY6" fmla="*/ 130180 h 306458"/>
              <a:gd name="connsiteX7" fmla="*/ 160971 w 184006"/>
              <a:gd name="connsiteY7" fmla="*/ 53980 h 306458"/>
              <a:gd name="connsiteX8" fmla="*/ 102234 w 184006"/>
              <a:gd name="connsiteY8" fmla="*/ 5 h 306458"/>
              <a:gd name="connsiteX9" fmla="*/ 151446 w 184006"/>
              <a:gd name="connsiteY9" fmla="*/ 50805 h 306458"/>
              <a:gd name="connsiteX10" fmla="*/ 157796 w 184006"/>
              <a:gd name="connsiteY10" fmla="*/ 61917 h 306458"/>
              <a:gd name="connsiteX11" fmla="*/ 170496 w 184006"/>
              <a:gd name="connsiteY11" fmla="*/ 211142 h 306458"/>
              <a:gd name="connsiteX12" fmla="*/ 156209 w 184006"/>
              <a:gd name="connsiteY12" fmla="*/ 244480 h 306458"/>
              <a:gd name="connsiteX13" fmla="*/ 634 w 184006"/>
              <a:gd name="connsiteY13" fmla="*/ 306392 h 306458"/>
              <a:gd name="connsiteX14" fmla="*/ 100646 w 184006"/>
              <a:gd name="connsiteY14" fmla="*/ 255592 h 306458"/>
              <a:gd name="connsiteX15" fmla="*/ 86359 w 184006"/>
              <a:gd name="connsiteY15" fmla="*/ 214317 h 306458"/>
              <a:gd name="connsiteX16" fmla="*/ 68896 w 184006"/>
              <a:gd name="connsiteY16" fmla="*/ 188917 h 306458"/>
              <a:gd name="connsiteX17" fmla="*/ 86359 w 184006"/>
              <a:gd name="connsiteY17" fmla="*/ 90492 h 3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006" h="306458">
                <a:moveTo>
                  <a:pt x="86359" y="90492"/>
                </a:moveTo>
                <a:cubicBezTo>
                  <a:pt x="85830" y="85994"/>
                  <a:pt x="58048" y="136794"/>
                  <a:pt x="65721" y="161930"/>
                </a:cubicBezTo>
                <a:cubicBezTo>
                  <a:pt x="73394" y="187066"/>
                  <a:pt x="142979" y="219609"/>
                  <a:pt x="132396" y="241305"/>
                </a:cubicBezTo>
                <a:cubicBezTo>
                  <a:pt x="121813" y="263001"/>
                  <a:pt x="7777" y="286813"/>
                  <a:pt x="2221" y="292105"/>
                </a:cubicBezTo>
                <a:cubicBezTo>
                  <a:pt x="-3335" y="297397"/>
                  <a:pt x="69426" y="284697"/>
                  <a:pt x="99059" y="273055"/>
                </a:cubicBezTo>
                <a:cubicBezTo>
                  <a:pt x="128692" y="261413"/>
                  <a:pt x="168115" y="246067"/>
                  <a:pt x="180021" y="222255"/>
                </a:cubicBezTo>
                <a:cubicBezTo>
                  <a:pt x="191927" y="198443"/>
                  <a:pt x="173671" y="158226"/>
                  <a:pt x="170496" y="130180"/>
                </a:cubicBezTo>
                <a:cubicBezTo>
                  <a:pt x="167321" y="102134"/>
                  <a:pt x="172348" y="75676"/>
                  <a:pt x="160971" y="53980"/>
                </a:cubicBezTo>
                <a:cubicBezTo>
                  <a:pt x="149594" y="32284"/>
                  <a:pt x="103821" y="534"/>
                  <a:pt x="102234" y="5"/>
                </a:cubicBezTo>
                <a:cubicBezTo>
                  <a:pt x="100647" y="-524"/>
                  <a:pt x="142186" y="40486"/>
                  <a:pt x="151446" y="50805"/>
                </a:cubicBezTo>
                <a:cubicBezTo>
                  <a:pt x="160706" y="61124"/>
                  <a:pt x="154621" y="35194"/>
                  <a:pt x="157796" y="61917"/>
                </a:cubicBezTo>
                <a:cubicBezTo>
                  <a:pt x="160971" y="88640"/>
                  <a:pt x="170760" y="180715"/>
                  <a:pt x="170496" y="211142"/>
                </a:cubicBezTo>
                <a:cubicBezTo>
                  <a:pt x="170232" y="241569"/>
                  <a:pt x="184519" y="228605"/>
                  <a:pt x="156209" y="244480"/>
                </a:cubicBezTo>
                <a:cubicBezTo>
                  <a:pt x="127899" y="260355"/>
                  <a:pt x="9894" y="304540"/>
                  <a:pt x="634" y="306392"/>
                </a:cubicBezTo>
                <a:cubicBezTo>
                  <a:pt x="-8626" y="308244"/>
                  <a:pt x="86358" y="270938"/>
                  <a:pt x="100646" y="255592"/>
                </a:cubicBezTo>
                <a:cubicBezTo>
                  <a:pt x="114934" y="240246"/>
                  <a:pt x="91651" y="225430"/>
                  <a:pt x="86359" y="214317"/>
                </a:cubicBezTo>
                <a:cubicBezTo>
                  <a:pt x="81067" y="203205"/>
                  <a:pt x="68632" y="205056"/>
                  <a:pt x="68896" y="188917"/>
                </a:cubicBezTo>
                <a:cubicBezTo>
                  <a:pt x="69160" y="172778"/>
                  <a:pt x="86888" y="94990"/>
                  <a:pt x="86359" y="90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7E0696E4-1F3F-4D80-90F5-595ACE8924A3}"/>
              </a:ext>
            </a:extLst>
          </p:cNvPr>
          <p:cNvSpPr/>
          <p:nvPr/>
        </p:nvSpPr>
        <p:spPr>
          <a:xfrm>
            <a:off x="4053196" y="3584728"/>
            <a:ext cx="921392" cy="109551"/>
          </a:xfrm>
          <a:custGeom>
            <a:avLst/>
            <a:gdLst>
              <a:gd name="connsiteX0" fmla="*/ 1279 w 921392"/>
              <a:gd name="connsiteY0" fmla="*/ 96685 h 109551"/>
              <a:gd name="connsiteX1" fmla="*/ 475942 w 921392"/>
              <a:gd name="connsiteY1" fmla="*/ 90335 h 109551"/>
              <a:gd name="connsiteX2" fmla="*/ 633104 w 921392"/>
              <a:gd name="connsiteY2" fmla="*/ 74460 h 109551"/>
              <a:gd name="connsiteX3" fmla="*/ 915679 w 921392"/>
              <a:gd name="connsiteY3" fmla="*/ 1435 h 109551"/>
              <a:gd name="connsiteX4" fmla="*/ 807729 w 921392"/>
              <a:gd name="connsiteY4" fmla="*/ 28422 h 109551"/>
              <a:gd name="connsiteX5" fmla="*/ 628342 w 921392"/>
              <a:gd name="connsiteY5" fmla="*/ 58585 h 109551"/>
              <a:gd name="connsiteX6" fmla="*/ 447367 w 921392"/>
              <a:gd name="connsiteY6" fmla="*/ 88747 h 109551"/>
              <a:gd name="connsiteX7" fmla="*/ 339417 w 921392"/>
              <a:gd name="connsiteY7" fmla="*/ 109385 h 109551"/>
              <a:gd name="connsiteX8" fmla="*/ 1279 w 921392"/>
              <a:gd name="connsiteY8" fmla="*/ 96685 h 1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392" h="109551">
                <a:moveTo>
                  <a:pt x="1279" y="96685"/>
                </a:moveTo>
                <a:cubicBezTo>
                  <a:pt x="24033" y="93510"/>
                  <a:pt x="370638" y="94039"/>
                  <a:pt x="475942" y="90335"/>
                </a:cubicBezTo>
                <a:cubicBezTo>
                  <a:pt x="581246" y="86631"/>
                  <a:pt x="559815" y="89277"/>
                  <a:pt x="633104" y="74460"/>
                </a:cubicBezTo>
                <a:cubicBezTo>
                  <a:pt x="706394" y="59643"/>
                  <a:pt x="886575" y="9108"/>
                  <a:pt x="915679" y="1435"/>
                </a:cubicBezTo>
                <a:cubicBezTo>
                  <a:pt x="944783" y="-6238"/>
                  <a:pt x="855618" y="18897"/>
                  <a:pt x="807729" y="28422"/>
                </a:cubicBezTo>
                <a:cubicBezTo>
                  <a:pt x="759840" y="37947"/>
                  <a:pt x="628342" y="58585"/>
                  <a:pt x="628342" y="58585"/>
                </a:cubicBezTo>
                <a:lnTo>
                  <a:pt x="447367" y="88747"/>
                </a:lnTo>
                <a:cubicBezTo>
                  <a:pt x="399213" y="97214"/>
                  <a:pt x="412971" y="111237"/>
                  <a:pt x="339417" y="109385"/>
                </a:cubicBezTo>
                <a:cubicBezTo>
                  <a:pt x="265863" y="107533"/>
                  <a:pt x="-21475" y="99860"/>
                  <a:pt x="1279" y="96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86EFFBA-5513-4460-ABA2-6D5DAC008063}"/>
              </a:ext>
            </a:extLst>
          </p:cNvPr>
          <p:cNvSpPr/>
          <p:nvPr/>
        </p:nvSpPr>
        <p:spPr>
          <a:xfrm>
            <a:off x="4883049" y="3463371"/>
            <a:ext cx="846251" cy="130729"/>
          </a:xfrm>
          <a:custGeom>
            <a:avLst/>
            <a:gdLst>
              <a:gd name="connsiteX0" fmla="*/ 101 w 846251"/>
              <a:gd name="connsiteY0" fmla="*/ 89454 h 130729"/>
              <a:gd name="connsiteX1" fmla="*/ 230289 w 846251"/>
              <a:gd name="connsiteY1" fmla="*/ 130729 h 130729"/>
              <a:gd name="connsiteX2" fmla="*/ 428726 w 846251"/>
              <a:gd name="connsiteY2" fmla="*/ 89454 h 130729"/>
              <a:gd name="connsiteX3" fmla="*/ 635101 w 846251"/>
              <a:gd name="connsiteY3" fmla="*/ 18017 h 130729"/>
              <a:gd name="connsiteX4" fmla="*/ 846239 w 846251"/>
              <a:gd name="connsiteY4" fmla="*/ 18017 h 130729"/>
              <a:gd name="connsiteX5" fmla="*/ 644626 w 846251"/>
              <a:gd name="connsiteY5" fmla="*/ 554 h 130729"/>
              <a:gd name="connsiteX6" fmla="*/ 500164 w 846251"/>
              <a:gd name="connsiteY6" fmla="*/ 41829 h 130729"/>
              <a:gd name="connsiteX7" fmla="*/ 258864 w 846251"/>
              <a:gd name="connsiteY7" fmla="*/ 108504 h 130729"/>
              <a:gd name="connsiteX8" fmla="*/ 101 w 846251"/>
              <a:gd name="connsiteY8" fmla="*/ 89454 h 1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51" h="130729">
                <a:moveTo>
                  <a:pt x="101" y="89454"/>
                </a:moveTo>
                <a:cubicBezTo>
                  <a:pt x="-4661" y="93158"/>
                  <a:pt x="158852" y="130729"/>
                  <a:pt x="230289" y="130729"/>
                </a:cubicBezTo>
                <a:cubicBezTo>
                  <a:pt x="301726" y="130729"/>
                  <a:pt x="361257" y="108239"/>
                  <a:pt x="428726" y="89454"/>
                </a:cubicBezTo>
                <a:cubicBezTo>
                  <a:pt x="496195" y="70669"/>
                  <a:pt x="565516" y="29923"/>
                  <a:pt x="635101" y="18017"/>
                </a:cubicBezTo>
                <a:cubicBezTo>
                  <a:pt x="704686" y="6111"/>
                  <a:pt x="844652" y="20927"/>
                  <a:pt x="846239" y="18017"/>
                </a:cubicBezTo>
                <a:cubicBezTo>
                  <a:pt x="847826" y="15107"/>
                  <a:pt x="702305" y="-3415"/>
                  <a:pt x="644626" y="554"/>
                </a:cubicBezTo>
                <a:cubicBezTo>
                  <a:pt x="586947" y="4523"/>
                  <a:pt x="500164" y="41829"/>
                  <a:pt x="500164" y="41829"/>
                </a:cubicBezTo>
                <a:cubicBezTo>
                  <a:pt x="435870" y="59821"/>
                  <a:pt x="349087" y="100567"/>
                  <a:pt x="258864" y="108504"/>
                </a:cubicBezTo>
                <a:cubicBezTo>
                  <a:pt x="168641" y="116441"/>
                  <a:pt x="4863" y="85750"/>
                  <a:pt x="101" y="89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E7D3F91-5F13-4E11-872C-82D47D683F8A}"/>
              </a:ext>
            </a:extLst>
          </p:cNvPr>
          <p:cNvSpPr/>
          <p:nvPr/>
        </p:nvSpPr>
        <p:spPr>
          <a:xfrm>
            <a:off x="5597710" y="3396517"/>
            <a:ext cx="538923" cy="104882"/>
          </a:xfrm>
          <a:custGeom>
            <a:avLst/>
            <a:gdLst>
              <a:gd name="connsiteX0" fmla="*/ 1403 w 538923"/>
              <a:gd name="connsiteY0" fmla="*/ 95983 h 104882"/>
              <a:gd name="connsiteX1" fmla="*/ 134753 w 538923"/>
              <a:gd name="connsiteY1" fmla="*/ 102333 h 104882"/>
              <a:gd name="connsiteX2" fmla="*/ 228415 w 538923"/>
              <a:gd name="connsiteY2" fmla="*/ 54708 h 104882"/>
              <a:gd name="connsiteX3" fmla="*/ 526865 w 538923"/>
              <a:gd name="connsiteY3" fmla="*/ 2321 h 104882"/>
              <a:gd name="connsiteX4" fmla="*/ 464953 w 538923"/>
              <a:gd name="connsiteY4" fmla="*/ 10258 h 104882"/>
              <a:gd name="connsiteX5" fmla="*/ 320490 w 538923"/>
              <a:gd name="connsiteY5" fmla="*/ 19783 h 104882"/>
              <a:gd name="connsiteX6" fmla="*/ 225240 w 538923"/>
              <a:gd name="connsiteY6" fmla="*/ 75346 h 104882"/>
              <a:gd name="connsiteX7" fmla="*/ 1403 w 538923"/>
              <a:gd name="connsiteY7" fmla="*/ 95983 h 1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923" h="104882">
                <a:moveTo>
                  <a:pt x="1403" y="95983"/>
                </a:moveTo>
                <a:cubicBezTo>
                  <a:pt x="-13678" y="100481"/>
                  <a:pt x="96918" y="109212"/>
                  <a:pt x="134753" y="102333"/>
                </a:cubicBezTo>
                <a:cubicBezTo>
                  <a:pt x="172588" y="95454"/>
                  <a:pt x="163063" y="71377"/>
                  <a:pt x="228415" y="54708"/>
                </a:cubicBezTo>
                <a:cubicBezTo>
                  <a:pt x="293767" y="38039"/>
                  <a:pt x="487442" y="9729"/>
                  <a:pt x="526865" y="2321"/>
                </a:cubicBezTo>
                <a:cubicBezTo>
                  <a:pt x="566288" y="-5087"/>
                  <a:pt x="499349" y="7348"/>
                  <a:pt x="464953" y="10258"/>
                </a:cubicBezTo>
                <a:cubicBezTo>
                  <a:pt x="430557" y="13168"/>
                  <a:pt x="360442" y="8935"/>
                  <a:pt x="320490" y="19783"/>
                </a:cubicBezTo>
                <a:cubicBezTo>
                  <a:pt x="280538" y="30631"/>
                  <a:pt x="272865" y="63175"/>
                  <a:pt x="225240" y="75346"/>
                </a:cubicBezTo>
                <a:cubicBezTo>
                  <a:pt x="177615" y="87517"/>
                  <a:pt x="16484" y="91485"/>
                  <a:pt x="1403" y="95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0E3200B-043D-418D-941C-7A406E27969E}"/>
              </a:ext>
            </a:extLst>
          </p:cNvPr>
          <p:cNvSpPr/>
          <p:nvPr/>
        </p:nvSpPr>
        <p:spPr>
          <a:xfrm>
            <a:off x="4945442" y="3751572"/>
            <a:ext cx="933674" cy="354181"/>
          </a:xfrm>
          <a:custGeom>
            <a:avLst/>
            <a:gdLst>
              <a:gd name="connsiteX0" fmla="*/ 1208 w 933674"/>
              <a:gd name="connsiteY0" fmla="*/ 337828 h 354181"/>
              <a:gd name="connsiteX1" fmla="*/ 199646 w 933674"/>
              <a:gd name="connsiteY1" fmla="*/ 348941 h 354181"/>
              <a:gd name="connsiteX2" fmla="*/ 390146 w 933674"/>
              <a:gd name="connsiteY2" fmla="*/ 240991 h 354181"/>
              <a:gd name="connsiteX3" fmla="*/ 893383 w 933674"/>
              <a:gd name="connsiteY3" fmla="*/ 74303 h 354181"/>
              <a:gd name="connsiteX4" fmla="*/ 902908 w 933674"/>
              <a:gd name="connsiteY4" fmla="*/ 2866 h 354181"/>
              <a:gd name="connsiteX5" fmla="*/ 901321 w 933674"/>
              <a:gd name="connsiteY5" fmla="*/ 17153 h 354181"/>
              <a:gd name="connsiteX6" fmla="*/ 909258 w 933674"/>
              <a:gd name="connsiteY6" fmla="*/ 45728 h 354181"/>
              <a:gd name="connsiteX7" fmla="*/ 894971 w 933674"/>
              <a:gd name="connsiteY7" fmla="*/ 56841 h 354181"/>
              <a:gd name="connsiteX8" fmla="*/ 521908 w 933674"/>
              <a:gd name="connsiteY8" fmla="*/ 169553 h 354181"/>
              <a:gd name="connsiteX9" fmla="*/ 361571 w 933674"/>
              <a:gd name="connsiteY9" fmla="*/ 233053 h 354181"/>
              <a:gd name="connsiteX10" fmla="*/ 296483 w 933674"/>
              <a:gd name="connsiteY10" fmla="*/ 342591 h 354181"/>
              <a:gd name="connsiteX11" fmla="*/ 1208 w 933674"/>
              <a:gd name="connsiteY11" fmla="*/ 337828 h 3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674" h="354181">
                <a:moveTo>
                  <a:pt x="1208" y="337828"/>
                </a:moveTo>
                <a:cubicBezTo>
                  <a:pt x="-14931" y="338886"/>
                  <a:pt x="134823" y="365080"/>
                  <a:pt x="199646" y="348941"/>
                </a:cubicBezTo>
                <a:cubicBezTo>
                  <a:pt x="264469" y="332802"/>
                  <a:pt x="274523" y="286764"/>
                  <a:pt x="390146" y="240991"/>
                </a:cubicBezTo>
                <a:cubicBezTo>
                  <a:pt x="505769" y="195218"/>
                  <a:pt x="807923" y="113990"/>
                  <a:pt x="893383" y="74303"/>
                </a:cubicBezTo>
                <a:cubicBezTo>
                  <a:pt x="978843" y="34615"/>
                  <a:pt x="901585" y="12391"/>
                  <a:pt x="902908" y="2866"/>
                </a:cubicBezTo>
                <a:cubicBezTo>
                  <a:pt x="904231" y="-6659"/>
                  <a:pt x="900263" y="10009"/>
                  <a:pt x="901321" y="17153"/>
                </a:cubicBezTo>
                <a:cubicBezTo>
                  <a:pt x="902379" y="24297"/>
                  <a:pt x="910316" y="39113"/>
                  <a:pt x="909258" y="45728"/>
                </a:cubicBezTo>
                <a:cubicBezTo>
                  <a:pt x="908200" y="52343"/>
                  <a:pt x="959529" y="36204"/>
                  <a:pt x="894971" y="56841"/>
                </a:cubicBezTo>
                <a:cubicBezTo>
                  <a:pt x="830413" y="77478"/>
                  <a:pt x="610808" y="140184"/>
                  <a:pt x="521908" y="169553"/>
                </a:cubicBezTo>
                <a:cubicBezTo>
                  <a:pt x="433008" y="198922"/>
                  <a:pt x="399142" y="204213"/>
                  <a:pt x="361571" y="233053"/>
                </a:cubicBezTo>
                <a:cubicBezTo>
                  <a:pt x="324000" y="261893"/>
                  <a:pt x="356543" y="327510"/>
                  <a:pt x="296483" y="342591"/>
                </a:cubicBezTo>
                <a:cubicBezTo>
                  <a:pt x="236423" y="357672"/>
                  <a:pt x="17347" y="336770"/>
                  <a:pt x="1208" y="337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1C7D156-D8FF-4849-B39D-81B5787337CB}"/>
              </a:ext>
            </a:extLst>
          </p:cNvPr>
          <p:cNvSpPr/>
          <p:nvPr/>
        </p:nvSpPr>
        <p:spPr>
          <a:xfrm>
            <a:off x="5793361" y="3706510"/>
            <a:ext cx="468756" cy="100025"/>
          </a:xfrm>
          <a:custGeom>
            <a:avLst/>
            <a:gdLst>
              <a:gd name="connsiteX0" fmla="*/ 1014 w 468756"/>
              <a:gd name="connsiteY0" fmla="*/ 33640 h 100025"/>
              <a:gd name="connsiteX1" fmla="*/ 150239 w 468756"/>
              <a:gd name="connsiteY1" fmla="*/ 97140 h 100025"/>
              <a:gd name="connsiteX2" fmla="*/ 367727 w 468756"/>
              <a:gd name="connsiteY2" fmla="*/ 87615 h 100025"/>
              <a:gd name="connsiteX3" fmla="*/ 275652 w 468756"/>
              <a:gd name="connsiteY3" fmla="*/ 73328 h 100025"/>
              <a:gd name="connsiteX4" fmla="*/ 77214 w 468756"/>
              <a:gd name="connsiteY4" fmla="*/ 303 h 100025"/>
              <a:gd name="connsiteX5" fmla="*/ 237552 w 468756"/>
              <a:gd name="connsiteY5" fmla="*/ 47928 h 100025"/>
              <a:gd name="connsiteX6" fmla="*/ 324864 w 468756"/>
              <a:gd name="connsiteY6" fmla="*/ 63803 h 100025"/>
              <a:gd name="connsiteX7" fmla="*/ 467739 w 468756"/>
              <a:gd name="connsiteY7" fmla="*/ 33640 h 100025"/>
              <a:gd name="connsiteX8" fmla="*/ 378839 w 468756"/>
              <a:gd name="connsiteY8" fmla="*/ 38403 h 100025"/>
              <a:gd name="connsiteX9" fmla="*/ 194689 w 468756"/>
              <a:gd name="connsiteY9" fmla="*/ 65390 h 100025"/>
              <a:gd name="connsiteX10" fmla="*/ 88327 w 468756"/>
              <a:gd name="connsiteY10" fmla="*/ 86028 h 100025"/>
              <a:gd name="connsiteX11" fmla="*/ 1014 w 468756"/>
              <a:gd name="connsiteY11" fmla="*/ 33640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756" h="100025">
                <a:moveTo>
                  <a:pt x="1014" y="33640"/>
                </a:moveTo>
                <a:cubicBezTo>
                  <a:pt x="11332" y="35492"/>
                  <a:pt x="89120" y="88144"/>
                  <a:pt x="150239" y="97140"/>
                </a:cubicBezTo>
                <a:cubicBezTo>
                  <a:pt x="211358" y="106136"/>
                  <a:pt x="346825" y="91584"/>
                  <a:pt x="367727" y="87615"/>
                </a:cubicBezTo>
                <a:cubicBezTo>
                  <a:pt x="388629" y="83646"/>
                  <a:pt x="324071" y="87880"/>
                  <a:pt x="275652" y="73328"/>
                </a:cubicBezTo>
                <a:cubicBezTo>
                  <a:pt x="227233" y="58776"/>
                  <a:pt x="83564" y="4536"/>
                  <a:pt x="77214" y="303"/>
                </a:cubicBezTo>
                <a:cubicBezTo>
                  <a:pt x="70864" y="-3930"/>
                  <a:pt x="196277" y="37345"/>
                  <a:pt x="237552" y="47928"/>
                </a:cubicBezTo>
                <a:cubicBezTo>
                  <a:pt x="278827" y="58511"/>
                  <a:pt x="286500" y="66184"/>
                  <a:pt x="324864" y="63803"/>
                </a:cubicBezTo>
                <a:cubicBezTo>
                  <a:pt x="363228" y="61422"/>
                  <a:pt x="458743" y="37873"/>
                  <a:pt x="467739" y="33640"/>
                </a:cubicBezTo>
                <a:cubicBezTo>
                  <a:pt x="476735" y="29407"/>
                  <a:pt x="424347" y="33111"/>
                  <a:pt x="378839" y="38403"/>
                </a:cubicBezTo>
                <a:cubicBezTo>
                  <a:pt x="333331" y="43695"/>
                  <a:pt x="243108" y="57453"/>
                  <a:pt x="194689" y="65390"/>
                </a:cubicBezTo>
                <a:cubicBezTo>
                  <a:pt x="146270" y="73327"/>
                  <a:pt x="114785" y="88145"/>
                  <a:pt x="88327" y="86028"/>
                </a:cubicBezTo>
                <a:cubicBezTo>
                  <a:pt x="61869" y="83911"/>
                  <a:pt x="-9304" y="31788"/>
                  <a:pt x="1014" y="33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72A55FC1-9687-47D9-A4FE-C9E3E1AD286E}"/>
              </a:ext>
            </a:extLst>
          </p:cNvPr>
          <p:cNvSpPr/>
          <p:nvPr/>
        </p:nvSpPr>
        <p:spPr>
          <a:xfrm>
            <a:off x="5976771" y="3641161"/>
            <a:ext cx="251327" cy="76009"/>
          </a:xfrm>
          <a:custGeom>
            <a:avLst/>
            <a:gdLst>
              <a:gd name="connsiteX0" fmla="*/ 167 w 251327"/>
              <a:gd name="connsiteY0" fmla="*/ 72002 h 76009"/>
              <a:gd name="connsiteX1" fmla="*/ 135104 w 251327"/>
              <a:gd name="connsiteY1" fmla="*/ 67239 h 76009"/>
              <a:gd name="connsiteX2" fmla="*/ 250992 w 251327"/>
              <a:gd name="connsiteY2" fmla="*/ 564 h 76009"/>
              <a:gd name="connsiteX3" fmla="*/ 163679 w 251327"/>
              <a:gd name="connsiteY3" fmla="*/ 37077 h 76009"/>
              <a:gd name="connsiteX4" fmla="*/ 167 w 251327"/>
              <a:gd name="connsiteY4" fmla="*/ 72002 h 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27" h="76009">
                <a:moveTo>
                  <a:pt x="167" y="72002"/>
                </a:moveTo>
                <a:cubicBezTo>
                  <a:pt x="-4596" y="77029"/>
                  <a:pt x="93300" y="79145"/>
                  <a:pt x="135104" y="67239"/>
                </a:cubicBezTo>
                <a:cubicBezTo>
                  <a:pt x="176908" y="55333"/>
                  <a:pt x="246230" y="5591"/>
                  <a:pt x="250992" y="564"/>
                </a:cubicBezTo>
                <a:cubicBezTo>
                  <a:pt x="255755" y="-4463"/>
                  <a:pt x="208923" y="25435"/>
                  <a:pt x="163679" y="37077"/>
                </a:cubicBezTo>
                <a:cubicBezTo>
                  <a:pt x="118435" y="48719"/>
                  <a:pt x="4930" y="66975"/>
                  <a:pt x="167" y="7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FC6D31E-8586-484A-BDEB-051B0C04E7AB}"/>
              </a:ext>
            </a:extLst>
          </p:cNvPr>
          <p:cNvSpPr/>
          <p:nvPr/>
        </p:nvSpPr>
        <p:spPr>
          <a:xfrm>
            <a:off x="5059121" y="3591613"/>
            <a:ext cx="601975" cy="184848"/>
          </a:xfrm>
          <a:custGeom>
            <a:avLst/>
            <a:gdLst>
              <a:gd name="connsiteX0" fmla="*/ 8179 w 601975"/>
              <a:gd name="connsiteY0" fmla="*/ 183462 h 184848"/>
              <a:gd name="connsiteX1" fmla="*/ 158992 w 601975"/>
              <a:gd name="connsiteY1" fmla="*/ 77100 h 184848"/>
              <a:gd name="connsiteX2" fmla="*/ 581267 w 601975"/>
              <a:gd name="connsiteY2" fmla="*/ 5662 h 184848"/>
              <a:gd name="connsiteX3" fmla="*/ 522529 w 601975"/>
              <a:gd name="connsiteY3" fmla="*/ 5662 h 184848"/>
              <a:gd name="connsiteX4" fmla="*/ 397117 w 601975"/>
              <a:gd name="connsiteY4" fmla="*/ 15187 h 184848"/>
              <a:gd name="connsiteX5" fmla="*/ 127242 w 601975"/>
              <a:gd name="connsiteY5" fmla="*/ 99325 h 184848"/>
              <a:gd name="connsiteX6" fmla="*/ 30404 w 601975"/>
              <a:gd name="connsiteY6" fmla="*/ 137425 h 184848"/>
              <a:gd name="connsiteX7" fmla="*/ 8179 w 601975"/>
              <a:gd name="connsiteY7" fmla="*/ 183462 h 1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75" h="184848">
                <a:moveTo>
                  <a:pt x="8179" y="183462"/>
                </a:moveTo>
                <a:cubicBezTo>
                  <a:pt x="29610" y="173408"/>
                  <a:pt x="63478" y="106733"/>
                  <a:pt x="158992" y="77100"/>
                </a:cubicBezTo>
                <a:cubicBezTo>
                  <a:pt x="254506" y="47467"/>
                  <a:pt x="520678" y="17568"/>
                  <a:pt x="581267" y="5662"/>
                </a:cubicBezTo>
                <a:cubicBezTo>
                  <a:pt x="641856" y="-6244"/>
                  <a:pt x="553221" y="4074"/>
                  <a:pt x="522529" y="5662"/>
                </a:cubicBezTo>
                <a:cubicBezTo>
                  <a:pt x="491837" y="7249"/>
                  <a:pt x="462998" y="-423"/>
                  <a:pt x="397117" y="15187"/>
                </a:cubicBezTo>
                <a:cubicBezTo>
                  <a:pt x="331236" y="30797"/>
                  <a:pt x="188361" y="78952"/>
                  <a:pt x="127242" y="99325"/>
                </a:cubicBezTo>
                <a:cubicBezTo>
                  <a:pt x="66123" y="119698"/>
                  <a:pt x="48660" y="128958"/>
                  <a:pt x="30404" y="137425"/>
                </a:cubicBezTo>
                <a:cubicBezTo>
                  <a:pt x="12148" y="145892"/>
                  <a:pt x="-13252" y="193516"/>
                  <a:pt x="8179" y="18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4C9CC8D3-02E9-4C55-93FA-3E041CCDF73A}"/>
              </a:ext>
            </a:extLst>
          </p:cNvPr>
          <p:cNvSpPr/>
          <p:nvPr/>
        </p:nvSpPr>
        <p:spPr>
          <a:xfrm>
            <a:off x="5427614" y="3530354"/>
            <a:ext cx="445579" cy="30473"/>
          </a:xfrm>
          <a:custGeom>
            <a:avLst/>
            <a:gdLst>
              <a:gd name="connsiteX0" fmla="*/ 49 w 445579"/>
              <a:gd name="connsiteY0" fmla="*/ 16121 h 30473"/>
              <a:gd name="connsiteX1" fmla="*/ 195311 w 445579"/>
              <a:gd name="connsiteY1" fmla="*/ 246 h 30473"/>
              <a:gd name="connsiteX2" fmla="*/ 438199 w 445579"/>
              <a:gd name="connsiteY2" fmla="*/ 30409 h 30473"/>
              <a:gd name="connsiteX3" fmla="*/ 376286 w 445579"/>
              <a:gd name="connsiteY3" fmla="*/ 8184 h 30473"/>
              <a:gd name="connsiteX4" fmla="*/ 309611 w 445579"/>
              <a:gd name="connsiteY4" fmla="*/ 5009 h 30473"/>
              <a:gd name="connsiteX5" fmla="*/ 212774 w 445579"/>
              <a:gd name="connsiteY5" fmla="*/ 16121 h 30473"/>
              <a:gd name="connsiteX6" fmla="*/ 49 w 445579"/>
              <a:gd name="connsiteY6" fmla="*/ 16121 h 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79" h="30473">
                <a:moveTo>
                  <a:pt x="49" y="16121"/>
                </a:moveTo>
                <a:cubicBezTo>
                  <a:pt x="-2861" y="13475"/>
                  <a:pt x="122286" y="-2135"/>
                  <a:pt x="195311" y="246"/>
                </a:cubicBezTo>
                <a:cubicBezTo>
                  <a:pt x="268336" y="2627"/>
                  <a:pt x="408037" y="29086"/>
                  <a:pt x="438199" y="30409"/>
                </a:cubicBezTo>
                <a:cubicBezTo>
                  <a:pt x="468361" y="31732"/>
                  <a:pt x="397717" y="12417"/>
                  <a:pt x="376286" y="8184"/>
                </a:cubicBezTo>
                <a:cubicBezTo>
                  <a:pt x="354855" y="3951"/>
                  <a:pt x="336863" y="3686"/>
                  <a:pt x="309611" y="5009"/>
                </a:cubicBezTo>
                <a:cubicBezTo>
                  <a:pt x="282359" y="6332"/>
                  <a:pt x="260399" y="16650"/>
                  <a:pt x="212774" y="16121"/>
                </a:cubicBezTo>
                <a:cubicBezTo>
                  <a:pt x="165149" y="15592"/>
                  <a:pt x="2959" y="18767"/>
                  <a:pt x="49" y="1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772B41F-8D47-4898-80BF-78B7F9ACE3CB}"/>
              </a:ext>
            </a:extLst>
          </p:cNvPr>
          <p:cNvSpPr/>
          <p:nvPr/>
        </p:nvSpPr>
        <p:spPr>
          <a:xfrm>
            <a:off x="5988050" y="3523652"/>
            <a:ext cx="237958" cy="114979"/>
          </a:xfrm>
          <a:custGeom>
            <a:avLst/>
            <a:gdLst>
              <a:gd name="connsiteX0" fmla="*/ 0 w 237958"/>
              <a:gd name="connsiteY0" fmla="*/ 46636 h 114979"/>
              <a:gd name="connsiteX1" fmla="*/ 106363 w 237958"/>
              <a:gd name="connsiteY1" fmla="*/ 62511 h 114979"/>
              <a:gd name="connsiteX2" fmla="*/ 234950 w 237958"/>
              <a:gd name="connsiteY2" fmla="*/ 598 h 114979"/>
              <a:gd name="connsiteX3" fmla="*/ 195263 w 237958"/>
              <a:gd name="connsiteY3" fmla="*/ 32348 h 114979"/>
              <a:gd name="connsiteX4" fmla="*/ 173038 w 237958"/>
              <a:gd name="connsiteY4" fmla="*/ 52986 h 114979"/>
              <a:gd name="connsiteX5" fmla="*/ 187325 w 237958"/>
              <a:gd name="connsiteY5" fmla="*/ 114898 h 114979"/>
              <a:gd name="connsiteX6" fmla="*/ 163513 w 237958"/>
              <a:gd name="connsiteY6" fmla="*/ 38698 h 114979"/>
              <a:gd name="connsiteX7" fmla="*/ 111125 w 237958"/>
              <a:gd name="connsiteY7" fmla="*/ 43461 h 114979"/>
              <a:gd name="connsiteX8" fmla="*/ 0 w 237958"/>
              <a:gd name="connsiteY8" fmla="*/ 46636 h 1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58" h="114979">
                <a:moveTo>
                  <a:pt x="0" y="46636"/>
                </a:moveTo>
                <a:cubicBezTo>
                  <a:pt x="33602" y="58410"/>
                  <a:pt x="67205" y="70184"/>
                  <a:pt x="106363" y="62511"/>
                </a:cubicBezTo>
                <a:cubicBezTo>
                  <a:pt x="145521" y="54838"/>
                  <a:pt x="220134" y="5625"/>
                  <a:pt x="234950" y="598"/>
                </a:cubicBezTo>
                <a:cubicBezTo>
                  <a:pt x="249766" y="-4429"/>
                  <a:pt x="205582" y="23617"/>
                  <a:pt x="195263" y="32348"/>
                </a:cubicBezTo>
                <a:cubicBezTo>
                  <a:pt x="184944" y="41079"/>
                  <a:pt x="174361" y="39228"/>
                  <a:pt x="173038" y="52986"/>
                </a:cubicBezTo>
                <a:cubicBezTo>
                  <a:pt x="171715" y="66744"/>
                  <a:pt x="188912" y="117279"/>
                  <a:pt x="187325" y="114898"/>
                </a:cubicBezTo>
                <a:cubicBezTo>
                  <a:pt x="185738" y="112517"/>
                  <a:pt x="176213" y="50604"/>
                  <a:pt x="163513" y="38698"/>
                </a:cubicBezTo>
                <a:cubicBezTo>
                  <a:pt x="150813" y="26792"/>
                  <a:pt x="111125" y="43461"/>
                  <a:pt x="111125" y="43461"/>
                </a:cubicBezTo>
                <a:lnTo>
                  <a:pt x="0" y="466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E86F7531-0CAA-4055-9F8E-CEF37723BEA1}"/>
              </a:ext>
            </a:extLst>
          </p:cNvPr>
          <p:cNvSpPr/>
          <p:nvPr/>
        </p:nvSpPr>
        <p:spPr>
          <a:xfrm>
            <a:off x="4096067" y="3442449"/>
            <a:ext cx="958631" cy="348637"/>
          </a:xfrm>
          <a:custGeom>
            <a:avLst/>
            <a:gdLst>
              <a:gd name="connsiteX0" fmla="*/ 45721 w 958631"/>
              <a:gd name="connsiteY0" fmla="*/ 348501 h 348637"/>
              <a:gd name="connsiteX1" fmla="*/ 6033 w 958631"/>
              <a:gd name="connsiteY1" fmla="*/ 242139 h 348637"/>
              <a:gd name="connsiteX2" fmla="*/ 193358 w 958631"/>
              <a:gd name="connsiteY2" fmla="*/ 188164 h 348637"/>
              <a:gd name="connsiteX3" fmla="*/ 434658 w 958631"/>
              <a:gd name="connsiteY3" fmla="*/ 189751 h 348637"/>
              <a:gd name="connsiteX4" fmla="*/ 190183 w 958631"/>
              <a:gd name="connsiteY4" fmla="*/ 191339 h 348637"/>
              <a:gd name="connsiteX5" fmla="*/ 450533 w 958631"/>
              <a:gd name="connsiteY5" fmla="*/ 186576 h 348637"/>
              <a:gd name="connsiteX6" fmla="*/ 456883 w 958631"/>
              <a:gd name="connsiteY6" fmla="*/ 111964 h 348637"/>
              <a:gd name="connsiteX7" fmla="*/ 428308 w 958631"/>
              <a:gd name="connsiteY7" fmla="*/ 202451 h 348637"/>
              <a:gd name="connsiteX8" fmla="*/ 455296 w 958631"/>
              <a:gd name="connsiteY8" fmla="*/ 143714 h 348637"/>
              <a:gd name="connsiteX9" fmla="*/ 618808 w 958631"/>
              <a:gd name="connsiteY9" fmla="*/ 145301 h 348637"/>
              <a:gd name="connsiteX10" fmla="*/ 729933 w 958631"/>
              <a:gd name="connsiteY10" fmla="*/ 2426 h 348637"/>
              <a:gd name="connsiteX11" fmla="*/ 706121 w 958631"/>
              <a:gd name="connsiteY11" fmla="*/ 51639 h 348637"/>
              <a:gd name="connsiteX12" fmla="*/ 650558 w 958631"/>
              <a:gd name="connsiteY12" fmla="*/ 167526 h 348637"/>
              <a:gd name="connsiteX13" fmla="*/ 720408 w 958631"/>
              <a:gd name="connsiteY13" fmla="*/ 43701 h 348637"/>
              <a:gd name="connsiteX14" fmla="*/ 723583 w 958631"/>
              <a:gd name="connsiteY14" fmla="*/ 142126 h 348637"/>
              <a:gd name="connsiteX15" fmla="*/ 774383 w 958631"/>
              <a:gd name="connsiteY15" fmla="*/ 123076 h 348637"/>
              <a:gd name="connsiteX16" fmla="*/ 958533 w 958631"/>
              <a:gd name="connsiteY16" fmla="*/ 151651 h 348637"/>
              <a:gd name="connsiteX17" fmla="*/ 796608 w 958631"/>
              <a:gd name="connsiteY17" fmla="*/ 150064 h 348637"/>
              <a:gd name="connsiteX18" fmla="*/ 575946 w 958631"/>
              <a:gd name="connsiteY18" fmla="*/ 135776 h 348637"/>
              <a:gd name="connsiteX19" fmla="*/ 437833 w 958631"/>
              <a:gd name="connsiteY19" fmla="*/ 162764 h 348637"/>
              <a:gd name="connsiteX20" fmla="*/ 369571 w 958631"/>
              <a:gd name="connsiteY20" fmla="*/ 167526 h 348637"/>
              <a:gd name="connsiteX21" fmla="*/ 142558 w 958631"/>
              <a:gd name="connsiteY21" fmla="*/ 189751 h 348637"/>
              <a:gd name="connsiteX22" fmla="*/ 42546 w 958631"/>
              <a:gd name="connsiteY22" fmla="*/ 218326 h 348637"/>
              <a:gd name="connsiteX23" fmla="*/ 45721 w 958631"/>
              <a:gd name="connsiteY23" fmla="*/ 348501 h 3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8631" h="348637">
                <a:moveTo>
                  <a:pt x="45721" y="348501"/>
                </a:moveTo>
                <a:cubicBezTo>
                  <a:pt x="39636" y="352470"/>
                  <a:pt x="-18573" y="268862"/>
                  <a:pt x="6033" y="242139"/>
                </a:cubicBezTo>
                <a:cubicBezTo>
                  <a:pt x="30639" y="215416"/>
                  <a:pt x="121921" y="196895"/>
                  <a:pt x="193358" y="188164"/>
                </a:cubicBezTo>
                <a:cubicBezTo>
                  <a:pt x="264796" y="179433"/>
                  <a:pt x="435187" y="189222"/>
                  <a:pt x="434658" y="189751"/>
                </a:cubicBezTo>
                <a:cubicBezTo>
                  <a:pt x="434129" y="190280"/>
                  <a:pt x="187537" y="191868"/>
                  <a:pt x="190183" y="191339"/>
                </a:cubicBezTo>
                <a:cubicBezTo>
                  <a:pt x="192829" y="190810"/>
                  <a:pt x="406083" y="199805"/>
                  <a:pt x="450533" y="186576"/>
                </a:cubicBezTo>
                <a:cubicBezTo>
                  <a:pt x="494983" y="173347"/>
                  <a:pt x="460587" y="109318"/>
                  <a:pt x="456883" y="111964"/>
                </a:cubicBezTo>
                <a:cubicBezTo>
                  <a:pt x="453179" y="114610"/>
                  <a:pt x="428572" y="197159"/>
                  <a:pt x="428308" y="202451"/>
                </a:cubicBezTo>
                <a:cubicBezTo>
                  <a:pt x="428044" y="207743"/>
                  <a:pt x="423546" y="153239"/>
                  <a:pt x="455296" y="143714"/>
                </a:cubicBezTo>
                <a:cubicBezTo>
                  <a:pt x="487046" y="134189"/>
                  <a:pt x="573035" y="168849"/>
                  <a:pt x="618808" y="145301"/>
                </a:cubicBezTo>
                <a:cubicBezTo>
                  <a:pt x="664581" y="121753"/>
                  <a:pt x="715381" y="18036"/>
                  <a:pt x="729933" y="2426"/>
                </a:cubicBezTo>
                <a:cubicBezTo>
                  <a:pt x="744485" y="-13184"/>
                  <a:pt x="706121" y="51639"/>
                  <a:pt x="706121" y="51639"/>
                </a:cubicBezTo>
                <a:cubicBezTo>
                  <a:pt x="692892" y="79156"/>
                  <a:pt x="648177" y="168849"/>
                  <a:pt x="650558" y="167526"/>
                </a:cubicBezTo>
                <a:cubicBezTo>
                  <a:pt x="652939" y="166203"/>
                  <a:pt x="708237" y="47934"/>
                  <a:pt x="720408" y="43701"/>
                </a:cubicBezTo>
                <a:cubicBezTo>
                  <a:pt x="732579" y="39468"/>
                  <a:pt x="714587" y="128897"/>
                  <a:pt x="723583" y="142126"/>
                </a:cubicBezTo>
                <a:cubicBezTo>
                  <a:pt x="732579" y="155355"/>
                  <a:pt x="735225" y="121489"/>
                  <a:pt x="774383" y="123076"/>
                </a:cubicBezTo>
                <a:cubicBezTo>
                  <a:pt x="813541" y="124663"/>
                  <a:pt x="954829" y="147153"/>
                  <a:pt x="958533" y="151651"/>
                </a:cubicBezTo>
                <a:cubicBezTo>
                  <a:pt x="962237" y="156149"/>
                  <a:pt x="860372" y="152710"/>
                  <a:pt x="796608" y="150064"/>
                </a:cubicBezTo>
                <a:cubicBezTo>
                  <a:pt x="732844" y="147418"/>
                  <a:pt x="635742" y="133659"/>
                  <a:pt x="575946" y="135776"/>
                </a:cubicBezTo>
                <a:cubicBezTo>
                  <a:pt x="516150" y="137893"/>
                  <a:pt x="472229" y="157472"/>
                  <a:pt x="437833" y="162764"/>
                </a:cubicBezTo>
                <a:cubicBezTo>
                  <a:pt x="403437" y="168056"/>
                  <a:pt x="369571" y="167526"/>
                  <a:pt x="369571" y="167526"/>
                </a:cubicBezTo>
                <a:cubicBezTo>
                  <a:pt x="320359" y="172024"/>
                  <a:pt x="197062" y="181284"/>
                  <a:pt x="142558" y="189751"/>
                </a:cubicBezTo>
                <a:cubicBezTo>
                  <a:pt x="88054" y="198218"/>
                  <a:pt x="62125" y="196630"/>
                  <a:pt x="42546" y="218326"/>
                </a:cubicBezTo>
                <a:cubicBezTo>
                  <a:pt x="22967" y="240022"/>
                  <a:pt x="51806" y="344532"/>
                  <a:pt x="45721" y="34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3A1277B-66D5-4216-9D3E-D57D5D590C7F}"/>
              </a:ext>
            </a:extLst>
          </p:cNvPr>
          <p:cNvSpPr/>
          <p:nvPr/>
        </p:nvSpPr>
        <p:spPr>
          <a:xfrm>
            <a:off x="4031675" y="3598863"/>
            <a:ext cx="451446" cy="177919"/>
          </a:xfrm>
          <a:custGeom>
            <a:avLst/>
            <a:gdLst>
              <a:gd name="connsiteX0" fmla="*/ 575 w 451446"/>
              <a:gd name="connsiteY0" fmla="*/ 177800 h 177919"/>
              <a:gd name="connsiteX1" fmla="*/ 40263 w 451446"/>
              <a:gd name="connsiteY1" fmla="*/ 71437 h 177919"/>
              <a:gd name="connsiteX2" fmla="*/ 175200 w 451446"/>
              <a:gd name="connsiteY2" fmla="*/ 15875 h 177919"/>
              <a:gd name="connsiteX3" fmla="*/ 451425 w 451446"/>
              <a:gd name="connsiteY3" fmla="*/ 49212 h 177919"/>
              <a:gd name="connsiteX4" fmla="*/ 189488 w 451446"/>
              <a:gd name="connsiteY4" fmla="*/ 0 h 177919"/>
              <a:gd name="connsiteX5" fmla="*/ 62488 w 451446"/>
              <a:gd name="connsiteY5" fmla="*/ 49212 h 177919"/>
              <a:gd name="connsiteX6" fmla="*/ 575 w 451446"/>
              <a:gd name="connsiteY6" fmla="*/ 177800 h 1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46" h="177919">
                <a:moveTo>
                  <a:pt x="575" y="177800"/>
                </a:moveTo>
                <a:cubicBezTo>
                  <a:pt x="-3129" y="181504"/>
                  <a:pt x="11159" y="98424"/>
                  <a:pt x="40263" y="71437"/>
                </a:cubicBezTo>
                <a:cubicBezTo>
                  <a:pt x="69367" y="44449"/>
                  <a:pt x="106673" y="19579"/>
                  <a:pt x="175200" y="15875"/>
                </a:cubicBezTo>
                <a:cubicBezTo>
                  <a:pt x="243727" y="12171"/>
                  <a:pt x="449044" y="51858"/>
                  <a:pt x="451425" y="49212"/>
                </a:cubicBezTo>
                <a:cubicBezTo>
                  <a:pt x="453806" y="46566"/>
                  <a:pt x="254311" y="0"/>
                  <a:pt x="189488" y="0"/>
                </a:cubicBezTo>
                <a:cubicBezTo>
                  <a:pt x="124665" y="0"/>
                  <a:pt x="91857" y="24077"/>
                  <a:pt x="62488" y="49212"/>
                </a:cubicBezTo>
                <a:cubicBezTo>
                  <a:pt x="33119" y="74347"/>
                  <a:pt x="4279" y="174096"/>
                  <a:pt x="575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21BBC12-E12C-4BBD-8025-06B38CC60F05}"/>
              </a:ext>
            </a:extLst>
          </p:cNvPr>
          <p:cNvSpPr/>
          <p:nvPr/>
        </p:nvSpPr>
        <p:spPr>
          <a:xfrm>
            <a:off x="4914848" y="3598830"/>
            <a:ext cx="180469" cy="306403"/>
          </a:xfrm>
          <a:custGeom>
            <a:avLst/>
            <a:gdLst>
              <a:gd name="connsiteX0" fmla="*/ 52 w 180469"/>
              <a:gd name="connsiteY0" fmla="*/ 33 h 306403"/>
              <a:gd name="connsiteX1" fmla="*/ 160390 w 180469"/>
              <a:gd name="connsiteY1" fmla="*/ 15908 h 306403"/>
              <a:gd name="connsiteX2" fmla="*/ 130227 w 180469"/>
              <a:gd name="connsiteY2" fmla="*/ 19083 h 306403"/>
              <a:gd name="connsiteX3" fmla="*/ 98477 w 180469"/>
              <a:gd name="connsiteY3" fmla="*/ 101633 h 306403"/>
              <a:gd name="connsiteX4" fmla="*/ 46090 w 180469"/>
              <a:gd name="connsiteY4" fmla="*/ 298483 h 306403"/>
              <a:gd name="connsiteX5" fmla="*/ 57202 w 180469"/>
              <a:gd name="connsiteY5" fmla="*/ 249270 h 306403"/>
              <a:gd name="connsiteX6" fmla="*/ 77840 w 180469"/>
              <a:gd name="connsiteY6" fmla="*/ 79408 h 306403"/>
              <a:gd name="connsiteX7" fmla="*/ 79427 w 180469"/>
              <a:gd name="connsiteY7" fmla="*/ 133383 h 306403"/>
              <a:gd name="connsiteX8" fmla="*/ 179440 w 180469"/>
              <a:gd name="connsiteY8" fmla="*/ 20670 h 306403"/>
              <a:gd name="connsiteX9" fmla="*/ 52 w 180469"/>
              <a:gd name="connsiteY9" fmla="*/ 33 h 30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69" h="306403">
                <a:moveTo>
                  <a:pt x="52" y="33"/>
                </a:moveTo>
                <a:cubicBezTo>
                  <a:pt x="-3123" y="-761"/>
                  <a:pt x="138694" y="12733"/>
                  <a:pt x="160390" y="15908"/>
                </a:cubicBezTo>
                <a:cubicBezTo>
                  <a:pt x="182086" y="19083"/>
                  <a:pt x="140546" y="4796"/>
                  <a:pt x="130227" y="19083"/>
                </a:cubicBezTo>
                <a:cubicBezTo>
                  <a:pt x="119908" y="33370"/>
                  <a:pt x="112500" y="55066"/>
                  <a:pt x="98477" y="101633"/>
                </a:cubicBezTo>
                <a:cubicBezTo>
                  <a:pt x="84454" y="148200"/>
                  <a:pt x="52969" y="273877"/>
                  <a:pt x="46090" y="298483"/>
                </a:cubicBezTo>
                <a:cubicBezTo>
                  <a:pt x="39211" y="323089"/>
                  <a:pt x="51910" y="285783"/>
                  <a:pt x="57202" y="249270"/>
                </a:cubicBezTo>
                <a:cubicBezTo>
                  <a:pt x="62494" y="212757"/>
                  <a:pt x="74136" y="98722"/>
                  <a:pt x="77840" y="79408"/>
                </a:cubicBezTo>
                <a:cubicBezTo>
                  <a:pt x="81544" y="60094"/>
                  <a:pt x="62494" y="143173"/>
                  <a:pt x="79427" y="133383"/>
                </a:cubicBezTo>
                <a:cubicBezTo>
                  <a:pt x="96360" y="123593"/>
                  <a:pt x="191346" y="39720"/>
                  <a:pt x="179440" y="20670"/>
                </a:cubicBezTo>
                <a:cubicBezTo>
                  <a:pt x="167534" y="1620"/>
                  <a:pt x="3227" y="827"/>
                  <a:pt x="5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998B63F-8805-4E6F-8C69-25D1D5A94235}"/>
              </a:ext>
            </a:extLst>
          </p:cNvPr>
          <p:cNvSpPr/>
          <p:nvPr/>
        </p:nvSpPr>
        <p:spPr>
          <a:xfrm>
            <a:off x="3992538" y="3678624"/>
            <a:ext cx="276306" cy="153664"/>
          </a:xfrm>
          <a:custGeom>
            <a:avLst/>
            <a:gdLst>
              <a:gd name="connsiteX0" fmla="*/ 25 w 276306"/>
              <a:gd name="connsiteY0" fmla="*/ 153601 h 153664"/>
              <a:gd name="connsiteX1" fmla="*/ 204812 w 276306"/>
              <a:gd name="connsiteY1" fmla="*/ 23426 h 153664"/>
              <a:gd name="connsiteX2" fmla="*/ 250850 w 276306"/>
              <a:gd name="connsiteY2" fmla="*/ 50414 h 153664"/>
              <a:gd name="connsiteX3" fmla="*/ 238150 w 276306"/>
              <a:gd name="connsiteY3" fmla="*/ 120264 h 153664"/>
              <a:gd name="connsiteX4" fmla="*/ 266725 w 276306"/>
              <a:gd name="connsiteY4" fmla="*/ 71051 h 153664"/>
              <a:gd name="connsiteX5" fmla="*/ 273075 w 276306"/>
              <a:gd name="connsiteY5" fmla="*/ 37714 h 153664"/>
              <a:gd name="connsiteX6" fmla="*/ 219100 w 276306"/>
              <a:gd name="connsiteY6" fmla="*/ 4376 h 153664"/>
              <a:gd name="connsiteX7" fmla="*/ 25 w 276306"/>
              <a:gd name="connsiteY7" fmla="*/ 153601 h 1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306" h="153664">
                <a:moveTo>
                  <a:pt x="25" y="153601"/>
                </a:moveTo>
                <a:cubicBezTo>
                  <a:pt x="-2356" y="156776"/>
                  <a:pt x="163008" y="40624"/>
                  <a:pt x="204812" y="23426"/>
                </a:cubicBezTo>
                <a:cubicBezTo>
                  <a:pt x="246616" y="6228"/>
                  <a:pt x="245294" y="34274"/>
                  <a:pt x="250850" y="50414"/>
                </a:cubicBezTo>
                <a:cubicBezTo>
                  <a:pt x="256406" y="66554"/>
                  <a:pt x="235504" y="116824"/>
                  <a:pt x="238150" y="120264"/>
                </a:cubicBezTo>
                <a:cubicBezTo>
                  <a:pt x="240796" y="123704"/>
                  <a:pt x="260904" y="84809"/>
                  <a:pt x="266725" y="71051"/>
                </a:cubicBezTo>
                <a:cubicBezTo>
                  <a:pt x="272546" y="57293"/>
                  <a:pt x="281013" y="48826"/>
                  <a:pt x="273075" y="37714"/>
                </a:cubicBezTo>
                <a:cubicBezTo>
                  <a:pt x="265138" y="26601"/>
                  <a:pt x="261962" y="-13086"/>
                  <a:pt x="219100" y="4376"/>
                </a:cubicBezTo>
                <a:cubicBezTo>
                  <a:pt x="176238" y="21838"/>
                  <a:pt x="2406" y="150426"/>
                  <a:pt x="25" y="15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E6C20BC-07E3-4AD1-A61D-7716DB9C60DC}"/>
              </a:ext>
            </a:extLst>
          </p:cNvPr>
          <p:cNvSpPr/>
          <p:nvPr/>
        </p:nvSpPr>
        <p:spPr>
          <a:xfrm>
            <a:off x="4304164" y="3670636"/>
            <a:ext cx="175505" cy="245731"/>
          </a:xfrm>
          <a:custGeom>
            <a:avLst/>
            <a:gdLst>
              <a:gd name="connsiteX0" fmla="*/ 4311 w 175505"/>
              <a:gd name="connsiteY0" fmla="*/ 2839 h 245731"/>
              <a:gd name="connsiteX1" fmla="*/ 7486 w 175505"/>
              <a:gd name="connsiteY1" fmla="*/ 142539 h 245731"/>
              <a:gd name="connsiteX2" fmla="*/ 58286 w 175505"/>
              <a:gd name="connsiteY2" fmla="*/ 148889 h 245731"/>
              <a:gd name="connsiteX3" fmla="*/ 147186 w 175505"/>
              <a:gd name="connsiteY3" fmla="*/ 183814 h 245731"/>
              <a:gd name="connsiteX4" fmla="*/ 51936 w 175505"/>
              <a:gd name="connsiteY4" fmla="*/ 245727 h 245731"/>
              <a:gd name="connsiteX5" fmla="*/ 174174 w 175505"/>
              <a:gd name="connsiteY5" fmla="*/ 186989 h 245731"/>
              <a:gd name="connsiteX6" fmla="*/ 112261 w 175505"/>
              <a:gd name="connsiteY6" fmla="*/ 155239 h 245731"/>
              <a:gd name="connsiteX7" fmla="*/ 39236 w 175505"/>
              <a:gd name="connsiteY7" fmla="*/ 136189 h 245731"/>
              <a:gd name="connsiteX8" fmla="*/ 2724 w 175505"/>
              <a:gd name="connsiteY8" fmla="*/ 53639 h 245731"/>
              <a:gd name="connsiteX9" fmla="*/ 4311 w 175505"/>
              <a:gd name="connsiteY9" fmla="*/ 2839 h 24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505" h="245731">
                <a:moveTo>
                  <a:pt x="4311" y="2839"/>
                </a:moveTo>
                <a:cubicBezTo>
                  <a:pt x="5105" y="17656"/>
                  <a:pt x="-1510" y="118197"/>
                  <a:pt x="7486" y="142539"/>
                </a:cubicBezTo>
                <a:cubicBezTo>
                  <a:pt x="16482" y="166881"/>
                  <a:pt x="35003" y="142010"/>
                  <a:pt x="58286" y="148889"/>
                </a:cubicBezTo>
                <a:cubicBezTo>
                  <a:pt x="81569" y="155768"/>
                  <a:pt x="148244" y="167674"/>
                  <a:pt x="147186" y="183814"/>
                </a:cubicBezTo>
                <a:cubicBezTo>
                  <a:pt x="146128" y="199954"/>
                  <a:pt x="47438" y="245198"/>
                  <a:pt x="51936" y="245727"/>
                </a:cubicBezTo>
                <a:cubicBezTo>
                  <a:pt x="56434" y="246256"/>
                  <a:pt x="164120" y="202070"/>
                  <a:pt x="174174" y="186989"/>
                </a:cubicBezTo>
                <a:cubicBezTo>
                  <a:pt x="184228" y="171908"/>
                  <a:pt x="134751" y="163706"/>
                  <a:pt x="112261" y="155239"/>
                </a:cubicBezTo>
                <a:cubicBezTo>
                  <a:pt x="89771" y="146772"/>
                  <a:pt x="57492" y="153122"/>
                  <a:pt x="39236" y="136189"/>
                </a:cubicBezTo>
                <a:cubicBezTo>
                  <a:pt x="20980" y="119256"/>
                  <a:pt x="9338" y="72160"/>
                  <a:pt x="2724" y="53639"/>
                </a:cubicBezTo>
                <a:cubicBezTo>
                  <a:pt x="-3890" y="35118"/>
                  <a:pt x="3517" y="-11978"/>
                  <a:pt x="4311" y="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836262AA-484C-4AB4-9705-7DB2AB003454}"/>
              </a:ext>
            </a:extLst>
          </p:cNvPr>
          <p:cNvSpPr/>
          <p:nvPr/>
        </p:nvSpPr>
        <p:spPr>
          <a:xfrm>
            <a:off x="4370248" y="3671494"/>
            <a:ext cx="127150" cy="222644"/>
          </a:xfrm>
          <a:custGeom>
            <a:avLst/>
            <a:gdLst>
              <a:gd name="connsiteX0" fmla="*/ 140 w 127150"/>
              <a:gd name="connsiteY0" fmla="*/ 394 h 222644"/>
              <a:gd name="connsiteX1" fmla="*/ 17602 w 127150"/>
              <a:gd name="connsiteY1" fmla="*/ 111519 h 222644"/>
              <a:gd name="connsiteX2" fmla="*/ 123965 w 127150"/>
              <a:gd name="connsiteY2" fmla="*/ 146444 h 222644"/>
              <a:gd name="connsiteX3" fmla="*/ 47765 w 127150"/>
              <a:gd name="connsiteY3" fmla="*/ 222644 h 222644"/>
              <a:gd name="connsiteX4" fmla="*/ 127140 w 127150"/>
              <a:gd name="connsiteY4" fmla="*/ 133744 h 222644"/>
              <a:gd name="connsiteX5" fmla="*/ 41415 w 127150"/>
              <a:gd name="connsiteY5" fmla="*/ 111519 h 222644"/>
              <a:gd name="connsiteX6" fmla="*/ 11252 w 127150"/>
              <a:gd name="connsiteY6" fmla="*/ 75006 h 222644"/>
              <a:gd name="connsiteX7" fmla="*/ 140 w 127150"/>
              <a:gd name="connsiteY7" fmla="*/ 394 h 2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50" h="222644">
                <a:moveTo>
                  <a:pt x="140" y="394"/>
                </a:moveTo>
                <a:cubicBezTo>
                  <a:pt x="1198" y="6480"/>
                  <a:pt x="-3035" y="87177"/>
                  <a:pt x="17602" y="111519"/>
                </a:cubicBezTo>
                <a:cubicBezTo>
                  <a:pt x="38239" y="135861"/>
                  <a:pt x="118938" y="127923"/>
                  <a:pt x="123965" y="146444"/>
                </a:cubicBezTo>
                <a:cubicBezTo>
                  <a:pt x="128992" y="164965"/>
                  <a:pt x="47765" y="222644"/>
                  <a:pt x="47765" y="222644"/>
                </a:cubicBezTo>
                <a:cubicBezTo>
                  <a:pt x="48294" y="220527"/>
                  <a:pt x="128198" y="152265"/>
                  <a:pt x="127140" y="133744"/>
                </a:cubicBezTo>
                <a:cubicBezTo>
                  <a:pt x="126082" y="115223"/>
                  <a:pt x="60730" y="121309"/>
                  <a:pt x="41415" y="111519"/>
                </a:cubicBezTo>
                <a:cubicBezTo>
                  <a:pt x="22100" y="101729"/>
                  <a:pt x="18396" y="89558"/>
                  <a:pt x="11252" y="75006"/>
                </a:cubicBezTo>
                <a:cubicBezTo>
                  <a:pt x="4108" y="60454"/>
                  <a:pt x="-918" y="-5692"/>
                  <a:pt x="140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2478EAE2-BED5-48D5-A2E3-4E3618155754}"/>
              </a:ext>
            </a:extLst>
          </p:cNvPr>
          <p:cNvSpPr/>
          <p:nvPr/>
        </p:nvSpPr>
        <p:spPr>
          <a:xfrm>
            <a:off x="4729145" y="3712970"/>
            <a:ext cx="277861" cy="214622"/>
          </a:xfrm>
          <a:custGeom>
            <a:avLst/>
            <a:gdLst>
              <a:gd name="connsiteX0" fmla="*/ 18 w 277861"/>
              <a:gd name="connsiteY0" fmla="*/ 214505 h 214622"/>
              <a:gd name="connsiteX1" fmla="*/ 139718 w 277861"/>
              <a:gd name="connsiteY1" fmla="*/ 165293 h 214622"/>
              <a:gd name="connsiteX2" fmla="*/ 219093 w 277861"/>
              <a:gd name="connsiteY2" fmla="*/ 160530 h 214622"/>
              <a:gd name="connsiteX3" fmla="*/ 219093 w 277861"/>
              <a:gd name="connsiteY3" fmla="*/ 109730 h 214622"/>
              <a:gd name="connsiteX4" fmla="*/ 277830 w 277861"/>
              <a:gd name="connsiteY4" fmla="*/ 193 h 214622"/>
              <a:gd name="connsiteX5" fmla="*/ 227030 w 277861"/>
              <a:gd name="connsiteY5" fmla="*/ 84330 h 214622"/>
              <a:gd name="connsiteX6" fmla="*/ 206393 w 277861"/>
              <a:gd name="connsiteY6" fmla="*/ 131955 h 214622"/>
              <a:gd name="connsiteX7" fmla="*/ 130193 w 277861"/>
              <a:gd name="connsiteY7" fmla="*/ 149418 h 214622"/>
              <a:gd name="connsiteX8" fmla="*/ 18 w 277861"/>
              <a:gd name="connsiteY8" fmla="*/ 214505 h 2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61" h="214622">
                <a:moveTo>
                  <a:pt x="18" y="214505"/>
                </a:moveTo>
                <a:cubicBezTo>
                  <a:pt x="1606" y="217151"/>
                  <a:pt x="103206" y="174289"/>
                  <a:pt x="139718" y="165293"/>
                </a:cubicBezTo>
                <a:cubicBezTo>
                  <a:pt x="176230" y="156297"/>
                  <a:pt x="205864" y="169790"/>
                  <a:pt x="219093" y="160530"/>
                </a:cubicBezTo>
                <a:cubicBezTo>
                  <a:pt x="232322" y="151270"/>
                  <a:pt x="209304" y="136453"/>
                  <a:pt x="219093" y="109730"/>
                </a:cubicBezTo>
                <a:cubicBezTo>
                  <a:pt x="228883" y="83007"/>
                  <a:pt x="276507" y="4426"/>
                  <a:pt x="277830" y="193"/>
                </a:cubicBezTo>
                <a:cubicBezTo>
                  <a:pt x="279153" y="-4040"/>
                  <a:pt x="238936" y="62370"/>
                  <a:pt x="227030" y="84330"/>
                </a:cubicBezTo>
                <a:cubicBezTo>
                  <a:pt x="215124" y="106290"/>
                  <a:pt x="222532" y="121107"/>
                  <a:pt x="206393" y="131955"/>
                </a:cubicBezTo>
                <a:cubicBezTo>
                  <a:pt x="190254" y="142803"/>
                  <a:pt x="161149" y="138041"/>
                  <a:pt x="130193" y="149418"/>
                </a:cubicBezTo>
                <a:cubicBezTo>
                  <a:pt x="99237" y="160795"/>
                  <a:pt x="-1570" y="211859"/>
                  <a:pt x="18" y="21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B7D4613-6ECC-448E-BF3D-5A65A14F134D}"/>
              </a:ext>
            </a:extLst>
          </p:cNvPr>
          <p:cNvSpPr/>
          <p:nvPr/>
        </p:nvSpPr>
        <p:spPr>
          <a:xfrm>
            <a:off x="4751603" y="3578209"/>
            <a:ext cx="44277" cy="234168"/>
          </a:xfrm>
          <a:custGeom>
            <a:avLst/>
            <a:gdLst>
              <a:gd name="connsiteX0" fmla="*/ 44235 w 44277"/>
              <a:gd name="connsiteY0" fmla="*/ 16 h 234168"/>
              <a:gd name="connsiteX1" fmla="*/ 9310 w 44277"/>
              <a:gd name="connsiteY1" fmla="*/ 100029 h 234168"/>
              <a:gd name="connsiteX2" fmla="*/ 4547 w 44277"/>
              <a:gd name="connsiteY2" fmla="*/ 142891 h 234168"/>
              <a:gd name="connsiteX3" fmla="*/ 14072 w 44277"/>
              <a:gd name="connsiteY3" fmla="*/ 233379 h 234168"/>
              <a:gd name="connsiteX4" fmla="*/ 10897 w 44277"/>
              <a:gd name="connsiteY4" fmla="*/ 182579 h 234168"/>
              <a:gd name="connsiteX5" fmla="*/ 1372 w 44277"/>
              <a:gd name="connsiteY5" fmla="*/ 107966 h 234168"/>
              <a:gd name="connsiteX6" fmla="*/ 44235 w 44277"/>
              <a:gd name="connsiteY6" fmla="*/ 16 h 2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7" h="234168">
                <a:moveTo>
                  <a:pt x="44235" y="16"/>
                </a:moveTo>
                <a:cubicBezTo>
                  <a:pt x="45558" y="-1307"/>
                  <a:pt x="15925" y="76217"/>
                  <a:pt x="9310" y="100029"/>
                </a:cubicBezTo>
                <a:cubicBezTo>
                  <a:pt x="2695" y="123841"/>
                  <a:pt x="3753" y="120666"/>
                  <a:pt x="4547" y="142891"/>
                </a:cubicBezTo>
                <a:cubicBezTo>
                  <a:pt x="5341" y="165116"/>
                  <a:pt x="13014" y="226764"/>
                  <a:pt x="14072" y="233379"/>
                </a:cubicBezTo>
                <a:cubicBezTo>
                  <a:pt x="15130" y="239994"/>
                  <a:pt x="13014" y="203481"/>
                  <a:pt x="10897" y="182579"/>
                </a:cubicBezTo>
                <a:cubicBezTo>
                  <a:pt x="8780" y="161677"/>
                  <a:pt x="-4184" y="136806"/>
                  <a:pt x="1372" y="107966"/>
                </a:cubicBezTo>
                <a:cubicBezTo>
                  <a:pt x="6928" y="79126"/>
                  <a:pt x="42912" y="1339"/>
                  <a:pt x="4423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6DF6CC1-D9C5-4887-96C7-4CE8245EFE0C}"/>
              </a:ext>
            </a:extLst>
          </p:cNvPr>
          <p:cNvSpPr/>
          <p:nvPr/>
        </p:nvSpPr>
        <p:spPr>
          <a:xfrm>
            <a:off x="4837560" y="3598824"/>
            <a:ext cx="144070" cy="230304"/>
          </a:xfrm>
          <a:custGeom>
            <a:avLst/>
            <a:gdLst>
              <a:gd name="connsiteX0" fmla="*/ 144015 w 144070"/>
              <a:gd name="connsiteY0" fmla="*/ 39 h 230304"/>
              <a:gd name="connsiteX1" fmla="*/ 1140 w 144070"/>
              <a:gd name="connsiteY1" fmla="*/ 50839 h 230304"/>
              <a:gd name="connsiteX2" fmla="*/ 74165 w 144070"/>
              <a:gd name="connsiteY2" fmla="*/ 34964 h 230304"/>
              <a:gd name="connsiteX3" fmla="*/ 21778 w 144070"/>
              <a:gd name="connsiteY3" fmla="*/ 74651 h 230304"/>
              <a:gd name="connsiteX4" fmla="*/ 51940 w 144070"/>
              <a:gd name="connsiteY4" fmla="*/ 79414 h 230304"/>
              <a:gd name="connsiteX5" fmla="*/ 40828 w 144070"/>
              <a:gd name="connsiteY5" fmla="*/ 122276 h 230304"/>
              <a:gd name="connsiteX6" fmla="*/ 61465 w 144070"/>
              <a:gd name="connsiteY6" fmla="*/ 131801 h 230304"/>
              <a:gd name="connsiteX7" fmla="*/ 23365 w 144070"/>
              <a:gd name="connsiteY7" fmla="*/ 163551 h 230304"/>
              <a:gd name="connsiteX8" fmla="*/ 13840 w 144070"/>
              <a:gd name="connsiteY8" fmla="*/ 230226 h 230304"/>
              <a:gd name="connsiteX9" fmla="*/ 36065 w 144070"/>
              <a:gd name="connsiteY9" fmla="*/ 149264 h 230304"/>
              <a:gd name="connsiteX10" fmla="*/ 18603 w 144070"/>
              <a:gd name="connsiteY10" fmla="*/ 60364 h 230304"/>
              <a:gd name="connsiteX11" fmla="*/ 144015 w 144070"/>
              <a:gd name="connsiteY11" fmla="*/ 39 h 23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70" h="230304">
                <a:moveTo>
                  <a:pt x="144015" y="39"/>
                </a:moveTo>
                <a:cubicBezTo>
                  <a:pt x="141105" y="-1548"/>
                  <a:pt x="12782" y="45018"/>
                  <a:pt x="1140" y="50839"/>
                </a:cubicBezTo>
                <a:cubicBezTo>
                  <a:pt x="-10502" y="56660"/>
                  <a:pt x="70725" y="30995"/>
                  <a:pt x="74165" y="34964"/>
                </a:cubicBezTo>
                <a:cubicBezTo>
                  <a:pt x="77605" y="38933"/>
                  <a:pt x="25482" y="67243"/>
                  <a:pt x="21778" y="74651"/>
                </a:cubicBezTo>
                <a:cubicBezTo>
                  <a:pt x="18074" y="82059"/>
                  <a:pt x="48765" y="71476"/>
                  <a:pt x="51940" y="79414"/>
                </a:cubicBezTo>
                <a:cubicBezTo>
                  <a:pt x="55115" y="87352"/>
                  <a:pt x="39240" y="113545"/>
                  <a:pt x="40828" y="122276"/>
                </a:cubicBezTo>
                <a:cubicBezTo>
                  <a:pt x="42416" y="131007"/>
                  <a:pt x="64375" y="124922"/>
                  <a:pt x="61465" y="131801"/>
                </a:cubicBezTo>
                <a:cubicBezTo>
                  <a:pt x="58554" y="138680"/>
                  <a:pt x="31302" y="147147"/>
                  <a:pt x="23365" y="163551"/>
                </a:cubicBezTo>
                <a:cubicBezTo>
                  <a:pt x="15427" y="179955"/>
                  <a:pt x="11723" y="232607"/>
                  <a:pt x="13840" y="230226"/>
                </a:cubicBezTo>
                <a:cubicBezTo>
                  <a:pt x="15957" y="227845"/>
                  <a:pt x="35271" y="177574"/>
                  <a:pt x="36065" y="149264"/>
                </a:cubicBezTo>
                <a:cubicBezTo>
                  <a:pt x="36859" y="120954"/>
                  <a:pt x="2199" y="84970"/>
                  <a:pt x="18603" y="60364"/>
                </a:cubicBezTo>
                <a:cubicBezTo>
                  <a:pt x="35007" y="35758"/>
                  <a:pt x="146925" y="1626"/>
                  <a:pt x="14401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85624C6C-7829-4DB2-8AA5-3FF8820D66ED}"/>
              </a:ext>
            </a:extLst>
          </p:cNvPr>
          <p:cNvSpPr/>
          <p:nvPr/>
        </p:nvSpPr>
        <p:spPr>
          <a:xfrm>
            <a:off x="4762446" y="3665506"/>
            <a:ext cx="73197" cy="203252"/>
          </a:xfrm>
          <a:custGeom>
            <a:avLst/>
            <a:gdLst>
              <a:gd name="connsiteX0" fmla="*/ 54 w 73197"/>
              <a:gd name="connsiteY0" fmla="*/ 32 h 203252"/>
              <a:gd name="connsiteX1" fmla="*/ 60379 w 73197"/>
              <a:gd name="connsiteY1" fmla="*/ 49244 h 203252"/>
              <a:gd name="connsiteX2" fmla="*/ 11167 w 73197"/>
              <a:gd name="connsiteY2" fmla="*/ 150844 h 203252"/>
              <a:gd name="connsiteX3" fmla="*/ 50854 w 73197"/>
              <a:gd name="connsiteY3" fmla="*/ 120682 h 203252"/>
              <a:gd name="connsiteX4" fmla="*/ 50854 w 73197"/>
              <a:gd name="connsiteY4" fmla="*/ 203232 h 203252"/>
              <a:gd name="connsiteX5" fmla="*/ 73079 w 73197"/>
              <a:gd name="connsiteY5" fmla="*/ 128619 h 203252"/>
              <a:gd name="connsiteX6" fmla="*/ 39742 w 73197"/>
              <a:gd name="connsiteY6" fmla="*/ 119094 h 203252"/>
              <a:gd name="connsiteX7" fmla="*/ 73079 w 73197"/>
              <a:gd name="connsiteY7" fmla="*/ 55594 h 203252"/>
              <a:gd name="connsiteX8" fmla="*/ 54 w 73197"/>
              <a:gd name="connsiteY8" fmla="*/ 32 h 2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97" h="203252">
                <a:moveTo>
                  <a:pt x="54" y="32"/>
                </a:moveTo>
                <a:cubicBezTo>
                  <a:pt x="-2063" y="-1026"/>
                  <a:pt x="58527" y="24109"/>
                  <a:pt x="60379" y="49244"/>
                </a:cubicBezTo>
                <a:cubicBezTo>
                  <a:pt x="62231" y="74379"/>
                  <a:pt x="12754" y="138938"/>
                  <a:pt x="11167" y="150844"/>
                </a:cubicBezTo>
                <a:cubicBezTo>
                  <a:pt x="9580" y="162750"/>
                  <a:pt x="44239" y="111951"/>
                  <a:pt x="50854" y="120682"/>
                </a:cubicBezTo>
                <a:cubicBezTo>
                  <a:pt x="57469" y="129413"/>
                  <a:pt x="47150" y="201909"/>
                  <a:pt x="50854" y="203232"/>
                </a:cubicBezTo>
                <a:cubicBezTo>
                  <a:pt x="54558" y="204555"/>
                  <a:pt x="74931" y="142642"/>
                  <a:pt x="73079" y="128619"/>
                </a:cubicBezTo>
                <a:cubicBezTo>
                  <a:pt x="71227" y="114596"/>
                  <a:pt x="39742" y="131265"/>
                  <a:pt x="39742" y="119094"/>
                </a:cubicBezTo>
                <a:cubicBezTo>
                  <a:pt x="39742" y="106923"/>
                  <a:pt x="74931" y="74379"/>
                  <a:pt x="73079" y="55594"/>
                </a:cubicBezTo>
                <a:cubicBezTo>
                  <a:pt x="71227" y="36809"/>
                  <a:pt x="2171" y="1090"/>
                  <a:pt x="5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64B3C04-6356-4E6D-85B6-1058979E3664}"/>
              </a:ext>
            </a:extLst>
          </p:cNvPr>
          <p:cNvSpPr/>
          <p:nvPr/>
        </p:nvSpPr>
        <p:spPr>
          <a:xfrm>
            <a:off x="4711522" y="3673316"/>
            <a:ext cx="96925" cy="273980"/>
          </a:xfrm>
          <a:custGeom>
            <a:avLst/>
            <a:gdLst>
              <a:gd name="connsiteX0" fmla="*/ 178 w 96925"/>
              <a:gd name="connsiteY0" fmla="*/ 159 h 273980"/>
              <a:gd name="connsiteX1" fmla="*/ 71616 w 96925"/>
              <a:gd name="connsiteY1" fmla="*/ 44609 h 273980"/>
              <a:gd name="connsiteX2" fmla="*/ 71616 w 96925"/>
              <a:gd name="connsiteY2" fmla="*/ 96997 h 273980"/>
              <a:gd name="connsiteX3" fmla="*/ 36691 w 96925"/>
              <a:gd name="connsiteY3" fmla="*/ 146209 h 273980"/>
              <a:gd name="connsiteX4" fmla="*/ 27166 w 96925"/>
              <a:gd name="connsiteY4" fmla="*/ 273209 h 273980"/>
              <a:gd name="connsiteX5" fmla="*/ 46216 w 96925"/>
              <a:gd name="connsiteY5" fmla="*/ 195422 h 273980"/>
              <a:gd name="connsiteX6" fmla="*/ 62091 w 96925"/>
              <a:gd name="connsiteY6" fmla="*/ 112872 h 273980"/>
              <a:gd name="connsiteX7" fmla="*/ 95428 w 96925"/>
              <a:gd name="connsiteY7" fmla="*/ 60484 h 273980"/>
              <a:gd name="connsiteX8" fmla="*/ 178 w 96925"/>
              <a:gd name="connsiteY8" fmla="*/ 159 h 2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5" h="273980">
                <a:moveTo>
                  <a:pt x="178" y="159"/>
                </a:moveTo>
                <a:cubicBezTo>
                  <a:pt x="-3791" y="-2487"/>
                  <a:pt x="59710" y="28469"/>
                  <a:pt x="71616" y="44609"/>
                </a:cubicBezTo>
                <a:cubicBezTo>
                  <a:pt x="83522" y="60749"/>
                  <a:pt x="77437" y="80064"/>
                  <a:pt x="71616" y="96997"/>
                </a:cubicBezTo>
                <a:cubicBezTo>
                  <a:pt x="65795" y="113930"/>
                  <a:pt x="44099" y="116840"/>
                  <a:pt x="36691" y="146209"/>
                </a:cubicBezTo>
                <a:cubicBezTo>
                  <a:pt x="29283" y="175578"/>
                  <a:pt x="25578" y="265007"/>
                  <a:pt x="27166" y="273209"/>
                </a:cubicBezTo>
                <a:cubicBezTo>
                  <a:pt x="28754" y="281411"/>
                  <a:pt x="40395" y="222145"/>
                  <a:pt x="46216" y="195422"/>
                </a:cubicBezTo>
                <a:cubicBezTo>
                  <a:pt x="52037" y="168699"/>
                  <a:pt x="53889" y="135362"/>
                  <a:pt x="62091" y="112872"/>
                </a:cubicBezTo>
                <a:cubicBezTo>
                  <a:pt x="70293" y="90382"/>
                  <a:pt x="104424" y="79799"/>
                  <a:pt x="95428" y="60484"/>
                </a:cubicBezTo>
                <a:cubicBezTo>
                  <a:pt x="86432" y="41169"/>
                  <a:pt x="4147" y="2805"/>
                  <a:pt x="178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CDCC0336-3EAD-4CD6-8065-E463A5EE22A4}"/>
              </a:ext>
            </a:extLst>
          </p:cNvPr>
          <p:cNvSpPr/>
          <p:nvPr/>
        </p:nvSpPr>
        <p:spPr>
          <a:xfrm>
            <a:off x="4268720" y="3579324"/>
            <a:ext cx="465784" cy="324536"/>
          </a:xfrm>
          <a:custGeom>
            <a:avLst/>
            <a:gdLst>
              <a:gd name="connsiteX0" fmla="*/ 449330 w 465784"/>
              <a:gd name="connsiteY0" fmla="*/ 489 h 324536"/>
              <a:gd name="connsiteX1" fmla="*/ 427105 w 465784"/>
              <a:gd name="connsiteY1" fmla="*/ 173526 h 324536"/>
              <a:gd name="connsiteX2" fmla="*/ 462030 w 465784"/>
              <a:gd name="connsiteY2" fmla="*/ 211626 h 324536"/>
              <a:gd name="connsiteX3" fmla="*/ 455680 w 465784"/>
              <a:gd name="connsiteY3" fmla="*/ 184639 h 324536"/>
              <a:gd name="connsiteX4" fmla="*/ 381068 w 465784"/>
              <a:gd name="connsiteY4" fmla="*/ 192576 h 324536"/>
              <a:gd name="connsiteX5" fmla="*/ 192155 w 465784"/>
              <a:gd name="connsiteY5" fmla="*/ 319576 h 324536"/>
              <a:gd name="connsiteX6" fmla="*/ 398530 w 465784"/>
              <a:gd name="connsiteY6" fmla="*/ 187814 h 324536"/>
              <a:gd name="connsiteX7" fmla="*/ 204855 w 465784"/>
              <a:gd name="connsiteY7" fmla="*/ 306876 h 324536"/>
              <a:gd name="connsiteX8" fmla="*/ 139768 w 465784"/>
              <a:gd name="connsiteY8" fmla="*/ 324339 h 324536"/>
              <a:gd name="connsiteX9" fmla="*/ 68 w 465784"/>
              <a:gd name="connsiteY9" fmla="*/ 316401 h 324536"/>
              <a:gd name="connsiteX10" fmla="*/ 158818 w 465784"/>
              <a:gd name="connsiteY10" fmla="*/ 317989 h 324536"/>
              <a:gd name="connsiteX11" fmla="*/ 266768 w 465784"/>
              <a:gd name="connsiteY11" fmla="*/ 251314 h 324536"/>
              <a:gd name="connsiteX12" fmla="*/ 415993 w 465784"/>
              <a:gd name="connsiteY12" fmla="*/ 168764 h 324536"/>
              <a:gd name="connsiteX13" fmla="*/ 420755 w 465784"/>
              <a:gd name="connsiteY13" fmla="*/ 122726 h 324536"/>
              <a:gd name="connsiteX14" fmla="*/ 449330 w 465784"/>
              <a:gd name="connsiteY14" fmla="*/ 489 h 3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784" h="324536">
                <a:moveTo>
                  <a:pt x="449330" y="489"/>
                </a:moveTo>
                <a:cubicBezTo>
                  <a:pt x="450388" y="8956"/>
                  <a:pt x="424988" y="138337"/>
                  <a:pt x="427105" y="173526"/>
                </a:cubicBezTo>
                <a:cubicBezTo>
                  <a:pt x="429222" y="208716"/>
                  <a:pt x="457268" y="209774"/>
                  <a:pt x="462030" y="211626"/>
                </a:cubicBezTo>
                <a:cubicBezTo>
                  <a:pt x="466792" y="213478"/>
                  <a:pt x="469174" y="187814"/>
                  <a:pt x="455680" y="184639"/>
                </a:cubicBezTo>
                <a:cubicBezTo>
                  <a:pt x="442186" y="181464"/>
                  <a:pt x="424989" y="170087"/>
                  <a:pt x="381068" y="192576"/>
                </a:cubicBezTo>
                <a:cubicBezTo>
                  <a:pt x="337147" y="215065"/>
                  <a:pt x="189245" y="320370"/>
                  <a:pt x="192155" y="319576"/>
                </a:cubicBezTo>
                <a:cubicBezTo>
                  <a:pt x="195065" y="318782"/>
                  <a:pt x="396413" y="189931"/>
                  <a:pt x="398530" y="187814"/>
                </a:cubicBezTo>
                <a:cubicBezTo>
                  <a:pt x="400647" y="185697"/>
                  <a:pt x="247982" y="284122"/>
                  <a:pt x="204855" y="306876"/>
                </a:cubicBezTo>
                <a:cubicBezTo>
                  <a:pt x="161728" y="329630"/>
                  <a:pt x="173899" y="322752"/>
                  <a:pt x="139768" y="324339"/>
                </a:cubicBezTo>
                <a:cubicBezTo>
                  <a:pt x="105637" y="325926"/>
                  <a:pt x="-3107" y="317459"/>
                  <a:pt x="68" y="316401"/>
                </a:cubicBezTo>
                <a:cubicBezTo>
                  <a:pt x="3243" y="315343"/>
                  <a:pt x="114368" y="328837"/>
                  <a:pt x="158818" y="317989"/>
                </a:cubicBezTo>
                <a:cubicBezTo>
                  <a:pt x="203268" y="307141"/>
                  <a:pt x="223905" y="276185"/>
                  <a:pt x="266768" y="251314"/>
                </a:cubicBezTo>
                <a:cubicBezTo>
                  <a:pt x="309630" y="226443"/>
                  <a:pt x="390329" y="190195"/>
                  <a:pt x="415993" y="168764"/>
                </a:cubicBezTo>
                <a:cubicBezTo>
                  <a:pt x="441657" y="147333"/>
                  <a:pt x="413876" y="149713"/>
                  <a:pt x="420755" y="122726"/>
                </a:cubicBezTo>
                <a:cubicBezTo>
                  <a:pt x="427634" y="95739"/>
                  <a:pt x="448272" y="-7978"/>
                  <a:pt x="449330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F1E1A84D-1A81-49C8-BA40-87C97E234F82}"/>
              </a:ext>
            </a:extLst>
          </p:cNvPr>
          <p:cNvSpPr/>
          <p:nvPr/>
        </p:nvSpPr>
        <p:spPr>
          <a:xfrm>
            <a:off x="4522762" y="3690889"/>
            <a:ext cx="200083" cy="251027"/>
          </a:xfrm>
          <a:custGeom>
            <a:avLst/>
            <a:gdLst>
              <a:gd name="connsiteX0" fmla="*/ 193701 w 200083"/>
              <a:gd name="connsiteY0" fmla="*/ 49 h 251027"/>
              <a:gd name="connsiteX1" fmla="*/ 185763 w 200083"/>
              <a:gd name="connsiteY1" fmla="*/ 90536 h 251027"/>
              <a:gd name="connsiteX2" fmla="*/ 200051 w 200083"/>
              <a:gd name="connsiteY2" fmla="*/ 249286 h 251027"/>
              <a:gd name="connsiteX3" fmla="*/ 181001 w 200083"/>
              <a:gd name="connsiteY3" fmla="*/ 174674 h 251027"/>
              <a:gd name="connsiteX4" fmla="*/ 155601 w 200083"/>
              <a:gd name="connsiteY4" fmla="*/ 166736 h 251027"/>
              <a:gd name="connsiteX5" fmla="*/ 26 w 200083"/>
              <a:gd name="connsiteY5" fmla="*/ 222299 h 251027"/>
              <a:gd name="connsiteX6" fmla="*/ 168301 w 200083"/>
              <a:gd name="connsiteY6" fmla="*/ 146099 h 251027"/>
              <a:gd name="connsiteX7" fmla="*/ 168301 w 200083"/>
              <a:gd name="connsiteY7" fmla="*/ 101649 h 251027"/>
              <a:gd name="connsiteX8" fmla="*/ 193701 w 200083"/>
              <a:gd name="connsiteY8" fmla="*/ 49 h 25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83" h="251027">
                <a:moveTo>
                  <a:pt x="193701" y="49"/>
                </a:moveTo>
                <a:cubicBezTo>
                  <a:pt x="196611" y="-1803"/>
                  <a:pt x="184705" y="48997"/>
                  <a:pt x="185763" y="90536"/>
                </a:cubicBezTo>
                <a:cubicBezTo>
                  <a:pt x="186821" y="132075"/>
                  <a:pt x="200845" y="235263"/>
                  <a:pt x="200051" y="249286"/>
                </a:cubicBezTo>
                <a:cubicBezTo>
                  <a:pt x="199257" y="263309"/>
                  <a:pt x="188409" y="188432"/>
                  <a:pt x="181001" y="174674"/>
                </a:cubicBezTo>
                <a:cubicBezTo>
                  <a:pt x="173593" y="160916"/>
                  <a:pt x="185764" y="158798"/>
                  <a:pt x="155601" y="166736"/>
                </a:cubicBezTo>
                <a:cubicBezTo>
                  <a:pt x="125438" y="174674"/>
                  <a:pt x="-2091" y="225739"/>
                  <a:pt x="26" y="222299"/>
                </a:cubicBezTo>
                <a:cubicBezTo>
                  <a:pt x="2143" y="218860"/>
                  <a:pt x="140255" y="166207"/>
                  <a:pt x="168301" y="146099"/>
                </a:cubicBezTo>
                <a:cubicBezTo>
                  <a:pt x="196347" y="125991"/>
                  <a:pt x="166978" y="123874"/>
                  <a:pt x="168301" y="101649"/>
                </a:cubicBezTo>
                <a:cubicBezTo>
                  <a:pt x="169624" y="79424"/>
                  <a:pt x="190791" y="1901"/>
                  <a:pt x="19370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EDB5F691-67F9-4015-BCFC-D3313E05F125}"/>
              </a:ext>
            </a:extLst>
          </p:cNvPr>
          <p:cNvSpPr/>
          <p:nvPr/>
        </p:nvSpPr>
        <p:spPr>
          <a:xfrm>
            <a:off x="4299186" y="3857316"/>
            <a:ext cx="161627" cy="227552"/>
          </a:xfrm>
          <a:custGeom>
            <a:avLst/>
            <a:gdLst>
              <a:gd name="connsiteX0" fmla="*/ 74377 w 161627"/>
              <a:gd name="connsiteY0" fmla="*/ 309 h 227552"/>
              <a:gd name="connsiteX1" fmla="*/ 4527 w 161627"/>
              <a:gd name="connsiteY1" fmla="*/ 84447 h 227552"/>
              <a:gd name="connsiteX2" fmla="*/ 23577 w 161627"/>
              <a:gd name="connsiteY2" fmla="*/ 113022 h 227552"/>
              <a:gd name="connsiteX3" fmla="*/ 158514 w 161627"/>
              <a:gd name="connsiteY3" fmla="*/ 225734 h 227552"/>
              <a:gd name="connsiteX4" fmla="*/ 110889 w 161627"/>
              <a:gd name="connsiteY4" fmla="*/ 178109 h 227552"/>
              <a:gd name="connsiteX5" fmla="*/ 25164 w 161627"/>
              <a:gd name="connsiteY5" fmla="*/ 117784 h 227552"/>
              <a:gd name="connsiteX6" fmla="*/ 74377 w 161627"/>
              <a:gd name="connsiteY6" fmla="*/ 309 h 2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627" h="227552">
                <a:moveTo>
                  <a:pt x="74377" y="309"/>
                </a:moveTo>
                <a:cubicBezTo>
                  <a:pt x="70938" y="-5247"/>
                  <a:pt x="12994" y="65662"/>
                  <a:pt x="4527" y="84447"/>
                </a:cubicBezTo>
                <a:cubicBezTo>
                  <a:pt x="-3940" y="103232"/>
                  <a:pt x="-2087" y="89474"/>
                  <a:pt x="23577" y="113022"/>
                </a:cubicBezTo>
                <a:cubicBezTo>
                  <a:pt x="49241" y="136570"/>
                  <a:pt x="143962" y="214886"/>
                  <a:pt x="158514" y="225734"/>
                </a:cubicBezTo>
                <a:cubicBezTo>
                  <a:pt x="173066" y="236582"/>
                  <a:pt x="133114" y="196101"/>
                  <a:pt x="110889" y="178109"/>
                </a:cubicBezTo>
                <a:cubicBezTo>
                  <a:pt x="88664" y="160117"/>
                  <a:pt x="29662" y="146094"/>
                  <a:pt x="25164" y="117784"/>
                </a:cubicBezTo>
                <a:cubicBezTo>
                  <a:pt x="20666" y="89474"/>
                  <a:pt x="77816" y="5865"/>
                  <a:pt x="74377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B720654E-D292-4411-B845-5A637A138A9B}"/>
              </a:ext>
            </a:extLst>
          </p:cNvPr>
          <p:cNvSpPr/>
          <p:nvPr/>
        </p:nvSpPr>
        <p:spPr>
          <a:xfrm>
            <a:off x="4319273" y="3861995"/>
            <a:ext cx="343390" cy="84531"/>
          </a:xfrm>
          <a:custGeom>
            <a:avLst/>
            <a:gdLst>
              <a:gd name="connsiteX0" fmla="*/ 315 w 343390"/>
              <a:gd name="connsiteY0" fmla="*/ 84530 h 84531"/>
              <a:gd name="connsiteX1" fmla="*/ 98740 w 343390"/>
              <a:gd name="connsiteY1" fmla="*/ 36905 h 84531"/>
              <a:gd name="connsiteX2" fmla="*/ 208277 w 343390"/>
              <a:gd name="connsiteY2" fmla="*/ 5155 h 84531"/>
              <a:gd name="connsiteX3" fmla="*/ 243202 w 343390"/>
              <a:gd name="connsiteY3" fmla="*/ 3568 h 84531"/>
              <a:gd name="connsiteX4" fmla="*/ 343215 w 343390"/>
              <a:gd name="connsiteY4" fmla="*/ 40080 h 84531"/>
              <a:gd name="connsiteX5" fmla="*/ 265427 w 343390"/>
              <a:gd name="connsiteY5" fmla="*/ 5155 h 84531"/>
              <a:gd name="connsiteX6" fmla="*/ 189227 w 343390"/>
              <a:gd name="connsiteY6" fmla="*/ 14680 h 84531"/>
              <a:gd name="connsiteX7" fmla="*/ 132077 w 343390"/>
              <a:gd name="connsiteY7" fmla="*/ 35318 h 84531"/>
              <a:gd name="connsiteX8" fmla="*/ 315 w 343390"/>
              <a:gd name="connsiteY8" fmla="*/ 84530 h 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390" h="84531">
                <a:moveTo>
                  <a:pt x="315" y="84530"/>
                </a:moveTo>
                <a:cubicBezTo>
                  <a:pt x="-5241" y="84795"/>
                  <a:pt x="64080" y="50134"/>
                  <a:pt x="98740" y="36905"/>
                </a:cubicBezTo>
                <a:cubicBezTo>
                  <a:pt x="133400" y="23676"/>
                  <a:pt x="184200" y="10711"/>
                  <a:pt x="208277" y="5155"/>
                </a:cubicBezTo>
                <a:cubicBezTo>
                  <a:pt x="232354" y="-401"/>
                  <a:pt x="220712" y="-2253"/>
                  <a:pt x="243202" y="3568"/>
                </a:cubicBezTo>
                <a:cubicBezTo>
                  <a:pt x="265692" y="9389"/>
                  <a:pt x="339511" y="39816"/>
                  <a:pt x="343215" y="40080"/>
                </a:cubicBezTo>
                <a:cubicBezTo>
                  <a:pt x="346919" y="40344"/>
                  <a:pt x="291092" y="9388"/>
                  <a:pt x="265427" y="5155"/>
                </a:cubicBezTo>
                <a:cubicBezTo>
                  <a:pt x="239762" y="922"/>
                  <a:pt x="211452" y="9653"/>
                  <a:pt x="189227" y="14680"/>
                </a:cubicBezTo>
                <a:cubicBezTo>
                  <a:pt x="167002" y="19707"/>
                  <a:pt x="161446" y="26587"/>
                  <a:pt x="132077" y="35318"/>
                </a:cubicBezTo>
                <a:cubicBezTo>
                  <a:pt x="102708" y="44049"/>
                  <a:pt x="5871" y="84265"/>
                  <a:pt x="315" y="84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B8518C8B-3CE9-4FB8-B710-1785B2B63A96}"/>
              </a:ext>
            </a:extLst>
          </p:cNvPr>
          <p:cNvSpPr/>
          <p:nvPr/>
        </p:nvSpPr>
        <p:spPr>
          <a:xfrm>
            <a:off x="4480958" y="3887562"/>
            <a:ext cx="193191" cy="89165"/>
          </a:xfrm>
          <a:custGeom>
            <a:avLst/>
            <a:gdLst>
              <a:gd name="connsiteX0" fmla="*/ 555 w 193191"/>
              <a:gd name="connsiteY0" fmla="*/ 226 h 89165"/>
              <a:gd name="connsiteX1" fmla="*/ 91042 w 193191"/>
              <a:gd name="connsiteY1" fmla="*/ 19276 h 89165"/>
              <a:gd name="connsiteX2" fmla="*/ 114855 w 193191"/>
              <a:gd name="connsiteY2" fmla="*/ 47851 h 89165"/>
              <a:gd name="connsiteX3" fmla="*/ 106917 w 193191"/>
              <a:gd name="connsiteY3" fmla="*/ 71663 h 89165"/>
              <a:gd name="connsiteX4" fmla="*/ 192642 w 193191"/>
              <a:gd name="connsiteY4" fmla="*/ 89126 h 89165"/>
              <a:gd name="connsiteX5" fmla="*/ 143430 w 193191"/>
              <a:gd name="connsiteY5" fmla="*/ 66901 h 89165"/>
              <a:gd name="connsiteX6" fmla="*/ 138667 w 193191"/>
              <a:gd name="connsiteY6" fmla="*/ 31976 h 89165"/>
              <a:gd name="connsiteX7" fmla="*/ 555 w 193191"/>
              <a:gd name="connsiteY7" fmla="*/ 226 h 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91" h="89165">
                <a:moveTo>
                  <a:pt x="555" y="226"/>
                </a:moveTo>
                <a:cubicBezTo>
                  <a:pt x="-7382" y="-1891"/>
                  <a:pt x="71992" y="11339"/>
                  <a:pt x="91042" y="19276"/>
                </a:cubicBezTo>
                <a:cubicBezTo>
                  <a:pt x="110092" y="27213"/>
                  <a:pt x="112209" y="39120"/>
                  <a:pt x="114855" y="47851"/>
                </a:cubicBezTo>
                <a:cubicBezTo>
                  <a:pt x="117501" y="56582"/>
                  <a:pt x="93953" y="64784"/>
                  <a:pt x="106917" y="71663"/>
                </a:cubicBezTo>
                <a:cubicBezTo>
                  <a:pt x="119881" y="78542"/>
                  <a:pt x="186557" y="89920"/>
                  <a:pt x="192642" y="89126"/>
                </a:cubicBezTo>
                <a:cubicBezTo>
                  <a:pt x="198728" y="88332"/>
                  <a:pt x="152426" y="76426"/>
                  <a:pt x="143430" y="66901"/>
                </a:cubicBezTo>
                <a:cubicBezTo>
                  <a:pt x="134434" y="57376"/>
                  <a:pt x="161950" y="43088"/>
                  <a:pt x="138667" y="31976"/>
                </a:cubicBezTo>
                <a:cubicBezTo>
                  <a:pt x="115384" y="20864"/>
                  <a:pt x="8492" y="2343"/>
                  <a:pt x="55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5BC7007-4833-4A95-B18E-39A34A62E9C7}"/>
              </a:ext>
            </a:extLst>
          </p:cNvPr>
          <p:cNvSpPr/>
          <p:nvPr/>
        </p:nvSpPr>
        <p:spPr>
          <a:xfrm>
            <a:off x="4452921" y="3960585"/>
            <a:ext cx="269159" cy="124164"/>
          </a:xfrm>
          <a:custGeom>
            <a:avLst/>
            <a:gdLst>
              <a:gd name="connsiteX0" fmla="*/ 17 w 269159"/>
              <a:gd name="connsiteY0" fmla="*/ 124053 h 124164"/>
              <a:gd name="connsiteX1" fmla="*/ 147654 w 269159"/>
              <a:gd name="connsiteY1" fmla="*/ 70078 h 124164"/>
              <a:gd name="connsiteX2" fmla="*/ 268304 w 269159"/>
              <a:gd name="connsiteY2" fmla="*/ 3403 h 124164"/>
              <a:gd name="connsiteX3" fmla="*/ 198454 w 269159"/>
              <a:gd name="connsiteY3" fmla="*/ 14515 h 124164"/>
              <a:gd name="connsiteX4" fmla="*/ 138129 w 269159"/>
              <a:gd name="connsiteY4" fmla="*/ 55790 h 124164"/>
              <a:gd name="connsiteX5" fmla="*/ 17 w 269159"/>
              <a:gd name="connsiteY5" fmla="*/ 124053 h 1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59" h="124164">
                <a:moveTo>
                  <a:pt x="17" y="124053"/>
                </a:moveTo>
                <a:cubicBezTo>
                  <a:pt x="1604" y="126434"/>
                  <a:pt x="102940" y="90186"/>
                  <a:pt x="147654" y="70078"/>
                </a:cubicBezTo>
                <a:cubicBezTo>
                  <a:pt x="192368" y="49970"/>
                  <a:pt x="259837" y="12664"/>
                  <a:pt x="268304" y="3403"/>
                </a:cubicBezTo>
                <a:cubicBezTo>
                  <a:pt x="276771" y="-5858"/>
                  <a:pt x="220150" y="5784"/>
                  <a:pt x="198454" y="14515"/>
                </a:cubicBezTo>
                <a:cubicBezTo>
                  <a:pt x="176758" y="23246"/>
                  <a:pt x="168027" y="43355"/>
                  <a:pt x="138129" y="55790"/>
                </a:cubicBezTo>
                <a:cubicBezTo>
                  <a:pt x="108231" y="68225"/>
                  <a:pt x="-1570" y="121672"/>
                  <a:pt x="17" y="124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DD7309F-1D00-4C82-800B-302DF00780E7}"/>
              </a:ext>
            </a:extLst>
          </p:cNvPr>
          <p:cNvSpPr/>
          <p:nvPr/>
        </p:nvSpPr>
        <p:spPr>
          <a:xfrm>
            <a:off x="4660887" y="3860203"/>
            <a:ext cx="45598" cy="121816"/>
          </a:xfrm>
          <a:custGeom>
            <a:avLst/>
            <a:gdLst>
              <a:gd name="connsiteX0" fmla="*/ 13 w 45598"/>
              <a:gd name="connsiteY0" fmla="*/ 597 h 121816"/>
              <a:gd name="connsiteX1" fmla="*/ 42876 w 45598"/>
              <a:gd name="connsiteY1" fmla="*/ 76797 h 121816"/>
              <a:gd name="connsiteX2" fmla="*/ 38113 w 45598"/>
              <a:gd name="connsiteY2" fmla="*/ 121247 h 121816"/>
              <a:gd name="connsiteX3" fmla="*/ 13 w 45598"/>
              <a:gd name="connsiteY3" fmla="*/ 597 h 1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8" h="121816">
                <a:moveTo>
                  <a:pt x="13" y="597"/>
                </a:moveTo>
                <a:cubicBezTo>
                  <a:pt x="807" y="-6811"/>
                  <a:pt x="36526" y="56689"/>
                  <a:pt x="42876" y="76797"/>
                </a:cubicBezTo>
                <a:cubicBezTo>
                  <a:pt x="49226" y="96905"/>
                  <a:pt x="43140" y="126274"/>
                  <a:pt x="38113" y="121247"/>
                </a:cubicBezTo>
                <a:cubicBezTo>
                  <a:pt x="33086" y="116220"/>
                  <a:pt x="-781" y="8005"/>
                  <a:pt x="1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69D71DE-3278-45E5-8E62-5C384780157F}"/>
              </a:ext>
            </a:extLst>
          </p:cNvPr>
          <p:cNvSpPr/>
          <p:nvPr/>
        </p:nvSpPr>
        <p:spPr>
          <a:xfrm>
            <a:off x="4479893" y="4011371"/>
            <a:ext cx="558738" cy="120685"/>
          </a:xfrm>
          <a:custGeom>
            <a:avLst/>
            <a:gdLst>
              <a:gd name="connsiteX0" fmla="*/ 32 w 558738"/>
              <a:gd name="connsiteY0" fmla="*/ 101842 h 120685"/>
              <a:gd name="connsiteX1" fmla="*/ 128620 w 558738"/>
              <a:gd name="connsiteY1" fmla="*/ 44692 h 120685"/>
              <a:gd name="connsiteX2" fmla="*/ 219107 w 558738"/>
              <a:gd name="connsiteY2" fmla="*/ 1829 h 120685"/>
              <a:gd name="connsiteX3" fmla="*/ 261970 w 558738"/>
              <a:gd name="connsiteY3" fmla="*/ 20879 h 120685"/>
              <a:gd name="connsiteX4" fmla="*/ 327057 w 558738"/>
              <a:gd name="connsiteY4" fmla="*/ 57392 h 120685"/>
              <a:gd name="connsiteX5" fmla="*/ 457232 w 558738"/>
              <a:gd name="connsiteY5" fmla="*/ 111367 h 120685"/>
              <a:gd name="connsiteX6" fmla="*/ 557245 w 558738"/>
              <a:gd name="connsiteY6" fmla="*/ 117717 h 120685"/>
              <a:gd name="connsiteX7" fmla="*/ 379445 w 558738"/>
              <a:gd name="connsiteY7" fmla="*/ 79617 h 120685"/>
              <a:gd name="connsiteX8" fmla="*/ 477870 w 558738"/>
              <a:gd name="connsiteY8" fmla="*/ 105017 h 120685"/>
              <a:gd name="connsiteX9" fmla="*/ 323882 w 558738"/>
              <a:gd name="connsiteY9" fmla="*/ 46279 h 120685"/>
              <a:gd name="connsiteX10" fmla="*/ 236570 w 558738"/>
              <a:gd name="connsiteY10" fmla="*/ 242 h 120685"/>
              <a:gd name="connsiteX11" fmla="*/ 142907 w 558738"/>
              <a:gd name="connsiteY11" fmla="*/ 30404 h 120685"/>
              <a:gd name="connsiteX12" fmla="*/ 32 w 558738"/>
              <a:gd name="connsiteY12" fmla="*/ 101842 h 1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738" h="120685">
                <a:moveTo>
                  <a:pt x="32" y="101842"/>
                </a:moveTo>
                <a:cubicBezTo>
                  <a:pt x="-2349" y="104223"/>
                  <a:pt x="128620" y="44692"/>
                  <a:pt x="128620" y="44692"/>
                </a:cubicBezTo>
                <a:cubicBezTo>
                  <a:pt x="165132" y="28023"/>
                  <a:pt x="196882" y="5798"/>
                  <a:pt x="219107" y="1829"/>
                </a:cubicBezTo>
                <a:cubicBezTo>
                  <a:pt x="241332" y="-2140"/>
                  <a:pt x="243978" y="11619"/>
                  <a:pt x="261970" y="20879"/>
                </a:cubicBezTo>
                <a:cubicBezTo>
                  <a:pt x="279962" y="30139"/>
                  <a:pt x="294513" y="42311"/>
                  <a:pt x="327057" y="57392"/>
                </a:cubicBezTo>
                <a:cubicBezTo>
                  <a:pt x="359601" y="72473"/>
                  <a:pt x="418867" y="101313"/>
                  <a:pt x="457232" y="111367"/>
                </a:cubicBezTo>
                <a:cubicBezTo>
                  <a:pt x="495597" y="121421"/>
                  <a:pt x="570209" y="123009"/>
                  <a:pt x="557245" y="117717"/>
                </a:cubicBezTo>
                <a:cubicBezTo>
                  <a:pt x="544281" y="112425"/>
                  <a:pt x="392674" y="81734"/>
                  <a:pt x="379445" y="79617"/>
                </a:cubicBezTo>
                <a:cubicBezTo>
                  <a:pt x="366216" y="77500"/>
                  <a:pt x="487131" y="110573"/>
                  <a:pt x="477870" y="105017"/>
                </a:cubicBezTo>
                <a:cubicBezTo>
                  <a:pt x="468610" y="99461"/>
                  <a:pt x="364099" y="63741"/>
                  <a:pt x="323882" y="46279"/>
                </a:cubicBezTo>
                <a:cubicBezTo>
                  <a:pt x="283665" y="28817"/>
                  <a:pt x="266732" y="2888"/>
                  <a:pt x="236570" y="242"/>
                </a:cubicBezTo>
                <a:cubicBezTo>
                  <a:pt x="206408" y="-2404"/>
                  <a:pt x="181272" y="17175"/>
                  <a:pt x="142907" y="30404"/>
                </a:cubicBezTo>
                <a:cubicBezTo>
                  <a:pt x="104542" y="43633"/>
                  <a:pt x="2413" y="99461"/>
                  <a:pt x="32" y="10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049FDC16-C98D-40F5-A285-E4ACBCFE0CF7}"/>
              </a:ext>
            </a:extLst>
          </p:cNvPr>
          <p:cNvSpPr/>
          <p:nvPr/>
        </p:nvSpPr>
        <p:spPr>
          <a:xfrm>
            <a:off x="4685518" y="3963563"/>
            <a:ext cx="231777" cy="93098"/>
          </a:xfrm>
          <a:custGeom>
            <a:avLst/>
            <a:gdLst>
              <a:gd name="connsiteX0" fmla="*/ 5545 w 231777"/>
              <a:gd name="connsiteY0" fmla="*/ 425 h 93098"/>
              <a:gd name="connsiteX1" fmla="*/ 224620 w 231777"/>
              <a:gd name="connsiteY1" fmla="*/ 89325 h 93098"/>
              <a:gd name="connsiteX2" fmla="*/ 181757 w 231777"/>
              <a:gd name="connsiteY2" fmla="*/ 25825 h 93098"/>
              <a:gd name="connsiteX3" fmla="*/ 213507 w 231777"/>
              <a:gd name="connsiteY3" fmla="*/ 73450 h 93098"/>
              <a:gd name="connsiteX4" fmla="*/ 221445 w 231777"/>
              <a:gd name="connsiteY4" fmla="*/ 90912 h 93098"/>
              <a:gd name="connsiteX5" fmla="*/ 191282 w 231777"/>
              <a:gd name="connsiteY5" fmla="*/ 89325 h 93098"/>
              <a:gd name="connsiteX6" fmla="*/ 121432 w 231777"/>
              <a:gd name="connsiteY6" fmla="*/ 59162 h 93098"/>
              <a:gd name="connsiteX7" fmla="*/ 194457 w 231777"/>
              <a:gd name="connsiteY7" fmla="*/ 79800 h 93098"/>
              <a:gd name="connsiteX8" fmla="*/ 73807 w 231777"/>
              <a:gd name="connsiteY8" fmla="*/ 55987 h 93098"/>
              <a:gd name="connsiteX9" fmla="*/ 5545 w 231777"/>
              <a:gd name="connsiteY9" fmla="*/ 425 h 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77" h="93098">
                <a:moveTo>
                  <a:pt x="5545" y="425"/>
                </a:moveTo>
                <a:cubicBezTo>
                  <a:pt x="30680" y="5981"/>
                  <a:pt x="195251" y="85092"/>
                  <a:pt x="224620" y="89325"/>
                </a:cubicBezTo>
                <a:cubicBezTo>
                  <a:pt x="253989" y="93558"/>
                  <a:pt x="183609" y="28471"/>
                  <a:pt x="181757" y="25825"/>
                </a:cubicBezTo>
                <a:cubicBezTo>
                  <a:pt x="179905" y="23179"/>
                  <a:pt x="206892" y="62602"/>
                  <a:pt x="213507" y="73450"/>
                </a:cubicBezTo>
                <a:cubicBezTo>
                  <a:pt x="220122" y="84298"/>
                  <a:pt x="225149" y="88266"/>
                  <a:pt x="221445" y="90912"/>
                </a:cubicBezTo>
                <a:cubicBezTo>
                  <a:pt x="217741" y="93558"/>
                  <a:pt x="207951" y="94617"/>
                  <a:pt x="191282" y="89325"/>
                </a:cubicBezTo>
                <a:cubicBezTo>
                  <a:pt x="174613" y="84033"/>
                  <a:pt x="120903" y="60749"/>
                  <a:pt x="121432" y="59162"/>
                </a:cubicBezTo>
                <a:cubicBezTo>
                  <a:pt x="121961" y="57575"/>
                  <a:pt x="202395" y="80329"/>
                  <a:pt x="194457" y="79800"/>
                </a:cubicBezTo>
                <a:cubicBezTo>
                  <a:pt x="186520" y="79271"/>
                  <a:pt x="100265" y="66570"/>
                  <a:pt x="73807" y="55987"/>
                </a:cubicBezTo>
                <a:cubicBezTo>
                  <a:pt x="47349" y="45404"/>
                  <a:pt x="-19590" y="-5131"/>
                  <a:pt x="5545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3DDD91DA-7E6C-4F15-9307-6D7C453D038B}"/>
              </a:ext>
            </a:extLst>
          </p:cNvPr>
          <p:cNvSpPr/>
          <p:nvPr/>
        </p:nvSpPr>
        <p:spPr>
          <a:xfrm>
            <a:off x="4768420" y="3779781"/>
            <a:ext cx="70423" cy="221789"/>
          </a:xfrm>
          <a:custGeom>
            <a:avLst/>
            <a:gdLst>
              <a:gd name="connsiteX0" fmla="*/ 70280 w 70423"/>
              <a:gd name="connsiteY0" fmla="*/ 57 h 221789"/>
              <a:gd name="connsiteX1" fmla="*/ 33768 w 70423"/>
              <a:gd name="connsiteY1" fmla="*/ 54032 h 221789"/>
              <a:gd name="connsiteX2" fmla="*/ 3605 w 70423"/>
              <a:gd name="connsiteY2" fmla="*/ 144519 h 221789"/>
              <a:gd name="connsiteX3" fmla="*/ 5193 w 70423"/>
              <a:gd name="connsiteY3" fmla="*/ 76257 h 221789"/>
              <a:gd name="connsiteX4" fmla="*/ 430 w 70423"/>
              <a:gd name="connsiteY4" fmla="*/ 206432 h 221789"/>
              <a:gd name="connsiteX5" fmla="*/ 17893 w 70423"/>
              <a:gd name="connsiteY5" fmla="*/ 154044 h 221789"/>
              <a:gd name="connsiteX6" fmla="*/ 17893 w 70423"/>
              <a:gd name="connsiteY6" fmla="*/ 220719 h 221789"/>
              <a:gd name="connsiteX7" fmla="*/ 24243 w 70423"/>
              <a:gd name="connsiteY7" fmla="*/ 88957 h 221789"/>
              <a:gd name="connsiteX8" fmla="*/ 19480 w 70423"/>
              <a:gd name="connsiteY8" fmla="*/ 63557 h 221789"/>
              <a:gd name="connsiteX9" fmla="*/ 70280 w 70423"/>
              <a:gd name="connsiteY9" fmla="*/ 57 h 22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23" h="221789">
                <a:moveTo>
                  <a:pt x="70280" y="57"/>
                </a:moveTo>
                <a:cubicBezTo>
                  <a:pt x="72661" y="-1530"/>
                  <a:pt x="44880" y="29955"/>
                  <a:pt x="33768" y="54032"/>
                </a:cubicBezTo>
                <a:cubicBezTo>
                  <a:pt x="22656" y="78109"/>
                  <a:pt x="8367" y="140815"/>
                  <a:pt x="3605" y="144519"/>
                </a:cubicBezTo>
                <a:cubicBezTo>
                  <a:pt x="-1157" y="148223"/>
                  <a:pt x="5722" y="65938"/>
                  <a:pt x="5193" y="76257"/>
                </a:cubicBezTo>
                <a:cubicBezTo>
                  <a:pt x="4664" y="86576"/>
                  <a:pt x="-1687" y="193467"/>
                  <a:pt x="430" y="206432"/>
                </a:cubicBezTo>
                <a:cubicBezTo>
                  <a:pt x="2547" y="219397"/>
                  <a:pt x="14983" y="151663"/>
                  <a:pt x="17893" y="154044"/>
                </a:cubicBezTo>
                <a:cubicBezTo>
                  <a:pt x="20803" y="156425"/>
                  <a:pt x="16835" y="231567"/>
                  <a:pt x="17893" y="220719"/>
                </a:cubicBezTo>
                <a:cubicBezTo>
                  <a:pt x="18951" y="209871"/>
                  <a:pt x="23978" y="115151"/>
                  <a:pt x="24243" y="88957"/>
                </a:cubicBezTo>
                <a:cubicBezTo>
                  <a:pt x="24507" y="62763"/>
                  <a:pt x="12336" y="75463"/>
                  <a:pt x="19480" y="63557"/>
                </a:cubicBezTo>
                <a:cubicBezTo>
                  <a:pt x="26624" y="51651"/>
                  <a:pt x="67899" y="1644"/>
                  <a:pt x="7028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25F92ED-07DF-4ACD-9633-E217BEEEC4E0}"/>
              </a:ext>
            </a:extLst>
          </p:cNvPr>
          <p:cNvSpPr/>
          <p:nvPr/>
        </p:nvSpPr>
        <p:spPr>
          <a:xfrm>
            <a:off x="4500313" y="4040111"/>
            <a:ext cx="82401" cy="200802"/>
          </a:xfrm>
          <a:custGeom>
            <a:avLst/>
            <a:gdLst>
              <a:gd name="connsiteX0" fmla="*/ 20887 w 82401"/>
              <a:gd name="connsiteY0" fmla="*/ 77 h 200802"/>
              <a:gd name="connsiteX1" fmla="*/ 250 w 82401"/>
              <a:gd name="connsiteY1" fmla="*/ 82627 h 200802"/>
              <a:gd name="connsiteX2" fmla="*/ 14537 w 82401"/>
              <a:gd name="connsiteY2" fmla="*/ 117552 h 200802"/>
              <a:gd name="connsiteX3" fmla="*/ 81212 w 82401"/>
              <a:gd name="connsiteY3" fmla="*/ 200102 h 200802"/>
              <a:gd name="connsiteX4" fmla="*/ 55812 w 82401"/>
              <a:gd name="connsiteY4" fmla="*/ 152477 h 200802"/>
              <a:gd name="connsiteX5" fmla="*/ 36762 w 82401"/>
              <a:gd name="connsiteY5" fmla="*/ 69927 h 200802"/>
              <a:gd name="connsiteX6" fmla="*/ 19300 w 82401"/>
              <a:gd name="connsiteY6" fmla="*/ 98502 h 200802"/>
              <a:gd name="connsiteX7" fmla="*/ 20887 w 82401"/>
              <a:gd name="connsiteY7" fmla="*/ 77 h 20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1" h="200802">
                <a:moveTo>
                  <a:pt x="20887" y="77"/>
                </a:moveTo>
                <a:cubicBezTo>
                  <a:pt x="17712" y="-2569"/>
                  <a:pt x="1308" y="63048"/>
                  <a:pt x="250" y="82627"/>
                </a:cubicBezTo>
                <a:cubicBezTo>
                  <a:pt x="-808" y="102206"/>
                  <a:pt x="1043" y="97973"/>
                  <a:pt x="14537" y="117552"/>
                </a:cubicBezTo>
                <a:cubicBezTo>
                  <a:pt x="28031" y="137131"/>
                  <a:pt x="74333" y="194281"/>
                  <a:pt x="81212" y="200102"/>
                </a:cubicBezTo>
                <a:cubicBezTo>
                  <a:pt x="88091" y="205923"/>
                  <a:pt x="63220" y="174173"/>
                  <a:pt x="55812" y="152477"/>
                </a:cubicBezTo>
                <a:cubicBezTo>
                  <a:pt x="48404" y="130781"/>
                  <a:pt x="42847" y="78923"/>
                  <a:pt x="36762" y="69927"/>
                </a:cubicBezTo>
                <a:cubicBezTo>
                  <a:pt x="30677" y="60931"/>
                  <a:pt x="22739" y="106439"/>
                  <a:pt x="19300" y="98502"/>
                </a:cubicBezTo>
                <a:cubicBezTo>
                  <a:pt x="15861" y="90565"/>
                  <a:pt x="24062" y="2723"/>
                  <a:pt x="2088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791BF3F6-991D-47E8-A991-744C447C0B97}"/>
              </a:ext>
            </a:extLst>
          </p:cNvPr>
          <p:cNvSpPr/>
          <p:nvPr/>
        </p:nvSpPr>
        <p:spPr>
          <a:xfrm>
            <a:off x="4530435" y="4120242"/>
            <a:ext cx="496035" cy="96171"/>
          </a:xfrm>
          <a:custGeom>
            <a:avLst/>
            <a:gdLst>
              <a:gd name="connsiteX0" fmla="*/ 1878 w 496035"/>
              <a:gd name="connsiteY0" fmla="*/ 62821 h 96171"/>
              <a:gd name="connsiteX1" fmla="*/ 117765 w 496035"/>
              <a:gd name="connsiteY1" fmla="*/ 81871 h 96171"/>
              <a:gd name="connsiteX2" fmla="*/ 124115 w 496035"/>
              <a:gd name="connsiteY2" fmla="*/ 59646 h 96171"/>
              <a:gd name="connsiteX3" fmla="*/ 327315 w 496035"/>
              <a:gd name="connsiteY3" fmla="*/ 29483 h 96171"/>
              <a:gd name="connsiteX4" fmla="*/ 257465 w 496035"/>
              <a:gd name="connsiteY4" fmla="*/ 26308 h 96171"/>
              <a:gd name="connsiteX5" fmla="*/ 365415 w 496035"/>
              <a:gd name="connsiteY5" fmla="*/ 7258 h 96171"/>
              <a:gd name="connsiteX6" fmla="*/ 495590 w 496035"/>
              <a:gd name="connsiteY6" fmla="*/ 32658 h 96171"/>
              <a:gd name="connsiteX7" fmla="*/ 405103 w 496035"/>
              <a:gd name="connsiteY7" fmla="*/ 4083 h 96171"/>
              <a:gd name="connsiteX8" fmla="*/ 325728 w 496035"/>
              <a:gd name="connsiteY8" fmla="*/ 4083 h 96171"/>
              <a:gd name="connsiteX9" fmla="*/ 216190 w 496035"/>
              <a:gd name="connsiteY9" fmla="*/ 40596 h 96171"/>
              <a:gd name="connsiteX10" fmla="*/ 135228 w 496035"/>
              <a:gd name="connsiteY10" fmla="*/ 83458 h 96171"/>
              <a:gd name="connsiteX11" fmla="*/ 113003 w 496035"/>
              <a:gd name="connsiteY11" fmla="*/ 96158 h 96171"/>
              <a:gd name="connsiteX12" fmla="*/ 51090 w 496035"/>
              <a:gd name="connsiteY12" fmla="*/ 81871 h 96171"/>
              <a:gd name="connsiteX13" fmla="*/ 1878 w 496035"/>
              <a:gd name="connsiteY13" fmla="*/ 62821 h 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035" h="96171">
                <a:moveTo>
                  <a:pt x="1878" y="62821"/>
                </a:moveTo>
                <a:cubicBezTo>
                  <a:pt x="12990" y="62821"/>
                  <a:pt x="97392" y="82400"/>
                  <a:pt x="117765" y="81871"/>
                </a:cubicBezTo>
                <a:cubicBezTo>
                  <a:pt x="138138" y="81342"/>
                  <a:pt x="89190" y="68377"/>
                  <a:pt x="124115" y="59646"/>
                </a:cubicBezTo>
                <a:cubicBezTo>
                  <a:pt x="159040" y="50915"/>
                  <a:pt x="305090" y="35039"/>
                  <a:pt x="327315" y="29483"/>
                </a:cubicBezTo>
                <a:cubicBezTo>
                  <a:pt x="349540" y="23927"/>
                  <a:pt x="251115" y="30012"/>
                  <a:pt x="257465" y="26308"/>
                </a:cubicBezTo>
                <a:cubicBezTo>
                  <a:pt x="263815" y="22604"/>
                  <a:pt x="325728" y="6200"/>
                  <a:pt x="365415" y="7258"/>
                </a:cubicBezTo>
                <a:cubicBezTo>
                  <a:pt x="405102" y="8316"/>
                  <a:pt x="488976" y="33187"/>
                  <a:pt x="495590" y="32658"/>
                </a:cubicBezTo>
                <a:cubicBezTo>
                  <a:pt x="502204" y="32129"/>
                  <a:pt x="433413" y="8845"/>
                  <a:pt x="405103" y="4083"/>
                </a:cubicBezTo>
                <a:cubicBezTo>
                  <a:pt x="376793" y="-679"/>
                  <a:pt x="357214" y="-2003"/>
                  <a:pt x="325728" y="4083"/>
                </a:cubicBezTo>
                <a:cubicBezTo>
                  <a:pt x="294243" y="10168"/>
                  <a:pt x="247940" y="27367"/>
                  <a:pt x="216190" y="40596"/>
                </a:cubicBezTo>
                <a:cubicBezTo>
                  <a:pt x="184440" y="53825"/>
                  <a:pt x="152426" y="74198"/>
                  <a:pt x="135228" y="83458"/>
                </a:cubicBezTo>
                <a:cubicBezTo>
                  <a:pt x="118030" y="92718"/>
                  <a:pt x="127026" y="96422"/>
                  <a:pt x="113003" y="96158"/>
                </a:cubicBezTo>
                <a:cubicBezTo>
                  <a:pt x="98980" y="95894"/>
                  <a:pt x="70405" y="87163"/>
                  <a:pt x="51090" y="81871"/>
                </a:cubicBezTo>
                <a:cubicBezTo>
                  <a:pt x="31775" y="76579"/>
                  <a:pt x="-9234" y="62821"/>
                  <a:pt x="1878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A71068A8-BD9D-4E23-9A24-075D50543F35}"/>
              </a:ext>
            </a:extLst>
          </p:cNvPr>
          <p:cNvSpPr/>
          <p:nvPr/>
        </p:nvSpPr>
        <p:spPr>
          <a:xfrm>
            <a:off x="4543361" y="4081271"/>
            <a:ext cx="269984" cy="87978"/>
          </a:xfrm>
          <a:custGeom>
            <a:avLst/>
            <a:gdLst>
              <a:gd name="connsiteX0" fmla="*/ 64 w 269984"/>
              <a:gd name="connsiteY0" fmla="*/ 46229 h 87978"/>
              <a:gd name="connsiteX1" fmla="*/ 115952 w 269984"/>
              <a:gd name="connsiteY1" fmla="*/ 11304 h 87978"/>
              <a:gd name="connsiteX2" fmla="*/ 238189 w 269984"/>
              <a:gd name="connsiteY2" fmla="*/ 36704 h 87978"/>
              <a:gd name="connsiteX3" fmla="*/ 154052 w 269984"/>
              <a:gd name="connsiteY3" fmla="*/ 16067 h 87978"/>
              <a:gd name="connsiteX4" fmla="*/ 269939 w 269984"/>
              <a:gd name="connsiteY4" fmla="*/ 36704 h 87978"/>
              <a:gd name="connsiteX5" fmla="*/ 138177 w 269984"/>
              <a:gd name="connsiteY5" fmla="*/ 47817 h 87978"/>
              <a:gd name="connsiteX6" fmla="*/ 115952 w 269984"/>
              <a:gd name="connsiteY6" fmla="*/ 49404 h 87978"/>
              <a:gd name="connsiteX7" fmla="*/ 109602 w 269984"/>
              <a:gd name="connsiteY7" fmla="*/ 60517 h 87978"/>
              <a:gd name="connsiteX8" fmla="*/ 157227 w 269984"/>
              <a:gd name="connsiteY8" fmla="*/ 87504 h 87978"/>
              <a:gd name="connsiteX9" fmla="*/ 87377 w 269984"/>
              <a:gd name="connsiteY9" fmla="*/ 77979 h 87978"/>
              <a:gd name="connsiteX10" fmla="*/ 103252 w 269984"/>
              <a:gd name="connsiteY10" fmla="*/ 81154 h 87978"/>
              <a:gd name="connsiteX11" fmla="*/ 96902 w 269984"/>
              <a:gd name="connsiteY11" fmla="*/ 50992 h 87978"/>
              <a:gd name="connsiteX12" fmla="*/ 255652 w 269984"/>
              <a:gd name="connsiteY12" fmla="*/ 22417 h 87978"/>
              <a:gd name="connsiteX13" fmla="*/ 131827 w 269984"/>
              <a:gd name="connsiteY13" fmla="*/ 192 h 87978"/>
              <a:gd name="connsiteX14" fmla="*/ 64 w 269984"/>
              <a:gd name="connsiteY14" fmla="*/ 46229 h 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984" h="87978">
                <a:moveTo>
                  <a:pt x="64" y="46229"/>
                </a:moveTo>
                <a:cubicBezTo>
                  <a:pt x="-2582" y="48081"/>
                  <a:pt x="76265" y="12891"/>
                  <a:pt x="115952" y="11304"/>
                </a:cubicBezTo>
                <a:cubicBezTo>
                  <a:pt x="155639" y="9717"/>
                  <a:pt x="231839" y="35910"/>
                  <a:pt x="238189" y="36704"/>
                </a:cubicBezTo>
                <a:cubicBezTo>
                  <a:pt x="244539" y="37498"/>
                  <a:pt x="148760" y="16067"/>
                  <a:pt x="154052" y="16067"/>
                </a:cubicBezTo>
                <a:cubicBezTo>
                  <a:pt x="159344" y="16067"/>
                  <a:pt x="272585" y="31412"/>
                  <a:pt x="269939" y="36704"/>
                </a:cubicBezTo>
                <a:cubicBezTo>
                  <a:pt x="267293" y="41996"/>
                  <a:pt x="163841" y="45700"/>
                  <a:pt x="138177" y="47817"/>
                </a:cubicBezTo>
                <a:cubicBezTo>
                  <a:pt x="112513" y="49934"/>
                  <a:pt x="120714" y="47287"/>
                  <a:pt x="115952" y="49404"/>
                </a:cubicBezTo>
                <a:cubicBezTo>
                  <a:pt x="111190" y="51521"/>
                  <a:pt x="102723" y="54167"/>
                  <a:pt x="109602" y="60517"/>
                </a:cubicBezTo>
                <a:cubicBezTo>
                  <a:pt x="116481" y="66867"/>
                  <a:pt x="160931" y="84594"/>
                  <a:pt x="157227" y="87504"/>
                </a:cubicBezTo>
                <a:cubicBezTo>
                  <a:pt x="153523" y="90414"/>
                  <a:pt x="96373" y="79037"/>
                  <a:pt x="87377" y="77979"/>
                </a:cubicBezTo>
                <a:cubicBezTo>
                  <a:pt x="78381" y="76921"/>
                  <a:pt x="101665" y="85652"/>
                  <a:pt x="103252" y="81154"/>
                </a:cubicBezTo>
                <a:cubicBezTo>
                  <a:pt x="104839" y="76656"/>
                  <a:pt x="71502" y="60781"/>
                  <a:pt x="96902" y="50992"/>
                </a:cubicBezTo>
                <a:cubicBezTo>
                  <a:pt x="122302" y="41203"/>
                  <a:pt x="249831" y="30884"/>
                  <a:pt x="255652" y="22417"/>
                </a:cubicBezTo>
                <a:cubicBezTo>
                  <a:pt x="261473" y="13950"/>
                  <a:pt x="172044" y="-1925"/>
                  <a:pt x="131827" y="192"/>
                </a:cubicBezTo>
                <a:cubicBezTo>
                  <a:pt x="91610" y="2309"/>
                  <a:pt x="2710" y="44377"/>
                  <a:pt x="64" y="4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499B865-D1EF-43C1-86D6-F61FA8517A1B}"/>
              </a:ext>
            </a:extLst>
          </p:cNvPr>
          <p:cNvSpPr/>
          <p:nvPr/>
        </p:nvSpPr>
        <p:spPr>
          <a:xfrm>
            <a:off x="4163882" y="3785504"/>
            <a:ext cx="233719" cy="131236"/>
          </a:xfrm>
          <a:custGeom>
            <a:avLst/>
            <a:gdLst>
              <a:gd name="connsiteX0" fmla="*/ 131 w 233719"/>
              <a:gd name="connsiteY0" fmla="*/ 684 h 131236"/>
              <a:gd name="connsiteX1" fmla="*/ 158881 w 233719"/>
              <a:gd name="connsiteY1" fmla="*/ 76884 h 131236"/>
              <a:gd name="connsiteX2" fmla="*/ 206506 w 233719"/>
              <a:gd name="connsiteY2" fmla="*/ 130859 h 131236"/>
              <a:gd name="connsiteX3" fmla="*/ 162056 w 233719"/>
              <a:gd name="connsiteY3" fmla="*/ 49896 h 131236"/>
              <a:gd name="connsiteX4" fmla="*/ 233493 w 233719"/>
              <a:gd name="connsiteY4" fmla="*/ 92759 h 131236"/>
              <a:gd name="connsiteX5" fmla="*/ 133481 w 233719"/>
              <a:gd name="connsiteY5" fmla="*/ 41959 h 131236"/>
              <a:gd name="connsiteX6" fmla="*/ 131 w 233719"/>
              <a:gd name="connsiteY6" fmla="*/ 684 h 13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19" h="131236">
                <a:moveTo>
                  <a:pt x="131" y="684"/>
                </a:moveTo>
                <a:cubicBezTo>
                  <a:pt x="4364" y="6505"/>
                  <a:pt x="124485" y="55188"/>
                  <a:pt x="158881" y="76884"/>
                </a:cubicBezTo>
                <a:cubicBezTo>
                  <a:pt x="193277" y="98580"/>
                  <a:pt x="205977" y="135357"/>
                  <a:pt x="206506" y="130859"/>
                </a:cubicBezTo>
                <a:cubicBezTo>
                  <a:pt x="207035" y="126361"/>
                  <a:pt x="157558" y="56246"/>
                  <a:pt x="162056" y="49896"/>
                </a:cubicBezTo>
                <a:cubicBezTo>
                  <a:pt x="166554" y="43546"/>
                  <a:pt x="238255" y="94082"/>
                  <a:pt x="233493" y="92759"/>
                </a:cubicBezTo>
                <a:cubicBezTo>
                  <a:pt x="228731" y="91436"/>
                  <a:pt x="171581" y="56246"/>
                  <a:pt x="133481" y="41959"/>
                </a:cubicBezTo>
                <a:cubicBezTo>
                  <a:pt x="95381" y="27672"/>
                  <a:pt x="-4102" y="-5137"/>
                  <a:pt x="131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6928AB2-85DF-40A0-ACF0-C3915FE21BF6}"/>
              </a:ext>
            </a:extLst>
          </p:cNvPr>
          <p:cNvSpPr/>
          <p:nvPr/>
        </p:nvSpPr>
        <p:spPr>
          <a:xfrm>
            <a:off x="4106123" y="3781968"/>
            <a:ext cx="217041" cy="222276"/>
          </a:xfrm>
          <a:custGeom>
            <a:avLst/>
            <a:gdLst>
              <a:gd name="connsiteX0" fmla="*/ 216640 w 217041"/>
              <a:gd name="connsiteY0" fmla="*/ 2632 h 222276"/>
              <a:gd name="connsiteX1" fmla="*/ 76940 w 217041"/>
              <a:gd name="connsiteY1" fmla="*/ 39145 h 222276"/>
              <a:gd name="connsiteX2" fmla="*/ 2327 w 217041"/>
              <a:gd name="connsiteY2" fmla="*/ 218532 h 222276"/>
              <a:gd name="connsiteX3" fmla="*/ 19790 w 217041"/>
              <a:gd name="connsiteY3" fmla="*/ 155032 h 222276"/>
              <a:gd name="connsiteX4" fmla="*/ 29315 w 217041"/>
              <a:gd name="connsiteY4" fmla="*/ 85182 h 222276"/>
              <a:gd name="connsiteX5" fmla="*/ 216640 w 217041"/>
              <a:gd name="connsiteY5" fmla="*/ 2632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41" h="222276">
                <a:moveTo>
                  <a:pt x="216640" y="2632"/>
                </a:moveTo>
                <a:cubicBezTo>
                  <a:pt x="224577" y="-5041"/>
                  <a:pt x="112659" y="3162"/>
                  <a:pt x="76940" y="39145"/>
                </a:cubicBezTo>
                <a:cubicBezTo>
                  <a:pt x="41221" y="75128"/>
                  <a:pt x="11852" y="199217"/>
                  <a:pt x="2327" y="218532"/>
                </a:cubicBezTo>
                <a:cubicBezTo>
                  <a:pt x="-7198" y="237847"/>
                  <a:pt x="15292" y="177257"/>
                  <a:pt x="19790" y="155032"/>
                </a:cubicBezTo>
                <a:cubicBezTo>
                  <a:pt x="24288" y="132807"/>
                  <a:pt x="2063" y="112699"/>
                  <a:pt x="29315" y="85182"/>
                </a:cubicBezTo>
                <a:cubicBezTo>
                  <a:pt x="56567" y="57665"/>
                  <a:pt x="208703" y="10305"/>
                  <a:pt x="216640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F22EB4C-B355-4ACD-967F-351463D9F714}"/>
              </a:ext>
            </a:extLst>
          </p:cNvPr>
          <p:cNvSpPr/>
          <p:nvPr/>
        </p:nvSpPr>
        <p:spPr>
          <a:xfrm>
            <a:off x="4049707" y="3743275"/>
            <a:ext cx="171458" cy="306522"/>
          </a:xfrm>
          <a:custGeom>
            <a:avLst/>
            <a:gdLst>
              <a:gd name="connsiteX0" fmla="*/ 171456 w 171458"/>
              <a:gd name="connsiteY0" fmla="*/ 50 h 306522"/>
              <a:gd name="connsiteX1" fmla="*/ 61918 w 171458"/>
              <a:gd name="connsiteY1" fmla="*/ 57200 h 306522"/>
              <a:gd name="connsiteX2" fmla="*/ 23818 w 171458"/>
              <a:gd name="connsiteY2" fmla="*/ 57200 h 306522"/>
              <a:gd name="connsiteX3" fmla="*/ 55568 w 171458"/>
              <a:gd name="connsiteY3" fmla="*/ 57200 h 306522"/>
              <a:gd name="connsiteX4" fmla="*/ 41281 w 171458"/>
              <a:gd name="connsiteY4" fmla="*/ 90538 h 306522"/>
              <a:gd name="connsiteX5" fmla="*/ 6 w 171458"/>
              <a:gd name="connsiteY5" fmla="*/ 104825 h 306522"/>
              <a:gd name="connsiteX6" fmla="*/ 44456 w 171458"/>
              <a:gd name="connsiteY6" fmla="*/ 104825 h 306522"/>
              <a:gd name="connsiteX7" fmla="*/ 31756 w 171458"/>
              <a:gd name="connsiteY7" fmla="*/ 149275 h 306522"/>
              <a:gd name="connsiteX8" fmla="*/ 31756 w 171458"/>
              <a:gd name="connsiteY8" fmla="*/ 209600 h 306522"/>
              <a:gd name="connsiteX9" fmla="*/ 60331 w 171458"/>
              <a:gd name="connsiteY9" fmla="*/ 306438 h 306522"/>
              <a:gd name="connsiteX10" fmla="*/ 50806 w 171458"/>
              <a:gd name="connsiteY10" fmla="*/ 225475 h 306522"/>
              <a:gd name="connsiteX11" fmla="*/ 41281 w 171458"/>
              <a:gd name="connsiteY11" fmla="*/ 166738 h 306522"/>
              <a:gd name="connsiteX12" fmla="*/ 34931 w 171458"/>
              <a:gd name="connsiteY12" fmla="*/ 138163 h 306522"/>
              <a:gd name="connsiteX13" fmla="*/ 58743 w 171458"/>
              <a:gd name="connsiteY13" fmla="*/ 68313 h 306522"/>
              <a:gd name="connsiteX14" fmla="*/ 171456 w 171458"/>
              <a:gd name="connsiteY14" fmla="*/ 50 h 3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458" h="306522">
                <a:moveTo>
                  <a:pt x="171456" y="50"/>
                </a:moveTo>
                <a:cubicBezTo>
                  <a:pt x="171985" y="-1802"/>
                  <a:pt x="86524" y="47675"/>
                  <a:pt x="61918" y="57200"/>
                </a:cubicBezTo>
                <a:cubicBezTo>
                  <a:pt x="37312" y="66725"/>
                  <a:pt x="24876" y="57200"/>
                  <a:pt x="23818" y="57200"/>
                </a:cubicBezTo>
                <a:cubicBezTo>
                  <a:pt x="22760" y="57200"/>
                  <a:pt x="52658" y="51644"/>
                  <a:pt x="55568" y="57200"/>
                </a:cubicBezTo>
                <a:cubicBezTo>
                  <a:pt x="58478" y="62756"/>
                  <a:pt x="50541" y="82601"/>
                  <a:pt x="41281" y="90538"/>
                </a:cubicBezTo>
                <a:cubicBezTo>
                  <a:pt x="32021" y="98475"/>
                  <a:pt x="-523" y="102444"/>
                  <a:pt x="6" y="104825"/>
                </a:cubicBezTo>
                <a:cubicBezTo>
                  <a:pt x="535" y="107206"/>
                  <a:pt x="39164" y="97417"/>
                  <a:pt x="44456" y="104825"/>
                </a:cubicBezTo>
                <a:cubicBezTo>
                  <a:pt x="49748" y="112233"/>
                  <a:pt x="33873" y="131813"/>
                  <a:pt x="31756" y="149275"/>
                </a:cubicBezTo>
                <a:cubicBezTo>
                  <a:pt x="29639" y="166737"/>
                  <a:pt x="26994" y="183406"/>
                  <a:pt x="31756" y="209600"/>
                </a:cubicBezTo>
                <a:cubicBezTo>
                  <a:pt x="36518" y="235794"/>
                  <a:pt x="57156" y="303792"/>
                  <a:pt x="60331" y="306438"/>
                </a:cubicBezTo>
                <a:cubicBezTo>
                  <a:pt x="63506" y="309084"/>
                  <a:pt x="53981" y="248758"/>
                  <a:pt x="50806" y="225475"/>
                </a:cubicBezTo>
                <a:cubicBezTo>
                  <a:pt x="47631" y="202192"/>
                  <a:pt x="43927" y="181290"/>
                  <a:pt x="41281" y="166738"/>
                </a:cubicBezTo>
                <a:cubicBezTo>
                  <a:pt x="38635" y="152186"/>
                  <a:pt x="32021" y="154567"/>
                  <a:pt x="34931" y="138163"/>
                </a:cubicBezTo>
                <a:cubicBezTo>
                  <a:pt x="37841" y="121759"/>
                  <a:pt x="35724" y="89480"/>
                  <a:pt x="58743" y="68313"/>
                </a:cubicBezTo>
                <a:cubicBezTo>
                  <a:pt x="81762" y="47146"/>
                  <a:pt x="170927" y="1902"/>
                  <a:pt x="17145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0B4FFA9F-B86C-4846-A2DA-07D70B742B61}"/>
              </a:ext>
            </a:extLst>
          </p:cNvPr>
          <p:cNvSpPr/>
          <p:nvPr/>
        </p:nvSpPr>
        <p:spPr>
          <a:xfrm>
            <a:off x="4293393" y="4202811"/>
            <a:ext cx="273845" cy="323693"/>
          </a:xfrm>
          <a:custGeom>
            <a:avLst/>
            <a:gdLst>
              <a:gd name="connsiteX0" fmla="*/ 273845 w 273845"/>
              <a:gd name="connsiteY0" fmla="*/ 889 h 323693"/>
              <a:gd name="connsiteX1" fmla="*/ 178595 w 273845"/>
              <a:gd name="connsiteY1" fmla="*/ 127889 h 323693"/>
              <a:gd name="connsiteX2" fmla="*/ 143670 w 273845"/>
              <a:gd name="connsiteY2" fmla="*/ 280289 h 323693"/>
              <a:gd name="connsiteX3" fmla="*/ 146845 w 273845"/>
              <a:gd name="connsiteY3" fmla="*/ 310452 h 323693"/>
              <a:gd name="connsiteX4" fmla="*/ 134145 w 273845"/>
              <a:gd name="connsiteY4" fmla="*/ 281877 h 323693"/>
              <a:gd name="connsiteX5" fmla="*/ 72232 w 273845"/>
              <a:gd name="connsiteY5" fmla="*/ 292989 h 323693"/>
              <a:gd name="connsiteX6" fmla="*/ 795 w 273845"/>
              <a:gd name="connsiteY6" fmla="*/ 323152 h 323693"/>
              <a:gd name="connsiteX7" fmla="*/ 121445 w 273845"/>
              <a:gd name="connsiteY7" fmla="*/ 264414 h 323693"/>
              <a:gd name="connsiteX8" fmla="*/ 142082 w 273845"/>
              <a:gd name="connsiteY8" fmla="*/ 194564 h 323693"/>
              <a:gd name="connsiteX9" fmla="*/ 180182 w 273845"/>
              <a:gd name="connsiteY9" fmla="*/ 77089 h 323693"/>
              <a:gd name="connsiteX10" fmla="*/ 273845 w 273845"/>
              <a:gd name="connsiteY10" fmla="*/ 889 h 32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845" h="323693">
                <a:moveTo>
                  <a:pt x="273845" y="889"/>
                </a:moveTo>
                <a:cubicBezTo>
                  <a:pt x="273580" y="9356"/>
                  <a:pt x="200291" y="81322"/>
                  <a:pt x="178595" y="127889"/>
                </a:cubicBezTo>
                <a:cubicBezTo>
                  <a:pt x="156899" y="174456"/>
                  <a:pt x="148962" y="249862"/>
                  <a:pt x="143670" y="280289"/>
                </a:cubicBezTo>
                <a:cubicBezTo>
                  <a:pt x="138378" y="310716"/>
                  <a:pt x="148432" y="310187"/>
                  <a:pt x="146845" y="310452"/>
                </a:cubicBezTo>
                <a:cubicBezTo>
                  <a:pt x="145257" y="310717"/>
                  <a:pt x="146580" y="284787"/>
                  <a:pt x="134145" y="281877"/>
                </a:cubicBezTo>
                <a:cubicBezTo>
                  <a:pt x="121710" y="278967"/>
                  <a:pt x="94457" y="286110"/>
                  <a:pt x="72232" y="292989"/>
                </a:cubicBezTo>
                <a:cubicBezTo>
                  <a:pt x="50007" y="299868"/>
                  <a:pt x="-7407" y="327915"/>
                  <a:pt x="795" y="323152"/>
                </a:cubicBezTo>
                <a:cubicBezTo>
                  <a:pt x="8997" y="318390"/>
                  <a:pt x="97897" y="285845"/>
                  <a:pt x="121445" y="264414"/>
                </a:cubicBezTo>
                <a:cubicBezTo>
                  <a:pt x="144993" y="242983"/>
                  <a:pt x="132293" y="225785"/>
                  <a:pt x="142082" y="194564"/>
                </a:cubicBezTo>
                <a:cubicBezTo>
                  <a:pt x="151871" y="163343"/>
                  <a:pt x="155576" y="107781"/>
                  <a:pt x="180182" y="77089"/>
                </a:cubicBezTo>
                <a:cubicBezTo>
                  <a:pt x="204788" y="46397"/>
                  <a:pt x="274110" y="-7578"/>
                  <a:pt x="273845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9C6D7D50-138C-4377-AC43-7AF88789175B}"/>
              </a:ext>
            </a:extLst>
          </p:cNvPr>
          <p:cNvSpPr/>
          <p:nvPr/>
        </p:nvSpPr>
        <p:spPr>
          <a:xfrm>
            <a:off x="4179003" y="3859835"/>
            <a:ext cx="204176" cy="203123"/>
          </a:xfrm>
          <a:custGeom>
            <a:avLst/>
            <a:gdLst>
              <a:gd name="connsiteX0" fmla="*/ 204085 w 204176"/>
              <a:gd name="connsiteY0" fmla="*/ 78753 h 203123"/>
              <a:gd name="connsiteX1" fmla="*/ 37397 w 204176"/>
              <a:gd name="connsiteY1" fmla="*/ 199403 h 203123"/>
              <a:gd name="connsiteX2" fmla="*/ 45335 w 204176"/>
              <a:gd name="connsiteY2" fmla="*/ 167653 h 203123"/>
              <a:gd name="connsiteX3" fmla="*/ 38985 w 204176"/>
              <a:gd name="connsiteY3" fmla="*/ 120028 h 203123"/>
              <a:gd name="connsiteX4" fmla="*/ 100897 w 204176"/>
              <a:gd name="connsiteY4" fmla="*/ 4140 h 203123"/>
              <a:gd name="connsiteX5" fmla="*/ 85022 w 204176"/>
              <a:gd name="connsiteY5" fmla="*/ 32715 h 203123"/>
              <a:gd name="connsiteX6" fmla="*/ 31047 w 204176"/>
              <a:gd name="connsiteY6" fmla="*/ 99390 h 203123"/>
              <a:gd name="connsiteX7" fmla="*/ 15172 w 204176"/>
              <a:gd name="connsiteY7" fmla="*/ 147015 h 203123"/>
              <a:gd name="connsiteX8" fmla="*/ 11997 w 204176"/>
              <a:gd name="connsiteY8" fmla="*/ 186703 h 203123"/>
              <a:gd name="connsiteX9" fmla="*/ 204085 w 204176"/>
              <a:gd name="connsiteY9" fmla="*/ 78753 h 2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176" h="203123">
                <a:moveTo>
                  <a:pt x="204085" y="78753"/>
                </a:moveTo>
                <a:cubicBezTo>
                  <a:pt x="208318" y="80870"/>
                  <a:pt x="63855" y="184586"/>
                  <a:pt x="37397" y="199403"/>
                </a:cubicBezTo>
                <a:cubicBezTo>
                  <a:pt x="10939" y="214220"/>
                  <a:pt x="45070" y="180882"/>
                  <a:pt x="45335" y="167653"/>
                </a:cubicBezTo>
                <a:cubicBezTo>
                  <a:pt x="45600" y="154424"/>
                  <a:pt x="29725" y="147280"/>
                  <a:pt x="38985" y="120028"/>
                </a:cubicBezTo>
                <a:cubicBezTo>
                  <a:pt x="48245" y="92776"/>
                  <a:pt x="93224" y="18692"/>
                  <a:pt x="100897" y="4140"/>
                </a:cubicBezTo>
                <a:cubicBezTo>
                  <a:pt x="108570" y="-10412"/>
                  <a:pt x="96664" y="16840"/>
                  <a:pt x="85022" y="32715"/>
                </a:cubicBezTo>
                <a:cubicBezTo>
                  <a:pt x="73380" y="48590"/>
                  <a:pt x="42689" y="80340"/>
                  <a:pt x="31047" y="99390"/>
                </a:cubicBezTo>
                <a:cubicBezTo>
                  <a:pt x="19405" y="118440"/>
                  <a:pt x="18347" y="132463"/>
                  <a:pt x="15172" y="147015"/>
                </a:cubicBezTo>
                <a:cubicBezTo>
                  <a:pt x="11997" y="161567"/>
                  <a:pt x="-15255" y="196228"/>
                  <a:pt x="11997" y="186703"/>
                </a:cubicBezTo>
                <a:cubicBezTo>
                  <a:pt x="39249" y="177178"/>
                  <a:pt x="199852" y="76636"/>
                  <a:pt x="204085" y="7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42C54CE3-26CD-4807-84A8-2F44E11957BF}"/>
              </a:ext>
            </a:extLst>
          </p:cNvPr>
          <p:cNvSpPr/>
          <p:nvPr/>
        </p:nvSpPr>
        <p:spPr>
          <a:xfrm>
            <a:off x="4160806" y="4014776"/>
            <a:ext cx="52672" cy="197044"/>
          </a:xfrm>
          <a:custGeom>
            <a:avLst/>
            <a:gdLst>
              <a:gd name="connsiteX0" fmla="*/ 32 w 52672"/>
              <a:gd name="connsiteY0" fmla="*/ 12 h 197044"/>
              <a:gd name="connsiteX1" fmla="*/ 15907 w 52672"/>
              <a:gd name="connsiteY1" fmla="*/ 107962 h 197044"/>
              <a:gd name="connsiteX2" fmla="*/ 15907 w 52672"/>
              <a:gd name="connsiteY2" fmla="*/ 196862 h 197044"/>
              <a:gd name="connsiteX3" fmla="*/ 20669 w 52672"/>
              <a:gd name="connsiteY3" fmla="*/ 130187 h 197044"/>
              <a:gd name="connsiteX4" fmla="*/ 23844 w 52672"/>
              <a:gd name="connsiteY4" fmla="*/ 96849 h 197044"/>
              <a:gd name="connsiteX5" fmla="*/ 34957 w 52672"/>
              <a:gd name="connsiteY5" fmla="*/ 166699 h 197044"/>
              <a:gd name="connsiteX6" fmla="*/ 52419 w 52672"/>
              <a:gd name="connsiteY6" fmla="*/ 17474 h 197044"/>
              <a:gd name="connsiteX7" fmla="*/ 20669 w 52672"/>
              <a:gd name="connsiteY7" fmla="*/ 100024 h 197044"/>
              <a:gd name="connsiteX8" fmla="*/ 32 w 52672"/>
              <a:gd name="connsiteY8" fmla="*/ 12 h 19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72" h="197044">
                <a:moveTo>
                  <a:pt x="32" y="12"/>
                </a:moveTo>
                <a:cubicBezTo>
                  <a:pt x="-762" y="1335"/>
                  <a:pt x="13261" y="75154"/>
                  <a:pt x="15907" y="107962"/>
                </a:cubicBezTo>
                <a:cubicBezTo>
                  <a:pt x="18553" y="140770"/>
                  <a:pt x="15113" y="193158"/>
                  <a:pt x="15907" y="196862"/>
                </a:cubicBezTo>
                <a:cubicBezTo>
                  <a:pt x="16701" y="200566"/>
                  <a:pt x="19346" y="146856"/>
                  <a:pt x="20669" y="130187"/>
                </a:cubicBezTo>
                <a:cubicBezTo>
                  <a:pt x="21992" y="113518"/>
                  <a:pt x="21463" y="90764"/>
                  <a:pt x="23844" y="96849"/>
                </a:cubicBezTo>
                <a:cubicBezTo>
                  <a:pt x="26225" y="102934"/>
                  <a:pt x="30195" y="179928"/>
                  <a:pt x="34957" y="166699"/>
                </a:cubicBezTo>
                <a:cubicBezTo>
                  <a:pt x="39719" y="153470"/>
                  <a:pt x="54800" y="28586"/>
                  <a:pt x="52419" y="17474"/>
                </a:cubicBezTo>
                <a:cubicBezTo>
                  <a:pt x="50038" y="6362"/>
                  <a:pt x="29136" y="101082"/>
                  <a:pt x="20669" y="100024"/>
                </a:cubicBezTo>
                <a:cubicBezTo>
                  <a:pt x="12202" y="98966"/>
                  <a:pt x="826" y="-1311"/>
                  <a:pt x="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9664B866-C808-4038-944C-E1ED7CE12A1B}"/>
              </a:ext>
            </a:extLst>
          </p:cNvPr>
          <p:cNvSpPr/>
          <p:nvPr/>
        </p:nvSpPr>
        <p:spPr>
          <a:xfrm>
            <a:off x="4092058" y="4083048"/>
            <a:ext cx="102792" cy="427351"/>
          </a:xfrm>
          <a:custGeom>
            <a:avLst/>
            <a:gdLst>
              <a:gd name="connsiteX0" fmla="*/ 17980 w 102792"/>
              <a:gd name="connsiteY0" fmla="*/ 2 h 427351"/>
              <a:gd name="connsiteX1" fmla="*/ 517 w 102792"/>
              <a:gd name="connsiteY1" fmla="*/ 117477 h 427351"/>
              <a:gd name="connsiteX2" fmla="*/ 41792 w 102792"/>
              <a:gd name="connsiteY2" fmla="*/ 261940 h 427351"/>
              <a:gd name="connsiteX3" fmla="*/ 49730 w 102792"/>
              <a:gd name="connsiteY3" fmla="*/ 311152 h 427351"/>
              <a:gd name="connsiteX4" fmla="*/ 102117 w 102792"/>
              <a:gd name="connsiteY4" fmla="*/ 427040 h 427351"/>
              <a:gd name="connsiteX5" fmla="*/ 76717 w 102792"/>
              <a:gd name="connsiteY5" fmla="*/ 339727 h 427351"/>
              <a:gd name="connsiteX6" fmla="*/ 37030 w 102792"/>
              <a:gd name="connsiteY6" fmla="*/ 179390 h 427351"/>
              <a:gd name="connsiteX7" fmla="*/ 8455 w 102792"/>
              <a:gd name="connsiteY7" fmla="*/ 114302 h 427351"/>
              <a:gd name="connsiteX8" fmla="*/ 17980 w 102792"/>
              <a:gd name="connsiteY8" fmla="*/ 2 h 42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92" h="427351">
                <a:moveTo>
                  <a:pt x="17980" y="2"/>
                </a:moveTo>
                <a:cubicBezTo>
                  <a:pt x="16657" y="531"/>
                  <a:pt x="-3452" y="73821"/>
                  <a:pt x="517" y="117477"/>
                </a:cubicBezTo>
                <a:cubicBezTo>
                  <a:pt x="4486" y="161133"/>
                  <a:pt x="33590" y="229661"/>
                  <a:pt x="41792" y="261940"/>
                </a:cubicBezTo>
                <a:cubicBezTo>
                  <a:pt x="49994" y="294219"/>
                  <a:pt x="39676" y="283635"/>
                  <a:pt x="49730" y="311152"/>
                </a:cubicBezTo>
                <a:cubicBezTo>
                  <a:pt x="59784" y="338669"/>
                  <a:pt x="97619" y="422278"/>
                  <a:pt x="102117" y="427040"/>
                </a:cubicBezTo>
                <a:cubicBezTo>
                  <a:pt x="106615" y="431802"/>
                  <a:pt x="87565" y="381002"/>
                  <a:pt x="76717" y="339727"/>
                </a:cubicBezTo>
                <a:cubicBezTo>
                  <a:pt x="65869" y="298452"/>
                  <a:pt x="48407" y="216961"/>
                  <a:pt x="37030" y="179390"/>
                </a:cubicBezTo>
                <a:cubicBezTo>
                  <a:pt x="25653" y="141819"/>
                  <a:pt x="12953" y="140231"/>
                  <a:pt x="8455" y="114302"/>
                </a:cubicBezTo>
                <a:cubicBezTo>
                  <a:pt x="3957" y="88373"/>
                  <a:pt x="19303" y="-527"/>
                  <a:pt x="1798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7EA56B-6781-4E6E-99BD-1E67024784A2}"/>
              </a:ext>
            </a:extLst>
          </p:cNvPr>
          <p:cNvSpPr/>
          <p:nvPr/>
        </p:nvSpPr>
        <p:spPr>
          <a:xfrm>
            <a:off x="4030653" y="4013135"/>
            <a:ext cx="165427" cy="508712"/>
          </a:xfrm>
          <a:custGeom>
            <a:avLst/>
            <a:gdLst>
              <a:gd name="connsiteX0" fmla="*/ 49222 w 165427"/>
              <a:gd name="connsiteY0" fmla="*/ 65 h 508712"/>
              <a:gd name="connsiteX1" fmla="*/ 26997 w 165427"/>
              <a:gd name="connsiteY1" fmla="*/ 130240 h 508712"/>
              <a:gd name="connsiteX2" fmla="*/ 52397 w 165427"/>
              <a:gd name="connsiteY2" fmla="*/ 328678 h 508712"/>
              <a:gd name="connsiteX3" fmla="*/ 34935 w 165427"/>
              <a:gd name="connsiteY3" fmla="*/ 231840 h 508712"/>
              <a:gd name="connsiteX4" fmla="*/ 7947 w 165427"/>
              <a:gd name="connsiteY4" fmla="*/ 108015 h 508712"/>
              <a:gd name="connsiteX5" fmla="*/ 36522 w 165427"/>
              <a:gd name="connsiteY5" fmla="*/ 317565 h 508712"/>
              <a:gd name="connsiteX6" fmla="*/ 66685 w 165427"/>
              <a:gd name="connsiteY6" fmla="*/ 398528 h 508712"/>
              <a:gd name="connsiteX7" fmla="*/ 165110 w 165427"/>
              <a:gd name="connsiteY7" fmla="*/ 508065 h 508712"/>
              <a:gd name="connsiteX8" fmla="*/ 96847 w 165427"/>
              <a:gd name="connsiteY8" fmla="*/ 436628 h 508712"/>
              <a:gd name="connsiteX9" fmla="*/ 61922 w 165427"/>
              <a:gd name="connsiteY9" fmla="*/ 290578 h 508712"/>
              <a:gd name="connsiteX10" fmla="*/ 10 w 165427"/>
              <a:gd name="connsiteY10" fmla="*/ 146115 h 508712"/>
              <a:gd name="connsiteX11" fmla="*/ 49222 w 165427"/>
              <a:gd name="connsiteY11" fmla="*/ 65 h 50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27" h="508712">
                <a:moveTo>
                  <a:pt x="49222" y="65"/>
                </a:moveTo>
                <a:cubicBezTo>
                  <a:pt x="53720" y="-2581"/>
                  <a:pt x="26468" y="75471"/>
                  <a:pt x="26997" y="130240"/>
                </a:cubicBezTo>
                <a:cubicBezTo>
                  <a:pt x="27526" y="185009"/>
                  <a:pt x="51074" y="311745"/>
                  <a:pt x="52397" y="328678"/>
                </a:cubicBezTo>
                <a:cubicBezTo>
                  <a:pt x="53720" y="345611"/>
                  <a:pt x="42343" y="268617"/>
                  <a:pt x="34935" y="231840"/>
                </a:cubicBezTo>
                <a:cubicBezTo>
                  <a:pt x="27527" y="195063"/>
                  <a:pt x="7683" y="93728"/>
                  <a:pt x="7947" y="108015"/>
                </a:cubicBezTo>
                <a:cubicBezTo>
                  <a:pt x="8211" y="122302"/>
                  <a:pt x="26732" y="269146"/>
                  <a:pt x="36522" y="317565"/>
                </a:cubicBezTo>
                <a:cubicBezTo>
                  <a:pt x="46312" y="365984"/>
                  <a:pt x="45254" y="366778"/>
                  <a:pt x="66685" y="398528"/>
                </a:cubicBezTo>
                <a:cubicBezTo>
                  <a:pt x="88116" y="430278"/>
                  <a:pt x="160083" y="501715"/>
                  <a:pt x="165110" y="508065"/>
                </a:cubicBezTo>
                <a:cubicBezTo>
                  <a:pt x="170137" y="514415"/>
                  <a:pt x="114045" y="472876"/>
                  <a:pt x="96847" y="436628"/>
                </a:cubicBezTo>
                <a:cubicBezTo>
                  <a:pt x="79649" y="400380"/>
                  <a:pt x="78061" y="338997"/>
                  <a:pt x="61922" y="290578"/>
                </a:cubicBezTo>
                <a:cubicBezTo>
                  <a:pt x="45783" y="242159"/>
                  <a:pt x="804" y="194534"/>
                  <a:pt x="10" y="146115"/>
                </a:cubicBezTo>
                <a:cubicBezTo>
                  <a:pt x="-784" y="97696"/>
                  <a:pt x="44724" y="2711"/>
                  <a:pt x="4922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E3ECB427-6D6B-47F8-B4FA-BF12AE0A25B3}"/>
              </a:ext>
            </a:extLst>
          </p:cNvPr>
          <p:cNvSpPr/>
          <p:nvPr/>
        </p:nvSpPr>
        <p:spPr>
          <a:xfrm>
            <a:off x="4078138" y="4430513"/>
            <a:ext cx="365279" cy="113152"/>
          </a:xfrm>
          <a:custGeom>
            <a:avLst/>
            <a:gdLst>
              <a:gd name="connsiteX0" fmla="*/ 1737 w 365279"/>
              <a:gd name="connsiteY0" fmla="*/ 200 h 113152"/>
              <a:gd name="connsiteX1" fmla="*/ 200175 w 365279"/>
              <a:gd name="connsiteY1" fmla="*/ 93862 h 113152"/>
              <a:gd name="connsiteX2" fmla="*/ 365275 w 365279"/>
              <a:gd name="connsiteY2" fmla="*/ 103387 h 113152"/>
              <a:gd name="connsiteX3" fmla="*/ 195412 w 365279"/>
              <a:gd name="connsiteY3" fmla="*/ 85925 h 113152"/>
              <a:gd name="connsiteX4" fmla="*/ 135087 w 365279"/>
              <a:gd name="connsiteY4" fmla="*/ 111325 h 113152"/>
              <a:gd name="connsiteX5" fmla="*/ 179537 w 365279"/>
              <a:gd name="connsiteY5" fmla="*/ 106562 h 113152"/>
              <a:gd name="connsiteX6" fmla="*/ 108100 w 365279"/>
              <a:gd name="connsiteY6" fmla="*/ 70050 h 113152"/>
              <a:gd name="connsiteX7" fmla="*/ 1737 w 365279"/>
              <a:gd name="connsiteY7" fmla="*/ 200 h 1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79" h="113152">
                <a:moveTo>
                  <a:pt x="1737" y="200"/>
                </a:moveTo>
                <a:cubicBezTo>
                  <a:pt x="17083" y="4169"/>
                  <a:pt x="139585" y="76664"/>
                  <a:pt x="200175" y="93862"/>
                </a:cubicBezTo>
                <a:cubicBezTo>
                  <a:pt x="260765" y="111060"/>
                  <a:pt x="366069" y="104710"/>
                  <a:pt x="365275" y="103387"/>
                </a:cubicBezTo>
                <a:cubicBezTo>
                  <a:pt x="364481" y="102064"/>
                  <a:pt x="233777" y="84602"/>
                  <a:pt x="195412" y="85925"/>
                </a:cubicBezTo>
                <a:cubicBezTo>
                  <a:pt x="157047" y="87248"/>
                  <a:pt x="137733" y="107885"/>
                  <a:pt x="135087" y="111325"/>
                </a:cubicBezTo>
                <a:cubicBezTo>
                  <a:pt x="132441" y="114765"/>
                  <a:pt x="184035" y="113441"/>
                  <a:pt x="179537" y="106562"/>
                </a:cubicBezTo>
                <a:cubicBezTo>
                  <a:pt x="175039" y="99683"/>
                  <a:pt x="139321" y="87777"/>
                  <a:pt x="108100" y="70050"/>
                </a:cubicBezTo>
                <a:cubicBezTo>
                  <a:pt x="76879" y="52323"/>
                  <a:pt x="-13609" y="-3769"/>
                  <a:pt x="173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BFB26785-468B-47F9-BDCC-861745CFB9B4}"/>
              </a:ext>
            </a:extLst>
          </p:cNvPr>
          <p:cNvSpPr/>
          <p:nvPr/>
        </p:nvSpPr>
        <p:spPr>
          <a:xfrm>
            <a:off x="4289972" y="4044927"/>
            <a:ext cx="165203" cy="222246"/>
          </a:xfrm>
          <a:custGeom>
            <a:avLst/>
            <a:gdLst>
              <a:gd name="connsiteX0" fmla="*/ 62953 w 165203"/>
              <a:gd name="connsiteY0" fmla="*/ 23 h 222246"/>
              <a:gd name="connsiteX1" fmla="*/ 37553 w 165203"/>
              <a:gd name="connsiteY1" fmla="*/ 68286 h 222246"/>
              <a:gd name="connsiteX2" fmla="*/ 131216 w 165203"/>
              <a:gd name="connsiteY2" fmla="*/ 92098 h 222246"/>
              <a:gd name="connsiteX3" fmla="*/ 162966 w 165203"/>
              <a:gd name="connsiteY3" fmla="*/ 220686 h 222246"/>
              <a:gd name="connsiteX4" fmla="*/ 156616 w 165203"/>
              <a:gd name="connsiteY4" fmla="*/ 160361 h 222246"/>
              <a:gd name="connsiteX5" fmla="*/ 108991 w 165203"/>
              <a:gd name="connsiteY5" fmla="*/ 114323 h 222246"/>
              <a:gd name="connsiteX6" fmla="*/ 1041 w 165203"/>
              <a:gd name="connsiteY6" fmla="*/ 76223 h 222246"/>
              <a:gd name="connsiteX7" fmla="*/ 62953 w 165203"/>
              <a:gd name="connsiteY7" fmla="*/ 23 h 2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3" h="222246">
                <a:moveTo>
                  <a:pt x="62953" y="23"/>
                </a:moveTo>
                <a:cubicBezTo>
                  <a:pt x="69038" y="-1300"/>
                  <a:pt x="26176" y="52940"/>
                  <a:pt x="37553" y="68286"/>
                </a:cubicBezTo>
                <a:cubicBezTo>
                  <a:pt x="48930" y="83632"/>
                  <a:pt x="110314" y="66698"/>
                  <a:pt x="131216" y="92098"/>
                </a:cubicBezTo>
                <a:cubicBezTo>
                  <a:pt x="152118" y="117498"/>
                  <a:pt x="158733" y="209309"/>
                  <a:pt x="162966" y="220686"/>
                </a:cubicBezTo>
                <a:cubicBezTo>
                  <a:pt x="167199" y="232063"/>
                  <a:pt x="165612" y="178088"/>
                  <a:pt x="156616" y="160361"/>
                </a:cubicBezTo>
                <a:cubicBezTo>
                  <a:pt x="147620" y="142634"/>
                  <a:pt x="134920" y="128346"/>
                  <a:pt x="108991" y="114323"/>
                </a:cubicBezTo>
                <a:cubicBezTo>
                  <a:pt x="83062" y="100300"/>
                  <a:pt x="11095" y="93156"/>
                  <a:pt x="1041" y="76223"/>
                </a:cubicBezTo>
                <a:cubicBezTo>
                  <a:pt x="-9013" y="59290"/>
                  <a:pt x="56868" y="1346"/>
                  <a:pt x="6295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ABA8FF5-FF43-4D63-9B9A-AE7B6C817929}"/>
              </a:ext>
            </a:extLst>
          </p:cNvPr>
          <p:cNvSpPr/>
          <p:nvPr/>
        </p:nvSpPr>
        <p:spPr>
          <a:xfrm>
            <a:off x="4147153" y="4189591"/>
            <a:ext cx="253846" cy="200652"/>
          </a:xfrm>
          <a:custGeom>
            <a:avLst/>
            <a:gdLst>
              <a:gd name="connsiteX0" fmla="*/ 985 w 253846"/>
              <a:gd name="connsiteY0" fmla="*/ 79197 h 200652"/>
              <a:gd name="connsiteX1" fmla="*/ 47022 w 253846"/>
              <a:gd name="connsiteY1" fmla="*/ 2997 h 200652"/>
              <a:gd name="connsiteX2" fmla="*/ 162910 w 253846"/>
              <a:gd name="connsiteY2" fmla="*/ 15697 h 200652"/>
              <a:gd name="connsiteX3" fmla="*/ 253397 w 253846"/>
              <a:gd name="connsiteY3" fmla="*/ 18872 h 200652"/>
              <a:gd name="connsiteX4" fmla="*/ 124810 w 253846"/>
              <a:gd name="connsiteY4" fmla="*/ 45859 h 200652"/>
              <a:gd name="connsiteX5" fmla="*/ 153385 w 253846"/>
              <a:gd name="connsiteY5" fmla="*/ 101422 h 200652"/>
              <a:gd name="connsiteX6" fmla="*/ 102585 w 253846"/>
              <a:gd name="connsiteY6" fmla="*/ 152222 h 200652"/>
              <a:gd name="connsiteX7" fmla="*/ 70835 w 253846"/>
              <a:gd name="connsiteY7" fmla="*/ 196672 h 200652"/>
              <a:gd name="connsiteX8" fmla="*/ 150210 w 253846"/>
              <a:gd name="connsiteY8" fmla="*/ 45859 h 200652"/>
              <a:gd name="connsiteX9" fmla="*/ 196247 w 253846"/>
              <a:gd name="connsiteY9" fmla="*/ 10934 h 200652"/>
              <a:gd name="connsiteX10" fmla="*/ 123222 w 253846"/>
              <a:gd name="connsiteY10" fmla="*/ 7759 h 200652"/>
              <a:gd name="connsiteX11" fmla="*/ 85122 w 253846"/>
              <a:gd name="connsiteY11" fmla="*/ 25222 h 200652"/>
              <a:gd name="connsiteX12" fmla="*/ 985 w 253846"/>
              <a:gd name="connsiteY12" fmla="*/ 79197 h 20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846" h="200652">
                <a:moveTo>
                  <a:pt x="985" y="79197"/>
                </a:moveTo>
                <a:cubicBezTo>
                  <a:pt x="-5365" y="75493"/>
                  <a:pt x="20035" y="13580"/>
                  <a:pt x="47022" y="2997"/>
                </a:cubicBezTo>
                <a:cubicBezTo>
                  <a:pt x="74009" y="-7586"/>
                  <a:pt x="128514" y="13051"/>
                  <a:pt x="162910" y="15697"/>
                </a:cubicBezTo>
                <a:cubicBezTo>
                  <a:pt x="197306" y="18343"/>
                  <a:pt x="259747" y="13845"/>
                  <a:pt x="253397" y="18872"/>
                </a:cubicBezTo>
                <a:cubicBezTo>
                  <a:pt x="247047" y="23899"/>
                  <a:pt x="141479" y="32101"/>
                  <a:pt x="124810" y="45859"/>
                </a:cubicBezTo>
                <a:cubicBezTo>
                  <a:pt x="108141" y="59617"/>
                  <a:pt x="157089" y="83695"/>
                  <a:pt x="153385" y="101422"/>
                </a:cubicBezTo>
                <a:cubicBezTo>
                  <a:pt x="149681" y="119149"/>
                  <a:pt x="116343" y="136347"/>
                  <a:pt x="102585" y="152222"/>
                </a:cubicBezTo>
                <a:cubicBezTo>
                  <a:pt x="88827" y="168097"/>
                  <a:pt x="62898" y="214399"/>
                  <a:pt x="70835" y="196672"/>
                </a:cubicBezTo>
                <a:cubicBezTo>
                  <a:pt x="78773" y="178945"/>
                  <a:pt x="129308" y="76815"/>
                  <a:pt x="150210" y="45859"/>
                </a:cubicBezTo>
                <a:cubicBezTo>
                  <a:pt x="171112" y="14903"/>
                  <a:pt x="200745" y="17284"/>
                  <a:pt x="196247" y="10934"/>
                </a:cubicBezTo>
                <a:cubicBezTo>
                  <a:pt x="191749" y="4584"/>
                  <a:pt x="141743" y="5378"/>
                  <a:pt x="123222" y="7759"/>
                </a:cubicBezTo>
                <a:cubicBezTo>
                  <a:pt x="104701" y="10140"/>
                  <a:pt x="104701" y="18343"/>
                  <a:pt x="85122" y="25222"/>
                </a:cubicBezTo>
                <a:cubicBezTo>
                  <a:pt x="65543" y="32101"/>
                  <a:pt x="7335" y="82901"/>
                  <a:pt x="985" y="79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D9ABDA08-85E0-44D9-9A36-03998D3EF25E}"/>
              </a:ext>
            </a:extLst>
          </p:cNvPr>
          <p:cNvSpPr/>
          <p:nvPr/>
        </p:nvSpPr>
        <p:spPr>
          <a:xfrm>
            <a:off x="3525185" y="3724874"/>
            <a:ext cx="577013" cy="705101"/>
          </a:xfrm>
          <a:custGeom>
            <a:avLst/>
            <a:gdLst>
              <a:gd name="connsiteX0" fmla="*/ 576915 w 577013"/>
              <a:gd name="connsiteY0" fmla="*/ 989 h 705101"/>
              <a:gd name="connsiteX1" fmla="*/ 341965 w 577013"/>
              <a:gd name="connsiteY1" fmla="*/ 231176 h 705101"/>
              <a:gd name="connsiteX2" fmla="*/ 13353 w 577013"/>
              <a:gd name="connsiteY2" fmla="*/ 685201 h 705101"/>
              <a:gd name="connsiteX3" fmla="*/ 78440 w 577013"/>
              <a:gd name="connsiteY3" fmla="*/ 597889 h 705101"/>
              <a:gd name="connsiteX4" fmla="*/ 213378 w 577013"/>
              <a:gd name="connsiteY4" fmla="*/ 359764 h 705101"/>
              <a:gd name="connsiteX5" fmla="*/ 234015 w 577013"/>
              <a:gd name="connsiteY5" fmla="*/ 375639 h 705101"/>
              <a:gd name="connsiteX6" fmla="*/ 307040 w 577013"/>
              <a:gd name="connsiteY6" fmla="*/ 231176 h 705101"/>
              <a:gd name="connsiteX7" fmla="*/ 327678 w 577013"/>
              <a:gd name="connsiteY7" fmla="*/ 256576 h 705101"/>
              <a:gd name="connsiteX8" fmla="*/ 370540 w 577013"/>
              <a:gd name="connsiteY8" fmla="*/ 151801 h 705101"/>
              <a:gd name="connsiteX9" fmla="*/ 576915 w 577013"/>
              <a:gd name="connsiteY9" fmla="*/ 989 h 70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013" h="705101">
                <a:moveTo>
                  <a:pt x="576915" y="989"/>
                </a:moveTo>
                <a:cubicBezTo>
                  <a:pt x="572153" y="14218"/>
                  <a:pt x="435892" y="117141"/>
                  <a:pt x="341965" y="231176"/>
                </a:cubicBezTo>
                <a:cubicBezTo>
                  <a:pt x="248038" y="345211"/>
                  <a:pt x="57274" y="624082"/>
                  <a:pt x="13353" y="685201"/>
                </a:cubicBezTo>
                <a:cubicBezTo>
                  <a:pt x="-30568" y="746320"/>
                  <a:pt x="45103" y="652128"/>
                  <a:pt x="78440" y="597889"/>
                </a:cubicBezTo>
                <a:cubicBezTo>
                  <a:pt x="111777" y="543650"/>
                  <a:pt x="187449" y="396806"/>
                  <a:pt x="213378" y="359764"/>
                </a:cubicBezTo>
                <a:cubicBezTo>
                  <a:pt x="239307" y="322722"/>
                  <a:pt x="218405" y="397070"/>
                  <a:pt x="234015" y="375639"/>
                </a:cubicBezTo>
                <a:cubicBezTo>
                  <a:pt x="249625" y="354208"/>
                  <a:pt x="291430" y="251020"/>
                  <a:pt x="307040" y="231176"/>
                </a:cubicBezTo>
                <a:cubicBezTo>
                  <a:pt x="322650" y="211332"/>
                  <a:pt x="317095" y="269805"/>
                  <a:pt x="327678" y="256576"/>
                </a:cubicBezTo>
                <a:cubicBezTo>
                  <a:pt x="338261" y="243347"/>
                  <a:pt x="327942" y="192811"/>
                  <a:pt x="370540" y="151801"/>
                </a:cubicBezTo>
                <a:cubicBezTo>
                  <a:pt x="413138" y="110791"/>
                  <a:pt x="581677" y="-12240"/>
                  <a:pt x="576915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EBAFC1EB-93B5-488F-9EA2-62105DBC6EA7}"/>
              </a:ext>
            </a:extLst>
          </p:cNvPr>
          <p:cNvSpPr/>
          <p:nvPr/>
        </p:nvSpPr>
        <p:spPr>
          <a:xfrm>
            <a:off x="3546458" y="3911330"/>
            <a:ext cx="358062" cy="461655"/>
          </a:xfrm>
          <a:custGeom>
            <a:avLst/>
            <a:gdLst>
              <a:gd name="connsiteX0" fmla="*/ 357205 w 358062"/>
              <a:gd name="connsiteY0" fmla="*/ 270 h 461655"/>
              <a:gd name="connsiteX1" fmla="*/ 176230 w 358062"/>
              <a:gd name="connsiteY1" fmla="*/ 87583 h 461655"/>
              <a:gd name="connsiteX2" fmla="*/ 227030 w 358062"/>
              <a:gd name="connsiteY2" fmla="*/ 100283 h 461655"/>
              <a:gd name="connsiteX3" fmla="*/ 115905 w 358062"/>
              <a:gd name="connsiteY3" fmla="*/ 132033 h 461655"/>
              <a:gd name="connsiteX4" fmla="*/ 215917 w 358062"/>
              <a:gd name="connsiteY4" fmla="*/ 147908 h 461655"/>
              <a:gd name="connsiteX5" fmla="*/ 146067 w 358062"/>
              <a:gd name="connsiteY5" fmla="*/ 165370 h 461655"/>
              <a:gd name="connsiteX6" fmla="*/ 109555 w 358062"/>
              <a:gd name="connsiteY6" fmla="*/ 189183 h 461655"/>
              <a:gd name="connsiteX7" fmla="*/ 136542 w 358062"/>
              <a:gd name="connsiteY7" fmla="*/ 192358 h 461655"/>
              <a:gd name="connsiteX8" fmla="*/ 95267 w 358062"/>
              <a:gd name="connsiteY8" fmla="*/ 208233 h 461655"/>
              <a:gd name="connsiteX9" fmla="*/ 60342 w 358062"/>
              <a:gd name="connsiteY9" fmla="*/ 281258 h 461655"/>
              <a:gd name="connsiteX10" fmla="*/ 17 w 358062"/>
              <a:gd name="connsiteY10" fmla="*/ 460645 h 461655"/>
              <a:gd name="connsiteX11" fmla="*/ 55580 w 358062"/>
              <a:gd name="connsiteY11" fmla="*/ 344758 h 461655"/>
              <a:gd name="connsiteX12" fmla="*/ 176230 w 358062"/>
              <a:gd name="connsiteY12" fmla="*/ 151083 h 461655"/>
              <a:gd name="connsiteX13" fmla="*/ 219092 w 358062"/>
              <a:gd name="connsiteY13" fmla="*/ 97108 h 461655"/>
              <a:gd name="connsiteX14" fmla="*/ 244492 w 358062"/>
              <a:gd name="connsiteY14" fmla="*/ 60595 h 461655"/>
              <a:gd name="connsiteX15" fmla="*/ 357205 w 358062"/>
              <a:gd name="connsiteY15" fmla="*/ 270 h 4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062" h="461655">
                <a:moveTo>
                  <a:pt x="357205" y="270"/>
                </a:moveTo>
                <a:cubicBezTo>
                  <a:pt x="345828" y="4768"/>
                  <a:pt x="197926" y="70914"/>
                  <a:pt x="176230" y="87583"/>
                </a:cubicBezTo>
                <a:cubicBezTo>
                  <a:pt x="154534" y="104252"/>
                  <a:pt x="237084" y="92875"/>
                  <a:pt x="227030" y="100283"/>
                </a:cubicBezTo>
                <a:cubicBezTo>
                  <a:pt x="216976" y="107691"/>
                  <a:pt x="117757" y="124096"/>
                  <a:pt x="115905" y="132033"/>
                </a:cubicBezTo>
                <a:cubicBezTo>
                  <a:pt x="114053" y="139971"/>
                  <a:pt x="210890" y="142352"/>
                  <a:pt x="215917" y="147908"/>
                </a:cubicBezTo>
                <a:cubicBezTo>
                  <a:pt x="220944" y="153464"/>
                  <a:pt x="163794" y="158491"/>
                  <a:pt x="146067" y="165370"/>
                </a:cubicBezTo>
                <a:cubicBezTo>
                  <a:pt x="128340" y="172249"/>
                  <a:pt x="111142" y="184685"/>
                  <a:pt x="109555" y="189183"/>
                </a:cubicBezTo>
                <a:cubicBezTo>
                  <a:pt x="107967" y="193681"/>
                  <a:pt x="138923" y="189183"/>
                  <a:pt x="136542" y="192358"/>
                </a:cubicBezTo>
                <a:cubicBezTo>
                  <a:pt x="134161" y="195533"/>
                  <a:pt x="107967" y="193416"/>
                  <a:pt x="95267" y="208233"/>
                </a:cubicBezTo>
                <a:cubicBezTo>
                  <a:pt x="82567" y="223050"/>
                  <a:pt x="76217" y="239189"/>
                  <a:pt x="60342" y="281258"/>
                </a:cubicBezTo>
                <a:cubicBezTo>
                  <a:pt x="44467" y="323327"/>
                  <a:pt x="811" y="450062"/>
                  <a:pt x="17" y="460645"/>
                </a:cubicBezTo>
                <a:cubicBezTo>
                  <a:pt x="-777" y="471228"/>
                  <a:pt x="26211" y="396352"/>
                  <a:pt x="55580" y="344758"/>
                </a:cubicBezTo>
                <a:cubicBezTo>
                  <a:pt x="84949" y="293164"/>
                  <a:pt x="148978" y="192358"/>
                  <a:pt x="176230" y="151083"/>
                </a:cubicBezTo>
                <a:cubicBezTo>
                  <a:pt x="203482" y="109808"/>
                  <a:pt x="207715" y="112189"/>
                  <a:pt x="219092" y="97108"/>
                </a:cubicBezTo>
                <a:cubicBezTo>
                  <a:pt x="230469" y="82027"/>
                  <a:pt x="225707" y="72501"/>
                  <a:pt x="244492" y="60595"/>
                </a:cubicBezTo>
                <a:cubicBezTo>
                  <a:pt x="263277" y="48689"/>
                  <a:pt x="368582" y="-4228"/>
                  <a:pt x="35720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9046BDD-BC60-40C7-8D65-2CCD4DBD32D2}"/>
              </a:ext>
            </a:extLst>
          </p:cNvPr>
          <p:cNvSpPr/>
          <p:nvPr/>
        </p:nvSpPr>
        <p:spPr>
          <a:xfrm>
            <a:off x="3248696" y="4340471"/>
            <a:ext cx="346510" cy="413324"/>
          </a:xfrm>
          <a:custGeom>
            <a:avLst/>
            <a:gdLst>
              <a:gd name="connsiteX0" fmla="*/ 335879 w 346510"/>
              <a:gd name="connsiteY0" fmla="*/ 20392 h 413324"/>
              <a:gd name="connsiteX1" fmla="*/ 12029 w 346510"/>
              <a:gd name="connsiteY1" fmla="*/ 395042 h 413324"/>
              <a:gd name="connsiteX2" fmla="*/ 86642 w 346510"/>
              <a:gd name="connsiteY2" fmla="*/ 326779 h 413324"/>
              <a:gd name="connsiteX3" fmla="*/ 251742 w 346510"/>
              <a:gd name="connsiteY3" fmla="*/ 79129 h 413324"/>
              <a:gd name="connsiteX4" fmla="*/ 335879 w 346510"/>
              <a:gd name="connsiteY4" fmla="*/ 20392 h 41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10" h="413324">
                <a:moveTo>
                  <a:pt x="335879" y="20392"/>
                </a:moveTo>
                <a:cubicBezTo>
                  <a:pt x="295927" y="73044"/>
                  <a:pt x="53568" y="343978"/>
                  <a:pt x="12029" y="395042"/>
                </a:cubicBezTo>
                <a:cubicBezTo>
                  <a:pt x="-29510" y="446106"/>
                  <a:pt x="46690" y="379431"/>
                  <a:pt x="86642" y="326779"/>
                </a:cubicBezTo>
                <a:cubicBezTo>
                  <a:pt x="126594" y="274127"/>
                  <a:pt x="210203" y="130458"/>
                  <a:pt x="251742" y="79129"/>
                </a:cubicBezTo>
                <a:cubicBezTo>
                  <a:pt x="293281" y="27800"/>
                  <a:pt x="375831" y="-32260"/>
                  <a:pt x="335879" y="20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067052D7-CCCB-45D4-8A68-9BDFDC7758C7}"/>
              </a:ext>
            </a:extLst>
          </p:cNvPr>
          <p:cNvSpPr/>
          <p:nvPr/>
        </p:nvSpPr>
        <p:spPr>
          <a:xfrm>
            <a:off x="3129982" y="4277839"/>
            <a:ext cx="446557" cy="454779"/>
          </a:xfrm>
          <a:custGeom>
            <a:avLst/>
            <a:gdLst>
              <a:gd name="connsiteX0" fmla="*/ 568 w 446557"/>
              <a:gd name="connsiteY0" fmla="*/ 454499 h 454779"/>
              <a:gd name="connsiteX1" fmla="*/ 148206 w 446557"/>
              <a:gd name="connsiteY1" fmla="*/ 327499 h 454779"/>
              <a:gd name="connsiteX2" fmla="*/ 189481 w 446557"/>
              <a:gd name="connsiteY2" fmla="*/ 327499 h 454779"/>
              <a:gd name="connsiteX3" fmla="*/ 205356 w 446557"/>
              <a:gd name="connsiteY3" fmla="*/ 257649 h 454779"/>
              <a:gd name="connsiteX4" fmla="*/ 268856 w 446557"/>
              <a:gd name="connsiteY4" fmla="*/ 244949 h 454779"/>
              <a:gd name="connsiteX5" fmla="*/ 322831 w 446557"/>
              <a:gd name="connsiteY5" fmla="*/ 170336 h 454779"/>
              <a:gd name="connsiteX6" fmla="*/ 329181 w 446557"/>
              <a:gd name="connsiteY6" fmla="*/ 122711 h 454779"/>
              <a:gd name="connsiteX7" fmla="*/ 445068 w 446557"/>
              <a:gd name="connsiteY7" fmla="*/ 2061 h 454779"/>
              <a:gd name="connsiteX8" fmla="*/ 386331 w 446557"/>
              <a:gd name="connsiteY8" fmla="*/ 62386 h 454779"/>
              <a:gd name="connsiteX9" fmla="*/ 264093 w 446557"/>
              <a:gd name="connsiteY9" fmla="*/ 257649 h 454779"/>
              <a:gd name="connsiteX10" fmla="*/ 208531 w 446557"/>
              <a:gd name="connsiteY10" fmla="*/ 287811 h 454779"/>
              <a:gd name="connsiteX11" fmla="*/ 568 w 446557"/>
              <a:gd name="connsiteY11" fmla="*/ 454499 h 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57" h="454779">
                <a:moveTo>
                  <a:pt x="568" y="454499"/>
                </a:moveTo>
                <a:cubicBezTo>
                  <a:pt x="-9486" y="461114"/>
                  <a:pt x="116721" y="348666"/>
                  <a:pt x="148206" y="327499"/>
                </a:cubicBezTo>
                <a:cubicBezTo>
                  <a:pt x="179691" y="306332"/>
                  <a:pt x="179956" y="339141"/>
                  <a:pt x="189481" y="327499"/>
                </a:cubicBezTo>
                <a:cubicBezTo>
                  <a:pt x="199006" y="315857"/>
                  <a:pt x="192127" y="271407"/>
                  <a:pt x="205356" y="257649"/>
                </a:cubicBezTo>
                <a:cubicBezTo>
                  <a:pt x="218585" y="243891"/>
                  <a:pt x="249277" y="259501"/>
                  <a:pt x="268856" y="244949"/>
                </a:cubicBezTo>
                <a:cubicBezTo>
                  <a:pt x="288435" y="230397"/>
                  <a:pt x="312777" y="190709"/>
                  <a:pt x="322831" y="170336"/>
                </a:cubicBezTo>
                <a:cubicBezTo>
                  <a:pt x="332885" y="149963"/>
                  <a:pt x="308808" y="150757"/>
                  <a:pt x="329181" y="122711"/>
                </a:cubicBezTo>
                <a:cubicBezTo>
                  <a:pt x="349554" y="94665"/>
                  <a:pt x="435543" y="12115"/>
                  <a:pt x="445068" y="2061"/>
                </a:cubicBezTo>
                <a:cubicBezTo>
                  <a:pt x="454593" y="-7993"/>
                  <a:pt x="416493" y="19788"/>
                  <a:pt x="386331" y="62386"/>
                </a:cubicBezTo>
                <a:cubicBezTo>
                  <a:pt x="356169" y="104984"/>
                  <a:pt x="293726" y="220078"/>
                  <a:pt x="264093" y="257649"/>
                </a:cubicBezTo>
                <a:cubicBezTo>
                  <a:pt x="234460" y="295220"/>
                  <a:pt x="255891" y="251563"/>
                  <a:pt x="208531" y="287811"/>
                </a:cubicBezTo>
                <a:cubicBezTo>
                  <a:pt x="161171" y="324059"/>
                  <a:pt x="10622" y="447884"/>
                  <a:pt x="568" y="45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693C0E31-BEC7-4692-B607-D3A70B581A63}"/>
              </a:ext>
            </a:extLst>
          </p:cNvPr>
          <p:cNvSpPr/>
          <p:nvPr/>
        </p:nvSpPr>
        <p:spPr>
          <a:xfrm>
            <a:off x="2827156" y="4689899"/>
            <a:ext cx="154945" cy="354258"/>
          </a:xfrm>
          <a:custGeom>
            <a:avLst/>
            <a:gdLst>
              <a:gd name="connsiteX0" fmla="*/ 9707 w 154945"/>
              <a:gd name="connsiteY0" fmla="*/ 7514 h 354258"/>
              <a:gd name="connsiteX1" fmla="*/ 147819 w 154945"/>
              <a:gd name="connsiteY1" fmla="*/ 339301 h 354258"/>
              <a:gd name="connsiteX2" fmla="*/ 127182 w 154945"/>
              <a:gd name="connsiteY2" fmla="*/ 283739 h 354258"/>
              <a:gd name="connsiteX3" fmla="*/ 58919 w 154945"/>
              <a:gd name="connsiteY3" fmla="*/ 163089 h 354258"/>
              <a:gd name="connsiteX4" fmla="*/ 16057 w 154945"/>
              <a:gd name="connsiteY4" fmla="*/ 110701 h 354258"/>
              <a:gd name="connsiteX5" fmla="*/ 9707 w 154945"/>
              <a:gd name="connsiteY5" fmla="*/ 7514 h 35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45" h="354258">
                <a:moveTo>
                  <a:pt x="9707" y="7514"/>
                </a:moveTo>
                <a:cubicBezTo>
                  <a:pt x="31667" y="45614"/>
                  <a:pt x="128240" y="293264"/>
                  <a:pt x="147819" y="339301"/>
                </a:cubicBezTo>
                <a:cubicBezTo>
                  <a:pt x="167398" y="385339"/>
                  <a:pt x="141999" y="313108"/>
                  <a:pt x="127182" y="283739"/>
                </a:cubicBezTo>
                <a:cubicBezTo>
                  <a:pt x="112365" y="254370"/>
                  <a:pt x="77440" y="191929"/>
                  <a:pt x="58919" y="163089"/>
                </a:cubicBezTo>
                <a:cubicBezTo>
                  <a:pt x="40398" y="134249"/>
                  <a:pt x="23201" y="133984"/>
                  <a:pt x="16057" y="110701"/>
                </a:cubicBezTo>
                <a:cubicBezTo>
                  <a:pt x="8913" y="87418"/>
                  <a:pt x="-12253" y="-30586"/>
                  <a:pt x="9707" y="7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56D16A28-FCF3-45A7-8BBD-DCDEC7960E78}"/>
              </a:ext>
            </a:extLst>
          </p:cNvPr>
          <p:cNvSpPr/>
          <p:nvPr/>
        </p:nvSpPr>
        <p:spPr>
          <a:xfrm>
            <a:off x="2982754" y="4278136"/>
            <a:ext cx="36158" cy="399769"/>
          </a:xfrm>
          <a:custGeom>
            <a:avLst/>
            <a:gdLst>
              <a:gd name="connsiteX0" fmla="*/ 159 w 36158"/>
              <a:gd name="connsiteY0" fmla="*/ 8114 h 399769"/>
              <a:gd name="connsiteX1" fmla="*/ 16034 w 36158"/>
              <a:gd name="connsiteY1" fmla="*/ 397052 h 399769"/>
              <a:gd name="connsiteX2" fmla="*/ 17621 w 36158"/>
              <a:gd name="connsiteY2" fmla="*/ 189089 h 399769"/>
              <a:gd name="connsiteX3" fmla="*/ 35084 w 36158"/>
              <a:gd name="connsiteY3" fmla="*/ 352602 h 399769"/>
              <a:gd name="connsiteX4" fmla="*/ 33496 w 36158"/>
              <a:gd name="connsiteY4" fmla="*/ 201789 h 399769"/>
              <a:gd name="connsiteX5" fmla="*/ 27146 w 36158"/>
              <a:gd name="connsiteY5" fmla="*/ 136702 h 399769"/>
              <a:gd name="connsiteX6" fmla="*/ 159 w 36158"/>
              <a:gd name="connsiteY6" fmla="*/ 8114 h 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8" h="399769">
                <a:moveTo>
                  <a:pt x="159" y="8114"/>
                </a:moveTo>
                <a:cubicBezTo>
                  <a:pt x="-1693" y="51506"/>
                  <a:pt x="13124" y="366890"/>
                  <a:pt x="16034" y="397052"/>
                </a:cubicBezTo>
                <a:cubicBezTo>
                  <a:pt x="18944" y="427215"/>
                  <a:pt x="14446" y="196497"/>
                  <a:pt x="17621" y="189089"/>
                </a:cubicBezTo>
                <a:cubicBezTo>
                  <a:pt x="20796" y="181681"/>
                  <a:pt x="32438" y="350485"/>
                  <a:pt x="35084" y="352602"/>
                </a:cubicBezTo>
                <a:cubicBezTo>
                  <a:pt x="37730" y="354719"/>
                  <a:pt x="34819" y="237772"/>
                  <a:pt x="33496" y="201789"/>
                </a:cubicBezTo>
                <a:cubicBezTo>
                  <a:pt x="32173" y="165806"/>
                  <a:pt x="32702" y="165277"/>
                  <a:pt x="27146" y="136702"/>
                </a:cubicBezTo>
                <a:cubicBezTo>
                  <a:pt x="21590" y="108127"/>
                  <a:pt x="2011" y="-35278"/>
                  <a:pt x="159" y="8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6CA1987B-66BE-418A-ABF1-443AEBED4CD3}"/>
              </a:ext>
            </a:extLst>
          </p:cNvPr>
          <p:cNvSpPr/>
          <p:nvPr/>
        </p:nvSpPr>
        <p:spPr>
          <a:xfrm>
            <a:off x="3003469" y="4297442"/>
            <a:ext cx="391283" cy="359075"/>
          </a:xfrm>
          <a:custGeom>
            <a:avLst/>
            <a:gdLst>
              <a:gd name="connsiteX0" fmla="*/ 381081 w 391283"/>
              <a:gd name="connsiteY0" fmla="*/ 7858 h 359075"/>
              <a:gd name="connsiteX1" fmla="*/ 4844 w 391283"/>
              <a:gd name="connsiteY1" fmla="*/ 353933 h 359075"/>
              <a:gd name="connsiteX2" fmla="*/ 160419 w 391283"/>
              <a:gd name="connsiteY2" fmla="*/ 223758 h 359075"/>
              <a:gd name="connsiteX3" fmla="*/ 52469 w 391283"/>
              <a:gd name="connsiteY3" fmla="*/ 344408 h 359075"/>
              <a:gd name="connsiteX4" fmla="*/ 217569 w 391283"/>
              <a:gd name="connsiteY4" fmla="*/ 195183 h 359075"/>
              <a:gd name="connsiteX5" fmla="*/ 185819 w 391283"/>
              <a:gd name="connsiteY5" fmla="*/ 207883 h 359075"/>
              <a:gd name="connsiteX6" fmla="*/ 276306 w 391283"/>
              <a:gd name="connsiteY6" fmla="*/ 118983 h 359075"/>
              <a:gd name="connsiteX7" fmla="*/ 381081 w 391283"/>
              <a:gd name="connsiteY7" fmla="*/ 7858 h 35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283" h="359075">
                <a:moveTo>
                  <a:pt x="381081" y="7858"/>
                </a:moveTo>
                <a:cubicBezTo>
                  <a:pt x="335837" y="47016"/>
                  <a:pt x="41621" y="317950"/>
                  <a:pt x="4844" y="353933"/>
                </a:cubicBezTo>
                <a:cubicBezTo>
                  <a:pt x="-31933" y="389916"/>
                  <a:pt x="152481" y="225346"/>
                  <a:pt x="160419" y="223758"/>
                </a:cubicBezTo>
                <a:cubicBezTo>
                  <a:pt x="168357" y="222170"/>
                  <a:pt x="42944" y="349171"/>
                  <a:pt x="52469" y="344408"/>
                </a:cubicBezTo>
                <a:cubicBezTo>
                  <a:pt x="61994" y="339645"/>
                  <a:pt x="195344" y="217937"/>
                  <a:pt x="217569" y="195183"/>
                </a:cubicBezTo>
                <a:cubicBezTo>
                  <a:pt x="239794" y="172429"/>
                  <a:pt x="176030" y="220583"/>
                  <a:pt x="185819" y="207883"/>
                </a:cubicBezTo>
                <a:cubicBezTo>
                  <a:pt x="195608" y="195183"/>
                  <a:pt x="244292" y="150997"/>
                  <a:pt x="276306" y="118983"/>
                </a:cubicBezTo>
                <a:cubicBezTo>
                  <a:pt x="308320" y="86969"/>
                  <a:pt x="426325" y="-31300"/>
                  <a:pt x="381081" y="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92BB6280-DD2E-4982-897B-017E32DF895C}"/>
              </a:ext>
            </a:extLst>
          </p:cNvPr>
          <p:cNvSpPr/>
          <p:nvPr/>
        </p:nvSpPr>
        <p:spPr>
          <a:xfrm>
            <a:off x="2905812" y="4281224"/>
            <a:ext cx="120617" cy="545027"/>
          </a:xfrm>
          <a:custGeom>
            <a:avLst/>
            <a:gdLst>
              <a:gd name="connsiteX0" fmla="*/ 16776 w 120617"/>
              <a:gd name="connsiteY0" fmla="*/ 264 h 545027"/>
              <a:gd name="connsiteX1" fmla="*/ 40588 w 120617"/>
              <a:gd name="connsiteY1" fmla="*/ 455876 h 545027"/>
              <a:gd name="connsiteX2" fmla="*/ 27888 w 120617"/>
              <a:gd name="connsiteY2" fmla="*/ 509851 h 545027"/>
              <a:gd name="connsiteX3" fmla="*/ 901 w 120617"/>
              <a:gd name="connsiteY3" fmla="*/ 544776 h 545027"/>
              <a:gd name="connsiteX4" fmla="*/ 64401 w 120617"/>
              <a:gd name="connsiteY4" fmla="*/ 492389 h 545027"/>
              <a:gd name="connsiteX5" fmla="*/ 119963 w 120617"/>
              <a:gd name="connsiteY5" fmla="*/ 482864 h 545027"/>
              <a:gd name="connsiteX6" fmla="*/ 94563 w 120617"/>
              <a:gd name="connsiteY6" fmla="*/ 470164 h 545027"/>
              <a:gd name="connsiteX7" fmla="*/ 89801 w 120617"/>
              <a:gd name="connsiteY7" fmla="*/ 381264 h 545027"/>
              <a:gd name="connsiteX8" fmla="*/ 73926 w 120617"/>
              <a:gd name="connsiteY8" fmla="*/ 6614 h 545027"/>
              <a:gd name="connsiteX9" fmla="*/ 80276 w 120617"/>
              <a:gd name="connsiteY9" fmla="*/ 460639 h 545027"/>
              <a:gd name="connsiteX10" fmla="*/ 45351 w 120617"/>
              <a:gd name="connsiteY10" fmla="*/ 460639 h 545027"/>
              <a:gd name="connsiteX11" fmla="*/ 45351 w 120617"/>
              <a:gd name="connsiteY11" fmla="*/ 390789 h 545027"/>
              <a:gd name="connsiteX12" fmla="*/ 16776 w 120617"/>
              <a:gd name="connsiteY12" fmla="*/ 264 h 5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17" h="545027">
                <a:moveTo>
                  <a:pt x="16776" y="264"/>
                </a:moveTo>
                <a:cubicBezTo>
                  <a:pt x="15982" y="11112"/>
                  <a:pt x="38736" y="370945"/>
                  <a:pt x="40588" y="455876"/>
                </a:cubicBezTo>
                <a:cubicBezTo>
                  <a:pt x="42440" y="540807"/>
                  <a:pt x="34503" y="495034"/>
                  <a:pt x="27888" y="509851"/>
                </a:cubicBezTo>
                <a:cubicBezTo>
                  <a:pt x="21273" y="524668"/>
                  <a:pt x="-5184" y="547686"/>
                  <a:pt x="901" y="544776"/>
                </a:cubicBezTo>
                <a:cubicBezTo>
                  <a:pt x="6986" y="541866"/>
                  <a:pt x="44557" y="502708"/>
                  <a:pt x="64401" y="492389"/>
                </a:cubicBezTo>
                <a:cubicBezTo>
                  <a:pt x="84245" y="482070"/>
                  <a:pt x="114936" y="486568"/>
                  <a:pt x="119963" y="482864"/>
                </a:cubicBezTo>
                <a:cubicBezTo>
                  <a:pt x="124990" y="479160"/>
                  <a:pt x="99590" y="487097"/>
                  <a:pt x="94563" y="470164"/>
                </a:cubicBezTo>
                <a:cubicBezTo>
                  <a:pt x="89536" y="453231"/>
                  <a:pt x="93240" y="458522"/>
                  <a:pt x="89801" y="381264"/>
                </a:cubicBezTo>
                <a:cubicBezTo>
                  <a:pt x="86362" y="304006"/>
                  <a:pt x="75513" y="-6615"/>
                  <a:pt x="73926" y="6614"/>
                </a:cubicBezTo>
                <a:cubicBezTo>
                  <a:pt x="72339" y="19843"/>
                  <a:pt x="85038" y="384968"/>
                  <a:pt x="80276" y="460639"/>
                </a:cubicBezTo>
                <a:cubicBezTo>
                  <a:pt x="75514" y="536310"/>
                  <a:pt x="51172" y="472281"/>
                  <a:pt x="45351" y="460639"/>
                </a:cubicBezTo>
                <a:cubicBezTo>
                  <a:pt x="39530" y="448997"/>
                  <a:pt x="47997" y="465666"/>
                  <a:pt x="45351" y="390789"/>
                </a:cubicBezTo>
                <a:cubicBezTo>
                  <a:pt x="42705" y="315912"/>
                  <a:pt x="17570" y="-10584"/>
                  <a:pt x="1677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6D5232-6A27-4302-8AE7-EA2F4C8BE53E}"/>
              </a:ext>
            </a:extLst>
          </p:cNvPr>
          <p:cNvSpPr/>
          <p:nvPr/>
        </p:nvSpPr>
        <p:spPr>
          <a:xfrm>
            <a:off x="3011488" y="4632157"/>
            <a:ext cx="104491" cy="133519"/>
          </a:xfrm>
          <a:custGeom>
            <a:avLst/>
            <a:gdLst>
              <a:gd name="connsiteX0" fmla="*/ 38100 w 104491"/>
              <a:gd name="connsiteY0" fmla="*/ 168 h 133519"/>
              <a:gd name="connsiteX1" fmla="*/ 101600 w 104491"/>
              <a:gd name="connsiteY1" fmla="*/ 73193 h 133519"/>
              <a:gd name="connsiteX2" fmla="*/ 84137 w 104491"/>
              <a:gd name="connsiteY2" fmla="*/ 90656 h 133519"/>
              <a:gd name="connsiteX3" fmla="*/ 0 w 104491"/>
              <a:gd name="connsiteY3" fmla="*/ 133518 h 133519"/>
              <a:gd name="connsiteX4" fmla="*/ 84137 w 104491"/>
              <a:gd name="connsiteY4" fmla="*/ 92243 h 133519"/>
              <a:gd name="connsiteX5" fmla="*/ 61912 w 104491"/>
              <a:gd name="connsiteY5" fmla="*/ 54143 h 133519"/>
              <a:gd name="connsiteX6" fmla="*/ 38100 w 104491"/>
              <a:gd name="connsiteY6" fmla="*/ 168 h 1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1" h="133519">
                <a:moveTo>
                  <a:pt x="38100" y="168"/>
                </a:moveTo>
                <a:cubicBezTo>
                  <a:pt x="44715" y="3343"/>
                  <a:pt x="93927" y="58112"/>
                  <a:pt x="101600" y="73193"/>
                </a:cubicBezTo>
                <a:cubicBezTo>
                  <a:pt x="109273" y="88274"/>
                  <a:pt x="101070" y="80602"/>
                  <a:pt x="84137" y="90656"/>
                </a:cubicBezTo>
                <a:cubicBezTo>
                  <a:pt x="67204" y="100710"/>
                  <a:pt x="0" y="133254"/>
                  <a:pt x="0" y="133518"/>
                </a:cubicBezTo>
                <a:cubicBezTo>
                  <a:pt x="0" y="133782"/>
                  <a:pt x="73818" y="105472"/>
                  <a:pt x="84137" y="92243"/>
                </a:cubicBezTo>
                <a:cubicBezTo>
                  <a:pt x="94456" y="79014"/>
                  <a:pt x="66675" y="68695"/>
                  <a:pt x="61912" y="54143"/>
                </a:cubicBezTo>
                <a:cubicBezTo>
                  <a:pt x="57149" y="39591"/>
                  <a:pt x="31485" y="-3007"/>
                  <a:pt x="3810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B4D7A36E-E54E-40A7-BE8C-9C3034B543A3}"/>
              </a:ext>
            </a:extLst>
          </p:cNvPr>
          <p:cNvSpPr/>
          <p:nvPr/>
        </p:nvSpPr>
        <p:spPr>
          <a:xfrm>
            <a:off x="3017659" y="4584626"/>
            <a:ext cx="68613" cy="160543"/>
          </a:xfrm>
          <a:custGeom>
            <a:avLst/>
            <a:gdLst>
              <a:gd name="connsiteX0" fmla="*/ 3354 w 68613"/>
              <a:gd name="connsiteY0" fmla="*/ 74 h 160543"/>
              <a:gd name="connsiteX1" fmla="*/ 19229 w 68613"/>
              <a:gd name="connsiteY1" fmla="*/ 101674 h 160543"/>
              <a:gd name="connsiteX2" fmla="*/ 68441 w 68613"/>
              <a:gd name="connsiteY2" fmla="*/ 128662 h 160543"/>
              <a:gd name="connsiteX3" fmla="*/ 179 w 68613"/>
              <a:gd name="connsiteY3" fmla="*/ 160412 h 160543"/>
              <a:gd name="connsiteX4" fmla="*/ 47804 w 68613"/>
              <a:gd name="connsiteY4" fmla="*/ 115962 h 160543"/>
              <a:gd name="connsiteX5" fmla="*/ 23991 w 68613"/>
              <a:gd name="connsiteY5" fmla="*/ 85799 h 160543"/>
              <a:gd name="connsiteX6" fmla="*/ 3354 w 68613"/>
              <a:gd name="connsiteY6" fmla="*/ 74 h 1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3" h="160543">
                <a:moveTo>
                  <a:pt x="3354" y="74"/>
                </a:moveTo>
                <a:cubicBezTo>
                  <a:pt x="2560" y="2720"/>
                  <a:pt x="8381" y="80243"/>
                  <a:pt x="19229" y="101674"/>
                </a:cubicBezTo>
                <a:cubicBezTo>
                  <a:pt x="30077" y="123105"/>
                  <a:pt x="71616" y="118872"/>
                  <a:pt x="68441" y="128662"/>
                </a:cubicBezTo>
                <a:cubicBezTo>
                  <a:pt x="65266" y="138452"/>
                  <a:pt x="3619" y="162529"/>
                  <a:pt x="179" y="160412"/>
                </a:cubicBezTo>
                <a:cubicBezTo>
                  <a:pt x="-3261" y="158295"/>
                  <a:pt x="43835" y="128397"/>
                  <a:pt x="47804" y="115962"/>
                </a:cubicBezTo>
                <a:cubicBezTo>
                  <a:pt x="51773" y="103527"/>
                  <a:pt x="30870" y="105643"/>
                  <a:pt x="23991" y="85799"/>
                </a:cubicBezTo>
                <a:cubicBezTo>
                  <a:pt x="17112" y="65955"/>
                  <a:pt x="4148" y="-2572"/>
                  <a:pt x="335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3A8E889A-FBA4-49A3-92ED-37A09E98619E}"/>
              </a:ext>
            </a:extLst>
          </p:cNvPr>
          <p:cNvSpPr/>
          <p:nvPr/>
        </p:nvSpPr>
        <p:spPr>
          <a:xfrm>
            <a:off x="3084390" y="4625940"/>
            <a:ext cx="167076" cy="385798"/>
          </a:xfrm>
          <a:custGeom>
            <a:avLst/>
            <a:gdLst>
              <a:gd name="connsiteX0" fmla="*/ 155698 w 167076"/>
              <a:gd name="connsiteY0" fmla="*/ 35 h 385798"/>
              <a:gd name="connsiteX1" fmla="*/ 166810 w 167076"/>
              <a:gd name="connsiteY1" fmla="*/ 109573 h 385798"/>
              <a:gd name="connsiteX2" fmla="*/ 142998 w 167076"/>
              <a:gd name="connsiteY2" fmla="*/ 52423 h 385798"/>
              <a:gd name="connsiteX3" fmla="*/ 120773 w 167076"/>
              <a:gd name="connsiteY3" fmla="*/ 144498 h 385798"/>
              <a:gd name="connsiteX4" fmla="*/ 104898 w 167076"/>
              <a:gd name="connsiteY4" fmla="*/ 96873 h 385798"/>
              <a:gd name="connsiteX5" fmla="*/ 87435 w 167076"/>
              <a:gd name="connsiteY5" fmla="*/ 209585 h 385798"/>
              <a:gd name="connsiteX6" fmla="*/ 77910 w 167076"/>
              <a:gd name="connsiteY6" fmla="*/ 150848 h 385798"/>
              <a:gd name="connsiteX7" fmla="*/ 57273 w 167076"/>
              <a:gd name="connsiteY7" fmla="*/ 276260 h 385798"/>
              <a:gd name="connsiteX8" fmla="*/ 35048 w 167076"/>
              <a:gd name="connsiteY8" fmla="*/ 214348 h 385798"/>
              <a:gd name="connsiteX9" fmla="*/ 11235 w 167076"/>
              <a:gd name="connsiteY9" fmla="*/ 296898 h 385798"/>
              <a:gd name="connsiteX10" fmla="*/ 3298 w 167076"/>
              <a:gd name="connsiteY10" fmla="*/ 255623 h 385798"/>
              <a:gd name="connsiteX11" fmla="*/ 1710 w 167076"/>
              <a:gd name="connsiteY11" fmla="*/ 385798 h 385798"/>
              <a:gd name="connsiteX12" fmla="*/ 27110 w 167076"/>
              <a:gd name="connsiteY12" fmla="*/ 255623 h 385798"/>
              <a:gd name="connsiteX13" fmla="*/ 47748 w 167076"/>
              <a:gd name="connsiteY13" fmla="*/ 287373 h 385798"/>
              <a:gd name="connsiteX14" fmla="*/ 95373 w 167076"/>
              <a:gd name="connsiteY14" fmla="*/ 130210 h 385798"/>
              <a:gd name="connsiteX15" fmla="*/ 96960 w 167076"/>
              <a:gd name="connsiteY15" fmla="*/ 185773 h 385798"/>
              <a:gd name="connsiteX16" fmla="*/ 154110 w 167076"/>
              <a:gd name="connsiteY16" fmla="*/ 98460 h 385798"/>
              <a:gd name="connsiteX17" fmla="*/ 155698 w 167076"/>
              <a:gd name="connsiteY17" fmla="*/ 35 h 3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76" h="385798">
                <a:moveTo>
                  <a:pt x="155698" y="35"/>
                </a:moveTo>
                <a:cubicBezTo>
                  <a:pt x="157815" y="1887"/>
                  <a:pt x="168927" y="100842"/>
                  <a:pt x="166810" y="109573"/>
                </a:cubicBezTo>
                <a:cubicBezTo>
                  <a:pt x="164693" y="118304"/>
                  <a:pt x="150671" y="46602"/>
                  <a:pt x="142998" y="52423"/>
                </a:cubicBezTo>
                <a:cubicBezTo>
                  <a:pt x="135325" y="58244"/>
                  <a:pt x="127123" y="137090"/>
                  <a:pt x="120773" y="144498"/>
                </a:cubicBezTo>
                <a:cubicBezTo>
                  <a:pt x="114423" y="151906"/>
                  <a:pt x="110454" y="86025"/>
                  <a:pt x="104898" y="96873"/>
                </a:cubicBezTo>
                <a:cubicBezTo>
                  <a:pt x="99342" y="107721"/>
                  <a:pt x="91933" y="200589"/>
                  <a:pt x="87435" y="209585"/>
                </a:cubicBezTo>
                <a:cubicBezTo>
                  <a:pt x="82937" y="218581"/>
                  <a:pt x="82937" y="139736"/>
                  <a:pt x="77910" y="150848"/>
                </a:cubicBezTo>
                <a:cubicBezTo>
                  <a:pt x="72883" y="161960"/>
                  <a:pt x="64417" y="265677"/>
                  <a:pt x="57273" y="276260"/>
                </a:cubicBezTo>
                <a:cubicBezTo>
                  <a:pt x="50129" y="286843"/>
                  <a:pt x="42721" y="210908"/>
                  <a:pt x="35048" y="214348"/>
                </a:cubicBezTo>
                <a:cubicBezTo>
                  <a:pt x="27375" y="217788"/>
                  <a:pt x="16527" y="290019"/>
                  <a:pt x="11235" y="296898"/>
                </a:cubicBezTo>
                <a:cubicBezTo>
                  <a:pt x="5943" y="303777"/>
                  <a:pt x="4885" y="240806"/>
                  <a:pt x="3298" y="255623"/>
                </a:cubicBezTo>
                <a:cubicBezTo>
                  <a:pt x="1711" y="270440"/>
                  <a:pt x="-2259" y="385798"/>
                  <a:pt x="1710" y="385798"/>
                </a:cubicBezTo>
                <a:cubicBezTo>
                  <a:pt x="5679" y="385798"/>
                  <a:pt x="19437" y="272027"/>
                  <a:pt x="27110" y="255623"/>
                </a:cubicBezTo>
                <a:cubicBezTo>
                  <a:pt x="34783" y="239219"/>
                  <a:pt x="36371" y="308275"/>
                  <a:pt x="47748" y="287373"/>
                </a:cubicBezTo>
                <a:cubicBezTo>
                  <a:pt x="59125" y="266471"/>
                  <a:pt x="87171" y="147143"/>
                  <a:pt x="95373" y="130210"/>
                </a:cubicBezTo>
                <a:cubicBezTo>
                  <a:pt x="103575" y="113277"/>
                  <a:pt x="87171" y="191065"/>
                  <a:pt x="96960" y="185773"/>
                </a:cubicBezTo>
                <a:cubicBezTo>
                  <a:pt x="106749" y="180481"/>
                  <a:pt x="145379" y="127829"/>
                  <a:pt x="154110" y="98460"/>
                </a:cubicBezTo>
                <a:cubicBezTo>
                  <a:pt x="162841" y="69091"/>
                  <a:pt x="153581" y="-1817"/>
                  <a:pt x="1556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9D1CA337-6267-4DF8-809B-D29B7BB10C12}"/>
              </a:ext>
            </a:extLst>
          </p:cNvPr>
          <p:cNvSpPr/>
          <p:nvPr/>
        </p:nvSpPr>
        <p:spPr>
          <a:xfrm>
            <a:off x="2581271" y="4206649"/>
            <a:ext cx="52543" cy="433094"/>
          </a:xfrm>
          <a:custGeom>
            <a:avLst/>
            <a:gdLst>
              <a:gd name="connsiteX0" fmla="*/ 52392 w 52543"/>
              <a:gd name="connsiteY0" fmla="*/ 226 h 433094"/>
              <a:gd name="connsiteX1" fmla="*/ 15879 w 52543"/>
              <a:gd name="connsiteY1" fmla="*/ 151039 h 433094"/>
              <a:gd name="connsiteX2" fmla="*/ 14292 w 52543"/>
              <a:gd name="connsiteY2" fmla="*/ 351064 h 433094"/>
              <a:gd name="connsiteX3" fmla="*/ 14292 w 52543"/>
              <a:gd name="connsiteY3" fmla="*/ 305026 h 433094"/>
              <a:gd name="connsiteX4" fmla="*/ 44454 w 52543"/>
              <a:gd name="connsiteY4" fmla="*/ 432026 h 433094"/>
              <a:gd name="connsiteX5" fmla="*/ 36517 w 52543"/>
              <a:gd name="connsiteY5" fmla="*/ 355826 h 433094"/>
              <a:gd name="connsiteX6" fmla="*/ 4 w 52543"/>
              <a:gd name="connsiteY6" fmla="*/ 184376 h 433094"/>
              <a:gd name="connsiteX7" fmla="*/ 52392 w 52543"/>
              <a:gd name="connsiteY7" fmla="*/ 226 h 43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43" h="433094">
                <a:moveTo>
                  <a:pt x="52392" y="226"/>
                </a:moveTo>
                <a:cubicBezTo>
                  <a:pt x="55038" y="-5330"/>
                  <a:pt x="22229" y="92566"/>
                  <a:pt x="15879" y="151039"/>
                </a:cubicBezTo>
                <a:cubicBezTo>
                  <a:pt x="9529" y="209512"/>
                  <a:pt x="14556" y="325400"/>
                  <a:pt x="14292" y="351064"/>
                </a:cubicBezTo>
                <a:cubicBezTo>
                  <a:pt x="14028" y="376728"/>
                  <a:pt x="9265" y="291532"/>
                  <a:pt x="14292" y="305026"/>
                </a:cubicBezTo>
                <a:cubicBezTo>
                  <a:pt x="19319" y="318520"/>
                  <a:pt x="40750" y="423559"/>
                  <a:pt x="44454" y="432026"/>
                </a:cubicBezTo>
                <a:cubicBezTo>
                  <a:pt x="48158" y="440493"/>
                  <a:pt x="43925" y="397101"/>
                  <a:pt x="36517" y="355826"/>
                </a:cubicBezTo>
                <a:cubicBezTo>
                  <a:pt x="29109" y="314551"/>
                  <a:pt x="533" y="239409"/>
                  <a:pt x="4" y="184376"/>
                </a:cubicBezTo>
                <a:cubicBezTo>
                  <a:pt x="-525" y="129343"/>
                  <a:pt x="49746" y="5782"/>
                  <a:pt x="5239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B445F1DF-9674-42BD-9D8D-8237CCDE831E}"/>
              </a:ext>
            </a:extLst>
          </p:cNvPr>
          <p:cNvSpPr/>
          <p:nvPr/>
        </p:nvSpPr>
        <p:spPr>
          <a:xfrm>
            <a:off x="2596997" y="4122660"/>
            <a:ext cx="108139" cy="276989"/>
          </a:xfrm>
          <a:custGeom>
            <a:avLst/>
            <a:gdLst>
              <a:gd name="connsiteX0" fmla="*/ 87466 w 108139"/>
              <a:gd name="connsiteY0" fmla="*/ 78 h 276989"/>
              <a:gd name="connsiteX1" fmla="*/ 43016 w 108139"/>
              <a:gd name="connsiteY1" fmla="*/ 152478 h 276989"/>
              <a:gd name="connsiteX2" fmla="*/ 54128 w 108139"/>
              <a:gd name="connsiteY2" fmla="*/ 269953 h 276989"/>
              <a:gd name="connsiteX3" fmla="*/ 55716 w 108139"/>
              <a:gd name="connsiteY3" fmla="*/ 215978 h 276989"/>
              <a:gd name="connsiteX4" fmla="*/ 108103 w 108139"/>
              <a:gd name="connsiteY4" fmla="*/ 114378 h 276989"/>
              <a:gd name="connsiteX5" fmla="*/ 63653 w 108139"/>
              <a:gd name="connsiteY5" fmla="*/ 181053 h 276989"/>
              <a:gd name="connsiteX6" fmla="*/ 46191 w 108139"/>
              <a:gd name="connsiteY6" fmla="*/ 276303 h 276989"/>
              <a:gd name="connsiteX7" fmla="*/ 35078 w 108139"/>
              <a:gd name="connsiteY7" fmla="*/ 223915 h 276989"/>
              <a:gd name="connsiteX8" fmla="*/ 153 w 108139"/>
              <a:gd name="connsiteY8" fmla="*/ 223915 h 276989"/>
              <a:gd name="connsiteX9" fmla="*/ 22378 w 108139"/>
              <a:gd name="connsiteY9" fmla="*/ 196928 h 276989"/>
              <a:gd name="connsiteX10" fmla="*/ 23966 w 108139"/>
              <a:gd name="connsiteY10" fmla="*/ 173115 h 276989"/>
              <a:gd name="connsiteX11" fmla="*/ 87466 w 108139"/>
              <a:gd name="connsiteY11" fmla="*/ 78 h 2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39" h="276989">
                <a:moveTo>
                  <a:pt x="87466" y="78"/>
                </a:moveTo>
                <a:cubicBezTo>
                  <a:pt x="90641" y="-3362"/>
                  <a:pt x="48572" y="107499"/>
                  <a:pt x="43016" y="152478"/>
                </a:cubicBezTo>
                <a:cubicBezTo>
                  <a:pt x="37460" y="197457"/>
                  <a:pt x="52011" y="259370"/>
                  <a:pt x="54128" y="269953"/>
                </a:cubicBezTo>
                <a:cubicBezTo>
                  <a:pt x="56245" y="280536"/>
                  <a:pt x="46720" y="241907"/>
                  <a:pt x="55716" y="215978"/>
                </a:cubicBezTo>
                <a:cubicBezTo>
                  <a:pt x="64712" y="190049"/>
                  <a:pt x="106780" y="120199"/>
                  <a:pt x="108103" y="114378"/>
                </a:cubicBezTo>
                <a:cubicBezTo>
                  <a:pt x="109426" y="108557"/>
                  <a:pt x="73972" y="154065"/>
                  <a:pt x="63653" y="181053"/>
                </a:cubicBezTo>
                <a:cubicBezTo>
                  <a:pt x="53334" y="208041"/>
                  <a:pt x="50953" y="269159"/>
                  <a:pt x="46191" y="276303"/>
                </a:cubicBezTo>
                <a:cubicBezTo>
                  <a:pt x="41429" y="283447"/>
                  <a:pt x="42751" y="232646"/>
                  <a:pt x="35078" y="223915"/>
                </a:cubicBezTo>
                <a:cubicBezTo>
                  <a:pt x="27405" y="215184"/>
                  <a:pt x="2270" y="228413"/>
                  <a:pt x="153" y="223915"/>
                </a:cubicBezTo>
                <a:cubicBezTo>
                  <a:pt x="-1964" y="219417"/>
                  <a:pt x="18409" y="205395"/>
                  <a:pt x="22378" y="196928"/>
                </a:cubicBezTo>
                <a:cubicBezTo>
                  <a:pt x="26347" y="188461"/>
                  <a:pt x="13912" y="199838"/>
                  <a:pt x="23966" y="173115"/>
                </a:cubicBezTo>
                <a:cubicBezTo>
                  <a:pt x="34020" y="146392"/>
                  <a:pt x="84291" y="3518"/>
                  <a:pt x="8746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0FDFCF3-FFCB-4155-ABC5-23B2DF24C69E}"/>
              </a:ext>
            </a:extLst>
          </p:cNvPr>
          <p:cNvSpPr/>
          <p:nvPr/>
        </p:nvSpPr>
        <p:spPr>
          <a:xfrm>
            <a:off x="2647512" y="4252434"/>
            <a:ext cx="84701" cy="378304"/>
          </a:xfrm>
          <a:custGeom>
            <a:avLst/>
            <a:gdLst>
              <a:gd name="connsiteX0" fmla="*/ 84576 w 84701"/>
              <a:gd name="connsiteY0" fmla="*/ 479 h 378304"/>
              <a:gd name="connsiteX1" fmla="*/ 51238 w 84701"/>
              <a:gd name="connsiteY1" fmla="*/ 267179 h 378304"/>
              <a:gd name="connsiteX2" fmla="*/ 63938 w 84701"/>
              <a:gd name="connsiteY2" fmla="*/ 316391 h 378304"/>
              <a:gd name="connsiteX3" fmla="*/ 13138 w 84701"/>
              <a:gd name="connsiteY3" fmla="*/ 217966 h 378304"/>
              <a:gd name="connsiteX4" fmla="*/ 438 w 84701"/>
              <a:gd name="connsiteY4" fmla="*/ 378304 h 378304"/>
              <a:gd name="connsiteX5" fmla="*/ 24251 w 84701"/>
              <a:gd name="connsiteY5" fmla="*/ 217966 h 378304"/>
              <a:gd name="connsiteX6" fmla="*/ 36951 w 84701"/>
              <a:gd name="connsiteY6" fmla="*/ 202091 h 378304"/>
              <a:gd name="connsiteX7" fmla="*/ 84576 w 84701"/>
              <a:gd name="connsiteY7" fmla="*/ 479 h 3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01" h="378304">
                <a:moveTo>
                  <a:pt x="84576" y="479"/>
                </a:moveTo>
                <a:cubicBezTo>
                  <a:pt x="86957" y="11327"/>
                  <a:pt x="54678" y="214527"/>
                  <a:pt x="51238" y="267179"/>
                </a:cubicBezTo>
                <a:cubicBezTo>
                  <a:pt x="47798" y="319831"/>
                  <a:pt x="70288" y="324593"/>
                  <a:pt x="63938" y="316391"/>
                </a:cubicBezTo>
                <a:cubicBezTo>
                  <a:pt x="57588" y="308189"/>
                  <a:pt x="23721" y="207647"/>
                  <a:pt x="13138" y="217966"/>
                </a:cubicBezTo>
                <a:cubicBezTo>
                  <a:pt x="2555" y="228285"/>
                  <a:pt x="-1414" y="378304"/>
                  <a:pt x="438" y="378304"/>
                </a:cubicBezTo>
                <a:cubicBezTo>
                  <a:pt x="2290" y="378304"/>
                  <a:pt x="18166" y="247335"/>
                  <a:pt x="24251" y="217966"/>
                </a:cubicBezTo>
                <a:cubicBezTo>
                  <a:pt x="30336" y="188597"/>
                  <a:pt x="23987" y="238074"/>
                  <a:pt x="36951" y="202091"/>
                </a:cubicBezTo>
                <a:cubicBezTo>
                  <a:pt x="49915" y="166108"/>
                  <a:pt x="82195" y="-10369"/>
                  <a:pt x="84576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8BFE7042-45AE-4D3F-BDE2-165C995D5023}"/>
              </a:ext>
            </a:extLst>
          </p:cNvPr>
          <p:cNvSpPr/>
          <p:nvPr/>
        </p:nvSpPr>
        <p:spPr>
          <a:xfrm>
            <a:off x="2705078" y="4418262"/>
            <a:ext cx="75704" cy="544442"/>
          </a:xfrm>
          <a:custGeom>
            <a:avLst/>
            <a:gdLst>
              <a:gd name="connsiteX0" fmla="*/ 25422 w 75704"/>
              <a:gd name="connsiteY0" fmla="*/ 1338 h 544442"/>
              <a:gd name="connsiteX1" fmla="*/ 22 w 75704"/>
              <a:gd name="connsiteY1" fmla="*/ 183901 h 544442"/>
              <a:gd name="connsiteX2" fmla="*/ 20660 w 75704"/>
              <a:gd name="connsiteY2" fmla="*/ 363288 h 544442"/>
              <a:gd name="connsiteX3" fmla="*/ 4785 w 75704"/>
              <a:gd name="connsiteY3" fmla="*/ 229938 h 544442"/>
              <a:gd name="connsiteX4" fmla="*/ 23835 w 75704"/>
              <a:gd name="connsiteY4" fmla="*/ 336301 h 544442"/>
              <a:gd name="connsiteX5" fmla="*/ 74635 w 75704"/>
              <a:gd name="connsiteY5" fmla="*/ 541088 h 544442"/>
              <a:gd name="connsiteX6" fmla="*/ 55585 w 75704"/>
              <a:gd name="connsiteY6" fmla="*/ 450601 h 544442"/>
              <a:gd name="connsiteX7" fmla="*/ 22247 w 75704"/>
              <a:gd name="connsiteY7" fmla="*/ 282326 h 544442"/>
              <a:gd name="connsiteX8" fmla="*/ 25422 w 75704"/>
              <a:gd name="connsiteY8" fmla="*/ 1338 h 54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04" h="544442">
                <a:moveTo>
                  <a:pt x="25422" y="1338"/>
                </a:moveTo>
                <a:cubicBezTo>
                  <a:pt x="21718" y="-15066"/>
                  <a:pt x="816" y="123576"/>
                  <a:pt x="22" y="183901"/>
                </a:cubicBezTo>
                <a:cubicBezTo>
                  <a:pt x="-772" y="244226"/>
                  <a:pt x="19866" y="355615"/>
                  <a:pt x="20660" y="363288"/>
                </a:cubicBezTo>
                <a:cubicBezTo>
                  <a:pt x="21454" y="370961"/>
                  <a:pt x="4256" y="234436"/>
                  <a:pt x="4785" y="229938"/>
                </a:cubicBezTo>
                <a:cubicBezTo>
                  <a:pt x="5314" y="225440"/>
                  <a:pt x="12193" y="284443"/>
                  <a:pt x="23835" y="336301"/>
                </a:cubicBezTo>
                <a:cubicBezTo>
                  <a:pt x="35477" y="388159"/>
                  <a:pt x="69343" y="522038"/>
                  <a:pt x="74635" y="541088"/>
                </a:cubicBezTo>
                <a:cubicBezTo>
                  <a:pt x="79927" y="560138"/>
                  <a:pt x="64316" y="493728"/>
                  <a:pt x="55585" y="450601"/>
                </a:cubicBezTo>
                <a:cubicBezTo>
                  <a:pt x="46854" y="407474"/>
                  <a:pt x="28597" y="351647"/>
                  <a:pt x="22247" y="282326"/>
                </a:cubicBezTo>
                <a:cubicBezTo>
                  <a:pt x="15897" y="213005"/>
                  <a:pt x="29126" y="17742"/>
                  <a:pt x="25422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855A011-D4A8-4A3E-9FE3-AC3442634E07}"/>
              </a:ext>
            </a:extLst>
          </p:cNvPr>
          <p:cNvSpPr/>
          <p:nvPr/>
        </p:nvSpPr>
        <p:spPr>
          <a:xfrm>
            <a:off x="2645703" y="4544245"/>
            <a:ext cx="209620" cy="863825"/>
          </a:xfrm>
          <a:custGeom>
            <a:avLst/>
            <a:gdLst>
              <a:gd name="connsiteX0" fmla="*/ 61514 w 209620"/>
              <a:gd name="connsiteY0" fmla="*/ 238 h 863825"/>
              <a:gd name="connsiteX1" fmla="*/ 19180 w 209620"/>
              <a:gd name="connsiteY1" fmla="*/ 220372 h 863825"/>
              <a:gd name="connsiteX2" fmla="*/ 130 w 209620"/>
              <a:gd name="connsiteY2" fmla="*/ 262705 h 863825"/>
              <a:gd name="connsiteX3" fmla="*/ 27647 w 209620"/>
              <a:gd name="connsiteY3" fmla="*/ 207672 h 863825"/>
              <a:gd name="connsiteX4" fmla="*/ 14947 w 209620"/>
              <a:gd name="connsiteY4" fmla="*/ 313505 h 863825"/>
              <a:gd name="connsiteX5" fmla="*/ 31880 w 209620"/>
              <a:gd name="connsiteY5" fmla="*/ 283872 h 863825"/>
              <a:gd name="connsiteX6" fmla="*/ 59397 w 209620"/>
              <a:gd name="connsiteY6" fmla="*/ 372772 h 863825"/>
              <a:gd name="connsiteX7" fmla="*/ 105964 w 209620"/>
              <a:gd name="connsiteY7" fmla="*/ 578088 h 863825"/>
              <a:gd name="connsiteX8" fmla="*/ 207564 w 209620"/>
              <a:gd name="connsiteY8" fmla="*/ 853255 h 863825"/>
              <a:gd name="connsiteX9" fmla="*/ 163114 w 209620"/>
              <a:gd name="connsiteY9" fmla="*/ 753772 h 863825"/>
              <a:gd name="connsiteX10" fmla="*/ 33997 w 209620"/>
              <a:gd name="connsiteY10" fmla="*/ 266938 h 863825"/>
              <a:gd name="connsiteX11" fmla="*/ 61514 w 209620"/>
              <a:gd name="connsiteY11" fmla="*/ 238 h 8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620" h="863825">
                <a:moveTo>
                  <a:pt x="61514" y="238"/>
                </a:moveTo>
                <a:cubicBezTo>
                  <a:pt x="59044" y="-7523"/>
                  <a:pt x="29411" y="176628"/>
                  <a:pt x="19180" y="220372"/>
                </a:cubicBezTo>
                <a:cubicBezTo>
                  <a:pt x="8949" y="264116"/>
                  <a:pt x="-1281" y="264822"/>
                  <a:pt x="130" y="262705"/>
                </a:cubicBezTo>
                <a:cubicBezTo>
                  <a:pt x="1541" y="260588"/>
                  <a:pt x="25178" y="199205"/>
                  <a:pt x="27647" y="207672"/>
                </a:cubicBezTo>
                <a:cubicBezTo>
                  <a:pt x="30116" y="216139"/>
                  <a:pt x="14242" y="300805"/>
                  <a:pt x="14947" y="313505"/>
                </a:cubicBezTo>
                <a:cubicBezTo>
                  <a:pt x="15652" y="326205"/>
                  <a:pt x="24472" y="273994"/>
                  <a:pt x="31880" y="283872"/>
                </a:cubicBezTo>
                <a:cubicBezTo>
                  <a:pt x="39288" y="293750"/>
                  <a:pt x="47050" y="323736"/>
                  <a:pt x="59397" y="372772"/>
                </a:cubicBezTo>
                <a:cubicBezTo>
                  <a:pt x="71744" y="421808"/>
                  <a:pt x="81270" y="498008"/>
                  <a:pt x="105964" y="578088"/>
                </a:cubicBezTo>
                <a:cubicBezTo>
                  <a:pt x="130658" y="658168"/>
                  <a:pt x="198039" y="823974"/>
                  <a:pt x="207564" y="853255"/>
                </a:cubicBezTo>
                <a:cubicBezTo>
                  <a:pt x="217089" y="882536"/>
                  <a:pt x="192042" y="851492"/>
                  <a:pt x="163114" y="753772"/>
                </a:cubicBezTo>
                <a:cubicBezTo>
                  <a:pt x="134186" y="656053"/>
                  <a:pt x="50578" y="385824"/>
                  <a:pt x="33997" y="266938"/>
                </a:cubicBezTo>
                <a:cubicBezTo>
                  <a:pt x="17416" y="148052"/>
                  <a:pt x="63984" y="7999"/>
                  <a:pt x="61514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8FEBA166-74B4-4D50-809C-7B884456F1C1}"/>
              </a:ext>
            </a:extLst>
          </p:cNvPr>
          <p:cNvSpPr/>
          <p:nvPr/>
        </p:nvSpPr>
        <p:spPr>
          <a:xfrm>
            <a:off x="2626588" y="4606523"/>
            <a:ext cx="232989" cy="769786"/>
          </a:xfrm>
          <a:custGeom>
            <a:avLst/>
            <a:gdLst>
              <a:gd name="connsiteX0" fmla="*/ 2312 w 232989"/>
              <a:gd name="connsiteY0" fmla="*/ 5165 h 769786"/>
              <a:gd name="connsiteX1" fmla="*/ 84862 w 232989"/>
              <a:gd name="connsiteY1" fmla="*/ 386165 h 769786"/>
              <a:gd name="connsiteX2" fmla="*/ 83275 w 232989"/>
              <a:gd name="connsiteY2" fmla="*/ 260752 h 769786"/>
              <a:gd name="connsiteX3" fmla="*/ 110262 w 232989"/>
              <a:gd name="connsiteY3" fmla="*/ 435377 h 769786"/>
              <a:gd name="connsiteX4" fmla="*/ 172175 w 232989"/>
              <a:gd name="connsiteY4" fmla="*/ 632227 h 769786"/>
              <a:gd name="connsiteX5" fmla="*/ 159475 w 232989"/>
              <a:gd name="connsiteY5" fmla="*/ 573490 h 769786"/>
              <a:gd name="connsiteX6" fmla="*/ 230912 w 232989"/>
              <a:gd name="connsiteY6" fmla="*/ 768752 h 769786"/>
              <a:gd name="connsiteX7" fmla="*/ 197575 w 232989"/>
              <a:gd name="connsiteY7" fmla="*/ 629052 h 769786"/>
              <a:gd name="connsiteX8" fmla="*/ 37237 w 232989"/>
              <a:gd name="connsiteY8" fmla="*/ 195665 h 769786"/>
              <a:gd name="connsiteX9" fmla="*/ 2312 w 232989"/>
              <a:gd name="connsiteY9" fmla="*/ 5165 h 76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989" h="769786">
                <a:moveTo>
                  <a:pt x="2312" y="5165"/>
                </a:moveTo>
                <a:cubicBezTo>
                  <a:pt x="10249" y="36915"/>
                  <a:pt x="71368" y="343567"/>
                  <a:pt x="84862" y="386165"/>
                </a:cubicBezTo>
                <a:cubicBezTo>
                  <a:pt x="98356" y="428763"/>
                  <a:pt x="79042" y="252550"/>
                  <a:pt x="83275" y="260752"/>
                </a:cubicBezTo>
                <a:cubicBezTo>
                  <a:pt x="87508" y="268954"/>
                  <a:pt x="95445" y="373465"/>
                  <a:pt x="110262" y="435377"/>
                </a:cubicBezTo>
                <a:cubicBezTo>
                  <a:pt x="125079" y="497289"/>
                  <a:pt x="163973" y="609208"/>
                  <a:pt x="172175" y="632227"/>
                </a:cubicBezTo>
                <a:cubicBezTo>
                  <a:pt x="180377" y="655246"/>
                  <a:pt x="149686" y="550736"/>
                  <a:pt x="159475" y="573490"/>
                </a:cubicBezTo>
                <a:cubicBezTo>
                  <a:pt x="169264" y="596244"/>
                  <a:pt x="224562" y="759492"/>
                  <a:pt x="230912" y="768752"/>
                </a:cubicBezTo>
                <a:cubicBezTo>
                  <a:pt x="237262" y="778012"/>
                  <a:pt x="229854" y="724566"/>
                  <a:pt x="197575" y="629052"/>
                </a:cubicBezTo>
                <a:cubicBezTo>
                  <a:pt x="165296" y="533538"/>
                  <a:pt x="67399" y="297000"/>
                  <a:pt x="37237" y="195665"/>
                </a:cubicBezTo>
                <a:cubicBezTo>
                  <a:pt x="7075" y="94330"/>
                  <a:pt x="-5625" y="-26585"/>
                  <a:pt x="2312" y="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D6AF3757-74A3-469C-94AD-45594454B385}"/>
              </a:ext>
            </a:extLst>
          </p:cNvPr>
          <p:cNvSpPr/>
          <p:nvPr/>
        </p:nvSpPr>
        <p:spPr>
          <a:xfrm>
            <a:off x="3187893" y="4360333"/>
            <a:ext cx="873990" cy="1243137"/>
          </a:xfrm>
          <a:custGeom>
            <a:avLst/>
            <a:gdLst>
              <a:gd name="connsiteX0" fmla="*/ 873990 w 873990"/>
              <a:gd name="connsiteY0" fmla="*/ 0 h 1243137"/>
              <a:gd name="connsiteX1" fmla="*/ 666557 w 873990"/>
              <a:gd name="connsiteY1" fmla="*/ 254000 h 1243137"/>
              <a:gd name="connsiteX2" fmla="*/ 607290 w 873990"/>
              <a:gd name="connsiteY2" fmla="*/ 325967 h 1243137"/>
              <a:gd name="connsiteX3" fmla="*/ 469707 w 873990"/>
              <a:gd name="connsiteY3" fmla="*/ 491067 h 1243137"/>
              <a:gd name="connsiteX4" fmla="*/ 266507 w 873990"/>
              <a:gd name="connsiteY4" fmla="*/ 677334 h 1243137"/>
              <a:gd name="connsiteX5" fmla="*/ 20974 w 873990"/>
              <a:gd name="connsiteY5" fmla="*/ 1098550 h 1243137"/>
              <a:gd name="connsiteX6" fmla="*/ 23090 w 873990"/>
              <a:gd name="connsiteY6" fmla="*/ 1227667 h 1243137"/>
              <a:gd name="connsiteX7" fmla="*/ 31557 w 873990"/>
              <a:gd name="connsiteY7" fmla="*/ 1157817 h 1243137"/>
              <a:gd name="connsiteX8" fmla="*/ 423140 w 873990"/>
              <a:gd name="connsiteY8" fmla="*/ 488950 h 1243137"/>
              <a:gd name="connsiteX9" fmla="*/ 469707 w 873990"/>
              <a:gd name="connsiteY9" fmla="*/ 459317 h 1243137"/>
              <a:gd name="connsiteX10" fmla="*/ 670790 w 873990"/>
              <a:gd name="connsiteY10" fmla="*/ 211667 h 1243137"/>
              <a:gd name="connsiteX11" fmla="*/ 873990 w 873990"/>
              <a:gd name="connsiteY11" fmla="*/ 0 h 12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990" h="1243137">
                <a:moveTo>
                  <a:pt x="873990" y="0"/>
                </a:moveTo>
                <a:lnTo>
                  <a:pt x="666557" y="254000"/>
                </a:lnTo>
                <a:lnTo>
                  <a:pt x="607290" y="325967"/>
                </a:lnTo>
                <a:cubicBezTo>
                  <a:pt x="574482" y="365478"/>
                  <a:pt x="526504" y="432506"/>
                  <a:pt x="469707" y="491067"/>
                </a:cubicBezTo>
                <a:cubicBezTo>
                  <a:pt x="412910" y="549628"/>
                  <a:pt x="341296" y="576087"/>
                  <a:pt x="266507" y="677334"/>
                </a:cubicBezTo>
                <a:cubicBezTo>
                  <a:pt x="191718" y="778581"/>
                  <a:pt x="61543" y="1006828"/>
                  <a:pt x="20974" y="1098550"/>
                </a:cubicBezTo>
                <a:cubicBezTo>
                  <a:pt x="-19596" y="1190272"/>
                  <a:pt x="21326" y="1217789"/>
                  <a:pt x="23090" y="1227667"/>
                </a:cubicBezTo>
                <a:cubicBezTo>
                  <a:pt x="24854" y="1237545"/>
                  <a:pt x="-35118" y="1280936"/>
                  <a:pt x="31557" y="1157817"/>
                </a:cubicBezTo>
                <a:cubicBezTo>
                  <a:pt x="98232" y="1034698"/>
                  <a:pt x="350115" y="605367"/>
                  <a:pt x="423140" y="488950"/>
                </a:cubicBezTo>
                <a:cubicBezTo>
                  <a:pt x="496165" y="372533"/>
                  <a:pt x="428432" y="505531"/>
                  <a:pt x="469707" y="459317"/>
                </a:cubicBezTo>
                <a:cubicBezTo>
                  <a:pt x="510982" y="413103"/>
                  <a:pt x="603057" y="282223"/>
                  <a:pt x="670790" y="211667"/>
                </a:cubicBezTo>
                <a:cubicBezTo>
                  <a:pt x="738523" y="141111"/>
                  <a:pt x="807315" y="88547"/>
                  <a:pt x="873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ABC463D-C69F-42CF-BA92-9A6863E9FF16}"/>
              </a:ext>
            </a:extLst>
          </p:cNvPr>
          <p:cNvSpPr/>
          <p:nvPr/>
        </p:nvSpPr>
        <p:spPr>
          <a:xfrm>
            <a:off x="3678641" y="4338911"/>
            <a:ext cx="460036" cy="485478"/>
          </a:xfrm>
          <a:custGeom>
            <a:avLst/>
            <a:gdLst>
              <a:gd name="connsiteX0" fmla="*/ 374776 w 460036"/>
              <a:gd name="connsiteY0" fmla="*/ 256 h 485478"/>
              <a:gd name="connsiteX1" fmla="*/ 419226 w 460036"/>
              <a:gd name="connsiteY1" fmla="*/ 186522 h 485478"/>
              <a:gd name="connsiteX2" fmla="*/ 459442 w 460036"/>
              <a:gd name="connsiteY2" fmla="*/ 216156 h 485478"/>
              <a:gd name="connsiteX3" fmla="*/ 387476 w 460036"/>
              <a:gd name="connsiteY3" fmla="*/ 197106 h 485478"/>
              <a:gd name="connsiteX4" fmla="*/ 144059 w 460036"/>
              <a:gd name="connsiteY4" fmla="*/ 349506 h 485478"/>
              <a:gd name="connsiteX5" fmla="*/ 126 w 460036"/>
              <a:gd name="connsiteY5" fmla="*/ 484972 h 485478"/>
              <a:gd name="connsiteX6" fmla="*/ 120776 w 460036"/>
              <a:gd name="connsiteY6" fmla="*/ 391839 h 485478"/>
              <a:gd name="connsiteX7" fmla="*/ 230842 w 460036"/>
              <a:gd name="connsiteY7" fmla="*/ 294472 h 485478"/>
              <a:gd name="connsiteX8" fmla="*/ 283759 w 460036"/>
              <a:gd name="connsiteY8" fmla="*/ 224622 h 485478"/>
              <a:gd name="connsiteX9" fmla="*/ 442509 w 460036"/>
              <a:gd name="connsiteY9" fmla="*/ 201339 h 485478"/>
              <a:gd name="connsiteX10" fmla="*/ 423459 w 460036"/>
              <a:gd name="connsiteY10" fmla="*/ 146306 h 485478"/>
              <a:gd name="connsiteX11" fmla="*/ 374776 w 460036"/>
              <a:gd name="connsiteY11" fmla="*/ 256 h 48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036" h="485478">
                <a:moveTo>
                  <a:pt x="374776" y="256"/>
                </a:moveTo>
                <a:cubicBezTo>
                  <a:pt x="374071" y="6959"/>
                  <a:pt x="405115" y="150539"/>
                  <a:pt x="419226" y="186522"/>
                </a:cubicBezTo>
                <a:cubicBezTo>
                  <a:pt x="433337" y="222505"/>
                  <a:pt x="464734" y="214392"/>
                  <a:pt x="459442" y="216156"/>
                </a:cubicBezTo>
                <a:cubicBezTo>
                  <a:pt x="454150" y="217920"/>
                  <a:pt x="440040" y="174881"/>
                  <a:pt x="387476" y="197106"/>
                </a:cubicBezTo>
                <a:cubicBezTo>
                  <a:pt x="334912" y="219331"/>
                  <a:pt x="208617" y="301528"/>
                  <a:pt x="144059" y="349506"/>
                </a:cubicBezTo>
                <a:cubicBezTo>
                  <a:pt x="79501" y="397484"/>
                  <a:pt x="4006" y="477917"/>
                  <a:pt x="126" y="484972"/>
                </a:cubicBezTo>
                <a:cubicBezTo>
                  <a:pt x="-3754" y="492027"/>
                  <a:pt x="82323" y="423589"/>
                  <a:pt x="120776" y="391839"/>
                </a:cubicBezTo>
                <a:cubicBezTo>
                  <a:pt x="159229" y="360089"/>
                  <a:pt x="203678" y="322342"/>
                  <a:pt x="230842" y="294472"/>
                </a:cubicBezTo>
                <a:cubicBezTo>
                  <a:pt x="258006" y="266602"/>
                  <a:pt x="248481" y="240144"/>
                  <a:pt x="283759" y="224622"/>
                </a:cubicBezTo>
                <a:cubicBezTo>
                  <a:pt x="319037" y="209100"/>
                  <a:pt x="419226" y="214392"/>
                  <a:pt x="442509" y="201339"/>
                </a:cubicBezTo>
                <a:cubicBezTo>
                  <a:pt x="465792" y="188286"/>
                  <a:pt x="433689" y="172411"/>
                  <a:pt x="423459" y="146306"/>
                </a:cubicBezTo>
                <a:cubicBezTo>
                  <a:pt x="413229" y="120201"/>
                  <a:pt x="375481" y="-6447"/>
                  <a:pt x="374776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C6C69D5D-1AF3-43BB-AF4A-5EA07431A1EC}"/>
              </a:ext>
            </a:extLst>
          </p:cNvPr>
          <p:cNvSpPr/>
          <p:nvPr/>
        </p:nvSpPr>
        <p:spPr>
          <a:xfrm>
            <a:off x="2946400" y="4991087"/>
            <a:ext cx="145222" cy="566574"/>
          </a:xfrm>
          <a:custGeom>
            <a:avLst/>
            <a:gdLst>
              <a:gd name="connsiteX0" fmla="*/ 0 w 145222"/>
              <a:gd name="connsiteY0" fmla="*/ 13 h 566574"/>
              <a:gd name="connsiteX1" fmla="*/ 67733 w 145222"/>
              <a:gd name="connsiteY1" fmla="*/ 237080 h 566574"/>
              <a:gd name="connsiteX2" fmla="*/ 44450 w 145222"/>
              <a:gd name="connsiteY2" fmla="*/ 190513 h 566574"/>
              <a:gd name="connsiteX3" fmla="*/ 61383 w 145222"/>
              <a:gd name="connsiteY3" fmla="*/ 304813 h 566574"/>
              <a:gd name="connsiteX4" fmla="*/ 57150 w 145222"/>
              <a:gd name="connsiteY4" fmla="*/ 361963 h 566574"/>
              <a:gd name="connsiteX5" fmla="*/ 135467 w 145222"/>
              <a:gd name="connsiteY5" fmla="*/ 433930 h 566574"/>
              <a:gd name="connsiteX6" fmla="*/ 110067 w 145222"/>
              <a:gd name="connsiteY6" fmla="*/ 463563 h 566574"/>
              <a:gd name="connsiteX7" fmla="*/ 131233 w 145222"/>
              <a:gd name="connsiteY7" fmla="*/ 541880 h 566574"/>
              <a:gd name="connsiteX8" fmla="*/ 143933 w 145222"/>
              <a:gd name="connsiteY8" fmla="*/ 565163 h 566574"/>
              <a:gd name="connsiteX9" fmla="*/ 99483 w 145222"/>
              <a:gd name="connsiteY9" fmla="*/ 508013 h 566574"/>
              <a:gd name="connsiteX10" fmla="*/ 101600 w 145222"/>
              <a:gd name="connsiteY10" fmla="*/ 332330 h 566574"/>
              <a:gd name="connsiteX11" fmla="*/ 67733 w 145222"/>
              <a:gd name="connsiteY11" fmla="*/ 226496 h 566574"/>
              <a:gd name="connsiteX12" fmla="*/ 0 w 145222"/>
              <a:gd name="connsiteY12" fmla="*/ 13 h 5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2" h="566574">
                <a:moveTo>
                  <a:pt x="0" y="13"/>
                </a:moveTo>
                <a:cubicBezTo>
                  <a:pt x="0" y="1777"/>
                  <a:pt x="60325" y="205330"/>
                  <a:pt x="67733" y="237080"/>
                </a:cubicBezTo>
                <a:cubicBezTo>
                  <a:pt x="75141" y="268830"/>
                  <a:pt x="45508" y="179224"/>
                  <a:pt x="44450" y="190513"/>
                </a:cubicBezTo>
                <a:cubicBezTo>
                  <a:pt x="43392" y="201802"/>
                  <a:pt x="59266" y="276238"/>
                  <a:pt x="61383" y="304813"/>
                </a:cubicBezTo>
                <a:cubicBezTo>
                  <a:pt x="63500" y="333388"/>
                  <a:pt x="44803" y="340444"/>
                  <a:pt x="57150" y="361963"/>
                </a:cubicBezTo>
                <a:cubicBezTo>
                  <a:pt x="69497" y="383483"/>
                  <a:pt x="126648" y="416997"/>
                  <a:pt x="135467" y="433930"/>
                </a:cubicBezTo>
                <a:cubicBezTo>
                  <a:pt x="144287" y="450863"/>
                  <a:pt x="110773" y="445571"/>
                  <a:pt x="110067" y="463563"/>
                </a:cubicBezTo>
                <a:cubicBezTo>
                  <a:pt x="109361" y="481555"/>
                  <a:pt x="125589" y="524947"/>
                  <a:pt x="131233" y="541880"/>
                </a:cubicBezTo>
                <a:cubicBezTo>
                  <a:pt x="136877" y="558813"/>
                  <a:pt x="149225" y="570807"/>
                  <a:pt x="143933" y="565163"/>
                </a:cubicBezTo>
                <a:cubicBezTo>
                  <a:pt x="138641" y="559519"/>
                  <a:pt x="106539" y="546819"/>
                  <a:pt x="99483" y="508013"/>
                </a:cubicBezTo>
                <a:cubicBezTo>
                  <a:pt x="92427" y="469207"/>
                  <a:pt x="106892" y="379249"/>
                  <a:pt x="101600" y="332330"/>
                </a:cubicBezTo>
                <a:cubicBezTo>
                  <a:pt x="96308" y="285411"/>
                  <a:pt x="83961" y="284352"/>
                  <a:pt x="67733" y="226496"/>
                </a:cubicBezTo>
                <a:cubicBezTo>
                  <a:pt x="51505" y="168640"/>
                  <a:pt x="0" y="-1751"/>
                  <a:pt x="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DF7CEF3C-6A99-482C-8F56-D17C294B3648}"/>
              </a:ext>
            </a:extLst>
          </p:cNvPr>
          <p:cNvSpPr/>
          <p:nvPr/>
        </p:nvSpPr>
        <p:spPr>
          <a:xfrm>
            <a:off x="3142250" y="4525822"/>
            <a:ext cx="376376" cy="656938"/>
          </a:xfrm>
          <a:custGeom>
            <a:avLst/>
            <a:gdLst>
              <a:gd name="connsiteX0" fmla="*/ 371417 w 376376"/>
              <a:gd name="connsiteY0" fmla="*/ 3845 h 656938"/>
              <a:gd name="connsiteX1" fmla="*/ 132233 w 376376"/>
              <a:gd name="connsiteY1" fmla="*/ 336161 h 656938"/>
              <a:gd name="connsiteX2" fmla="*/ 1000 w 376376"/>
              <a:gd name="connsiteY2" fmla="*/ 653661 h 656938"/>
              <a:gd name="connsiteX3" fmla="*/ 75083 w 376376"/>
              <a:gd name="connsiteY3" fmla="*/ 494911 h 656938"/>
              <a:gd name="connsiteX4" fmla="*/ 136467 w 376376"/>
              <a:gd name="connsiteY4" fmla="*/ 389078 h 656938"/>
              <a:gd name="connsiteX5" fmla="*/ 138583 w 376376"/>
              <a:gd name="connsiteY5" fmla="*/ 444111 h 656938"/>
              <a:gd name="connsiteX6" fmla="*/ 280400 w 376376"/>
              <a:gd name="connsiteY6" fmla="*/ 173178 h 656938"/>
              <a:gd name="connsiteX7" fmla="*/ 371417 w 376376"/>
              <a:gd name="connsiteY7" fmla="*/ 3845 h 65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376" h="656938">
                <a:moveTo>
                  <a:pt x="371417" y="3845"/>
                </a:moveTo>
                <a:cubicBezTo>
                  <a:pt x="346723" y="31009"/>
                  <a:pt x="193969" y="227858"/>
                  <a:pt x="132233" y="336161"/>
                </a:cubicBezTo>
                <a:cubicBezTo>
                  <a:pt x="70497" y="444464"/>
                  <a:pt x="10525" y="627203"/>
                  <a:pt x="1000" y="653661"/>
                </a:cubicBezTo>
                <a:cubicBezTo>
                  <a:pt x="-8525" y="680119"/>
                  <a:pt x="52505" y="539008"/>
                  <a:pt x="75083" y="494911"/>
                </a:cubicBezTo>
                <a:cubicBezTo>
                  <a:pt x="97661" y="450814"/>
                  <a:pt x="125884" y="397545"/>
                  <a:pt x="136467" y="389078"/>
                </a:cubicBezTo>
                <a:cubicBezTo>
                  <a:pt x="147050" y="380611"/>
                  <a:pt x="114594" y="480094"/>
                  <a:pt x="138583" y="444111"/>
                </a:cubicBezTo>
                <a:cubicBezTo>
                  <a:pt x="162572" y="408128"/>
                  <a:pt x="238067" y="246556"/>
                  <a:pt x="280400" y="173178"/>
                </a:cubicBezTo>
                <a:cubicBezTo>
                  <a:pt x="322733" y="99800"/>
                  <a:pt x="396111" y="-23319"/>
                  <a:pt x="371417" y="3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C12E0DF-AED0-4917-B5A1-EDD0915C806C}"/>
              </a:ext>
            </a:extLst>
          </p:cNvPr>
          <p:cNvSpPr/>
          <p:nvPr/>
        </p:nvSpPr>
        <p:spPr>
          <a:xfrm>
            <a:off x="2774930" y="4719781"/>
            <a:ext cx="196143" cy="400551"/>
          </a:xfrm>
          <a:custGeom>
            <a:avLst/>
            <a:gdLst>
              <a:gd name="connsiteX0" fmla="*/ 20 w 196143"/>
              <a:gd name="connsiteY0" fmla="*/ 386 h 400551"/>
              <a:gd name="connsiteX1" fmla="*/ 36003 w 196143"/>
              <a:gd name="connsiteY1" fmla="*/ 150669 h 400551"/>
              <a:gd name="connsiteX2" fmla="*/ 194753 w 196143"/>
              <a:gd name="connsiteY2" fmla="*/ 398319 h 400551"/>
              <a:gd name="connsiteX3" fmla="*/ 116437 w 196143"/>
              <a:gd name="connsiteY3" fmla="*/ 277669 h 400551"/>
              <a:gd name="connsiteX4" fmla="*/ 171470 w 196143"/>
              <a:gd name="connsiteY4" fmla="*/ 364452 h 400551"/>
              <a:gd name="connsiteX5" fmla="*/ 38120 w 196143"/>
              <a:gd name="connsiteY5" fmla="*/ 193002 h 400551"/>
              <a:gd name="connsiteX6" fmla="*/ 20 w 196143"/>
              <a:gd name="connsiteY6" fmla="*/ 386 h 4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143" h="400551">
                <a:moveTo>
                  <a:pt x="20" y="386"/>
                </a:moveTo>
                <a:cubicBezTo>
                  <a:pt x="-333" y="-6669"/>
                  <a:pt x="3548" y="84347"/>
                  <a:pt x="36003" y="150669"/>
                </a:cubicBezTo>
                <a:cubicBezTo>
                  <a:pt x="68459" y="216991"/>
                  <a:pt x="181347" y="377152"/>
                  <a:pt x="194753" y="398319"/>
                </a:cubicBezTo>
                <a:cubicBezTo>
                  <a:pt x="208159" y="419486"/>
                  <a:pt x="120317" y="283313"/>
                  <a:pt x="116437" y="277669"/>
                </a:cubicBezTo>
                <a:cubicBezTo>
                  <a:pt x="112557" y="272025"/>
                  <a:pt x="184523" y="378563"/>
                  <a:pt x="171470" y="364452"/>
                </a:cubicBezTo>
                <a:cubicBezTo>
                  <a:pt x="158417" y="350341"/>
                  <a:pt x="62814" y="257207"/>
                  <a:pt x="38120" y="193002"/>
                </a:cubicBezTo>
                <a:cubicBezTo>
                  <a:pt x="13426" y="128797"/>
                  <a:pt x="373" y="7441"/>
                  <a:pt x="2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D3825689-D6D6-4C65-97A8-E9D9E85648B2}"/>
              </a:ext>
            </a:extLst>
          </p:cNvPr>
          <p:cNvSpPr/>
          <p:nvPr/>
        </p:nvSpPr>
        <p:spPr>
          <a:xfrm>
            <a:off x="3471030" y="4378197"/>
            <a:ext cx="425709" cy="548066"/>
          </a:xfrm>
          <a:custGeom>
            <a:avLst/>
            <a:gdLst>
              <a:gd name="connsiteX0" fmla="*/ 423637 w 425709"/>
              <a:gd name="connsiteY0" fmla="*/ 1186 h 548066"/>
              <a:gd name="connsiteX1" fmla="*/ 264887 w 425709"/>
              <a:gd name="connsiteY1" fmla="*/ 164170 h 548066"/>
              <a:gd name="connsiteX2" fmla="*/ 6653 w 425709"/>
              <a:gd name="connsiteY2" fmla="*/ 536703 h 548066"/>
              <a:gd name="connsiteX3" fmla="*/ 82853 w 425709"/>
              <a:gd name="connsiteY3" fmla="*/ 432986 h 548066"/>
              <a:gd name="connsiteX4" fmla="*/ 154820 w 425709"/>
              <a:gd name="connsiteY4" fmla="*/ 238253 h 548066"/>
              <a:gd name="connsiteX5" fmla="*/ 423637 w 425709"/>
              <a:gd name="connsiteY5" fmla="*/ 1186 h 5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09" h="548066">
                <a:moveTo>
                  <a:pt x="423637" y="1186"/>
                </a:moveTo>
                <a:cubicBezTo>
                  <a:pt x="441981" y="-11161"/>
                  <a:pt x="334384" y="74917"/>
                  <a:pt x="264887" y="164170"/>
                </a:cubicBezTo>
                <a:cubicBezTo>
                  <a:pt x="195390" y="253423"/>
                  <a:pt x="36992" y="491900"/>
                  <a:pt x="6653" y="536703"/>
                </a:cubicBezTo>
                <a:cubicBezTo>
                  <a:pt x="-23686" y="581506"/>
                  <a:pt x="58159" y="482728"/>
                  <a:pt x="82853" y="432986"/>
                </a:cubicBezTo>
                <a:cubicBezTo>
                  <a:pt x="107547" y="383244"/>
                  <a:pt x="101550" y="303517"/>
                  <a:pt x="154820" y="238253"/>
                </a:cubicBezTo>
                <a:cubicBezTo>
                  <a:pt x="208090" y="172989"/>
                  <a:pt x="405293" y="13533"/>
                  <a:pt x="42363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D2431552-6ABC-4ED1-ADCB-62D5A0C33A08}"/>
              </a:ext>
            </a:extLst>
          </p:cNvPr>
          <p:cNvSpPr/>
          <p:nvPr/>
        </p:nvSpPr>
        <p:spPr>
          <a:xfrm>
            <a:off x="3175065" y="4486471"/>
            <a:ext cx="470004" cy="951261"/>
          </a:xfrm>
          <a:custGeom>
            <a:avLst/>
            <a:gdLst>
              <a:gd name="connsiteX0" fmla="*/ 469835 w 470004"/>
              <a:gd name="connsiteY0" fmla="*/ 862 h 951261"/>
              <a:gd name="connsiteX1" fmla="*/ 283568 w 470004"/>
              <a:gd name="connsiteY1" fmla="*/ 244279 h 951261"/>
              <a:gd name="connsiteX2" fmla="*/ 359768 w 470004"/>
              <a:gd name="connsiteY2" fmla="*/ 136329 h 951261"/>
              <a:gd name="connsiteX3" fmla="*/ 241235 w 470004"/>
              <a:gd name="connsiteY3" fmla="*/ 339529 h 951261"/>
              <a:gd name="connsiteX4" fmla="*/ 169268 w 470004"/>
              <a:gd name="connsiteY4" fmla="*/ 517329 h 951261"/>
              <a:gd name="connsiteX5" fmla="*/ 304735 w 470004"/>
              <a:gd name="connsiteY5" fmla="*/ 176546 h 951261"/>
              <a:gd name="connsiteX6" fmla="*/ 177735 w 470004"/>
              <a:gd name="connsiteY6" fmla="*/ 413612 h 951261"/>
              <a:gd name="connsiteX7" fmla="*/ 12635 w 470004"/>
              <a:gd name="connsiteY7" fmla="*/ 834829 h 951261"/>
              <a:gd name="connsiteX8" fmla="*/ 14752 w 470004"/>
              <a:gd name="connsiteY8" fmla="*/ 951246 h 951261"/>
              <a:gd name="connsiteX9" fmla="*/ 42268 w 470004"/>
              <a:gd name="connsiteY9" fmla="*/ 841179 h 951261"/>
              <a:gd name="connsiteX10" fmla="*/ 101535 w 470004"/>
              <a:gd name="connsiteY10" fmla="*/ 612579 h 951261"/>
              <a:gd name="connsiteX11" fmla="*/ 135402 w 470004"/>
              <a:gd name="connsiteY11" fmla="*/ 566012 h 951261"/>
              <a:gd name="connsiteX12" fmla="*/ 245468 w 470004"/>
              <a:gd name="connsiteY12" fmla="*/ 345879 h 951261"/>
              <a:gd name="connsiteX13" fmla="*/ 469835 w 470004"/>
              <a:gd name="connsiteY13" fmla="*/ 862 h 9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4" h="951261">
                <a:moveTo>
                  <a:pt x="469835" y="862"/>
                </a:moveTo>
                <a:cubicBezTo>
                  <a:pt x="476185" y="-16071"/>
                  <a:pt x="301912" y="221701"/>
                  <a:pt x="283568" y="244279"/>
                </a:cubicBezTo>
                <a:cubicBezTo>
                  <a:pt x="265223" y="266857"/>
                  <a:pt x="366823" y="120454"/>
                  <a:pt x="359768" y="136329"/>
                </a:cubicBezTo>
                <a:cubicBezTo>
                  <a:pt x="352713" y="152204"/>
                  <a:pt x="272985" y="276029"/>
                  <a:pt x="241235" y="339529"/>
                </a:cubicBezTo>
                <a:cubicBezTo>
                  <a:pt x="209485" y="403029"/>
                  <a:pt x="158685" y="544493"/>
                  <a:pt x="169268" y="517329"/>
                </a:cubicBezTo>
                <a:cubicBezTo>
                  <a:pt x="179851" y="490165"/>
                  <a:pt x="303324" y="193832"/>
                  <a:pt x="304735" y="176546"/>
                </a:cubicBezTo>
                <a:cubicBezTo>
                  <a:pt x="306146" y="159260"/>
                  <a:pt x="226418" y="303898"/>
                  <a:pt x="177735" y="413612"/>
                </a:cubicBezTo>
                <a:cubicBezTo>
                  <a:pt x="129052" y="523326"/>
                  <a:pt x="39799" y="745223"/>
                  <a:pt x="12635" y="834829"/>
                </a:cubicBezTo>
                <a:cubicBezTo>
                  <a:pt x="-14529" y="924435"/>
                  <a:pt x="9813" y="950188"/>
                  <a:pt x="14752" y="951246"/>
                </a:cubicBezTo>
                <a:cubicBezTo>
                  <a:pt x="19691" y="952304"/>
                  <a:pt x="27804" y="897623"/>
                  <a:pt x="42268" y="841179"/>
                </a:cubicBezTo>
                <a:cubicBezTo>
                  <a:pt x="56732" y="784735"/>
                  <a:pt x="86013" y="658440"/>
                  <a:pt x="101535" y="612579"/>
                </a:cubicBezTo>
                <a:cubicBezTo>
                  <a:pt x="117057" y="566718"/>
                  <a:pt x="111413" y="610462"/>
                  <a:pt x="135402" y="566012"/>
                </a:cubicBezTo>
                <a:cubicBezTo>
                  <a:pt x="159391" y="521562"/>
                  <a:pt x="189376" y="433015"/>
                  <a:pt x="245468" y="345879"/>
                </a:cubicBezTo>
                <a:cubicBezTo>
                  <a:pt x="301560" y="258743"/>
                  <a:pt x="463485" y="17795"/>
                  <a:pt x="469835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C5D7EDB1-B020-4740-9E34-4F16B9722BDB}"/>
              </a:ext>
            </a:extLst>
          </p:cNvPr>
          <p:cNvSpPr/>
          <p:nvPr/>
        </p:nvSpPr>
        <p:spPr>
          <a:xfrm>
            <a:off x="2755011" y="4902502"/>
            <a:ext cx="185084" cy="421865"/>
          </a:xfrm>
          <a:custGeom>
            <a:avLst/>
            <a:gdLst>
              <a:gd name="connsiteX0" fmla="*/ 9356 w 185084"/>
              <a:gd name="connsiteY0" fmla="*/ 8165 h 421865"/>
              <a:gd name="connsiteX1" fmla="*/ 28406 w 185084"/>
              <a:gd name="connsiteY1" fmla="*/ 58965 h 421865"/>
              <a:gd name="connsiteX2" fmla="*/ 178689 w 185084"/>
              <a:gd name="connsiteY2" fmla="*/ 262165 h 421865"/>
              <a:gd name="connsiteX3" fmla="*/ 159639 w 185084"/>
              <a:gd name="connsiteY3" fmla="*/ 336248 h 421865"/>
              <a:gd name="connsiteX4" fmla="*/ 180806 w 185084"/>
              <a:gd name="connsiteY4" fmla="*/ 240998 h 421865"/>
              <a:gd name="connsiteX5" fmla="*/ 70739 w 185084"/>
              <a:gd name="connsiteY5" fmla="*/ 86481 h 421865"/>
              <a:gd name="connsiteX6" fmla="*/ 155406 w 185084"/>
              <a:gd name="connsiteY6" fmla="*/ 279098 h 421865"/>
              <a:gd name="connsiteX7" fmla="*/ 146939 w 185084"/>
              <a:gd name="connsiteY7" fmla="*/ 327781 h 421865"/>
              <a:gd name="connsiteX8" fmla="*/ 58039 w 185084"/>
              <a:gd name="connsiteY8" fmla="*/ 194431 h 421865"/>
              <a:gd name="connsiteX9" fmla="*/ 104606 w 185084"/>
              <a:gd name="connsiteY9" fmla="*/ 323548 h 421865"/>
              <a:gd name="connsiteX10" fmla="*/ 170222 w 185084"/>
              <a:gd name="connsiteY10" fmla="*/ 420915 h 421865"/>
              <a:gd name="connsiteX11" fmla="*/ 138472 w 185084"/>
              <a:gd name="connsiteY11" fmla="*/ 264281 h 421865"/>
              <a:gd name="connsiteX12" fmla="*/ 136356 w 185084"/>
              <a:gd name="connsiteY12" fmla="*/ 202898 h 421865"/>
              <a:gd name="connsiteX13" fmla="*/ 9356 w 185084"/>
              <a:gd name="connsiteY13" fmla="*/ 8165 h 42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084" h="421865">
                <a:moveTo>
                  <a:pt x="9356" y="8165"/>
                </a:moveTo>
                <a:cubicBezTo>
                  <a:pt x="-8636" y="-15824"/>
                  <a:pt x="184" y="16632"/>
                  <a:pt x="28406" y="58965"/>
                </a:cubicBezTo>
                <a:cubicBezTo>
                  <a:pt x="56628" y="101298"/>
                  <a:pt x="156817" y="215951"/>
                  <a:pt x="178689" y="262165"/>
                </a:cubicBezTo>
                <a:cubicBezTo>
                  <a:pt x="200561" y="308379"/>
                  <a:pt x="159286" y="339776"/>
                  <a:pt x="159639" y="336248"/>
                </a:cubicBezTo>
                <a:cubicBezTo>
                  <a:pt x="159992" y="332720"/>
                  <a:pt x="195623" y="282626"/>
                  <a:pt x="180806" y="240998"/>
                </a:cubicBezTo>
                <a:cubicBezTo>
                  <a:pt x="165989" y="199370"/>
                  <a:pt x="74972" y="80131"/>
                  <a:pt x="70739" y="86481"/>
                </a:cubicBezTo>
                <a:cubicBezTo>
                  <a:pt x="66506" y="92831"/>
                  <a:pt x="142706" y="238881"/>
                  <a:pt x="155406" y="279098"/>
                </a:cubicBezTo>
                <a:cubicBezTo>
                  <a:pt x="168106" y="319315"/>
                  <a:pt x="163167" y="341892"/>
                  <a:pt x="146939" y="327781"/>
                </a:cubicBezTo>
                <a:cubicBezTo>
                  <a:pt x="130711" y="313670"/>
                  <a:pt x="65094" y="195136"/>
                  <a:pt x="58039" y="194431"/>
                </a:cubicBezTo>
                <a:cubicBezTo>
                  <a:pt x="50984" y="193726"/>
                  <a:pt x="85909" y="285801"/>
                  <a:pt x="104606" y="323548"/>
                </a:cubicBezTo>
                <a:cubicBezTo>
                  <a:pt x="123303" y="361295"/>
                  <a:pt x="164578" y="430793"/>
                  <a:pt x="170222" y="420915"/>
                </a:cubicBezTo>
                <a:cubicBezTo>
                  <a:pt x="175866" y="411037"/>
                  <a:pt x="144116" y="300617"/>
                  <a:pt x="138472" y="264281"/>
                </a:cubicBezTo>
                <a:cubicBezTo>
                  <a:pt x="132828" y="227945"/>
                  <a:pt x="157170" y="242762"/>
                  <a:pt x="136356" y="202898"/>
                </a:cubicBezTo>
                <a:cubicBezTo>
                  <a:pt x="115542" y="163034"/>
                  <a:pt x="27348" y="32154"/>
                  <a:pt x="9356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4A9B3E27-875A-4D06-B66A-0D70143235F6}"/>
              </a:ext>
            </a:extLst>
          </p:cNvPr>
          <p:cNvSpPr/>
          <p:nvPr/>
        </p:nvSpPr>
        <p:spPr>
          <a:xfrm>
            <a:off x="3543298" y="3972955"/>
            <a:ext cx="427616" cy="628678"/>
          </a:xfrm>
          <a:custGeom>
            <a:avLst/>
            <a:gdLst>
              <a:gd name="connsiteX0" fmla="*/ 16935 w 427616"/>
              <a:gd name="connsiteY0" fmla="*/ 508028 h 628678"/>
              <a:gd name="connsiteX1" fmla="*/ 264585 w 427616"/>
              <a:gd name="connsiteY1" fmla="*/ 127028 h 628678"/>
              <a:gd name="connsiteX2" fmla="*/ 184152 w 427616"/>
              <a:gd name="connsiteY2" fmla="*/ 338695 h 628678"/>
              <a:gd name="connsiteX3" fmla="*/ 427569 w 427616"/>
              <a:gd name="connsiteY3" fmla="*/ 28 h 628678"/>
              <a:gd name="connsiteX4" fmla="*/ 203202 w 427616"/>
              <a:gd name="connsiteY4" fmla="*/ 359862 h 628678"/>
              <a:gd name="connsiteX5" fmla="*/ 2 w 427616"/>
              <a:gd name="connsiteY5" fmla="*/ 628678 h 628678"/>
              <a:gd name="connsiteX6" fmla="*/ 198969 w 427616"/>
              <a:gd name="connsiteY6" fmla="*/ 359862 h 628678"/>
              <a:gd name="connsiteX7" fmla="*/ 162985 w 427616"/>
              <a:gd name="connsiteY7" fmla="*/ 368328 h 628678"/>
              <a:gd name="connsiteX8" fmla="*/ 228602 w 427616"/>
              <a:gd name="connsiteY8" fmla="*/ 196878 h 628678"/>
              <a:gd name="connsiteX9" fmla="*/ 16935 w 427616"/>
              <a:gd name="connsiteY9" fmla="*/ 508028 h 6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616" h="628678">
                <a:moveTo>
                  <a:pt x="16935" y="508028"/>
                </a:moveTo>
                <a:cubicBezTo>
                  <a:pt x="22932" y="496386"/>
                  <a:pt x="236716" y="155250"/>
                  <a:pt x="264585" y="127028"/>
                </a:cubicBezTo>
                <a:cubicBezTo>
                  <a:pt x="292454" y="98806"/>
                  <a:pt x="156988" y="359862"/>
                  <a:pt x="184152" y="338695"/>
                </a:cubicBezTo>
                <a:cubicBezTo>
                  <a:pt x="211316" y="317528"/>
                  <a:pt x="424394" y="-3500"/>
                  <a:pt x="427569" y="28"/>
                </a:cubicBezTo>
                <a:cubicBezTo>
                  <a:pt x="430744" y="3556"/>
                  <a:pt x="274463" y="255087"/>
                  <a:pt x="203202" y="359862"/>
                </a:cubicBezTo>
                <a:cubicBezTo>
                  <a:pt x="131941" y="464637"/>
                  <a:pt x="707" y="628678"/>
                  <a:pt x="2" y="628678"/>
                </a:cubicBezTo>
                <a:cubicBezTo>
                  <a:pt x="-703" y="628678"/>
                  <a:pt x="171805" y="403253"/>
                  <a:pt x="198969" y="359862"/>
                </a:cubicBezTo>
                <a:cubicBezTo>
                  <a:pt x="226133" y="316471"/>
                  <a:pt x="158046" y="395492"/>
                  <a:pt x="162985" y="368328"/>
                </a:cubicBezTo>
                <a:cubicBezTo>
                  <a:pt x="167924" y="341164"/>
                  <a:pt x="250827" y="168303"/>
                  <a:pt x="228602" y="196878"/>
                </a:cubicBezTo>
                <a:cubicBezTo>
                  <a:pt x="206377" y="225453"/>
                  <a:pt x="10938" y="519670"/>
                  <a:pt x="16935" y="50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0D8E70A8-B03D-4B5B-933D-ED92D25C220D}"/>
              </a:ext>
            </a:extLst>
          </p:cNvPr>
          <p:cNvSpPr/>
          <p:nvPr/>
        </p:nvSpPr>
        <p:spPr>
          <a:xfrm>
            <a:off x="3671690" y="4194724"/>
            <a:ext cx="202517" cy="339091"/>
          </a:xfrm>
          <a:custGeom>
            <a:avLst/>
            <a:gdLst>
              <a:gd name="connsiteX0" fmla="*/ 199693 w 202517"/>
              <a:gd name="connsiteY0" fmla="*/ 2626 h 339091"/>
              <a:gd name="connsiteX1" fmla="*/ 2843 w 202517"/>
              <a:gd name="connsiteY1" fmla="*/ 337059 h 339091"/>
              <a:gd name="connsiteX2" fmla="*/ 85393 w 202517"/>
              <a:gd name="connsiteY2" fmla="*/ 144443 h 339091"/>
              <a:gd name="connsiteX3" fmla="*/ 119260 w 202517"/>
              <a:gd name="connsiteY3" fmla="*/ 178309 h 339091"/>
              <a:gd name="connsiteX4" fmla="*/ 199693 w 202517"/>
              <a:gd name="connsiteY4" fmla="*/ 2626 h 3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17" h="339091">
                <a:moveTo>
                  <a:pt x="199693" y="2626"/>
                </a:moveTo>
                <a:cubicBezTo>
                  <a:pt x="180290" y="29084"/>
                  <a:pt x="21893" y="313423"/>
                  <a:pt x="2843" y="337059"/>
                </a:cubicBezTo>
                <a:cubicBezTo>
                  <a:pt x="-16207" y="360695"/>
                  <a:pt x="65990" y="170901"/>
                  <a:pt x="85393" y="144443"/>
                </a:cubicBezTo>
                <a:cubicBezTo>
                  <a:pt x="104796" y="117985"/>
                  <a:pt x="105854" y="198770"/>
                  <a:pt x="119260" y="178309"/>
                </a:cubicBezTo>
                <a:cubicBezTo>
                  <a:pt x="132666" y="157848"/>
                  <a:pt x="219096" y="-23832"/>
                  <a:pt x="199693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F18D270-B982-4F15-9A0F-948314EEB961}"/>
              </a:ext>
            </a:extLst>
          </p:cNvPr>
          <p:cNvSpPr/>
          <p:nvPr/>
        </p:nvSpPr>
        <p:spPr>
          <a:xfrm>
            <a:off x="4390674" y="4501821"/>
            <a:ext cx="39252" cy="194475"/>
          </a:xfrm>
          <a:custGeom>
            <a:avLst/>
            <a:gdLst>
              <a:gd name="connsiteX0" fmla="*/ 25751 w 39252"/>
              <a:gd name="connsiteY0" fmla="*/ 329 h 194475"/>
              <a:gd name="connsiteX1" fmla="*/ 38451 w 39252"/>
              <a:gd name="connsiteY1" fmla="*/ 194004 h 194475"/>
              <a:gd name="connsiteX2" fmla="*/ 351 w 39252"/>
              <a:gd name="connsiteY2" fmla="*/ 57479 h 194475"/>
              <a:gd name="connsiteX3" fmla="*/ 19401 w 39252"/>
              <a:gd name="connsiteY3" fmla="*/ 144792 h 194475"/>
              <a:gd name="connsiteX4" fmla="*/ 25751 w 39252"/>
              <a:gd name="connsiteY4" fmla="*/ 329 h 1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52" h="194475">
                <a:moveTo>
                  <a:pt x="25751" y="329"/>
                </a:moveTo>
                <a:cubicBezTo>
                  <a:pt x="28926" y="8531"/>
                  <a:pt x="42684" y="184479"/>
                  <a:pt x="38451" y="194004"/>
                </a:cubicBezTo>
                <a:cubicBezTo>
                  <a:pt x="34218" y="203529"/>
                  <a:pt x="3526" y="65681"/>
                  <a:pt x="351" y="57479"/>
                </a:cubicBezTo>
                <a:cubicBezTo>
                  <a:pt x="-2824" y="49277"/>
                  <a:pt x="16491" y="150084"/>
                  <a:pt x="19401" y="144792"/>
                </a:cubicBezTo>
                <a:cubicBezTo>
                  <a:pt x="22311" y="139500"/>
                  <a:pt x="22576" y="-7873"/>
                  <a:pt x="25751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CA4AF8B-1676-4F81-9D54-159998D7BD3C}"/>
              </a:ext>
            </a:extLst>
          </p:cNvPr>
          <p:cNvSpPr/>
          <p:nvPr/>
        </p:nvSpPr>
        <p:spPr>
          <a:xfrm>
            <a:off x="4176327" y="4666475"/>
            <a:ext cx="341868" cy="280293"/>
          </a:xfrm>
          <a:custGeom>
            <a:avLst/>
            <a:gdLst>
              <a:gd name="connsiteX0" fmla="*/ 240098 w 341868"/>
              <a:gd name="connsiteY0" fmla="*/ 775 h 280293"/>
              <a:gd name="connsiteX1" fmla="*/ 184536 w 341868"/>
              <a:gd name="connsiteY1" fmla="*/ 100788 h 280293"/>
              <a:gd name="connsiteX2" fmla="*/ 176598 w 341868"/>
              <a:gd name="connsiteY2" fmla="*/ 226200 h 280293"/>
              <a:gd name="connsiteX3" fmla="*/ 173423 w 341868"/>
              <a:gd name="connsiteY3" fmla="*/ 119838 h 280293"/>
              <a:gd name="connsiteX4" fmla="*/ 162311 w 341868"/>
              <a:gd name="connsiteY4" fmla="*/ 207150 h 280293"/>
              <a:gd name="connsiteX5" fmla="*/ 386 w 341868"/>
              <a:gd name="connsiteY5" fmla="*/ 243663 h 280293"/>
              <a:gd name="connsiteX6" fmla="*/ 124211 w 341868"/>
              <a:gd name="connsiteY6" fmla="*/ 232550 h 280293"/>
              <a:gd name="connsiteX7" fmla="*/ 341698 w 341868"/>
              <a:gd name="connsiteY7" fmla="*/ 229375 h 280293"/>
              <a:gd name="connsiteX8" fmla="*/ 159136 w 341868"/>
              <a:gd name="connsiteY8" fmla="*/ 253188 h 280293"/>
              <a:gd name="connsiteX9" fmla="*/ 79761 w 341868"/>
              <a:gd name="connsiteY9" fmla="*/ 280175 h 280293"/>
              <a:gd name="connsiteX10" fmla="*/ 14673 w 341868"/>
              <a:gd name="connsiteY10" fmla="*/ 262713 h 280293"/>
              <a:gd name="connsiteX11" fmla="*/ 101986 w 341868"/>
              <a:gd name="connsiteY11" fmla="*/ 254775 h 280293"/>
              <a:gd name="connsiteX12" fmla="*/ 144848 w 341868"/>
              <a:gd name="connsiteY12" fmla="*/ 197625 h 280293"/>
              <a:gd name="connsiteX13" fmla="*/ 154373 w 341868"/>
              <a:gd name="connsiteY13" fmla="*/ 154763 h 280293"/>
              <a:gd name="connsiteX14" fmla="*/ 240098 w 341868"/>
              <a:gd name="connsiteY14" fmla="*/ 775 h 28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868" h="280293">
                <a:moveTo>
                  <a:pt x="240098" y="775"/>
                </a:moveTo>
                <a:cubicBezTo>
                  <a:pt x="245125" y="-8221"/>
                  <a:pt x="195119" y="63217"/>
                  <a:pt x="184536" y="100788"/>
                </a:cubicBezTo>
                <a:cubicBezTo>
                  <a:pt x="173953" y="138359"/>
                  <a:pt x="178450" y="223025"/>
                  <a:pt x="176598" y="226200"/>
                </a:cubicBezTo>
                <a:cubicBezTo>
                  <a:pt x="174746" y="229375"/>
                  <a:pt x="175804" y="123013"/>
                  <a:pt x="173423" y="119838"/>
                </a:cubicBezTo>
                <a:cubicBezTo>
                  <a:pt x="171042" y="116663"/>
                  <a:pt x="191150" y="186513"/>
                  <a:pt x="162311" y="207150"/>
                </a:cubicBezTo>
                <a:cubicBezTo>
                  <a:pt x="133472" y="227787"/>
                  <a:pt x="6736" y="239430"/>
                  <a:pt x="386" y="243663"/>
                </a:cubicBezTo>
                <a:cubicBezTo>
                  <a:pt x="-5964" y="247896"/>
                  <a:pt x="67326" y="234931"/>
                  <a:pt x="124211" y="232550"/>
                </a:cubicBezTo>
                <a:cubicBezTo>
                  <a:pt x="181096" y="230169"/>
                  <a:pt x="335877" y="225935"/>
                  <a:pt x="341698" y="229375"/>
                </a:cubicBezTo>
                <a:cubicBezTo>
                  <a:pt x="347519" y="232815"/>
                  <a:pt x="202792" y="244721"/>
                  <a:pt x="159136" y="253188"/>
                </a:cubicBezTo>
                <a:cubicBezTo>
                  <a:pt x="115480" y="261655"/>
                  <a:pt x="103838" y="278588"/>
                  <a:pt x="79761" y="280175"/>
                </a:cubicBezTo>
                <a:cubicBezTo>
                  <a:pt x="55684" y="281763"/>
                  <a:pt x="10969" y="266946"/>
                  <a:pt x="14673" y="262713"/>
                </a:cubicBezTo>
                <a:cubicBezTo>
                  <a:pt x="18377" y="258480"/>
                  <a:pt x="80290" y="265623"/>
                  <a:pt x="101986" y="254775"/>
                </a:cubicBezTo>
                <a:cubicBezTo>
                  <a:pt x="123682" y="243927"/>
                  <a:pt x="136117" y="214294"/>
                  <a:pt x="144848" y="197625"/>
                </a:cubicBezTo>
                <a:cubicBezTo>
                  <a:pt x="153579" y="180956"/>
                  <a:pt x="140085" y="185190"/>
                  <a:pt x="154373" y="154763"/>
                </a:cubicBezTo>
                <a:cubicBezTo>
                  <a:pt x="168660" y="124336"/>
                  <a:pt x="235071" y="9771"/>
                  <a:pt x="240098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18D8C10E-726C-4802-9A5F-82B411C3EFA4}"/>
              </a:ext>
            </a:extLst>
          </p:cNvPr>
          <p:cNvSpPr/>
          <p:nvPr/>
        </p:nvSpPr>
        <p:spPr>
          <a:xfrm>
            <a:off x="4062870" y="4666164"/>
            <a:ext cx="333989" cy="112312"/>
          </a:xfrm>
          <a:custGeom>
            <a:avLst/>
            <a:gdLst>
              <a:gd name="connsiteX0" fmla="*/ 1130 w 333989"/>
              <a:gd name="connsiteY0" fmla="*/ 112211 h 112312"/>
              <a:gd name="connsiteX1" fmla="*/ 147180 w 333989"/>
              <a:gd name="connsiteY1" fmla="*/ 10611 h 112312"/>
              <a:gd name="connsiteX2" fmla="*/ 232905 w 333989"/>
              <a:gd name="connsiteY2" fmla="*/ 29661 h 112312"/>
              <a:gd name="connsiteX3" fmla="*/ 332918 w 333989"/>
              <a:gd name="connsiteY3" fmla="*/ 85224 h 112312"/>
              <a:gd name="connsiteX4" fmla="*/ 282118 w 333989"/>
              <a:gd name="connsiteY4" fmla="*/ 53474 h 112312"/>
              <a:gd name="connsiteX5" fmla="*/ 224968 w 333989"/>
              <a:gd name="connsiteY5" fmla="*/ 10611 h 112312"/>
              <a:gd name="connsiteX6" fmla="*/ 136068 w 333989"/>
              <a:gd name="connsiteY6" fmla="*/ 1086 h 112312"/>
              <a:gd name="connsiteX7" fmla="*/ 80505 w 333989"/>
              <a:gd name="connsiteY7" fmla="*/ 29661 h 112312"/>
              <a:gd name="connsiteX8" fmla="*/ 1130 w 333989"/>
              <a:gd name="connsiteY8" fmla="*/ 112211 h 11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989" h="112312">
                <a:moveTo>
                  <a:pt x="1130" y="112211"/>
                </a:moveTo>
                <a:cubicBezTo>
                  <a:pt x="12243" y="109036"/>
                  <a:pt x="108551" y="24369"/>
                  <a:pt x="147180" y="10611"/>
                </a:cubicBezTo>
                <a:cubicBezTo>
                  <a:pt x="185809" y="-3147"/>
                  <a:pt x="201949" y="17226"/>
                  <a:pt x="232905" y="29661"/>
                </a:cubicBezTo>
                <a:cubicBezTo>
                  <a:pt x="263861" y="42096"/>
                  <a:pt x="324716" y="81255"/>
                  <a:pt x="332918" y="85224"/>
                </a:cubicBezTo>
                <a:cubicBezTo>
                  <a:pt x="341120" y="89193"/>
                  <a:pt x="300110" y="65909"/>
                  <a:pt x="282118" y="53474"/>
                </a:cubicBezTo>
                <a:cubicBezTo>
                  <a:pt x="264126" y="41038"/>
                  <a:pt x="249310" y="19342"/>
                  <a:pt x="224968" y="10611"/>
                </a:cubicBezTo>
                <a:cubicBezTo>
                  <a:pt x="200626" y="1880"/>
                  <a:pt x="160145" y="-2089"/>
                  <a:pt x="136068" y="1086"/>
                </a:cubicBezTo>
                <a:cubicBezTo>
                  <a:pt x="111991" y="4261"/>
                  <a:pt x="96909" y="16432"/>
                  <a:pt x="80505" y="29661"/>
                </a:cubicBezTo>
                <a:cubicBezTo>
                  <a:pt x="64101" y="42890"/>
                  <a:pt x="-9983" y="115386"/>
                  <a:pt x="1130" y="112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C07641D9-0A6A-44D0-9476-69E481474BAB}"/>
              </a:ext>
            </a:extLst>
          </p:cNvPr>
          <p:cNvSpPr/>
          <p:nvPr/>
        </p:nvSpPr>
        <p:spPr>
          <a:xfrm>
            <a:off x="3898101" y="4533778"/>
            <a:ext cx="499579" cy="308098"/>
          </a:xfrm>
          <a:custGeom>
            <a:avLst/>
            <a:gdLst>
              <a:gd name="connsiteX0" fmla="*/ 499274 w 499579"/>
              <a:gd name="connsiteY0" fmla="*/ 122 h 308098"/>
              <a:gd name="connsiteX1" fmla="*/ 397674 w 499579"/>
              <a:gd name="connsiteY1" fmla="*/ 101722 h 308098"/>
              <a:gd name="connsiteX2" fmla="*/ 286549 w 499579"/>
              <a:gd name="connsiteY2" fmla="*/ 95372 h 308098"/>
              <a:gd name="connsiteX3" fmla="*/ 799 w 499579"/>
              <a:gd name="connsiteY3" fmla="*/ 308097 h 308098"/>
              <a:gd name="connsiteX4" fmla="*/ 199237 w 499579"/>
              <a:gd name="connsiteY4" fmla="*/ 92197 h 308098"/>
              <a:gd name="connsiteX5" fmla="*/ 146849 w 499579"/>
              <a:gd name="connsiteY5" fmla="*/ 173160 h 308098"/>
              <a:gd name="connsiteX6" fmla="*/ 364337 w 499579"/>
              <a:gd name="connsiteY6" fmla="*/ 82672 h 308098"/>
              <a:gd name="connsiteX7" fmla="*/ 499274 w 499579"/>
              <a:gd name="connsiteY7" fmla="*/ 122 h 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79" h="308098">
                <a:moveTo>
                  <a:pt x="499274" y="122"/>
                </a:moveTo>
                <a:cubicBezTo>
                  <a:pt x="504830" y="3297"/>
                  <a:pt x="433128" y="85847"/>
                  <a:pt x="397674" y="101722"/>
                </a:cubicBezTo>
                <a:cubicBezTo>
                  <a:pt x="362220" y="117597"/>
                  <a:pt x="352695" y="60976"/>
                  <a:pt x="286549" y="95372"/>
                </a:cubicBezTo>
                <a:cubicBezTo>
                  <a:pt x="220403" y="129768"/>
                  <a:pt x="15351" y="308626"/>
                  <a:pt x="799" y="308097"/>
                </a:cubicBezTo>
                <a:cubicBezTo>
                  <a:pt x="-13753" y="307568"/>
                  <a:pt x="174895" y="114686"/>
                  <a:pt x="199237" y="92197"/>
                </a:cubicBezTo>
                <a:cubicBezTo>
                  <a:pt x="223579" y="69708"/>
                  <a:pt x="119332" y="174747"/>
                  <a:pt x="146849" y="173160"/>
                </a:cubicBezTo>
                <a:cubicBezTo>
                  <a:pt x="174366" y="171573"/>
                  <a:pt x="307451" y="108866"/>
                  <a:pt x="364337" y="82672"/>
                </a:cubicBezTo>
                <a:cubicBezTo>
                  <a:pt x="421223" y="56478"/>
                  <a:pt x="493718" y="-3053"/>
                  <a:pt x="499274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35B567DC-1B9B-474B-A89C-F75F616DC400}"/>
              </a:ext>
            </a:extLst>
          </p:cNvPr>
          <p:cNvSpPr/>
          <p:nvPr/>
        </p:nvSpPr>
        <p:spPr>
          <a:xfrm>
            <a:off x="4316153" y="4571967"/>
            <a:ext cx="83492" cy="169912"/>
          </a:xfrm>
          <a:custGeom>
            <a:avLst/>
            <a:gdLst>
              <a:gd name="connsiteX0" fmla="*/ 260 w 83492"/>
              <a:gd name="connsiteY0" fmla="*/ 33 h 169912"/>
              <a:gd name="connsiteX1" fmla="*/ 79635 w 83492"/>
              <a:gd name="connsiteY1" fmla="*/ 49246 h 169912"/>
              <a:gd name="connsiteX2" fmla="*/ 55822 w 83492"/>
              <a:gd name="connsiteY2" fmla="*/ 73058 h 169912"/>
              <a:gd name="connsiteX3" fmla="*/ 70110 w 83492"/>
              <a:gd name="connsiteY3" fmla="*/ 104808 h 169912"/>
              <a:gd name="connsiteX4" fmla="*/ 24072 w 83492"/>
              <a:gd name="connsiteY4" fmla="*/ 169896 h 169912"/>
              <a:gd name="connsiteX5" fmla="*/ 82810 w 83492"/>
              <a:gd name="connsiteY5" fmla="*/ 98458 h 169912"/>
              <a:gd name="connsiteX6" fmla="*/ 54235 w 83492"/>
              <a:gd name="connsiteY6" fmla="*/ 57183 h 169912"/>
              <a:gd name="connsiteX7" fmla="*/ 260 w 83492"/>
              <a:gd name="connsiteY7" fmla="*/ 33 h 1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92" h="169912">
                <a:moveTo>
                  <a:pt x="260" y="33"/>
                </a:moveTo>
                <a:cubicBezTo>
                  <a:pt x="4493" y="-1290"/>
                  <a:pt x="70375" y="37075"/>
                  <a:pt x="79635" y="49246"/>
                </a:cubicBezTo>
                <a:cubicBezTo>
                  <a:pt x="88895" y="61417"/>
                  <a:pt x="57410" y="63798"/>
                  <a:pt x="55822" y="73058"/>
                </a:cubicBezTo>
                <a:cubicBezTo>
                  <a:pt x="54235" y="82318"/>
                  <a:pt x="75402" y="88668"/>
                  <a:pt x="70110" y="104808"/>
                </a:cubicBezTo>
                <a:cubicBezTo>
                  <a:pt x="64818" y="120948"/>
                  <a:pt x="21955" y="170954"/>
                  <a:pt x="24072" y="169896"/>
                </a:cubicBezTo>
                <a:cubicBezTo>
                  <a:pt x="26189" y="168838"/>
                  <a:pt x="77783" y="117243"/>
                  <a:pt x="82810" y="98458"/>
                </a:cubicBezTo>
                <a:cubicBezTo>
                  <a:pt x="87837" y="79673"/>
                  <a:pt x="63760" y="69354"/>
                  <a:pt x="54235" y="57183"/>
                </a:cubicBezTo>
                <a:cubicBezTo>
                  <a:pt x="44710" y="45012"/>
                  <a:pt x="-3973" y="1356"/>
                  <a:pt x="26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085C91BF-6AEC-414B-A9A7-F980C7759053}"/>
              </a:ext>
            </a:extLst>
          </p:cNvPr>
          <p:cNvSpPr/>
          <p:nvPr/>
        </p:nvSpPr>
        <p:spPr>
          <a:xfrm>
            <a:off x="4197324" y="4633896"/>
            <a:ext cx="198887" cy="87330"/>
          </a:xfrm>
          <a:custGeom>
            <a:avLst/>
            <a:gdLst>
              <a:gd name="connsiteX0" fmla="*/ 26 w 198887"/>
              <a:gd name="connsiteY0" fmla="*/ 41292 h 87330"/>
              <a:gd name="connsiteX1" fmla="*/ 152426 w 198887"/>
              <a:gd name="connsiteY1" fmla="*/ 6367 h 87330"/>
              <a:gd name="connsiteX2" fmla="*/ 182589 w 198887"/>
              <a:gd name="connsiteY2" fmla="*/ 27004 h 87330"/>
              <a:gd name="connsiteX3" fmla="*/ 152426 w 198887"/>
              <a:gd name="connsiteY3" fmla="*/ 87329 h 87330"/>
              <a:gd name="connsiteX4" fmla="*/ 198464 w 198887"/>
              <a:gd name="connsiteY4" fmla="*/ 25417 h 87330"/>
              <a:gd name="connsiteX5" fmla="*/ 165126 w 198887"/>
              <a:gd name="connsiteY5" fmla="*/ 17 h 87330"/>
              <a:gd name="connsiteX6" fmla="*/ 26 w 198887"/>
              <a:gd name="connsiteY6" fmla="*/ 41292 h 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87" h="87330">
                <a:moveTo>
                  <a:pt x="26" y="41292"/>
                </a:moveTo>
                <a:cubicBezTo>
                  <a:pt x="-2091" y="42350"/>
                  <a:pt x="121999" y="8748"/>
                  <a:pt x="152426" y="6367"/>
                </a:cubicBezTo>
                <a:cubicBezTo>
                  <a:pt x="182853" y="3986"/>
                  <a:pt x="182589" y="13510"/>
                  <a:pt x="182589" y="27004"/>
                </a:cubicBezTo>
                <a:cubicBezTo>
                  <a:pt x="182589" y="40498"/>
                  <a:pt x="149780" y="87593"/>
                  <a:pt x="152426" y="87329"/>
                </a:cubicBezTo>
                <a:cubicBezTo>
                  <a:pt x="155072" y="87065"/>
                  <a:pt x="196347" y="39969"/>
                  <a:pt x="198464" y="25417"/>
                </a:cubicBezTo>
                <a:cubicBezTo>
                  <a:pt x="200581" y="10865"/>
                  <a:pt x="195553" y="-512"/>
                  <a:pt x="165126" y="17"/>
                </a:cubicBezTo>
                <a:cubicBezTo>
                  <a:pt x="134699" y="546"/>
                  <a:pt x="2143" y="40234"/>
                  <a:pt x="26" y="4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5DC43972-3965-4AC9-91C2-65A9C6827B82}"/>
              </a:ext>
            </a:extLst>
          </p:cNvPr>
          <p:cNvSpPr/>
          <p:nvPr/>
        </p:nvSpPr>
        <p:spPr>
          <a:xfrm>
            <a:off x="4310023" y="4546131"/>
            <a:ext cx="47993" cy="180238"/>
          </a:xfrm>
          <a:custGeom>
            <a:avLst/>
            <a:gdLst>
              <a:gd name="connsiteX0" fmla="*/ 31790 w 47993"/>
              <a:gd name="connsiteY0" fmla="*/ 469 h 180238"/>
              <a:gd name="connsiteX1" fmla="*/ 7977 w 47993"/>
              <a:gd name="connsiteY1" fmla="*/ 78257 h 180238"/>
              <a:gd name="connsiteX2" fmla="*/ 47665 w 47993"/>
              <a:gd name="connsiteY2" fmla="*/ 176682 h 180238"/>
              <a:gd name="connsiteX3" fmla="*/ 25440 w 47993"/>
              <a:gd name="connsiteY3" fmla="*/ 154457 h 180238"/>
              <a:gd name="connsiteX4" fmla="*/ 40 w 47993"/>
              <a:gd name="connsiteY4" fmla="*/ 114769 h 180238"/>
              <a:gd name="connsiteX5" fmla="*/ 31790 w 47993"/>
              <a:gd name="connsiteY5" fmla="*/ 469 h 18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93" h="180238">
                <a:moveTo>
                  <a:pt x="31790" y="469"/>
                </a:moveTo>
                <a:cubicBezTo>
                  <a:pt x="33113" y="-5616"/>
                  <a:pt x="5331" y="48888"/>
                  <a:pt x="7977" y="78257"/>
                </a:cubicBezTo>
                <a:cubicBezTo>
                  <a:pt x="10623" y="107626"/>
                  <a:pt x="44755" y="163982"/>
                  <a:pt x="47665" y="176682"/>
                </a:cubicBezTo>
                <a:cubicBezTo>
                  <a:pt x="50576" y="189382"/>
                  <a:pt x="33377" y="164776"/>
                  <a:pt x="25440" y="154457"/>
                </a:cubicBezTo>
                <a:cubicBezTo>
                  <a:pt x="17503" y="144138"/>
                  <a:pt x="1363" y="137259"/>
                  <a:pt x="40" y="114769"/>
                </a:cubicBezTo>
                <a:cubicBezTo>
                  <a:pt x="-1283" y="92279"/>
                  <a:pt x="30467" y="6554"/>
                  <a:pt x="31790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C9761E60-57DD-4584-8B4B-AC520DA04986}"/>
              </a:ext>
            </a:extLst>
          </p:cNvPr>
          <p:cNvSpPr/>
          <p:nvPr/>
        </p:nvSpPr>
        <p:spPr>
          <a:xfrm>
            <a:off x="4073497" y="4475080"/>
            <a:ext cx="309830" cy="120812"/>
          </a:xfrm>
          <a:custGeom>
            <a:avLst/>
            <a:gdLst>
              <a:gd name="connsiteX0" fmla="*/ 28 w 309830"/>
              <a:gd name="connsiteY0" fmla="*/ 83 h 120812"/>
              <a:gd name="connsiteX1" fmla="*/ 128616 w 309830"/>
              <a:gd name="connsiteY1" fmla="*/ 58820 h 120812"/>
              <a:gd name="connsiteX2" fmla="*/ 223866 w 309830"/>
              <a:gd name="connsiteY2" fmla="*/ 71520 h 120812"/>
              <a:gd name="connsiteX3" fmla="*/ 309591 w 309830"/>
              <a:gd name="connsiteY3" fmla="*/ 120733 h 120812"/>
              <a:gd name="connsiteX4" fmla="*/ 196878 w 309830"/>
              <a:gd name="connsiteY4" fmla="*/ 58820 h 120812"/>
              <a:gd name="connsiteX5" fmla="*/ 117503 w 309830"/>
              <a:gd name="connsiteY5" fmla="*/ 46120 h 120812"/>
              <a:gd name="connsiteX6" fmla="*/ 28 w 309830"/>
              <a:gd name="connsiteY6" fmla="*/ 83 h 12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830" h="120812">
                <a:moveTo>
                  <a:pt x="28" y="83"/>
                </a:moveTo>
                <a:cubicBezTo>
                  <a:pt x="1880" y="2200"/>
                  <a:pt x="91310" y="46914"/>
                  <a:pt x="128616" y="58820"/>
                </a:cubicBezTo>
                <a:cubicBezTo>
                  <a:pt x="165922" y="70726"/>
                  <a:pt x="193704" y="61201"/>
                  <a:pt x="223866" y="71520"/>
                </a:cubicBezTo>
                <a:cubicBezTo>
                  <a:pt x="254028" y="81839"/>
                  <a:pt x="314089" y="122850"/>
                  <a:pt x="309591" y="120733"/>
                </a:cubicBezTo>
                <a:cubicBezTo>
                  <a:pt x="305093" y="118616"/>
                  <a:pt x="228893" y="71255"/>
                  <a:pt x="196878" y="58820"/>
                </a:cubicBezTo>
                <a:cubicBezTo>
                  <a:pt x="164863" y="46385"/>
                  <a:pt x="147930" y="55380"/>
                  <a:pt x="117503" y="46120"/>
                </a:cubicBezTo>
                <a:cubicBezTo>
                  <a:pt x="87076" y="36860"/>
                  <a:pt x="-1824" y="-2034"/>
                  <a:pt x="2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09A3ED2-C46C-411B-9F99-FD4851267011}"/>
              </a:ext>
            </a:extLst>
          </p:cNvPr>
          <p:cNvSpPr/>
          <p:nvPr/>
        </p:nvSpPr>
        <p:spPr>
          <a:xfrm>
            <a:off x="3435271" y="4860871"/>
            <a:ext cx="466960" cy="373257"/>
          </a:xfrm>
          <a:custGeom>
            <a:avLst/>
            <a:gdLst>
              <a:gd name="connsiteX0" fmla="*/ 466804 w 466960"/>
              <a:gd name="connsiteY0" fmla="*/ 54 h 373257"/>
              <a:gd name="connsiteX1" fmla="*/ 296942 w 466960"/>
              <a:gd name="connsiteY1" fmla="*/ 60379 h 373257"/>
              <a:gd name="connsiteX2" fmla="*/ 79 w 466960"/>
              <a:gd name="connsiteY2" fmla="*/ 373117 h 373257"/>
              <a:gd name="connsiteX3" fmla="*/ 266779 w 466960"/>
              <a:gd name="connsiteY3" fmla="*/ 101654 h 373257"/>
              <a:gd name="connsiteX4" fmla="*/ 220742 w 466960"/>
              <a:gd name="connsiteY4" fmla="*/ 193729 h 373257"/>
              <a:gd name="connsiteX5" fmla="*/ 325517 w 466960"/>
              <a:gd name="connsiteY5" fmla="*/ 52442 h 373257"/>
              <a:gd name="connsiteX6" fmla="*/ 466804 w 466960"/>
              <a:gd name="connsiteY6" fmla="*/ 54 h 3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960" h="373257">
                <a:moveTo>
                  <a:pt x="466804" y="54"/>
                </a:moveTo>
                <a:cubicBezTo>
                  <a:pt x="462042" y="1377"/>
                  <a:pt x="374729" y="-1798"/>
                  <a:pt x="296942" y="60379"/>
                </a:cubicBezTo>
                <a:cubicBezTo>
                  <a:pt x="219154" y="122556"/>
                  <a:pt x="5106" y="366238"/>
                  <a:pt x="79" y="373117"/>
                </a:cubicBezTo>
                <a:cubicBezTo>
                  <a:pt x="-4948" y="379996"/>
                  <a:pt x="230002" y="131552"/>
                  <a:pt x="266779" y="101654"/>
                </a:cubicBezTo>
                <a:cubicBezTo>
                  <a:pt x="303556" y="71756"/>
                  <a:pt x="210952" y="201931"/>
                  <a:pt x="220742" y="193729"/>
                </a:cubicBezTo>
                <a:cubicBezTo>
                  <a:pt x="230532" y="185527"/>
                  <a:pt x="284771" y="83134"/>
                  <a:pt x="325517" y="52442"/>
                </a:cubicBezTo>
                <a:cubicBezTo>
                  <a:pt x="366263" y="21750"/>
                  <a:pt x="471566" y="-1269"/>
                  <a:pt x="46680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405246ED-0359-4751-9114-9A0763904F8E}"/>
              </a:ext>
            </a:extLst>
          </p:cNvPr>
          <p:cNvSpPr/>
          <p:nvPr/>
        </p:nvSpPr>
        <p:spPr>
          <a:xfrm>
            <a:off x="3272127" y="5250707"/>
            <a:ext cx="178622" cy="335243"/>
          </a:xfrm>
          <a:custGeom>
            <a:avLst/>
            <a:gdLst>
              <a:gd name="connsiteX0" fmla="*/ 177511 w 178622"/>
              <a:gd name="connsiteY0" fmla="*/ 2331 h 335243"/>
              <a:gd name="connsiteX1" fmla="*/ 26698 w 178622"/>
              <a:gd name="connsiteY1" fmla="*/ 243631 h 335243"/>
              <a:gd name="connsiteX2" fmla="*/ 6061 w 178622"/>
              <a:gd name="connsiteY2" fmla="*/ 329356 h 335243"/>
              <a:gd name="connsiteX3" fmla="*/ 94961 w 178622"/>
              <a:gd name="connsiteY3" fmla="*/ 97581 h 335243"/>
              <a:gd name="connsiteX4" fmla="*/ 94961 w 178622"/>
              <a:gd name="connsiteY4" fmla="*/ 119806 h 335243"/>
              <a:gd name="connsiteX5" fmla="*/ 177511 w 178622"/>
              <a:gd name="connsiteY5" fmla="*/ 2331 h 3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2" h="335243">
                <a:moveTo>
                  <a:pt x="177511" y="2331"/>
                </a:moveTo>
                <a:cubicBezTo>
                  <a:pt x="166134" y="22969"/>
                  <a:pt x="55273" y="189127"/>
                  <a:pt x="26698" y="243631"/>
                </a:cubicBezTo>
                <a:cubicBezTo>
                  <a:pt x="-1877" y="298135"/>
                  <a:pt x="-5316" y="353698"/>
                  <a:pt x="6061" y="329356"/>
                </a:cubicBezTo>
                <a:cubicBezTo>
                  <a:pt x="17438" y="305014"/>
                  <a:pt x="80144" y="132506"/>
                  <a:pt x="94961" y="97581"/>
                </a:cubicBezTo>
                <a:cubicBezTo>
                  <a:pt x="109778" y="62656"/>
                  <a:pt x="80409" y="135152"/>
                  <a:pt x="94961" y="119806"/>
                </a:cubicBezTo>
                <a:cubicBezTo>
                  <a:pt x="109513" y="104460"/>
                  <a:pt x="188888" y="-18307"/>
                  <a:pt x="177511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A3AE27A7-5816-4F93-994B-F060078CD20E}"/>
              </a:ext>
            </a:extLst>
          </p:cNvPr>
          <p:cNvSpPr/>
          <p:nvPr/>
        </p:nvSpPr>
        <p:spPr>
          <a:xfrm>
            <a:off x="3262255" y="4992384"/>
            <a:ext cx="517689" cy="633304"/>
          </a:xfrm>
          <a:custGeom>
            <a:avLst/>
            <a:gdLst>
              <a:gd name="connsiteX0" fmla="*/ 517583 w 517689"/>
              <a:gd name="connsiteY0" fmla="*/ 304 h 633304"/>
              <a:gd name="connsiteX1" fmla="*/ 235008 w 517689"/>
              <a:gd name="connsiteY1" fmla="*/ 247954 h 633304"/>
              <a:gd name="connsiteX2" fmla="*/ 327083 w 517689"/>
              <a:gd name="connsiteY2" fmla="*/ 166991 h 633304"/>
              <a:gd name="connsiteX3" fmla="*/ 158808 w 517689"/>
              <a:gd name="connsiteY3" fmla="*/ 406704 h 633304"/>
              <a:gd name="connsiteX4" fmla="*/ 241358 w 517689"/>
              <a:gd name="connsiteY4" fmla="*/ 279704 h 633304"/>
              <a:gd name="connsiteX5" fmla="*/ 165158 w 517689"/>
              <a:gd name="connsiteY5" fmla="*/ 390829 h 633304"/>
              <a:gd name="connsiteX6" fmla="*/ 95308 w 517689"/>
              <a:gd name="connsiteY6" fmla="*/ 498779 h 633304"/>
              <a:gd name="connsiteX7" fmla="*/ 79433 w 517689"/>
              <a:gd name="connsiteY7" fmla="*/ 632129 h 633304"/>
              <a:gd name="connsiteX8" fmla="*/ 58 w 517689"/>
              <a:gd name="connsiteY8" fmla="*/ 565454 h 633304"/>
              <a:gd name="connsiteX9" fmla="*/ 66733 w 517689"/>
              <a:gd name="connsiteY9" fmla="*/ 592441 h 633304"/>
              <a:gd name="connsiteX10" fmla="*/ 76258 w 517689"/>
              <a:gd name="connsiteY10" fmla="*/ 517829 h 633304"/>
              <a:gd name="connsiteX11" fmla="*/ 198495 w 517689"/>
              <a:gd name="connsiteY11" fmla="*/ 306691 h 633304"/>
              <a:gd name="connsiteX12" fmla="*/ 517583 w 517689"/>
              <a:gd name="connsiteY12" fmla="*/ 304 h 6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89" h="633304">
                <a:moveTo>
                  <a:pt x="517583" y="304"/>
                </a:moveTo>
                <a:cubicBezTo>
                  <a:pt x="523668" y="-9485"/>
                  <a:pt x="266758" y="220173"/>
                  <a:pt x="235008" y="247954"/>
                </a:cubicBezTo>
                <a:cubicBezTo>
                  <a:pt x="203258" y="275735"/>
                  <a:pt x="339783" y="140533"/>
                  <a:pt x="327083" y="166991"/>
                </a:cubicBezTo>
                <a:cubicBezTo>
                  <a:pt x="314383" y="193449"/>
                  <a:pt x="173095" y="387919"/>
                  <a:pt x="158808" y="406704"/>
                </a:cubicBezTo>
                <a:cubicBezTo>
                  <a:pt x="144521" y="425489"/>
                  <a:pt x="240300" y="282350"/>
                  <a:pt x="241358" y="279704"/>
                </a:cubicBezTo>
                <a:cubicBezTo>
                  <a:pt x="242416" y="277058"/>
                  <a:pt x="189500" y="354317"/>
                  <a:pt x="165158" y="390829"/>
                </a:cubicBezTo>
                <a:cubicBezTo>
                  <a:pt x="140816" y="427342"/>
                  <a:pt x="109595" y="458562"/>
                  <a:pt x="95308" y="498779"/>
                </a:cubicBezTo>
                <a:cubicBezTo>
                  <a:pt x="81021" y="538996"/>
                  <a:pt x="95308" y="621017"/>
                  <a:pt x="79433" y="632129"/>
                </a:cubicBezTo>
                <a:cubicBezTo>
                  <a:pt x="63558" y="643242"/>
                  <a:pt x="2175" y="572069"/>
                  <a:pt x="58" y="565454"/>
                </a:cubicBezTo>
                <a:cubicBezTo>
                  <a:pt x="-2059" y="558839"/>
                  <a:pt x="54033" y="600378"/>
                  <a:pt x="66733" y="592441"/>
                </a:cubicBezTo>
                <a:cubicBezTo>
                  <a:pt x="79433" y="584504"/>
                  <a:pt x="54298" y="565454"/>
                  <a:pt x="76258" y="517829"/>
                </a:cubicBezTo>
                <a:cubicBezTo>
                  <a:pt x="98218" y="470204"/>
                  <a:pt x="125735" y="391622"/>
                  <a:pt x="198495" y="306691"/>
                </a:cubicBezTo>
                <a:cubicBezTo>
                  <a:pt x="271255" y="221760"/>
                  <a:pt x="511498" y="10093"/>
                  <a:pt x="517583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D6CD7894-A4F7-46B4-BDD8-115D5237B978}"/>
              </a:ext>
            </a:extLst>
          </p:cNvPr>
          <p:cNvSpPr/>
          <p:nvPr/>
        </p:nvSpPr>
        <p:spPr>
          <a:xfrm>
            <a:off x="3762256" y="4730520"/>
            <a:ext cx="352028" cy="286360"/>
          </a:xfrm>
          <a:custGeom>
            <a:avLst/>
            <a:gdLst>
              <a:gd name="connsiteX0" fmla="*/ 349369 w 352028"/>
              <a:gd name="connsiteY0" fmla="*/ 3405 h 286360"/>
              <a:gd name="connsiteX1" fmla="*/ 93782 w 352028"/>
              <a:gd name="connsiteY1" fmla="*/ 184380 h 286360"/>
              <a:gd name="connsiteX2" fmla="*/ 182682 w 352028"/>
              <a:gd name="connsiteY2" fmla="*/ 133580 h 286360"/>
              <a:gd name="connsiteX3" fmla="*/ 119 w 352028"/>
              <a:gd name="connsiteY3" fmla="*/ 285980 h 286360"/>
              <a:gd name="connsiteX4" fmla="*/ 214432 w 352028"/>
              <a:gd name="connsiteY4" fmla="*/ 81193 h 286360"/>
              <a:gd name="connsiteX5" fmla="*/ 349369 w 352028"/>
              <a:gd name="connsiteY5" fmla="*/ 3405 h 2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28" h="286360">
                <a:moveTo>
                  <a:pt x="349369" y="3405"/>
                </a:moveTo>
                <a:cubicBezTo>
                  <a:pt x="329261" y="20603"/>
                  <a:pt x="121563" y="162684"/>
                  <a:pt x="93782" y="184380"/>
                </a:cubicBezTo>
                <a:cubicBezTo>
                  <a:pt x="66001" y="206076"/>
                  <a:pt x="198292" y="116647"/>
                  <a:pt x="182682" y="133580"/>
                </a:cubicBezTo>
                <a:cubicBezTo>
                  <a:pt x="167071" y="150513"/>
                  <a:pt x="-5172" y="294711"/>
                  <a:pt x="119" y="285980"/>
                </a:cubicBezTo>
                <a:cubicBezTo>
                  <a:pt x="5410" y="277249"/>
                  <a:pt x="158076" y="124849"/>
                  <a:pt x="214432" y="81193"/>
                </a:cubicBezTo>
                <a:cubicBezTo>
                  <a:pt x="270788" y="37537"/>
                  <a:pt x="369477" y="-13793"/>
                  <a:pt x="349369" y="3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87A9ED26-31C4-4748-BF13-494538117B2D}"/>
              </a:ext>
            </a:extLst>
          </p:cNvPr>
          <p:cNvSpPr/>
          <p:nvPr/>
        </p:nvSpPr>
        <p:spPr>
          <a:xfrm>
            <a:off x="3363910" y="5132351"/>
            <a:ext cx="314072" cy="493859"/>
          </a:xfrm>
          <a:custGeom>
            <a:avLst/>
            <a:gdLst>
              <a:gd name="connsiteX0" fmla="*/ 57153 w 314072"/>
              <a:gd name="connsiteY0" fmla="*/ 330237 h 493859"/>
              <a:gd name="connsiteX1" fmla="*/ 285753 w 314072"/>
              <a:gd name="connsiteY1" fmla="*/ 34962 h 493859"/>
              <a:gd name="connsiteX2" fmla="*/ 212728 w 314072"/>
              <a:gd name="connsiteY2" fmla="*/ 131799 h 493859"/>
              <a:gd name="connsiteX3" fmla="*/ 165103 w 314072"/>
              <a:gd name="connsiteY3" fmla="*/ 282612 h 493859"/>
              <a:gd name="connsiteX4" fmla="*/ 157165 w 314072"/>
              <a:gd name="connsiteY4" fmla="*/ 352462 h 493859"/>
              <a:gd name="connsiteX5" fmla="*/ 128590 w 314072"/>
              <a:gd name="connsiteY5" fmla="*/ 355637 h 493859"/>
              <a:gd name="connsiteX6" fmla="*/ 84140 w 314072"/>
              <a:gd name="connsiteY6" fmla="*/ 408024 h 493859"/>
              <a:gd name="connsiteX7" fmla="*/ 3 w 314072"/>
              <a:gd name="connsiteY7" fmla="*/ 493749 h 493859"/>
              <a:gd name="connsiteX8" fmla="*/ 87315 w 314072"/>
              <a:gd name="connsiteY8" fmla="*/ 388974 h 493859"/>
              <a:gd name="connsiteX9" fmla="*/ 241303 w 314072"/>
              <a:gd name="connsiteY9" fmla="*/ 149262 h 493859"/>
              <a:gd name="connsiteX10" fmla="*/ 312740 w 314072"/>
              <a:gd name="connsiteY10" fmla="*/ 37 h 493859"/>
              <a:gd name="connsiteX11" fmla="*/ 184153 w 314072"/>
              <a:gd name="connsiteY11" fmla="*/ 136562 h 493859"/>
              <a:gd name="connsiteX12" fmla="*/ 57153 w 314072"/>
              <a:gd name="connsiteY12" fmla="*/ 330237 h 49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072" h="493859">
                <a:moveTo>
                  <a:pt x="57153" y="330237"/>
                </a:moveTo>
                <a:cubicBezTo>
                  <a:pt x="74086" y="313304"/>
                  <a:pt x="259824" y="68035"/>
                  <a:pt x="285753" y="34962"/>
                </a:cubicBezTo>
                <a:cubicBezTo>
                  <a:pt x="311682" y="1889"/>
                  <a:pt x="232836" y="90524"/>
                  <a:pt x="212728" y="131799"/>
                </a:cubicBezTo>
                <a:cubicBezTo>
                  <a:pt x="192620" y="173074"/>
                  <a:pt x="174363" y="245835"/>
                  <a:pt x="165103" y="282612"/>
                </a:cubicBezTo>
                <a:cubicBezTo>
                  <a:pt x="155843" y="319389"/>
                  <a:pt x="163251" y="340291"/>
                  <a:pt x="157165" y="352462"/>
                </a:cubicBezTo>
                <a:cubicBezTo>
                  <a:pt x="151080" y="364633"/>
                  <a:pt x="140761" y="346377"/>
                  <a:pt x="128590" y="355637"/>
                </a:cubicBezTo>
                <a:cubicBezTo>
                  <a:pt x="116419" y="364897"/>
                  <a:pt x="105571" y="385005"/>
                  <a:pt x="84140" y="408024"/>
                </a:cubicBezTo>
                <a:cubicBezTo>
                  <a:pt x="62709" y="431043"/>
                  <a:pt x="-526" y="496924"/>
                  <a:pt x="3" y="493749"/>
                </a:cubicBezTo>
                <a:cubicBezTo>
                  <a:pt x="532" y="490574"/>
                  <a:pt x="47098" y="446389"/>
                  <a:pt x="87315" y="388974"/>
                </a:cubicBezTo>
                <a:cubicBezTo>
                  <a:pt x="127532" y="331560"/>
                  <a:pt x="203732" y="214085"/>
                  <a:pt x="241303" y="149262"/>
                </a:cubicBezTo>
                <a:cubicBezTo>
                  <a:pt x="278874" y="84439"/>
                  <a:pt x="322265" y="2154"/>
                  <a:pt x="312740" y="37"/>
                </a:cubicBezTo>
                <a:cubicBezTo>
                  <a:pt x="303215" y="-2080"/>
                  <a:pt x="221724" y="85497"/>
                  <a:pt x="184153" y="136562"/>
                </a:cubicBezTo>
                <a:cubicBezTo>
                  <a:pt x="146582" y="187627"/>
                  <a:pt x="40220" y="347170"/>
                  <a:pt x="57153" y="33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427BAA8A-9A61-4E32-B403-4965219479A4}"/>
              </a:ext>
            </a:extLst>
          </p:cNvPr>
          <p:cNvSpPr/>
          <p:nvPr/>
        </p:nvSpPr>
        <p:spPr>
          <a:xfrm>
            <a:off x="3831859" y="4890657"/>
            <a:ext cx="267516" cy="176660"/>
          </a:xfrm>
          <a:custGeom>
            <a:avLst/>
            <a:gdLst>
              <a:gd name="connsiteX0" fmla="*/ 3541 w 267516"/>
              <a:gd name="connsiteY0" fmla="*/ 141718 h 176660"/>
              <a:gd name="connsiteX1" fmla="*/ 130541 w 267516"/>
              <a:gd name="connsiteY1" fmla="*/ 13131 h 176660"/>
              <a:gd name="connsiteX2" fmla="*/ 143241 w 267516"/>
              <a:gd name="connsiteY2" fmla="*/ 35356 h 176660"/>
              <a:gd name="connsiteX3" fmla="*/ 192454 w 267516"/>
              <a:gd name="connsiteY3" fmla="*/ 94093 h 176660"/>
              <a:gd name="connsiteX4" fmla="*/ 267066 w 267516"/>
              <a:gd name="connsiteY4" fmla="*/ 176643 h 176660"/>
              <a:gd name="connsiteX5" fmla="*/ 219441 w 267516"/>
              <a:gd name="connsiteY5" fmla="*/ 100443 h 176660"/>
              <a:gd name="connsiteX6" fmla="*/ 135304 w 267516"/>
              <a:gd name="connsiteY6" fmla="*/ 431 h 176660"/>
              <a:gd name="connsiteX7" fmla="*/ 44816 w 267516"/>
              <a:gd name="connsiteY7" fmla="*/ 67106 h 176660"/>
              <a:gd name="connsiteX8" fmla="*/ 3541 w 267516"/>
              <a:gd name="connsiteY8" fmla="*/ 141718 h 1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516" h="176660">
                <a:moveTo>
                  <a:pt x="3541" y="141718"/>
                </a:moveTo>
                <a:cubicBezTo>
                  <a:pt x="17828" y="132722"/>
                  <a:pt x="107258" y="30858"/>
                  <a:pt x="130541" y="13131"/>
                </a:cubicBezTo>
                <a:cubicBezTo>
                  <a:pt x="153824" y="-4596"/>
                  <a:pt x="132922" y="21862"/>
                  <a:pt x="143241" y="35356"/>
                </a:cubicBezTo>
                <a:cubicBezTo>
                  <a:pt x="153560" y="48850"/>
                  <a:pt x="171817" y="70545"/>
                  <a:pt x="192454" y="94093"/>
                </a:cubicBezTo>
                <a:cubicBezTo>
                  <a:pt x="213091" y="117641"/>
                  <a:pt x="262568" y="175585"/>
                  <a:pt x="267066" y="176643"/>
                </a:cubicBezTo>
                <a:cubicBezTo>
                  <a:pt x="271564" y="177701"/>
                  <a:pt x="241401" y="129812"/>
                  <a:pt x="219441" y="100443"/>
                </a:cubicBezTo>
                <a:cubicBezTo>
                  <a:pt x="197481" y="71074"/>
                  <a:pt x="164408" y="5987"/>
                  <a:pt x="135304" y="431"/>
                </a:cubicBezTo>
                <a:cubicBezTo>
                  <a:pt x="106200" y="-5125"/>
                  <a:pt x="68364" y="44352"/>
                  <a:pt x="44816" y="67106"/>
                </a:cubicBezTo>
                <a:cubicBezTo>
                  <a:pt x="21268" y="89860"/>
                  <a:pt x="-10746" y="150714"/>
                  <a:pt x="3541" y="14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0A23EF0-9902-4FB9-B5BD-465C163115C1}"/>
              </a:ext>
            </a:extLst>
          </p:cNvPr>
          <p:cNvSpPr/>
          <p:nvPr/>
        </p:nvSpPr>
        <p:spPr>
          <a:xfrm>
            <a:off x="3975092" y="4874685"/>
            <a:ext cx="443673" cy="83122"/>
          </a:xfrm>
          <a:custGeom>
            <a:avLst/>
            <a:gdLst>
              <a:gd name="connsiteX0" fmla="*/ 8 w 443673"/>
              <a:gd name="connsiteY0" fmla="*/ 528 h 83122"/>
              <a:gd name="connsiteX1" fmla="*/ 84146 w 443673"/>
              <a:gd name="connsiteY1" fmla="*/ 32278 h 83122"/>
              <a:gd name="connsiteX2" fmla="*/ 117483 w 443673"/>
              <a:gd name="connsiteY2" fmla="*/ 65615 h 83122"/>
              <a:gd name="connsiteX3" fmla="*/ 438158 w 443673"/>
              <a:gd name="connsiteY3" fmla="*/ 83078 h 83122"/>
              <a:gd name="connsiteX4" fmla="*/ 309571 w 443673"/>
              <a:gd name="connsiteY4" fmla="*/ 70378 h 83122"/>
              <a:gd name="connsiteX5" fmla="*/ 169871 w 443673"/>
              <a:gd name="connsiteY5" fmla="*/ 62440 h 83122"/>
              <a:gd name="connsiteX6" fmla="*/ 79383 w 443673"/>
              <a:gd name="connsiteY6" fmla="*/ 59265 h 83122"/>
              <a:gd name="connsiteX7" fmla="*/ 8 w 443673"/>
              <a:gd name="connsiteY7" fmla="*/ 528 h 8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73" h="83122">
                <a:moveTo>
                  <a:pt x="8" y="528"/>
                </a:moveTo>
                <a:cubicBezTo>
                  <a:pt x="802" y="-3970"/>
                  <a:pt x="64567" y="21430"/>
                  <a:pt x="84146" y="32278"/>
                </a:cubicBezTo>
                <a:cubicBezTo>
                  <a:pt x="103725" y="43126"/>
                  <a:pt x="58481" y="57148"/>
                  <a:pt x="117483" y="65615"/>
                </a:cubicBezTo>
                <a:cubicBezTo>
                  <a:pt x="176485" y="74082"/>
                  <a:pt x="406143" y="82284"/>
                  <a:pt x="438158" y="83078"/>
                </a:cubicBezTo>
                <a:cubicBezTo>
                  <a:pt x="470173" y="83872"/>
                  <a:pt x="354285" y="73818"/>
                  <a:pt x="309571" y="70378"/>
                </a:cubicBezTo>
                <a:cubicBezTo>
                  <a:pt x="264857" y="66938"/>
                  <a:pt x="208236" y="64292"/>
                  <a:pt x="169871" y="62440"/>
                </a:cubicBezTo>
                <a:cubicBezTo>
                  <a:pt x="131506" y="60588"/>
                  <a:pt x="103725" y="68261"/>
                  <a:pt x="79383" y="59265"/>
                </a:cubicBezTo>
                <a:cubicBezTo>
                  <a:pt x="55041" y="50269"/>
                  <a:pt x="-786" y="5026"/>
                  <a:pt x="8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8C3D2CD3-0B7F-446A-BD8F-11E4B7FCF894}"/>
              </a:ext>
            </a:extLst>
          </p:cNvPr>
          <p:cNvSpPr/>
          <p:nvPr/>
        </p:nvSpPr>
        <p:spPr>
          <a:xfrm>
            <a:off x="3973206" y="4717428"/>
            <a:ext cx="212587" cy="156197"/>
          </a:xfrm>
          <a:custGeom>
            <a:avLst/>
            <a:gdLst>
              <a:gd name="connsiteX0" fmla="*/ 307 w 212587"/>
              <a:gd name="connsiteY0" fmla="*/ 156197 h 156197"/>
              <a:gd name="connsiteX1" fmla="*/ 81269 w 212587"/>
              <a:gd name="connsiteY1" fmla="*/ 114922 h 156197"/>
              <a:gd name="connsiteX2" fmla="*/ 205094 w 212587"/>
              <a:gd name="connsiteY2" fmla="*/ 2210 h 156197"/>
              <a:gd name="connsiteX3" fmla="*/ 193982 w 212587"/>
              <a:gd name="connsiteY3" fmla="*/ 45072 h 156197"/>
              <a:gd name="connsiteX4" fmla="*/ 154294 w 212587"/>
              <a:gd name="connsiteY4" fmla="*/ 105397 h 156197"/>
              <a:gd name="connsiteX5" fmla="*/ 160644 w 212587"/>
              <a:gd name="connsiteY5" fmla="*/ 102222 h 156197"/>
              <a:gd name="connsiteX6" fmla="*/ 200332 w 212587"/>
              <a:gd name="connsiteY6" fmla="*/ 40310 h 156197"/>
              <a:gd name="connsiteX7" fmla="*/ 109844 w 212587"/>
              <a:gd name="connsiteY7" fmla="*/ 114922 h 156197"/>
              <a:gd name="connsiteX8" fmla="*/ 307 w 212587"/>
              <a:gd name="connsiteY8" fmla="*/ 156197 h 15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87" h="156197">
                <a:moveTo>
                  <a:pt x="307" y="156197"/>
                </a:moveTo>
                <a:cubicBezTo>
                  <a:pt x="-4455" y="156197"/>
                  <a:pt x="47138" y="140586"/>
                  <a:pt x="81269" y="114922"/>
                </a:cubicBezTo>
                <a:cubicBezTo>
                  <a:pt x="115400" y="89257"/>
                  <a:pt x="186309" y="13852"/>
                  <a:pt x="205094" y="2210"/>
                </a:cubicBezTo>
                <a:cubicBezTo>
                  <a:pt x="223879" y="-9432"/>
                  <a:pt x="202449" y="27874"/>
                  <a:pt x="193982" y="45072"/>
                </a:cubicBezTo>
                <a:cubicBezTo>
                  <a:pt x="185515" y="62270"/>
                  <a:pt x="159850" y="95872"/>
                  <a:pt x="154294" y="105397"/>
                </a:cubicBezTo>
                <a:cubicBezTo>
                  <a:pt x="148738" y="114922"/>
                  <a:pt x="152971" y="113070"/>
                  <a:pt x="160644" y="102222"/>
                </a:cubicBezTo>
                <a:cubicBezTo>
                  <a:pt x="168317" y="91374"/>
                  <a:pt x="208799" y="38193"/>
                  <a:pt x="200332" y="40310"/>
                </a:cubicBezTo>
                <a:cubicBezTo>
                  <a:pt x="191865" y="42427"/>
                  <a:pt x="139742" y="95872"/>
                  <a:pt x="109844" y="114922"/>
                </a:cubicBezTo>
                <a:cubicBezTo>
                  <a:pt x="79946" y="133972"/>
                  <a:pt x="5069" y="156197"/>
                  <a:pt x="307" y="15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DD31468-954A-4C6A-BF5A-52CE1525E4A8}"/>
              </a:ext>
            </a:extLst>
          </p:cNvPr>
          <p:cNvSpPr/>
          <p:nvPr/>
        </p:nvSpPr>
        <p:spPr>
          <a:xfrm>
            <a:off x="3910175" y="4663895"/>
            <a:ext cx="326284" cy="237715"/>
          </a:xfrm>
          <a:custGeom>
            <a:avLst/>
            <a:gdLst>
              <a:gd name="connsiteX0" fmla="*/ 9363 w 326284"/>
              <a:gd name="connsiteY0" fmla="*/ 230368 h 237715"/>
              <a:gd name="connsiteX1" fmla="*/ 241138 w 326284"/>
              <a:gd name="connsiteY1" fmla="*/ 49393 h 237715"/>
              <a:gd name="connsiteX2" fmla="*/ 323688 w 326284"/>
              <a:gd name="connsiteY2" fmla="*/ 180 h 237715"/>
              <a:gd name="connsiteX3" fmla="*/ 304638 w 326284"/>
              <a:gd name="connsiteY3" fmla="*/ 35105 h 237715"/>
              <a:gd name="connsiteX4" fmla="*/ 295113 w 326284"/>
              <a:gd name="connsiteY4" fmla="*/ 93843 h 237715"/>
              <a:gd name="connsiteX5" fmla="*/ 272888 w 326284"/>
              <a:gd name="connsiteY5" fmla="*/ 152580 h 237715"/>
              <a:gd name="connsiteX6" fmla="*/ 293525 w 326284"/>
              <a:gd name="connsiteY6" fmla="*/ 41455 h 237715"/>
              <a:gd name="connsiteX7" fmla="*/ 215738 w 326284"/>
              <a:gd name="connsiteY7" fmla="*/ 92255 h 237715"/>
              <a:gd name="connsiteX8" fmla="*/ 157000 w 326284"/>
              <a:gd name="connsiteY8" fmla="*/ 131943 h 237715"/>
              <a:gd name="connsiteX9" fmla="*/ 56988 w 326284"/>
              <a:gd name="connsiteY9" fmla="*/ 197030 h 237715"/>
              <a:gd name="connsiteX10" fmla="*/ 9363 w 326284"/>
              <a:gd name="connsiteY10" fmla="*/ 230368 h 2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284" h="237715">
                <a:moveTo>
                  <a:pt x="9363" y="230368"/>
                </a:moveTo>
                <a:cubicBezTo>
                  <a:pt x="40055" y="205762"/>
                  <a:pt x="188751" y="87758"/>
                  <a:pt x="241138" y="49393"/>
                </a:cubicBezTo>
                <a:cubicBezTo>
                  <a:pt x="293526" y="11028"/>
                  <a:pt x="313105" y="2561"/>
                  <a:pt x="323688" y="180"/>
                </a:cubicBezTo>
                <a:cubicBezTo>
                  <a:pt x="334271" y="-2201"/>
                  <a:pt x="309400" y="19495"/>
                  <a:pt x="304638" y="35105"/>
                </a:cubicBezTo>
                <a:cubicBezTo>
                  <a:pt x="299876" y="50715"/>
                  <a:pt x="300405" y="74264"/>
                  <a:pt x="295113" y="93843"/>
                </a:cubicBezTo>
                <a:cubicBezTo>
                  <a:pt x="289821" y="113422"/>
                  <a:pt x="273153" y="161311"/>
                  <a:pt x="272888" y="152580"/>
                </a:cubicBezTo>
                <a:cubicBezTo>
                  <a:pt x="272623" y="143849"/>
                  <a:pt x="303050" y="51509"/>
                  <a:pt x="293525" y="41455"/>
                </a:cubicBezTo>
                <a:cubicBezTo>
                  <a:pt x="284000" y="31401"/>
                  <a:pt x="215738" y="92255"/>
                  <a:pt x="215738" y="92255"/>
                </a:cubicBezTo>
                <a:cubicBezTo>
                  <a:pt x="192984" y="107336"/>
                  <a:pt x="157000" y="131943"/>
                  <a:pt x="157000" y="131943"/>
                </a:cubicBezTo>
                <a:cubicBezTo>
                  <a:pt x="130542" y="149406"/>
                  <a:pt x="82917" y="183007"/>
                  <a:pt x="56988" y="197030"/>
                </a:cubicBezTo>
                <a:cubicBezTo>
                  <a:pt x="31059" y="211053"/>
                  <a:pt x="-21329" y="254974"/>
                  <a:pt x="9363" y="230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F989BC0-0F23-4397-9143-255D7BF183E1}"/>
              </a:ext>
            </a:extLst>
          </p:cNvPr>
          <p:cNvSpPr/>
          <p:nvPr/>
        </p:nvSpPr>
        <p:spPr>
          <a:xfrm>
            <a:off x="3520895" y="4982296"/>
            <a:ext cx="419212" cy="589621"/>
          </a:xfrm>
          <a:custGeom>
            <a:avLst/>
            <a:gdLst>
              <a:gd name="connsiteX0" fmla="*/ 1768 w 419212"/>
              <a:gd name="connsiteY0" fmla="*/ 588242 h 589621"/>
              <a:gd name="connsiteX1" fmla="*/ 71618 w 419212"/>
              <a:gd name="connsiteY1" fmla="*/ 399329 h 589621"/>
              <a:gd name="connsiteX2" fmla="*/ 252593 w 419212"/>
              <a:gd name="connsiteY2" fmla="*/ 58017 h 589621"/>
              <a:gd name="connsiteX3" fmla="*/ 227193 w 419212"/>
              <a:gd name="connsiteY3" fmla="*/ 169142 h 589621"/>
              <a:gd name="connsiteX4" fmla="*/ 257355 w 419212"/>
              <a:gd name="connsiteY4" fmla="*/ 65954 h 589621"/>
              <a:gd name="connsiteX5" fmla="*/ 354193 w 419212"/>
              <a:gd name="connsiteY5" fmla="*/ 54842 h 589621"/>
              <a:gd name="connsiteX6" fmla="*/ 271643 w 419212"/>
              <a:gd name="connsiteY6" fmla="*/ 31029 h 589621"/>
              <a:gd name="connsiteX7" fmla="*/ 417693 w 419212"/>
              <a:gd name="connsiteY7" fmla="*/ 42142 h 589621"/>
              <a:gd name="connsiteX8" fmla="*/ 346255 w 419212"/>
              <a:gd name="connsiteY8" fmla="*/ 5629 h 589621"/>
              <a:gd name="connsiteX9" fmla="*/ 319268 w 419212"/>
              <a:gd name="connsiteY9" fmla="*/ 4042 h 589621"/>
              <a:gd name="connsiteX10" fmla="*/ 295455 w 419212"/>
              <a:gd name="connsiteY10" fmla="*/ 43729 h 589621"/>
              <a:gd name="connsiteX11" fmla="*/ 260530 w 419212"/>
              <a:gd name="connsiteY11" fmla="*/ 102467 h 589621"/>
              <a:gd name="connsiteX12" fmla="*/ 181155 w 419212"/>
              <a:gd name="connsiteY12" fmla="*/ 285029 h 589621"/>
              <a:gd name="connsiteX13" fmla="*/ 235130 w 419212"/>
              <a:gd name="connsiteY13" fmla="*/ 75479 h 589621"/>
              <a:gd name="connsiteX14" fmla="*/ 135118 w 419212"/>
              <a:gd name="connsiteY14" fmla="*/ 307254 h 589621"/>
              <a:gd name="connsiteX15" fmla="*/ 1768 w 419212"/>
              <a:gd name="connsiteY15" fmla="*/ 588242 h 5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212" h="589621">
                <a:moveTo>
                  <a:pt x="1768" y="588242"/>
                </a:moveTo>
                <a:cubicBezTo>
                  <a:pt x="-8815" y="603588"/>
                  <a:pt x="29814" y="487700"/>
                  <a:pt x="71618" y="399329"/>
                </a:cubicBezTo>
                <a:cubicBezTo>
                  <a:pt x="113422" y="310958"/>
                  <a:pt x="226664" y="96381"/>
                  <a:pt x="252593" y="58017"/>
                </a:cubicBezTo>
                <a:cubicBezTo>
                  <a:pt x="278522" y="19653"/>
                  <a:pt x="226399" y="167819"/>
                  <a:pt x="227193" y="169142"/>
                </a:cubicBezTo>
                <a:cubicBezTo>
                  <a:pt x="227987" y="170465"/>
                  <a:pt x="236189" y="85004"/>
                  <a:pt x="257355" y="65954"/>
                </a:cubicBezTo>
                <a:cubicBezTo>
                  <a:pt x="278521" y="46904"/>
                  <a:pt x="351812" y="60663"/>
                  <a:pt x="354193" y="54842"/>
                </a:cubicBezTo>
                <a:cubicBezTo>
                  <a:pt x="356574" y="49021"/>
                  <a:pt x="261060" y="33146"/>
                  <a:pt x="271643" y="31029"/>
                </a:cubicBezTo>
                <a:cubicBezTo>
                  <a:pt x="282226" y="28912"/>
                  <a:pt x="405258" y="46375"/>
                  <a:pt x="417693" y="42142"/>
                </a:cubicBezTo>
                <a:cubicBezTo>
                  <a:pt x="430128" y="37909"/>
                  <a:pt x="362659" y="11979"/>
                  <a:pt x="346255" y="5629"/>
                </a:cubicBezTo>
                <a:cubicBezTo>
                  <a:pt x="329851" y="-721"/>
                  <a:pt x="327735" y="-2308"/>
                  <a:pt x="319268" y="4042"/>
                </a:cubicBezTo>
                <a:cubicBezTo>
                  <a:pt x="310801" y="10392"/>
                  <a:pt x="305245" y="27325"/>
                  <a:pt x="295455" y="43729"/>
                </a:cubicBezTo>
                <a:cubicBezTo>
                  <a:pt x="285665" y="60133"/>
                  <a:pt x="279580" y="62250"/>
                  <a:pt x="260530" y="102467"/>
                </a:cubicBezTo>
                <a:cubicBezTo>
                  <a:pt x="241480" y="142684"/>
                  <a:pt x="185388" y="289527"/>
                  <a:pt x="181155" y="285029"/>
                </a:cubicBezTo>
                <a:cubicBezTo>
                  <a:pt x="176922" y="280531"/>
                  <a:pt x="242803" y="71775"/>
                  <a:pt x="235130" y="75479"/>
                </a:cubicBezTo>
                <a:cubicBezTo>
                  <a:pt x="227457" y="79183"/>
                  <a:pt x="176657" y="218089"/>
                  <a:pt x="135118" y="307254"/>
                </a:cubicBezTo>
                <a:cubicBezTo>
                  <a:pt x="93579" y="396419"/>
                  <a:pt x="12351" y="572896"/>
                  <a:pt x="1768" y="58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F18CBBFA-AE69-4BBC-BAA0-4AF990BCBDCD}"/>
              </a:ext>
            </a:extLst>
          </p:cNvPr>
          <p:cNvSpPr/>
          <p:nvPr/>
        </p:nvSpPr>
        <p:spPr>
          <a:xfrm>
            <a:off x="3495790" y="4992023"/>
            <a:ext cx="328520" cy="577691"/>
          </a:xfrm>
          <a:custGeom>
            <a:avLst/>
            <a:gdLst>
              <a:gd name="connsiteX0" fmla="*/ 328498 w 328520"/>
              <a:gd name="connsiteY0" fmla="*/ 2252 h 577691"/>
              <a:gd name="connsiteX1" fmla="*/ 209435 w 328520"/>
              <a:gd name="connsiteY1" fmla="*/ 129252 h 577691"/>
              <a:gd name="connsiteX2" fmla="*/ 34810 w 328520"/>
              <a:gd name="connsiteY2" fmla="*/ 495965 h 577691"/>
              <a:gd name="connsiteX3" fmla="*/ 14173 w 328520"/>
              <a:gd name="connsiteY3" fmla="*/ 548352 h 577691"/>
              <a:gd name="connsiteX4" fmla="*/ 199910 w 328520"/>
              <a:gd name="connsiteY4" fmla="*/ 126077 h 577691"/>
              <a:gd name="connsiteX5" fmla="*/ 198323 w 328520"/>
              <a:gd name="connsiteY5" fmla="*/ 127665 h 577691"/>
              <a:gd name="connsiteX6" fmla="*/ 218960 w 328520"/>
              <a:gd name="connsiteY6" fmla="*/ 54640 h 577691"/>
              <a:gd name="connsiteX7" fmla="*/ 328498 w 328520"/>
              <a:gd name="connsiteY7" fmla="*/ 2252 h 57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20" h="577691">
                <a:moveTo>
                  <a:pt x="328498" y="2252"/>
                </a:moveTo>
                <a:cubicBezTo>
                  <a:pt x="326911" y="14687"/>
                  <a:pt x="258383" y="46967"/>
                  <a:pt x="209435" y="129252"/>
                </a:cubicBezTo>
                <a:cubicBezTo>
                  <a:pt x="160487" y="211537"/>
                  <a:pt x="67354" y="426115"/>
                  <a:pt x="34810" y="495965"/>
                </a:cubicBezTo>
                <a:cubicBezTo>
                  <a:pt x="2266" y="565815"/>
                  <a:pt x="-13344" y="610000"/>
                  <a:pt x="14173" y="548352"/>
                </a:cubicBezTo>
                <a:cubicBezTo>
                  <a:pt x="41690" y="486704"/>
                  <a:pt x="169218" y="196192"/>
                  <a:pt x="199910" y="126077"/>
                </a:cubicBezTo>
                <a:cubicBezTo>
                  <a:pt x="230602" y="55962"/>
                  <a:pt x="195148" y="139571"/>
                  <a:pt x="198323" y="127665"/>
                </a:cubicBezTo>
                <a:cubicBezTo>
                  <a:pt x="201498" y="115759"/>
                  <a:pt x="191972" y="77394"/>
                  <a:pt x="218960" y="54640"/>
                </a:cubicBezTo>
                <a:cubicBezTo>
                  <a:pt x="245947" y="31886"/>
                  <a:pt x="330085" y="-10183"/>
                  <a:pt x="328498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277804C-1F52-4D46-86AF-DAC0966954CC}"/>
              </a:ext>
            </a:extLst>
          </p:cNvPr>
          <p:cNvSpPr/>
          <p:nvPr/>
        </p:nvSpPr>
        <p:spPr>
          <a:xfrm>
            <a:off x="2868959" y="5391713"/>
            <a:ext cx="710003" cy="787642"/>
          </a:xfrm>
          <a:custGeom>
            <a:avLst/>
            <a:gdLst>
              <a:gd name="connsiteX0" fmla="*/ 1241 w 710003"/>
              <a:gd name="connsiteY0" fmla="*/ 1025 h 787642"/>
              <a:gd name="connsiteX1" fmla="*/ 172691 w 710003"/>
              <a:gd name="connsiteY1" fmla="*/ 334400 h 787642"/>
              <a:gd name="connsiteX2" fmla="*/ 67916 w 710003"/>
              <a:gd name="connsiteY2" fmla="*/ 137550 h 787642"/>
              <a:gd name="connsiteX3" fmla="*/ 234604 w 710003"/>
              <a:gd name="connsiteY3" fmla="*/ 436000 h 787642"/>
              <a:gd name="connsiteX4" fmla="*/ 315566 w 710003"/>
              <a:gd name="connsiteY4" fmla="*/ 594750 h 787642"/>
              <a:gd name="connsiteX5" fmla="*/ 279054 w 710003"/>
              <a:gd name="connsiteY5" fmla="*/ 480450 h 787642"/>
              <a:gd name="connsiteX6" fmla="*/ 212379 w 710003"/>
              <a:gd name="connsiteY6" fmla="*/ 309000 h 787642"/>
              <a:gd name="connsiteX7" fmla="*/ 286991 w 710003"/>
              <a:gd name="connsiteY7" fmla="*/ 458225 h 787642"/>
              <a:gd name="connsiteX8" fmla="*/ 329854 w 710003"/>
              <a:gd name="connsiteY8" fmla="*/ 512200 h 787642"/>
              <a:gd name="connsiteX9" fmla="*/ 298104 w 710003"/>
              <a:gd name="connsiteY9" fmla="*/ 531250 h 787642"/>
              <a:gd name="connsiteX10" fmla="*/ 320329 w 710003"/>
              <a:gd name="connsiteY10" fmla="*/ 518550 h 787642"/>
              <a:gd name="connsiteX11" fmla="*/ 696566 w 710003"/>
              <a:gd name="connsiteY11" fmla="*/ 780487 h 787642"/>
              <a:gd name="connsiteX12" fmla="*/ 621954 w 710003"/>
              <a:gd name="connsiteY12" fmla="*/ 707462 h 787642"/>
              <a:gd name="connsiteX13" fmla="*/ 580679 w 710003"/>
              <a:gd name="connsiteY13" fmla="*/ 640787 h 787642"/>
              <a:gd name="connsiteX14" fmla="*/ 469554 w 710003"/>
              <a:gd name="connsiteY14" fmla="*/ 609037 h 787642"/>
              <a:gd name="connsiteX15" fmla="*/ 274291 w 710003"/>
              <a:gd name="connsiteY15" fmla="*/ 399487 h 787642"/>
              <a:gd name="connsiteX16" fmla="*/ 252066 w 710003"/>
              <a:gd name="connsiteY16" fmla="*/ 413775 h 787642"/>
              <a:gd name="connsiteX17" fmla="*/ 102841 w 710003"/>
              <a:gd name="connsiteY17" fmla="*/ 235975 h 787642"/>
              <a:gd name="connsiteX18" fmla="*/ 1241 w 710003"/>
              <a:gd name="connsiteY18" fmla="*/ 1025 h 7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03" h="787642">
                <a:moveTo>
                  <a:pt x="1241" y="1025"/>
                </a:moveTo>
                <a:cubicBezTo>
                  <a:pt x="12883" y="17429"/>
                  <a:pt x="161579" y="311646"/>
                  <a:pt x="172691" y="334400"/>
                </a:cubicBezTo>
                <a:cubicBezTo>
                  <a:pt x="183803" y="357154"/>
                  <a:pt x="57597" y="120617"/>
                  <a:pt x="67916" y="137550"/>
                </a:cubicBezTo>
                <a:cubicBezTo>
                  <a:pt x="78235" y="154483"/>
                  <a:pt x="193329" y="359800"/>
                  <a:pt x="234604" y="436000"/>
                </a:cubicBezTo>
                <a:cubicBezTo>
                  <a:pt x="275879" y="512200"/>
                  <a:pt x="308158" y="587342"/>
                  <a:pt x="315566" y="594750"/>
                </a:cubicBezTo>
                <a:cubicBezTo>
                  <a:pt x="322974" y="602158"/>
                  <a:pt x="296252" y="528075"/>
                  <a:pt x="279054" y="480450"/>
                </a:cubicBezTo>
                <a:cubicBezTo>
                  <a:pt x="261856" y="432825"/>
                  <a:pt x="211056" y="312704"/>
                  <a:pt x="212379" y="309000"/>
                </a:cubicBezTo>
                <a:cubicBezTo>
                  <a:pt x="213702" y="305296"/>
                  <a:pt x="267412" y="424358"/>
                  <a:pt x="286991" y="458225"/>
                </a:cubicBezTo>
                <a:cubicBezTo>
                  <a:pt x="306570" y="492092"/>
                  <a:pt x="328002" y="500029"/>
                  <a:pt x="329854" y="512200"/>
                </a:cubicBezTo>
                <a:cubicBezTo>
                  <a:pt x="331706" y="524371"/>
                  <a:pt x="299692" y="530192"/>
                  <a:pt x="298104" y="531250"/>
                </a:cubicBezTo>
                <a:cubicBezTo>
                  <a:pt x="296516" y="532308"/>
                  <a:pt x="253919" y="477011"/>
                  <a:pt x="320329" y="518550"/>
                </a:cubicBezTo>
                <a:cubicBezTo>
                  <a:pt x="386739" y="560089"/>
                  <a:pt x="646295" y="749002"/>
                  <a:pt x="696566" y="780487"/>
                </a:cubicBezTo>
                <a:cubicBezTo>
                  <a:pt x="746837" y="811972"/>
                  <a:pt x="641269" y="730745"/>
                  <a:pt x="621954" y="707462"/>
                </a:cubicBezTo>
                <a:cubicBezTo>
                  <a:pt x="602640" y="684179"/>
                  <a:pt x="606079" y="657191"/>
                  <a:pt x="580679" y="640787"/>
                </a:cubicBezTo>
                <a:cubicBezTo>
                  <a:pt x="555279" y="624383"/>
                  <a:pt x="520619" y="649254"/>
                  <a:pt x="469554" y="609037"/>
                </a:cubicBezTo>
                <a:cubicBezTo>
                  <a:pt x="418489" y="568820"/>
                  <a:pt x="310539" y="432031"/>
                  <a:pt x="274291" y="399487"/>
                </a:cubicBezTo>
                <a:cubicBezTo>
                  <a:pt x="238043" y="366943"/>
                  <a:pt x="280641" y="441027"/>
                  <a:pt x="252066" y="413775"/>
                </a:cubicBezTo>
                <a:cubicBezTo>
                  <a:pt x="223491" y="386523"/>
                  <a:pt x="143058" y="302386"/>
                  <a:pt x="102841" y="235975"/>
                </a:cubicBezTo>
                <a:cubicBezTo>
                  <a:pt x="62624" y="169564"/>
                  <a:pt x="-10401" y="-15379"/>
                  <a:pt x="1241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5A7644EB-9CB2-4DF2-A91E-7EE0594A4BC9}"/>
              </a:ext>
            </a:extLst>
          </p:cNvPr>
          <p:cNvSpPr/>
          <p:nvPr/>
        </p:nvSpPr>
        <p:spPr>
          <a:xfrm>
            <a:off x="2879357" y="5262560"/>
            <a:ext cx="167056" cy="315930"/>
          </a:xfrm>
          <a:custGeom>
            <a:avLst/>
            <a:gdLst>
              <a:gd name="connsiteX0" fmla="*/ 368 w 167056"/>
              <a:gd name="connsiteY0" fmla="*/ 3 h 315930"/>
              <a:gd name="connsiteX1" fmla="*/ 146418 w 167056"/>
              <a:gd name="connsiteY1" fmla="*/ 244478 h 315930"/>
              <a:gd name="connsiteX2" fmla="*/ 79743 w 167056"/>
              <a:gd name="connsiteY2" fmla="*/ 123828 h 315930"/>
              <a:gd name="connsiteX3" fmla="*/ 167056 w 167056"/>
              <a:gd name="connsiteY3" fmla="*/ 315915 h 315930"/>
              <a:gd name="connsiteX4" fmla="*/ 78156 w 167056"/>
              <a:gd name="connsiteY4" fmla="*/ 134940 h 315930"/>
              <a:gd name="connsiteX5" fmla="*/ 103556 w 167056"/>
              <a:gd name="connsiteY5" fmla="*/ 238128 h 315930"/>
              <a:gd name="connsiteX6" fmla="*/ 368 w 167056"/>
              <a:gd name="connsiteY6" fmla="*/ 3 h 31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56" h="315930">
                <a:moveTo>
                  <a:pt x="368" y="3"/>
                </a:moveTo>
                <a:cubicBezTo>
                  <a:pt x="7512" y="1061"/>
                  <a:pt x="133189" y="223840"/>
                  <a:pt x="146418" y="244478"/>
                </a:cubicBezTo>
                <a:cubicBezTo>
                  <a:pt x="159647" y="265116"/>
                  <a:pt x="76303" y="111922"/>
                  <a:pt x="79743" y="123828"/>
                </a:cubicBezTo>
                <a:cubicBezTo>
                  <a:pt x="83183" y="135734"/>
                  <a:pt x="167320" y="314063"/>
                  <a:pt x="167056" y="315915"/>
                </a:cubicBezTo>
                <a:cubicBezTo>
                  <a:pt x="166792" y="317767"/>
                  <a:pt x="88739" y="147905"/>
                  <a:pt x="78156" y="134940"/>
                </a:cubicBezTo>
                <a:cubicBezTo>
                  <a:pt x="67573" y="121976"/>
                  <a:pt x="114933" y="258766"/>
                  <a:pt x="103556" y="238128"/>
                </a:cubicBezTo>
                <a:cubicBezTo>
                  <a:pt x="92179" y="217491"/>
                  <a:pt x="-6776" y="-1055"/>
                  <a:pt x="3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AE29EAFE-D7EC-4FD9-8B9B-EEFCC084529B}"/>
              </a:ext>
            </a:extLst>
          </p:cNvPr>
          <p:cNvSpPr/>
          <p:nvPr/>
        </p:nvSpPr>
        <p:spPr>
          <a:xfrm>
            <a:off x="2907332" y="5454437"/>
            <a:ext cx="440183" cy="431152"/>
          </a:xfrm>
          <a:custGeom>
            <a:avLst/>
            <a:gdLst>
              <a:gd name="connsiteX0" fmla="*/ 968 w 440183"/>
              <a:gd name="connsiteY0" fmla="*/ 213 h 431152"/>
              <a:gd name="connsiteX1" fmla="*/ 212106 w 440183"/>
              <a:gd name="connsiteY1" fmla="*/ 238338 h 431152"/>
              <a:gd name="connsiteX2" fmla="*/ 159718 w 440183"/>
              <a:gd name="connsiteY2" fmla="*/ 208176 h 431152"/>
              <a:gd name="connsiteX3" fmla="*/ 275606 w 440183"/>
              <a:gd name="connsiteY3" fmla="*/ 303426 h 431152"/>
              <a:gd name="connsiteX4" fmla="*/ 239093 w 440183"/>
              <a:gd name="connsiteY4" fmla="*/ 298663 h 431152"/>
              <a:gd name="connsiteX5" fmla="*/ 439118 w 440183"/>
              <a:gd name="connsiteY5" fmla="*/ 430426 h 431152"/>
              <a:gd name="connsiteX6" fmla="*/ 310531 w 440183"/>
              <a:gd name="connsiteY6" fmla="*/ 344701 h 431152"/>
              <a:gd name="connsiteX7" fmla="*/ 140668 w 440183"/>
              <a:gd name="connsiteY7" fmla="*/ 198651 h 431152"/>
              <a:gd name="connsiteX8" fmla="*/ 968 w 440183"/>
              <a:gd name="connsiteY8" fmla="*/ 213 h 43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183" h="431152">
                <a:moveTo>
                  <a:pt x="968" y="213"/>
                </a:moveTo>
                <a:cubicBezTo>
                  <a:pt x="12874" y="6828"/>
                  <a:pt x="185648" y="203678"/>
                  <a:pt x="212106" y="238338"/>
                </a:cubicBezTo>
                <a:cubicBezTo>
                  <a:pt x="238564" y="272998"/>
                  <a:pt x="149135" y="197328"/>
                  <a:pt x="159718" y="208176"/>
                </a:cubicBezTo>
                <a:cubicBezTo>
                  <a:pt x="170301" y="219024"/>
                  <a:pt x="262377" y="288345"/>
                  <a:pt x="275606" y="303426"/>
                </a:cubicBezTo>
                <a:cubicBezTo>
                  <a:pt x="288835" y="318507"/>
                  <a:pt x="211841" y="277496"/>
                  <a:pt x="239093" y="298663"/>
                </a:cubicBezTo>
                <a:cubicBezTo>
                  <a:pt x="266345" y="319830"/>
                  <a:pt x="427212" y="422753"/>
                  <a:pt x="439118" y="430426"/>
                </a:cubicBezTo>
                <a:cubicBezTo>
                  <a:pt x="451024" y="438099"/>
                  <a:pt x="360273" y="383330"/>
                  <a:pt x="310531" y="344701"/>
                </a:cubicBezTo>
                <a:cubicBezTo>
                  <a:pt x="260789" y="306072"/>
                  <a:pt x="191468" y="254478"/>
                  <a:pt x="140668" y="198651"/>
                </a:cubicBezTo>
                <a:cubicBezTo>
                  <a:pt x="89868" y="142824"/>
                  <a:pt x="-10938" y="-6402"/>
                  <a:pt x="96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AEBD6232-237D-4400-81E4-C33981CF39DC}"/>
              </a:ext>
            </a:extLst>
          </p:cNvPr>
          <p:cNvSpPr/>
          <p:nvPr/>
        </p:nvSpPr>
        <p:spPr>
          <a:xfrm>
            <a:off x="3096387" y="4731612"/>
            <a:ext cx="220458" cy="556316"/>
          </a:xfrm>
          <a:custGeom>
            <a:avLst/>
            <a:gdLst>
              <a:gd name="connsiteX0" fmla="*/ 219901 w 220458"/>
              <a:gd name="connsiteY0" fmla="*/ 3901 h 556316"/>
              <a:gd name="connsiteX1" fmla="*/ 59563 w 220458"/>
              <a:gd name="connsiteY1" fmla="*/ 207101 h 556316"/>
              <a:gd name="connsiteX2" fmla="*/ 13526 w 220458"/>
              <a:gd name="connsiteY2" fmla="*/ 540476 h 556316"/>
              <a:gd name="connsiteX3" fmla="*/ 10351 w 220458"/>
              <a:gd name="connsiteY3" fmla="*/ 486501 h 556316"/>
              <a:gd name="connsiteX4" fmla="*/ 2413 w 220458"/>
              <a:gd name="connsiteY4" fmla="*/ 343626 h 556316"/>
              <a:gd name="connsiteX5" fmla="*/ 57976 w 220458"/>
              <a:gd name="connsiteY5" fmla="*/ 154713 h 556316"/>
              <a:gd name="connsiteX6" fmla="*/ 10351 w 220458"/>
              <a:gd name="connsiteY6" fmla="*/ 311876 h 556316"/>
              <a:gd name="connsiteX7" fmla="*/ 108776 w 220458"/>
              <a:gd name="connsiteY7" fmla="*/ 91213 h 556316"/>
              <a:gd name="connsiteX8" fmla="*/ 219901 w 220458"/>
              <a:gd name="connsiteY8" fmla="*/ 3901 h 55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58" h="556316">
                <a:moveTo>
                  <a:pt x="219901" y="3901"/>
                </a:moveTo>
                <a:cubicBezTo>
                  <a:pt x="211699" y="23216"/>
                  <a:pt x="93959" y="117672"/>
                  <a:pt x="59563" y="207101"/>
                </a:cubicBezTo>
                <a:cubicBezTo>
                  <a:pt x="25167" y="296530"/>
                  <a:pt x="21728" y="493909"/>
                  <a:pt x="13526" y="540476"/>
                </a:cubicBezTo>
                <a:cubicBezTo>
                  <a:pt x="5324" y="587043"/>
                  <a:pt x="12203" y="519309"/>
                  <a:pt x="10351" y="486501"/>
                </a:cubicBezTo>
                <a:cubicBezTo>
                  <a:pt x="8499" y="453693"/>
                  <a:pt x="-5524" y="398924"/>
                  <a:pt x="2413" y="343626"/>
                </a:cubicBezTo>
                <a:cubicBezTo>
                  <a:pt x="10350" y="288328"/>
                  <a:pt x="56653" y="160005"/>
                  <a:pt x="57976" y="154713"/>
                </a:cubicBezTo>
                <a:cubicBezTo>
                  <a:pt x="59299" y="149421"/>
                  <a:pt x="1884" y="322459"/>
                  <a:pt x="10351" y="311876"/>
                </a:cubicBezTo>
                <a:cubicBezTo>
                  <a:pt x="18818" y="301293"/>
                  <a:pt x="73851" y="141749"/>
                  <a:pt x="108776" y="91213"/>
                </a:cubicBezTo>
                <a:cubicBezTo>
                  <a:pt x="143701" y="40678"/>
                  <a:pt x="228103" y="-15414"/>
                  <a:pt x="219901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36DA4DA8-9DD7-41C7-A976-F77BE7346708}"/>
              </a:ext>
            </a:extLst>
          </p:cNvPr>
          <p:cNvSpPr/>
          <p:nvPr/>
        </p:nvSpPr>
        <p:spPr>
          <a:xfrm>
            <a:off x="2956907" y="4976716"/>
            <a:ext cx="154721" cy="224755"/>
          </a:xfrm>
          <a:custGeom>
            <a:avLst/>
            <a:gdLst>
              <a:gd name="connsiteX0" fmla="*/ 154593 w 154721"/>
              <a:gd name="connsiteY0" fmla="*/ 97 h 224755"/>
              <a:gd name="connsiteX1" fmla="*/ 116493 w 154721"/>
              <a:gd name="connsiteY1" fmla="*/ 122334 h 224755"/>
              <a:gd name="connsiteX2" fmla="*/ 145068 w 154721"/>
              <a:gd name="connsiteY2" fmla="*/ 223934 h 224755"/>
              <a:gd name="connsiteX3" fmla="*/ 122843 w 154721"/>
              <a:gd name="connsiteY3" fmla="*/ 171547 h 224755"/>
              <a:gd name="connsiteX4" fmla="*/ 45056 w 154721"/>
              <a:gd name="connsiteY4" fmla="*/ 195359 h 224755"/>
              <a:gd name="connsiteX5" fmla="*/ 606 w 154721"/>
              <a:gd name="connsiteY5" fmla="*/ 222347 h 224755"/>
              <a:gd name="connsiteX6" fmla="*/ 24418 w 154721"/>
              <a:gd name="connsiteY6" fmla="*/ 208059 h 224755"/>
              <a:gd name="connsiteX7" fmla="*/ 94268 w 154721"/>
              <a:gd name="connsiteY7" fmla="*/ 173134 h 224755"/>
              <a:gd name="connsiteX8" fmla="*/ 100618 w 154721"/>
              <a:gd name="connsiteY8" fmla="*/ 142972 h 224755"/>
              <a:gd name="connsiteX9" fmla="*/ 154593 w 154721"/>
              <a:gd name="connsiteY9" fmla="*/ 97 h 2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721" h="224755">
                <a:moveTo>
                  <a:pt x="154593" y="97"/>
                </a:moveTo>
                <a:cubicBezTo>
                  <a:pt x="157239" y="-3343"/>
                  <a:pt x="118080" y="85028"/>
                  <a:pt x="116493" y="122334"/>
                </a:cubicBezTo>
                <a:cubicBezTo>
                  <a:pt x="114906" y="159640"/>
                  <a:pt x="144010" y="215732"/>
                  <a:pt x="145068" y="223934"/>
                </a:cubicBezTo>
                <a:cubicBezTo>
                  <a:pt x="146126" y="232136"/>
                  <a:pt x="139512" y="176310"/>
                  <a:pt x="122843" y="171547"/>
                </a:cubicBezTo>
                <a:cubicBezTo>
                  <a:pt x="106174" y="166785"/>
                  <a:pt x="65429" y="186892"/>
                  <a:pt x="45056" y="195359"/>
                </a:cubicBezTo>
                <a:cubicBezTo>
                  <a:pt x="24683" y="203826"/>
                  <a:pt x="4046" y="220230"/>
                  <a:pt x="606" y="222347"/>
                </a:cubicBezTo>
                <a:cubicBezTo>
                  <a:pt x="-2834" y="224464"/>
                  <a:pt x="8808" y="216261"/>
                  <a:pt x="24418" y="208059"/>
                </a:cubicBezTo>
                <a:cubicBezTo>
                  <a:pt x="40028" y="199857"/>
                  <a:pt x="81568" y="183982"/>
                  <a:pt x="94268" y="173134"/>
                </a:cubicBezTo>
                <a:cubicBezTo>
                  <a:pt x="106968" y="162286"/>
                  <a:pt x="85272" y="175780"/>
                  <a:pt x="100618" y="142972"/>
                </a:cubicBezTo>
                <a:cubicBezTo>
                  <a:pt x="115964" y="110164"/>
                  <a:pt x="151947" y="3537"/>
                  <a:pt x="15459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543B940-D0EE-4ADF-AB96-93C2804013EE}"/>
              </a:ext>
            </a:extLst>
          </p:cNvPr>
          <p:cNvSpPr/>
          <p:nvPr/>
        </p:nvSpPr>
        <p:spPr>
          <a:xfrm>
            <a:off x="2952679" y="5053699"/>
            <a:ext cx="151600" cy="146252"/>
          </a:xfrm>
          <a:custGeom>
            <a:avLst/>
            <a:gdLst>
              <a:gd name="connsiteX0" fmla="*/ 71 w 151600"/>
              <a:gd name="connsiteY0" fmla="*/ 145364 h 146252"/>
              <a:gd name="connsiteX1" fmla="*/ 52459 w 151600"/>
              <a:gd name="connsiteY1" fmla="*/ 34239 h 146252"/>
              <a:gd name="connsiteX2" fmla="*/ 54046 w 151600"/>
              <a:gd name="connsiteY2" fmla="*/ 27889 h 146252"/>
              <a:gd name="connsiteX3" fmla="*/ 88971 w 151600"/>
              <a:gd name="connsiteY3" fmla="*/ 73926 h 146252"/>
              <a:gd name="connsiteX4" fmla="*/ 63571 w 151600"/>
              <a:gd name="connsiteY4" fmla="*/ 2489 h 146252"/>
              <a:gd name="connsiteX5" fmla="*/ 150884 w 151600"/>
              <a:gd name="connsiteY5" fmla="*/ 15189 h 146252"/>
              <a:gd name="connsiteX6" fmla="*/ 103259 w 151600"/>
              <a:gd name="connsiteY6" fmla="*/ 4076 h 146252"/>
              <a:gd name="connsiteX7" fmla="*/ 71509 w 151600"/>
              <a:gd name="connsiteY7" fmla="*/ 32651 h 146252"/>
              <a:gd name="connsiteX8" fmla="*/ 65159 w 151600"/>
              <a:gd name="connsiteY8" fmla="*/ 85039 h 146252"/>
              <a:gd name="connsiteX9" fmla="*/ 71 w 151600"/>
              <a:gd name="connsiteY9" fmla="*/ 145364 h 1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00" h="146252">
                <a:moveTo>
                  <a:pt x="71" y="145364"/>
                </a:moveTo>
                <a:cubicBezTo>
                  <a:pt x="-2046" y="136897"/>
                  <a:pt x="43463" y="53818"/>
                  <a:pt x="52459" y="34239"/>
                </a:cubicBezTo>
                <a:cubicBezTo>
                  <a:pt x="61455" y="14660"/>
                  <a:pt x="47961" y="21275"/>
                  <a:pt x="54046" y="27889"/>
                </a:cubicBezTo>
                <a:cubicBezTo>
                  <a:pt x="60131" y="34503"/>
                  <a:pt x="87384" y="78159"/>
                  <a:pt x="88971" y="73926"/>
                </a:cubicBezTo>
                <a:cubicBezTo>
                  <a:pt x="90558" y="69693"/>
                  <a:pt x="53252" y="12278"/>
                  <a:pt x="63571" y="2489"/>
                </a:cubicBezTo>
                <a:cubicBezTo>
                  <a:pt x="73890" y="-7300"/>
                  <a:pt x="144269" y="14925"/>
                  <a:pt x="150884" y="15189"/>
                </a:cubicBezTo>
                <a:cubicBezTo>
                  <a:pt x="157499" y="15453"/>
                  <a:pt x="116488" y="1166"/>
                  <a:pt x="103259" y="4076"/>
                </a:cubicBezTo>
                <a:cubicBezTo>
                  <a:pt x="90030" y="6986"/>
                  <a:pt x="77859" y="19157"/>
                  <a:pt x="71509" y="32651"/>
                </a:cubicBezTo>
                <a:cubicBezTo>
                  <a:pt x="65159" y="46145"/>
                  <a:pt x="77065" y="70752"/>
                  <a:pt x="65159" y="85039"/>
                </a:cubicBezTo>
                <a:cubicBezTo>
                  <a:pt x="53253" y="99326"/>
                  <a:pt x="2188" y="153831"/>
                  <a:pt x="71" y="145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8E644DC-70B4-4F31-B946-133D2FB74707}"/>
              </a:ext>
            </a:extLst>
          </p:cNvPr>
          <p:cNvSpPr/>
          <p:nvPr/>
        </p:nvSpPr>
        <p:spPr>
          <a:xfrm>
            <a:off x="3069137" y="5186304"/>
            <a:ext cx="159210" cy="425543"/>
          </a:xfrm>
          <a:custGeom>
            <a:avLst/>
            <a:gdLst>
              <a:gd name="connsiteX0" fmla="*/ 2676 w 159210"/>
              <a:gd name="connsiteY0" fmla="*/ 59 h 425543"/>
              <a:gd name="connsiteX1" fmla="*/ 4263 w 159210"/>
              <a:gd name="connsiteY1" fmla="*/ 69909 h 425543"/>
              <a:gd name="connsiteX2" fmla="*/ 48713 w 159210"/>
              <a:gd name="connsiteY2" fmla="*/ 144521 h 425543"/>
              <a:gd name="connsiteX3" fmla="*/ 48713 w 159210"/>
              <a:gd name="connsiteY3" fmla="*/ 225484 h 425543"/>
              <a:gd name="connsiteX4" fmla="*/ 56651 w 159210"/>
              <a:gd name="connsiteY4" fmla="*/ 266759 h 425543"/>
              <a:gd name="connsiteX5" fmla="*/ 115388 w 159210"/>
              <a:gd name="connsiteY5" fmla="*/ 352484 h 425543"/>
              <a:gd name="connsiteX6" fmla="*/ 158251 w 159210"/>
              <a:gd name="connsiteY6" fmla="*/ 425509 h 425543"/>
              <a:gd name="connsiteX7" fmla="*/ 139201 w 159210"/>
              <a:gd name="connsiteY7" fmla="*/ 360421 h 425543"/>
              <a:gd name="connsiteX8" fmla="*/ 72526 w 159210"/>
              <a:gd name="connsiteY8" fmla="*/ 246121 h 425543"/>
              <a:gd name="connsiteX9" fmla="*/ 99513 w 159210"/>
              <a:gd name="connsiteY9" fmla="*/ 331846 h 425543"/>
              <a:gd name="connsiteX10" fmla="*/ 23313 w 159210"/>
              <a:gd name="connsiteY10" fmla="*/ 111184 h 425543"/>
              <a:gd name="connsiteX11" fmla="*/ 12201 w 159210"/>
              <a:gd name="connsiteY11" fmla="*/ 58796 h 425543"/>
              <a:gd name="connsiteX12" fmla="*/ 2676 w 159210"/>
              <a:gd name="connsiteY12" fmla="*/ 59 h 42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210" h="425543">
                <a:moveTo>
                  <a:pt x="2676" y="59"/>
                </a:moveTo>
                <a:cubicBezTo>
                  <a:pt x="1353" y="1911"/>
                  <a:pt x="-3410" y="45832"/>
                  <a:pt x="4263" y="69909"/>
                </a:cubicBezTo>
                <a:cubicBezTo>
                  <a:pt x="11936" y="93986"/>
                  <a:pt x="41305" y="118592"/>
                  <a:pt x="48713" y="144521"/>
                </a:cubicBezTo>
                <a:cubicBezTo>
                  <a:pt x="56121" y="170450"/>
                  <a:pt x="47390" y="205111"/>
                  <a:pt x="48713" y="225484"/>
                </a:cubicBezTo>
                <a:cubicBezTo>
                  <a:pt x="50036" y="245857"/>
                  <a:pt x="45539" y="245592"/>
                  <a:pt x="56651" y="266759"/>
                </a:cubicBezTo>
                <a:cubicBezTo>
                  <a:pt x="67764" y="287926"/>
                  <a:pt x="98455" y="326026"/>
                  <a:pt x="115388" y="352484"/>
                </a:cubicBezTo>
                <a:cubicBezTo>
                  <a:pt x="132321" y="378942"/>
                  <a:pt x="154282" y="424186"/>
                  <a:pt x="158251" y="425509"/>
                </a:cubicBezTo>
                <a:cubicBezTo>
                  <a:pt x="162220" y="426832"/>
                  <a:pt x="153489" y="390319"/>
                  <a:pt x="139201" y="360421"/>
                </a:cubicBezTo>
                <a:cubicBezTo>
                  <a:pt x="124914" y="330523"/>
                  <a:pt x="79141" y="250883"/>
                  <a:pt x="72526" y="246121"/>
                </a:cubicBezTo>
                <a:cubicBezTo>
                  <a:pt x="65911" y="241359"/>
                  <a:pt x="107715" y="354335"/>
                  <a:pt x="99513" y="331846"/>
                </a:cubicBezTo>
                <a:cubicBezTo>
                  <a:pt x="91311" y="309357"/>
                  <a:pt x="37865" y="156692"/>
                  <a:pt x="23313" y="111184"/>
                </a:cubicBezTo>
                <a:cubicBezTo>
                  <a:pt x="8761" y="65676"/>
                  <a:pt x="14053" y="77582"/>
                  <a:pt x="12201" y="58796"/>
                </a:cubicBezTo>
                <a:cubicBezTo>
                  <a:pt x="10349" y="40011"/>
                  <a:pt x="3999" y="-1793"/>
                  <a:pt x="267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40F086C-06F6-4193-B20B-E9418C852E32}"/>
              </a:ext>
            </a:extLst>
          </p:cNvPr>
          <p:cNvSpPr/>
          <p:nvPr/>
        </p:nvSpPr>
        <p:spPr>
          <a:xfrm>
            <a:off x="3046400" y="5165500"/>
            <a:ext cx="169155" cy="435976"/>
          </a:xfrm>
          <a:custGeom>
            <a:avLst/>
            <a:gdLst>
              <a:gd name="connsiteX0" fmla="*/ 25413 w 169155"/>
              <a:gd name="connsiteY0" fmla="*/ 225 h 435976"/>
              <a:gd name="connsiteX1" fmla="*/ 38113 w 169155"/>
              <a:gd name="connsiteY1" fmla="*/ 106588 h 435976"/>
              <a:gd name="connsiteX2" fmla="*/ 13 w 169155"/>
              <a:gd name="connsiteY2" fmla="*/ 133575 h 435976"/>
              <a:gd name="connsiteX3" fmla="*/ 42875 w 169155"/>
              <a:gd name="connsiteY3" fmla="*/ 122463 h 435976"/>
              <a:gd name="connsiteX4" fmla="*/ 65100 w 169155"/>
              <a:gd name="connsiteY4" fmla="*/ 147863 h 435976"/>
              <a:gd name="connsiteX5" fmla="*/ 20650 w 169155"/>
              <a:gd name="connsiteY5" fmla="*/ 179613 h 435976"/>
              <a:gd name="connsiteX6" fmla="*/ 42875 w 169155"/>
              <a:gd name="connsiteY6" fmla="*/ 189138 h 435976"/>
              <a:gd name="connsiteX7" fmla="*/ 60338 w 169155"/>
              <a:gd name="connsiteY7" fmla="*/ 203425 h 435976"/>
              <a:gd name="connsiteX8" fmla="*/ 63513 w 169155"/>
              <a:gd name="connsiteY8" fmla="*/ 238350 h 435976"/>
              <a:gd name="connsiteX9" fmla="*/ 74625 w 169155"/>
              <a:gd name="connsiteY9" fmla="*/ 282800 h 435976"/>
              <a:gd name="connsiteX10" fmla="*/ 115900 w 169155"/>
              <a:gd name="connsiteY10" fmla="*/ 319313 h 435976"/>
              <a:gd name="connsiteX11" fmla="*/ 122250 w 169155"/>
              <a:gd name="connsiteY11" fmla="*/ 355825 h 435976"/>
              <a:gd name="connsiteX12" fmla="*/ 115900 w 169155"/>
              <a:gd name="connsiteY12" fmla="*/ 435200 h 435976"/>
              <a:gd name="connsiteX13" fmla="*/ 34938 w 169155"/>
              <a:gd name="connsiteY13" fmla="*/ 397100 h 435976"/>
              <a:gd name="connsiteX14" fmla="*/ 165113 w 169155"/>
              <a:gd name="connsiteY14" fmla="*/ 411388 h 435976"/>
              <a:gd name="connsiteX15" fmla="*/ 130188 w 169155"/>
              <a:gd name="connsiteY15" fmla="*/ 360588 h 435976"/>
              <a:gd name="connsiteX16" fmla="*/ 69863 w 169155"/>
              <a:gd name="connsiteY16" fmla="*/ 138338 h 435976"/>
              <a:gd name="connsiteX17" fmla="*/ 25413 w 169155"/>
              <a:gd name="connsiteY17" fmla="*/ 225 h 43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155" h="435976">
                <a:moveTo>
                  <a:pt x="25413" y="225"/>
                </a:moveTo>
                <a:cubicBezTo>
                  <a:pt x="20121" y="-5067"/>
                  <a:pt x="42346" y="84363"/>
                  <a:pt x="38113" y="106588"/>
                </a:cubicBezTo>
                <a:cubicBezTo>
                  <a:pt x="33880" y="128813"/>
                  <a:pt x="-781" y="130929"/>
                  <a:pt x="13" y="133575"/>
                </a:cubicBezTo>
                <a:cubicBezTo>
                  <a:pt x="807" y="136221"/>
                  <a:pt x="32027" y="120082"/>
                  <a:pt x="42875" y="122463"/>
                </a:cubicBezTo>
                <a:cubicBezTo>
                  <a:pt x="53723" y="124844"/>
                  <a:pt x="68804" y="138338"/>
                  <a:pt x="65100" y="147863"/>
                </a:cubicBezTo>
                <a:cubicBezTo>
                  <a:pt x="61396" y="157388"/>
                  <a:pt x="24354" y="172734"/>
                  <a:pt x="20650" y="179613"/>
                </a:cubicBezTo>
                <a:cubicBezTo>
                  <a:pt x="16946" y="186492"/>
                  <a:pt x="36260" y="185169"/>
                  <a:pt x="42875" y="189138"/>
                </a:cubicBezTo>
                <a:cubicBezTo>
                  <a:pt x="49490" y="193107"/>
                  <a:pt x="56898" y="195223"/>
                  <a:pt x="60338" y="203425"/>
                </a:cubicBezTo>
                <a:cubicBezTo>
                  <a:pt x="63778" y="211627"/>
                  <a:pt x="61132" y="225121"/>
                  <a:pt x="63513" y="238350"/>
                </a:cubicBezTo>
                <a:cubicBezTo>
                  <a:pt x="65894" y="251579"/>
                  <a:pt x="65894" y="269306"/>
                  <a:pt x="74625" y="282800"/>
                </a:cubicBezTo>
                <a:cubicBezTo>
                  <a:pt x="83356" y="296294"/>
                  <a:pt x="107963" y="307142"/>
                  <a:pt x="115900" y="319313"/>
                </a:cubicBezTo>
                <a:cubicBezTo>
                  <a:pt x="123837" y="331484"/>
                  <a:pt x="122250" y="336511"/>
                  <a:pt x="122250" y="355825"/>
                </a:cubicBezTo>
                <a:cubicBezTo>
                  <a:pt x="122250" y="375139"/>
                  <a:pt x="130452" y="428321"/>
                  <a:pt x="115900" y="435200"/>
                </a:cubicBezTo>
                <a:cubicBezTo>
                  <a:pt x="101348" y="442079"/>
                  <a:pt x="26736" y="401069"/>
                  <a:pt x="34938" y="397100"/>
                </a:cubicBezTo>
                <a:cubicBezTo>
                  <a:pt x="43140" y="393131"/>
                  <a:pt x="149238" y="417473"/>
                  <a:pt x="165113" y="411388"/>
                </a:cubicBezTo>
                <a:cubicBezTo>
                  <a:pt x="180988" y="405303"/>
                  <a:pt x="146063" y="406096"/>
                  <a:pt x="130188" y="360588"/>
                </a:cubicBezTo>
                <a:cubicBezTo>
                  <a:pt x="114313" y="315080"/>
                  <a:pt x="85473" y="199457"/>
                  <a:pt x="69863" y="138338"/>
                </a:cubicBezTo>
                <a:cubicBezTo>
                  <a:pt x="54253" y="77219"/>
                  <a:pt x="30705" y="5517"/>
                  <a:pt x="25413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35D71B82-DF6D-4B4E-97E8-75E495EDC08E}"/>
              </a:ext>
            </a:extLst>
          </p:cNvPr>
          <p:cNvSpPr/>
          <p:nvPr/>
        </p:nvSpPr>
        <p:spPr>
          <a:xfrm>
            <a:off x="3373421" y="5476661"/>
            <a:ext cx="102465" cy="330443"/>
          </a:xfrm>
          <a:custGeom>
            <a:avLst/>
            <a:gdLst>
              <a:gd name="connsiteX0" fmla="*/ 90504 w 102465"/>
              <a:gd name="connsiteY0" fmla="*/ 214 h 330443"/>
              <a:gd name="connsiteX1" fmla="*/ 101617 w 102465"/>
              <a:gd name="connsiteY1" fmla="*/ 143089 h 330443"/>
              <a:gd name="connsiteX2" fmla="*/ 63517 w 102465"/>
              <a:gd name="connsiteY2" fmla="*/ 206589 h 330443"/>
              <a:gd name="connsiteX3" fmla="*/ 17 w 102465"/>
              <a:gd name="connsiteY3" fmla="*/ 330414 h 330443"/>
              <a:gd name="connsiteX4" fmla="*/ 69867 w 102465"/>
              <a:gd name="connsiteY4" fmla="*/ 217702 h 330443"/>
              <a:gd name="connsiteX5" fmla="*/ 93679 w 102465"/>
              <a:gd name="connsiteY5" fmla="*/ 154202 h 330443"/>
              <a:gd name="connsiteX6" fmla="*/ 96854 w 102465"/>
              <a:gd name="connsiteY6" fmla="*/ 178014 h 330443"/>
              <a:gd name="connsiteX7" fmla="*/ 90504 w 102465"/>
              <a:gd name="connsiteY7" fmla="*/ 214 h 33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65" h="330443">
                <a:moveTo>
                  <a:pt x="90504" y="214"/>
                </a:moveTo>
                <a:cubicBezTo>
                  <a:pt x="91298" y="-5607"/>
                  <a:pt x="106115" y="108693"/>
                  <a:pt x="101617" y="143089"/>
                </a:cubicBezTo>
                <a:cubicBezTo>
                  <a:pt x="97119" y="177485"/>
                  <a:pt x="80450" y="175368"/>
                  <a:pt x="63517" y="206589"/>
                </a:cubicBezTo>
                <a:cubicBezTo>
                  <a:pt x="46584" y="237810"/>
                  <a:pt x="-1041" y="328562"/>
                  <a:pt x="17" y="330414"/>
                </a:cubicBezTo>
                <a:cubicBezTo>
                  <a:pt x="1075" y="332266"/>
                  <a:pt x="54257" y="247071"/>
                  <a:pt x="69867" y="217702"/>
                </a:cubicBezTo>
                <a:cubicBezTo>
                  <a:pt x="85477" y="188333"/>
                  <a:pt x="89181" y="160817"/>
                  <a:pt x="93679" y="154202"/>
                </a:cubicBezTo>
                <a:cubicBezTo>
                  <a:pt x="98177" y="147587"/>
                  <a:pt x="98177" y="200504"/>
                  <a:pt x="96854" y="178014"/>
                </a:cubicBezTo>
                <a:cubicBezTo>
                  <a:pt x="95531" y="155524"/>
                  <a:pt x="89710" y="6035"/>
                  <a:pt x="90504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10D035A9-8C6B-4BFB-90A5-E322BFA040A5}"/>
              </a:ext>
            </a:extLst>
          </p:cNvPr>
          <p:cNvSpPr/>
          <p:nvPr/>
        </p:nvSpPr>
        <p:spPr>
          <a:xfrm>
            <a:off x="3349618" y="5499284"/>
            <a:ext cx="200230" cy="269701"/>
          </a:xfrm>
          <a:custGeom>
            <a:avLst/>
            <a:gdLst>
              <a:gd name="connsiteX0" fmla="*/ 79382 w 200230"/>
              <a:gd name="connsiteY0" fmla="*/ 1404 h 269701"/>
              <a:gd name="connsiteX1" fmla="*/ 41282 w 200230"/>
              <a:gd name="connsiteY1" fmla="*/ 182379 h 269701"/>
              <a:gd name="connsiteX2" fmla="*/ 7 w 200230"/>
              <a:gd name="connsiteY2" fmla="*/ 269691 h 269701"/>
              <a:gd name="connsiteX3" fmla="*/ 39695 w 200230"/>
              <a:gd name="connsiteY3" fmla="*/ 177616 h 269701"/>
              <a:gd name="connsiteX4" fmla="*/ 200032 w 200230"/>
              <a:gd name="connsiteY4" fmla="*/ 106179 h 269701"/>
              <a:gd name="connsiteX5" fmla="*/ 74620 w 200230"/>
              <a:gd name="connsiteY5" fmla="*/ 129991 h 269701"/>
              <a:gd name="connsiteX6" fmla="*/ 158757 w 200230"/>
              <a:gd name="connsiteY6" fmla="*/ 103004 h 269701"/>
              <a:gd name="connsiteX7" fmla="*/ 87320 w 200230"/>
              <a:gd name="connsiteY7" fmla="*/ 96654 h 269701"/>
              <a:gd name="connsiteX8" fmla="*/ 79382 w 200230"/>
              <a:gd name="connsiteY8" fmla="*/ 1404 h 26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230" h="269701">
                <a:moveTo>
                  <a:pt x="79382" y="1404"/>
                </a:moveTo>
                <a:cubicBezTo>
                  <a:pt x="71709" y="15692"/>
                  <a:pt x="54511" y="137665"/>
                  <a:pt x="41282" y="182379"/>
                </a:cubicBezTo>
                <a:cubicBezTo>
                  <a:pt x="28053" y="227093"/>
                  <a:pt x="271" y="270485"/>
                  <a:pt x="7" y="269691"/>
                </a:cubicBezTo>
                <a:cubicBezTo>
                  <a:pt x="-258" y="268897"/>
                  <a:pt x="6357" y="204868"/>
                  <a:pt x="39695" y="177616"/>
                </a:cubicBezTo>
                <a:cubicBezTo>
                  <a:pt x="73032" y="150364"/>
                  <a:pt x="194211" y="114116"/>
                  <a:pt x="200032" y="106179"/>
                </a:cubicBezTo>
                <a:cubicBezTo>
                  <a:pt x="205853" y="98242"/>
                  <a:pt x="81499" y="130520"/>
                  <a:pt x="74620" y="129991"/>
                </a:cubicBezTo>
                <a:cubicBezTo>
                  <a:pt x="67741" y="129462"/>
                  <a:pt x="156640" y="108560"/>
                  <a:pt x="158757" y="103004"/>
                </a:cubicBezTo>
                <a:cubicBezTo>
                  <a:pt x="160874" y="97448"/>
                  <a:pt x="99755" y="106973"/>
                  <a:pt x="87320" y="96654"/>
                </a:cubicBezTo>
                <a:cubicBezTo>
                  <a:pt x="74885" y="86335"/>
                  <a:pt x="87055" y="-12884"/>
                  <a:pt x="79382" y="1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7C6554C4-9155-44DE-ACCA-EEE212590687}"/>
              </a:ext>
            </a:extLst>
          </p:cNvPr>
          <p:cNvSpPr/>
          <p:nvPr/>
        </p:nvSpPr>
        <p:spPr>
          <a:xfrm>
            <a:off x="3183028" y="5541653"/>
            <a:ext cx="200443" cy="330769"/>
          </a:xfrm>
          <a:custGeom>
            <a:avLst/>
            <a:gdLst>
              <a:gd name="connsiteX0" fmla="*/ 1497 w 200443"/>
              <a:gd name="connsiteY0" fmla="*/ 1897 h 330769"/>
              <a:gd name="connsiteX1" fmla="*/ 47535 w 200443"/>
              <a:gd name="connsiteY1" fmla="*/ 71747 h 330769"/>
              <a:gd name="connsiteX2" fmla="*/ 77697 w 200443"/>
              <a:gd name="connsiteY2" fmla="*/ 82860 h 330769"/>
              <a:gd name="connsiteX3" fmla="*/ 106272 w 200443"/>
              <a:gd name="connsiteY3" fmla="*/ 144772 h 330769"/>
              <a:gd name="connsiteX4" fmla="*/ 111035 w 200443"/>
              <a:gd name="connsiteY4" fmla="*/ 193985 h 330769"/>
              <a:gd name="connsiteX5" fmla="*/ 182472 w 200443"/>
              <a:gd name="connsiteY5" fmla="*/ 260660 h 330769"/>
              <a:gd name="connsiteX6" fmla="*/ 168185 w 200443"/>
              <a:gd name="connsiteY6" fmla="*/ 328922 h 330769"/>
              <a:gd name="connsiteX7" fmla="*/ 199935 w 200443"/>
              <a:gd name="connsiteY7" fmla="*/ 182872 h 330769"/>
              <a:gd name="connsiteX8" fmla="*/ 138022 w 200443"/>
              <a:gd name="connsiteY8" fmla="*/ 211447 h 330769"/>
              <a:gd name="connsiteX9" fmla="*/ 107860 w 200443"/>
              <a:gd name="connsiteY9" fmla="*/ 157472 h 330769"/>
              <a:gd name="connsiteX10" fmla="*/ 1497 w 200443"/>
              <a:gd name="connsiteY10" fmla="*/ 1897 h 33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43" h="330769">
                <a:moveTo>
                  <a:pt x="1497" y="1897"/>
                </a:moveTo>
                <a:cubicBezTo>
                  <a:pt x="-8557" y="-12390"/>
                  <a:pt x="34835" y="58253"/>
                  <a:pt x="47535" y="71747"/>
                </a:cubicBezTo>
                <a:cubicBezTo>
                  <a:pt x="60235" y="85241"/>
                  <a:pt x="67908" y="70689"/>
                  <a:pt x="77697" y="82860"/>
                </a:cubicBezTo>
                <a:cubicBezTo>
                  <a:pt x="87487" y="95031"/>
                  <a:pt x="100716" y="126251"/>
                  <a:pt x="106272" y="144772"/>
                </a:cubicBezTo>
                <a:cubicBezTo>
                  <a:pt x="111828" y="163293"/>
                  <a:pt x="98335" y="174670"/>
                  <a:pt x="111035" y="193985"/>
                </a:cubicBezTo>
                <a:cubicBezTo>
                  <a:pt x="123735" y="213300"/>
                  <a:pt x="172947" y="238170"/>
                  <a:pt x="182472" y="260660"/>
                </a:cubicBezTo>
                <a:cubicBezTo>
                  <a:pt x="191997" y="283150"/>
                  <a:pt x="165275" y="341887"/>
                  <a:pt x="168185" y="328922"/>
                </a:cubicBezTo>
                <a:cubicBezTo>
                  <a:pt x="171096" y="315957"/>
                  <a:pt x="204962" y="202451"/>
                  <a:pt x="199935" y="182872"/>
                </a:cubicBezTo>
                <a:cubicBezTo>
                  <a:pt x="194908" y="163293"/>
                  <a:pt x="153368" y="215680"/>
                  <a:pt x="138022" y="211447"/>
                </a:cubicBezTo>
                <a:cubicBezTo>
                  <a:pt x="122676" y="207214"/>
                  <a:pt x="130614" y="187105"/>
                  <a:pt x="107860" y="157472"/>
                </a:cubicBezTo>
                <a:cubicBezTo>
                  <a:pt x="85106" y="127839"/>
                  <a:pt x="11551" y="16184"/>
                  <a:pt x="1497" y="1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C31A9CB4-A7F5-41B6-9DDA-85F0C162AC10}"/>
              </a:ext>
            </a:extLst>
          </p:cNvPr>
          <p:cNvSpPr/>
          <p:nvPr/>
        </p:nvSpPr>
        <p:spPr>
          <a:xfrm>
            <a:off x="2877891" y="5355414"/>
            <a:ext cx="505232" cy="524767"/>
          </a:xfrm>
          <a:custGeom>
            <a:avLst/>
            <a:gdLst>
              <a:gd name="connsiteX0" fmla="*/ 3422 w 505232"/>
              <a:gd name="connsiteY0" fmla="*/ 2399 h 524767"/>
              <a:gd name="connsiteX1" fmla="*/ 259009 w 505232"/>
              <a:gd name="connsiteY1" fmla="*/ 286561 h 524767"/>
              <a:gd name="connsiteX2" fmla="*/ 379659 w 505232"/>
              <a:gd name="connsiteY2" fmla="*/ 338949 h 524767"/>
              <a:gd name="connsiteX3" fmla="*/ 379659 w 505232"/>
              <a:gd name="connsiteY3" fmla="*/ 288149 h 524767"/>
              <a:gd name="connsiteX4" fmla="*/ 371722 w 505232"/>
              <a:gd name="connsiteY4" fmla="*/ 408799 h 524767"/>
              <a:gd name="connsiteX5" fmla="*/ 360609 w 505232"/>
              <a:gd name="connsiteY5" fmla="*/ 465949 h 524767"/>
              <a:gd name="connsiteX6" fmla="*/ 505072 w 505232"/>
              <a:gd name="connsiteY6" fmla="*/ 519924 h 524767"/>
              <a:gd name="connsiteX7" fmla="*/ 328859 w 505232"/>
              <a:gd name="connsiteY7" fmla="*/ 335774 h 524767"/>
              <a:gd name="connsiteX8" fmla="*/ 125659 w 505232"/>
              <a:gd name="connsiteY8" fmla="*/ 159561 h 524767"/>
              <a:gd name="connsiteX9" fmla="*/ 3422 w 505232"/>
              <a:gd name="connsiteY9" fmla="*/ 2399 h 52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232" h="524767">
                <a:moveTo>
                  <a:pt x="3422" y="2399"/>
                </a:moveTo>
                <a:cubicBezTo>
                  <a:pt x="25647" y="23566"/>
                  <a:pt x="196303" y="230469"/>
                  <a:pt x="259009" y="286561"/>
                </a:cubicBezTo>
                <a:cubicBezTo>
                  <a:pt x="321715" y="342653"/>
                  <a:pt x="359551" y="338684"/>
                  <a:pt x="379659" y="338949"/>
                </a:cubicBezTo>
                <a:cubicBezTo>
                  <a:pt x="399767" y="339214"/>
                  <a:pt x="380982" y="276507"/>
                  <a:pt x="379659" y="288149"/>
                </a:cubicBezTo>
                <a:cubicBezTo>
                  <a:pt x="378336" y="299791"/>
                  <a:pt x="374897" y="379166"/>
                  <a:pt x="371722" y="408799"/>
                </a:cubicBezTo>
                <a:cubicBezTo>
                  <a:pt x="368547" y="438432"/>
                  <a:pt x="338384" y="447428"/>
                  <a:pt x="360609" y="465949"/>
                </a:cubicBezTo>
                <a:cubicBezTo>
                  <a:pt x="382834" y="484470"/>
                  <a:pt x="510364" y="541620"/>
                  <a:pt x="505072" y="519924"/>
                </a:cubicBezTo>
                <a:cubicBezTo>
                  <a:pt x="499780" y="498228"/>
                  <a:pt x="392095" y="395835"/>
                  <a:pt x="328859" y="335774"/>
                </a:cubicBezTo>
                <a:cubicBezTo>
                  <a:pt x="265624" y="275714"/>
                  <a:pt x="178840" y="213536"/>
                  <a:pt x="125659" y="159561"/>
                </a:cubicBezTo>
                <a:cubicBezTo>
                  <a:pt x="72478" y="105586"/>
                  <a:pt x="-18803" y="-18768"/>
                  <a:pt x="3422" y="2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26D6CD54-C536-4ECA-825B-A6334F363C06}"/>
              </a:ext>
            </a:extLst>
          </p:cNvPr>
          <p:cNvSpPr/>
          <p:nvPr/>
        </p:nvSpPr>
        <p:spPr>
          <a:xfrm>
            <a:off x="3323611" y="5824094"/>
            <a:ext cx="281346" cy="73490"/>
          </a:xfrm>
          <a:custGeom>
            <a:avLst/>
            <a:gdLst>
              <a:gd name="connsiteX0" fmla="*/ 614 w 281346"/>
              <a:gd name="connsiteY0" fmla="*/ 444 h 73490"/>
              <a:gd name="connsiteX1" fmla="*/ 280014 w 281346"/>
              <a:gd name="connsiteY1" fmla="*/ 73469 h 73490"/>
              <a:gd name="connsiteX2" fmla="*/ 110152 w 281346"/>
              <a:gd name="connsiteY2" fmla="*/ 8381 h 73490"/>
              <a:gd name="connsiteX3" fmla="*/ 202227 w 281346"/>
              <a:gd name="connsiteY3" fmla="*/ 41719 h 73490"/>
              <a:gd name="connsiteX4" fmla="*/ 614 w 281346"/>
              <a:gd name="connsiteY4" fmla="*/ 444 h 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46" h="73490">
                <a:moveTo>
                  <a:pt x="614" y="444"/>
                </a:moveTo>
                <a:cubicBezTo>
                  <a:pt x="13578" y="5736"/>
                  <a:pt x="261758" y="72146"/>
                  <a:pt x="280014" y="73469"/>
                </a:cubicBezTo>
                <a:cubicBezTo>
                  <a:pt x="298270" y="74792"/>
                  <a:pt x="123116" y="13673"/>
                  <a:pt x="110152" y="8381"/>
                </a:cubicBezTo>
                <a:cubicBezTo>
                  <a:pt x="97188" y="3089"/>
                  <a:pt x="220483" y="44629"/>
                  <a:pt x="202227" y="41719"/>
                </a:cubicBezTo>
                <a:cubicBezTo>
                  <a:pt x="183971" y="38809"/>
                  <a:pt x="-12350" y="-4848"/>
                  <a:pt x="614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4BDAF340-18C0-4BD1-A0EA-D1435ED9C64E}"/>
              </a:ext>
            </a:extLst>
          </p:cNvPr>
          <p:cNvSpPr/>
          <p:nvPr/>
        </p:nvSpPr>
        <p:spPr>
          <a:xfrm>
            <a:off x="3462133" y="5514954"/>
            <a:ext cx="36342" cy="404376"/>
          </a:xfrm>
          <a:custGeom>
            <a:avLst/>
            <a:gdLst>
              <a:gd name="connsiteX0" fmla="*/ 14492 w 36342"/>
              <a:gd name="connsiteY0" fmla="*/ 21 h 404376"/>
              <a:gd name="connsiteX1" fmla="*/ 19255 w 36342"/>
              <a:gd name="connsiteY1" fmla="*/ 109559 h 404376"/>
              <a:gd name="connsiteX2" fmla="*/ 205 w 36342"/>
              <a:gd name="connsiteY2" fmla="*/ 154009 h 404376"/>
              <a:gd name="connsiteX3" fmla="*/ 33542 w 36342"/>
              <a:gd name="connsiteY3" fmla="*/ 400071 h 404376"/>
              <a:gd name="connsiteX4" fmla="*/ 31955 w 36342"/>
              <a:gd name="connsiteY4" fmla="*/ 301646 h 404376"/>
              <a:gd name="connsiteX5" fmla="*/ 11317 w 36342"/>
              <a:gd name="connsiteY5" fmla="*/ 185759 h 404376"/>
              <a:gd name="connsiteX6" fmla="*/ 24017 w 36342"/>
              <a:gd name="connsiteY6" fmla="*/ 119084 h 404376"/>
              <a:gd name="connsiteX7" fmla="*/ 14492 w 36342"/>
              <a:gd name="connsiteY7" fmla="*/ 21 h 4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2" h="404376">
                <a:moveTo>
                  <a:pt x="14492" y="21"/>
                </a:moveTo>
                <a:cubicBezTo>
                  <a:pt x="13698" y="-1567"/>
                  <a:pt x="21636" y="83894"/>
                  <a:pt x="19255" y="109559"/>
                </a:cubicBezTo>
                <a:cubicBezTo>
                  <a:pt x="16874" y="135224"/>
                  <a:pt x="-2176" y="105590"/>
                  <a:pt x="205" y="154009"/>
                </a:cubicBezTo>
                <a:cubicBezTo>
                  <a:pt x="2586" y="202428"/>
                  <a:pt x="28250" y="375465"/>
                  <a:pt x="33542" y="400071"/>
                </a:cubicBezTo>
                <a:cubicBezTo>
                  <a:pt x="38834" y="424677"/>
                  <a:pt x="35659" y="337365"/>
                  <a:pt x="31955" y="301646"/>
                </a:cubicBezTo>
                <a:cubicBezTo>
                  <a:pt x="28251" y="265927"/>
                  <a:pt x="12640" y="216186"/>
                  <a:pt x="11317" y="185759"/>
                </a:cubicBezTo>
                <a:cubicBezTo>
                  <a:pt x="9994" y="155332"/>
                  <a:pt x="24546" y="152421"/>
                  <a:pt x="24017" y="119084"/>
                </a:cubicBezTo>
                <a:cubicBezTo>
                  <a:pt x="23488" y="85747"/>
                  <a:pt x="15286" y="1609"/>
                  <a:pt x="1449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C915EEA-768D-4902-8DEA-8C990056587E}"/>
              </a:ext>
            </a:extLst>
          </p:cNvPr>
          <p:cNvSpPr/>
          <p:nvPr/>
        </p:nvSpPr>
        <p:spPr>
          <a:xfrm>
            <a:off x="3441637" y="5478178"/>
            <a:ext cx="125640" cy="422614"/>
          </a:xfrm>
          <a:custGeom>
            <a:avLst/>
            <a:gdLst>
              <a:gd name="connsiteX0" fmla="*/ 63 w 125640"/>
              <a:gd name="connsiteY0" fmla="*/ 285 h 422614"/>
              <a:gd name="connsiteX1" fmla="*/ 88963 w 125640"/>
              <a:gd name="connsiteY1" fmla="*/ 90772 h 422614"/>
              <a:gd name="connsiteX2" fmla="*/ 63563 w 125640"/>
              <a:gd name="connsiteY2" fmla="*/ 157447 h 422614"/>
              <a:gd name="connsiteX3" fmla="*/ 60388 w 125640"/>
              <a:gd name="connsiteY3" fmla="*/ 214597 h 422614"/>
              <a:gd name="connsiteX4" fmla="*/ 81026 w 125640"/>
              <a:gd name="connsiteY4" fmla="*/ 276510 h 422614"/>
              <a:gd name="connsiteX5" fmla="*/ 125476 w 125640"/>
              <a:gd name="connsiteY5" fmla="*/ 422560 h 422614"/>
              <a:gd name="connsiteX6" fmla="*/ 63563 w 125640"/>
              <a:gd name="connsiteY6" fmla="*/ 259047 h 422614"/>
              <a:gd name="connsiteX7" fmla="*/ 76263 w 125640"/>
              <a:gd name="connsiteY7" fmla="*/ 217772 h 422614"/>
              <a:gd name="connsiteX8" fmla="*/ 95313 w 125640"/>
              <a:gd name="connsiteY8" fmla="*/ 157447 h 422614"/>
              <a:gd name="connsiteX9" fmla="*/ 104838 w 125640"/>
              <a:gd name="connsiteY9" fmla="*/ 122522 h 422614"/>
              <a:gd name="connsiteX10" fmla="*/ 63 w 125640"/>
              <a:gd name="connsiteY10" fmla="*/ 285 h 42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40" h="422614">
                <a:moveTo>
                  <a:pt x="63" y="285"/>
                </a:moveTo>
                <a:cubicBezTo>
                  <a:pt x="-2583" y="-5007"/>
                  <a:pt x="78380" y="64578"/>
                  <a:pt x="88963" y="90772"/>
                </a:cubicBezTo>
                <a:cubicBezTo>
                  <a:pt x="99546" y="116966"/>
                  <a:pt x="68325" y="136810"/>
                  <a:pt x="63563" y="157447"/>
                </a:cubicBezTo>
                <a:cubicBezTo>
                  <a:pt x="58801" y="178084"/>
                  <a:pt x="57477" y="194753"/>
                  <a:pt x="60388" y="214597"/>
                </a:cubicBezTo>
                <a:cubicBezTo>
                  <a:pt x="63299" y="234441"/>
                  <a:pt x="70178" y="241850"/>
                  <a:pt x="81026" y="276510"/>
                </a:cubicBezTo>
                <a:cubicBezTo>
                  <a:pt x="91874" y="311170"/>
                  <a:pt x="128386" y="425470"/>
                  <a:pt x="125476" y="422560"/>
                </a:cubicBezTo>
                <a:cubicBezTo>
                  <a:pt x="122566" y="419650"/>
                  <a:pt x="71765" y="293178"/>
                  <a:pt x="63563" y="259047"/>
                </a:cubicBezTo>
                <a:cubicBezTo>
                  <a:pt x="55361" y="224916"/>
                  <a:pt x="70971" y="234705"/>
                  <a:pt x="76263" y="217772"/>
                </a:cubicBezTo>
                <a:cubicBezTo>
                  <a:pt x="81555" y="200839"/>
                  <a:pt x="90551" y="173322"/>
                  <a:pt x="95313" y="157447"/>
                </a:cubicBezTo>
                <a:cubicBezTo>
                  <a:pt x="100075" y="141572"/>
                  <a:pt x="118861" y="148716"/>
                  <a:pt x="104838" y="122522"/>
                </a:cubicBezTo>
                <a:cubicBezTo>
                  <a:pt x="90815" y="96328"/>
                  <a:pt x="2709" y="5577"/>
                  <a:pt x="63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1CACB2AA-BD8F-44B6-BD3A-D055BE912754}"/>
              </a:ext>
            </a:extLst>
          </p:cNvPr>
          <p:cNvSpPr/>
          <p:nvPr/>
        </p:nvSpPr>
        <p:spPr>
          <a:xfrm>
            <a:off x="3245111" y="5885330"/>
            <a:ext cx="607601" cy="113753"/>
          </a:xfrm>
          <a:custGeom>
            <a:avLst/>
            <a:gdLst>
              <a:gd name="connsiteX0" fmla="*/ 1327 w 607601"/>
              <a:gd name="connsiteY0" fmla="*/ 10645 h 113753"/>
              <a:gd name="connsiteX1" fmla="*/ 191827 w 607601"/>
              <a:gd name="connsiteY1" fmla="*/ 39220 h 113753"/>
              <a:gd name="connsiteX2" fmla="*/ 210877 w 607601"/>
              <a:gd name="connsiteY2" fmla="*/ 28108 h 113753"/>
              <a:gd name="connsiteX3" fmla="*/ 425189 w 607601"/>
              <a:gd name="connsiteY3" fmla="*/ 77320 h 113753"/>
              <a:gd name="connsiteX4" fmla="*/ 479164 w 607601"/>
              <a:gd name="connsiteY4" fmla="*/ 86845 h 113753"/>
              <a:gd name="connsiteX5" fmla="*/ 268027 w 607601"/>
              <a:gd name="connsiteY5" fmla="*/ 82083 h 113753"/>
              <a:gd name="connsiteX6" fmla="*/ 606164 w 607601"/>
              <a:gd name="connsiteY6" fmla="*/ 110658 h 113753"/>
              <a:gd name="connsiteX7" fmla="*/ 385502 w 607601"/>
              <a:gd name="connsiteY7" fmla="*/ 110658 h 113753"/>
              <a:gd name="connsiteX8" fmla="*/ 280727 w 607601"/>
              <a:gd name="connsiteY8" fmla="*/ 90020 h 113753"/>
              <a:gd name="connsiteX9" fmla="*/ 193414 w 607601"/>
              <a:gd name="connsiteY9" fmla="*/ 45570 h 113753"/>
              <a:gd name="connsiteX10" fmla="*/ 110864 w 607601"/>
              <a:gd name="connsiteY10" fmla="*/ 5883 h 113753"/>
              <a:gd name="connsiteX11" fmla="*/ 1327 w 607601"/>
              <a:gd name="connsiteY11" fmla="*/ 10645 h 11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601" h="113753">
                <a:moveTo>
                  <a:pt x="1327" y="10645"/>
                </a:moveTo>
                <a:cubicBezTo>
                  <a:pt x="14821" y="16201"/>
                  <a:pt x="156902" y="36310"/>
                  <a:pt x="191827" y="39220"/>
                </a:cubicBezTo>
                <a:cubicBezTo>
                  <a:pt x="226752" y="42131"/>
                  <a:pt x="171983" y="21758"/>
                  <a:pt x="210877" y="28108"/>
                </a:cubicBezTo>
                <a:cubicBezTo>
                  <a:pt x="249771" y="34458"/>
                  <a:pt x="380475" y="67531"/>
                  <a:pt x="425189" y="77320"/>
                </a:cubicBezTo>
                <a:cubicBezTo>
                  <a:pt x="469903" y="87109"/>
                  <a:pt x="479164" y="86845"/>
                  <a:pt x="479164" y="86845"/>
                </a:cubicBezTo>
                <a:cubicBezTo>
                  <a:pt x="452970" y="87639"/>
                  <a:pt x="246860" y="78114"/>
                  <a:pt x="268027" y="82083"/>
                </a:cubicBezTo>
                <a:cubicBezTo>
                  <a:pt x="289194" y="86052"/>
                  <a:pt x="586585" y="105896"/>
                  <a:pt x="606164" y="110658"/>
                </a:cubicBezTo>
                <a:cubicBezTo>
                  <a:pt x="625743" y="115420"/>
                  <a:pt x="439741" y="114098"/>
                  <a:pt x="385502" y="110658"/>
                </a:cubicBezTo>
                <a:cubicBezTo>
                  <a:pt x="331263" y="107218"/>
                  <a:pt x="312742" y="100868"/>
                  <a:pt x="280727" y="90020"/>
                </a:cubicBezTo>
                <a:cubicBezTo>
                  <a:pt x="248712" y="79172"/>
                  <a:pt x="221725" y="59593"/>
                  <a:pt x="193414" y="45570"/>
                </a:cubicBezTo>
                <a:cubicBezTo>
                  <a:pt x="165103" y="31547"/>
                  <a:pt x="140762" y="19112"/>
                  <a:pt x="110864" y="5883"/>
                </a:cubicBezTo>
                <a:cubicBezTo>
                  <a:pt x="80966" y="-7346"/>
                  <a:pt x="-12167" y="5089"/>
                  <a:pt x="1327" y="10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58C4CAEF-8378-4227-B58D-757BB535C798}"/>
              </a:ext>
            </a:extLst>
          </p:cNvPr>
          <p:cNvSpPr/>
          <p:nvPr/>
        </p:nvSpPr>
        <p:spPr>
          <a:xfrm>
            <a:off x="3300596" y="5952825"/>
            <a:ext cx="453884" cy="258076"/>
          </a:xfrm>
          <a:custGeom>
            <a:avLst/>
            <a:gdLst>
              <a:gd name="connsiteX0" fmla="*/ 63317 w 453884"/>
              <a:gd name="connsiteY0" fmla="*/ 14588 h 258076"/>
              <a:gd name="connsiteX1" fmla="*/ 149042 w 453884"/>
              <a:gd name="connsiteY1" fmla="*/ 24113 h 258076"/>
              <a:gd name="connsiteX2" fmla="*/ 176029 w 453884"/>
              <a:gd name="connsiteY2" fmla="*/ 44750 h 258076"/>
              <a:gd name="connsiteX3" fmla="*/ 241117 w 453884"/>
              <a:gd name="connsiteY3" fmla="*/ 55863 h 258076"/>
              <a:gd name="connsiteX4" fmla="*/ 434792 w 453884"/>
              <a:gd name="connsiteY4" fmla="*/ 151113 h 258076"/>
              <a:gd name="connsiteX5" fmla="*/ 439554 w 453884"/>
              <a:gd name="connsiteY5" fmla="*/ 119363 h 258076"/>
              <a:gd name="connsiteX6" fmla="*/ 371292 w 453884"/>
              <a:gd name="connsiteY6" fmla="*/ 189213 h 258076"/>
              <a:gd name="connsiteX7" fmla="*/ 341129 w 453884"/>
              <a:gd name="connsiteY7" fmla="*/ 255888 h 258076"/>
              <a:gd name="connsiteX8" fmla="*/ 277629 w 453884"/>
              <a:gd name="connsiteY8" fmla="*/ 236838 h 258076"/>
              <a:gd name="connsiteX9" fmla="*/ 231592 w 453884"/>
              <a:gd name="connsiteY9" fmla="*/ 186038 h 258076"/>
              <a:gd name="connsiteX10" fmla="*/ 345892 w 453884"/>
              <a:gd name="connsiteY10" fmla="*/ 220963 h 258076"/>
              <a:gd name="connsiteX11" fmla="*/ 436379 w 453884"/>
              <a:gd name="connsiteY11" fmla="*/ 128888 h 258076"/>
              <a:gd name="connsiteX12" fmla="*/ 314142 w 453884"/>
              <a:gd name="connsiteY12" fmla="*/ 71738 h 258076"/>
              <a:gd name="connsiteX13" fmla="*/ 14104 w 453884"/>
              <a:gd name="connsiteY13" fmla="*/ 3475 h 258076"/>
              <a:gd name="connsiteX14" fmla="*/ 63317 w 453884"/>
              <a:gd name="connsiteY14" fmla="*/ 14588 h 2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884" h="258076">
                <a:moveTo>
                  <a:pt x="63317" y="14588"/>
                </a:moveTo>
                <a:cubicBezTo>
                  <a:pt x="85807" y="18028"/>
                  <a:pt x="130257" y="19086"/>
                  <a:pt x="149042" y="24113"/>
                </a:cubicBezTo>
                <a:cubicBezTo>
                  <a:pt x="167827" y="29140"/>
                  <a:pt x="160683" y="39458"/>
                  <a:pt x="176029" y="44750"/>
                </a:cubicBezTo>
                <a:cubicBezTo>
                  <a:pt x="191375" y="50042"/>
                  <a:pt x="197990" y="38136"/>
                  <a:pt x="241117" y="55863"/>
                </a:cubicBezTo>
                <a:cubicBezTo>
                  <a:pt x="284244" y="73590"/>
                  <a:pt x="401719" y="140530"/>
                  <a:pt x="434792" y="151113"/>
                </a:cubicBezTo>
                <a:cubicBezTo>
                  <a:pt x="467865" y="161696"/>
                  <a:pt x="450137" y="113013"/>
                  <a:pt x="439554" y="119363"/>
                </a:cubicBezTo>
                <a:cubicBezTo>
                  <a:pt x="428971" y="125713"/>
                  <a:pt x="387696" y="166459"/>
                  <a:pt x="371292" y="189213"/>
                </a:cubicBezTo>
                <a:cubicBezTo>
                  <a:pt x="354888" y="211967"/>
                  <a:pt x="356740" y="247951"/>
                  <a:pt x="341129" y="255888"/>
                </a:cubicBezTo>
                <a:cubicBezTo>
                  <a:pt x="325519" y="263826"/>
                  <a:pt x="295885" y="248480"/>
                  <a:pt x="277629" y="236838"/>
                </a:cubicBezTo>
                <a:cubicBezTo>
                  <a:pt x="259373" y="225196"/>
                  <a:pt x="220215" y="188684"/>
                  <a:pt x="231592" y="186038"/>
                </a:cubicBezTo>
                <a:cubicBezTo>
                  <a:pt x="242969" y="183392"/>
                  <a:pt x="311761" y="230488"/>
                  <a:pt x="345892" y="220963"/>
                </a:cubicBezTo>
                <a:cubicBezTo>
                  <a:pt x="380023" y="211438"/>
                  <a:pt x="441671" y="153759"/>
                  <a:pt x="436379" y="128888"/>
                </a:cubicBezTo>
                <a:cubicBezTo>
                  <a:pt x="431087" y="104017"/>
                  <a:pt x="384521" y="92640"/>
                  <a:pt x="314142" y="71738"/>
                </a:cubicBezTo>
                <a:cubicBezTo>
                  <a:pt x="243763" y="50836"/>
                  <a:pt x="58025" y="14587"/>
                  <a:pt x="14104" y="3475"/>
                </a:cubicBezTo>
                <a:cubicBezTo>
                  <a:pt x="-29817" y="-7637"/>
                  <a:pt x="40827" y="11148"/>
                  <a:pt x="63317" y="1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6C66A55E-D6C8-4F07-80AA-00DD74C5B0CA}"/>
              </a:ext>
            </a:extLst>
          </p:cNvPr>
          <p:cNvSpPr/>
          <p:nvPr/>
        </p:nvSpPr>
        <p:spPr>
          <a:xfrm>
            <a:off x="3608246" y="5898550"/>
            <a:ext cx="171309" cy="325575"/>
          </a:xfrm>
          <a:custGeom>
            <a:avLst/>
            <a:gdLst>
              <a:gd name="connsiteX0" fmla="*/ 133492 w 171309"/>
              <a:gd name="connsiteY0" fmla="*/ 2188 h 325575"/>
              <a:gd name="connsiteX1" fmla="*/ 133492 w 171309"/>
              <a:gd name="connsiteY1" fmla="*/ 160938 h 325575"/>
              <a:gd name="connsiteX2" fmla="*/ 142 w 171309"/>
              <a:gd name="connsiteY2" fmla="*/ 324450 h 325575"/>
              <a:gd name="connsiteX3" fmla="*/ 106504 w 171309"/>
              <a:gd name="connsiteY3" fmla="*/ 237138 h 325575"/>
              <a:gd name="connsiteX4" fmla="*/ 46179 w 171309"/>
              <a:gd name="connsiteY4" fmla="*/ 318100 h 325575"/>
              <a:gd name="connsiteX5" fmla="*/ 163654 w 171309"/>
              <a:gd name="connsiteY5" fmla="*/ 170463 h 325575"/>
              <a:gd name="connsiteX6" fmla="*/ 158892 w 171309"/>
              <a:gd name="connsiteY6" fmla="*/ 111725 h 325575"/>
              <a:gd name="connsiteX7" fmla="*/ 150954 w 171309"/>
              <a:gd name="connsiteY7" fmla="*/ 133950 h 325575"/>
              <a:gd name="connsiteX8" fmla="*/ 155717 w 171309"/>
              <a:gd name="connsiteY8" fmla="*/ 72038 h 325575"/>
              <a:gd name="connsiteX9" fmla="*/ 133492 w 171309"/>
              <a:gd name="connsiteY9" fmla="*/ 2188 h 3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309" h="325575">
                <a:moveTo>
                  <a:pt x="133492" y="2188"/>
                </a:moveTo>
                <a:cubicBezTo>
                  <a:pt x="129788" y="17005"/>
                  <a:pt x="155717" y="107228"/>
                  <a:pt x="133492" y="160938"/>
                </a:cubicBezTo>
                <a:cubicBezTo>
                  <a:pt x="111267" y="214648"/>
                  <a:pt x="4640" y="311750"/>
                  <a:pt x="142" y="324450"/>
                </a:cubicBezTo>
                <a:cubicBezTo>
                  <a:pt x="-4356" y="337150"/>
                  <a:pt x="98831" y="238196"/>
                  <a:pt x="106504" y="237138"/>
                </a:cubicBezTo>
                <a:cubicBezTo>
                  <a:pt x="114177" y="236080"/>
                  <a:pt x="36654" y="329213"/>
                  <a:pt x="46179" y="318100"/>
                </a:cubicBezTo>
                <a:cubicBezTo>
                  <a:pt x="55704" y="306988"/>
                  <a:pt x="144869" y="204859"/>
                  <a:pt x="163654" y="170463"/>
                </a:cubicBezTo>
                <a:cubicBezTo>
                  <a:pt x="182439" y="136067"/>
                  <a:pt x="161009" y="117811"/>
                  <a:pt x="158892" y="111725"/>
                </a:cubicBezTo>
                <a:cubicBezTo>
                  <a:pt x="156775" y="105639"/>
                  <a:pt x="151483" y="140564"/>
                  <a:pt x="150954" y="133950"/>
                </a:cubicBezTo>
                <a:cubicBezTo>
                  <a:pt x="150425" y="127336"/>
                  <a:pt x="159156" y="92146"/>
                  <a:pt x="155717" y="72038"/>
                </a:cubicBezTo>
                <a:cubicBezTo>
                  <a:pt x="152278" y="51930"/>
                  <a:pt x="137196" y="-12629"/>
                  <a:pt x="133492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A35715E1-23F2-49C9-A2F3-6BD9722F65D4}"/>
              </a:ext>
            </a:extLst>
          </p:cNvPr>
          <p:cNvSpPr/>
          <p:nvPr/>
        </p:nvSpPr>
        <p:spPr>
          <a:xfrm>
            <a:off x="3986114" y="4931835"/>
            <a:ext cx="414248" cy="216436"/>
          </a:xfrm>
          <a:custGeom>
            <a:avLst/>
            <a:gdLst>
              <a:gd name="connsiteX0" fmla="*/ 6449 w 414248"/>
              <a:gd name="connsiteY0" fmla="*/ 528 h 216436"/>
              <a:gd name="connsiteX1" fmla="*/ 208061 w 414248"/>
              <a:gd name="connsiteY1" fmla="*/ 41803 h 216436"/>
              <a:gd name="connsiteX2" fmla="*/ 408086 w 414248"/>
              <a:gd name="connsiteY2" fmla="*/ 41803 h 216436"/>
              <a:gd name="connsiteX3" fmla="*/ 350936 w 414248"/>
              <a:gd name="connsiteY3" fmla="*/ 51328 h 216436"/>
              <a:gd name="connsiteX4" fmla="*/ 227111 w 414248"/>
              <a:gd name="connsiteY4" fmla="*/ 173565 h 216436"/>
              <a:gd name="connsiteX5" fmla="*/ 282674 w 414248"/>
              <a:gd name="connsiteY5" fmla="*/ 100540 h 216436"/>
              <a:gd name="connsiteX6" fmla="*/ 257274 w 414248"/>
              <a:gd name="connsiteY6" fmla="*/ 78315 h 216436"/>
              <a:gd name="connsiteX7" fmla="*/ 393799 w 414248"/>
              <a:gd name="connsiteY7" fmla="*/ 37040 h 216436"/>
              <a:gd name="connsiteX8" fmla="*/ 279499 w 414248"/>
              <a:gd name="connsiteY8" fmla="*/ 44978 h 216436"/>
              <a:gd name="connsiteX9" fmla="*/ 136624 w 414248"/>
              <a:gd name="connsiteY9" fmla="*/ 52915 h 216436"/>
              <a:gd name="connsiteX10" fmla="*/ 168374 w 414248"/>
              <a:gd name="connsiteY10" fmla="*/ 113240 h 216436"/>
              <a:gd name="connsiteX11" fmla="*/ 235049 w 414248"/>
              <a:gd name="connsiteY11" fmla="*/ 176740 h 216436"/>
              <a:gd name="connsiteX12" fmla="*/ 349349 w 414248"/>
              <a:gd name="connsiteY12" fmla="*/ 216428 h 216436"/>
              <a:gd name="connsiteX13" fmla="*/ 230286 w 414248"/>
              <a:gd name="connsiteY13" fmla="*/ 173565 h 216436"/>
              <a:gd name="connsiteX14" fmla="*/ 147736 w 414248"/>
              <a:gd name="connsiteY14" fmla="*/ 116415 h 216436"/>
              <a:gd name="connsiteX15" fmla="*/ 193774 w 414248"/>
              <a:gd name="connsiteY15" fmla="*/ 198965 h 216436"/>
              <a:gd name="connsiteX16" fmla="*/ 136624 w 414248"/>
              <a:gd name="connsiteY16" fmla="*/ 146578 h 216436"/>
              <a:gd name="connsiteX17" fmla="*/ 65186 w 414248"/>
              <a:gd name="connsiteY17" fmla="*/ 56090 h 216436"/>
              <a:gd name="connsiteX18" fmla="*/ 96936 w 414248"/>
              <a:gd name="connsiteY18" fmla="*/ 87840 h 216436"/>
              <a:gd name="connsiteX19" fmla="*/ 154086 w 414248"/>
              <a:gd name="connsiteY19" fmla="*/ 108478 h 216436"/>
              <a:gd name="connsiteX20" fmla="*/ 127099 w 414248"/>
              <a:gd name="connsiteY20" fmla="*/ 92603 h 216436"/>
              <a:gd name="connsiteX21" fmla="*/ 54074 w 414248"/>
              <a:gd name="connsiteY21" fmla="*/ 75140 h 216436"/>
              <a:gd name="connsiteX22" fmla="*/ 6449 w 414248"/>
              <a:gd name="connsiteY22" fmla="*/ 528 h 2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248" h="216436">
                <a:moveTo>
                  <a:pt x="6449" y="528"/>
                </a:moveTo>
                <a:cubicBezTo>
                  <a:pt x="32114" y="-5028"/>
                  <a:pt x="141122" y="34924"/>
                  <a:pt x="208061" y="41803"/>
                </a:cubicBezTo>
                <a:cubicBezTo>
                  <a:pt x="275000" y="48682"/>
                  <a:pt x="384273" y="40215"/>
                  <a:pt x="408086" y="41803"/>
                </a:cubicBezTo>
                <a:cubicBezTo>
                  <a:pt x="431899" y="43391"/>
                  <a:pt x="381098" y="29368"/>
                  <a:pt x="350936" y="51328"/>
                </a:cubicBezTo>
                <a:cubicBezTo>
                  <a:pt x="320774" y="73288"/>
                  <a:pt x="238488" y="165363"/>
                  <a:pt x="227111" y="173565"/>
                </a:cubicBezTo>
                <a:cubicBezTo>
                  <a:pt x="215734" y="181767"/>
                  <a:pt x="277647" y="116415"/>
                  <a:pt x="282674" y="100540"/>
                </a:cubicBezTo>
                <a:cubicBezTo>
                  <a:pt x="287701" y="84665"/>
                  <a:pt x="238753" y="88898"/>
                  <a:pt x="257274" y="78315"/>
                </a:cubicBezTo>
                <a:cubicBezTo>
                  <a:pt x="275795" y="67732"/>
                  <a:pt x="390095" y="42596"/>
                  <a:pt x="393799" y="37040"/>
                </a:cubicBezTo>
                <a:cubicBezTo>
                  <a:pt x="397503" y="31484"/>
                  <a:pt x="279499" y="44978"/>
                  <a:pt x="279499" y="44978"/>
                </a:cubicBezTo>
                <a:cubicBezTo>
                  <a:pt x="236637" y="47624"/>
                  <a:pt x="155145" y="41538"/>
                  <a:pt x="136624" y="52915"/>
                </a:cubicBezTo>
                <a:cubicBezTo>
                  <a:pt x="118103" y="64292"/>
                  <a:pt x="151970" y="92603"/>
                  <a:pt x="168374" y="113240"/>
                </a:cubicBezTo>
                <a:cubicBezTo>
                  <a:pt x="184778" y="133877"/>
                  <a:pt x="204887" y="159542"/>
                  <a:pt x="235049" y="176740"/>
                </a:cubicBezTo>
                <a:cubicBezTo>
                  <a:pt x="265211" y="193938"/>
                  <a:pt x="350143" y="216957"/>
                  <a:pt x="349349" y="216428"/>
                </a:cubicBezTo>
                <a:cubicBezTo>
                  <a:pt x="348555" y="215899"/>
                  <a:pt x="263888" y="190234"/>
                  <a:pt x="230286" y="173565"/>
                </a:cubicBezTo>
                <a:cubicBezTo>
                  <a:pt x="196684" y="156896"/>
                  <a:pt x="153821" y="112182"/>
                  <a:pt x="147736" y="116415"/>
                </a:cubicBezTo>
                <a:cubicBezTo>
                  <a:pt x="141651" y="120648"/>
                  <a:pt x="195626" y="193938"/>
                  <a:pt x="193774" y="198965"/>
                </a:cubicBezTo>
                <a:cubicBezTo>
                  <a:pt x="191922" y="203992"/>
                  <a:pt x="158055" y="170390"/>
                  <a:pt x="136624" y="146578"/>
                </a:cubicBezTo>
                <a:cubicBezTo>
                  <a:pt x="115193" y="122766"/>
                  <a:pt x="71801" y="65880"/>
                  <a:pt x="65186" y="56090"/>
                </a:cubicBezTo>
                <a:cubicBezTo>
                  <a:pt x="58571" y="46300"/>
                  <a:pt x="82119" y="79109"/>
                  <a:pt x="96936" y="87840"/>
                </a:cubicBezTo>
                <a:cubicBezTo>
                  <a:pt x="111753" y="96571"/>
                  <a:pt x="149059" y="107684"/>
                  <a:pt x="154086" y="108478"/>
                </a:cubicBezTo>
                <a:cubicBezTo>
                  <a:pt x="159113" y="109272"/>
                  <a:pt x="143768" y="98159"/>
                  <a:pt x="127099" y="92603"/>
                </a:cubicBezTo>
                <a:cubicBezTo>
                  <a:pt x="110430" y="87047"/>
                  <a:pt x="69155" y="87575"/>
                  <a:pt x="54074" y="75140"/>
                </a:cubicBezTo>
                <a:cubicBezTo>
                  <a:pt x="38993" y="62705"/>
                  <a:pt x="-19216" y="6084"/>
                  <a:pt x="6449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13B920DB-154A-46AE-AA40-AF002779FFF1}"/>
              </a:ext>
            </a:extLst>
          </p:cNvPr>
          <p:cNvSpPr/>
          <p:nvPr/>
        </p:nvSpPr>
        <p:spPr>
          <a:xfrm>
            <a:off x="3828269" y="5118066"/>
            <a:ext cx="286551" cy="410469"/>
          </a:xfrm>
          <a:custGeom>
            <a:avLst/>
            <a:gdLst>
              <a:gd name="connsiteX0" fmla="*/ 286531 w 286551"/>
              <a:gd name="connsiteY0" fmla="*/ 34 h 410469"/>
              <a:gd name="connsiteX1" fmla="*/ 124606 w 286551"/>
              <a:gd name="connsiteY1" fmla="*/ 44484 h 410469"/>
              <a:gd name="connsiteX2" fmla="*/ 46819 w 286551"/>
              <a:gd name="connsiteY2" fmla="*/ 133384 h 410469"/>
              <a:gd name="connsiteX3" fmla="*/ 59519 w 286551"/>
              <a:gd name="connsiteY3" fmla="*/ 128622 h 410469"/>
              <a:gd name="connsiteX4" fmla="*/ 59519 w 286551"/>
              <a:gd name="connsiteY4" fmla="*/ 149259 h 410469"/>
              <a:gd name="connsiteX5" fmla="*/ 45231 w 286551"/>
              <a:gd name="connsiteY5" fmla="*/ 146084 h 410469"/>
              <a:gd name="connsiteX6" fmla="*/ 51581 w 286551"/>
              <a:gd name="connsiteY6" fmla="*/ 341347 h 410469"/>
              <a:gd name="connsiteX7" fmla="*/ 26181 w 286551"/>
              <a:gd name="connsiteY7" fmla="*/ 176247 h 410469"/>
              <a:gd name="connsiteX8" fmla="*/ 13481 w 286551"/>
              <a:gd name="connsiteY8" fmla="*/ 209584 h 410469"/>
              <a:gd name="connsiteX9" fmla="*/ 13481 w 286551"/>
              <a:gd name="connsiteY9" fmla="*/ 258797 h 410469"/>
              <a:gd name="connsiteX10" fmla="*/ 29356 w 286551"/>
              <a:gd name="connsiteY10" fmla="*/ 328647 h 410469"/>
              <a:gd name="connsiteX11" fmla="*/ 130956 w 286551"/>
              <a:gd name="connsiteY11" fmla="*/ 408022 h 410469"/>
              <a:gd name="connsiteX12" fmla="*/ 89681 w 286551"/>
              <a:gd name="connsiteY12" fmla="*/ 382622 h 410469"/>
              <a:gd name="connsiteX13" fmla="*/ 781 w 286551"/>
              <a:gd name="connsiteY13" fmla="*/ 306422 h 410469"/>
              <a:gd name="connsiteX14" fmla="*/ 49994 w 286551"/>
              <a:gd name="connsiteY14" fmla="*/ 103222 h 410469"/>
              <a:gd name="connsiteX15" fmla="*/ 113494 w 286551"/>
              <a:gd name="connsiteY15" fmla="*/ 38134 h 410469"/>
              <a:gd name="connsiteX16" fmla="*/ 286531 w 286551"/>
              <a:gd name="connsiteY16" fmla="*/ 34 h 4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551" h="410469">
                <a:moveTo>
                  <a:pt x="286531" y="34"/>
                </a:moveTo>
                <a:cubicBezTo>
                  <a:pt x="288383" y="1092"/>
                  <a:pt x="164558" y="22259"/>
                  <a:pt x="124606" y="44484"/>
                </a:cubicBezTo>
                <a:cubicBezTo>
                  <a:pt x="84654" y="66709"/>
                  <a:pt x="57667" y="119361"/>
                  <a:pt x="46819" y="133384"/>
                </a:cubicBezTo>
                <a:cubicBezTo>
                  <a:pt x="35971" y="147407"/>
                  <a:pt x="57402" y="125976"/>
                  <a:pt x="59519" y="128622"/>
                </a:cubicBezTo>
                <a:cubicBezTo>
                  <a:pt x="61636" y="131268"/>
                  <a:pt x="61900" y="146349"/>
                  <a:pt x="59519" y="149259"/>
                </a:cubicBezTo>
                <a:cubicBezTo>
                  <a:pt x="57138" y="152169"/>
                  <a:pt x="46554" y="114069"/>
                  <a:pt x="45231" y="146084"/>
                </a:cubicBezTo>
                <a:cubicBezTo>
                  <a:pt x="43908" y="178099"/>
                  <a:pt x="54756" y="336320"/>
                  <a:pt x="51581" y="341347"/>
                </a:cubicBezTo>
                <a:cubicBezTo>
                  <a:pt x="48406" y="346374"/>
                  <a:pt x="32531" y="198208"/>
                  <a:pt x="26181" y="176247"/>
                </a:cubicBezTo>
                <a:cubicBezTo>
                  <a:pt x="19831" y="154287"/>
                  <a:pt x="15598" y="195826"/>
                  <a:pt x="13481" y="209584"/>
                </a:cubicBezTo>
                <a:cubicBezTo>
                  <a:pt x="11364" y="223342"/>
                  <a:pt x="10835" y="238953"/>
                  <a:pt x="13481" y="258797"/>
                </a:cubicBezTo>
                <a:cubicBezTo>
                  <a:pt x="16127" y="278641"/>
                  <a:pt x="9777" y="303776"/>
                  <a:pt x="29356" y="328647"/>
                </a:cubicBezTo>
                <a:cubicBezTo>
                  <a:pt x="48935" y="353518"/>
                  <a:pt x="120902" y="399026"/>
                  <a:pt x="130956" y="408022"/>
                </a:cubicBezTo>
                <a:cubicBezTo>
                  <a:pt x="141010" y="417018"/>
                  <a:pt x="111377" y="399555"/>
                  <a:pt x="89681" y="382622"/>
                </a:cubicBezTo>
                <a:cubicBezTo>
                  <a:pt x="67985" y="365689"/>
                  <a:pt x="7395" y="352989"/>
                  <a:pt x="781" y="306422"/>
                </a:cubicBezTo>
                <a:cubicBezTo>
                  <a:pt x="-5834" y="259855"/>
                  <a:pt x="31208" y="147937"/>
                  <a:pt x="49994" y="103222"/>
                </a:cubicBezTo>
                <a:cubicBezTo>
                  <a:pt x="68779" y="58507"/>
                  <a:pt x="81744" y="53480"/>
                  <a:pt x="113494" y="38134"/>
                </a:cubicBezTo>
                <a:cubicBezTo>
                  <a:pt x="145244" y="22788"/>
                  <a:pt x="284679" y="-1024"/>
                  <a:pt x="2865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A31AAD8D-4E48-43EE-8D40-252B02241E63}"/>
              </a:ext>
            </a:extLst>
          </p:cNvPr>
          <p:cNvSpPr/>
          <p:nvPr/>
        </p:nvSpPr>
        <p:spPr>
          <a:xfrm>
            <a:off x="4127296" y="5126029"/>
            <a:ext cx="308806" cy="71571"/>
          </a:xfrm>
          <a:custGeom>
            <a:avLst/>
            <a:gdLst>
              <a:gd name="connsiteX0" fmla="*/ 204 w 308806"/>
              <a:gd name="connsiteY0" fmla="*/ 9 h 71571"/>
              <a:gd name="connsiteX1" fmla="*/ 190704 w 308806"/>
              <a:gd name="connsiteY1" fmla="*/ 58746 h 71571"/>
              <a:gd name="connsiteX2" fmla="*/ 270079 w 308806"/>
              <a:gd name="connsiteY2" fmla="*/ 53984 h 71571"/>
              <a:gd name="connsiteX3" fmla="*/ 308179 w 308806"/>
              <a:gd name="connsiteY3" fmla="*/ 71446 h 71571"/>
              <a:gd name="connsiteX4" fmla="*/ 241504 w 308806"/>
              <a:gd name="connsiteY4" fmla="*/ 61921 h 71571"/>
              <a:gd name="connsiteX5" fmla="*/ 155779 w 308806"/>
              <a:gd name="connsiteY5" fmla="*/ 63509 h 71571"/>
              <a:gd name="connsiteX6" fmla="*/ 204 w 308806"/>
              <a:gd name="connsiteY6" fmla="*/ 9 h 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806" h="71571">
                <a:moveTo>
                  <a:pt x="204" y="9"/>
                </a:moveTo>
                <a:cubicBezTo>
                  <a:pt x="6025" y="-785"/>
                  <a:pt x="145725" y="49750"/>
                  <a:pt x="190704" y="58746"/>
                </a:cubicBezTo>
                <a:cubicBezTo>
                  <a:pt x="235683" y="67742"/>
                  <a:pt x="250500" y="51867"/>
                  <a:pt x="270079" y="53984"/>
                </a:cubicBezTo>
                <a:cubicBezTo>
                  <a:pt x="289658" y="56101"/>
                  <a:pt x="312941" y="70123"/>
                  <a:pt x="308179" y="71446"/>
                </a:cubicBezTo>
                <a:cubicBezTo>
                  <a:pt x="303417" y="72769"/>
                  <a:pt x="266904" y="63244"/>
                  <a:pt x="241504" y="61921"/>
                </a:cubicBezTo>
                <a:cubicBezTo>
                  <a:pt x="216104" y="60598"/>
                  <a:pt x="197318" y="71182"/>
                  <a:pt x="155779" y="63509"/>
                </a:cubicBezTo>
                <a:cubicBezTo>
                  <a:pt x="114240" y="55836"/>
                  <a:pt x="-5617" y="803"/>
                  <a:pt x="20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9FAD114F-873A-44CD-A6B1-10080BDB4C5F}"/>
              </a:ext>
            </a:extLst>
          </p:cNvPr>
          <p:cNvSpPr/>
          <p:nvPr/>
        </p:nvSpPr>
        <p:spPr>
          <a:xfrm>
            <a:off x="3784598" y="5074402"/>
            <a:ext cx="361505" cy="465668"/>
          </a:xfrm>
          <a:custGeom>
            <a:avLst/>
            <a:gdLst>
              <a:gd name="connsiteX0" fmla="*/ 301627 w 361505"/>
              <a:gd name="connsiteY0" fmla="*/ 113548 h 465668"/>
              <a:gd name="connsiteX1" fmla="*/ 344490 w 361505"/>
              <a:gd name="connsiteY1" fmla="*/ 18298 h 465668"/>
              <a:gd name="connsiteX2" fmla="*/ 273052 w 361505"/>
              <a:gd name="connsiteY2" fmla="*/ 21473 h 465668"/>
              <a:gd name="connsiteX3" fmla="*/ 150815 w 361505"/>
              <a:gd name="connsiteY3" fmla="*/ 59573 h 465668"/>
              <a:gd name="connsiteX4" fmla="*/ 49215 w 361505"/>
              <a:gd name="connsiteY4" fmla="*/ 165936 h 465668"/>
              <a:gd name="connsiteX5" fmla="*/ 42865 w 361505"/>
              <a:gd name="connsiteY5" fmla="*/ 189748 h 465668"/>
              <a:gd name="connsiteX6" fmla="*/ 173040 w 361505"/>
              <a:gd name="connsiteY6" fmla="*/ 54811 h 465668"/>
              <a:gd name="connsiteX7" fmla="*/ 30165 w 361505"/>
              <a:gd name="connsiteY7" fmla="*/ 210386 h 465668"/>
              <a:gd name="connsiteX8" fmla="*/ 26990 w 361505"/>
              <a:gd name="connsiteY8" fmla="*/ 262773 h 465668"/>
              <a:gd name="connsiteX9" fmla="*/ 23815 w 361505"/>
              <a:gd name="connsiteY9" fmla="*/ 362786 h 465668"/>
              <a:gd name="connsiteX10" fmla="*/ 2 w 361505"/>
              <a:gd name="connsiteY10" fmla="*/ 373898 h 465668"/>
              <a:gd name="connsiteX11" fmla="*/ 25402 w 361505"/>
              <a:gd name="connsiteY11" fmla="*/ 308811 h 465668"/>
              <a:gd name="connsiteX12" fmla="*/ 31752 w 361505"/>
              <a:gd name="connsiteY12" fmla="*/ 307223 h 465668"/>
              <a:gd name="connsiteX13" fmla="*/ 34927 w 361505"/>
              <a:gd name="connsiteY13" fmla="*/ 358023 h 465668"/>
              <a:gd name="connsiteX14" fmla="*/ 42865 w 361505"/>
              <a:gd name="connsiteY14" fmla="*/ 389773 h 465668"/>
              <a:gd name="connsiteX15" fmla="*/ 73027 w 361505"/>
              <a:gd name="connsiteY15" fmla="*/ 434223 h 465668"/>
              <a:gd name="connsiteX16" fmla="*/ 107952 w 361505"/>
              <a:gd name="connsiteY16" fmla="*/ 458036 h 465668"/>
              <a:gd name="connsiteX17" fmla="*/ 184152 w 361505"/>
              <a:gd name="connsiteY17" fmla="*/ 458036 h 465668"/>
              <a:gd name="connsiteX18" fmla="*/ 71440 w 361505"/>
              <a:gd name="connsiteY18" fmla="*/ 437398 h 465668"/>
              <a:gd name="connsiteX19" fmla="*/ 52390 w 361505"/>
              <a:gd name="connsiteY19" fmla="*/ 154823 h 465668"/>
              <a:gd name="connsiteX20" fmla="*/ 176215 w 361505"/>
              <a:gd name="connsiteY20" fmla="*/ 59573 h 465668"/>
              <a:gd name="connsiteX21" fmla="*/ 357190 w 361505"/>
              <a:gd name="connsiteY21" fmla="*/ 836 h 465668"/>
              <a:gd name="connsiteX22" fmla="*/ 301627 w 361505"/>
              <a:gd name="connsiteY22" fmla="*/ 113548 h 4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1505" h="465668">
                <a:moveTo>
                  <a:pt x="301627" y="113548"/>
                </a:moveTo>
                <a:cubicBezTo>
                  <a:pt x="299510" y="116458"/>
                  <a:pt x="349253" y="33644"/>
                  <a:pt x="344490" y="18298"/>
                </a:cubicBezTo>
                <a:cubicBezTo>
                  <a:pt x="339727" y="2952"/>
                  <a:pt x="305331" y="14594"/>
                  <a:pt x="273052" y="21473"/>
                </a:cubicBezTo>
                <a:cubicBezTo>
                  <a:pt x="240773" y="28352"/>
                  <a:pt x="188121" y="35496"/>
                  <a:pt x="150815" y="59573"/>
                </a:cubicBezTo>
                <a:cubicBezTo>
                  <a:pt x="113509" y="83650"/>
                  <a:pt x="67207" y="144240"/>
                  <a:pt x="49215" y="165936"/>
                </a:cubicBezTo>
                <a:cubicBezTo>
                  <a:pt x="31223" y="187632"/>
                  <a:pt x="22228" y="208269"/>
                  <a:pt x="42865" y="189748"/>
                </a:cubicBezTo>
                <a:cubicBezTo>
                  <a:pt x="63502" y="171227"/>
                  <a:pt x="175157" y="51371"/>
                  <a:pt x="173040" y="54811"/>
                </a:cubicBezTo>
                <a:cubicBezTo>
                  <a:pt x="170923" y="58251"/>
                  <a:pt x="54507" y="175726"/>
                  <a:pt x="30165" y="210386"/>
                </a:cubicBezTo>
                <a:cubicBezTo>
                  <a:pt x="5823" y="245046"/>
                  <a:pt x="28048" y="237373"/>
                  <a:pt x="26990" y="262773"/>
                </a:cubicBezTo>
                <a:cubicBezTo>
                  <a:pt x="25932" y="288173"/>
                  <a:pt x="28313" y="344265"/>
                  <a:pt x="23815" y="362786"/>
                </a:cubicBezTo>
                <a:cubicBezTo>
                  <a:pt x="19317" y="381307"/>
                  <a:pt x="-262" y="382894"/>
                  <a:pt x="2" y="373898"/>
                </a:cubicBezTo>
                <a:cubicBezTo>
                  <a:pt x="266" y="364902"/>
                  <a:pt x="20110" y="319924"/>
                  <a:pt x="25402" y="308811"/>
                </a:cubicBezTo>
                <a:cubicBezTo>
                  <a:pt x="30694" y="297699"/>
                  <a:pt x="30164" y="299021"/>
                  <a:pt x="31752" y="307223"/>
                </a:cubicBezTo>
                <a:cubicBezTo>
                  <a:pt x="33340" y="315425"/>
                  <a:pt x="33075" y="344265"/>
                  <a:pt x="34927" y="358023"/>
                </a:cubicBezTo>
                <a:cubicBezTo>
                  <a:pt x="36779" y="371781"/>
                  <a:pt x="36515" y="377073"/>
                  <a:pt x="42865" y="389773"/>
                </a:cubicBezTo>
                <a:cubicBezTo>
                  <a:pt x="49215" y="402473"/>
                  <a:pt x="62179" y="422846"/>
                  <a:pt x="73027" y="434223"/>
                </a:cubicBezTo>
                <a:cubicBezTo>
                  <a:pt x="83875" y="445600"/>
                  <a:pt x="89431" y="454067"/>
                  <a:pt x="107952" y="458036"/>
                </a:cubicBezTo>
                <a:cubicBezTo>
                  <a:pt x="126473" y="462005"/>
                  <a:pt x="190237" y="461476"/>
                  <a:pt x="184152" y="458036"/>
                </a:cubicBezTo>
                <a:cubicBezTo>
                  <a:pt x="178067" y="454596"/>
                  <a:pt x="93400" y="487933"/>
                  <a:pt x="71440" y="437398"/>
                </a:cubicBezTo>
                <a:cubicBezTo>
                  <a:pt x="49480" y="386863"/>
                  <a:pt x="34927" y="217794"/>
                  <a:pt x="52390" y="154823"/>
                </a:cubicBezTo>
                <a:cubicBezTo>
                  <a:pt x="69852" y="91852"/>
                  <a:pt x="125415" y="85237"/>
                  <a:pt x="176215" y="59573"/>
                </a:cubicBezTo>
                <a:cubicBezTo>
                  <a:pt x="227015" y="33909"/>
                  <a:pt x="334171" y="-6308"/>
                  <a:pt x="357190" y="836"/>
                </a:cubicBezTo>
                <a:cubicBezTo>
                  <a:pt x="380209" y="7980"/>
                  <a:pt x="303744" y="110638"/>
                  <a:pt x="301627" y="113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271862A-6364-4066-9F09-F8D93CF0DC2F}"/>
              </a:ext>
            </a:extLst>
          </p:cNvPr>
          <p:cNvSpPr/>
          <p:nvPr/>
        </p:nvSpPr>
        <p:spPr>
          <a:xfrm>
            <a:off x="3966775" y="5509992"/>
            <a:ext cx="283380" cy="235507"/>
          </a:xfrm>
          <a:custGeom>
            <a:avLst/>
            <a:gdLst>
              <a:gd name="connsiteX0" fmla="*/ 3563 w 283380"/>
              <a:gd name="connsiteY0" fmla="*/ 221 h 235507"/>
              <a:gd name="connsiteX1" fmla="*/ 24200 w 283380"/>
              <a:gd name="connsiteY1" fmla="*/ 224058 h 235507"/>
              <a:gd name="connsiteX2" fmla="*/ 38488 w 283380"/>
              <a:gd name="connsiteY2" fmla="*/ 201833 h 235507"/>
              <a:gd name="connsiteX3" fmla="*/ 73413 w 283380"/>
              <a:gd name="connsiteY3" fmla="*/ 192308 h 235507"/>
              <a:gd name="connsiteX4" fmla="*/ 282963 w 283380"/>
              <a:gd name="connsiteY4" fmla="*/ 228821 h 235507"/>
              <a:gd name="connsiteX5" fmla="*/ 124213 w 283380"/>
              <a:gd name="connsiteY5" fmla="*/ 197071 h 235507"/>
              <a:gd name="connsiteX6" fmla="*/ 14675 w 283380"/>
              <a:gd name="connsiteY6" fmla="*/ 230408 h 235507"/>
              <a:gd name="connsiteX7" fmla="*/ 1975 w 283380"/>
              <a:gd name="connsiteY7" fmla="*/ 182783 h 235507"/>
              <a:gd name="connsiteX8" fmla="*/ 3563 w 283380"/>
              <a:gd name="connsiteY8" fmla="*/ 221 h 2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380" h="235507">
                <a:moveTo>
                  <a:pt x="3563" y="221"/>
                </a:moveTo>
                <a:cubicBezTo>
                  <a:pt x="7267" y="7100"/>
                  <a:pt x="18379" y="190456"/>
                  <a:pt x="24200" y="224058"/>
                </a:cubicBezTo>
                <a:cubicBezTo>
                  <a:pt x="30021" y="257660"/>
                  <a:pt x="30286" y="207125"/>
                  <a:pt x="38488" y="201833"/>
                </a:cubicBezTo>
                <a:cubicBezTo>
                  <a:pt x="46690" y="196541"/>
                  <a:pt x="32667" y="187810"/>
                  <a:pt x="73413" y="192308"/>
                </a:cubicBezTo>
                <a:cubicBezTo>
                  <a:pt x="114159" y="196806"/>
                  <a:pt x="274496" y="228027"/>
                  <a:pt x="282963" y="228821"/>
                </a:cubicBezTo>
                <a:cubicBezTo>
                  <a:pt x="291430" y="229615"/>
                  <a:pt x="168928" y="196807"/>
                  <a:pt x="124213" y="197071"/>
                </a:cubicBezTo>
                <a:cubicBezTo>
                  <a:pt x="79498" y="197336"/>
                  <a:pt x="35048" y="232789"/>
                  <a:pt x="14675" y="230408"/>
                </a:cubicBezTo>
                <a:cubicBezTo>
                  <a:pt x="-5698" y="228027"/>
                  <a:pt x="652" y="216914"/>
                  <a:pt x="1975" y="182783"/>
                </a:cubicBezTo>
                <a:cubicBezTo>
                  <a:pt x="3298" y="148652"/>
                  <a:pt x="-141" y="-6658"/>
                  <a:pt x="356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4529FDA9-167A-4143-9EBD-B600F3771A1C}"/>
              </a:ext>
            </a:extLst>
          </p:cNvPr>
          <p:cNvSpPr/>
          <p:nvPr/>
        </p:nvSpPr>
        <p:spPr>
          <a:xfrm>
            <a:off x="3836962" y="5454650"/>
            <a:ext cx="198641" cy="417628"/>
          </a:xfrm>
          <a:custGeom>
            <a:avLst/>
            <a:gdLst>
              <a:gd name="connsiteX0" fmla="*/ 26 w 198641"/>
              <a:gd name="connsiteY0" fmla="*/ 0 h 417628"/>
              <a:gd name="connsiteX1" fmla="*/ 111151 w 198641"/>
              <a:gd name="connsiteY1" fmla="*/ 115888 h 417628"/>
              <a:gd name="connsiteX2" fmla="*/ 93688 w 198641"/>
              <a:gd name="connsiteY2" fmla="*/ 165100 h 417628"/>
              <a:gd name="connsiteX3" fmla="*/ 96863 w 198641"/>
              <a:gd name="connsiteY3" fmla="*/ 266700 h 417628"/>
              <a:gd name="connsiteX4" fmla="*/ 109563 w 198641"/>
              <a:gd name="connsiteY4" fmla="*/ 295275 h 417628"/>
              <a:gd name="connsiteX5" fmla="*/ 133376 w 198641"/>
              <a:gd name="connsiteY5" fmla="*/ 360363 h 417628"/>
              <a:gd name="connsiteX6" fmla="*/ 198463 w 198641"/>
              <a:gd name="connsiteY6" fmla="*/ 417513 h 417628"/>
              <a:gd name="connsiteX7" fmla="*/ 150838 w 198641"/>
              <a:gd name="connsiteY7" fmla="*/ 371475 h 417628"/>
              <a:gd name="connsiteX8" fmla="*/ 95276 w 198641"/>
              <a:gd name="connsiteY8" fmla="*/ 254000 h 417628"/>
              <a:gd name="connsiteX9" fmla="*/ 117501 w 198641"/>
              <a:gd name="connsiteY9" fmla="*/ 142875 h 417628"/>
              <a:gd name="connsiteX10" fmla="*/ 122263 w 198641"/>
              <a:gd name="connsiteY10" fmla="*/ 114300 h 417628"/>
              <a:gd name="connsiteX11" fmla="*/ 26 w 198641"/>
              <a:gd name="connsiteY11" fmla="*/ 0 h 4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641" h="417628">
                <a:moveTo>
                  <a:pt x="26" y="0"/>
                </a:moveTo>
                <a:cubicBezTo>
                  <a:pt x="-1826" y="265"/>
                  <a:pt x="95541" y="88371"/>
                  <a:pt x="111151" y="115888"/>
                </a:cubicBezTo>
                <a:cubicBezTo>
                  <a:pt x="126761" y="143405"/>
                  <a:pt x="96069" y="139965"/>
                  <a:pt x="93688" y="165100"/>
                </a:cubicBezTo>
                <a:cubicBezTo>
                  <a:pt x="91307" y="190235"/>
                  <a:pt x="94217" y="245004"/>
                  <a:pt x="96863" y="266700"/>
                </a:cubicBezTo>
                <a:cubicBezTo>
                  <a:pt x="99509" y="288396"/>
                  <a:pt x="103478" y="279665"/>
                  <a:pt x="109563" y="295275"/>
                </a:cubicBezTo>
                <a:cubicBezTo>
                  <a:pt x="115648" y="310885"/>
                  <a:pt x="118559" y="339990"/>
                  <a:pt x="133376" y="360363"/>
                </a:cubicBezTo>
                <a:cubicBezTo>
                  <a:pt x="148193" y="380736"/>
                  <a:pt x="195553" y="415661"/>
                  <a:pt x="198463" y="417513"/>
                </a:cubicBezTo>
                <a:cubicBezTo>
                  <a:pt x="201373" y="419365"/>
                  <a:pt x="168036" y="398727"/>
                  <a:pt x="150838" y="371475"/>
                </a:cubicBezTo>
                <a:cubicBezTo>
                  <a:pt x="133640" y="344223"/>
                  <a:pt x="100832" y="292100"/>
                  <a:pt x="95276" y="254000"/>
                </a:cubicBezTo>
                <a:cubicBezTo>
                  <a:pt x="89720" y="215900"/>
                  <a:pt x="113003" y="166158"/>
                  <a:pt x="117501" y="142875"/>
                </a:cubicBezTo>
                <a:cubicBezTo>
                  <a:pt x="121999" y="119592"/>
                  <a:pt x="139461" y="137054"/>
                  <a:pt x="122263" y="114300"/>
                </a:cubicBezTo>
                <a:cubicBezTo>
                  <a:pt x="105065" y="91546"/>
                  <a:pt x="1878" y="-265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4C00709-94EA-4B06-AB0C-BFEABEAFC568}"/>
              </a:ext>
            </a:extLst>
          </p:cNvPr>
          <p:cNvSpPr/>
          <p:nvPr/>
        </p:nvSpPr>
        <p:spPr>
          <a:xfrm>
            <a:off x="3757514" y="5457749"/>
            <a:ext cx="173395" cy="530360"/>
          </a:xfrm>
          <a:custGeom>
            <a:avLst/>
            <a:gdLst>
              <a:gd name="connsiteX0" fmla="*/ 52486 w 173395"/>
              <a:gd name="connsiteY0" fmla="*/ 76 h 530360"/>
              <a:gd name="connsiteX1" fmla="*/ 157261 w 173395"/>
              <a:gd name="connsiteY1" fmla="*/ 119139 h 530360"/>
              <a:gd name="connsiteX2" fmla="*/ 154086 w 173395"/>
              <a:gd name="connsiteY2" fmla="*/ 150889 h 530360"/>
              <a:gd name="connsiteX3" fmla="*/ 155674 w 173395"/>
              <a:gd name="connsiteY3" fmla="*/ 247726 h 530360"/>
              <a:gd name="connsiteX4" fmla="*/ 173136 w 173395"/>
              <a:gd name="connsiteY4" fmla="*/ 136601 h 530360"/>
              <a:gd name="connsiteX5" fmla="*/ 165199 w 173395"/>
              <a:gd name="connsiteY5" fmla="*/ 130251 h 530360"/>
              <a:gd name="connsiteX6" fmla="*/ 152499 w 173395"/>
              <a:gd name="connsiteY6" fmla="*/ 279476 h 530360"/>
              <a:gd name="connsiteX7" fmla="*/ 133449 w 173395"/>
              <a:gd name="connsiteY7" fmla="*/ 312814 h 530360"/>
              <a:gd name="connsiteX8" fmla="*/ 109636 w 173395"/>
              <a:gd name="connsiteY8" fmla="*/ 331864 h 530360"/>
              <a:gd name="connsiteX9" fmla="*/ 76299 w 173395"/>
              <a:gd name="connsiteY9" fmla="*/ 354089 h 530360"/>
              <a:gd name="connsiteX10" fmla="*/ 20736 w 173395"/>
              <a:gd name="connsiteY10" fmla="*/ 460451 h 530360"/>
              <a:gd name="connsiteX11" fmla="*/ 3274 w 173395"/>
              <a:gd name="connsiteY11" fmla="*/ 416001 h 530360"/>
              <a:gd name="connsiteX12" fmla="*/ 12799 w 173395"/>
              <a:gd name="connsiteY12" fmla="*/ 530301 h 530360"/>
              <a:gd name="connsiteX13" fmla="*/ 123924 w 173395"/>
              <a:gd name="connsiteY13" fmla="*/ 398539 h 530360"/>
              <a:gd name="connsiteX14" fmla="*/ 108049 w 173395"/>
              <a:gd name="connsiteY14" fmla="*/ 381076 h 530360"/>
              <a:gd name="connsiteX15" fmla="*/ 65186 w 173395"/>
              <a:gd name="connsiteY15" fmla="*/ 452514 h 530360"/>
              <a:gd name="connsiteX16" fmla="*/ 33436 w 173395"/>
              <a:gd name="connsiteY16" fmla="*/ 469976 h 530360"/>
              <a:gd name="connsiteX17" fmla="*/ 125511 w 173395"/>
              <a:gd name="connsiteY17" fmla="*/ 342976 h 530360"/>
              <a:gd name="connsiteX18" fmla="*/ 155674 w 173395"/>
              <a:gd name="connsiteY18" fmla="*/ 147714 h 530360"/>
              <a:gd name="connsiteX19" fmla="*/ 155674 w 173395"/>
              <a:gd name="connsiteY19" fmla="*/ 138189 h 530360"/>
              <a:gd name="connsiteX20" fmla="*/ 52486 w 173395"/>
              <a:gd name="connsiteY20" fmla="*/ 76 h 5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395" h="530360">
                <a:moveTo>
                  <a:pt x="52486" y="76"/>
                </a:moveTo>
                <a:cubicBezTo>
                  <a:pt x="52751" y="-3099"/>
                  <a:pt x="140328" y="94004"/>
                  <a:pt x="157261" y="119139"/>
                </a:cubicBezTo>
                <a:cubicBezTo>
                  <a:pt x="174194" y="144274"/>
                  <a:pt x="154351" y="129458"/>
                  <a:pt x="154086" y="150889"/>
                </a:cubicBezTo>
                <a:cubicBezTo>
                  <a:pt x="153822" y="172320"/>
                  <a:pt x="152499" y="250107"/>
                  <a:pt x="155674" y="247726"/>
                </a:cubicBezTo>
                <a:cubicBezTo>
                  <a:pt x="158849" y="245345"/>
                  <a:pt x="171549" y="156180"/>
                  <a:pt x="173136" y="136601"/>
                </a:cubicBezTo>
                <a:cubicBezTo>
                  <a:pt x="174723" y="117022"/>
                  <a:pt x="168638" y="106439"/>
                  <a:pt x="165199" y="130251"/>
                </a:cubicBezTo>
                <a:cubicBezTo>
                  <a:pt x="161760" y="154063"/>
                  <a:pt x="157791" y="249049"/>
                  <a:pt x="152499" y="279476"/>
                </a:cubicBezTo>
                <a:cubicBezTo>
                  <a:pt x="147207" y="309903"/>
                  <a:pt x="140593" y="304083"/>
                  <a:pt x="133449" y="312814"/>
                </a:cubicBezTo>
                <a:cubicBezTo>
                  <a:pt x="126305" y="321545"/>
                  <a:pt x="119161" y="324985"/>
                  <a:pt x="109636" y="331864"/>
                </a:cubicBezTo>
                <a:cubicBezTo>
                  <a:pt x="100111" y="338743"/>
                  <a:pt x="91116" y="332658"/>
                  <a:pt x="76299" y="354089"/>
                </a:cubicBezTo>
                <a:cubicBezTo>
                  <a:pt x="61482" y="375520"/>
                  <a:pt x="32907" y="450132"/>
                  <a:pt x="20736" y="460451"/>
                </a:cubicBezTo>
                <a:cubicBezTo>
                  <a:pt x="8565" y="470770"/>
                  <a:pt x="4597" y="404359"/>
                  <a:pt x="3274" y="416001"/>
                </a:cubicBezTo>
                <a:cubicBezTo>
                  <a:pt x="1951" y="427643"/>
                  <a:pt x="-7309" y="533211"/>
                  <a:pt x="12799" y="530301"/>
                </a:cubicBezTo>
                <a:cubicBezTo>
                  <a:pt x="32907" y="527391"/>
                  <a:pt x="108049" y="423410"/>
                  <a:pt x="123924" y="398539"/>
                </a:cubicBezTo>
                <a:cubicBezTo>
                  <a:pt x="139799" y="373668"/>
                  <a:pt x="117839" y="372080"/>
                  <a:pt x="108049" y="381076"/>
                </a:cubicBezTo>
                <a:cubicBezTo>
                  <a:pt x="98259" y="390072"/>
                  <a:pt x="77621" y="437697"/>
                  <a:pt x="65186" y="452514"/>
                </a:cubicBezTo>
                <a:cubicBezTo>
                  <a:pt x="52751" y="467331"/>
                  <a:pt x="23382" y="488232"/>
                  <a:pt x="33436" y="469976"/>
                </a:cubicBezTo>
                <a:cubicBezTo>
                  <a:pt x="43490" y="451720"/>
                  <a:pt x="105138" y="396686"/>
                  <a:pt x="125511" y="342976"/>
                </a:cubicBezTo>
                <a:cubicBezTo>
                  <a:pt x="145884" y="289266"/>
                  <a:pt x="150647" y="181845"/>
                  <a:pt x="155674" y="147714"/>
                </a:cubicBezTo>
                <a:cubicBezTo>
                  <a:pt x="160701" y="113583"/>
                  <a:pt x="170755" y="160943"/>
                  <a:pt x="155674" y="138189"/>
                </a:cubicBezTo>
                <a:cubicBezTo>
                  <a:pt x="140593" y="115435"/>
                  <a:pt x="52221" y="3251"/>
                  <a:pt x="52486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698A5C2C-486F-4B85-BE8A-BD28920F095A}"/>
              </a:ext>
            </a:extLst>
          </p:cNvPr>
          <p:cNvSpPr/>
          <p:nvPr/>
        </p:nvSpPr>
        <p:spPr>
          <a:xfrm>
            <a:off x="3820724" y="5767183"/>
            <a:ext cx="282033" cy="122632"/>
          </a:xfrm>
          <a:custGeom>
            <a:avLst/>
            <a:gdLst>
              <a:gd name="connsiteX0" fmla="*/ 389 w 282033"/>
              <a:gd name="connsiteY0" fmla="*/ 49417 h 122632"/>
              <a:gd name="connsiteX1" fmla="*/ 105164 w 282033"/>
              <a:gd name="connsiteY1" fmla="*/ 205 h 122632"/>
              <a:gd name="connsiteX2" fmla="*/ 160726 w 282033"/>
              <a:gd name="connsiteY2" fmla="*/ 33542 h 122632"/>
              <a:gd name="connsiteX3" fmla="*/ 89289 w 282033"/>
              <a:gd name="connsiteY3" fmla="*/ 74817 h 122632"/>
              <a:gd name="connsiteX4" fmla="*/ 217876 w 282033"/>
              <a:gd name="connsiteY4" fmla="*/ 71642 h 122632"/>
              <a:gd name="connsiteX5" fmla="*/ 275026 w 282033"/>
              <a:gd name="connsiteY5" fmla="*/ 60530 h 122632"/>
              <a:gd name="connsiteX6" fmla="*/ 62301 w 282033"/>
              <a:gd name="connsiteY6" fmla="*/ 122442 h 122632"/>
              <a:gd name="connsiteX7" fmla="*/ 148026 w 282033"/>
              <a:gd name="connsiteY7" fmla="*/ 77992 h 122632"/>
              <a:gd name="connsiteX8" fmla="*/ 130564 w 282033"/>
              <a:gd name="connsiteY8" fmla="*/ 25605 h 122632"/>
              <a:gd name="connsiteX9" fmla="*/ 98814 w 282033"/>
              <a:gd name="connsiteY9" fmla="*/ 20842 h 122632"/>
              <a:gd name="connsiteX10" fmla="*/ 70239 w 282033"/>
              <a:gd name="connsiteY10" fmla="*/ 44655 h 122632"/>
              <a:gd name="connsiteX11" fmla="*/ 389 w 282033"/>
              <a:gd name="connsiteY11" fmla="*/ 49417 h 1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033" h="122632">
                <a:moveTo>
                  <a:pt x="389" y="49417"/>
                </a:moveTo>
                <a:cubicBezTo>
                  <a:pt x="6210" y="42009"/>
                  <a:pt x="78441" y="2851"/>
                  <a:pt x="105164" y="205"/>
                </a:cubicBezTo>
                <a:cubicBezTo>
                  <a:pt x="131887" y="-2441"/>
                  <a:pt x="163372" y="21107"/>
                  <a:pt x="160726" y="33542"/>
                </a:cubicBezTo>
                <a:cubicBezTo>
                  <a:pt x="158080" y="45977"/>
                  <a:pt x="79764" y="68467"/>
                  <a:pt x="89289" y="74817"/>
                </a:cubicBezTo>
                <a:cubicBezTo>
                  <a:pt x="98814" y="81167"/>
                  <a:pt x="186920" y="74023"/>
                  <a:pt x="217876" y="71642"/>
                </a:cubicBezTo>
                <a:cubicBezTo>
                  <a:pt x="248832" y="69261"/>
                  <a:pt x="300955" y="52063"/>
                  <a:pt x="275026" y="60530"/>
                </a:cubicBezTo>
                <a:cubicBezTo>
                  <a:pt x="249097" y="68997"/>
                  <a:pt x="83468" y="119532"/>
                  <a:pt x="62301" y="122442"/>
                </a:cubicBezTo>
                <a:cubicBezTo>
                  <a:pt x="41134" y="125352"/>
                  <a:pt x="136649" y="94132"/>
                  <a:pt x="148026" y="77992"/>
                </a:cubicBezTo>
                <a:cubicBezTo>
                  <a:pt x="159403" y="61853"/>
                  <a:pt x="138766" y="35130"/>
                  <a:pt x="130564" y="25605"/>
                </a:cubicBezTo>
                <a:cubicBezTo>
                  <a:pt x="122362" y="16080"/>
                  <a:pt x="108868" y="17667"/>
                  <a:pt x="98814" y="20842"/>
                </a:cubicBezTo>
                <a:cubicBezTo>
                  <a:pt x="88760" y="24017"/>
                  <a:pt x="84791" y="40951"/>
                  <a:pt x="70239" y="44655"/>
                </a:cubicBezTo>
                <a:cubicBezTo>
                  <a:pt x="55687" y="48359"/>
                  <a:pt x="-5432" y="56825"/>
                  <a:pt x="389" y="49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A6A215B4-CDB2-43FC-AF79-F1D3BA81899F}"/>
              </a:ext>
            </a:extLst>
          </p:cNvPr>
          <p:cNvSpPr/>
          <p:nvPr/>
        </p:nvSpPr>
        <p:spPr>
          <a:xfrm>
            <a:off x="4308462" y="4878946"/>
            <a:ext cx="475728" cy="212756"/>
          </a:xfrm>
          <a:custGeom>
            <a:avLst/>
            <a:gdLst>
              <a:gd name="connsiteX0" fmla="*/ 13 w 475728"/>
              <a:gd name="connsiteY0" fmla="*/ 8967 h 212756"/>
              <a:gd name="connsiteX1" fmla="*/ 152413 w 475728"/>
              <a:gd name="connsiteY1" fmla="*/ 2617 h 212756"/>
              <a:gd name="connsiteX2" fmla="*/ 277826 w 475728"/>
              <a:gd name="connsiteY2" fmla="*/ 55004 h 212756"/>
              <a:gd name="connsiteX3" fmla="*/ 288938 w 475728"/>
              <a:gd name="connsiteY3" fmla="*/ 51829 h 212756"/>
              <a:gd name="connsiteX4" fmla="*/ 350851 w 475728"/>
              <a:gd name="connsiteY4" fmla="*/ 53417 h 212756"/>
              <a:gd name="connsiteX5" fmla="*/ 325451 w 475728"/>
              <a:gd name="connsiteY5" fmla="*/ 61354 h 212756"/>
              <a:gd name="connsiteX6" fmla="*/ 347676 w 475728"/>
              <a:gd name="connsiteY6" fmla="*/ 59767 h 212756"/>
              <a:gd name="connsiteX7" fmla="*/ 425463 w 475728"/>
              <a:gd name="connsiteY7" fmla="*/ 70879 h 212756"/>
              <a:gd name="connsiteX8" fmla="*/ 450863 w 475728"/>
              <a:gd name="connsiteY8" fmla="*/ 150254 h 212756"/>
              <a:gd name="connsiteX9" fmla="*/ 474676 w 475728"/>
              <a:gd name="connsiteY9" fmla="*/ 210579 h 212756"/>
              <a:gd name="connsiteX10" fmla="*/ 465151 w 475728"/>
              <a:gd name="connsiteY10" fmla="*/ 193117 h 212756"/>
              <a:gd name="connsiteX11" fmla="*/ 409588 w 475728"/>
              <a:gd name="connsiteY11" fmla="*/ 132792 h 212756"/>
              <a:gd name="connsiteX12" fmla="*/ 298463 w 475728"/>
              <a:gd name="connsiteY12" fmla="*/ 72467 h 212756"/>
              <a:gd name="connsiteX13" fmla="*/ 144476 w 475728"/>
              <a:gd name="connsiteY13" fmla="*/ 18492 h 212756"/>
              <a:gd name="connsiteX14" fmla="*/ 13 w 475728"/>
              <a:gd name="connsiteY14" fmla="*/ 8967 h 21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728" h="212756">
                <a:moveTo>
                  <a:pt x="13" y="8967"/>
                </a:moveTo>
                <a:cubicBezTo>
                  <a:pt x="1336" y="6321"/>
                  <a:pt x="106111" y="-5056"/>
                  <a:pt x="152413" y="2617"/>
                </a:cubicBezTo>
                <a:cubicBezTo>
                  <a:pt x="198715" y="10290"/>
                  <a:pt x="255072" y="46802"/>
                  <a:pt x="277826" y="55004"/>
                </a:cubicBezTo>
                <a:cubicBezTo>
                  <a:pt x="300580" y="63206"/>
                  <a:pt x="288938" y="51829"/>
                  <a:pt x="288938" y="51829"/>
                </a:cubicBezTo>
                <a:cubicBezTo>
                  <a:pt x="301109" y="51565"/>
                  <a:pt x="344766" y="51830"/>
                  <a:pt x="350851" y="53417"/>
                </a:cubicBezTo>
                <a:cubicBezTo>
                  <a:pt x="356936" y="55004"/>
                  <a:pt x="325980" y="60296"/>
                  <a:pt x="325451" y="61354"/>
                </a:cubicBezTo>
                <a:cubicBezTo>
                  <a:pt x="324922" y="62412"/>
                  <a:pt x="331007" y="58180"/>
                  <a:pt x="347676" y="59767"/>
                </a:cubicBezTo>
                <a:cubicBezTo>
                  <a:pt x="364345" y="61354"/>
                  <a:pt x="408265" y="55798"/>
                  <a:pt x="425463" y="70879"/>
                </a:cubicBezTo>
                <a:cubicBezTo>
                  <a:pt x="442661" y="85960"/>
                  <a:pt x="442661" y="126971"/>
                  <a:pt x="450863" y="150254"/>
                </a:cubicBezTo>
                <a:cubicBezTo>
                  <a:pt x="459065" y="173537"/>
                  <a:pt x="472295" y="203435"/>
                  <a:pt x="474676" y="210579"/>
                </a:cubicBezTo>
                <a:cubicBezTo>
                  <a:pt x="477057" y="217723"/>
                  <a:pt x="475999" y="206081"/>
                  <a:pt x="465151" y="193117"/>
                </a:cubicBezTo>
                <a:cubicBezTo>
                  <a:pt x="454303" y="180153"/>
                  <a:pt x="437369" y="152900"/>
                  <a:pt x="409588" y="132792"/>
                </a:cubicBezTo>
                <a:cubicBezTo>
                  <a:pt x="381807" y="112684"/>
                  <a:pt x="342648" y="91517"/>
                  <a:pt x="298463" y="72467"/>
                </a:cubicBezTo>
                <a:cubicBezTo>
                  <a:pt x="254278" y="53417"/>
                  <a:pt x="194482" y="28546"/>
                  <a:pt x="144476" y="18492"/>
                </a:cubicBezTo>
                <a:cubicBezTo>
                  <a:pt x="94470" y="8438"/>
                  <a:pt x="-1310" y="11613"/>
                  <a:pt x="13" y="8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8139ACAC-1362-49D0-A980-BEADB373638B}"/>
              </a:ext>
            </a:extLst>
          </p:cNvPr>
          <p:cNvSpPr/>
          <p:nvPr/>
        </p:nvSpPr>
        <p:spPr>
          <a:xfrm>
            <a:off x="4266846" y="5019616"/>
            <a:ext cx="519493" cy="514759"/>
          </a:xfrm>
          <a:custGeom>
            <a:avLst/>
            <a:gdLst>
              <a:gd name="connsiteX0" fmla="*/ 519467 w 519493"/>
              <a:gd name="connsiteY0" fmla="*/ 59 h 514759"/>
              <a:gd name="connsiteX1" fmla="*/ 379767 w 519493"/>
              <a:gd name="connsiteY1" fmla="*/ 119122 h 514759"/>
              <a:gd name="connsiteX2" fmla="*/ 368654 w 519493"/>
              <a:gd name="connsiteY2" fmla="*/ 214372 h 514759"/>
              <a:gd name="connsiteX3" fmla="*/ 368654 w 519493"/>
              <a:gd name="connsiteY3" fmla="*/ 158809 h 514759"/>
              <a:gd name="connsiteX4" fmla="*/ 395642 w 519493"/>
              <a:gd name="connsiteY4" fmla="*/ 92134 h 514759"/>
              <a:gd name="connsiteX5" fmla="*/ 336904 w 519493"/>
              <a:gd name="connsiteY5" fmla="*/ 206434 h 514759"/>
              <a:gd name="connsiteX6" fmla="*/ 308329 w 519493"/>
              <a:gd name="connsiteY6" fmla="*/ 235009 h 514759"/>
              <a:gd name="connsiteX7" fmla="*/ 308329 w 519493"/>
              <a:gd name="connsiteY7" fmla="*/ 415984 h 514759"/>
              <a:gd name="connsiteX8" fmla="*/ 295629 w 519493"/>
              <a:gd name="connsiteY8" fmla="*/ 342959 h 514759"/>
              <a:gd name="connsiteX9" fmla="*/ 203554 w 519493"/>
              <a:gd name="connsiteY9" fmla="*/ 257234 h 514759"/>
              <a:gd name="connsiteX10" fmla="*/ 206729 w 519493"/>
              <a:gd name="connsiteY10" fmla="*/ 336609 h 514759"/>
              <a:gd name="connsiteX11" fmla="*/ 208317 w 519493"/>
              <a:gd name="connsiteY11" fmla="*/ 363597 h 514759"/>
              <a:gd name="connsiteX12" fmla="*/ 155929 w 519493"/>
              <a:gd name="connsiteY12" fmla="*/ 381059 h 514759"/>
              <a:gd name="connsiteX13" fmla="*/ 354 w 519493"/>
              <a:gd name="connsiteY13" fmla="*/ 514409 h 514759"/>
              <a:gd name="connsiteX14" fmla="*/ 114654 w 519493"/>
              <a:gd name="connsiteY14" fmla="*/ 417572 h 514759"/>
              <a:gd name="connsiteX15" fmla="*/ 155929 w 519493"/>
              <a:gd name="connsiteY15" fmla="*/ 346134 h 514759"/>
              <a:gd name="connsiteX16" fmla="*/ 197204 w 519493"/>
              <a:gd name="connsiteY16" fmla="*/ 220722 h 514759"/>
              <a:gd name="connsiteX17" fmla="*/ 243242 w 519493"/>
              <a:gd name="connsiteY17" fmla="*/ 325497 h 514759"/>
              <a:gd name="connsiteX18" fmla="*/ 290867 w 519493"/>
              <a:gd name="connsiteY18" fmla="*/ 339784 h 514759"/>
              <a:gd name="connsiteX19" fmla="*/ 343254 w 519493"/>
              <a:gd name="connsiteY19" fmla="*/ 368359 h 514759"/>
              <a:gd name="connsiteX20" fmla="*/ 362304 w 519493"/>
              <a:gd name="connsiteY20" fmla="*/ 263584 h 514759"/>
              <a:gd name="connsiteX21" fmla="*/ 316267 w 519493"/>
              <a:gd name="connsiteY21" fmla="*/ 365184 h 514759"/>
              <a:gd name="connsiteX22" fmla="*/ 390879 w 519493"/>
              <a:gd name="connsiteY22" fmla="*/ 134997 h 514759"/>
              <a:gd name="connsiteX23" fmla="*/ 519467 w 519493"/>
              <a:gd name="connsiteY23" fmla="*/ 59 h 5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493" h="514759">
                <a:moveTo>
                  <a:pt x="519467" y="59"/>
                </a:moveTo>
                <a:cubicBezTo>
                  <a:pt x="517615" y="-2587"/>
                  <a:pt x="404902" y="83403"/>
                  <a:pt x="379767" y="119122"/>
                </a:cubicBezTo>
                <a:cubicBezTo>
                  <a:pt x="354631" y="154841"/>
                  <a:pt x="370506" y="207758"/>
                  <a:pt x="368654" y="214372"/>
                </a:cubicBezTo>
                <a:cubicBezTo>
                  <a:pt x="366802" y="220987"/>
                  <a:pt x="364156" y="179182"/>
                  <a:pt x="368654" y="158809"/>
                </a:cubicBezTo>
                <a:cubicBezTo>
                  <a:pt x="373152" y="138436"/>
                  <a:pt x="400934" y="84197"/>
                  <a:pt x="395642" y="92134"/>
                </a:cubicBezTo>
                <a:cubicBezTo>
                  <a:pt x="390350" y="100071"/>
                  <a:pt x="351456" y="182622"/>
                  <a:pt x="336904" y="206434"/>
                </a:cubicBezTo>
                <a:cubicBezTo>
                  <a:pt x="322352" y="230246"/>
                  <a:pt x="313091" y="200084"/>
                  <a:pt x="308329" y="235009"/>
                </a:cubicBezTo>
                <a:cubicBezTo>
                  <a:pt x="303566" y="269934"/>
                  <a:pt x="308329" y="415984"/>
                  <a:pt x="308329" y="415984"/>
                </a:cubicBezTo>
                <a:cubicBezTo>
                  <a:pt x="306212" y="433976"/>
                  <a:pt x="313092" y="369417"/>
                  <a:pt x="295629" y="342959"/>
                </a:cubicBezTo>
                <a:cubicBezTo>
                  <a:pt x="278166" y="316501"/>
                  <a:pt x="218371" y="258292"/>
                  <a:pt x="203554" y="257234"/>
                </a:cubicBezTo>
                <a:cubicBezTo>
                  <a:pt x="188737" y="256176"/>
                  <a:pt x="205935" y="318882"/>
                  <a:pt x="206729" y="336609"/>
                </a:cubicBezTo>
                <a:cubicBezTo>
                  <a:pt x="207523" y="354336"/>
                  <a:pt x="216784" y="356189"/>
                  <a:pt x="208317" y="363597"/>
                </a:cubicBezTo>
                <a:cubicBezTo>
                  <a:pt x="199850" y="371005"/>
                  <a:pt x="190589" y="355924"/>
                  <a:pt x="155929" y="381059"/>
                </a:cubicBezTo>
                <a:cubicBezTo>
                  <a:pt x="121268" y="406194"/>
                  <a:pt x="7233" y="508324"/>
                  <a:pt x="354" y="514409"/>
                </a:cubicBezTo>
                <a:cubicBezTo>
                  <a:pt x="-6525" y="520494"/>
                  <a:pt x="88725" y="445618"/>
                  <a:pt x="114654" y="417572"/>
                </a:cubicBezTo>
                <a:cubicBezTo>
                  <a:pt x="140583" y="389526"/>
                  <a:pt x="142171" y="378942"/>
                  <a:pt x="155929" y="346134"/>
                </a:cubicBezTo>
                <a:cubicBezTo>
                  <a:pt x="169687" y="313326"/>
                  <a:pt x="182652" y="224161"/>
                  <a:pt x="197204" y="220722"/>
                </a:cubicBezTo>
                <a:cubicBezTo>
                  <a:pt x="211756" y="217283"/>
                  <a:pt x="227632" y="305653"/>
                  <a:pt x="243242" y="325497"/>
                </a:cubicBezTo>
                <a:cubicBezTo>
                  <a:pt x="258852" y="345341"/>
                  <a:pt x="274198" y="332640"/>
                  <a:pt x="290867" y="339784"/>
                </a:cubicBezTo>
                <a:cubicBezTo>
                  <a:pt x="307536" y="346928"/>
                  <a:pt x="331348" y="381059"/>
                  <a:pt x="343254" y="368359"/>
                </a:cubicBezTo>
                <a:cubicBezTo>
                  <a:pt x="355160" y="355659"/>
                  <a:pt x="366802" y="264113"/>
                  <a:pt x="362304" y="263584"/>
                </a:cubicBezTo>
                <a:cubicBezTo>
                  <a:pt x="357806" y="263055"/>
                  <a:pt x="311505" y="386615"/>
                  <a:pt x="316267" y="365184"/>
                </a:cubicBezTo>
                <a:cubicBezTo>
                  <a:pt x="321029" y="343753"/>
                  <a:pt x="357542" y="198232"/>
                  <a:pt x="390879" y="134997"/>
                </a:cubicBezTo>
                <a:cubicBezTo>
                  <a:pt x="424216" y="71762"/>
                  <a:pt x="521319" y="2705"/>
                  <a:pt x="5194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3CB63B7-7056-4BC6-B3B9-CF6AA147BFD0}"/>
              </a:ext>
            </a:extLst>
          </p:cNvPr>
          <p:cNvSpPr/>
          <p:nvPr/>
        </p:nvSpPr>
        <p:spPr>
          <a:xfrm>
            <a:off x="3889204" y="5178937"/>
            <a:ext cx="455653" cy="195527"/>
          </a:xfrm>
          <a:custGeom>
            <a:avLst/>
            <a:gdLst>
              <a:gd name="connsiteX0" fmla="*/ 3346 w 455653"/>
              <a:gd name="connsiteY0" fmla="*/ 102676 h 195527"/>
              <a:gd name="connsiteX1" fmla="*/ 238296 w 455653"/>
              <a:gd name="connsiteY1" fmla="*/ 7426 h 195527"/>
              <a:gd name="connsiteX2" fmla="*/ 289096 w 455653"/>
              <a:gd name="connsiteY2" fmla="*/ 9013 h 195527"/>
              <a:gd name="connsiteX3" fmla="*/ 204959 w 455653"/>
              <a:gd name="connsiteY3" fmla="*/ 31238 h 195527"/>
              <a:gd name="connsiteX4" fmla="*/ 255759 w 455653"/>
              <a:gd name="connsiteY4" fmla="*/ 99501 h 195527"/>
              <a:gd name="connsiteX5" fmla="*/ 454196 w 455653"/>
              <a:gd name="connsiteY5" fmla="*/ 194751 h 195527"/>
              <a:gd name="connsiteX6" fmla="*/ 351009 w 455653"/>
              <a:gd name="connsiteY6" fmla="*/ 147126 h 195527"/>
              <a:gd name="connsiteX7" fmla="*/ 185909 w 455653"/>
              <a:gd name="connsiteY7" fmla="*/ 72513 h 195527"/>
              <a:gd name="connsiteX8" fmla="*/ 106534 w 455653"/>
              <a:gd name="connsiteY8" fmla="*/ 62988 h 195527"/>
              <a:gd name="connsiteX9" fmla="*/ 3346 w 455653"/>
              <a:gd name="connsiteY9" fmla="*/ 102676 h 1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653" h="195527">
                <a:moveTo>
                  <a:pt x="3346" y="102676"/>
                </a:moveTo>
                <a:cubicBezTo>
                  <a:pt x="25306" y="93416"/>
                  <a:pt x="190671" y="23037"/>
                  <a:pt x="238296" y="7426"/>
                </a:cubicBezTo>
                <a:cubicBezTo>
                  <a:pt x="285921" y="-8185"/>
                  <a:pt x="294652" y="5044"/>
                  <a:pt x="289096" y="9013"/>
                </a:cubicBezTo>
                <a:cubicBezTo>
                  <a:pt x="283540" y="12982"/>
                  <a:pt x="210515" y="16157"/>
                  <a:pt x="204959" y="31238"/>
                </a:cubicBezTo>
                <a:cubicBezTo>
                  <a:pt x="199403" y="46319"/>
                  <a:pt x="214220" y="72249"/>
                  <a:pt x="255759" y="99501"/>
                </a:cubicBezTo>
                <a:cubicBezTo>
                  <a:pt x="297299" y="126753"/>
                  <a:pt x="438321" y="186814"/>
                  <a:pt x="454196" y="194751"/>
                </a:cubicBezTo>
                <a:cubicBezTo>
                  <a:pt x="470071" y="202688"/>
                  <a:pt x="351009" y="147126"/>
                  <a:pt x="351009" y="147126"/>
                </a:cubicBezTo>
                <a:cubicBezTo>
                  <a:pt x="306295" y="126753"/>
                  <a:pt x="226655" y="86536"/>
                  <a:pt x="185909" y="72513"/>
                </a:cubicBezTo>
                <a:cubicBezTo>
                  <a:pt x="145163" y="58490"/>
                  <a:pt x="139607" y="60342"/>
                  <a:pt x="106534" y="62988"/>
                </a:cubicBezTo>
                <a:cubicBezTo>
                  <a:pt x="73461" y="65634"/>
                  <a:pt x="-18614" y="111936"/>
                  <a:pt x="3346" y="102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FE2A9A74-93A0-417A-8A7C-F6A9A0057124}"/>
              </a:ext>
            </a:extLst>
          </p:cNvPr>
          <p:cNvSpPr/>
          <p:nvPr/>
        </p:nvSpPr>
        <p:spPr>
          <a:xfrm>
            <a:off x="4076683" y="5341929"/>
            <a:ext cx="161644" cy="221659"/>
          </a:xfrm>
          <a:custGeom>
            <a:avLst/>
            <a:gdLst>
              <a:gd name="connsiteX0" fmla="*/ 147655 w 161644"/>
              <a:gd name="connsiteY0" fmla="*/ 9 h 221659"/>
              <a:gd name="connsiteX1" fmla="*/ 142892 w 161644"/>
              <a:gd name="connsiteY1" fmla="*/ 158759 h 221659"/>
              <a:gd name="connsiteX2" fmla="*/ 98442 w 161644"/>
              <a:gd name="connsiteY2" fmla="*/ 219084 h 221659"/>
              <a:gd name="connsiteX3" fmla="*/ 17 w 161644"/>
              <a:gd name="connsiteY3" fmla="*/ 82559 h 221659"/>
              <a:gd name="connsiteX4" fmla="*/ 106380 w 161644"/>
              <a:gd name="connsiteY4" fmla="*/ 206384 h 221659"/>
              <a:gd name="connsiteX5" fmla="*/ 128605 w 161644"/>
              <a:gd name="connsiteY5" fmla="*/ 107959 h 221659"/>
              <a:gd name="connsiteX6" fmla="*/ 160355 w 161644"/>
              <a:gd name="connsiteY6" fmla="*/ 150821 h 221659"/>
              <a:gd name="connsiteX7" fmla="*/ 147655 w 161644"/>
              <a:gd name="connsiteY7" fmla="*/ 9 h 2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644" h="221659">
                <a:moveTo>
                  <a:pt x="147655" y="9"/>
                </a:moveTo>
                <a:cubicBezTo>
                  <a:pt x="144745" y="1332"/>
                  <a:pt x="151094" y="122247"/>
                  <a:pt x="142892" y="158759"/>
                </a:cubicBezTo>
                <a:cubicBezTo>
                  <a:pt x="134690" y="195271"/>
                  <a:pt x="122254" y="231784"/>
                  <a:pt x="98442" y="219084"/>
                </a:cubicBezTo>
                <a:cubicBezTo>
                  <a:pt x="74629" y="206384"/>
                  <a:pt x="-1306" y="84676"/>
                  <a:pt x="17" y="82559"/>
                </a:cubicBezTo>
                <a:cubicBezTo>
                  <a:pt x="1340" y="80442"/>
                  <a:pt x="84949" y="202151"/>
                  <a:pt x="106380" y="206384"/>
                </a:cubicBezTo>
                <a:cubicBezTo>
                  <a:pt x="127811" y="210617"/>
                  <a:pt x="119609" y="117220"/>
                  <a:pt x="128605" y="107959"/>
                </a:cubicBezTo>
                <a:cubicBezTo>
                  <a:pt x="137601" y="98699"/>
                  <a:pt x="154534" y="161669"/>
                  <a:pt x="160355" y="150821"/>
                </a:cubicBezTo>
                <a:cubicBezTo>
                  <a:pt x="166176" y="139973"/>
                  <a:pt x="150565" y="-1314"/>
                  <a:pt x="14765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85694620-D306-4716-94D1-245C224E6BA7}"/>
              </a:ext>
            </a:extLst>
          </p:cNvPr>
          <p:cNvSpPr/>
          <p:nvPr/>
        </p:nvSpPr>
        <p:spPr>
          <a:xfrm>
            <a:off x="4069897" y="5362568"/>
            <a:ext cx="430071" cy="353139"/>
          </a:xfrm>
          <a:custGeom>
            <a:avLst/>
            <a:gdLst>
              <a:gd name="connsiteX0" fmla="*/ 306841 w 430071"/>
              <a:gd name="connsiteY0" fmla="*/ 7 h 353139"/>
              <a:gd name="connsiteX1" fmla="*/ 425903 w 430071"/>
              <a:gd name="connsiteY1" fmla="*/ 141295 h 353139"/>
              <a:gd name="connsiteX2" fmla="*/ 390978 w 430071"/>
              <a:gd name="connsiteY2" fmla="*/ 185745 h 353139"/>
              <a:gd name="connsiteX3" fmla="*/ 275091 w 430071"/>
              <a:gd name="connsiteY3" fmla="*/ 300045 h 353139"/>
              <a:gd name="connsiteX4" fmla="*/ 202066 w 430071"/>
              <a:gd name="connsiteY4" fmla="*/ 323857 h 353139"/>
              <a:gd name="connsiteX5" fmla="*/ 453 w 430071"/>
              <a:gd name="connsiteY5" fmla="*/ 347670 h 353139"/>
              <a:gd name="connsiteX6" fmla="*/ 148091 w 430071"/>
              <a:gd name="connsiteY6" fmla="*/ 352432 h 353139"/>
              <a:gd name="connsiteX7" fmla="*/ 175078 w 430071"/>
              <a:gd name="connsiteY7" fmla="*/ 336557 h 353139"/>
              <a:gd name="connsiteX8" fmla="*/ 279853 w 430071"/>
              <a:gd name="connsiteY8" fmla="*/ 277820 h 353139"/>
              <a:gd name="connsiteX9" fmla="*/ 365578 w 430071"/>
              <a:gd name="connsiteY9" fmla="*/ 142882 h 353139"/>
              <a:gd name="connsiteX10" fmla="*/ 365578 w 430071"/>
              <a:gd name="connsiteY10" fmla="*/ 196857 h 353139"/>
              <a:gd name="connsiteX11" fmla="*/ 400503 w 430071"/>
              <a:gd name="connsiteY11" fmla="*/ 147645 h 353139"/>
              <a:gd name="connsiteX12" fmla="*/ 306841 w 430071"/>
              <a:gd name="connsiteY12" fmla="*/ 7 h 3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071" h="353139">
                <a:moveTo>
                  <a:pt x="306841" y="7"/>
                </a:moveTo>
                <a:cubicBezTo>
                  <a:pt x="311074" y="-1051"/>
                  <a:pt x="411880" y="110339"/>
                  <a:pt x="425903" y="141295"/>
                </a:cubicBezTo>
                <a:cubicBezTo>
                  <a:pt x="439926" y="172251"/>
                  <a:pt x="416113" y="159287"/>
                  <a:pt x="390978" y="185745"/>
                </a:cubicBezTo>
                <a:cubicBezTo>
                  <a:pt x="365843" y="212203"/>
                  <a:pt x="306576" y="277026"/>
                  <a:pt x="275091" y="300045"/>
                </a:cubicBezTo>
                <a:cubicBezTo>
                  <a:pt x="243606" y="323064"/>
                  <a:pt x="247839" y="315920"/>
                  <a:pt x="202066" y="323857"/>
                </a:cubicBezTo>
                <a:cubicBezTo>
                  <a:pt x="156293" y="331794"/>
                  <a:pt x="9449" y="342908"/>
                  <a:pt x="453" y="347670"/>
                </a:cubicBezTo>
                <a:cubicBezTo>
                  <a:pt x="-8543" y="352432"/>
                  <a:pt x="118987" y="354284"/>
                  <a:pt x="148091" y="352432"/>
                </a:cubicBezTo>
                <a:cubicBezTo>
                  <a:pt x="177195" y="350580"/>
                  <a:pt x="153118" y="348992"/>
                  <a:pt x="175078" y="336557"/>
                </a:cubicBezTo>
                <a:cubicBezTo>
                  <a:pt x="197038" y="324122"/>
                  <a:pt x="248103" y="310099"/>
                  <a:pt x="279853" y="277820"/>
                </a:cubicBezTo>
                <a:cubicBezTo>
                  <a:pt x="311603" y="245541"/>
                  <a:pt x="351291" y="156376"/>
                  <a:pt x="365578" y="142882"/>
                </a:cubicBezTo>
                <a:cubicBezTo>
                  <a:pt x="379865" y="129388"/>
                  <a:pt x="359757" y="196063"/>
                  <a:pt x="365578" y="196857"/>
                </a:cubicBezTo>
                <a:cubicBezTo>
                  <a:pt x="371399" y="197651"/>
                  <a:pt x="408970" y="181776"/>
                  <a:pt x="400503" y="147645"/>
                </a:cubicBezTo>
                <a:cubicBezTo>
                  <a:pt x="392036" y="113514"/>
                  <a:pt x="302608" y="1065"/>
                  <a:pt x="30684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400D0B1-9A96-438C-B357-AE36A6F34648}"/>
              </a:ext>
            </a:extLst>
          </p:cNvPr>
          <p:cNvSpPr/>
          <p:nvPr/>
        </p:nvSpPr>
        <p:spPr>
          <a:xfrm>
            <a:off x="4590765" y="4953000"/>
            <a:ext cx="140217" cy="210317"/>
          </a:xfrm>
          <a:custGeom>
            <a:avLst/>
            <a:gdLst>
              <a:gd name="connsiteX0" fmla="*/ 57435 w 140217"/>
              <a:gd name="connsiteY0" fmla="*/ 0 h 210317"/>
              <a:gd name="connsiteX1" fmla="*/ 33623 w 140217"/>
              <a:gd name="connsiteY1" fmla="*/ 79375 h 210317"/>
              <a:gd name="connsiteX2" fmla="*/ 139985 w 140217"/>
              <a:gd name="connsiteY2" fmla="*/ 209550 h 210317"/>
              <a:gd name="connsiteX3" fmla="*/ 62198 w 140217"/>
              <a:gd name="connsiteY3" fmla="*/ 133350 h 210317"/>
              <a:gd name="connsiteX4" fmla="*/ 63785 w 140217"/>
              <a:gd name="connsiteY4" fmla="*/ 134938 h 210317"/>
              <a:gd name="connsiteX5" fmla="*/ 90773 w 140217"/>
              <a:gd name="connsiteY5" fmla="*/ 180975 h 210317"/>
              <a:gd name="connsiteX6" fmla="*/ 285 w 140217"/>
              <a:gd name="connsiteY6" fmla="*/ 79375 h 210317"/>
              <a:gd name="connsiteX7" fmla="*/ 57435 w 140217"/>
              <a:gd name="connsiteY7" fmla="*/ 0 h 21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17" h="210317">
                <a:moveTo>
                  <a:pt x="57435" y="0"/>
                </a:moveTo>
                <a:cubicBezTo>
                  <a:pt x="62991" y="0"/>
                  <a:pt x="19865" y="44450"/>
                  <a:pt x="33623" y="79375"/>
                </a:cubicBezTo>
                <a:cubicBezTo>
                  <a:pt x="47381" y="114300"/>
                  <a:pt x="135223" y="200554"/>
                  <a:pt x="139985" y="209550"/>
                </a:cubicBezTo>
                <a:cubicBezTo>
                  <a:pt x="144747" y="218546"/>
                  <a:pt x="74898" y="145785"/>
                  <a:pt x="62198" y="133350"/>
                </a:cubicBezTo>
                <a:cubicBezTo>
                  <a:pt x="49498" y="120915"/>
                  <a:pt x="59023" y="127001"/>
                  <a:pt x="63785" y="134938"/>
                </a:cubicBezTo>
                <a:cubicBezTo>
                  <a:pt x="68548" y="142876"/>
                  <a:pt x="101356" y="190235"/>
                  <a:pt x="90773" y="180975"/>
                </a:cubicBezTo>
                <a:cubicBezTo>
                  <a:pt x="80190" y="171715"/>
                  <a:pt x="5047" y="107156"/>
                  <a:pt x="285" y="79375"/>
                </a:cubicBezTo>
                <a:cubicBezTo>
                  <a:pt x="-4478" y="51594"/>
                  <a:pt x="51879" y="0"/>
                  <a:pt x="574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936EF4E2-CBF6-42AB-9CA2-EE945E0D5788}"/>
              </a:ext>
            </a:extLst>
          </p:cNvPr>
          <p:cNvSpPr/>
          <p:nvPr/>
        </p:nvSpPr>
        <p:spPr>
          <a:xfrm>
            <a:off x="4717565" y="4964480"/>
            <a:ext cx="56516" cy="197148"/>
          </a:xfrm>
          <a:custGeom>
            <a:avLst/>
            <a:gdLst>
              <a:gd name="connsiteX0" fmla="*/ 485 w 56516"/>
              <a:gd name="connsiteY0" fmla="*/ 2808 h 197148"/>
              <a:gd name="connsiteX1" fmla="*/ 14773 w 56516"/>
              <a:gd name="connsiteY1" fmla="*/ 194895 h 197148"/>
              <a:gd name="connsiteX2" fmla="*/ 38585 w 56516"/>
              <a:gd name="connsiteY2" fmla="*/ 105995 h 197148"/>
              <a:gd name="connsiteX3" fmla="*/ 56048 w 56516"/>
              <a:gd name="connsiteY3" fmla="*/ 75833 h 197148"/>
              <a:gd name="connsiteX4" fmla="*/ 19535 w 56516"/>
              <a:gd name="connsiteY4" fmla="*/ 112345 h 197148"/>
              <a:gd name="connsiteX5" fmla="*/ 32235 w 56516"/>
              <a:gd name="connsiteY5" fmla="*/ 82183 h 197148"/>
              <a:gd name="connsiteX6" fmla="*/ 485 w 56516"/>
              <a:gd name="connsiteY6" fmla="*/ 2808 h 1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16" h="197148">
                <a:moveTo>
                  <a:pt x="485" y="2808"/>
                </a:moveTo>
                <a:cubicBezTo>
                  <a:pt x="-2425" y="21593"/>
                  <a:pt x="8423" y="177697"/>
                  <a:pt x="14773" y="194895"/>
                </a:cubicBezTo>
                <a:cubicBezTo>
                  <a:pt x="21123" y="212093"/>
                  <a:pt x="31706" y="125839"/>
                  <a:pt x="38585" y="105995"/>
                </a:cubicBezTo>
                <a:cubicBezTo>
                  <a:pt x="45464" y="86151"/>
                  <a:pt x="59223" y="74775"/>
                  <a:pt x="56048" y="75833"/>
                </a:cubicBezTo>
                <a:cubicBezTo>
                  <a:pt x="52873" y="76891"/>
                  <a:pt x="23504" y="111287"/>
                  <a:pt x="19535" y="112345"/>
                </a:cubicBezTo>
                <a:cubicBezTo>
                  <a:pt x="15566" y="113403"/>
                  <a:pt x="34881" y="99381"/>
                  <a:pt x="32235" y="82183"/>
                </a:cubicBezTo>
                <a:cubicBezTo>
                  <a:pt x="29589" y="64985"/>
                  <a:pt x="3395" y="-15977"/>
                  <a:pt x="485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E6B95519-E33B-4D83-9F71-D966E7533FD5}"/>
              </a:ext>
            </a:extLst>
          </p:cNvPr>
          <p:cNvSpPr/>
          <p:nvPr/>
        </p:nvSpPr>
        <p:spPr>
          <a:xfrm>
            <a:off x="4662143" y="5142383"/>
            <a:ext cx="99749" cy="608611"/>
          </a:xfrm>
          <a:custGeom>
            <a:avLst/>
            <a:gdLst>
              <a:gd name="connsiteX0" fmla="*/ 345 w 99749"/>
              <a:gd name="connsiteY0" fmla="*/ 1117 h 608611"/>
              <a:gd name="connsiteX1" fmla="*/ 47970 w 99749"/>
              <a:gd name="connsiteY1" fmla="*/ 115417 h 608611"/>
              <a:gd name="connsiteX2" fmla="*/ 97182 w 99749"/>
              <a:gd name="connsiteY2" fmla="*/ 588492 h 608611"/>
              <a:gd name="connsiteX3" fmla="*/ 92420 w 99749"/>
              <a:gd name="connsiteY3" fmla="*/ 498005 h 608611"/>
              <a:gd name="connsiteX4" fmla="*/ 89245 w 99749"/>
              <a:gd name="connsiteY4" fmla="*/ 285280 h 608611"/>
              <a:gd name="connsiteX5" fmla="*/ 79720 w 99749"/>
              <a:gd name="connsiteY5" fmla="*/ 239242 h 608611"/>
              <a:gd name="connsiteX6" fmla="*/ 73370 w 99749"/>
              <a:gd name="connsiteY6" fmla="*/ 156692 h 608611"/>
              <a:gd name="connsiteX7" fmla="*/ 345 w 99749"/>
              <a:gd name="connsiteY7" fmla="*/ 1117 h 60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49" h="608611">
                <a:moveTo>
                  <a:pt x="345" y="1117"/>
                </a:moveTo>
                <a:cubicBezTo>
                  <a:pt x="-3888" y="-5762"/>
                  <a:pt x="31831" y="17521"/>
                  <a:pt x="47970" y="115417"/>
                </a:cubicBezTo>
                <a:cubicBezTo>
                  <a:pt x="64109" y="213313"/>
                  <a:pt x="89774" y="524727"/>
                  <a:pt x="97182" y="588492"/>
                </a:cubicBezTo>
                <a:cubicBezTo>
                  <a:pt x="104590" y="652257"/>
                  <a:pt x="93743" y="548540"/>
                  <a:pt x="92420" y="498005"/>
                </a:cubicBezTo>
                <a:cubicBezTo>
                  <a:pt x="91097" y="447470"/>
                  <a:pt x="91362" y="328407"/>
                  <a:pt x="89245" y="285280"/>
                </a:cubicBezTo>
                <a:cubicBezTo>
                  <a:pt x="87128" y="242153"/>
                  <a:pt x="82366" y="260673"/>
                  <a:pt x="79720" y="239242"/>
                </a:cubicBezTo>
                <a:cubicBezTo>
                  <a:pt x="77074" y="217811"/>
                  <a:pt x="86335" y="195585"/>
                  <a:pt x="73370" y="156692"/>
                </a:cubicBezTo>
                <a:cubicBezTo>
                  <a:pt x="60405" y="117799"/>
                  <a:pt x="4578" y="7996"/>
                  <a:pt x="345" y="1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F66C9E6-CEDA-4C8A-8814-6FEA451E2889}"/>
              </a:ext>
            </a:extLst>
          </p:cNvPr>
          <p:cNvSpPr/>
          <p:nvPr/>
        </p:nvSpPr>
        <p:spPr>
          <a:xfrm>
            <a:off x="4717709" y="5118781"/>
            <a:ext cx="62593" cy="654581"/>
          </a:xfrm>
          <a:custGeom>
            <a:avLst/>
            <a:gdLst>
              <a:gd name="connsiteX0" fmla="*/ 33679 w 62593"/>
              <a:gd name="connsiteY0" fmla="*/ 4082 h 654581"/>
              <a:gd name="connsiteX1" fmla="*/ 341 w 62593"/>
              <a:gd name="connsiteY1" fmla="*/ 113619 h 654581"/>
              <a:gd name="connsiteX2" fmla="*/ 59079 w 62593"/>
              <a:gd name="connsiteY2" fmla="*/ 420007 h 654581"/>
              <a:gd name="connsiteX3" fmla="*/ 55904 w 62593"/>
              <a:gd name="connsiteY3" fmla="*/ 650194 h 654581"/>
              <a:gd name="connsiteX4" fmla="*/ 55904 w 62593"/>
              <a:gd name="connsiteY4" fmla="*/ 545419 h 654581"/>
              <a:gd name="connsiteX5" fmla="*/ 6691 w 62593"/>
              <a:gd name="connsiteY5" fmla="*/ 237444 h 654581"/>
              <a:gd name="connsiteX6" fmla="*/ 33679 w 62593"/>
              <a:gd name="connsiteY6" fmla="*/ 4082 h 65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3" h="654581">
                <a:moveTo>
                  <a:pt x="33679" y="4082"/>
                </a:moveTo>
                <a:cubicBezTo>
                  <a:pt x="32621" y="-16555"/>
                  <a:pt x="-3892" y="44298"/>
                  <a:pt x="341" y="113619"/>
                </a:cubicBezTo>
                <a:cubicBezTo>
                  <a:pt x="4574" y="182940"/>
                  <a:pt x="49819" y="330578"/>
                  <a:pt x="59079" y="420007"/>
                </a:cubicBezTo>
                <a:cubicBezTo>
                  <a:pt x="68339" y="509436"/>
                  <a:pt x="56433" y="629292"/>
                  <a:pt x="55904" y="650194"/>
                </a:cubicBezTo>
                <a:cubicBezTo>
                  <a:pt x="55375" y="671096"/>
                  <a:pt x="64106" y="614211"/>
                  <a:pt x="55904" y="545419"/>
                </a:cubicBezTo>
                <a:cubicBezTo>
                  <a:pt x="47702" y="476627"/>
                  <a:pt x="9337" y="327667"/>
                  <a:pt x="6691" y="237444"/>
                </a:cubicBezTo>
                <a:cubicBezTo>
                  <a:pt x="4045" y="147221"/>
                  <a:pt x="34737" y="24719"/>
                  <a:pt x="33679" y="4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EC4DD37B-E60B-434B-9F74-2A2CB9E2D577}"/>
              </a:ext>
            </a:extLst>
          </p:cNvPr>
          <p:cNvSpPr/>
          <p:nvPr/>
        </p:nvSpPr>
        <p:spPr>
          <a:xfrm>
            <a:off x="4393506" y="5406998"/>
            <a:ext cx="279007" cy="434791"/>
          </a:xfrm>
          <a:custGeom>
            <a:avLst/>
            <a:gdLst>
              <a:gd name="connsiteX0" fmla="*/ 149919 w 279007"/>
              <a:gd name="connsiteY0" fmla="*/ 27 h 434791"/>
              <a:gd name="connsiteX1" fmla="*/ 140394 w 279007"/>
              <a:gd name="connsiteY1" fmla="*/ 138140 h 434791"/>
              <a:gd name="connsiteX2" fmla="*/ 78482 w 279007"/>
              <a:gd name="connsiteY2" fmla="*/ 204815 h 434791"/>
              <a:gd name="connsiteX3" fmla="*/ 80069 w 279007"/>
              <a:gd name="connsiteY3" fmla="*/ 242915 h 434791"/>
              <a:gd name="connsiteX4" fmla="*/ 62607 w 279007"/>
              <a:gd name="connsiteY4" fmla="*/ 241327 h 434791"/>
              <a:gd name="connsiteX5" fmla="*/ 3869 w 279007"/>
              <a:gd name="connsiteY5" fmla="*/ 282602 h 434791"/>
              <a:gd name="connsiteX6" fmla="*/ 64194 w 279007"/>
              <a:gd name="connsiteY6" fmla="*/ 323877 h 434791"/>
              <a:gd name="connsiteX7" fmla="*/ 132457 w 279007"/>
              <a:gd name="connsiteY7" fmla="*/ 385790 h 434791"/>
              <a:gd name="connsiteX8" fmla="*/ 257869 w 279007"/>
              <a:gd name="connsiteY8" fmla="*/ 431827 h 434791"/>
              <a:gd name="connsiteX9" fmla="*/ 272157 w 279007"/>
              <a:gd name="connsiteY9" fmla="*/ 428652 h 434791"/>
              <a:gd name="connsiteX10" fmla="*/ 186432 w 279007"/>
              <a:gd name="connsiteY10" fmla="*/ 415952 h 434791"/>
              <a:gd name="connsiteX11" fmla="*/ 2282 w 279007"/>
              <a:gd name="connsiteY11" fmla="*/ 285777 h 434791"/>
              <a:gd name="connsiteX12" fmla="*/ 86419 w 279007"/>
              <a:gd name="connsiteY12" fmla="*/ 233390 h 434791"/>
              <a:gd name="connsiteX13" fmla="*/ 130869 w 279007"/>
              <a:gd name="connsiteY13" fmla="*/ 127027 h 434791"/>
              <a:gd name="connsiteX14" fmla="*/ 149919 w 279007"/>
              <a:gd name="connsiteY14" fmla="*/ 27 h 4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007" h="434791">
                <a:moveTo>
                  <a:pt x="149919" y="27"/>
                </a:moveTo>
                <a:cubicBezTo>
                  <a:pt x="151506" y="1879"/>
                  <a:pt x="152300" y="104009"/>
                  <a:pt x="140394" y="138140"/>
                </a:cubicBezTo>
                <a:cubicBezTo>
                  <a:pt x="128488" y="172271"/>
                  <a:pt x="88536" y="187353"/>
                  <a:pt x="78482" y="204815"/>
                </a:cubicBezTo>
                <a:cubicBezTo>
                  <a:pt x="68428" y="222277"/>
                  <a:pt x="82715" y="236830"/>
                  <a:pt x="80069" y="242915"/>
                </a:cubicBezTo>
                <a:cubicBezTo>
                  <a:pt x="77423" y="249000"/>
                  <a:pt x="75307" y="234713"/>
                  <a:pt x="62607" y="241327"/>
                </a:cubicBezTo>
                <a:cubicBezTo>
                  <a:pt x="49907" y="247941"/>
                  <a:pt x="3605" y="268844"/>
                  <a:pt x="3869" y="282602"/>
                </a:cubicBezTo>
                <a:cubicBezTo>
                  <a:pt x="4133" y="296360"/>
                  <a:pt x="42763" y="306679"/>
                  <a:pt x="64194" y="323877"/>
                </a:cubicBezTo>
                <a:cubicBezTo>
                  <a:pt x="85625" y="341075"/>
                  <a:pt x="100178" y="367798"/>
                  <a:pt x="132457" y="385790"/>
                </a:cubicBezTo>
                <a:cubicBezTo>
                  <a:pt x="164736" y="403782"/>
                  <a:pt x="234586" y="424683"/>
                  <a:pt x="257869" y="431827"/>
                </a:cubicBezTo>
                <a:cubicBezTo>
                  <a:pt x="281152" y="438971"/>
                  <a:pt x="284063" y="431298"/>
                  <a:pt x="272157" y="428652"/>
                </a:cubicBezTo>
                <a:cubicBezTo>
                  <a:pt x="260251" y="426006"/>
                  <a:pt x="231411" y="439765"/>
                  <a:pt x="186432" y="415952"/>
                </a:cubicBezTo>
                <a:cubicBezTo>
                  <a:pt x="141453" y="392140"/>
                  <a:pt x="18951" y="316204"/>
                  <a:pt x="2282" y="285777"/>
                </a:cubicBezTo>
                <a:cubicBezTo>
                  <a:pt x="-14387" y="255350"/>
                  <a:pt x="64988" y="259848"/>
                  <a:pt x="86419" y="233390"/>
                </a:cubicBezTo>
                <a:cubicBezTo>
                  <a:pt x="107850" y="206932"/>
                  <a:pt x="121079" y="164333"/>
                  <a:pt x="130869" y="127027"/>
                </a:cubicBezTo>
                <a:cubicBezTo>
                  <a:pt x="140659" y="89721"/>
                  <a:pt x="148332" y="-1825"/>
                  <a:pt x="1499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79E424-7BC5-48D8-9890-D24A6BB8C766}"/>
              </a:ext>
            </a:extLst>
          </p:cNvPr>
          <p:cNvSpPr/>
          <p:nvPr/>
        </p:nvSpPr>
        <p:spPr>
          <a:xfrm>
            <a:off x="4504361" y="5478461"/>
            <a:ext cx="262604" cy="417689"/>
          </a:xfrm>
          <a:custGeom>
            <a:avLst/>
            <a:gdLst>
              <a:gd name="connsiteX0" fmla="*/ 59702 w 262604"/>
              <a:gd name="connsiteY0" fmla="*/ 2 h 417689"/>
              <a:gd name="connsiteX1" fmla="*/ 175589 w 262604"/>
              <a:gd name="connsiteY1" fmla="*/ 111127 h 417689"/>
              <a:gd name="connsiteX2" fmla="*/ 242264 w 262604"/>
              <a:gd name="connsiteY2" fmla="*/ 201614 h 417689"/>
              <a:gd name="connsiteX3" fmla="*/ 218452 w 262604"/>
              <a:gd name="connsiteY3" fmla="*/ 184152 h 417689"/>
              <a:gd name="connsiteX4" fmla="*/ 261314 w 262604"/>
              <a:gd name="connsiteY4" fmla="*/ 284164 h 417689"/>
              <a:gd name="connsiteX5" fmla="*/ 250202 w 262604"/>
              <a:gd name="connsiteY5" fmla="*/ 334964 h 417689"/>
              <a:gd name="connsiteX6" fmla="*/ 237502 w 262604"/>
              <a:gd name="connsiteY6" fmla="*/ 417514 h 417689"/>
              <a:gd name="connsiteX7" fmla="*/ 240677 w 262604"/>
              <a:gd name="connsiteY7" fmla="*/ 311152 h 417689"/>
              <a:gd name="connsiteX8" fmla="*/ 193052 w 262604"/>
              <a:gd name="connsiteY8" fmla="*/ 177802 h 417689"/>
              <a:gd name="connsiteX9" fmla="*/ 126377 w 262604"/>
              <a:gd name="connsiteY9" fmla="*/ 104777 h 417689"/>
              <a:gd name="connsiteX10" fmla="*/ 69227 w 262604"/>
              <a:gd name="connsiteY10" fmla="*/ 119064 h 417689"/>
              <a:gd name="connsiteX11" fmla="*/ 964 w 262604"/>
              <a:gd name="connsiteY11" fmla="*/ 92077 h 417689"/>
              <a:gd name="connsiteX12" fmla="*/ 123202 w 262604"/>
              <a:gd name="connsiteY12" fmla="*/ 107952 h 417689"/>
              <a:gd name="connsiteX13" fmla="*/ 59702 w 262604"/>
              <a:gd name="connsiteY13" fmla="*/ 2 h 41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604" h="417689">
                <a:moveTo>
                  <a:pt x="59702" y="2"/>
                </a:moveTo>
                <a:cubicBezTo>
                  <a:pt x="68433" y="531"/>
                  <a:pt x="145162" y="77525"/>
                  <a:pt x="175589" y="111127"/>
                </a:cubicBezTo>
                <a:cubicBezTo>
                  <a:pt x="206016" y="144729"/>
                  <a:pt x="235120" y="189443"/>
                  <a:pt x="242264" y="201614"/>
                </a:cubicBezTo>
                <a:cubicBezTo>
                  <a:pt x="249408" y="213785"/>
                  <a:pt x="215277" y="170394"/>
                  <a:pt x="218452" y="184152"/>
                </a:cubicBezTo>
                <a:cubicBezTo>
                  <a:pt x="221627" y="197910"/>
                  <a:pt x="256022" y="259029"/>
                  <a:pt x="261314" y="284164"/>
                </a:cubicBezTo>
                <a:cubicBezTo>
                  <a:pt x="266606" y="309299"/>
                  <a:pt x="254171" y="312739"/>
                  <a:pt x="250202" y="334964"/>
                </a:cubicBezTo>
                <a:cubicBezTo>
                  <a:pt x="246233" y="357189"/>
                  <a:pt x="239089" y="421483"/>
                  <a:pt x="237502" y="417514"/>
                </a:cubicBezTo>
                <a:cubicBezTo>
                  <a:pt x="235915" y="413545"/>
                  <a:pt x="248085" y="351104"/>
                  <a:pt x="240677" y="311152"/>
                </a:cubicBezTo>
                <a:cubicBezTo>
                  <a:pt x="233269" y="271200"/>
                  <a:pt x="212102" y="212198"/>
                  <a:pt x="193052" y="177802"/>
                </a:cubicBezTo>
                <a:cubicBezTo>
                  <a:pt x="174002" y="143406"/>
                  <a:pt x="147015" y="114567"/>
                  <a:pt x="126377" y="104777"/>
                </a:cubicBezTo>
                <a:cubicBezTo>
                  <a:pt x="105739" y="94987"/>
                  <a:pt x="90129" y="121181"/>
                  <a:pt x="69227" y="119064"/>
                </a:cubicBezTo>
                <a:cubicBezTo>
                  <a:pt x="48325" y="116947"/>
                  <a:pt x="-8032" y="93929"/>
                  <a:pt x="964" y="92077"/>
                </a:cubicBezTo>
                <a:cubicBezTo>
                  <a:pt x="9960" y="90225"/>
                  <a:pt x="110237" y="121710"/>
                  <a:pt x="123202" y="107952"/>
                </a:cubicBezTo>
                <a:cubicBezTo>
                  <a:pt x="136167" y="94194"/>
                  <a:pt x="50971" y="-527"/>
                  <a:pt x="5970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02ED94E-8B7C-4415-8C97-3109169F6A51}"/>
              </a:ext>
            </a:extLst>
          </p:cNvPr>
          <p:cNvSpPr/>
          <p:nvPr/>
        </p:nvSpPr>
        <p:spPr>
          <a:xfrm>
            <a:off x="3851750" y="5661947"/>
            <a:ext cx="480757" cy="233104"/>
          </a:xfrm>
          <a:custGeom>
            <a:avLst/>
            <a:gdLst>
              <a:gd name="connsiteX0" fmla="*/ 7463 w 480757"/>
              <a:gd name="connsiteY0" fmla="*/ 230853 h 233104"/>
              <a:gd name="connsiteX1" fmla="*/ 269400 w 480757"/>
              <a:gd name="connsiteY1" fmla="*/ 175291 h 233104"/>
              <a:gd name="connsiteX2" fmla="*/ 334488 w 480757"/>
              <a:gd name="connsiteY2" fmla="*/ 118141 h 233104"/>
              <a:gd name="connsiteX3" fmla="*/ 202725 w 480757"/>
              <a:gd name="connsiteY3" fmla="*/ 191166 h 233104"/>
              <a:gd name="connsiteX4" fmla="*/ 85250 w 480757"/>
              <a:gd name="connsiteY4" fmla="*/ 232441 h 233104"/>
              <a:gd name="connsiteX5" fmla="*/ 299563 w 480757"/>
              <a:gd name="connsiteY5" fmla="*/ 159416 h 233104"/>
              <a:gd name="connsiteX6" fmla="*/ 405925 w 480757"/>
              <a:gd name="connsiteY6" fmla="*/ 86391 h 233104"/>
              <a:gd name="connsiteX7" fmla="*/ 474188 w 480757"/>
              <a:gd name="connsiteY7" fmla="*/ 37178 h 233104"/>
              <a:gd name="connsiteX8" fmla="*/ 469425 w 480757"/>
              <a:gd name="connsiteY8" fmla="*/ 666 h 233104"/>
              <a:gd name="connsiteX9" fmla="*/ 397988 w 480757"/>
              <a:gd name="connsiteY9" fmla="*/ 68928 h 233104"/>
              <a:gd name="connsiteX10" fmla="*/ 259875 w 480757"/>
              <a:gd name="connsiteY10" fmla="*/ 146716 h 233104"/>
              <a:gd name="connsiteX11" fmla="*/ 86838 w 480757"/>
              <a:gd name="connsiteY11" fmla="*/ 213391 h 233104"/>
              <a:gd name="connsiteX12" fmla="*/ 7463 w 480757"/>
              <a:gd name="connsiteY12" fmla="*/ 230853 h 2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757" h="233104">
                <a:moveTo>
                  <a:pt x="7463" y="230853"/>
                </a:moveTo>
                <a:cubicBezTo>
                  <a:pt x="37890" y="224503"/>
                  <a:pt x="214896" y="194076"/>
                  <a:pt x="269400" y="175291"/>
                </a:cubicBezTo>
                <a:cubicBezTo>
                  <a:pt x="323904" y="156506"/>
                  <a:pt x="345601" y="115495"/>
                  <a:pt x="334488" y="118141"/>
                </a:cubicBezTo>
                <a:cubicBezTo>
                  <a:pt x="323375" y="120787"/>
                  <a:pt x="244265" y="172116"/>
                  <a:pt x="202725" y="191166"/>
                </a:cubicBezTo>
                <a:cubicBezTo>
                  <a:pt x="161185" y="210216"/>
                  <a:pt x="69110" y="237733"/>
                  <a:pt x="85250" y="232441"/>
                </a:cubicBezTo>
                <a:cubicBezTo>
                  <a:pt x="101390" y="227149"/>
                  <a:pt x="246117" y="183758"/>
                  <a:pt x="299563" y="159416"/>
                </a:cubicBezTo>
                <a:cubicBezTo>
                  <a:pt x="353009" y="135074"/>
                  <a:pt x="376821" y="106764"/>
                  <a:pt x="405925" y="86391"/>
                </a:cubicBezTo>
                <a:cubicBezTo>
                  <a:pt x="435029" y="66018"/>
                  <a:pt x="463605" y="51465"/>
                  <a:pt x="474188" y="37178"/>
                </a:cubicBezTo>
                <a:cubicBezTo>
                  <a:pt x="484771" y="22890"/>
                  <a:pt x="482125" y="-4626"/>
                  <a:pt x="469425" y="666"/>
                </a:cubicBezTo>
                <a:cubicBezTo>
                  <a:pt x="456725" y="5958"/>
                  <a:pt x="432913" y="44586"/>
                  <a:pt x="397988" y="68928"/>
                </a:cubicBezTo>
                <a:cubicBezTo>
                  <a:pt x="363063" y="93270"/>
                  <a:pt x="311733" y="122639"/>
                  <a:pt x="259875" y="146716"/>
                </a:cubicBezTo>
                <a:cubicBezTo>
                  <a:pt x="208017" y="170793"/>
                  <a:pt x="126790" y="200956"/>
                  <a:pt x="86838" y="213391"/>
                </a:cubicBezTo>
                <a:cubicBezTo>
                  <a:pt x="46886" y="225826"/>
                  <a:pt x="-22964" y="237203"/>
                  <a:pt x="7463" y="230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F1CF53C-FE17-45D7-A8E8-8DE559CD7E5A}"/>
              </a:ext>
            </a:extLst>
          </p:cNvPr>
          <p:cNvSpPr/>
          <p:nvPr/>
        </p:nvSpPr>
        <p:spPr>
          <a:xfrm>
            <a:off x="4348814" y="5469062"/>
            <a:ext cx="194495" cy="386510"/>
          </a:xfrm>
          <a:custGeom>
            <a:avLst/>
            <a:gdLst>
              <a:gd name="connsiteX0" fmla="*/ 193024 w 194495"/>
              <a:gd name="connsiteY0" fmla="*/ 1463 h 386510"/>
              <a:gd name="connsiteX1" fmla="*/ 104124 w 194495"/>
              <a:gd name="connsiteY1" fmla="*/ 130051 h 386510"/>
              <a:gd name="connsiteX2" fmla="*/ 2524 w 194495"/>
              <a:gd name="connsiteY2" fmla="*/ 230063 h 386510"/>
              <a:gd name="connsiteX3" fmla="*/ 34274 w 194495"/>
              <a:gd name="connsiteY3" fmla="*/ 244351 h 386510"/>
              <a:gd name="connsiteX4" fmla="*/ 72374 w 194495"/>
              <a:gd name="connsiteY4" fmla="*/ 293563 h 386510"/>
              <a:gd name="connsiteX5" fmla="*/ 45386 w 194495"/>
              <a:gd name="connsiteY5" fmla="*/ 385638 h 386510"/>
              <a:gd name="connsiteX6" fmla="*/ 104124 w 194495"/>
              <a:gd name="connsiteY6" fmla="*/ 338013 h 386510"/>
              <a:gd name="connsiteX7" fmla="*/ 100949 w 194495"/>
              <a:gd name="connsiteY7" fmla="*/ 306263 h 386510"/>
              <a:gd name="connsiteX8" fmla="*/ 29511 w 194495"/>
              <a:gd name="connsiteY8" fmla="*/ 220538 h 386510"/>
              <a:gd name="connsiteX9" fmla="*/ 193024 w 194495"/>
              <a:gd name="connsiteY9" fmla="*/ 1463 h 38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95" h="386510">
                <a:moveTo>
                  <a:pt x="193024" y="1463"/>
                </a:moveTo>
                <a:cubicBezTo>
                  <a:pt x="205460" y="-13618"/>
                  <a:pt x="135874" y="91951"/>
                  <a:pt x="104124" y="130051"/>
                </a:cubicBezTo>
                <a:cubicBezTo>
                  <a:pt x="72374" y="168151"/>
                  <a:pt x="14166" y="211013"/>
                  <a:pt x="2524" y="230063"/>
                </a:cubicBezTo>
                <a:cubicBezTo>
                  <a:pt x="-9118" y="249113"/>
                  <a:pt x="22632" y="233768"/>
                  <a:pt x="34274" y="244351"/>
                </a:cubicBezTo>
                <a:cubicBezTo>
                  <a:pt x="45916" y="254934"/>
                  <a:pt x="70522" y="270015"/>
                  <a:pt x="72374" y="293563"/>
                </a:cubicBezTo>
                <a:cubicBezTo>
                  <a:pt x="74226" y="317111"/>
                  <a:pt x="40094" y="378230"/>
                  <a:pt x="45386" y="385638"/>
                </a:cubicBezTo>
                <a:cubicBezTo>
                  <a:pt x="50678" y="393046"/>
                  <a:pt x="94864" y="351242"/>
                  <a:pt x="104124" y="338013"/>
                </a:cubicBezTo>
                <a:cubicBezTo>
                  <a:pt x="113384" y="324784"/>
                  <a:pt x="113385" y="325842"/>
                  <a:pt x="100949" y="306263"/>
                </a:cubicBezTo>
                <a:cubicBezTo>
                  <a:pt x="88513" y="286684"/>
                  <a:pt x="14430" y="267369"/>
                  <a:pt x="29511" y="220538"/>
                </a:cubicBezTo>
                <a:cubicBezTo>
                  <a:pt x="44592" y="173707"/>
                  <a:pt x="180588" y="16544"/>
                  <a:pt x="193024" y="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78DCA03D-2294-42E0-9DD6-54A1BB7C6E8C}"/>
              </a:ext>
            </a:extLst>
          </p:cNvPr>
          <p:cNvSpPr/>
          <p:nvPr/>
        </p:nvSpPr>
        <p:spPr>
          <a:xfrm>
            <a:off x="3754871" y="5839590"/>
            <a:ext cx="559710" cy="96746"/>
          </a:xfrm>
          <a:custGeom>
            <a:avLst/>
            <a:gdLst>
              <a:gd name="connsiteX0" fmla="*/ 71004 w 559710"/>
              <a:gd name="connsiteY0" fmla="*/ 65910 h 96746"/>
              <a:gd name="connsiteX1" fmla="*/ 251979 w 559710"/>
              <a:gd name="connsiteY1" fmla="*/ 92898 h 96746"/>
              <a:gd name="connsiteX2" fmla="*/ 356754 w 559710"/>
              <a:gd name="connsiteY2" fmla="*/ 96073 h 96746"/>
              <a:gd name="connsiteX3" fmla="*/ 364692 w 559710"/>
              <a:gd name="connsiteY3" fmla="*/ 88135 h 96746"/>
              <a:gd name="connsiteX4" fmla="*/ 351992 w 559710"/>
              <a:gd name="connsiteY4" fmla="*/ 61148 h 96746"/>
              <a:gd name="connsiteX5" fmla="*/ 385329 w 559710"/>
              <a:gd name="connsiteY5" fmla="*/ 43685 h 96746"/>
              <a:gd name="connsiteX6" fmla="*/ 436129 w 559710"/>
              <a:gd name="connsiteY6" fmla="*/ 23048 h 96746"/>
              <a:gd name="connsiteX7" fmla="*/ 496454 w 559710"/>
              <a:gd name="connsiteY7" fmla="*/ 3998 h 96746"/>
              <a:gd name="connsiteX8" fmla="*/ 558367 w 559710"/>
              <a:gd name="connsiteY8" fmla="*/ 3998 h 96746"/>
              <a:gd name="connsiteX9" fmla="*/ 434542 w 559710"/>
              <a:gd name="connsiteY9" fmla="*/ 3998 h 96746"/>
              <a:gd name="connsiteX10" fmla="*/ 331354 w 559710"/>
              <a:gd name="connsiteY10" fmla="*/ 57973 h 96746"/>
              <a:gd name="connsiteX11" fmla="*/ 309129 w 559710"/>
              <a:gd name="connsiteY11" fmla="*/ 86548 h 96746"/>
              <a:gd name="connsiteX12" fmla="*/ 10679 w 559710"/>
              <a:gd name="connsiteY12" fmla="*/ 45273 h 96746"/>
              <a:gd name="connsiteX13" fmla="*/ 71004 w 559710"/>
              <a:gd name="connsiteY13" fmla="*/ 65910 h 9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710" h="96746">
                <a:moveTo>
                  <a:pt x="71004" y="65910"/>
                </a:moveTo>
                <a:cubicBezTo>
                  <a:pt x="111221" y="73848"/>
                  <a:pt x="204354" y="87871"/>
                  <a:pt x="251979" y="92898"/>
                </a:cubicBezTo>
                <a:cubicBezTo>
                  <a:pt x="299604" y="97925"/>
                  <a:pt x="337969" y="96867"/>
                  <a:pt x="356754" y="96073"/>
                </a:cubicBezTo>
                <a:cubicBezTo>
                  <a:pt x="375539" y="95279"/>
                  <a:pt x="365486" y="93956"/>
                  <a:pt x="364692" y="88135"/>
                </a:cubicBezTo>
                <a:cubicBezTo>
                  <a:pt x="363898" y="82314"/>
                  <a:pt x="348553" y="68556"/>
                  <a:pt x="351992" y="61148"/>
                </a:cubicBezTo>
                <a:cubicBezTo>
                  <a:pt x="355432" y="53740"/>
                  <a:pt x="371306" y="50035"/>
                  <a:pt x="385329" y="43685"/>
                </a:cubicBezTo>
                <a:cubicBezTo>
                  <a:pt x="399352" y="37335"/>
                  <a:pt x="417608" y="29662"/>
                  <a:pt x="436129" y="23048"/>
                </a:cubicBezTo>
                <a:cubicBezTo>
                  <a:pt x="454650" y="16434"/>
                  <a:pt x="476081" y="7173"/>
                  <a:pt x="496454" y="3998"/>
                </a:cubicBezTo>
                <a:cubicBezTo>
                  <a:pt x="516827" y="823"/>
                  <a:pt x="568686" y="3998"/>
                  <a:pt x="558367" y="3998"/>
                </a:cubicBezTo>
                <a:cubicBezTo>
                  <a:pt x="548048" y="3998"/>
                  <a:pt x="472378" y="-4998"/>
                  <a:pt x="434542" y="3998"/>
                </a:cubicBezTo>
                <a:cubicBezTo>
                  <a:pt x="396707" y="12994"/>
                  <a:pt x="352256" y="44215"/>
                  <a:pt x="331354" y="57973"/>
                </a:cubicBezTo>
                <a:cubicBezTo>
                  <a:pt x="310452" y="71731"/>
                  <a:pt x="362575" y="88665"/>
                  <a:pt x="309129" y="86548"/>
                </a:cubicBezTo>
                <a:cubicBezTo>
                  <a:pt x="255683" y="84431"/>
                  <a:pt x="44546" y="46331"/>
                  <a:pt x="10679" y="45273"/>
                </a:cubicBezTo>
                <a:cubicBezTo>
                  <a:pt x="-23188" y="44215"/>
                  <a:pt x="30787" y="57972"/>
                  <a:pt x="71004" y="65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3934F31B-18DC-452F-88FC-B95F4993C1C3}"/>
              </a:ext>
            </a:extLst>
          </p:cNvPr>
          <p:cNvSpPr/>
          <p:nvPr/>
        </p:nvSpPr>
        <p:spPr>
          <a:xfrm>
            <a:off x="4155948" y="5633191"/>
            <a:ext cx="590704" cy="294545"/>
          </a:xfrm>
          <a:custGeom>
            <a:avLst/>
            <a:gdLst>
              <a:gd name="connsiteX0" fmla="*/ 249365 w 590704"/>
              <a:gd name="connsiteY0" fmla="*/ 847 h 294545"/>
              <a:gd name="connsiteX1" fmla="*/ 168402 w 590704"/>
              <a:gd name="connsiteY1" fmla="*/ 132609 h 294545"/>
              <a:gd name="connsiteX2" fmla="*/ 109665 w 590704"/>
              <a:gd name="connsiteY2" fmla="*/ 116734 h 294545"/>
              <a:gd name="connsiteX3" fmla="*/ 143002 w 590704"/>
              <a:gd name="connsiteY3" fmla="*/ 124672 h 294545"/>
              <a:gd name="connsiteX4" fmla="*/ 204915 w 590704"/>
              <a:gd name="connsiteY4" fmla="*/ 177059 h 294545"/>
              <a:gd name="connsiteX5" fmla="*/ 223965 w 590704"/>
              <a:gd name="connsiteY5" fmla="*/ 204047 h 294545"/>
              <a:gd name="connsiteX6" fmla="*/ 127 w 590704"/>
              <a:gd name="connsiteY6" fmla="*/ 188172 h 294545"/>
              <a:gd name="connsiteX7" fmla="*/ 258890 w 590704"/>
              <a:gd name="connsiteY7" fmla="*/ 199284 h 294545"/>
              <a:gd name="connsiteX8" fmla="*/ 319215 w 590704"/>
              <a:gd name="connsiteY8" fmla="*/ 245322 h 294545"/>
              <a:gd name="connsiteX9" fmla="*/ 344615 w 590704"/>
              <a:gd name="connsiteY9" fmla="*/ 200872 h 294545"/>
              <a:gd name="connsiteX10" fmla="*/ 363665 w 590704"/>
              <a:gd name="connsiteY10" fmla="*/ 208809 h 294545"/>
              <a:gd name="connsiteX11" fmla="*/ 447802 w 590704"/>
              <a:gd name="connsiteY11" fmla="*/ 240559 h 294545"/>
              <a:gd name="connsiteX12" fmla="*/ 508127 w 590704"/>
              <a:gd name="connsiteY12" fmla="*/ 246909 h 294545"/>
              <a:gd name="connsiteX13" fmla="*/ 565277 w 590704"/>
              <a:gd name="connsiteY13" fmla="*/ 294534 h 294545"/>
              <a:gd name="connsiteX14" fmla="*/ 500190 w 590704"/>
              <a:gd name="connsiteY14" fmla="*/ 242147 h 294545"/>
              <a:gd name="connsiteX15" fmla="*/ 497015 w 590704"/>
              <a:gd name="connsiteY15" fmla="*/ 156422 h 294545"/>
              <a:gd name="connsiteX16" fmla="*/ 485902 w 590704"/>
              <a:gd name="connsiteY16" fmla="*/ 73872 h 294545"/>
              <a:gd name="connsiteX17" fmla="*/ 590677 w 590704"/>
              <a:gd name="connsiteY17" fmla="*/ 38947 h 294545"/>
              <a:gd name="connsiteX18" fmla="*/ 474790 w 590704"/>
              <a:gd name="connsiteY18" fmla="*/ 119909 h 294545"/>
              <a:gd name="connsiteX19" fmla="*/ 476377 w 590704"/>
              <a:gd name="connsiteY19" fmla="*/ 183409 h 294545"/>
              <a:gd name="connsiteX20" fmla="*/ 355727 w 590704"/>
              <a:gd name="connsiteY20" fmla="*/ 199284 h 294545"/>
              <a:gd name="connsiteX21" fmla="*/ 68390 w 590704"/>
              <a:gd name="connsiteY21" fmla="*/ 170709 h 294545"/>
              <a:gd name="connsiteX22" fmla="*/ 174752 w 590704"/>
              <a:gd name="connsiteY22" fmla="*/ 156422 h 294545"/>
              <a:gd name="connsiteX23" fmla="*/ 171577 w 590704"/>
              <a:gd name="connsiteY23" fmla="*/ 124672 h 294545"/>
              <a:gd name="connsiteX24" fmla="*/ 230315 w 590704"/>
              <a:gd name="connsiteY24" fmla="*/ 78634 h 294545"/>
              <a:gd name="connsiteX25" fmla="*/ 249365 w 590704"/>
              <a:gd name="connsiteY25" fmla="*/ 847 h 2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0704" h="294545">
                <a:moveTo>
                  <a:pt x="249365" y="847"/>
                </a:moveTo>
                <a:cubicBezTo>
                  <a:pt x="239046" y="9843"/>
                  <a:pt x="191685" y="113295"/>
                  <a:pt x="168402" y="132609"/>
                </a:cubicBezTo>
                <a:cubicBezTo>
                  <a:pt x="145119" y="151924"/>
                  <a:pt x="113898" y="118057"/>
                  <a:pt x="109665" y="116734"/>
                </a:cubicBezTo>
                <a:cubicBezTo>
                  <a:pt x="105432" y="115411"/>
                  <a:pt x="127127" y="114618"/>
                  <a:pt x="143002" y="124672"/>
                </a:cubicBezTo>
                <a:cubicBezTo>
                  <a:pt x="158877" y="134726"/>
                  <a:pt x="191421" y="163830"/>
                  <a:pt x="204915" y="177059"/>
                </a:cubicBezTo>
                <a:cubicBezTo>
                  <a:pt x="218409" y="190288"/>
                  <a:pt x="258096" y="202195"/>
                  <a:pt x="223965" y="204047"/>
                </a:cubicBezTo>
                <a:cubicBezTo>
                  <a:pt x="189834" y="205899"/>
                  <a:pt x="-5694" y="188966"/>
                  <a:pt x="127" y="188172"/>
                </a:cubicBezTo>
                <a:cubicBezTo>
                  <a:pt x="5948" y="187378"/>
                  <a:pt x="205709" y="189759"/>
                  <a:pt x="258890" y="199284"/>
                </a:cubicBezTo>
                <a:cubicBezTo>
                  <a:pt x="312071" y="208809"/>
                  <a:pt x="304928" y="245057"/>
                  <a:pt x="319215" y="245322"/>
                </a:cubicBezTo>
                <a:cubicBezTo>
                  <a:pt x="333502" y="245587"/>
                  <a:pt x="337207" y="206957"/>
                  <a:pt x="344615" y="200872"/>
                </a:cubicBezTo>
                <a:cubicBezTo>
                  <a:pt x="352023" y="194787"/>
                  <a:pt x="363665" y="208809"/>
                  <a:pt x="363665" y="208809"/>
                </a:cubicBezTo>
                <a:cubicBezTo>
                  <a:pt x="380863" y="215423"/>
                  <a:pt x="423725" y="234209"/>
                  <a:pt x="447802" y="240559"/>
                </a:cubicBezTo>
                <a:cubicBezTo>
                  <a:pt x="471879" y="246909"/>
                  <a:pt x="488548" y="237913"/>
                  <a:pt x="508127" y="246909"/>
                </a:cubicBezTo>
                <a:cubicBezTo>
                  <a:pt x="527706" y="255905"/>
                  <a:pt x="566600" y="295328"/>
                  <a:pt x="565277" y="294534"/>
                </a:cubicBezTo>
                <a:cubicBezTo>
                  <a:pt x="563954" y="293740"/>
                  <a:pt x="511567" y="265166"/>
                  <a:pt x="500190" y="242147"/>
                </a:cubicBezTo>
                <a:cubicBezTo>
                  <a:pt x="488813" y="219128"/>
                  <a:pt x="499396" y="184468"/>
                  <a:pt x="497015" y="156422"/>
                </a:cubicBezTo>
                <a:cubicBezTo>
                  <a:pt x="494634" y="128376"/>
                  <a:pt x="470292" y="93451"/>
                  <a:pt x="485902" y="73872"/>
                </a:cubicBezTo>
                <a:cubicBezTo>
                  <a:pt x="501512" y="54293"/>
                  <a:pt x="592529" y="31274"/>
                  <a:pt x="590677" y="38947"/>
                </a:cubicBezTo>
                <a:cubicBezTo>
                  <a:pt x="588825" y="46620"/>
                  <a:pt x="493840" y="95832"/>
                  <a:pt x="474790" y="119909"/>
                </a:cubicBezTo>
                <a:cubicBezTo>
                  <a:pt x="455740" y="143986"/>
                  <a:pt x="496221" y="170180"/>
                  <a:pt x="476377" y="183409"/>
                </a:cubicBezTo>
                <a:cubicBezTo>
                  <a:pt x="456533" y="196638"/>
                  <a:pt x="423725" y="201401"/>
                  <a:pt x="355727" y="199284"/>
                </a:cubicBezTo>
                <a:cubicBezTo>
                  <a:pt x="287729" y="197167"/>
                  <a:pt x="98552" y="177853"/>
                  <a:pt x="68390" y="170709"/>
                </a:cubicBezTo>
                <a:cubicBezTo>
                  <a:pt x="38228" y="163565"/>
                  <a:pt x="157554" y="164095"/>
                  <a:pt x="174752" y="156422"/>
                </a:cubicBezTo>
                <a:cubicBezTo>
                  <a:pt x="191950" y="148749"/>
                  <a:pt x="162317" y="137637"/>
                  <a:pt x="171577" y="124672"/>
                </a:cubicBezTo>
                <a:cubicBezTo>
                  <a:pt x="180837" y="111707"/>
                  <a:pt x="216027" y="100330"/>
                  <a:pt x="230315" y="78634"/>
                </a:cubicBezTo>
                <a:cubicBezTo>
                  <a:pt x="244602" y="56938"/>
                  <a:pt x="259684" y="-8149"/>
                  <a:pt x="249365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D3CE4C19-CB04-4068-83F4-1B9F47E605A7}"/>
              </a:ext>
            </a:extLst>
          </p:cNvPr>
          <p:cNvSpPr/>
          <p:nvPr/>
        </p:nvSpPr>
        <p:spPr>
          <a:xfrm>
            <a:off x="3942438" y="5845044"/>
            <a:ext cx="330683" cy="192250"/>
          </a:xfrm>
          <a:custGeom>
            <a:avLst/>
            <a:gdLst>
              <a:gd name="connsiteX0" fmla="*/ 266025 w 330683"/>
              <a:gd name="connsiteY0" fmla="*/ 4894 h 192250"/>
              <a:gd name="connsiteX1" fmla="*/ 215225 w 330683"/>
              <a:gd name="connsiteY1" fmla="*/ 16006 h 192250"/>
              <a:gd name="connsiteX2" fmla="*/ 46950 w 330683"/>
              <a:gd name="connsiteY2" fmla="*/ 84269 h 192250"/>
              <a:gd name="connsiteX3" fmla="*/ 31075 w 330683"/>
              <a:gd name="connsiteY3" fmla="*/ 146181 h 192250"/>
              <a:gd name="connsiteX4" fmla="*/ 115212 w 330683"/>
              <a:gd name="connsiteY4" fmla="*/ 163644 h 192250"/>
              <a:gd name="connsiteX5" fmla="*/ 294600 w 330683"/>
              <a:gd name="connsiteY5" fmla="*/ 125544 h 192250"/>
              <a:gd name="connsiteX6" fmla="*/ 324762 w 330683"/>
              <a:gd name="connsiteY6" fmla="*/ 125544 h 192250"/>
              <a:gd name="connsiteX7" fmla="*/ 215225 w 330683"/>
              <a:gd name="connsiteY7" fmla="*/ 141419 h 192250"/>
              <a:gd name="connsiteX8" fmla="*/ 16787 w 330683"/>
              <a:gd name="connsiteY8" fmla="*/ 192219 h 192250"/>
              <a:gd name="connsiteX9" fmla="*/ 19962 w 330683"/>
              <a:gd name="connsiteY9" fmla="*/ 133481 h 192250"/>
              <a:gd name="connsiteX10" fmla="*/ 96162 w 330683"/>
              <a:gd name="connsiteY10" fmla="*/ 81094 h 192250"/>
              <a:gd name="connsiteX11" fmla="*/ 266025 w 330683"/>
              <a:gd name="connsiteY11" fmla="*/ 4894 h 1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683" h="192250">
                <a:moveTo>
                  <a:pt x="266025" y="4894"/>
                </a:moveTo>
                <a:cubicBezTo>
                  <a:pt x="285869" y="-5954"/>
                  <a:pt x="251737" y="2777"/>
                  <a:pt x="215225" y="16006"/>
                </a:cubicBezTo>
                <a:cubicBezTo>
                  <a:pt x="178712" y="29235"/>
                  <a:pt x="77642" y="62573"/>
                  <a:pt x="46950" y="84269"/>
                </a:cubicBezTo>
                <a:cubicBezTo>
                  <a:pt x="16258" y="105965"/>
                  <a:pt x="19698" y="132952"/>
                  <a:pt x="31075" y="146181"/>
                </a:cubicBezTo>
                <a:cubicBezTo>
                  <a:pt x="42452" y="159410"/>
                  <a:pt x="71291" y="167083"/>
                  <a:pt x="115212" y="163644"/>
                </a:cubicBezTo>
                <a:cubicBezTo>
                  <a:pt x="159133" y="160205"/>
                  <a:pt x="259675" y="131894"/>
                  <a:pt x="294600" y="125544"/>
                </a:cubicBezTo>
                <a:cubicBezTo>
                  <a:pt x="329525" y="119194"/>
                  <a:pt x="337991" y="122898"/>
                  <a:pt x="324762" y="125544"/>
                </a:cubicBezTo>
                <a:cubicBezTo>
                  <a:pt x="311533" y="128190"/>
                  <a:pt x="266554" y="130307"/>
                  <a:pt x="215225" y="141419"/>
                </a:cubicBezTo>
                <a:cubicBezTo>
                  <a:pt x="163896" y="152531"/>
                  <a:pt x="49331" y="193542"/>
                  <a:pt x="16787" y="192219"/>
                </a:cubicBezTo>
                <a:cubicBezTo>
                  <a:pt x="-15757" y="190896"/>
                  <a:pt x="6733" y="152002"/>
                  <a:pt x="19962" y="133481"/>
                </a:cubicBezTo>
                <a:cubicBezTo>
                  <a:pt x="33191" y="114960"/>
                  <a:pt x="58062" y="100409"/>
                  <a:pt x="96162" y="81094"/>
                </a:cubicBezTo>
                <a:cubicBezTo>
                  <a:pt x="134262" y="61780"/>
                  <a:pt x="246181" y="15742"/>
                  <a:pt x="266025" y="4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7E70874F-B0BA-440A-89D5-C2DE81C69BF0}"/>
              </a:ext>
            </a:extLst>
          </p:cNvPr>
          <p:cNvSpPr/>
          <p:nvPr/>
        </p:nvSpPr>
        <p:spPr>
          <a:xfrm>
            <a:off x="3839973" y="5909650"/>
            <a:ext cx="40021" cy="403043"/>
          </a:xfrm>
          <a:custGeom>
            <a:avLst/>
            <a:gdLst>
              <a:gd name="connsiteX0" fmla="*/ 190 w 40021"/>
              <a:gd name="connsiteY0" fmla="*/ 5375 h 403043"/>
              <a:gd name="connsiteX1" fmla="*/ 38290 w 40021"/>
              <a:gd name="connsiteY1" fmla="*/ 383200 h 403043"/>
              <a:gd name="connsiteX2" fmla="*/ 33527 w 40021"/>
              <a:gd name="connsiteY2" fmla="*/ 329225 h 403043"/>
              <a:gd name="connsiteX3" fmla="*/ 33527 w 40021"/>
              <a:gd name="connsiteY3" fmla="*/ 149838 h 403043"/>
              <a:gd name="connsiteX4" fmla="*/ 24002 w 40021"/>
              <a:gd name="connsiteY4" fmla="*/ 159363 h 403043"/>
              <a:gd name="connsiteX5" fmla="*/ 190 w 40021"/>
              <a:gd name="connsiteY5" fmla="*/ 5375 h 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1" h="403043">
                <a:moveTo>
                  <a:pt x="190" y="5375"/>
                </a:moveTo>
                <a:cubicBezTo>
                  <a:pt x="2571" y="42681"/>
                  <a:pt x="32734" y="329225"/>
                  <a:pt x="38290" y="383200"/>
                </a:cubicBezTo>
                <a:cubicBezTo>
                  <a:pt x="43846" y="437175"/>
                  <a:pt x="34321" y="368119"/>
                  <a:pt x="33527" y="329225"/>
                </a:cubicBezTo>
                <a:cubicBezTo>
                  <a:pt x="32733" y="290331"/>
                  <a:pt x="35114" y="178148"/>
                  <a:pt x="33527" y="149838"/>
                </a:cubicBezTo>
                <a:cubicBezTo>
                  <a:pt x="31940" y="121528"/>
                  <a:pt x="29558" y="182382"/>
                  <a:pt x="24002" y="159363"/>
                </a:cubicBezTo>
                <a:cubicBezTo>
                  <a:pt x="18446" y="136344"/>
                  <a:pt x="-2191" y="-31931"/>
                  <a:pt x="190" y="5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7F3F99CE-9F90-4008-975D-4C026BDD02AB}"/>
              </a:ext>
            </a:extLst>
          </p:cNvPr>
          <p:cNvSpPr/>
          <p:nvPr/>
        </p:nvSpPr>
        <p:spPr>
          <a:xfrm>
            <a:off x="4678218" y="5751436"/>
            <a:ext cx="70026" cy="172423"/>
          </a:xfrm>
          <a:custGeom>
            <a:avLst/>
            <a:gdLst>
              <a:gd name="connsiteX0" fmla="*/ 69995 w 70026"/>
              <a:gd name="connsiteY0" fmla="*/ 15952 h 172423"/>
              <a:gd name="connsiteX1" fmla="*/ 14432 w 70026"/>
              <a:gd name="connsiteY1" fmla="*/ 169939 h 172423"/>
              <a:gd name="connsiteX2" fmla="*/ 12845 w 70026"/>
              <a:gd name="connsiteY2" fmla="*/ 103264 h 172423"/>
              <a:gd name="connsiteX3" fmla="*/ 145 w 70026"/>
              <a:gd name="connsiteY3" fmla="*/ 77 h 172423"/>
              <a:gd name="connsiteX4" fmla="*/ 22370 w 70026"/>
              <a:gd name="connsiteY4" fmla="*/ 85802 h 172423"/>
              <a:gd name="connsiteX5" fmla="*/ 69995 w 70026"/>
              <a:gd name="connsiteY5" fmla="*/ 15952 h 1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26" h="172423">
                <a:moveTo>
                  <a:pt x="69995" y="15952"/>
                </a:moveTo>
                <a:cubicBezTo>
                  <a:pt x="68672" y="29975"/>
                  <a:pt x="23957" y="155387"/>
                  <a:pt x="14432" y="169939"/>
                </a:cubicBezTo>
                <a:cubicBezTo>
                  <a:pt x="4907" y="184491"/>
                  <a:pt x="15226" y="131574"/>
                  <a:pt x="12845" y="103264"/>
                </a:cubicBezTo>
                <a:cubicBezTo>
                  <a:pt x="10464" y="74954"/>
                  <a:pt x="-1442" y="2987"/>
                  <a:pt x="145" y="77"/>
                </a:cubicBezTo>
                <a:cubicBezTo>
                  <a:pt x="1732" y="-2833"/>
                  <a:pt x="13639" y="77335"/>
                  <a:pt x="22370" y="85802"/>
                </a:cubicBezTo>
                <a:cubicBezTo>
                  <a:pt x="31101" y="94269"/>
                  <a:pt x="71318" y="1929"/>
                  <a:pt x="69995" y="1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A986662E-63AC-470A-8A0A-802DDC487652}"/>
              </a:ext>
            </a:extLst>
          </p:cNvPr>
          <p:cNvSpPr/>
          <p:nvPr/>
        </p:nvSpPr>
        <p:spPr>
          <a:xfrm>
            <a:off x="4603282" y="5708594"/>
            <a:ext cx="108855" cy="155058"/>
          </a:xfrm>
          <a:custGeom>
            <a:avLst/>
            <a:gdLst>
              <a:gd name="connsiteX0" fmla="*/ 97306 w 108855"/>
              <a:gd name="connsiteY0" fmla="*/ 56 h 155058"/>
              <a:gd name="connsiteX1" fmla="*/ 63968 w 108855"/>
              <a:gd name="connsiteY1" fmla="*/ 81019 h 155058"/>
              <a:gd name="connsiteX2" fmla="*/ 108418 w 108855"/>
              <a:gd name="connsiteY2" fmla="*/ 150869 h 155058"/>
              <a:gd name="connsiteX3" fmla="*/ 81431 w 108855"/>
              <a:gd name="connsiteY3" fmla="*/ 142931 h 155058"/>
              <a:gd name="connsiteX4" fmla="*/ 468 w 108855"/>
              <a:gd name="connsiteY4" fmla="*/ 108006 h 155058"/>
              <a:gd name="connsiteX5" fmla="*/ 48093 w 108855"/>
              <a:gd name="connsiteY5" fmla="*/ 106419 h 155058"/>
              <a:gd name="connsiteX6" fmla="*/ 46506 w 108855"/>
              <a:gd name="connsiteY6" fmla="*/ 93719 h 155058"/>
              <a:gd name="connsiteX7" fmla="*/ 97306 w 108855"/>
              <a:gd name="connsiteY7" fmla="*/ 56 h 1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55" h="155058">
                <a:moveTo>
                  <a:pt x="97306" y="56"/>
                </a:moveTo>
                <a:cubicBezTo>
                  <a:pt x="100216" y="-2061"/>
                  <a:pt x="62116" y="55884"/>
                  <a:pt x="63968" y="81019"/>
                </a:cubicBezTo>
                <a:cubicBezTo>
                  <a:pt x="65820" y="106154"/>
                  <a:pt x="105508" y="140550"/>
                  <a:pt x="108418" y="150869"/>
                </a:cubicBezTo>
                <a:cubicBezTo>
                  <a:pt x="111328" y="161188"/>
                  <a:pt x="99423" y="150075"/>
                  <a:pt x="81431" y="142931"/>
                </a:cubicBezTo>
                <a:cubicBezTo>
                  <a:pt x="63439" y="135787"/>
                  <a:pt x="6024" y="114091"/>
                  <a:pt x="468" y="108006"/>
                </a:cubicBezTo>
                <a:cubicBezTo>
                  <a:pt x="-5088" y="101921"/>
                  <a:pt x="40420" y="108800"/>
                  <a:pt x="48093" y="106419"/>
                </a:cubicBezTo>
                <a:cubicBezTo>
                  <a:pt x="55766" y="104038"/>
                  <a:pt x="34335" y="109330"/>
                  <a:pt x="46506" y="93719"/>
                </a:cubicBezTo>
                <a:cubicBezTo>
                  <a:pt x="58677" y="78109"/>
                  <a:pt x="94396" y="2173"/>
                  <a:pt x="9730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2DA00C24-7C7A-453F-9E82-CFF8DE987F81}"/>
              </a:ext>
            </a:extLst>
          </p:cNvPr>
          <p:cNvSpPr/>
          <p:nvPr/>
        </p:nvSpPr>
        <p:spPr>
          <a:xfrm>
            <a:off x="4462418" y="5907542"/>
            <a:ext cx="196177" cy="457365"/>
          </a:xfrm>
          <a:custGeom>
            <a:avLst/>
            <a:gdLst>
              <a:gd name="connsiteX0" fmla="*/ 45 w 196177"/>
              <a:gd name="connsiteY0" fmla="*/ 31296 h 457365"/>
              <a:gd name="connsiteX1" fmla="*/ 166732 w 196177"/>
              <a:gd name="connsiteY1" fmla="*/ 17008 h 457365"/>
              <a:gd name="connsiteX2" fmla="*/ 192132 w 196177"/>
              <a:gd name="connsiteY2" fmla="*/ 1133 h 457365"/>
              <a:gd name="connsiteX3" fmla="*/ 193720 w 196177"/>
              <a:gd name="connsiteY3" fmla="*/ 50346 h 457365"/>
              <a:gd name="connsiteX4" fmla="*/ 168320 w 196177"/>
              <a:gd name="connsiteY4" fmla="*/ 88446 h 457365"/>
              <a:gd name="connsiteX5" fmla="*/ 195307 w 196177"/>
              <a:gd name="connsiteY5" fmla="*/ 124958 h 457365"/>
              <a:gd name="connsiteX6" fmla="*/ 182607 w 196177"/>
              <a:gd name="connsiteY6" fmla="*/ 140833 h 457365"/>
              <a:gd name="connsiteX7" fmla="*/ 169907 w 196177"/>
              <a:gd name="connsiteY7" fmla="*/ 232908 h 457365"/>
              <a:gd name="connsiteX8" fmla="*/ 111170 w 196177"/>
              <a:gd name="connsiteY8" fmla="*/ 285296 h 457365"/>
              <a:gd name="connsiteX9" fmla="*/ 128632 w 196177"/>
              <a:gd name="connsiteY9" fmla="*/ 455158 h 457365"/>
              <a:gd name="connsiteX10" fmla="*/ 120695 w 196177"/>
              <a:gd name="connsiteY10" fmla="*/ 371021 h 457365"/>
              <a:gd name="connsiteX11" fmla="*/ 163557 w 196177"/>
              <a:gd name="connsiteY11" fmla="*/ 213858 h 457365"/>
              <a:gd name="connsiteX12" fmla="*/ 181020 w 196177"/>
              <a:gd name="connsiteY12" fmla="*/ 147183 h 457365"/>
              <a:gd name="connsiteX13" fmla="*/ 160382 w 196177"/>
              <a:gd name="connsiteY13" fmla="*/ 90033 h 457365"/>
              <a:gd name="connsiteX14" fmla="*/ 184195 w 196177"/>
              <a:gd name="connsiteY14" fmla="*/ 26533 h 457365"/>
              <a:gd name="connsiteX15" fmla="*/ 45 w 196177"/>
              <a:gd name="connsiteY15" fmla="*/ 31296 h 4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177" h="457365">
                <a:moveTo>
                  <a:pt x="45" y="31296"/>
                </a:moveTo>
                <a:cubicBezTo>
                  <a:pt x="-2865" y="29709"/>
                  <a:pt x="134718" y="22035"/>
                  <a:pt x="166732" y="17008"/>
                </a:cubicBezTo>
                <a:cubicBezTo>
                  <a:pt x="198746" y="11981"/>
                  <a:pt x="187634" y="-4423"/>
                  <a:pt x="192132" y="1133"/>
                </a:cubicBezTo>
                <a:cubicBezTo>
                  <a:pt x="196630" y="6689"/>
                  <a:pt x="197689" y="35794"/>
                  <a:pt x="193720" y="50346"/>
                </a:cubicBezTo>
                <a:cubicBezTo>
                  <a:pt x="189751" y="64898"/>
                  <a:pt x="168056" y="76011"/>
                  <a:pt x="168320" y="88446"/>
                </a:cubicBezTo>
                <a:cubicBezTo>
                  <a:pt x="168584" y="100881"/>
                  <a:pt x="192926" y="116227"/>
                  <a:pt x="195307" y="124958"/>
                </a:cubicBezTo>
                <a:cubicBezTo>
                  <a:pt x="197688" y="133689"/>
                  <a:pt x="186840" y="122841"/>
                  <a:pt x="182607" y="140833"/>
                </a:cubicBezTo>
                <a:cubicBezTo>
                  <a:pt x="178374" y="158825"/>
                  <a:pt x="181813" y="208831"/>
                  <a:pt x="169907" y="232908"/>
                </a:cubicBezTo>
                <a:cubicBezTo>
                  <a:pt x="158001" y="256985"/>
                  <a:pt x="118049" y="248254"/>
                  <a:pt x="111170" y="285296"/>
                </a:cubicBezTo>
                <a:cubicBezTo>
                  <a:pt x="104291" y="322338"/>
                  <a:pt x="127045" y="440871"/>
                  <a:pt x="128632" y="455158"/>
                </a:cubicBezTo>
                <a:cubicBezTo>
                  <a:pt x="130219" y="469445"/>
                  <a:pt x="114874" y="411238"/>
                  <a:pt x="120695" y="371021"/>
                </a:cubicBezTo>
                <a:cubicBezTo>
                  <a:pt x="126516" y="330804"/>
                  <a:pt x="153503" y="251164"/>
                  <a:pt x="163557" y="213858"/>
                </a:cubicBezTo>
                <a:cubicBezTo>
                  <a:pt x="173611" y="176552"/>
                  <a:pt x="181549" y="167820"/>
                  <a:pt x="181020" y="147183"/>
                </a:cubicBezTo>
                <a:cubicBezTo>
                  <a:pt x="180491" y="126546"/>
                  <a:pt x="159853" y="110141"/>
                  <a:pt x="160382" y="90033"/>
                </a:cubicBezTo>
                <a:cubicBezTo>
                  <a:pt x="160911" y="69925"/>
                  <a:pt x="211712" y="37381"/>
                  <a:pt x="184195" y="26533"/>
                </a:cubicBezTo>
                <a:cubicBezTo>
                  <a:pt x="156678" y="15685"/>
                  <a:pt x="2955" y="32883"/>
                  <a:pt x="45" y="3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C9643A96-4F86-4C79-8FC0-CE2BD066244C}"/>
              </a:ext>
            </a:extLst>
          </p:cNvPr>
          <p:cNvSpPr/>
          <p:nvPr/>
        </p:nvSpPr>
        <p:spPr>
          <a:xfrm>
            <a:off x="4536048" y="5894801"/>
            <a:ext cx="157452" cy="828796"/>
          </a:xfrm>
          <a:custGeom>
            <a:avLst/>
            <a:gdLst>
              <a:gd name="connsiteX0" fmla="*/ 153427 w 157452"/>
              <a:gd name="connsiteY0" fmla="*/ 7524 h 828796"/>
              <a:gd name="connsiteX1" fmla="*/ 139140 w 157452"/>
              <a:gd name="connsiteY1" fmla="*/ 156749 h 828796"/>
              <a:gd name="connsiteX2" fmla="*/ 81990 w 157452"/>
              <a:gd name="connsiteY2" fmla="*/ 377412 h 828796"/>
              <a:gd name="connsiteX3" fmla="*/ 143902 w 157452"/>
              <a:gd name="connsiteY3" fmla="*/ 180562 h 828796"/>
              <a:gd name="connsiteX4" fmla="*/ 69290 w 157452"/>
              <a:gd name="connsiteY4" fmla="*/ 452024 h 828796"/>
              <a:gd name="connsiteX5" fmla="*/ 62940 w 157452"/>
              <a:gd name="connsiteY5" fmla="*/ 577437 h 828796"/>
              <a:gd name="connsiteX6" fmla="*/ 66115 w 157452"/>
              <a:gd name="connsiteY6" fmla="*/ 472662 h 828796"/>
              <a:gd name="connsiteX7" fmla="*/ 32777 w 157452"/>
              <a:gd name="connsiteY7" fmla="*/ 604424 h 828796"/>
              <a:gd name="connsiteX8" fmla="*/ 10552 w 157452"/>
              <a:gd name="connsiteY8" fmla="*/ 828262 h 828796"/>
              <a:gd name="connsiteX9" fmla="*/ 4202 w 157452"/>
              <a:gd name="connsiteY9" fmla="*/ 658399 h 828796"/>
              <a:gd name="connsiteX10" fmla="*/ 74052 w 157452"/>
              <a:gd name="connsiteY10" fmla="*/ 394874 h 828796"/>
              <a:gd name="connsiteX11" fmla="*/ 153427 w 157452"/>
              <a:gd name="connsiteY11" fmla="*/ 7524 h 82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452" h="828796">
                <a:moveTo>
                  <a:pt x="153427" y="7524"/>
                </a:moveTo>
                <a:cubicBezTo>
                  <a:pt x="164275" y="-32163"/>
                  <a:pt x="151046" y="95101"/>
                  <a:pt x="139140" y="156749"/>
                </a:cubicBezTo>
                <a:cubicBezTo>
                  <a:pt x="127234" y="218397"/>
                  <a:pt x="81196" y="373443"/>
                  <a:pt x="81990" y="377412"/>
                </a:cubicBezTo>
                <a:cubicBezTo>
                  <a:pt x="82784" y="381381"/>
                  <a:pt x="146019" y="168127"/>
                  <a:pt x="143902" y="180562"/>
                </a:cubicBezTo>
                <a:cubicBezTo>
                  <a:pt x="141785" y="192997"/>
                  <a:pt x="82784" y="385878"/>
                  <a:pt x="69290" y="452024"/>
                </a:cubicBezTo>
                <a:cubicBezTo>
                  <a:pt x="55796" y="518170"/>
                  <a:pt x="63469" y="573997"/>
                  <a:pt x="62940" y="577437"/>
                </a:cubicBezTo>
                <a:cubicBezTo>
                  <a:pt x="62411" y="580877"/>
                  <a:pt x="71142" y="468164"/>
                  <a:pt x="66115" y="472662"/>
                </a:cubicBezTo>
                <a:cubicBezTo>
                  <a:pt x="61088" y="477160"/>
                  <a:pt x="42037" y="545158"/>
                  <a:pt x="32777" y="604424"/>
                </a:cubicBezTo>
                <a:cubicBezTo>
                  <a:pt x="23517" y="663690"/>
                  <a:pt x="15314" y="819266"/>
                  <a:pt x="10552" y="828262"/>
                </a:cubicBezTo>
                <a:cubicBezTo>
                  <a:pt x="5790" y="837258"/>
                  <a:pt x="-6381" y="730630"/>
                  <a:pt x="4202" y="658399"/>
                </a:cubicBezTo>
                <a:cubicBezTo>
                  <a:pt x="14785" y="586168"/>
                  <a:pt x="49446" y="499649"/>
                  <a:pt x="74052" y="394874"/>
                </a:cubicBezTo>
                <a:cubicBezTo>
                  <a:pt x="98658" y="290099"/>
                  <a:pt x="142579" y="47211"/>
                  <a:pt x="153427" y="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5BEA9BB3-EECC-4B07-8CAE-FF215E37E19C}"/>
              </a:ext>
            </a:extLst>
          </p:cNvPr>
          <p:cNvSpPr/>
          <p:nvPr/>
        </p:nvSpPr>
        <p:spPr>
          <a:xfrm>
            <a:off x="3881164" y="6226013"/>
            <a:ext cx="131840" cy="510517"/>
          </a:xfrm>
          <a:custGeom>
            <a:avLst/>
            <a:gdLst>
              <a:gd name="connsiteX0" fmla="*/ 274 w 131840"/>
              <a:gd name="connsiteY0" fmla="*/ 162 h 510517"/>
              <a:gd name="connsiteX1" fmla="*/ 92349 w 131840"/>
              <a:gd name="connsiteY1" fmla="*/ 147800 h 510517"/>
              <a:gd name="connsiteX2" fmla="*/ 127274 w 131840"/>
              <a:gd name="connsiteY2" fmla="*/ 498637 h 510517"/>
              <a:gd name="connsiteX3" fmla="*/ 127274 w 131840"/>
              <a:gd name="connsiteY3" fmla="*/ 401800 h 510517"/>
              <a:gd name="connsiteX4" fmla="*/ 89174 w 131840"/>
              <a:gd name="connsiteY4" fmla="*/ 143037 h 510517"/>
              <a:gd name="connsiteX5" fmla="*/ 112986 w 131840"/>
              <a:gd name="connsiteY5" fmla="*/ 298612 h 510517"/>
              <a:gd name="connsiteX6" fmla="*/ 65361 w 131840"/>
              <a:gd name="connsiteY6" fmla="*/ 122400 h 510517"/>
              <a:gd name="connsiteX7" fmla="*/ 274 w 131840"/>
              <a:gd name="connsiteY7" fmla="*/ 162 h 5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40" h="510517">
                <a:moveTo>
                  <a:pt x="274" y="162"/>
                </a:moveTo>
                <a:cubicBezTo>
                  <a:pt x="4772" y="4395"/>
                  <a:pt x="71182" y="64721"/>
                  <a:pt x="92349" y="147800"/>
                </a:cubicBezTo>
                <a:cubicBezTo>
                  <a:pt x="113516" y="230879"/>
                  <a:pt x="121453" y="456304"/>
                  <a:pt x="127274" y="498637"/>
                </a:cubicBezTo>
                <a:cubicBezTo>
                  <a:pt x="133095" y="540970"/>
                  <a:pt x="133624" y="461067"/>
                  <a:pt x="127274" y="401800"/>
                </a:cubicBezTo>
                <a:cubicBezTo>
                  <a:pt x="120924" y="342533"/>
                  <a:pt x="91555" y="160235"/>
                  <a:pt x="89174" y="143037"/>
                </a:cubicBezTo>
                <a:cubicBezTo>
                  <a:pt x="86793" y="125839"/>
                  <a:pt x="116955" y="302051"/>
                  <a:pt x="112986" y="298612"/>
                </a:cubicBezTo>
                <a:cubicBezTo>
                  <a:pt x="109017" y="295173"/>
                  <a:pt x="82823" y="169496"/>
                  <a:pt x="65361" y="122400"/>
                </a:cubicBezTo>
                <a:cubicBezTo>
                  <a:pt x="47899" y="75304"/>
                  <a:pt x="-4224" y="-4071"/>
                  <a:pt x="274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F4CD8615-1438-4E39-AB39-BC695E533919}"/>
              </a:ext>
            </a:extLst>
          </p:cNvPr>
          <p:cNvSpPr/>
          <p:nvPr/>
        </p:nvSpPr>
        <p:spPr>
          <a:xfrm>
            <a:off x="4055864" y="6257092"/>
            <a:ext cx="521343" cy="233003"/>
          </a:xfrm>
          <a:custGeom>
            <a:avLst/>
            <a:gdLst>
              <a:gd name="connsiteX0" fmla="*/ 199 w 521343"/>
              <a:gd name="connsiteY0" fmla="*/ 833 h 233003"/>
              <a:gd name="connsiteX1" fmla="*/ 206574 w 521343"/>
              <a:gd name="connsiteY1" fmla="*/ 175458 h 233003"/>
              <a:gd name="connsiteX2" fmla="*/ 328811 w 521343"/>
              <a:gd name="connsiteY2" fmla="*/ 231021 h 233003"/>
              <a:gd name="connsiteX3" fmla="*/ 231974 w 521343"/>
              <a:gd name="connsiteY3" fmla="*/ 218321 h 233003"/>
              <a:gd name="connsiteX4" fmla="*/ 319286 w 521343"/>
              <a:gd name="connsiteY4" fmla="*/ 196096 h 233003"/>
              <a:gd name="connsiteX5" fmla="*/ 520899 w 521343"/>
              <a:gd name="connsiteY5" fmla="*/ 231021 h 233003"/>
              <a:gd name="connsiteX6" fmla="*/ 258961 w 521343"/>
              <a:gd name="connsiteY6" fmla="*/ 170696 h 233003"/>
              <a:gd name="connsiteX7" fmla="*/ 170061 w 521343"/>
              <a:gd name="connsiteY7" fmla="*/ 111958 h 233003"/>
              <a:gd name="connsiteX8" fmla="*/ 199 w 521343"/>
              <a:gd name="connsiteY8" fmla="*/ 833 h 23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343" h="233003">
                <a:moveTo>
                  <a:pt x="199" y="833"/>
                </a:moveTo>
                <a:cubicBezTo>
                  <a:pt x="6284" y="11416"/>
                  <a:pt x="151805" y="137093"/>
                  <a:pt x="206574" y="175458"/>
                </a:cubicBezTo>
                <a:cubicBezTo>
                  <a:pt x="261343" y="213823"/>
                  <a:pt x="324578" y="223877"/>
                  <a:pt x="328811" y="231021"/>
                </a:cubicBezTo>
                <a:cubicBezTo>
                  <a:pt x="333044" y="238165"/>
                  <a:pt x="233562" y="224142"/>
                  <a:pt x="231974" y="218321"/>
                </a:cubicBezTo>
                <a:cubicBezTo>
                  <a:pt x="230387" y="212500"/>
                  <a:pt x="271132" y="193979"/>
                  <a:pt x="319286" y="196096"/>
                </a:cubicBezTo>
                <a:cubicBezTo>
                  <a:pt x="367440" y="198213"/>
                  <a:pt x="530953" y="235254"/>
                  <a:pt x="520899" y="231021"/>
                </a:cubicBezTo>
                <a:cubicBezTo>
                  <a:pt x="510845" y="226788"/>
                  <a:pt x="317434" y="190540"/>
                  <a:pt x="258961" y="170696"/>
                </a:cubicBezTo>
                <a:cubicBezTo>
                  <a:pt x="200488" y="150852"/>
                  <a:pt x="211071" y="140533"/>
                  <a:pt x="170061" y="111958"/>
                </a:cubicBezTo>
                <a:cubicBezTo>
                  <a:pt x="129051" y="83383"/>
                  <a:pt x="-5886" y="-9750"/>
                  <a:pt x="19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F50702F-143D-4CE4-8DEC-C6676B4CEB5A}"/>
              </a:ext>
            </a:extLst>
          </p:cNvPr>
          <p:cNvSpPr/>
          <p:nvPr/>
        </p:nvSpPr>
        <p:spPr>
          <a:xfrm>
            <a:off x="3989180" y="6579151"/>
            <a:ext cx="21006" cy="658056"/>
          </a:xfrm>
          <a:custGeom>
            <a:avLst/>
            <a:gdLst>
              <a:gd name="connsiteX0" fmla="*/ 1795 w 21006"/>
              <a:gd name="connsiteY0" fmla="*/ 4212 h 658056"/>
              <a:gd name="connsiteX1" fmla="*/ 9733 w 21006"/>
              <a:gd name="connsiteY1" fmla="*/ 656674 h 658056"/>
              <a:gd name="connsiteX2" fmla="*/ 208 w 21006"/>
              <a:gd name="connsiteY2" fmla="*/ 182012 h 658056"/>
              <a:gd name="connsiteX3" fmla="*/ 20845 w 21006"/>
              <a:gd name="connsiteY3" fmla="*/ 366162 h 658056"/>
              <a:gd name="connsiteX4" fmla="*/ 1795 w 21006"/>
              <a:gd name="connsiteY4" fmla="*/ 4212 h 65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6" h="658056">
                <a:moveTo>
                  <a:pt x="1795" y="4212"/>
                </a:moveTo>
                <a:cubicBezTo>
                  <a:pt x="-57" y="52631"/>
                  <a:pt x="9997" y="627041"/>
                  <a:pt x="9733" y="656674"/>
                </a:cubicBezTo>
                <a:cubicBezTo>
                  <a:pt x="9469" y="686307"/>
                  <a:pt x="-1644" y="230431"/>
                  <a:pt x="208" y="182012"/>
                </a:cubicBezTo>
                <a:cubicBezTo>
                  <a:pt x="2060" y="133593"/>
                  <a:pt x="18728" y="392091"/>
                  <a:pt x="20845" y="366162"/>
                </a:cubicBezTo>
                <a:cubicBezTo>
                  <a:pt x="22962" y="340233"/>
                  <a:pt x="3647" y="-44207"/>
                  <a:pt x="1795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979945C-5A6C-406F-9691-3BBDC5541E72}"/>
              </a:ext>
            </a:extLst>
          </p:cNvPr>
          <p:cNvSpPr/>
          <p:nvPr/>
        </p:nvSpPr>
        <p:spPr>
          <a:xfrm>
            <a:off x="4489105" y="6502240"/>
            <a:ext cx="33152" cy="398640"/>
          </a:xfrm>
          <a:custGeom>
            <a:avLst/>
            <a:gdLst>
              <a:gd name="connsiteX0" fmla="*/ 32095 w 33152"/>
              <a:gd name="connsiteY0" fmla="*/ 160 h 398640"/>
              <a:gd name="connsiteX1" fmla="*/ 345 w 33152"/>
              <a:gd name="connsiteY1" fmla="*/ 228760 h 398640"/>
              <a:gd name="connsiteX2" fmla="*/ 14633 w 33152"/>
              <a:gd name="connsiteY2" fmla="*/ 382748 h 398640"/>
              <a:gd name="connsiteX3" fmla="*/ 5108 w 33152"/>
              <a:gd name="connsiteY3" fmla="*/ 208123 h 398640"/>
              <a:gd name="connsiteX4" fmla="*/ 17808 w 33152"/>
              <a:gd name="connsiteY4" fmla="*/ 398623 h 398640"/>
              <a:gd name="connsiteX5" fmla="*/ 25745 w 33152"/>
              <a:gd name="connsiteY5" fmla="*/ 195423 h 398640"/>
              <a:gd name="connsiteX6" fmla="*/ 32095 w 33152"/>
              <a:gd name="connsiteY6" fmla="*/ 160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52" h="398640">
                <a:moveTo>
                  <a:pt x="32095" y="160"/>
                </a:moveTo>
                <a:cubicBezTo>
                  <a:pt x="27862" y="5716"/>
                  <a:pt x="3255" y="164995"/>
                  <a:pt x="345" y="228760"/>
                </a:cubicBezTo>
                <a:cubicBezTo>
                  <a:pt x="-2565" y="292525"/>
                  <a:pt x="13839" y="386187"/>
                  <a:pt x="14633" y="382748"/>
                </a:cubicBezTo>
                <a:cubicBezTo>
                  <a:pt x="15427" y="379309"/>
                  <a:pt x="4579" y="205477"/>
                  <a:pt x="5108" y="208123"/>
                </a:cubicBezTo>
                <a:cubicBezTo>
                  <a:pt x="5637" y="210769"/>
                  <a:pt x="14368" y="400740"/>
                  <a:pt x="17808" y="398623"/>
                </a:cubicBezTo>
                <a:cubicBezTo>
                  <a:pt x="21247" y="396506"/>
                  <a:pt x="24951" y="256013"/>
                  <a:pt x="25745" y="195423"/>
                </a:cubicBezTo>
                <a:cubicBezTo>
                  <a:pt x="26539" y="134833"/>
                  <a:pt x="36328" y="-5396"/>
                  <a:pt x="3209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23DC210B-67D4-4825-8FA2-0D9DC8C0FA22}"/>
              </a:ext>
            </a:extLst>
          </p:cNvPr>
          <p:cNvSpPr/>
          <p:nvPr/>
        </p:nvSpPr>
        <p:spPr>
          <a:xfrm>
            <a:off x="4189987" y="6876013"/>
            <a:ext cx="299427" cy="530845"/>
          </a:xfrm>
          <a:custGeom>
            <a:avLst/>
            <a:gdLst>
              <a:gd name="connsiteX0" fmla="*/ 297876 w 299427"/>
              <a:gd name="connsiteY0" fmla="*/ 4212 h 530845"/>
              <a:gd name="connsiteX1" fmla="*/ 2601 w 299427"/>
              <a:gd name="connsiteY1" fmla="*/ 528087 h 530845"/>
              <a:gd name="connsiteX2" fmla="*/ 151826 w 299427"/>
              <a:gd name="connsiteY2" fmla="*/ 213762 h 530845"/>
              <a:gd name="connsiteX3" fmla="*/ 120076 w 299427"/>
              <a:gd name="connsiteY3" fmla="*/ 277262 h 530845"/>
              <a:gd name="connsiteX4" fmla="*/ 297876 w 299427"/>
              <a:gd name="connsiteY4" fmla="*/ 4212 h 5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7" h="530845">
                <a:moveTo>
                  <a:pt x="297876" y="4212"/>
                </a:moveTo>
                <a:cubicBezTo>
                  <a:pt x="278297" y="46016"/>
                  <a:pt x="26943" y="493162"/>
                  <a:pt x="2601" y="528087"/>
                </a:cubicBezTo>
                <a:cubicBezTo>
                  <a:pt x="-21741" y="563012"/>
                  <a:pt x="132247" y="255566"/>
                  <a:pt x="151826" y="213762"/>
                </a:cubicBezTo>
                <a:cubicBezTo>
                  <a:pt x="171405" y="171958"/>
                  <a:pt x="94411" y="309806"/>
                  <a:pt x="120076" y="277262"/>
                </a:cubicBezTo>
                <a:cubicBezTo>
                  <a:pt x="145740" y="244718"/>
                  <a:pt x="317455" y="-37592"/>
                  <a:pt x="297876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FE01125-3E6C-4F25-9195-F754E5665DDD}"/>
              </a:ext>
            </a:extLst>
          </p:cNvPr>
          <p:cNvSpPr/>
          <p:nvPr/>
        </p:nvSpPr>
        <p:spPr>
          <a:xfrm>
            <a:off x="3949632" y="7151843"/>
            <a:ext cx="314675" cy="449563"/>
          </a:xfrm>
          <a:custGeom>
            <a:avLst/>
            <a:gdLst>
              <a:gd name="connsiteX0" fmla="*/ 93731 w 314675"/>
              <a:gd name="connsiteY0" fmla="*/ 103032 h 449563"/>
              <a:gd name="connsiteX1" fmla="*/ 68 w 314675"/>
              <a:gd name="connsiteY1" fmla="*/ 269720 h 449563"/>
              <a:gd name="connsiteX2" fmla="*/ 79443 w 314675"/>
              <a:gd name="connsiteY2" fmla="*/ 314170 h 449563"/>
              <a:gd name="connsiteX3" fmla="*/ 130243 w 314675"/>
              <a:gd name="connsiteY3" fmla="*/ 388782 h 449563"/>
              <a:gd name="connsiteX4" fmla="*/ 136593 w 314675"/>
              <a:gd name="connsiteY4" fmla="*/ 449107 h 449563"/>
              <a:gd name="connsiteX5" fmla="*/ 154056 w 314675"/>
              <a:gd name="connsiteY5" fmla="*/ 412595 h 449563"/>
              <a:gd name="connsiteX6" fmla="*/ 223906 w 314675"/>
              <a:gd name="connsiteY6" fmla="*/ 342745 h 449563"/>
              <a:gd name="connsiteX7" fmla="*/ 314393 w 314675"/>
              <a:gd name="connsiteY7" fmla="*/ 4607 h 449563"/>
              <a:gd name="connsiteX8" fmla="*/ 250893 w 314675"/>
              <a:gd name="connsiteY8" fmla="*/ 160182 h 449563"/>
              <a:gd name="connsiteX9" fmla="*/ 209618 w 314675"/>
              <a:gd name="connsiteY9" fmla="*/ 352270 h 449563"/>
              <a:gd name="connsiteX10" fmla="*/ 158818 w 314675"/>
              <a:gd name="connsiteY10" fmla="*/ 374495 h 449563"/>
              <a:gd name="connsiteX11" fmla="*/ 122306 w 314675"/>
              <a:gd name="connsiteY11" fmla="*/ 314170 h 449563"/>
              <a:gd name="connsiteX12" fmla="*/ 112781 w 314675"/>
              <a:gd name="connsiteY12" fmla="*/ 260195 h 449563"/>
              <a:gd name="connsiteX13" fmla="*/ 69918 w 314675"/>
              <a:gd name="connsiteY13" fmla="*/ 182407 h 449563"/>
              <a:gd name="connsiteX14" fmla="*/ 150881 w 314675"/>
              <a:gd name="connsiteY14" fmla="*/ 285595 h 449563"/>
              <a:gd name="connsiteX15" fmla="*/ 152468 w 314675"/>
              <a:gd name="connsiteY15" fmla="*/ 293532 h 449563"/>
              <a:gd name="connsiteX16" fmla="*/ 79443 w 314675"/>
              <a:gd name="connsiteY16" fmla="*/ 279245 h 449563"/>
              <a:gd name="connsiteX17" fmla="*/ 73093 w 314675"/>
              <a:gd name="connsiteY17" fmla="*/ 255432 h 449563"/>
              <a:gd name="connsiteX18" fmla="*/ 100081 w 314675"/>
              <a:gd name="connsiteY18" fmla="*/ 271307 h 449563"/>
              <a:gd name="connsiteX19" fmla="*/ 76268 w 314675"/>
              <a:gd name="connsiteY19" fmla="*/ 255432 h 449563"/>
              <a:gd name="connsiteX20" fmla="*/ 52456 w 314675"/>
              <a:gd name="connsiteY20" fmla="*/ 226857 h 449563"/>
              <a:gd name="connsiteX21" fmla="*/ 93731 w 314675"/>
              <a:gd name="connsiteY21" fmla="*/ 103032 h 4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675" h="449563">
                <a:moveTo>
                  <a:pt x="93731" y="103032"/>
                </a:moveTo>
                <a:cubicBezTo>
                  <a:pt x="85000" y="110176"/>
                  <a:pt x="2449" y="234530"/>
                  <a:pt x="68" y="269720"/>
                </a:cubicBezTo>
                <a:cubicBezTo>
                  <a:pt x="-2313" y="304910"/>
                  <a:pt x="57747" y="294326"/>
                  <a:pt x="79443" y="314170"/>
                </a:cubicBezTo>
                <a:cubicBezTo>
                  <a:pt x="101139" y="334014"/>
                  <a:pt x="120718" y="366292"/>
                  <a:pt x="130243" y="388782"/>
                </a:cubicBezTo>
                <a:cubicBezTo>
                  <a:pt x="139768" y="411272"/>
                  <a:pt x="132624" y="445138"/>
                  <a:pt x="136593" y="449107"/>
                </a:cubicBezTo>
                <a:cubicBezTo>
                  <a:pt x="140562" y="453076"/>
                  <a:pt x="139504" y="430322"/>
                  <a:pt x="154056" y="412595"/>
                </a:cubicBezTo>
                <a:cubicBezTo>
                  <a:pt x="168608" y="394868"/>
                  <a:pt x="197183" y="410743"/>
                  <a:pt x="223906" y="342745"/>
                </a:cubicBezTo>
                <a:cubicBezTo>
                  <a:pt x="250629" y="274747"/>
                  <a:pt x="309895" y="35034"/>
                  <a:pt x="314393" y="4607"/>
                </a:cubicBezTo>
                <a:cubicBezTo>
                  <a:pt x="318891" y="-25820"/>
                  <a:pt x="268356" y="102238"/>
                  <a:pt x="250893" y="160182"/>
                </a:cubicBezTo>
                <a:cubicBezTo>
                  <a:pt x="233431" y="218126"/>
                  <a:pt x="224964" y="316551"/>
                  <a:pt x="209618" y="352270"/>
                </a:cubicBezTo>
                <a:cubicBezTo>
                  <a:pt x="194272" y="387989"/>
                  <a:pt x="173370" y="380845"/>
                  <a:pt x="158818" y="374495"/>
                </a:cubicBezTo>
                <a:cubicBezTo>
                  <a:pt x="144266" y="368145"/>
                  <a:pt x="129979" y="333220"/>
                  <a:pt x="122306" y="314170"/>
                </a:cubicBezTo>
                <a:cubicBezTo>
                  <a:pt x="114633" y="295120"/>
                  <a:pt x="121512" y="282156"/>
                  <a:pt x="112781" y="260195"/>
                </a:cubicBezTo>
                <a:cubicBezTo>
                  <a:pt x="104050" y="238234"/>
                  <a:pt x="63568" y="178174"/>
                  <a:pt x="69918" y="182407"/>
                </a:cubicBezTo>
                <a:cubicBezTo>
                  <a:pt x="76268" y="186640"/>
                  <a:pt x="137123" y="267074"/>
                  <a:pt x="150881" y="285595"/>
                </a:cubicBezTo>
                <a:cubicBezTo>
                  <a:pt x="164639" y="304116"/>
                  <a:pt x="164374" y="294590"/>
                  <a:pt x="152468" y="293532"/>
                </a:cubicBezTo>
                <a:cubicBezTo>
                  <a:pt x="140562" y="292474"/>
                  <a:pt x="92672" y="285595"/>
                  <a:pt x="79443" y="279245"/>
                </a:cubicBezTo>
                <a:cubicBezTo>
                  <a:pt x="66214" y="272895"/>
                  <a:pt x="69653" y="256755"/>
                  <a:pt x="73093" y="255432"/>
                </a:cubicBezTo>
                <a:cubicBezTo>
                  <a:pt x="76533" y="254109"/>
                  <a:pt x="99552" y="271307"/>
                  <a:pt x="100081" y="271307"/>
                </a:cubicBezTo>
                <a:cubicBezTo>
                  <a:pt x="100610" y="271307"/>
                  <a:pt x="84205" y="262840"/>
                  <a:pt x="76268" y="255432"/>
                </a:cubicBezTo>
                <a:cubicBezTo>
                  <a:pt x="68330" y="248024"/>
                  <a:pt x="50075" y="249876"/>
                  <a:pt x="52456" y="226857"/>
                </a:cubicBezTo>
                <a:cubicBezTo>
                  <a:pt x="54837" y="203838"/>
                  <a:pt x="102462" y="95888"/>
                  <a:pt x="93731" y="10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1122C79-643A-4F9A-A873-F7A455867468}"/>
              </a:ext>
            </a:extLst>
          </p:cNvPr>
          <p:cNvSpPr/>
          <p:nvPr/>
        </p:nvSpPr>
        <p:spPr>
          <a:xfrm>
            <a:off x="4745098" y="5730990"/>
            <a:ext cx="717544" cy="407642"/>
          </a:xfrm>
          <a:custGeom>
            <a:avLst/>
            <a:gdLst>
              <a:gd name="connsiteX0" fmla="*/ 28515 w 717544"/>
              <a:gd name="connsiteY0" fmla="*/ 4648 h 407642"/>
              <a:gd name="connsiteX1" fmla="*/ 241240 w 717544"/>
              <a:gd name="connsiteY1" fmla="*/ 291985 h 407642"/>
              <a:gd name="connsiteX2" fmla="*/ 85665 w 717544"/>
              <a:gd name="connsiteY2" fmla="*/ 109423 h 407642"/>
              <a:gd name="connsiteX3" fmla="*/ 426977 w 717544"/>
              <a:gd name="connsiteY3" fmla="*/ 382473 h 407642"/>
              <a:gd name="connsiteX4" fmla="*/ 311090 w 717544"/>
              <a:gd name="connsiteY4" fmla="*/ 336435 h 407642"/>
              <a:gd name="connsiteX5" fmla="*/ 577790 w 717544"/>
              <a:gd name="connsiteY5" fmla="*/ 398348 h 407642"/>
              <a:gd name="connsiteX6" fmla="*/ 717490 w 717544"/>
              <a:gd name="connsiteY6" fmla="*/ 349135 h 407642"/>
              <a:gd name="connsiteX7" fmla="*/ 592077 w 717544"/>
              <a:gd name="connsiteY7" fmla="*/ 390410 h 407642"/>
              <a:gd name="connsiteX8" fmla="*/ 409515 w 717544"/>
              <a:gd name="connsiteY8" fmla="*/ 403110 h 407642"/>
              <a:gd name="connsiteX9" fmla="*/ 253940 w 717544"/>
              <a:gd name="connsiteY9" fmla="*/ 315798 h 407642"/>
              <a:gd name="connsiteX10" fmla="*/ 26927 w 717544"/>
              <a:gd name="connsiteY10" fmla="*/ 126885 h 407642"/>
              <a:gd name="connsiteX11" fmla="*/ 28515 w 717544"/>
              <a:gd name="connsiteY11" fmla="*/ 4648 h 4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544" h="407642">
                <a:moveTo>
                  <a:pt x="28515" y="4648"/>
                </a:moveTo>
                <a:cubicBezTo>
                  <a:pt x="64234" y="32165"/>
                  <a:pt x="231715" y="274523"/>
                  <a:pt x="241240" y="291985"/>
                </a:cubicBezTo>
                <a:cubicBezTo>
                  <a:pt x="250765" y="309448"/>
                  <a:pt x="54709" y="94342"/>
                  <a:pt x="85665" y="109423"/>
                </a:cubicBezTo>
                <a:cubicBezTo>
                  <a:pt x="116621" y="124504"/>
                  <a:pt x="389406" y="344638"/>
                  <a:pt x="426977" y="382473"/>
                </a:cubicBezTo>
                <a:cubicBezTo>
                  <a:pt x="464548" y="420308"/>
                  <a:pt x="285955" y="333789"/>
                  <a:pt x="311090" y="336435"/>
                </a:cubicBezTo>
                <a:cubicBezTo>
                  <a:pt x="336226" y="339081"/>
                  <a:pt x="510057" y="396231"/>
                  <a:pt x="577790" y="398348"/>
                </a:cubicBezTo>
                <a:cubicBezTo>
                  <a:pt x="645523" y="400465"/>
                  <a:pt x="715109" y="350458"/>
                  <a:pt x="717490" y="349135"/>
                </a:cubicBezTo>
                <a:cubicBezTo>
                  <a:pt x="719871" y="347812"/>
                  <a:pt x="643406" y="381414"/>
                  <a:pt x="592077" y="390410"/>
                </a:cubicBezTo>
                <a:cubicBezTo>
                  <a:pt x="540748" y="399406"/>
                  <a:pt x="465871" y="415545"/>
                  <a:pt x="409515" y="403110"/>
                </a:cubicBezTo>
                <a:cubicBezTo>
                  <a:pt x="353159" y="390675"/>
                  <a:pt x="317705" y="361835"/>
                  <a:pt x="253940" y="315798"/>
                </a:cubicBezTo>
                <a:cubicBezTo>
                  <a:pt x="190175" y="269761"/>
                  <a:pt x="65027" y="175039"/>
                  <a:pt x="26927" y="126885"/>
                </a:cubicBezTo>
                <a:cubicBezTo>
                  <a:pt x="-11173" y="78731"/>
                  <a:pt x="-7204" y="-22869"/>
                  <a:pt x="28515" y="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43CA692E-5A76-415D-B378-0770AAFE50DE}"/>
              </a:ext>
            </a:extLst>
          </p:cNvPr>
          <p:cNvSpPr/>
          <p:nvPr/>
        </p:nvSpPr>
        <p:spPr>
          <a:xfrm>
            <a:off x="4991100" y="6052878"/>
            <a:ext cx="453609" cy="143492"/>
          </a:xfrm>
          <a:custGeom>
            <a:avLst/>
            <a:gdLst>
              <a:gd name="connsiteX0" fmla="*/ 0 w 453609"/>
              <a:gd name="connsiteY0" fmla="*/ 74872 h 143492"/>
              <a:gd name="connsiteX1" fmla="*/ 334963 w 453609"/>
              <a:gd name="connsiteY1" fmla="*/ 136785 h 143492"/>
              <a:gd name="connsiteX2" fmla="*/ 452438 w 453609"/>
              <a:gd name="connsiteY2" fmla="*/ 260 h 143492"/>
              <a:gd name="connsiteX3" fmla="*/ 395288 w 453609"/>
              <a:gd name="connsiteY3" fmla="*/ 103447 h 143492"/>
              <a:gd name="connsiteX4" fmla="*/ 395288 w 453609"/>
              <a:gd name="connsiteY4" fmla="*/ 143135 h 143492"/>
              <a:gd name="connsiteX5" fmla="*/ 287338 w 453609"/>
              <a:gd name="connsiteY5" fmla="*/ 124085 h 143492"/>
              <a:gd name="connsiteX6" fmla="*/ 0 w 453609"/>
              <a:gd name="connsiteY6" fmla="*/ 74872 h 1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9" h="143492">
                <a:moveTo>
                  <a:pt x="0" y="74872"/>
                </a:moveTo>
                <a:cubicBezTo>
                  <a:pt x="129778" y="112046"/>
                  <a:pt x="259557" y="149220"/>
                  <a:pt x="334963" y="136785"/>
                </a:cubicBezTo>
                <a:cubicBezTo>
                  <a:pt x="410369" y="124350"/>
                  <a:pt x="442384" y="5816"/>
                  <a:pt x="452438" y="260"/>
                </a:cubicBezTo>
                <a:cubicBezTo>
                  <a:pt x="462492" y="-5296"/>
                  <a:pt x="404813" y="79635"/>
                  <a:pt x="395288" y="103447"/>
                </a:cubicBezTo>
                <a:cubicBezTo>
                  <a:pt x="385763" y="127260"/>
                  <a:pt x="413280" y="139695"/>
                  <a:pt x="395288" y="143135"/>
                </a:cubicBezTo>
                <a:cubicBezTo>
                  <a:pt x="377296" y="146575"/>
                  <a:pt x="287338" y="124085"/>
                  <a:pt x="287338" y="124085"/>
                </a:cubicBezTo>
                <a:lnTo>
                  <a:pt x="0" y="74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A960D70C-3F7F-418E-B5F7-3DFD18947E7A}"/>
              </a:ext>
            </a:extLst>
          </p:cNvPr>
          <p:cNvSpPr/>
          <p:nvPr/>
        </p:nvSpPr>
        <p:spPr>
          <a:xfrm>
            <a:off x="5366018" y="5978128"/>
            <a:ext cx="117756" cy="262364"/>
          </a:xfrm>
          <a:custGeom>
            <a:avLst/>
            <a:gdLst>
              <a:gd name="connsiteX0" fmla="*/ 117207 w 117756"/>
              <a:gd name="connsiteY0" fmla="*/ 397 h 262364"/>
              <a:gd name="connsiteX1" fmla="*/ 14020 w 117756"/>
              <a:gd name="connsiteY1" fmla="*/ 213122 h 262364"/>
              <a:gd name="connsiteX2" fmla="*/ 1320 w 117756"/>
              <a:gd name="connsiteY2" fmla="*/ 262335 h 262364"/>
              <a:gd name="connsiteX3" fmla="*/ 17195 w 117756"/>
              <a:gd name="connsiteY3" fmla="*/ 209947 h 262364"/>
              <a:gd name="connsiteX4" fmla="*/ 53707 w 117756"/>
              <a:gd name="connsiteY4" fmla="*/ 160735 h 262364"/>
              <a:gd name="connsiteX5" fmla="*/ 117207 w 117756"/>
              <a:gd name="connsiteY5" fmla="*/ 397 h 26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56" h="262364">
                <a:moveTo>
                  <a:pt x="117207" y="397"/>
                </a:moveTo>
                <a:cubicBezTo>
                  <a:pt x="110593" y="9128"/>
                  <a:pt x="33334" y="169466"/>
                  <a:pt x="14020" y="213122"/>
                </a:cubicBezTo>
                <a:cubicBezTo>
                  <a:pt x="-5294" y="256778"/>
                  <a:pt x="791" y="262864"/>
                  <a:pt x="1320" y="262335"/>
                </a:cubicBezTo>
                <a:cubicBezTo>
                  <a:pt x="1849" y="261806"/>
                  <a:pt x="8464" y="226880"/>
                  <a:pt x="17195" y="209947"/>
                </a:cubicBezTo>
                <a:cubicBezTo>
                  <a:pt x="25926" y="193014"/>
                  <a:pt x="38626" y="192220"/>
                  <a:pt x="53707" y="160735"/>
                </a:cubicBezTo>
                <a:cubicBezTo>
                  <a:pt x="68788" y="129250"/>
                  <a:pt x="123821" y="-8334"/>
                  <a:pt x="11720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B3E3EA8-22C0-4D7A-B764-6DC9A79C0C81}"/>
              </a:ext>
            </a:extLst>
          </p:cNvPr>
          <p:cNvSpPr/>
          <p:nvPr/>
        </p:nvSpPr>
        <p:spPr>
          <a:xfrm>
            <a:off x="5233718" y="6157600"/>
            <a:ext cx="176925" cy="343728"/>
          </a:xfrm>
          <a:custGeom>
            <a:avLst/>
            <a:gdLst>
              <a:gd name="connsiteX0" fmla="*/ 157432 w 176925"/>
              <a:gd name="connsiteY0" fmla="*/ 1900 h 343728"/>
              <a:gd name="connsiteX1" fmla="*/ 128857 w 176925"/>
              <a:gd name="connsiteY1" fmla="*/ 124138 h 343728"/>
              <a:gd name="connsiteX2" fmla="*/ 270 w 176925"/>
              <a:gd name="connsiteY2" fmla="*/ 270188 h 343728"/>
              <a:gd name="connsiteX3" fmla="*/ 95520 w 176925"/>
              <a:gd name="connsiteY3" fmla="*/ 187638 h 343728"/>
              <a:gd name="connsiteX4" fmla="*/ 114570 w 176925"/>
              <a:gd name="connsiteY4" fmla="*/ 214625 h 343728"/>
              <a:gd name="connsiteX5" fmla="*/ 143145 w 176925"/>
              <a:gd name="connsiteY5" fmla="*/ 178113 h 343728"/>
              <a:gd name="connsiteX6" fmla="*/ 176482 w 176925"/>
              <a:gd name="connsiteY6" fmla="*/ 343213 h 343728"/>
              <a:gd name="connsiteX7" fmla="*/ 162195 w 176925"/>
              <a:gd name="connsiteY7" fmla="*/ 222563 h 343728"/>
              <a:gd name="connsiteX8" fmla="*/ 157432 w 176925"/>
              <a:gd name="connsiteY8" fmla="*/ 1900 h 34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25" h="343728">
                <a:moveTo>
                  <a:pt x="157432" y="1900"/>
                </a:moveTo>
                <a:cubicBezTo>
                  <a:pt x="151876" y="-14504"/>
                  <a:pt x="155051" y="79423"/>
                  <a:pt x="128857" y="124138"/>
                </a:cubicBezTo>
                <a:cubicBezTo>
                  <a:pt x="102663" y="168853"/>
                  <a:pt x="5826" y="259605"/>
                  <a:pt x="270" y="270188"/>
                </a:cubicBezTo>
                <a:cubicBezTo>
                  <a:pt x="-5286" y="280771"/>
                  <a:pt x="76470" y="196898"/>
                  <a:pt x="95520" y="187638"/>
                </a:cubicBezTo>
                <a:cubicBezTo>
                  <a:pt x="114570" y="178378"/>
                  <a:pt x="106632" y="216213"/>
                  <a:pt x="114570" y="214625"/>
                </a:cubicBezTo>
                <a:cubicBezTo>
                  <a:pt x="122508" y="213037"/>
                  <a:pt x="132826" y="156682"/>
                  <a:pt x="143145" y="178113"/>
                </a:cubicBezTo>
                <a:cubicBezTo>
                  <a:pt x="153464" y="199544"/>
                  <a:pt x="173307" y="335805"/>
                  <a:pt x="176482" y="343213"/>
                </a:cubicBezTo>
                <a:cubicBezTo>
                  <a:pt x="179657" y="350621"/>
                  <a:pt x="164841" y="276538"/>
                  <a:pt x="162195" y="222563"/>
                </a:cubicBezTo>
                <a:cubicBezTo>
                  <a:pt x="159549" y="168588"/>
                  <a:pt x="162988" y="18304"/>
                  <a:pt x="157432" y="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5D87DE6F-85CA-4D10-90A5-93F271B6B5B9}"/>
              </a:ext>
            </a:extLst>
          </p:cNvPr>
          <p:cNvSpPr/>
          <p:nvPr/>
        </p:nvSpPr>
        <p:spPr>
          <a:xfrm>
            <a:off x="4526577" y="6288072"/>
            <a:ext cx="860058" cy="188575"/>
          </a:xfrm>
          <a:custGeom>
            <a:avLst/>
            <a:gdLst>
              <a:gd name="connsiteX0" fmla="*/ 973 w 860058"/>
              <a:gd name="connsiteY0" fmla="*/ 187341 h 188575"/>
              <a:gd name="connsiteX1" fmla="*/ 243861 w 860058"/>
              <a:gd name="connsiteY1" fmla="*/ 133366 h 188575"/>
              <a:gd name="connsiteX2" fmla="*/ 545486 w 860058"/>
              <a:gd name="connsiteY2" fmla="*/ 146066 h 188575"/>
              <a:gd name="connsiteX3" fmla="*/ 408961 w 860058"/>
              <a:gd name="connsiteY3" fmla="*/ 161941 h 188575"/>
              <a:gd name="connsiteX4" fmla="*/ 577236 w 860058"/>
              <a:gd name="connsiteY4" fmla="*/ 103203 h 188575"/>
              <a:gd name="connsiteX5" fmla="*/ 848698 w 860058"/>
              <a:gd name="connsiteY5" fmla="*/ 16 h 188575"/>
              <a:gd name="connsiteX6" fmla="*/ 561361 w 860058"/>
              <a:gd name="connsiteY6" fmla="*/ 111141 h 188575"/>
              <a:gd name="connsiteX7" fmla="*/ 566123 w 860058"/>
              <a:gd name="connsiteY7" fmla="*/ 127016 h 188575"/>
              <a:gd name="connsiteX8" fmla="*/ 859811 w 860058"/>
              <a:gd name="connsiteY8" fmla="*/ 165116 h 188575"/>
              <a:gd name="connsiteX9" fmla="*/ 510561 w 860058"/>
              <a:gd name="connsiteY9" fmla="*/ 166703 h 188575"/>
              <a:gd name="connsiteX10" fmla="*/ 296248 w 860058"/>
              <a:gd name="connsiteY10" fmla="*/ 171466 h 188575"/>
              <a:gd name="connsiteX11" fmla="*/ 162898 w 860058"/>
              <a:gd name="connsiteY11" fmla="*/ 171466 h 188575"/>
              <a:gd name="connsiteX12" fmla="*/ 973 w 860058"/>
              <a:gd name="connsiteY12" fmla="*/ 187341 h 18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058" h="188575">
                <a:moveTo>
                  <a:pt x="973" y="187341"/>
                </a:moveTo>
                <a:cubicBezTo>
                  <a:pt x="14467" y="180991"/>
                  <a:pt x="153109" y="140245"/>
                  <a:pt x="243861" y="133366"/>
                </a:cubicBezTo>
                <a:cubicBezTo>
                  <a:pt x="334613" y="126487"/>
                  <a:pt x="517969" y="141304"/>
                  <a:pt x="545486" y="146066"/>
                </a:cubicBezTo>
                <a:cubicBezTo>
                  <a:pt x="573003" y="150828"/>
                  <a:pt x="403669" y="169085"/>
                  <a:pt x="408961" y="161941"/>
                </a:cubicBezTo>
                <a:cubicBezTo>
                  <a:pt x="414253" y="154797"/>
                  <a:pt x="503947" y="130190"/>
                  <a:pt x="577236" y="103203"/>
                </a:cubicBezTo>
                <a:cubicBezTo>
                  <a:pt x="650525" y="76216"/>
                  <a:pt x="851344" y="-1307"/>
                  <a:pt x="848698" y="16"/>
                </a:cubicBezTo>
                <a:cubicBezTo>
                  <a:pt x="846052" y="1339"/>
                  <a:pt x="608457" y="89974"/>
                  <a:pt x="561361" y="111141"/>
                </a:cubicBezTo>
                <a:cubicBezTo>
                  <a:pt x="514265" y="132308"/>
                  <a:pt x="516381" y="118020"/>
                  <a:pt x="566123" y="127016"/>
                </a:cubicBezTo>
                <a:cubicBezTo>
                  <a:pt x="615865" y="136012"/>
                  <a:pt x="869071" y="158502"/>
                  <a:pt x="859811" y="165116"/>
                </a:cubicBezTo>
                <a:cubicBezTo>
                  <a:pt x="850551" y="171730"/>
                  <a:pt x="604488" y="165645"/>
                  <a:pt x="510561" y="166703"/>
                </a:cubicBezTo>
                <a:cubicBezTo>
                  <a:pt x="416634" y="167761"/>
                  <a:pt x="354192" y="170672"/>
                  <a:pt x="296248" y="171466"/>
                </a:cubicBezTo>
                <a:cubicBezTo>
                  <a:pt x="238304" y="172260"/>
                  <a:pt x="207877" y="169349"/>
                  <a:pt x="162898" y="171466"/>
                </a:cubicBezTo>
                <a:cubicBezTo>
                  <a:pt x="117919" y="173583"/>
                  <a:pt x="-12521" y="193691"/>
                  <a:pt x="973" y="187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F8621912-4A7A-49DB-A6EF-73128CD3D0DE}"/>
              </a:ext>
            </a:extLst>
          </p:cNvPr>
          <p:cNvSpPr/>
          <p:nvPr/>
        </p:nvSpPr>
        <p:spPr>
          <a:xfrm>
            <a:off x="4748789" y="5930836"/>
            <a:ext cx="601609" cy="312669"/>
          </a:xfrm>
          <a:custGeom>
            <a:avLst/>
            <a:gdLst>
              <a:gd name="connsiteX0" fmla="*/ 1011 w 601609"/>
              <a:gd name="connsiteY0" fmla="*/ 64 h 312669"/>
              <a:gd name="connsiteX1" fmla="*/ 228024 w 601609"/>
              <a:gd name="connsiteY1" fmla="*/ 157227 h 312669"/>
              <a:gd name="connsiteX2" fmla="*/ 191511 w 601609"/>
              <a:gd name="connsiteY2" fmla="*/ 146114 h 312669"/>
              <a:gd name="connsiteX3" fmla="*/ 218499 w 601609"/>
              <a:gd name="connsiteY3" fmla="*/ 285814 h 312669"/>
              <a:gd name="connsiteX4" fmla="*/ 213736 w 601609"/>
              <a:gd name="connsiteY4" fmla="*/ 217552 h 312669"/>
              <a:gd name="connsiteX5" fmla="*/ 601086 w 601609"/>
              <a:gd name="connsiteY5" fmla="*/ 311214 h 312669"/>
              <a:gd name="connsiteX6" fmla="*/ 294699 w 601609"/>
              <a:gd name="connsiteY6" fmla="*/ 266764 h 312669"/>
              <a:gd name="connsiteX7" fmla="*/ 188336 w 601609"/>
              <a:gd name="connsiteY7" fmla="*/ 163577 h 312669"/>
              <a:gd name="connsiteX8" fmla="*/ 145474 w 601609"/>
              <a:gd name="connsiteY8" fmla="*/ 138177 h 312669"/>
              <a:gd name="connsiteX9" fmla="*/ 1011 w 601609"/>
              <a:gd name="connsiteY9" fmla="*/ 64 h 3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609" h="312669">
                <a:moveTo>
                  <a:pt x="1011" y="64"/>
                </a:moveTo>
                <a:cubicBezTo>
                  <a:pt x="14769" y="3239"/>
                  <a:pt x="196274" y="132885"/>
                  <a:pt x="228024" y="157227"/>
                </a:cubicBezTo>
                <a:cubicBezTo>
                  <a:pt x="259774" y="181569"/>
                  <a:pt x="193099" y="124683"/>
                  <a:pt x="191511" y="146114"/>
                </a:cubicBezTo>
                <a:cubicBezTo>
                  <a:pt x="189923" y="167545"/>
                  <a:pt x="214795" y="273908"/>
                  <a:pt x="218499" y="285814"/>
                </a:cubicBezTo>
                <a:cubicBezTo>
                  <a:pt x="222203" y="297720"/>
                  <a:pt x="149972" y="213319"/>
                  <a:pt x="213736" y="217552"/>
                </a:cubicBezTo>
                <a:cubicBezTo>
                  <a:pt x="277500" y="221785"/>
                  <a:pt x="587592" y="303012"/>
                  <a:pt x="601086" y="311214"/>
                </a:cubicBezTo>
                <a:cubicBezTo>
                  <a:pt x="614580" y="319416"/>
                  <a:pt x="363491" y="291370"/>
                  <a:pt x="294699" y="266764"/>
                </a:cubicBezTo>
                <a:cubicBezTo>
                  <a:pt x="225907" y="242158"/>
                  <a:pt x="213207" y="185008"/>
                  <a:pt x="188336" y="163577"/>
                </a:cubicBezTo>
                <a:cubicBezTo>
                  <a:pt x="163465" y="142146"/>
                  <a:pt x="172991" y="163842"/>
                  <a:pt x="145474" y="138177"/>
                </a:cubicBezTo>
                <a:cubicBezTo>
                  <a:pt x="117957" y="112512"/>
                  <a:pt x="-12747" y="-3111"/>
                  <a:pt x="101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EDF7882-BF68-488C-84FB-FA2AFE438040}"/>
              </a:ext>
            </a:extLst>
          </p:cNvPr>
          <p:cNvSpPr/>
          <p:nvPr/>
        </p:nvSpPr>
        <p:spPr>
          <a:xfrm>
            <a:off x="4625950" y="6292827"/>
            <a:ext cx="489531" cy="45031"/>
          </a:xfrm>
          <a:custGeom>
            <a:avLst/>
            <a:gdLst>
              <a:gd name="connsiteX0" fmla="*/ 25 w 489531"/>
              <a:gd name="connsiteY0" fmla="*/ 44473 h 45031"/>
              <a:gd name="connsiteX1" fmla="*/ 165125 w 489531"/>
              <a:gd name="connsiteY1" fmla="*/ 25423 h 45031"/>
              <a:gd name="connsiteX2" fmla="*/ 485800 w 489531"/>
              <a:gd name="connsiteY2" fmla="*/ 41298 h 45031"/>
              <a:gd name="connsiteX3" fmla="*/ 328638 w 489531"/>
              <a:gd name="connsiteY3" fmla="*/ 41298 h 45031"/>
              <a:gd name="connsiteX4" fmla="*/ 154013 w 489531"/>
              <a:gd name="connsiteY4" fmla="*/ 23 h 45031"/>
              <a:gd name="connsiteX5" fmla="*/ 25 w 489531"/>
              <a:gd name="connsiteY5" fmla="*/ 44473 h 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531" h="45031">
                <a:moveTo>
                  <a:pt x="25" y="44473"/>
                </a:moveTo>
                <a:cubicBezTo>
                  <a:pt x="1877" y="48706"/>
                  <a:pt x="84163" y="25952"/>
                  <a:pt x="165125" y="25423"/>
                </a:cubicBezTo>
                <a:cubicBezTo>
                  <a:pt x="246087" y="24894"/>
                  <a:pt x="458548" y="38652"/>
                  <a:pt x="485800" y="41298"/>
                </a:cubicBezTo>
                <a:cubicBezTo>
                  <a:pt x="513052" y="43944"/>
                  <a:pt x="383936" y="48177"/>
                  <a:pt x="328638" y="41298"/>
                </a:cubicBezTo>
                <a:cubicBezTo>
                  <a:pt x="273340" y="34419"/>
                  <a:pt x="209311" y="-1035"/>
                  <a:pt x="154013" y="23"/>
                </a:cubicBezTo>
                <a:cubicBezTo>
                  <a:pt x="98715" y="1081"/>
                  <a:pt x="-1827" y="40240"/>
                  <a:pt x="25" y="4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0E24D48C-0FD9-4C40-AC67-A5400BCCD394}"/>
              </a:ext>
            </a:extLst>
          </p:cNvPr>
          <p:cNvSpPr/>
          <p:nvPr/>
        </p:nvSpPr>
        <p:spPr>
          <a:xfrm>
            <a:off x="4710502" y="6250885"/>
            <a:ext cx="641423" cy="136551"/>
          </a:xfrm>
          <a:custGeom>
            <a:avLst/>
            <a:gdLst>
              <a:gd name="connsiteX0" fmla="*/ 639373 w 641423"/>
              <a:gd name="connsiteY0" fmla="*/ 690 h 136551"/>
              <a:gd name="connsiteX1" fmla="*/ 386961 w 641423"/>
              <a:gd name="connsiteY1" fmla="*/ 100703 h 136551"/>
              <a:gd name="connsiteX2" fmla="*/ 129786 w 641423"/>
              <a:gd name="connsiteY2" fmla="*/ 111815 h 136551"/>
              <a:gd name="connsiteX3" fmla="*/ 4373 w 641423"/>
              <a:gd name="connsiteY3" fmla="*/ 102290 h 136551"/>
              <a:gd name="connsiteX4" fmla="*/ 279011 w 641423"/>
              <a:gd name="connsiteY4" fmla="*/ 134040 h 136551"/>
              <a:gd name="connsiteX5" fmla="*/ 34536 w 641423"/>
              <a:gd name="connsiteY5" fmla="*/ 126103 h 136551"/>
              <a:gd name="connsiteX6" fmla="*/ 479036 w 641423"/>
              <a:gd name="connsiteY6" fmla="*/ 59428 h 136551"/>
              <a:gd name="connsiteX7" fmla="*/ 639373 w 641423"/>
              <a:gd name="connsiteY7" fmla="*/ 690 h 1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23" h="136551">
                <a:moveTo>
                  <a:pt x="639373" y="690"/>
                </a:moveTo>
                <a:cubicBezTo>
                  <a:pt x="624027" y="7569"/>
                  <a:pt x="471892" y="82182"/>
                  <a:pt x="386961" y="100703"/>
                </a:cubicBezTo>
                <a:cubicBezTo>
                  <a:pt x="302030" y="119224"/>
                  <a:pt x="193551" y="111551"/>
                  <a:pt x="129786" y="111815"/>
                </a:cubicBezTo>
                <a:cubicBezTo>
                  <a:pt x="66021" y="112079"/>
                  <a:pt x="-20498" y="98586"/>
                  <a:pt x="4373" y="102290"/>
                </a:cubicBezTo>
                <a:cubicBezTo>
                  <a:pt x="29244" y="105994"/>
                  <a:pt x="273984" y="130071"/>
                  <a:pt x="279011" y="134040"/>
                </a:cubicBezTo>
                <a:cubicBezTo>
                  <a:pt x="284038" y="138009"/>
                  <a:pt x="1199" y="138538"/>
                  <a:pt x="34536" y="126103"/>
                </a:cubicBezTo>
                <a:cubicBezTo>
                  <a:pt x="67873" y="113668"/>
                  <a:pt x="375848" y="78743"/>
                  <a:pt x="479036" y="59428"/>
                </a:cubicBezTo>
                <a:cubicBezTo>
                  <a:pt x="582223" y="40113"/>
                  <a:pt x="654719" y="-6189"/>
                  <a:pt x="639373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F9B7A465-43CF-4BDD-8B0E-37A796C1BCCB}"/>
              </a:ext>
            </a:extLst>
          </p:cNvPr>
          <p:cNvSpPr/>
          <p:nvPr/>
        </p:nvSpPr>
        <p:spPr>
          <a:xfrm>
            <a:off x="4655946" y="5037133"/>
            <a:ext cx="266660" cy="438242"/>
          </a:xfrm>
          <a:custGeom>
            <a:avLst/>
            <a:gdLst>
              <a:gd name="connsiteX0" fmla="*/ 192 w 266660"/>
              <a:gd name="connsiteY0" fmla="*/ 5 h 438242"/>
              <a:gd name="connsiteX1" fmla="*/ 219267 w 266660"/>
              <a:gd name="connsiteY1" fmla="*/ 50805 h 438242"/>
              <a:gd name="connsiteX2" fmla="*/ 192279 w 266660"/>
              <a:gd name="connsiteY2" fmla="*/ 92080 h 438242"/>
              <a:gd name="connsiteX3" fmla="*/ 177992 w 266660"/>
              <a:gd name="connsiteY3" fmla="*/ 166692 h 438242"/>
              <a:gd name="connsiteX4" fmla="*/ 146242 w 266660"/>
              <a:gd name="connsiteY4" fmla="*/ 222255 h 438242"/>
              <a:gd name="connsiteX5" fmla="*/ 170054 w 266660"/>
              <a:gd name="connsiteY5" fmla="*/ 433392 h 438242"/>
              <a:gd name="connsiteX6" fmla="*/ 154179 w 266660"/>
              <a:gd name="connsiteY6" fmla="*/ 347667 h 438242"/>
              <a:gd name="connsiteX7" fmla="*/ 170054 w 266660"/>
              <a:gd name="connsiteY7" fmla="*/ 93667 h 438242"/>
              <a:gd name="connsiteX8" fmla="*/ 162117 w 266660"/>
              <a:gd name="connsiteY8" fmla="*/ 111130 h 438242"/>
              <a:gd name="connsiteX9" fmla="*/ 262129 w 266660"/>
              <a:gd name="connsiteY9" fmla="*/ 53980 h 438242"/>
              <a:gd name="connsiteX10" fmla="*/ 192 w 266660"/>
              <a:gd name="connsiteY10" fmla="*/ 5 h 4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660" h="438242">
                <a:moveTo>
                  <a:pt x="192" y="5"/>
                </a:moveTo>
                <a:cubicBezTo>
                  <a:pt x="-6952" y="-524"/>
                  <a:pt x="187253" y="35459"/>
                  <a:pt x="219267" y="50805"/>
                </a:cubicBezTo>
                <a:cubicBezTo>
                  <a:pt x="251282" y="66151"/>
                  <a:pt x="199158" y="72766"/>
                  <a:pt x="192279" y="92080"/>
                </a:cubicBezTo>
                <a:cubicBezTo>
                  <a:pt x="185400" y="111395"/>
                  <a:pt x="185665" y="144996"/>
                  <a:pt x="177992" y="166692"/>
                </a:cubicBezTo>
                <a:cubicBezTo>
                  <a:pt x="170319" y="188388"/>
                  <a:pt x="147565" y="177805"/>
                  <a:pt x="146242" y="222255"/>
                </a:cubicBezTo>
                <a:cubicBezTo>
                  <a:pt x="144919" y="266705"/>
                  <a:pt x="168731" y="412490"/>
                  <a:pt x="170054" y="433392"/>
                </a:cubicBezTo>
                <a:cubicBezTo>
                  <a:pt x="171377" y="454294"/>
                  <a:pt x="154179" y="404288"/>
                  <a:pt x="154179" y="347667"/>
                </a:cubicBezTo>
                <a:cubicBezTo>
                  <a:pt x="154179" y="291046"/>
                  <a:pt x="168731" y="133090"/>
                  <a:pt x="170054" y="93667"/>
                </a:cubicBezTo>
                <a:cubicBezTo>
                  <a:pt x="171377" y="54244"/>
                  <a:pt x="146771" y="117744"/>
                  <a:pt x="162117" y="111130"/>
                </a:cubicBezTo>
                <a:cubicBezTo>
                  <a:pt x="177463" y="104516"/>
                  <a:pt x="290440" y="74618"/>
                  <a:pt x="262129" y="53980"/>
                </a:cubicBezTo>
                <a:cubicBezTo>
                  <a:pt x="233819" y="33343"/>
                  <a:pt x="7336" y="534"/>
                  <a:pt x="19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7E3DF5B7-8D1C-4686-A6EA-5CF804ED3858}"/>
              </a:ext>
            </a:extLst>
          </p:cNvPr>
          <p:cNvSpPr/>
          <p:nvPr/>
        </p:nvSpPr>
        <p:spPr>
          <a:xfrm>
            <a:off x="4761326" y="5076823"/>
            <a:ext cx="87119" cy="448563"/>
          </a:xfrm>
          <a:custGeom>
            <a:avLst/>
            <a:gdLst>
              <a:gd name="connsiteX0" fmla="*/ 86899 w 87119"/>
              <a:gd name="connsiteY0" fmla="*/ 2 h 448563"/>
              <a:gd name="connsiteX1" fmla="*/ 1174 w 87119"/>
              <a:gd name="connsiteY1" fmla="*/ 73027 h 448563"/>
              <a:gd name="connsiteX2" fmla="*/ 36099 w 87119"/>
              <a:gd name="connsiteY2" fmla="*/ 119065 h 448563"/>
              <a:gd name="connsiteX3" fmla="*/ 21812 w 87119"/>
              <a:gd name="connsiteY3" fmla="*/ 171452 h 448563"/>
              <a:gd name="connsiteX4" fmla="*/ 26574 w 87119"/>
              <a:gd name="connsiteY4" fmla="*/ 446090 h 448563"/>
              <a:gd name="connsiteX5" fmla="*/ 28162 w 87119"/>
              <a:gd name="connsiteY5" fmla="*/ 293690 h 448563"/>
              <a:gd name="connsiteX6" fmla="*/ 26574 w 87119"/>
              <a:gd name="connsiteY6" fmla="*/ 71440 h 448563"/>
              <a:gd name="connsiteX7" fmla="*/ 86899 w 87119"/>
              <a:gd name="connsiteY7" fmla="*/ 2 h 4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9" h="448563">
                <a:moveTo>
                  <a:pt x="86899" y="2"/>
                </a:moveTo>
                <a:cubicBezTo>
                  <a:pt x="82666" y="266"/>
                  <a:pt x="9641" y="53183"/>
                  <a:pt x="1174" y="73027"/>
                </a:cubicBezTo>
                <a:cubicBezTo>
                  <a:pt x="-7293" y="92871"/>
                  <a:pt x="32659" y="102661"/>
                  <a:pt x="36099" y="119065"/>
                </a:cubicBezTo>
                <a:cubicBezTo>
                  <a:pt x="39539" y="135469"/>
                  <a:pt x="23399" y="116948"/>
                  <a:pt x="21812" y="171452"/>
                </a:cubicBezTo>
                <a:cubicBezTo>
                  <a:pt x="20225" y="225956"/>
                  <a:pt x="25516" y="425717"/>
                  <a:pt x="26574" y="446090"/>
                </a:cubicBezTo>
                <a:cubicBezTo>
                  <a:pt x="27632" y="466463"/>
                  <a:pt x="28162" y="356132"/>
                  <a:pt x="28162" y="293690"/>
                </a:cubicBezTo>
                <a:cubicBezTo>
                  <a:pt x="28162" y="231248"/>
                  <a:pt x="19960" y="119594"/>
                  <a:pt x="26574" y="71440"/>
                </a:cubicBezTo>
                <a:cubicBezTo>
                  <a:pt x="33188" y="23286"/>
                  <a:pt x="91132" y="-262"/>
                  <a:pt x="868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666E86A6-B065-48AC-809E-FD47C2D8532E}"/>
              </a:ext>
            </a:extLst>
          </p:cNvPr>
          <p:cNvSpPr/>
          <p:nvPr/>
        </p:nvSpPr>
        <p:spPr>
          <a:xfrm>
            <a:off x="4799150" y="5249852"/>
            <a:ext cx="86095" cy="479795"/>
          </a:xfrm>
          <a:custGeom>
            <a:avLst/>
            <a:gdLst>
              <a:gd name="connsiteX0" fmla="*/ 85588 w 86095"/>
              <a:gd name="connsiteY0" fmla="*/ 11 h 479795"/>
              <a:gd name="connsiteX1" fmla="*/ 36375 w 86095"/>
              <a:gd name="connsiteY1" fmla="*/ 230198 h 479795"/>
              <a:gd name="connsiteX2" fmla="*/ 31613 w 86095"/>
              <a:gd name="connsiteY2" fmla="*/ 425461 h 479795"/>
              <a:gd name="connsiteX3" fmla="*/ 12563 w 86095"/>
              <a:gd name="connsiteY3" fmla="*/ 296873 h 479795"/>
              <a:gd name="connsiteX4" fmla="*/ 30025 w 86095"/>
              <a:gd name="connsiteY4" fmla="*/ 479436 h 479795"/>
              <a:gd name="connsiteX5" fmla="*/ 1450 w 86095"/>
              <a:gd name="connsiteY5" fmla="*/ 239723 h 479795"/>
              <a:gd name="connsiteX6" fmla="*/ 85588 w 86095"/>
              <a:gd name="connsiteY6" fmla="*/ 11 h 47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95" h="479795">
                <a:moveTo>
                  <a:pt x="85588" y="11"/>
                </a:moveTo>
                <a:cubicBezTo>
                  <a:pt x="91409" y="-1577"/>
                  <a:pt x="45371" y="159290"/>
                  <a:pt x="36375" y="230198"/>
                </a:cubicBezTo>
                <a:cubicBezTo>
                  <a:pt x="27379" y="301106"/>
                  <a:pt x="35582" y="414349"/>
                  <a:pt x="31613" y="425461"/>
                </a:cubicBezTo>
                <a:cubicBezTo>
                  <a:pt x="27644" y="436573"/>
                  <a:pt x="12828" y="287877"/>
                  <a:pt x="12563" y="296873"/>
                </a:cubicBezTo>
                <a:cubicBezTo>
                  <a:pt x="12298" y="305869"/>
                  <a:pt x="31877" y="488961"/>
                  <a:pt x="30025" y="479436"/>
                </a:cubicBezTo>
                <a:cubicBezTo>
                  <a:pt x="28173" y="469911"/>
                  <a:pt x="-7546" y="316452"/>
                  <a:pt x="1450" y="239723"/>
                </a:cubicBezTo>
                <a:cubicBezTo>
                  <a:pt x="10446" y="162994"/>
                  <a:pt x="79767" y="1599"/>
                  <a:pt x="855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90F1DEE-0723-4250-9569-8B29E328F85A}"/>
              </a:ext>
            </a:extLst>
          </p:cNvPr>
          <p:cNvSpPr/>
          <p:nvPr/>
        </p:nvSpPr>
        <p:spPr>
          <a:xfrm>
            <a:off x="4774690" y="4221097"/>
            <a:ext cx="868463" cy="836901"/>
          </a:xfrm>
          <a:custGeom>
            <a:avLst/>
            <a:gdLst>
              <a:gd name="connsiteX0" fmla="*/ 857760 w 868463"/>
              <a:gd name="connsiteY0" fmla="*/ 20703 h 836901"/>
              <a:gd name="connsiteX1" fmla="*/ 457710 w 868463"/>
              <a:gd name="connsiteY1" fmla="*/ 471553 h 836901"/>
              <a:gd name="connsiteX2" fmla="*/ 286260 w 868463"/>
              <a:gd name="connsiteY2" fmla="*/ 693803 h 836901"/>
              <a:gd name="connsiteX3" fmla="*/ 510 w 868463"/>
              <a:gd name="connsiteY3" fmla="*/ 836678 h 836901"/>
              <a:gd name="connsiteX4" fmla="*/ 225935 w 868463"/>
              <a:gd name="connsiteY4" fmla="*/ 716028 h 836901"/>
              <a:gd name="connsiteX5" fmla="*/ 568835 w 868463"/>
              <a:gd name="connsiteY5" fmla="*/ 344553 h 836901"/>
              <a:gd name="connsiteX6" fmla="*/ 737110 w 868463"/>
              <a:gd name="connsiteY6" fmla="*/ 103253 h 836901"/>
              <a:gd name="connsiteX7" fmla="*/ 857760 w 868463"/>
              <a:gd name="connsiteY7" fmla="*/ 20703 h 8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463" h="836901">
                <a:moveTo>
                  <a:pt x="857760" y="20703"/>
                </a:moveTo>
                <a:cubicBezTo>
                  <a:pt x="811193" y="82086"/>
                  <a:pt x="552960" y="359370"/>
                  <a:pt x="457710" y="471553"/>
                </a:cubicBezTo>
                <a:cubicBezTo>
                  <a:pt x="362460" y="583736"/>
                  <a:pt x="362460" y="632949"/>
                  <a:pt x="286260" y="693803"/>
                </a:cubicBezTo>
                <a:cubicBezTo>
                  <a:pt x="210060" y="754657"/>
                  <a:pt x="10564" y="832974"/>
                  <a:pt x="510" y="836678"/>
                </a:cubicBezTo>
                <a:cubicBezTo>
                  <a:pt x="-9544" y="840382"/>
                  <a:pt x="131214" y="798049"/>
                  <a:pt x="225935" y="716028"/>
                </a:cubicBezTo>
                <a:cubicBezTo>
                  <a:pt x="320656" y="634007"/>
                  <a:pt x="483639" y="446682"/>
                  <a:pt x="568835" y="344553"/>
                </a:cubicBezTo>
                <a:cubicBezTo>
                  <a:pt x="654031" y="242424"/>
                  <a:pt x="687368" y="157757"/>
                  <a:pt x="737110" y="103253"/>
                </a:cubicBezTo>
                <a:cubicBezTo>
                  <a:pt x="786852" y="48749"/>
                  <a:pt x="904327" y="-40680"/>
                  <a:pt x="857760" y="20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985D4C4E-87BA-4548-A405-32B85102F7AF}"/>
              </a:ext>
            </a:extLst>
          </p:cNvPr>
          <p:cNvSpPr/>
          <p:nvPr/>
        </p:nvSpPr>
        <p:spPr>
          <a:xfrm>
            <a:off x="5619827" y="3831163"/>
            <a:ext cx="604021" cy="391660"/>
          </a:xfrm>
          <a:custGeom>
            <a:avLst/>
            <a:gdLst>
              <a:gd name="connsiteX0" fmla="*/ 587298 w 604021"/>
              <a:gd name="connsiteY0" fmla="*/ 9000 h 391660"/>
              <a:gd name="connsiteX1" fmla="*/ 511098 w 604021"/>
              <a:gd name="connsiteY1" fmla="*/ 86787 h 391660"/>
              <a:gd name="connsiteX2" fmla="*/ 3098 w 604021"/>
              <a:gd name="connsiteY2" fmla="*/ 388412 h 391660"/>
              <a:gd name="connsiteX3" fmla="*/ 298373 w 604021"/>
              <a:gd name="connsiteY3" fmla="*/ 247125 h 391660"/>
              <a:gd name="connsiteX4" fmla="*/ 311073 w 604021"/>
              <a:gd name="connsiteY4" fmla="*/ 258237 h 391660"/>
              <a:gd name="connsiteX5" fmla="*/ 587298 w 604021"/>
              <a:gd name="connsiteY5" fmla="*/ 9000 h 39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21" h="391660">
                <a:moveTo>
                  <a:pt x="587298" y="9000"/>
                </a:moveTo>
                <a:cubicBezTo>
                  <a:pt x="620636" y="-19575"/>
                  <a:pt x="608465" y="23552"/>
                  <a:pt x="511098" y="86787"/>
                </a:cubicBezTo>
                <a:cubicBezTo>
                  <a:pt x="413731" y="150022"/>
                  <a:pt x="38552" y="361689"/>
                  <a:pt x="3098" y="388412"/>
                </a:cubicBezTo>
                <a:cubicBezTo>
                  <a:pt x="-32356" y="415135"/>
                  <a:pt x="247044" y="268821"/>
                  <a:pt x="298373" y="247125"/>
                </a:cubicBezTo>
                <a:cubicBezTo>
                  <a:pt x="349702" y="225429"/>
                  <a:pt x="256569" y="299512"/>
                  <a:pt x="311073" y="258237"/>
                </a:cubicBezTo>
                <a:cubicBezTo>
                  <a:pt x="365577" y="216962"/>
                  <a:pt x="553960" y="37575"/>
                  <a:pt x="587298" y="9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B80B794-08A0-4821-B9F2-98736955538E}"/>
              </a:ext>
            </a:extLst>
          </p:cNvPr>
          <p:cNvSpPr/>
          <p:nvPr/>
        </p:nvSpPr>
        <p:spPr>
          <a:xfrm>
            <a:off x="5168695" y="5013684"/>
            <a:ext cx="957542" cy="1093659"/>
          </a:xfrm>
          <a:custGeom>
            <a:avLst/>
            <a:gdLst>
              <a:gd name="connsiteX0" fmla="*/ 956938 w 957542"/>
              <a:gd name="connsiteY0" fmla="*/ 699 h 1093659"/>
              <a:gd name="connsiteX1" fmla="*/ 548422 w 957542"/>
              <a:gd name="connsiteY1" fmla="*/ 510816 h 1093659"/>
              <a:gd name="connsiteX2" fmla="*/ 298655 w 957542"/>
              <a:gd name="connsiteY2" fmla="*/ 923566 h 1093659"/>
              <a:gd name="connsiteX3" fmla="*/ 205 w 957542"/>
              <a:gd name="connsiteY3" fmla="*/ 1088666 h 1093659"/>
              <a:gd name="connsiteX4" fmla="*/ 249972 w 957542"/>
              <a:gd name="connsiteY4" fmla="*/ 1050566 h 1093659"/>
              <a:gd name="connsiteX5" fmla="*/ 135672 w 957542"/>
              <a:gd name="connsiteY5" fmla="*/ 1048449 h 1093659"/>
              <a:gd name="connsiteX6" fmla="*/ 285955 w 957542"/>
              <a:gd name="connsiteY6" fmla="*/ 870649 h 1093659"/>
              <a:gd name="connsiteX7" fmla="*/ 451055 w 957542"/>
              <a:gd name="connsiteY7" fmla="*/ 625116 h 1093659"/>
              <a:gd name="connsiteX8" fmla="*/ 956938 w 957542"/>
              <a:gd name="connsiteY8" fmla="*/ 699 h 109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542" h="1093659">
                <a:moveTo>
                  <a:pt x="956938" y="699"/>
                </a:moveTo>
                <a:cubicBezTo>
                  <a:pt x="973166" y="-18351"/>
                  <a:pt x="658136" y="357005"/>
                  <a:pt x="548422" y="510816"/>
                </a:cubicBezTo>
                <a:cubicBezTo>
                  <a:pt x="438708" y="664627"/>
                  <a:pt x="390025" y="827258"/>
                  <a:pt x="298655" y="923566"/>
                </a:cubicBezTo>
                <a:cubicBezTo>
                  <a:pt x="207285" y="1019874"/>
                  <a:pt x="8319" y="1067499"/>
                  <a:pt x="205" y="1088666"/>
                </a:cubicBezTo>
                <a:cubicBezTo>
                  <a:pt x="-7909" y="1109833"/>
                  <a:pt x="227394" y="1057269"/>
                  <a:pt x="249972" y="1050566"/>
                </a:cubicBezTo>
                <a:cubicBezTo>
                  <a:pt x="272550" y="1043863"/>
                  <a:pt x="129675" y="1078435"/>
                  <a:pt x="135672" y="1048449"/>
                </a:cubicBezTo>
                <a:cubicBezTo>
                  <a:pt x="141669" y="1018463"/>
                  <a:pt x="233391" y="941205"/>
                  <a:pt x="285955" y="870649"/>
                </a:cubicBezTo>
                <a:cubicBezTo>
                  <a:pt x="338519" y="800094"/>
                  <a:pt x="336402" y="767991"/>
                  <a:pt x="451055" y="625116"/>
                </a:cubicBezTo>
                <a:cubicBezTo>
                  <a:pt x="565708" y="482241"/>
                  <a:pt x="940710" y="19749"/>
                  <a:pt x="956938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06C51E4-6FB0-421E-B568-42051CF15400}"/>
              </a:ext>
            </a:extLst>
          </p:cNvPr>
          <p:cNvSpPr/>
          <p:nvPr/>
        </p:nvSpPr>
        <p:spPr>
          <a:xfrm>
            <a:off x="5589817" y="4881913"/>
            <a:ext cx="693501" cy="914498"/>
          </a:xfrm>
          <a:custGeom>
            <a:avLst/>
            <a:gdLst>
              <a:gd name="connsiteX0" fmla="*/ 664933 w 693501"/>
              <a:gd name="connsiteY0" fmla="*/ 45687 h 914498"/>
              <a:gd name="connsiteX1" fmla="*/ 612016 w 693501"/>
              <a:gd name="connsiteY1" fmla="*/ 90137 h 914498"/>
              <a:gd name="connsiteX2" fmla="*/ 25700 w 693501"/>
              <a:gd name="connsiteY2" fmla="*/ 883887 h 914498"/>
              <a:gd name="connsiteX3" fmla="*/ 125183 w 693501"/>
              <a:gd name="connsiteY3" fmla="*/ 725137 h 914498"/>
              <a:gd name="connsiteX4" fmla="*/ 313566 w 693501"/>
              <a:gd name="connsiteY4" fmla="*/ 479604 h 914498"/>
              <a:gd name="connsiteX5" fmla="*/ 209850 w 693501"/>
              <a:gd name="connsiteY5" fmla="*/ 627770 h 914498"/>
              <a:gd name="connsiteX6" fmla="*/ 385533 w 693501"/>
              <a:gd name="connsiteY6" fmla="*/ 337787 h 914498"/>
              <a:gd name="connsiteX7" fmla="*/ 664933 w 693501"/>
              <a:gd name="connsiteY7" fmla="*/ 45687 h 9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501" h="914498">
                <a:moveTo>
                  <a:pt x="664933" y="45687"/>
                </a:moveTo>
                <a:cubicBezTo>
                  <a:pt x="702680" y="4412"/>
                  <a:pt x="718555" y="-49563"/>
                  <a:pt x="612016" y="90137"/>
                </a:cubicBezTo>
                <a:cubicBezTo>
                  <a:pt x="505477" y="229837"/>
                  <a:pt x="106839" y="778054"/>
                  <a:pt x="25700" y="883887"/>
                </a:cubicBezTo>
                <a:cubicBezTo>
                  <a:pt x="-55439" y="989720"/>
                  <a:pt x="77205" y="792518"/>
                  <a:pt x="125183" y="725137"/>
                </a:cubicBezTo>
                <a:cubicBezTo>
                  <a:pt x="173161" y="657757"/>
                  <a:pt x="299455" y="495832"/>
                  <a:pt x="313566" y="479604"/>
                </a:cubicBezTo>
                <a:cubicBezTo>
                  <a:pt x="327677" y="463376"/>
                  <a:pt x="197856" y="651406"/>
                  <a:pt x="209850" y="627770"/>
                </a:cubicBezTo>
                <a:cubicBezTo>
                  <a:pt x="221844" y="604134"/>
                  <a:pt x="308628" y="439034"/>
                  <a:pt x="385533" y="337787"/>
                </a:cubicBezTo>
                <a:cubicBezTo>
                  <a:pt x="462438" y="236540"/>
                  <a:pt x="627186" y="86962"/>
                  <a:pt x="664933" y="45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0E250D55-AB01-4DC9-B45D-CEE3510DAE16}"/>
              </a:ext>
            </a:extLst>
          </p:cNvPr>
          <p:cNvSpPr/>
          <p:nvPr/>
        </p:nvSpPr>
        <p:spPr>
          <a:xfrm>
            <a:off x="5774200" y="4412340"/>
            <a:ext cx="718612" cy="549229"/>
          </a:xfrm>
          <a:custGeom>
            <a:avLst/>
            <a:gdLst>
              <a:gd name="connsiteX0" fmla="*/ 717617 w 718612"/>
              <a:gd name="connsiteY0" fmla="*/ 910 h 549229"/>
              <a:gd name="connsiteX1" fmla="*/ 522883 w 718612"/>
              <a:gd name="connsiteY1" fmla="*/ 166010 h 549229"/>
              <a:gd name="connsiteX2" fmla="*/ 271000 w 718612"/>
              <a:gd name="connsiteY2" fmla="*/ 242210 h 549229"/>
              <a:gd name="connsiteX3" fmla="*/ 67 w 718612"/>
              <a:gd name="connsiteY3" fmla="*/ 549127 h 549229"/>
              <a:gd name="connsiteX4" fmla="*/ 247717 w 718612"/>
              <a:gd name="connsiteY4" fmla="*/ 276077 h 549229"/>
              <a:gd name="connsiteX5" fmla="*/ 529233 w 718612"/>
              <a:gd name="connsiteY5" fmla="*/ 257027 h 549229"/>
              <a:gd name="connsiteX6" fmla="*/ 290050 w 718612"/>
              <a:gd name="connsiteY6" fmla="*/ 252793 h 549229"/>
              <a:gd name="connsiteX7" fmla="*/ 315450 w 718612"/>
              <a:gd name="connsiteY7" fmla="*/ 237977 h 549229"/>
              <a:gd name="connsiteX8" fmla="*/ 586383 w 718612"/>
              <a:gd name="connsiteY8" fmla="*/ 104627 h 549229"/>
              <a:gd name="connsiteX9" fmla="*/ 717617 w 718612"/>
              <a:gd name="connsiteY9" fmla="*/ 910 h 54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612" h="549229">
                <a:moveTo>
                  <a:pt x="717617" y="910"/>
                </a:moveTo>
                <a:cubicBezTo>
                  <a:pt x="707034" y="11141"/>
                  <a:pt x="597319" y="125793"/>
                  <a:pt x="522883" y="166010"/>
                </a:cubicBezTo>
                <a:cubicBezTo>
                  <a:pt x="448447" y="206227"/>
                  <a:pt x="358136" y="178357"/>
                  <a:pt x="271000" y="242210"/>
                </a:cubicBezTo>
                <a:cubicBezTo>
                  <a:pt x="183864" y="306063"/>
                  <a:pt x="3947" y="543483"/>
                  <a:pt x="67" y="549127"/>
                </a:cubicBezTo>
                <a:cubicBezTo>
                  <a:pt x="-3813" y="554771"/>
                  <a:pt x="159523" y="324760"/>
                  <a:pt x="247717" y="276077"/>
                </a:cubicBezTo>
                <a:cubicBezTo>
                  <a:pt x="335911" y="227394"/>
                  <a:pt x="522178" y="260908"/>
                  <a:pt x="529233" y="257027"/>
                </a:cubicBezTo>
                <a:cubicBezTo>
                  <a:pt x="536288" y="253146"/>
                  <a:pt x="325680" y="255968"/>
                  <a:pt x="290050" y="252793"/>
                </a:cubicBezTo>
                <a:cubicBezTo>
                  <a:pt x="254420" y="249618"/>
                  <a:pt x="315450" y="237977"/>
                  <a:pt x="315450" y="237977"/>
                </a:cubicBezTo>
                <a:cubicBezTo>
                  <a:pt x="364839" y="213283"/>
                  <a:pt x="520414" y="139905"/>
                  <a:pt x="586383" y="104627"/>
                </a:cubicBezTo>
                <a:cubicBezTo>
                  <a:pt x="652352" y="69349"/>
                  <a:pt x="728200" y="-9321"/>
                  <a:pt x="717617" y="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F21D5F18-260F-4E77-9817-FE8EFA871087}"/>
              </a:ext>
            </a:extLst>
          </p:cNvPr>
          <p:cNvSpPr/>
          <p:nvPr/>
        </p:nvSpPr>
        <p:spPr>
          <a:xfrm>
            <a:off x="5684370" y="3936866"/>
            <a:ext cx="625619" cy="357957"/>
          </a:xfrm>
          <a:custGeom>
            <a:avLst/>
            <a:gdLst>
              <a:gd name="connsiteX0" fmla="*/ 570380 w 625619"/>
              <a:gd name="connsiteY0" fmla="*/ 134 h 357957"/>
              <a:gd name="connsiteX1" fmla="*/ 447613 w 625619"/>
              <a:gd name="connsiteY1" fmla="*/ 277417 h 357957"/>
              <a:gd name="connsiteX2" fmla="*/ 997 w 625619"/>
              <a:gd name="connsiteY2" fmla="*/ 304934 h 357957"/>
              <a:gd name="connsiteX3" fmla="*/ 335430 w 625619"/>
              <a:gd name="connsiteY3" fmla="*/ 328217 h 357957"/>
              <a:gd name="connsiteX4" fmla="*/ 625413 w 625619"/>
              <a:gd name="connsiteY4" fmla="*/ 357851 h 357957"/>
              <a:gd name="connsiteX5" fmla="*/ 290980 w 625619"/>
              <a:gd name="connsiteY5" fmla="*/ 338801 h 357957"/>
              <a:gd name="connsiteX6" fmla="*/ 121647 w 625619"/>
              <a:gd name="connsiteY6" fmla="*/ 326101 h 357957"/>
              <a:gd name="connsiteX7" fmla="*/ 500530 w 625619"/>
              <a:gd name="connsiteY7" fmla="*/ 241434 h 357957"/>
              <a:gd name="connsiteX8" fmla="*/ 570380 w 625619"/>
              <a:gd name="connsiteY8" fmla="*/ 134 h 35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619" h="357957">
                <a:moveTo>
                  <a:pt x="570380" y="134"/>
                </a:moveTo>
                <a:cubicBezTo>
                  <a:pt x="561560" y="6131"/>
                  <a:pt x="542510" y="226617"/>
                  <a:pt x="447613" y="277417"/>
                </a:cubicBezTo>
                <a:cubicBezTo>
                  <a:pt x="352716" y="328217"/>
                  <a:pt x="19694" y="296467"/>
                  <a:pt x="997" y="304934"/>
                </a:cubicBezTo>
                <a:cubicBezTo>
                  <a:pt x="-17700" y="313401"/>
                  <a:pt x="231361" y="319398"/>
                  <a:pt x="335430" y="328217"/>
                </a:cubicBezTo>
                <a:cubicBezTo>
                  <a:pt x="439499" y="337037"/>
                  <a:pt x="632821" y="356087"/>
                  <a:pt x="625413" y="357851"/>
                </a:cubicBezTo>
                <a:cubicBezTo>
                  <a:pt x="618005" y="359615"/>
                  <a:pt x="290980" y="338801"/>
                  <a:pt x="290980" y="338801"/>
                </a:cubicBezTo>
                <a:cubicBezTo>
                  <a:pt x="207019" y="333509"/>
                  <a:pt x="86722" y="342329"/>
                  <a:pt x="121647" y="326101"/>
                </a:cubicBezTo>
                <a:cubicBezTo>
                  <a:pt x="156572" y="309873"/>
                  <a:pt x="427858" y="291881"/>
                  <a:pt x="500530" y="241434"/>
                </a:cubicBezTo>
                <a:cubicBezTo>
                  <a:pt x="573202" y="190987"/>
                  <a:pt x="579200" y="-5863"/>
                  <a:pt x="57038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C2FEA64-E96A-41F3-9B4D-5FE00740EB44}"/>
              </a:ext>
            </a:extLst>
          </p:cNvPr>
          <p:cNvSpPr/>
          <p:nvPr/>
        </p:nvSpPr>
        <p:spPr>
          <a:xfrm>
            <a:off x="6481044" y="3928561"/>
            <a:ext cx="451234" cy="572393"/>
          </a:xfrm>
          <a:custGeom>
            <a:avLst/>
            <a:gdLst>
              <a:gd name="connsiteX0" fmla="*/ 451039 w 451234"/>
              <a:gd name="connsiteY0" fmla="*/ 2089 h 572393"/>
              <a:gd name="connsiteX1" fmla="*/ 201273 w 451234"/>
              <a:gd name="connsiteY1" fmla="*/ 222222 h 572393"/>
              <a:gd name="connsiteX2" fmla="*/ 6539 w 451234"/>
              <a:gd name="connsiteY2" fmla="*/ 565122 h 572393"/>
              <a:gd name="connsiteX3" fmla="*/ 61573 w 451234"/>
              <a:gd name="connsiteY3" fmla="*/ 436006 h 572393"/>
              <a:gd name="connsiteX4" fmla="*/ 213973 w 451234"/>
              <a:gd name="connsiteY4" fmla="*/ 198939 h 572393"/>
              <a:gd name="connsiteX5" fmla="*/ 142006 w 451234"/>
              <a:gd name="connsiteY5" fmla="*/ 364039 h 572393"/>
              <a:gd name="connsiteX6" fmla="*/ 241489 w 451234"/>
              <a:gd name="connsiteY6" fmla="*/ 124856 h 572393"/>
              <a:gd name="connsiteX7" fmla="*/ 451039 w 451234"/>
              <a:gd name="connsiteY7" fmla="*/ 2089 h 57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234" h="572393">
                <a:moveTo>
                  <a:pt x="451039" y="2089"/>
                </a:moveTo>
                <a:cubicBezTo>
                  <a:pt x="444336" y="18317"/>
                  <a:pt x="275356" y="128383"/>
                  <a:pt x="201273" y="222222"/>
                </a:cubicBezTo>
                <a:cubicBezTo>
                  <a:pt x="127190" y="316061"/>
                  <a:pt x="29822" y="529491"/>
                  <a:pt x="6539" y="565122"/>
                </a:cubicBezTo>
                <a:cubicBezTo>
                  <a:pt x="-16744" y="600753"/>
                  <a:pt x="27001" y="497037"/>
                  <a:pt x="61573" y="436006"/>
                </a:cubicBezTo>
                <a:cubicBezTo>
                  <a:pt x="96145" y="374976"/>
                  <a:pt x="200568" y="210933"/>
                  <a:pt x="213973" y="198939"/>
                </a:cubicBezTo>
                <a:cubicBezTo>
                  <a:pt x="227378" y="186945"/>
                  <a:pt x="137420" y="376386"/>
                  <a:pt x="142006" y="364039"/>
                </a:cubicBezTo>
                <a:cubicBezTo>
                  <a:pt x="146592" y="351692"/>
                  <a:pt x="193159" y="182006"/>
                  <a:pt x="241489" y="124856"/>
                </a:cubicBezTo>
                <a:cubicBezTo>
                  <a:pt x="289819" y="67706"/>
                  <a:pt x="457742" y="-14139"/>
                  <a:pt x="451039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3E885CDA-7D45-43FA-9712-076392A6F241}"/>
              </a:ext>
            </a:extLst>
          </p:cNvPr>
          <p:cNvSpPr/>
          <p:nvPr/>
        </p:nvSpPr>
        <p:spPr>
          <a:xfrm>
            <a:off x="6280298" y="4125359"/>
            <a:ext cx="505907" cy="741422"/>
          </a:xfrm>
          <a:custGeom>
            <a:avLst/>
            <a:gdLst>
              <a:gd name="connsiteX0" fmla="*/ 505735 w 505907"/>
              <a:gd name="connsiteY0" fmla="*/ 24 h 741422"/>
              <a:gd name="connsiteX1" fmla="*/ 243269 w 505907"/>
              <a:gd name="connsiteY1" fmla="*/ 389491 h 741422"/>
              <a:gd name="connsiteX2" fmla="*/ 31602 w 505907"/>
              <a:gd name="connsiteY2" fmla="*/ 692174 h 741422"/>
              <a:gd name="connsiteX3" fmla="*/ 10435 w 505907"/>
              <a:gd name="connsiteY3" fmla="*/ 728158 h 741422"/>
              <a:gd name="connsiteX4" fmla="*/ 124735 w 505907"/>
              <a:gd name="connsiteY4" fmla="*/ 558824 h 741422"/>
              <a:gd name="connsiteX5" fmla="*/ 215752 w 505907"/>
              <a:gd name="connsiteY5" fmla="*/ 402191 h 741422"/>
              <a:gd name="connsiteX6" fmla="*/ 203052 w 505907"/>
              <a:gd name="connsiteY6" fmla="*/ 370441 h 741422"/>
              <a:gd name="connsiteX7" fmla="*/ 505735 w 505907"/>
              <a:gd name="connsiteY7" fmla="*/ 24 h 7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907" h="741422">
                <a:moveTo>
                  <a:pt x="505735" y="24"/>
                </a:moveTo>
                <a:cubicBezTo>
                  <a:pt x="512438" y="3199"/>
                  <a:pt x="322291" y="274133"/>
                  <a:pt x="243269" y="389491"/>
                </a:cubicBezTo>
                <a:cubicBezTo>
                  <a:pt x="164247" y="504849"/>
                  <a:pt x="70408" y="635730"/>
                  <a:pt x="31602" y="692174"/>
                </a:cubicBezTo>
                <a:cubicBezTo>
                  <a:pt x="-7204" y="748618"/>
                  <a:pt x="-5087" y="750383"/>
                  <a:pt x="10435" y="728158"/>
                </a:cubicBezTo>
                <a:cubicBezTo>
                  <a:pt x="25957" y="705933"/>
                  <a:pt x="90516" y="613152"/>
                  <a:pt x="124735" y="558824"/>
                </a:cubicBezTo>
                <a:cubicBezTo>
                  <a:pt x="158954" y="504496"/>
                  <a:pt x="202699" y="433588"/>
                  <a:pt x="215752" y="402191"/>
                </a:cubicBezTo>
                <a:cubicBezTo>
                  <a:pt x="228805" y="370794"/>
                  <a:pt x="156485" y="432530"/>
                  <a:pt x="203052" y="370441"/>
                </a:cubicBezTo>
                <a:cubicBezTo>
                  <a:pt x="249619" y="308352"/>
                  <a:pt x="499032" y="-3151"/>
                  <a:pt x="50573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5C1B1C5C-5880-4758-A0B3-5119E649B01C}"/>
              </a:ext>
            </a:extLst>
          </p:cNvPr>
          <p:cNvSpPr/>
          <p:nvPr/>
        </p:nvSpPr>
        <p:spPr>
          <a:xfrm>
            <a:off x="6574029" y="3178298"/>
            <a:ext cx="173975" cy="311726"/>
          </a:xfrm>
          <a:custGeom>
            <a:avLst/>
            <a:gdLst>
              <a:gd name="connsiteX0" fmla="*/ 173904 w 173975"/>
              <a:gd name="connsiteY0" fmla="*/ 935 h 311726"/>
              <a:gd name="connsiteX1" fmla="*/ 27854 w 173975"/>
              <a:gd name="connsiteY1" fmla="*/ 257052 h 311726"/>
              <a:gd name="connsiteX2" fmla="*/ 338 w 173975"/>
              <a:gd name="connsiteY2" fmla="*/ 309969 h 311726"/>
              <a:gd name="connsiteX3" fmla="*/ 34204 w 173975"/>
              <a:gd name="connsiteY3" fmla="*/ 221069 h 311726"/>
              <a:gd name="connsiteX4" fmla="*/ 46904 w 173975"/>
              <a:gd name="connsiteY4" fmla="*/ 172385 h 311726"/>
              <a:gd name="connsiteX5" fmla="*/ 173904 w 173975"/>
              <a:gd name="connsiteY5" fmla="*/ 935 h 31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75" h="311726">
                <a:moveTo>
                  <a:pt x="173904" y="935"/>
                </a:moveTo>
                <a:cubicBezTo>
                  <a:pt x="170729" y="15046"/>
                  <a:pt x="56782" y="205546"/>
                  <a:pt x="27854" y="257052"/>
                </a:cubicBezTo>
                <a:cubicBezTo>
                  <a:pt x="-1074" y="308558"/>
                  <a:pt x="-720" y="315966"/>
                  <a:pt x="338" y="309969"/>
                </a:cubicBezTo>
                <a:cubicBezTo>
                  <a:pt x="1396" y="303972"/>
                  <a:pt x="26443" y="244000"/>
                  <a:pt x="34204" y="221069"/>
                </a:cubicBezTo>
                <a:cubicBezTo>
                  <a:pt x="41965" y="198138"/>
                  <a:pt x="19740" y="208368"/>
                  <a:pt x="46904" y="172385"/>
                </a:cubicBezTo>
                <a:cubicBezTo>
                  <a:pt x="74068" y="136402"/>
                  <a:pt x="177079" y="-13176"/>
                  <a:pt x="173904" y="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205F54AD-BBE0-4306-ADB4-2E6FD5C73616}"/>
              </a:ext>
            </a:extLst>
          </p:cNvPr>
          <p:cNvSpPr/>
          <p:nvPr/>
        </p:nvSpPr>
        <p:spPr>
          <a:xfrm>
            <a:off x="6243592" y="3417852"/>
            <a:ext cx="412821" cy="497753"/>
          </a:xfrm>
          <a:custGeom>
            <a:avLst/>
            <a:gdLst>
              <a:gd name="connsiteX0" fmla="*/ 412796 w 412821"/>
              <a:gd name="connsiteY0" fmla="*/ 36 h 497753"/>
              <a:gd name="connsiteX1" fmla="*/ 193721 w 412821"/>
              <a:gd name="connsiteY1" fmla="*/ 119098 h 497753"/>
              <a:gd name="connsiteX2" fmla="*/ 1633 w 412821"/>
              <a:gd name="connsiteY2" fmla="*/ 419136 h 497753"/>
              <a:gd name="connsiteX3" fmla="*/ 100058 w 412821"/>
              <a:gd name="connsiteY3" fmla="*/ 282611 h 497753"/>
              <a:gd name="connsiteX4" fmla="*/ 79421 w 412821"/>
              <a:gd name="connsiteY4" fmla="*/ 496923 h 497753"/>
              <a:gd name="connsiteX5" fmla="*/ 109583 w 412821"/>
              <a:gd name="connsiteY5" fmla="*/ 344523 h 497753"/>
              <a:gd name="connsiteX6" fmla="*/ 352471 w 412821"/>
              <a:gd name="connsiteY6" fmla="*/ 47661 h 497753"/>
              <a:gd name="connsiteX7" fmla="*/ 119108 w 412821"/>
              <a:gd name="connsiteY7" fmla="*/ 271498 h 497753"/>
              <a:gd name="connsiteX8" fmla="*/ 177846 w 412821"/>
              <a:gd name="connsiteY8" fmla="*/ 177836 h 497753"/>
              <a:gd name="connsiteX9" fmla="*/ 208008 w 412821"/>
              <a:gd name="connsiteY9" fmla="*/ 128623 h 497753"/>
              <a:gd name="connsiteX10" fmla="*/ 412796 w 412821"/>
              <a:gd name="connsiteY10" fmla="*/ 36 h 4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21" h="497753">
                <a:moveTo>
                  <a:pt x="412796" y="36"/>
                </a:moveTo>
                <a:cubicBezTo>
                  <a:pt x="410415" y="-1552"/>
                  <a:pt x="262248" y="49248"/>
                  <a:pt x="193721" y="119098"/>
                </a:cubicBezTo>
                <a:cubicBezTo>
                  <a:pt x="125194" y="188948"/>
                  <a:pt x="17243" y="391884"/>
                  <a:pt x="1633" y="419136"/>
                </a:cubicBezTo>
                <a:cubicBezTo>
                  <a:pt x="-13978" y="446388"/>
                  <a:pt x="87093" y="269647"/>
                  <a:pt x="100058" y="282611"/>
                </a:cubicBezTo>
                <a:cubicBezTo>
                  <a:pt x="113023" y="295575"/>
                  <a:pt x="77833" y="486604"/>
                  <a:pt x="79421" y="496923"/>
                </a:cubicBezTo>
                <a:cubicBezTo>
                  <a:pt x="81008" y="507242"/>
                  <a:pt x="64075" y="419400"/>
                  <a:pt x="109583" y="344523"/>
                </a:cubicBezTo>
                <a:cubicBezTo>
                  <a:pt x="155091" y="269646"/>
                  <a:pt x="350884" y="59832"/>
                  <a:pt x="352471" y="47661"/>
                </a:cubicBezTo>
                <a:cubicBezTo>
                  <a:pt x="354058" y="35490"/>
                  <a:pt x="148212" y="249802"/>
                  <a:pt x="119108" y="271498"/>
                </a:cubicBezTo>
                <a:cubicBezTo>
                  <a:pt x="90004" y="293194"/>
                  <a:pt x="163029" y="201648"/>
                  <a:pt x="177846" y="177836"/>
                </a:cubicBezTo>
                <a:cubicBezTo>
                  <a:pt x="192663" y="154024"/>
                  <a:pt x="169114" y="156140"/>
                  <a:pt x="208008" y="128623"/>
                </a:cubicBezTo>
                <a:cubicBezTo>
                  <a:pt x="246902" y="101106"/>
                  <a:pt x="415177" y="1624"/>
                  <a:pt x="41279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A09455BC-7C18-4234-9159-F65A6D236E47}"/>
              </a:ext>
            </a:extLst>
          </p:cNvPr>
          <p:cNvSpPr/>
          <p:nvPr/>
        </p:nvSpPr>
        <p:spPr>
          <a:xfrm>
            <a:off x="6778575" y="3525909"/>
            <a:ext cx="530681" cy="591753"/>
          </a:xfrm>
          <a:custGeom>
            <a:avLst/>
            <a:gdLst>
              <a:gd name="connsiteX0" fmla="*/ 452488 w 530681"/>
              <a:gd name="connsiteY0" fmla="*/ 7866 h 591753"/>
              <a:gd name="connsiteX1" fmla="*/ 268338 w 530681"/>
              <a:gd name="connsiteY1" fmla="*/ 215829 h 591753"/>
              <a:gd name="connsiteX2" fmla="*/ 108000 w 530681"/>
              <a:gd name="connsiteY2" fmla="*/ 512691 h 591753"/>
              <a:gd name="connsiteX3" fmla="*/ 50 w 530681"/>
              <a:gd name="connsiteY3" fmla="*/ 590479 h 591753"/>
              <a:gd name="connsiteX4" fmla="*/ 120700 w 530681"/>
              <a:gd name="connsiteY4" fmla="*/ 469829 h 591753"/>
              <a:gd name="connsiteX5" fmla="*/ 428675 w 530681"/>
              <a:gd name="connsiteY5" fmla="*/ 95179 h 591753"/>
              <a:gd name="connsiteX6" fmla="*/ 520750 w 530681"/>
              <a:gd name="connsiteY6" fmla="*/ 14216 h 591753"/>
              <a:gd name="connsiteX7" fmla="*/ 223888 w 530681"/>
              <a:gd name="connsiteY7" fmla="*/ 325366 h 591753"/>
              <a:gd name="connsiteX8" fmla="*/ 304850 w 530681"/>
              <a:gd name="connsiteY8" fmla="*/ 192016 h 591753"/>
              <a:gd name="connsiteX9" fmla="*/ 452488 w 530681"/>
              <a:gd name="connsiteY9" fmla="*/ 7866 h 5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681" h="591753">
                <a:moveTo>
                  <a:pt x="452488" y="7866"/>
                </a:moveTo>
                <a:cubicBezTo>
                  <a:pt x="446403" y="11835"/>
                  <a:pt x="325753" y="131692"/>
                  <a:pt x="268338" y="215829"/>
                </a:cubicBezTo>
                <a:cubicBezTo>
                  <a:pt x="210923" y="299966"/>
                  <a:pt x="152715" y="450249"/>
                  <a:pt x="108000" y="512691"/>
                </a:cubicBezTo>
                <a:cubicBezTo>
                  <a:pt x="63285" y="575133"/>
                  <a:pt x="-2067" y="597623"/>
                  <a:pt x="50" y="590479"/>
                </a:cubicBezTo>
                <a:cubicBezTo>
                  <a:pt x="2167" y="583335"/>
                  <a:pt x="49262" y="552379"/>
                  <a:pt x="120700" y="469829"/>
                </a:cubicBezTo>
                <a:cubicBezTo>
                  <a:pt x="192137" y="387279"/>
                  <a:pt x="362000" y="171115"/>
                  <a:pt x="428675" y="95179"/>
                </a:cubicBezTo>
                <a:cubicBezTo>
                  <a:pt x="495350" y="19244"/>
                  <a:pt x="554881" y="-24148"/>
                  <a:pt x="520750" y="14216"/>
                </a:cubicBezTo>
                <a:cubicBezTo>
                  <a:pt x="486619" y="52580"/>
                  <a:pt x="259871" y="295733"/>
                  <a:pt x="223888" y="325366"/>
                </a:cubicBezTo>
                <a:cubicBezTo>
                  <a:pt x="187905" y="354999"/>
                  <a:pt x="266221" y="244139"/>
                  <a:pt x="304850" y="192016"/>
                </a:cubicBezTo>
                <a:cubicBezTo>
                  <a:pt x="343479" y="139893"/>
                  <a:pt x="458573" y="3897"/>
                  <a:pt x="452488" y="7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106D204-72DF-44B2-B505-B42909C0E3B7}"/>
              </a:ext>
            </a:extLst>
          </p:cNvPr>
          <p:cNvSpPr/>
          <p:nvPr/>
        </p:nvSpPr>
        <p:spPr>
          <a:xfrm>
            <a:off x="6599242" y="3215112"/>
            <a:ext cx="413870" cy="313824"/>
          </a:xfrm>
          <a:custGeom>
            <a:avLst/>
            <a:gdLst>
              <a:gd name="connsiteX0" fmla="*/ 400575 w 413870"/>
              <a:gd name="connsiteY0" fmla="*/ 105 h 313824"/>
              <a:gd name="connsiteX1" fmla="*/ 328608 w 413870"/>
              <a:gd name="connsiteY1" fmla="*/ 139805 h 313824"/>
              <a:gd name="connsiteX2" fmla="*/ 4758 w 413870"/>
              <a:gd name="connsiteY2" fmla="*/ 309138 h 313824"/>
              <a:gd name="connsiteX3" fmla="*/ 140225 w 413870"/>
              <a:gd name="connsiteY3" fmla="*/ 249871 h 313824"/>
              <a:gd name="connsiteX4" fmla="*/ 207958 w 413870"/>
              <a:gd name="connsiteY4" fmla="*/ 76305 h 313824"/>
              <a:gd name="connsiteX5" fmla="*/ 290508 w 413870"/>
              <a:gd name="connsiteY5" fmla="*/ 67838 h 313824"/>
              <a:gd name="connsiteX6" fmla="*/ 229125 w 413870"/>
              <a:gd name="connsiteY6" fmla="*/ 91121 h 313824"/>
              <a:gd name="connsiteX7" fmla="*/ 61908 w 413870"/>
              <a:gd name="connsiteY7" fmla="*/ 256221 h 313824"/>
              <a:gd name="connsiteX8" fmla="*/ 176208 w 413870"/>
              <a:gd name="connsiteY8" fmla="*/ 182138 h 313824"/>
              <a:gd name="connsiteX9" fmla="*/ 127525 w 413870"/>
              <a:gd name="connsiteY9" fmla="*/ 247755 h 313824"/>
              <a:gd name="connsiteX10" fmla="*/ 385758 w 413870"/>
              <a:gd name="connsiteY10" fmla="*/ 118638 h 313824"/>
              <a:gd name="connsiteX11" fmla="*/ 400575 w 413870"/>
              <a:gd name="connsiteY11" fmla="*/ 105 h 31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870" h="313824">
                <a:moveTo>
                  <a:pt x="400575" y="105"/>
                </a:moveTo>
                <a:cubicBezTo>
                  <a:pt x="391050" y="3633"/>
                  <a:pt x="394577" y="88300"/>
                  <a:pt x="328608" y="139805"/>
                </a:cubicBezTo>
                <a:cubicBezTo>
                  <a:pt x="262638" y="191311"/>
                  <a:pt x="36155" y="290794"/>
                  <a:pt x="4758" y="309138"/>
                </a:cubicBezTo>
                <a:cubicBezTo>
                  <a:pt x="-26639" y="327482"/>
                  <a:pt x="106358" y="288676"/>
                  <a:pt x="140225" y="249871"/>
                </a:cubicBezTo>
                <a:cubicBezTo>
                  <a:pt x="174092" y="211066"/>
                  <a:pt x="182911" y="106644"/>
                  <a:pt x="207958" y="76305"/>
                </a:cubicBezTo>
                <a:cubicBezTo>
                  <a:pt x="233005" y="45966"/>
                  <a:pt x="286980" y="65369"/>
                  <a:pt x="290508" y="67838"/>
                </a:cubicBezTo>
                <a:cubicBezTo>
                  <a:pt x="294036" y="70307"/>
                  <a:pt x="267225" y="59724"/>
                  <a:pt x="229125" y="91121"/>
                </a:cubicBezTo>
                <a:cubicBezTo>
                  <a:pt x="191025" y="122518"/>
                  <a:pt x="70727" y="241052"/>
                  <a:pt x="61908" y="256221"/>
                </a:cubicBezTo>
                <a:cubicBezTo>
                  <a:pt x="53089" y="271390"/>
                  <a:pt x="165272" y="183549"/>
                  <a:pt x="176208" y="182138"/>
                </a:cubicBezTo>
                <a:cubicBezTo>
                  <a:pt x="187144" y="180727"/>
                  <a:pt x="92600" y="258338"/>
                  <a:pt x="127525" y="247755"/>
                </a:cubicBezTo>
                <a:cubicBezTo>
                  <a:pt x="162450" y="237172"/>
                  <a:pt x="340250" y="154974"/>
                  <a:pt x="385758" y="118638"/>
                </a:cubicBezTo>
                <a:cubicBezTo>
                  <a:pt x="431266" y="82302"/>
                  <a:pt x="410100" y="-3423"/>
                  <a:pt x="400575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19253FD7-EEAD-4B10-9250-210F458EF2DF}"/>
              </a:ext>
            </a:extLst>
          </p:cNvPr>
          <p:cNvSpPr/>
          <p:nvPr/>
        </p:nvSpPr>
        <p:spPr>
          <a:xfrm>
            <a:off x="6796503" y="2371969"/>
            <a:ext cx="807689" cy="771529"/>
          </a:xfrm>
          <a:custGeom>
            <a:avLst/>
            <a:gdLst>
              <a:gd name="connsiteX0" fmla="*/ 806564 w 807689"/>
              <a:gd name="connsiteY0" fmla="*/ 2931 h 771529"/>
              <a:gd name="connsiteX1" fmla="*/ 446730 w 807689"/>
              <a:gd name="connsiteY1" fmla="*/ 284448 h 771529"/>
              <a:gd name="connsiteX2" fmla="*/ 114 w 807689"/>
              <a:gd name="connsiteY2" fmla="*/ 771281 h 771529"/>
              <a:gd name="connsiteX3" fmla="*/ 402280 w 807689"/>
              <a:gd name="connsiteY3" fmla="*/ 352181 h 771529"/>
              <a:gd name="connsiteX4" fmla="*/ 328197 w 807689"/>
              <a:gd name="connsiteY4" fmla="*/ 453781 h 771529"/>
              <a:gd name="connsiteX5" fmla="*/ 806564 w 807689"/>
              <a:gd name="connsiteY5" fmla="*/ 2931 h 7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689" h="771529">
                <a:moveTo>
                  <a:pt x="806564" y="2931"/>
                </a:moveTo>
                <a:cubicBezTo>
                  <a:pt x="826320" y="-25291"/>
                  <a:pt x="581138" y="156390"/>
                  <a:pt x="446730" y="284448"/>
                </a:cubicBezTo>
                <a:cubicBezTo>
                  <a:pt x="312322" y="412506"/>
                  <a:pt x="7522" y="759992"/>
                  <a:pt x="114" y="771281"/>
                </a:cubicBezTo>
                <a:cubicBezTo>
                  <a:pt x="-7294" y="782570"/>
                  <a:pt x="347600" y="405098"/>
                  <a:pt x="402280" y="352181"/>
                </a:cubicBezTo>
                <a:cubicBezTo>
                  <a:pt x="456960" y="299264"/>
                  <a:pt x="259053" y="511284"/>
                  <a:pt x="328197" y="453781"/>
                </a:cubicBezTo>
                <a:cubicBezTo>
                  <a:pt x="397341" y="396278"/>
                  <a:pt x="786808" y="31153"/>
                  <a:pt x="806564" y="2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8DA20A3-220B-433C-A3BA-133271332650}"/>
              </a:ext>
            </a:extLst>
          </p:cNvPr>
          <p:cNvSpPr/>
          <p:nvPr/>
        </p:nvSpPr>
        <p:spPr>
          <a:xfrm>
            <a:off x="7865514" y="2329226"/>
            <a:ext cx="260837" cy="295570"/>
          </a:xfrm>
          <a:custGeom>
            <a:avLst/>
            <a:gdLst>
              <a:gd name="connsiteX0" fmla="*/ 260369 w 260837"/>
              <a:gd name="connsiteY0" fmla="*/ 1224 h 295570"/>
              <a:gd name="connsiteX1" fmla="*/ 158769 w 260837"/>
              <a:gd name="connsiteY1" fmla="*/ 193841 h 295570"/>
              <a:gd name="connsiteX2" fmla="*/ 19 w 260837"/>
              <a:gd name="connsiteY2" fmla="*/ 295441 h 295570"/>
              <a:gd name="connsiteX3" fmla="*/ 148186 w 260837"/>
              <a:gd name="connsiteY3" fmla="*/ 174791 h 295570"/>
              <a:gd name="connsiteX4" fmla="*/ 194753 w 260837"/>
              <a:gd name="connsiteY4" fmla="*/ 113407 h 295570"/>
              <a:gd name="connsiteX5" fmla="*/ 260369 w 260837"/>
              <a:gd name="connsiteY5" fmla="*/ 1224 h 2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837" h="295570">
                <a:moveTo>
                  <a:pt x="260369" y="1224"/>
                </a:moveTo>
                <a:cubicBezTo>
                  <a:pt x="254372" y="14630"/>
                  <a:pt x="202161" y="144805"/>
                  <a:pt x="158769" y="193841"/>
                </a:cubicBezTo>
                <a:cubicBezTo>
                  <a:pt x="115377" y="242877"/>
                  <a:pt x="1783" y="298616"/>
                  <a:pt x="19" y="295441"/>
                </a:cubicBezTo>
                <a:cubicBezTo>
                  <a:pt x="-1745" y="292266"/>
                  <a:pt x="115730" y="205130"/>
                  <a:pt x="148186" y="174791"/>
                </a:cubicBezTo>
                <a:cubicBezTo>
                  <a:pt x="180642" y="144452"/>
                  <a:pt x="176408" y="138454"/>
                  <a:pt x="194753" y="113407"/>
                </a:cubicBezTo>
                <a:cubicBezTo>
                  <a:pt x="213097" y="88360"/>
                  <a:pt x="266366" y="-12182"/>
                  <a:pt x="260369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05DF22B9-3796-4938-AA21-F6C30635565F}"/>
              </a:ext>
            </a:extLst>
          </p:cNvPr>
          <p:cNvSpPr/>
          <p:nvPr/>
        </p:nvSpPr>
        <p:spPr>
          <a:xfrm>
            <a:off x="7647093" y="2555662"/>
            <a:ext cx="317713" cy="387540"/>
          </a:xfrm>
          <a:custGeom>
            <a:avLst/>
            <a:gdLst>
              <a:gd name="connsiteX0" fmla="*/ 317395 w 317713"/>
              <a:gd name="connsiteY0" fmla="*/ 1801 h 387540"/>
              <a:gd name="connsiteX1" fmla="*/ 206270 w 317713"/>
              <a:gd name="connsiteY1" fmla="*/ 116101 h 387540"/>
              <a:gd name="connsiteX2" fmla="*/ 26882 w 317713"/>
              <a:gd name="connsiteY2" fmla="*/ 347876 h 387540"/>
              <a:gd name="connsiteX3" fmla="*/ 18945 w 317713"/>
              <a:gd name="connsiteY3" fmla="*/ 368513 h 387540"/>
              <a:gd name="connsiteX4" fmla="*/ 201507 w 317713"/>
              <a:gd name="connsiteY4" fmla="*/ 151026 h 387540"/>
              <a:gd name="connsiteX5" fmla="*/ 172932 w 317713"/>
              <a:gd name="connsiteY5" fmla="*/ 200238 h 387540"/>
              <a:gd name="connsiteX6" fmla="*/ 317395 w 317713"/>
              <a:gd name="connsiteY6" fmla="*/ 1801 h 38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13" h="387540">
                <a:moveTo>
                  <a:pt x="317395" y="1801"/>
                </a:moveTo>
                <a:cubicBezTo>
                  <a:pt x="322951" y="-12222"/>
                  <a:pt x="254689" y="58422"/>
                  <a:pt x="206270" y="116101"/>
                </a:cubicBezTo>
                <a:cubicBezTo>
                  <a:pt x="157851" y="173780"/>
                  <a:pt x="58103" y="305807"/>
                  <a:pt x="26882" y="347876"/>
                </a:cubicBezTo>
                <a:cubicBezTo>
                  <a:pt x="-4339" y="389945"/>
                  <a:pt x="-10159" y="401321"/>
                  <a:pt x="18945" y="368513"/>
                </a:cubicBezTo>
                <a:cubicBezTo>
                  <a:pt x="48049" y="335705"/>
                  <a:pt x="175842" y="179072"/>
                  <a:pt x="201507" y="151026"/>
                </a:cubicBezTo>
                <a:cubicBezTo>
                  <a:pt x="227171" y="122980"/>
                  <a:pt x="155205" y="222198"/>
                  <a:pt x="172932" y="200238"/>
                </a:cubicBezTo>
                <a:cubicBezTo>
                  <a:pt x="190659" y="178278"/>
                  <a:pt x="311839" y="15824"/>
                  <a:pt x="317395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D916C0B6-AB0D-47B0-8610-ADF7421F6764}"/>
              </a:ext>
            </a:extLst>
          </p:cNvPr>
          <p:cNvSpPr/>
          <p:nvPr/>
        </p:nvSpPr>
        <p:spPr>
          <a:xfrm>
            <a:off x="7430362" y="1864619"/>
            <a:ext cx="538656" cy="603171"/>
          </a:xfrm>
          <a:custGeom>
            <a:avLst/>
            <a:gdLst>
              <a:gd name="connsiteX0" fmla="*/ 426176 w 538656"/>
              <a:gd name="connsiteY0" fmla="*/ 694 h 603171"/>
              <a:gd name="connsiteX1" fmla="*/ 453163 w 538656"/>
              <a:gd name="connsiteY1" fmla="*/ 130869 h 603171"/>
              <a:gd name="connsiteX2" fmla="*/ 516663 w 538656"/>
              <a:gd name="connsiteY2" fmla="*/ 199131 h 603171"/>
              <a:gd name="connsiteX3" fmla="*/ 532538 w 538656"/>
              <a:gd name="connsiteY3" fmla="*/ 245169 h 603171"/>
              <a:gd name="connsiteX4" fmla="*/ 421413 w 538656"/>
              <a:gd name="connsiteY4" fmla="*/ 153094 h 603171"/>
              <a:gd name="connsiteX5" fmla="*/ 375376 w 538656"/>
              <a:gd name="connsiteY5" fmla="*/ 197544 h 603171"/>
              <a:gd name="connsiteX6" fmla="*/ 176938 w 538656"/>
              <a:gd name="connsiteY6" fmla="*/ 476944 h 603171"/>
              <a:gd name="connsiteX7" fmla="*/ 726 w 538656"/>
              <a:gd name="connsiteY7" fmla="*/ 602356 h 603171"/>
              <a:gd name="connsiteX8" fmla="*/ 245201 w 538656"/>
              <a:gd name="connsiteY8" fmla="*/ 422969 h 603171"/>
              <a:gd name="connsiteX9" fmla="*/ 275363 w 538656"/>
              <a:gd name="connsiteY9" fmla="*/ 389631 h 603171"/>
              <a:gd name="connsiteX10" fmla="*/ 403951 w 538656"/>
              <a:gd name="connsiteY10" fmla="*/ 156269 h 603171"/>
              <a:gd name="connsiteX11" fmla="*/ 407126 w 538656"/>
              <a:gd name="connsiteY11" fmla="*/ 81656 h 603171"/>
              <a:gd name="connsiteX12" fmla="*/ 426176 w 538656"/>
              <a:gd name="connsiteY12" fmla="*/ 694 h 6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656" h="603171">
                <a:moveTo>
                  <a:pt x="426176" y="694"/>
                </a:moveTo>
                <a:cubicBezTo>
                  <a:pt x="433849" y="8896"/>
                  <a:pt x="438082" y="97796"/>
                  <a:pt x="453163" y="130869"/>
                </a:cubicBezTo>
                <a:cubicBezTo>
                  <a:pt x="468244" y="163942"/>
                  <a:pt x="503434" y="180081"/>
                  <a:pt x="516663" y="199131"/>
                </a:cubicBezTo>
                <a:cubicBezTo>
                  <a:pt x="529892" y="218181"/>
                  <a:pt x="548413" y="252842"/>
                  <a:pt x="532538" y="245169"/>
                </a:cubicBezTo>
                <a:cubicBezTo>
                  <a:pt x="516663" y="237496"/>
                  <a:pt x="447607" y="161031"/>
                  <a:pt x="421413" y="153094"/>
                </a:cubicBezTo>
                <a:cubicBezTo>
                  <a:pt x="395219" y="145157"/>
                  <a:pt x="416122" y="143569"/>
                  <a:pt x="375376" y="197544"/>
                </a:cubicBezTo>
                <a:cubicBezTo>
                  <a:pt x="334630" y="251519"/>
                  <a:pt x="239380" y="409475"/>
                  <a:pt x="176938" y="476944"/>
                </a:cubicBezTo>
                <a:cubicBezTo>
                  <a:pt x="114496" y="544413"/>
                  <a:pt x="-10651" y="611352"/>
                  <a:pt x="726" y="602356"/>
                </a:cubicBezTo>
                <a:cubicBezTo>
                  <a:pt x="12103" y="593360"/>
                  <a:pt x="199428" y="458423"/>
                  <a:pt x="245201" y="422969"/>
                </a:cubicBezTo>
                <a:cubicBezTo>
                  <a:pt x="290974" y="387515"/>
                  <a:pt x="248905" y="434081"/>
                  <a:pt x="275363" y="389631"/>
                </a:cubicBezTo>
                <a:cubicBezTo>
                  <a:pt x="301821" y="345181"/>
                  <a:pt x="381991" y="207598"/>
                  <a:pt x="403951" y="156269"/>
                </a:cubicBezTo>
                <a:cubicBezTo>
                  <a:pt x="425911" y="104940"/>
                  <a:pt x="406068" y="104146"/>
                  <a:pt x="407126" y="81656"/>
                </a:cubicBezTo>
                <a:cubicBezTo>
                  <a:pt x="408184" y="59166"/>
                  <a:pt x="418503" y="-7508"/>
                  <a:pt x="42617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DFB5A8B7-7485-4461-A5BB-F941F6C01D15}"/>
              </a:ext>
            </a:extLst>
          </p:cNvPr>
          <p:cNvSpPr/>
          <p:nvPr/>
        </p:nvSpPr>
        <p:spPr>
          <a:xfrm>
            <a:off x="8096930" y="1653098"/>
            <a:ext cx="536970" cy="781305"/>
          </a:xfrm>
          <a:custGeom>
            <a:avLst/>
            <a:gdLst>
              <a:gd name="connsiteX0" fmla="*/ 536953 w 536970"/>
              <a:gd name="connsiteY0" fmla="*/ 33885 h 781305"/>
              <a:gd name="connsiteX1" fmla="*/ 469220 w 536970"/>
              <a:gd name="connsiteY1" fmla="*/ 258252 h 781305"/>
              <a:gd name="connsiteX2" fmla="*/ 441703 w 536970"/>
              <a:gd name="connsiteY2" fmla="*/ 300585 h 781305"/>
              <a:gd name="connsiteX3" fmla="*/ 306237 w 536970"/>
              <a:gd name="connsiteY3" fmla="*/ 279419 h 781305"/>
              <a:gd name="connsiteX4" fmla="*/ 448053 w 536970"/>
              <a:gd name="connsiteY4" fmla="*/ 306935 h 781305"/>
              <a:gd name="connsiteX5" fmla="*/ 268137 w 536970"/>
              <a:gd name="connsiteY5" fmla="*/ 306935 h 781305"/>
              <a:gd name="connsiteX6" fmla="*/ 323170 w 536970"/>
              <a:gd name="connsiteY6" fmla="*/ 368319 h 781305"/>
              <a:gd name="connsiteX7" fmla="*/ 217337 w 536970"/>
              <a:gd name="connsiteY7" fmla="*/ 400069 h 781305"/>
              <a:gd name="connsiteX8" fmla="*/ 117853 w 536970"/>
              <a:gd name="connsiteY8" fmla="*/ 427585 h 781305"/>
              <a:gd name="connsiteX9" fmla="*/ 75520 w 536970"/>
              <a:gd name="connsiteY9" fmla="*/ 455102 h 781305"/>
              <a:gd name="connsiteX10" fmla="*/ 56470 w 536970"/>
              <a:gd name="connsiteY10" fmla="*/ 465685 h 781305"/>
              <a:gd name="connsiteX11" fmla="*/ 12020 w 536970"/>
              <a:gd name="connsiteY11" fmla="*/ 730269 h 781305"/>
              <a:gd name="connsiteX12" fmla="*/ 9903 w 536970"/>
              <a:gd name="connsiteY12" fmla="*/ 755669 h 781305"/>
              <a:gd name="connsiteX13" fmla="*/ 128437 w 536970"/>
              <a:gd name="connsiteY13" fmla="*/ 444519 h 781305"/>
              <a:gd name="connsiteX14" fmla="*/ 287187 w 536970"/>
              <a:gd name="connsiteY14" fmla="*/ 355619 h 781305"/>
              <a:gd name="connsiteX15" fmla="*/ 420537 w 536970"/>
              <a:gd name="connsiteY15" fmla="*/ 315402 h 781305"/>
              <a:gd name="connsiteX16" fmla="*/ 439587 w 536970"/>
              <a:gd name="connsiteY16" fmla="*/ 281535 h 781305"/>
              <a:gd name="connsiteX17" fmla="*/ 414187 w 536970"/>
              <a:gd name="connsiteY17" fmla="*/ 19 h 781305"/>
              <a:gd name="connsiteX18" fmla="*/ 441703 w 536970"/>
              <a:gd name="connsiteY18" fmla="*/ 296352 h 781305"/>
              <a:gd name="connsiteX19" fmla="*/ 475570 w 536970"/>
              <a:gd name="connsiteY19" fmla="*/ 127019 h 781305"/>
              <a:gd name="connsiteX20" fmla="*/ 536953 w 536970"/>
              <a:gd name="connsiteY20" fmla="*/ 33885 h 78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6970" h="781305">
                <a:moveTo>
                  <a:pt x="536953" y="33885"/>
                </a:moveTo>
                <a:cubicBezTo>
                  <a:pt x="535895" y="55757"/>
                  <a:pt x="485095" y="213802"/>
                  <a:pt x="469220" y="258252"/>
                </a:cubicBezTo>
                <a:cubicBezTo>
                  <a:pt x="453345" y="302702"/>
                  <a:pt x="468867" y="297057"/>
                  <a:pt x="441703" y="300585"/>
                </a:cubicBezTo>
                <a:cubicBezTo>
                  <a:pt x="414539" y="304113"/>
                  <a:pt x="305179" y="278361"/>
                  <a:pt x="306237" y="279419"/>
                </a:cubicBezTo>
                <a:cubicBezTo>
                  <a:pt x="307295" y="280477"/>
                  <a:pt x="454403" y="302349"/>
                  <a:pt x="448053" y="306935"/>
                </a:cubicBezTo>
                <a:cubicBezTo>
                  <a:pt x="441703" y="311521"/>
                  <a:pt x="288951" y="296704"/>
                  <a:pt x="268137" y="306935"/>
                </a:cubicBezTo>
                <a:cubicBezTo>
                  <a:pt x="247323" y="317166"/>
                  <a:pt x="331637" y="352797"/>
                  <a:pt x="323170" y="368319"/>
                </a:cubicBezTo>
                <a:cubicBezTo>
                  <a:pt x="314703" y="383841"/>
                  <a:pt x="251556" y="390191"/>
                  <a:pt x="217337" y="400069"/>
                </a:cubicBezTo>
                <a:cubicBezTo>
                  <a:pt x="183118" y="409947"/>
                  <a:pt x="141489" y="418413"/>
                  <a:pt x="117853" y="427585"/>
                </a:cubicBezTo>
                <a:cubicBezTo>
                  <a:pt x="94217" y="436757"/>
                  <a:pt x="85750" y="448752"/>
                  <a:pt x="75520" y="455102"/>
                </a:cubicBezTo>
                <a:cubicBezTo>
                  <a:pt x="65290" y="461452"/>
                  <a:pt x="67053" y="419824"/>
                  <a:pt x="56470" y="465685"/>
                </a:cubicBezTo>
                <a:cubicBezTo>
                  <a:pt x="45887" y="511546"/>
                  <a:pt x="19781" y="681938"/>
                  <a:pt x="12020" y="730269"/>
                </a:cubicBezTo>
                <a:cubicBezTo>
                  <a:pt x="4259" y="778600"/>
                  <a:pt x="-9500" y="803294"/>
                  <a:pt x="9903" y="755669"/>
                </a:cubicBezTo>
                <a:cubicBezTo>
                  <a:pt x="29306" y="708044"/>
                  <a:pt x="82223" y="511194"/>
                  <a:pt x="128437" y="444519"/>
                </a:cubicBezTo>
                <a:cubicBezTo>
                  <a:pt x="174651" y="377844"/>
                  <a:pt x="238504" y="377138"/>
                  <a:pt x="287187" y="355619"/>
                </a:cubicBezTo>
                <a:cubicBezTo>
                  <a:pt x="335870" y="334100"/>
                  <a:pt x="395137" y="327749"/>
                  <a:pt x="420537" y="315402"/>
                </a:cubicBezTo>
                <a:cubicBezTo>
                  <a:pt x="445937" y="303055"/>
                  <a:pt x="440645" y="334099"/>
                  <a:pt x="439587" y="281535"/>
                </a:cubicBezTo>
                <a:cubicBezTo>
                  <a:pt x="438529" y="228971"/>
                  <a:pt x="413834" y="-2450"/>
                  <a:pt x="414187" y="19"/>
                </a:cubicBezTo>
                <a:cubicBezTo>
                  <a:pt x="414540" y="2488"/>
                  <a:pt x="431473" y="275185"/>
                  <a:pt x="441703" y="296352"/>
                </a:cubicBezTo>
                <a:cubicBezTo>
                  <a:pt x="451933" y="317519"/>
                  <a:pt x="460401" y="167941"/>
                  <a:pt x="475570" y="127019"/>
                </a:cubicBezTo>
                <a:cubicBezTo>
                  <a:pt x="490739" y="86097"/>
                  <a:pt x="538011" y="12013"/>
                  <a:pt x="536953" y="3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EB91426-B7BD-4282-8D87-71CC8B7EC482}"/>
              </a:ext>
            </a:extLst>
          </p:cNvPr>
          <p:cNvSpPr/>
          <p:nvPr/>
        </p:nvSpPr>
        <p:spPr>
          <a:xfrm>
            <a:off x="7948023" y="1503909"/>
            <a:ext cx="288400" cy="509540"/>
          </a:xfrm>
          <a:custGeom>
            <a:avLst/>
            <a:gdLst>
              <a:gd name="connsiteX0" fmla="*/ 285810 w 288400"/>
              <a:gd name="connsiteY0" fmla="*/ 1041 h 509540"/>
              <a:gd name="connsiteX1" fmla="*/ 177860 w 288400"/>
              <a:gd name="connsiteY1" fmla="*/ 136508 h 509540"/>
              <a:gd name="connsiteX2" fmla="*/ 29694 w 288400"/>
              <a:gd name="connsiteY2" fmla="*/ 212708 h 509540"/>
              <a:gd name="connsiteX3" fmla="*/ 14877 w 288400"/>
              <a:gd name="connsiteY3" fmla="*/ 208474 h 509540"/>
              <a:gd name="connsiteX4" fmla="*/ 199027 w 288400"/>
              <a:gd name="connsiteY4" fmla="*/ 128041 h 509540"/>
              <a:gd name="connsiteX5" fmla="*/ 23344 w 288400"/>
              <a:gd name="connsiteY5" fmla="*/ 276208 h 509540"/>
              <a:gd name="connsiteX6" fmla="*/ 31810 w 288400"/>
              <a:gd name="connsiteY6" fmla="*/ 401091 h 509540"/>
              <a:gd name="connsiteX7" fmla="*/ 46627 w 288400"/>
              <a:gd name="connsiteY7" fmla="*/ 449774 h 509540"/>
              <a:gd name="connsiteX8" fmla="*/ 254060 w 288400"/>
              <a:gd name="connsiteY8" fmla="*/ 509041 h 509540"/>
              <a:gd name="connsiteX9" fmla="*/ 52977 w 288400"/>
              <a:gd name="connsiteY9" fmla="*/ 475174 h 509540"/>
              <a:gd name="connsiteX10" fmla="*/ 19110 w 288400"/>
              <a:gd name="connsiteY10" fmla="*/ 422258 h 509540"/>
              <a:gd name="connsiteX11" fmla="*/ 61444 w 288400"/>
              <a:gd name="connsiteY11" fmla="*/ 288908 h 509540"/>
              <a:gd name="connsiteX12" fmla="*/ 67794 w 288400"/>
              <a:gd name="connsiteY12" fmla="*/ 214824 h 509540"/>
              <a:gd name="connsiteX13" fmla="*/ 285810 w 288400"/>
              <a:gd name="connsiteY13" fmla="*/ 1041 h 5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400" h="509540">
                <a:moveTo>
                  <a:pt x="285810" y="1041"/>
                </a:moveTo>
                <a:cubicBezTo>
                  <a:pt x="304154" y="-12012"/>
                  <a:pt x="220546" y="101230"/>
                  <a:pt x="177860" y="136508"/>
                </a:cubicBezTo>
                <a:cubicBezTo>
                  <a:pt x="135174" y="171786"/>
                  <a:pt x="56858" y="200714"/>
                  <a:pt x="29694" y="212708"/>
                </a:cubicBezTo>
                <a:cubicBezTo>
                  <a:pt x="2530" y="224702"/>
                  <a:pt x="-13345" y="222585"/>
                  <a:pt x="14877" y="208474"/>
                </a:cubicBezTo>
                <a:cubicBezTo>
                  <a:pt x="43099" y="194363"/>
                  <a:pt x="197616" y="116752"/>
                  <a:pt x="199027" y="128041"/>
                </a:cubicBezTo>
                <a:cubicBezTo>
                  <a:pt x="200438" y="139330"/>
                  <a:pt x="51213" y="230700"/>
                  <a:pt x="23344" y="276208"/>
                </a:cubicBezTo>
                <a:cubicBezTo>
                  <a:pt x="-4525" y="321716"/>
                  <a:pt x="27930" y="372163"/>
                  <a:pt x="31810" y="401091"/>
                </a:cubicBezTo>
                <a:cubicBezTo>
                  <a:pt x="35690" y="430019"/>
                  <a:pt x="9585" y="431782"/>
                  <a:pt x="46627" y="449774"/>
                </a:cubicBezTo>
                <a:cubicBezTo>
                  <a:pt x="83669" y="467766"/>
                  <a:pt x="253002" y="504808"/>
                  <a:pt x="254060" y="509041"/>
                </a:cubicBezTo>
                <a:cubicBezTo>
                  <a:pt x="255118" y="513274"/>
                  <a:pt x="92135" y="489638"/>
                  <a:pt x="52977" y="475174"/>
                </a:cubicBezTo>
                <a:cubicBezTo>
                  <a:pt x="13819" y="460710"/>
                  <a:pt x="17699" y="453302"/>
                  <a:pt x="19110" y="422258"/>
                </a:cubicBezTo>
                <a:cubicBezTo>
                  <a:pt x="20521" y="391214"/>
                  <a:pt x="53330" y="323480"/>
                  <a:pt x="61444" y="288908"/>
                </a:cubicBezTo>
                <a:cubicBezTo>
                  <a:pt x="69558" y="254336"/>
                  <a:pt x="32164" y="257510"/>
                  <a:pt x="67794" y="214824"/>
                </a:cubicBezTo>
                <a:cubicBezTo>
                  <a:pt x="103424" y="172138"/>
                  <a:pt x="267466" y="14094"/>
                  <a:pt x="285810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0DA80327-7766-4624-AC9C-01DDEFF86901}"/>
              </a:ext>
            </a:extLst>
          </p:cNvPr>
          <p:cNvSpPr/>
          <p:nvPr/>
        </p:nvSpPr>
        <p:spPr>
          <a:xfrm>
            <a:off x="7847262" y="1625124"/>
            <a:ext cx="242832" cy="285292"/>
          </a:xfrm>
          <a:custGeom>
            <a:avLst/>
            <a:gdLst>
              <a:gd name="connsiteX0" fmla="*/ 153738 w 242832"/>
              <a:gd name="connsiteY0" fmla="*/ 476 h 285292"/>
              <a:gd name="connsiteX1" fmla="*/ 145271 w 242832"/>
              <a:gd name="connsiteY1" fmla="*/ 55509 h 285292"/>
              <a:gd name="connsiteX2" fmla="*/ 88121 w 242832"/>
              <a:gd name="connsiteY2" fmla="*/ 182509 h 285292"/>
              <a:gd name="connsiteX3" fmla="*/ 5571 w 242832"/>
              <a:gd name="connsiteY3" fmla="*/ 275643 h 285292"/>
              <a:gd name="connsiteX4" fmla="*/ 26738 w 242832"/>
              <a:gd name="connsiteY4" fmla="*/ 260826 h 285292"/>
              <a:gd name="connsiteX5" fmla="*/ 181255 w 242832"/>
              <a:gd name="connsiteY5" fmla="*/ 85143 h 285292"/>
              <a:gd name="connsiteX6" fmla="*/ 242638 w 242832"/>
              <a:gd name="connsiteY6" fmla="*/ 23759 h 285292"/>
              <a:gd name="connsiteX7" fmla="*/ 164321 w 242832"/>
              <a:gd name="connsiteY7" fmla="*/ 83026 h 285292"/>
              <a:gd name="connsiteX8" fmla="*/ 153738 w 242832"/>
              <a:gd name="connsiteY8" fmla="*/ 476 h 28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2" h="285292">
                <a:moveTo>
                  <a:pt x="153738" y="476"/>
                </a:moveTo>
                <a:cubicBezTo>
                  <a:pt x="150563" y="-4110"/>
                  <a:pt x="156207" y="25170"/>
                  <a:pt x="145271" y="55509"/>
                </a:cubicBezTo>
                <a:cubicBezTo>
                  <a:pt x="134335" y="85848"/>
                  <a:pt x="111404" y="145820"/>
                  <a:pt x="88121" y="182509"/>
                </a:cubicBezTo>
                <a:cubicBezTo>
                  <a:pt x="64838" y="219198"/>
                  <a:pt x="15801" y="262590"/>
                  <a:pt x="5571" y="275643"/>
                </a:cubicBezTo>
                <a:cubicBezTo>
                  <a:pt x="-4659" y="288696"/>
                  <a:pt x="-2543" y="292576"/>
                  <a:pt x="26738" y="260826"/>
                </a:cubicBezTo>
                <a:cubicBezTo>
                  <a:pt x="56019" y="229076"/>
                  <a:pt x="145272" y="124654"/>
                  <a:pt x="181255" y="85143"/>
                </a:cubicBezTo>
                <a:cubicBezTo>
                  <a:pt x="217238" y="45632"/>
                  <a:pt x="245460" y="24112"/>
                  <a:pt x="242638" y="23759"/>
                </a:cubicBezTo>
                <a:cubicBezTo>
                  <a:pt x="239816" y="23406"/>
                  <a:pt x="177021" y="81615"/>
                  <a:pt x="164321" y="83026"/>
                </a:cubicBezTo>
                <a:cubicBezTo>
                  <a:pt x="151621" y="84437"/>
                  <a:pt x="156913" y="5062"/>
                  <a:pt x="153738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06F909B4-EEC0-4CAA-9E08-C85656C43048}"/>
              </a:ext>
            </a:extLst>
          </p:cNvPr>
          <p:cNvSpPr/>
          <p:nvPr/>
        </p:nvSpPr>
        <p:spPr>
          <a:xfrm>
            <a:off x="8059892" y="1684025"/>
            <a:ext cx="222141" cy="309566"/>
          </a:xfrm>
          <a:custGeom>
            <a:avLst/>
            <a:gdLst>
              <a:gd name="connsiteX0" fmla="*/ 13075 w 222141"/>
              <a:gd name="connsiteY0" fmla="*/ 842 h 309566"/>
              <a:gd name="connsiteX1" fmla="*/ 2491 w 222141"/>
              <a:gd name="connsiteY1" fmla="*/ 182875 h 309566"/>
              <a:gd name="connsiteX2" fmla="*/ 68108 w 222141"/>
              <a:gd name="connsiteY2" fmla="*/ 218858 h 309566"/>
              <a:gd name="connsiteX3" fmla="*/ 220508 w 222141"/>
              <a:gd name="connsiteY3" fmla="*/ 307758 h 309566"/>
              <a:gd name="connsiteX4" fmla="*/ 140075 w 222141"/>
              <a:gd name="connsiteY4" fmla="*/ 276008 h 309566"/>
              <a:gd name="connsiteX5" fmla="*/ 6725 w 222141"/>
              <a:gd name="connsiteY5" fmla="*/ 244258 h 309566"/>
              <a:gd name="connsiteX6" fmla="*/ 30008 w 222141"/>
              <a:gd name="connsiteY6" fmla="*/ 216742 h 309566"/>
              <a:gd name="connsiteX7" fmla="*/ 27891 w 222141"/>
              <a:gd name="connsiteY7" fmla="*/ 140542 h 309566"/>
              <a:gd name="connsiteX8" fmla="*/ 23658 w 222141"/>
              <a:gd name="connsiteY8" fmla="*/ 121492 h 309566"/>
              <a:gd name="connsiteX9" fmla="*/ 6725 w 222141"/>
              <a:gd name="connsiteY9" fmla="*/ 115142 h 309566"/>
              <a:gd name="connsiteX10" fmla="*/ 13075 w 222141"/>
              <a:gd name="connsiteY10" fmla="*/ 842 h 3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141" h="309566">
                <a:moveTo>
                  <a:pt x="13075" y="842"/>
                </a:moveTo>
                <a:cubicBezTo>
                  <a:pt x="12369" y="12131"/>
                  <a:pt x="-6681" y="146539"/>
                  <a:pt x="2491" y="182875"/>
                </a:cubicBezTo>
                <a:cubicBezTo>
                  <a:pt x="11663" y="219211"/>
                  <a:pt x="31772" y="198044"/>
                  <a:pt x="68108" y="218858"/>
                </a:cubicBezTo>
                <a:cubicBezTo>
                  <a:pt x="104444" y="239672"/>
                  <a:pt x="208514" y="298233"/>
                  <a:pt x="220508" y="307758"/>
                </a:cubicBezTo>
                <a:cubicBezTo>
                  <a:pt x="232502" y="317283"/>
                  <a:pt x="175706" y="286591"/>
                  <a:pt x="140075" y="276008"/>
                </a:cubicBezTo>
                <a:cubicBezTo>
                  <a:pt x="104445" y="265425"/>
                  <a:pt x="25070" y="254136"/>
                  <a:pt x="6725" y="244258"/>
                </a:cubicBezTo>
                <a:cubicBezTo>
                  <a:pt x="-11620" y="234380"/>
                  <a:pt x="26480" y="234028"/>
                  <a:pt x="30008" y="216742"/>
                </a:cubicBezTo>
                <a:cubicBezTo>
                  <a:pt x="33536" y="199456"/>
                  <a:pt x="28949" y="156417"/>
                  <a:pt x="27891" y="140542"/>
                </a:cubicBezTo>
                <a:cubicBezTo>
                  <a:pt x="26833" y="124667"/>
                  <a:pt x="27186" y="125725"/>
                  <a:pt x="23658" y="121492"/>
                </a:cubicBezTo>
                <a:cubicBezTo>
                  <a:pt x="20130" y="117259"/>
                  <a:pt x="8136" y="135250"/>
                  <a:pt x="6725" y="115142"/>
                </a:cubicBezTo>
                <a:cubicBezTo>
                  <a:pt x="5314" y="95034"/>
                  <a:pt x="13781" y="-10447"/>
                  <a:pt x="13075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5DDDA228-B9CB-4692-881F-365C0917613F}"/>
              </a:ext>
            </a:extLst>
          </p:cNvPr>
          <p:cNvSpPr/>
          <p:nvPr/>
        </p:nvSpPr>
        <p:spPr>
          <a:xfrm>
            <a:off x="8217793" y="1371589"/>
            <a:ext cx="754761" cy="549835"/>
          </a:xfrm>
          <a:custGeom>
            <a:avLst/>
            <a:gdLst>
              <a:gd name="connsiteX0" fmla="*/ 64724 w 754761"/>
              <a:gd name="connsiteY0" fmla="*/ 11 h 549835"/>
              <a:gd name="connsiteX1" fmla="*/ 22390 w 754761"/>
              <a:gd name="connsiteY1" fmla="*/ 156644 h 549835"/>
              <a:gd name="connsiteX2" fmla="*/ 3340 w 754761"/>
              <a:gd name="connsiteY2" fmla="*/ 184161 h 549835"/>
              <a:gd name="connsiteX3" fmla="*/ 90124 w 754761"/>
              <a:gd name="connsiteY3" fmla="*/ 302694 h 549835"/>
              <a:gd name="connsiteX4" fmla="*/ 248874 w 754761"/>
              <a:gd name="connsiteY4" fmla="*/ 546111 h 549835"/>
              <a:gd name="connsiteX5" fmla="*/ 210774 w 754761"/>
              <a:gd name="connsiteY5" fmla="*/ 446628 h 549835"/>
              <a:gd name="connsiteX6" fmla="*/ 185374 w 754761"/>
              <a:gd name="connsiteY6" fmla="*/ 397944 h 549835"/>
              <a:gd name="connsiteX7" fmla="*/ 28740 w 754761"/>
              <a:gd name="connsiteY7" fmla="*/ 186278 h 549835"/>
              <a:gd name="connsiteX8" fmla="*/ 77424 w 754761"/>
              <a:gd name="connsiteY8" fmla="*/ 203211 h 549835"/>
              <a:gd name="connsiteX9" fmla="*/ 181140 w 754761"/>
              <a:gd name="connsiteY9" fmla="*/ 300578 h 549835"/>
              <a:gd name="connsiteX10" fmla="*/ 409740 w 754761"/>
              <a:gd name="connsiteY10" fmla="*/ 364078 h 549835"/>
              <a:gd name="connsiteX11" fmla="*/ 238290 w 754761"/>
              <a:gd name="connsiteY11" fmla="*/ 304811 h 549835"/>
              <a:gd name="connsiteX12" fmla="*/ 85890 w 754761"/>
              <a:gd name="connsiteY12" fmla="*/ 188394 h 549835"/>
              <a:gd name="connsiteX13" fmla="*/ 208657 w 754761"/>
              <a:gd name="connsiteY13" fmla="*/ 247661 h 549835"/>
              <a:gd name="connsiteX14" fmla="*/ 481707 w 754761"/>
              <a:gd name="connsiteY14" fmla="*/ 336561 h 549835"/>
              <a:gd name="connsiteX15" fmla="*/ 754757 w 754761"/>
              <a:gd name="connsiteY15" fmla="*/ 258244 h 549835"/>
              <a:gd name="connsiteX16" fmla="*/ 475357 w 754761"/>
              <a:gd name="connsiteY16" fmla="*/ 309044 h 549835"/>
              <a:gd name="connsiteX17" fmla="*/ 335657 w 754761"/>
              <a:gd name="connsiteY17" fmla="*/ 311161 h 549835"/>
              <a:gd name="connsiteX18" fmla="*/ 204424 w 754761"/>
              <a:gd name="connsiteY18" fmla="*/ 232844 h 549835"/>
              <a:gd name="connsiteX19" fmla="*/ 98590 w 754761"/>
              <a:gd name="connsiteY19" fmla="*/ 101611 h 549835"/>
              <a:gd name="connsiteX20" fmla="*/ 107057 w 754761"/>
              <a:gd name="connsiteY20" fmla="*/ 184161 h 549835"/>
              <a:gd name="connsiteX21" fmla="*/ 52024 w 754761"/>
              <a:gd name="connsiteY21" fmla="*/ 165111 h 549835"/>
              <a:gd name="connsiteX22" fmla="*/ 64724 w 754761"/>
              <a:gd name="connsiteY22" fmla="*/ 11 h 54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761" h="549835">
                <a:moveTo>
                  <a:pt x="64724" y="11"/>
                </a:moveTo>
                <a:cubicBezTo>
                  <a:pt x="59785" y="-1400"/>
                  <a:pt x="32621" y="125952"/>
                  <a:pt x="22390" y="156644"/>
                </a:cubicBezTo>
                <a:cubicBezTo>
                  <a:pt x="12159" y="187336"/>
                  <a:pt x="-7949" y="159819"/>
                  <a:pt x="3340" y="184161"/>
                </a:cubicBezTo>
                <a:cubicBezTo>
                  <a:pt x="14629" y="208503"/>
                  <a:pt x="49202" y="242369"/>
                  <a:pt x="90124" y="302694"/>
                </a:cubicBezTo>
                <a:cubicBezTo>
                  <a:pt x="131046" y="363019"/>
                  <a:pt x="228766" y="522122"/>
                  <a:pt x="248874" y="546111"/>
                </a:cubicBezTo>
                <a:cubicBezTo>
                  <a:pt x="268982" y="570100"/>
                  <a:pt x="221357" y="471322"/>
                  <a:pt x="210774" y="446628"/>
                </a:cubicBezTo>
                <a:cubicBezTo>
                  <a:pt x="200191" y="421934"/>
                  <a:pt x="215713" y="441336"/>
                  <a:pt x="185374" y="397944"/>
                </a:cubicBezTo>
                <a:cubicBezTo>
                  <a:pt x="155035" y="354552"/>
                  <a:pt x="46732" y="218733"/>
                  <a:pt x="28740" y="186278"/>
                </a:cubicBezTo>
                <a:cubicBezTo>
                  <a:pt x="10748" y="153823"/>
                  <a:pt x="52024" y="184161"/>
                  <a:pt x="77424" y="203211"/>
                </a:cubicBezTo>
                <a:cubicBezTo>
                  <a:pt x="102824" y="222261"/>
                  <a:pt x="125754" y="273767"/>
                  <a:pt x="181140" y="300578"/>
                </a:cubicBezTo>
                <a:cubicBezTo>
                  <a:pt x="236526" y="327389"/>
                  <a:pt x="400215" y="363373"/>
                  <a:pt x="409740" y="364078"/>
                </a:cubicBezTo>
                <a:cubicBezTo>
                  <a:pt x="419265" y="364783"/>
                  <a:pt x="292265" y="334092"/>
                  <a:pt x="238290" y="304811"/>
                </a:cubicBezTo>
                <a:cubicBezTo>
                  <a:pt x="184315" y="275530"/>
                  <a:pt x="90829" y="197919"/>
                  <a:pt x="85890" y="188394"/>
                </a:cubicBezTo>
                <a:cubicBezTo>
                  <a:pt x="80951" y="178869"/>
                  <a:pt x="142687" y="222966"/>
                  <a:pt x="208657" y="247661"/>
                </a:cubicBezTo>
                <a:cubicBezTo>
                  <a:pt x="274627" y="272356"/>
                  <a:pt x="390690" y="334797"/>
                  <a:pt x="481707" y="336561"/>
                </a:cubicBezTo>
                <a:cubicBezTo>
                  <a:pt x="572724" y="338325"/>
                  <a:pt x="755815" y="262830"/>
                  <a:pt x="754757" y="258244"/>
                </a:cubicBezTo>
                <a:cubicBezTo>
                  <a:pt x="753699" y="253658"/>
                  <a:pt x="545207" y="300225"/>
                  <a:pt x="475357" y="309044"/>
                </a:cubicBezTo>
                <a:cubicBezTo>
                  <a:pt x="405507" y="317864"/>
                  <a:pt x="380812" y="323861"/>
                  <a:pt x="335657" y="311161"/>
                </a:cubicBezTo>
                <a:cubicBezTo>
                  <a:pt x="290502" y="298461"/>
                  <a:pt x="243935" y="267769"/>
                  <a:pt x="204424" y="232844"/>
                </a:cubicBezTo>
                <a:cubicBezTo>
                  <a:pt x="164913" y="197919"/>
                  <a:pt x="114818" y="109725"/>
                  <a:pt x="98590" y="101611"/>
                </a:cubicBezTo>
                <a:cubicBezTo>
                  <a:pt x="82362" y="93497"/>
                  <a:pt x="114818" y="173578"/>
                  <a:pt x="107057" y="184161"/>
                </a:cubicBezTo>
                <a:cubicBezTo>
                  <a:pt x="99296" y="194744"/>
                  <a:pt x="59079" y="187689"/>
                  <a:pt x="52024" y="165111"/>
                </a:cubicBezTo>
                <a:cubicBezTo>
                  <a:pt x="44968" y="142533"/>
                  <a:pt x="69663" y="1422"/>
                  <a:pt x="6472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C1ACE699-55CA-41FC-9B98-F55CC89034F8}"/>
              </a:ext>
            </a:extLst>
          </p:cNvPr>
          <p:cNvSpPr/>
          <p:nvPr/>
        </p:nvSpPr>
        <p:spPr>
          <a:xfrm>
            <a:off x="8360277" y="770065"/>
            <a:ext cx="263093" cy="346815"/>
          </a:xfrm>
          <a:custGeom>
            <a:avLst/>
            <a:gdLst>
              <a:gd name="connsiteX0" fmla="*/ 263023 w 263093"/>
              <a:gd name="connsiteY0" fmla="*/ 3048 h 346815"/>
              <a:gd name="connsiteX1" fmla="*/ 153486 w 263093"/>
              <a:gd name="connsiteY1" fmla="*/ 4635 h 346815"/>
              <a:gd name="connsiteX2" fmla="*/ 148723 w 263093"/>
              <a:gd name="connsiteY2" fmla="*/ 55435 h 346815"/>
              <a:gd name="connsiteX3" fmla="*/ 155073 w 263093"/>
              <a:gd name="connsiteY3" fmla="*/ 18923 h 346815"/>
              <a:gd name="connsiteX4" fmla="*/ 74111 w 263093"/>
              <a:gd name="connsiteY4" fmla="*/ 87185 h 346815"/>
              <a:gd name="connsiteX5" fmla="*/ 55061 w 263093"/>
              <a:gd name="connsiteY5" fmla="*/ 112585 h 346815"/>
              <a:gd name="connsiteX6" fmla="*/ 23311 w 263093"/>
              <a:gd name="connsiteY6" fmla="*/ 199898 h 346815"/>
              <a:gd name="connsiteX7" fmla="*/ 1086 w 263093"/>
              <a:gd name="connsiteY7" fmla="*/ 345948 h 346815"/>
              <a:gd name="connsiteX8" fmla="*/ 58236 w 263093"/>
              <a:gd name="connsiteY8" fmla="*/ 126873 h 346815"/>
              <a:gd name="connsiteX9" fmla="*/ 82048 w 263093"/>
              <a:gd name="connsiteY9" fmla="*/ 114173 h 346815"/>
              <a:gd name="connsiteX10" fmla="*/ 161423 w 263093"/>
              <a:gd name="connsiteY10" fmla="*/ 28448 h 346815"/>
              <a:gd name="connsiteX11" fmla="*/ 169361 w 263093"/>
              <a:gd name="connsiteY11" fmla="*/ 10985 h 346815"/>
              <a:gd name="connsiteX12" fmla="*/ 263023 w 263093"/>
              <a:gd name="connsiteY12" fmla="*/ 3048 h 34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093" h="346815">
                <a:moveTo>
                  <a:pt x="263023" y="3048"/>
                </a:moveTo>
                <a:cubicBezTo>
                  <a:pt x="260377" y="1990"/>
                  <a:pt x="172536" y="-4096"/>
                  <a:pt x="153486" y="4635"/>
                </a:cubicBezTo>
                <a:cubicBezTo>
                  <a:pt x="134436" y="13366"/>
                  <a:pt x="148459" y="53054"/>
                  <a:pt x="148723" y="55435"/>
                </a:cubicBezTo>
                <a:cubicBezTo>
                  <a:pt x="148987" y="57816"/>
                  <a:pt x="167508" y="13631"/>
                  <a:pt x="155073" y="18923"/>
                </a:cubicBezTo>
                <a:cubicBezTo>
                  <a:pt x="142638" y="24215"/>
                  <a:pt x="90780" y="71575"/>
                  <a:pt x="74111" y="87185"/>
                </a:cubicBezTo>
                <a:cubicBezTo>
                  <a:pt x="57442" y="102795"/>
                  <a:pt x="63528" y="93800"/>
                  <a:pt x="55061" y="112585"/>
                </a:cubicBezTo>
                <a:cubicBezTo>
                  <a:pt x="46594" y="131370"/>
                  <a:pt x="32307" y="161004"/>
                  <a:pt x="23311" y="199898"/>
                </a:cubicBezTo>
                <a:cubicBezTo>
                  <a:pt x="14315" y="238792"/>
                  <a:pt x="-4735" y="358119"/>
                  <a:pt x="1086" y="345948"/>
                </a:cubicBezTo>
                <a:cubicBezTo>
                  <a:pt x="6907" y="333777"/>
                  <a:pt x="44742" y="165502"/>
                  <a:pt x="58236" y="126873"/>
                </a:cubicBezTo>
                <a:cubicBezTo>
                  <a:pt x="71730" y="88244"/>
                  <a:pt x="64850" y="130577"/>
                  <a:pt x="82048" y="114173"/>
                </a:cubicBezTo>
                <a:cubicBezTo>
                  <a:pt x="99246" y="97769"/>
                  <a:pt x="146871" y="45646"/>
                  <a:pt x="161423" y="28448"/>
                </a:cubicBezTo>
                <a:cubicBezTo>
                  <a:pt x="175975" y="11250"/>
                  <a:pt x="145813" y="15483"/>
                  <a:pt x="169361" y="10985"/>
                </a:cubicBezTo>
                <a:cubicBezTo>
                  <a:pt x="192909" y="6487"/>
                  <a:pt x="265669" y="4106"/>
                  <a:pt x="263023" y="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3F11896A-F02A-4E9D-A5BB-6D20E6E70596}"/>
              </a:ext>
            </a:extLst>
          </p:cNvPr>
          <p:cNvSpPr/>
          <p:nvPr/>
        </p:nvSpPr>
        <p:spPr>
          <a:xfrm>
            <a:off x="8603703" y="770895"/>
            <a:ext cx="340625" cy="400700"/>
          </a:xfrm>
          <a:custGeom>
            <a:avLst/>
            <a:gdLst>
              <a:gd name="connsiteX0" fmla="*/ 8485 w 340625"/>
              <a:gd name="connsiteY0" fmla="*/ 3805 h 400700"/>
              <a:gd name="connsiteX1" fmla="*/ 235497 w 340625"/>
              <a:gd name="connsiteY1" fmla="*/ 229230 h 400700"/>
              <a:gd name="connsiteX2" fmla="*/ 176760 w 340625"/>
              <a:gd name="connsiteY2" fmla="*/ 165730 h 400700"/>
              <a:gd name="connsiteX3" fmla="*/ 259310 w 340625"/>
              <a:gd name="connsiteY3" fmla="*/ 276855 h 400700"/>
              <a:gd name="connsiteX4" fmla="*/ 305347 w 340625"/>
              <a:gd name="connsiteY4" fmla="*/ 300668 h 400700"/>
              <a:gd name="connsiteX5" fmla="*/ 311697 w 340625"/>
              <a:gd name="connsiteY5" fmla="*/ 326068 h 400700"/>
              <a:gd name="connsiteX6" fmla="*/ 340272 w 340625"/>
              <a:gd name="connsiteY6" fmla="*/ 400680 h 400700"/>
              <a:gd name="connsiteX7" fmla="*/ 289472 w 340625"/>
              <a:gd name="connsiteY7" fmla="*/ 332418 h 400700"/>
              <a:gd name="connsiteX8" fmla="*/ 197397 w 340625"/>
              <a:gd name="connsiteY8" fmla="*/ 226055 h 400700"/>
              <a:gd name="connsiteX9" fmla="*/ 168822 w 340625"/>
              <a:gd name="connsiteY9" fmla="*/ 218118 h 400700"/>
              <a:gd name="connsiteX10" fmla="*/ 59285 w 340625"/>
              <a:gd name="connsiteY10" fmla="*/ 95880 h 400700"/>
              <a:gd name="connsiteX11" fmla="*/ 8485 w 340625"/>
              <a:gd name="connsiteY11" fmla="*/ 3805 h 4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625" h="400700">
                <a:moveTo>
                  <a:pt x="8485" y="3805"/>
                </a:moveTo>
                <a:cubicBezTo>
                  <a:pt x="37854" y="26030"/>
                  <a:pt x="207451" y="202243"/>
                  <a:pt x="235497" y="229230"/>
                </a:cubicBezTo>
                <a:cubicBezTo>
                  <a:pt x="263543" y="256217"/>
                  <a:pt x="172791" y="157793"/>
                  <a:pt x="176760" y="165730"/>
                </a:cubicBezTo>
                <a:cubicBezTo>
                  <a:pt x="180729" y="173668"/>
                  <a:pt x="237879" y="254365"/>
                  <a:pt x="259310" y="276855"/>
                </a:cubicBezTo>
                <a:cubicBezTo>
                  <a:pt x="280741" y="299345"/>
                  <a:pt x="296616" y="292466"/>
                  <a:pt x="305347" y="300668"/>
                </a:cubicBezTo>
                <a:cubicBezTo>
                  <a:pt x="314078" y="308870"/>
                  <a:pt x="305876" y="309399"/>
                  <a:pt x="311697" y="326068"/>
                </a:cubicBezTo>
                <a:cubicBezTo>
                  <a:pt x="317518" y="342737"/>
                  <a:pt x="343976" y="399622"/>
                  <a:pt x="340272" y="400680"/>
                </a:cubicBezTo>
                <a:cubicBezTo>
                  <a:pt x="336568" y="401738"/>
                  <a:pt x="313284" y="361522"/>
                  <a:pt x="289472" y="332418"/>
                </a:cubicBezTo>
                <a:cubicBezTo>
                  <a:pt x="265660" y="303314"/>
                  <a:pt x="217505" y="245105"/>
                  <a:pt x="197397" y="226055"/>
                </a:cubicBezTo>
                <a:cubicBezTo>
                  <a:pt x="177289" y="207005"/>
                  <a:pt x="191840" y="239814"/>
                  <a:pt x="168822" y="218118"/>
                </a:cubicBezTo>
                <a:cubicBezTo>
                  <a:pt x="145804" y="196422"/>
                  <a:pt x="85214" y="129217"/>
                  <a:pt x="59285" y="95880"/>
                </a:cubicBezTo>
                <a:cubicBezTo>
                  <a:pt x="33356" y="62543"/>
                  <a:pt x="-20884" y="-18420"/>
                  <a:pt x="8485" y="3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4171A2AC-3362-4A81-A928-236DCEA80EB0}"/>
              </a:ext>
            </a:extLst>
          </p:cNvPr>
          <p:cNvSpPr/>
          <p:nvPr/>
        </p:nvSpPr>
        <p:spPr>
          <a:xfrm>
            <a:off x="8543542" y="785079"/>
            <a:ext cx="405303" cy="372350"/>
          </a:xfrm>
          <a:custGeom>
            <a:avLst/>
            <a:gdLst>
              <a:gd name="connsiteX0" fmla="*/ 383 w 405303"/>
              <a:gd name="connsiteY0" fmla="*/ 734 h 372350"/>
              <a:gd name="connsiteX1" fmla="*/ 78171 w 405303"/>
              <a:gd name="connsiteY1" fmla="*/ 89634 h 372350"/>
              <a:gd name="connsiteX2" fmla="*/ 113096 w 405303"/>
              <a:gd name="connsiteY2" fmla="*/ 108684 h 372350"/>
              <a:gd name="connsiteX3" fmla="*/ 244858 w 405303"/>
              <a:gd name="connsiteY3" fmla="*/ 207109 h 372350"/>
              <a:gd name="connsiteX4" fmla="*/ 225808 w 405303"/>
              <a:gd name="connsiteY4" fmla="*/ 199171 h 372350"/>
              <a:gd name="connsiteX5" fmla="*/ 298833 w 405303"/>
              <a:gd name="connsiteY5" fmla="*/ 286484 h 372350"/>
              <a:gd name="connsiteX6" fmla="*/ 405196 w 405303"/>
              <a:gd name="connsiteY6" fmla="*/ 372209 h 372350"/>
              <a:gd name="connsiteX7" fmla="*/ 313121 w 405303"/>
              <a:gd name="connsiteY7" fmla="*/ 265846 h 372350"/>
              <a:gd name="connsiteX8" fmla="*/ 62296 w 405303"/>
              <a:gd name="connsiteY8" fmla="*/ 59471 h 372350"/>
              <a:gd name="connsiteX9" fmla="*/ 383 w 405303"/>
              <a:gd name="connsiteY9" fmla="*/ 73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303" h="372350">
                <a:moveTo>
                  <a:pt x="383" y="734"/>
                </a:moveTo>
                <a:cubicBezTo>
                  <a:pt x="3029" y="5761"/>
                  <a:pt x="59386" y="71642"/>
                  <a:pt x="78171" y="89634"/>
                </a:cubicBezTo>
                <a:cubicBezTo>
                  <a:pt x="96956" y="107626"/>
                  <a:pt x="85315" y="89105"/>
                  <a:pt x="113096" y="108684"/>
                </a:cubicBezTo>
                <a:cubicBezTo>
                  <a:pt x="140877" y="128263"/>
                  <a:pt x="226073" y="192028"/>
                  <a:pt x="244858" y="207109"/>
                </a:cubicBezTo>
                <a:cubicBezTo>
                  <a:pt x="263643" y="222190"/>
                  <a:pt x="216812" y="185942"/>
                  <a:pt x="225808" y="199171"/>
                </a:cubicBezTo>
                <a:cubicBezTo>
                  <a:pt x="234804" y="212400"/>
                  <a:pt x="268935" y="257644"/>
                  <a:pt x="298833" y="286484"/>
                </a:cubicBezTo>
                <a:cubicBezTo>
                  <a:pt x="328731" y="315324"/>
                  <a:pt x="402815" y="375649"/>
                  <a:pt x="405196" y="372209"/>
                </a:cubicBezTo>
                <a:cubicBezTo>
                  <a:pt x="407577" y="368769"/>
                  <a:pt x="370271" y="317969"/>
                  <a:pt x="313121" y="265846"/>
                </a:cubicBezTo>
                <a:cubicBezTo>
                  <a:pt x="255971" y="213723"/>
                  <a:pt x="116800" y="102334"/>
                  <a:pt x="62296" y="59471"/>
                </a:cubicBezTo>
                <a:cubicBezTo>
                  <a:pt x="7792" y="16609"/>
                  <a:pt x="-2263" y="-4293"/>
                  <a:pt x="383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507CEF89-3551-4210-9DCC-CF7D6C805C5A}"/>
              </a:ext>
            </a:extLst>
          </p:cNvPr>
          <p:cNvSpPr/>
          <p:nvPr/>
        </p:nvSpPr>
        <p:spPr>
          <a:xfrm>
            <a:off x="8354937" y="788988"/>
            <a:ext cx="214270" cy="329460"/>
          </a:xfrm>
          <a:custGeom>
            <a:avLst/>
            <a:gdLst>
              <a:gd name="connsiteX0" fmla="*/ 198513 w 214270"/>
              <a:gd name="connsiteY0" fmla="*/ 0 h 329460"/>
              <a:gd name="connsiteX1" fmla="*/ 209626 w 214270"/>
              <a:gd name="connsiteY1" fmla="*/ 93662 h 329460"/>
              <a:gd name="connsiteX2" fmla="*/ 112788 w 214270"/>
              <a:gd name="connsiteY2" fmla="*/ 147637 h 329460"/>
              <a:gd name="connsiteX3" fmla="*/ 90563 w 214270"/>
              <a:gd name="connsiteY3" fmla="*/ 176212 h 329460"/>
              <a:gd name="connsiteX4" fmla="*/ 71513 w 214270"/>
              <a:gd name="connsiteY4" fmla="*/ 296862 h 329460"/>
              <a:gd name="connsiteX5" fmla="*/ 76 w 214270"/>
              <a:gd name="connsiteY5" fmla="*/ 325437 h 329460"/>
              <a:gd name="connsiteX6" fmla="*/ 58813 w 214270"/>
              <a:gd name="connsiteY6" fmla="*/ 309562 h 329460"/>
              <a:gd name="connsiteX7" fmla="*/ 109613 w 214270"/>
              <a:gd name="connsiteY7" fmla="*/ 147637 h 329460"/>
              <a:gd name="connsiteX8" fmla="*/ 195338 w 214270"/>
              <a:gd name="connsiteY8" fmla="*/ 93662 h 329460"/>
              <a:gd name="connsiteX9" fmla="*/ 198513 w 214270"/>
              <a:gd name="connsiteY9" fmla="*/ 0 h 32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0" h="329460">
                <a:moveTo>
                  <a:pt x="198513" y="0"/>
                </a:moveTo>
                <a:cubicBezTo>
                  <a:pt x="200894" y="0"/>
                  <a:pt x="223914" y="69056"/>
                  <a:pt x="209626" y="93662"/>
                </a:cubicBezTo>
                <a:cubicBezTo>
                  <a:pt x="195338" y="118268"/>
                  <a:pt x="132632" y="133879"/>
                  <a:pt x="112788" y="147637"/>
                </a:cubicBezTo>
                <a:cubicBezTo>
                  <a:pt x="92944" y="161395"/>
                  <a:pt x="97442" y="151341"/>
                  <a:pt x="90563" y="176212"/>
                </a:cubicBezTo>
                <a:cubicBezTo>
                  <a:pt x="83684" y="201083"/>
                  <a:pt x="86594" y="271991"/>
                  <a:pt x="71513" y="296862"/>
                </a:cubicBezTo>
                <a:cubicBezTo>
                  <a:pt x="56432" y="321733"/>
                  <a:pt x="2193" y="323320"/>
                  <a:pt x="76" y="325437"/>
                </a:cubicBezTo>
                <a:cubicBezTo>
                  <a:pt x="-2041" y="327554"/>
                  <a:pt x="40557" y="339195"/>
                  <a:pt x="58813" y="309562"/>
                </a:cubicBezTo>
                <a:cubicBezTo>
                  <a:pt x="77069" y="279929"/>
                  <a:pt x="86859" y="183620"/>
                  <a:pt x="109613" y="147637"/>
                </a:cubicBezTo>
                <a:cubicBezTo>
                  <a:pt x="132367" y="111654"/>
                  <a:pt x="178669" y="113241"/>
                  <a:pt x="195338" y="93662"/>
                </a:cubicBezTo>
                <a:cubicBezTo>
                  <a:pt x="212007" y="74083"/>
                  <a:pt x="196132" y="0"/>
                  <a:pt x="198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DB808A5-FA87-4DD7-9780-0EE112C5B1BF}"/>
              </a:ext>
            </a:extLst>
          </p:cNvPr>
          <p:cNvSpPr/>
          <p:nvPr/>
        </p:nvSpPr>
        <p:spPr>
          <a:xfrm>
            <a:off x="8332784" y="849153"/>
            <a:ext cx="287366" cy="272447"/>
          </a:xfrm>
          <a:custGeom>
            <a:avLst/>
            <a:gdLst>
              <a:gd name="connsiteX0" fmla="*/ 204791 w 287366"/>
              <a:gd name="connsiteY0" fmla="*/ 79535 h 272447"/>
              <a:gd name="connsiteX1" fmla="*/ 152404 w 287366"/>
              <a:gd name="connsiteY1" fmla="*/ 138272 h 272447"/>
              <a:gd name="connsiteX2" fmla="*/ 150816 w 287366"/>
              <a:gd name="connsiteY2" fmla="*/ 228760 h 272447"/>
              <a:gd name="connsiteX3" fmla="*/ 128591 w 287366"/>
              <a:gd name="connsiteY3" fmla="*/ 257335 h 272447"/>
              <a:gd name="connsiteX4" fmla="*/ 4 w 287366"/>
              <a:gd name="connsiteY4" fmla="*/ 268447 h 272447"/>
              <a:gd name="connsiteX5" fmla="*/ 123829 w 287366"/>
              <a:gd name="connsiteY5" fmla="*/ 266860 h 272447"/>
              <a:gd name="connsiteX6" fmla="*/ 125416 w 287366"/>
              <a:gd name="connsiteY6" fmla="*/ 204947 h 272447"/>
              <a:gd name="connsiteX7" fmla="*/ 141291 w 287366"/>
              <a:gd name="connsiteY7" fmla="*/ 133510 h 272447"/>
              <a:gd name="connsiteX8" fmla="*/ 269879 w 287366"/>
              <a:gd name="connsiteY8" fmla="*/ 33497 h 272447"/>
              <a:gd name="connsiteX9" fmla="*/ 279404 w 287366"/>
              <a:gd name="connsiteY9" fmla="*/ 1747 h 272447"/>
              <a:gd name="connsiteX10" fmla="*/ 204791 w 287366"/>
              <a:gd name="connsiteY10" fmla="*/ 79535 h 27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366" h="272447">
                <a:moveTo>
                  <a:pt x="204791" y="79535"/>
                </a:moveTo>
                <a:cubicBezTo>
                  <a:pt x="183624" y="102289"/>
                  <a:pt x="161400" y="113401"/>
                  <a:pt x="152404" y="138272"/>
                </a:cubicBezTo>
                <a:cubicBezTo>
                  <a:pt x="143408" y="163143"/>
                  <a:pt x="154785" y="208916"/>
                  <a:pt x="150816" y="228760"/>
                </a:cubicBezTo>
                <a:cubicBezTo>
                  <a:pt x="146847" y="248604"/>
                  <a:pt x="153726" y="250721"/>
                  <a:pt x="128591" y="257335"/>
                </a:cubicBezTo>
                <a:cubicBezTo>
                  <a:pt x="103456" y="263949"/>
                  <a:pt x="798" y="266860"/>
                  <a:pt x="4" y="268447"/>
                </a:cubicBezTo>
                <a:cubicBezTo>
                  <a:pt x="-790" y="270035"/>
                  <a:pt x="102927" y="277443"/>
                  <a:pt x="123829" y="266860"/>
                </a:cubicBezTo>
                <a:cubicBezTo>
                  <a:pt x="144731" y="256277"/>
                  <a:pt x="122506" y="227172"/>
                  <a:pt x="125416" y="204947"/>
                </a:cubicBezTo>
                <a:cubicBezTo>
                  <a:pt x="128326" y="182722"/>
                  <a:pt x="117214" y="162085"/>
                  <a:pt x="141291" y="133510"/>
                </a:cubicBezTo>
                <a:cubicBezTo>
                  <a:pt x="165368" y="104935"/>
                  <a:pt x="246860" y="55457"/>
                  <a:pt x="269879" y="33497"/>
                </a:cubicBezTo>
                <a:cubicBezTo>
                  <a:pt x="292898" y="11537"/>
                  <a:pt x="289987" y="-5661"/>
                  <a:pt x="279404" y="1747"/>
                </a:cubicBezTo>
                <a:cubicBezTo>
                  <a:pt x="268821" y="9155"/>
                  <a:pt x="225958" y="56781"/>
                  <a:pt x="204791" y="7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05242C9-D932-4E7A-8E89-88E03485098A}"/>
              </a:ext>
            </a:extLst>
          </p:cNvPr>
          <p:cNvSpPr/>
          <p:nvPr/>
        </p:nvSpPr>
        <p:spPr>
          <a:xfrm>
            <a:off x="8876830" y="1128181"/>
            <a:ext cx="40248" cy="193836"/>
          </a:xfrm>
          <a:custGeom>
            <a:avLst/>
            <a:gdLst>
              <a:gd name="connsiteX0" fmla="*/ 40158 w 40248"/>
              <a:gd name="connsiteY0" fmla="*/ 532 h 193836"/>
              <a:gd name="connsiteX1" fmla="*/ 470 w 40248"/>
              <a:gd name="connsiteY1" fmla="*/ 176744 h 193836"/>
              <a:gd name="connsiteX2" fmla="*/ 17933 w 40248"/>
              <a:gd name="connsiteY2" fmla="*/ 184682 h 193836"/>
              <a:gd name="connsiteX3" fmla="*/ 11583 w 40248"/>
              <a:gd name="connsiteY3" fmla="*/ 156107 h 193836"/>
              <a:gd name="connsiteX4" fmla="*/ 11583 w 40248"/>
              <a:gd name="connsiteY4" fmla="*/ 122769 h 193836"/>
              <a:gd name="connsiteX5" fmla="*/ 40158 w 40248"/>
              <a:gd name="connsiteY5" fmla="*/ 532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8" h="193836">
                <a:moveTo>
                  <a:pt x="40158" y="532"/>
                </a:moveTo>
                <a:cubicBezTo>
                  <a:pt x="38306" y="9528"/>
                  <a:pt x="4174" y="146052"/>
                  <a:pt x="470" y="176744"/>
                </a:cubicBezTo>
                <a:cubicBezTo>
                  <a:pt x="-3234" y="207436"/>
                  <a:pt x="16081" y="188121"/>
                  <a:pt x="17933" y="184682"/>
                </a:cubicBezTo>
                <a:cubicBezTo>
                  <a:pt x="19785" y="181243"/>
                  <a:pt x="12641" y="166426"/>
                  <a:pt x="11583" y="156107"/>
                </a:cubicBezTo>
                <a:cubicBezTo>
                  <a:pt x="10525" y="145788"/>
                  <a:pt x="8408" y="146317"/>
                  <a:pt x="11583" y="122769"/>
                </a:cubicBezTo>
                <a:cubicBezTo>
                  <a:pt x="14758" y="99221"/>
                  <a:pt x="42010" y="-8464"/>
                  <a:pt x="4015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A7C9C42-6620-4F60-A59C-15AF5E8D5802}"/>
              </a:ext>
            </a:extLst>
          </p:cNvPr>
          <p:cNvSpPr/>
          <p:nvPr/>
        </p:nvSpPr>
        <p:spPr>
          <a:xfrm>
            <a:off x="8526158" y="1140964"/>
            <a:ext cx="421769" cy="524329"/>
          </a:xfrm>
          <a:custGeom>
            <a:avLst/>
            <a:gdLst>
              <a:gd name="connsiteX0" fmla="*/ 419405 w 421769"/>
              <a:gd name="connsiteY0" fmla="*/ 449 h 524329"/>
              <a:gd name="connsiteX1" fmla="*/ 420992 w 421769"/>
              <a:gd name="connsiteY1" fmla="*/ 141736 h 524329"/>
              <a:gd name="connsiteX2" fmla="*/ 411467 w 421769"/>
              <a:gd name="connsiteY2" fmla="*/ 378274 h 524329"/>
              <a:gd name="connsiteX3" fmla="*/ 403530 w 421769"/>
              <a:gd name="connsiteY3" fmla="*/ 248099 h 524329"/>
              <a:gd name="connsiteX4" fmla="*/ 390830 w 421769"/>
              <a:gd name="connsiteY4" fmla="*/ 332236 h 524329"/>
              <a:gd name="connsiteX5" fmla="*/ 370192 w 421769"/>
              <a:gd name="connsiteY5" fmla="*/ 379861 h 524329"/>
              <a:gd name="connsiteX6" fmla="*/ 317805 w 421769"/>
              <a:gd name="connsiteY6" fmla="*/ 424311 h 524329"/>
              <a:gd name="connsiteX7" fmla="*/ 244780 w 421769"/>
              <a:gd name="connsiteY7" fmla="*/ 470349 h 524329"/>
              <a:gd name="connsiteX8" fmla="*/ 305 w 421769"/>
              <a:gd name="connsiteY8" fmla="*/ 524324 h 524329"/>
              <a:gd name="connsiteX9" fmla="*/ 195567 w 421769"/>
              <a:gd name="connsiteY9" fmla="*/ 473524 h 524329"/>
              <a:gd name="connsiteX10" fmla="*/ 263830 w 421769"/>
              <a:gd name="connsiteY10" fmla="*/ 451299 h 524329"/>
              <a:gd name="connsiteX11" fmla="*/ 382892 w 421769"/>
              <a:gd name="connsiteY11" fmla="*/ 322711 h 524329"/>
              <a:gd name="connsiteX12" fmla="*/ 397180 w 421769"/>
              <a:gd name="connsiteY12" fmla="*/ 243336 h 524329"/>
              <a:gd name="connsiteX13" fmla="*/ 405117 w 421769"/>
              <a:gd name="connsiteY13" fmla="*/ 186186 h 524329"/>
              <a:gd name="connsiteX14" fmla="*/ 419405 w 421769"/>
              <a:gd name="connsiteY14" fmla="*/ 449 h 52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769" h="524329">
                <a:moveTo>
                  <a:pt x="419405" y="449"/>
                </a:moveTo>
                <a:cubicBezTo>
                  <a:pt x="422051" y="-6959"/>
                  <a:pt x="422315" y="78765"/>
                  <a:pt x="420992" y="141736"/>
                </a:cubicBezTo>
                <a:cubicBezTo>
                  <a:pt x="419669" y="204707"/>
                  <a:pt x="414377" y="360547"/>
                  <a:pt x="411467" y="378274"/>
                </a:cubicBezTo>
                <a:cubicBezTo>
                  <a:pt x="408557" y="396001"/>
                  <a:pt x="406969" y="255772"/>
                  <a:pt x="403530" y="248099"/>
                </a:cubicBezTo>
                <a:cubicBezTo>
                  <a:pt x="400091" y="240426"/>
                  <a:pt x="396386" y="310276"/>
                  <a:pt x="390830" y="332236"/>
                </a:cubicBezTo>
                <a:cubicBezTo>
                  <a:pt x="385274" y="354196"/>
                  <a:pt x="382363" y="364515"/>
                  <a:pt x="370192" y="379861"/>
                </a:cubicBezTo>
                <a:cubicBezTo>
                  <a:pt x="358021" y="395207"/>
                  <a:pt x="338707" y="409230"/>
                  <a:pt x="317805" y="424311"/>
                </a:cubicBezTo>
                <a:cubicBezTo>
                  <a:pt x="296903" y="439392"/>
                  <a:pt x="297697" y="453680"/>
                  <a:pt x="244780" y="470349"/>
                </a:cubicBezTo>
                <a:cubicBezTo>
                  <a:pt x="191863" y="487018"/>
                  <a:pt x="8507" y="523795"/>
                  <a:pt x="305" y="524324"/>
                </a:cubicBezTo>
                <a:cubicBezTo>
                  <a:pt x="-7897" y="524853"/>
                  <a:pt x="151646" y="485695"/>
                  <a:pt x="195567" y="473524"/>
                </a:cubicBezTo>
                <a:cubicBezTo>
                  <a:pt x="239488" y="461353"/>
                  <a:pt x="232609" y="476435"/>
                  <a:pt x="263830" y="451299"/>
                </a:cubicBezTo>
                <a:cubicBezTo>
                  <a:pt x="295051" y="426163"/>
                  <a:pt x="360667" y="357371"/>
                  <a:pt x="382892" y="322711"/>
                </a:cubicBezTo>
                <a:cubicBezTo>
                  <a:pt x="405117" y="288051"/>
                  <a:pt x="393476" y="266090"/>
                  <a:pt x="397180" y="243336"/>
                </a:cubicBezTo>
                <a:cubicBezTo>
                  <a:pt x="400884" y="220582"/>
                  <a:pt x="401413" y="225609"/>
                  <a:pt x="405117" y="186186"/>
                </a:cubicBezTo>
                <a:cubicBezTo>
                  <a:pt x="408821" y="146763"/>
                  <a:pt x="416759" y="7857"/>
                  <a:pt x="419405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1E965C-7F3E-4190-B09E-682883BB7166}"/>
              </a:ext>
            </a:extLst>
          </p:cNvPr>
          <p:cNvSpPr/>
          <p:nvPr/>
        </p:nvSpPr>
        <p:spPr>
          <a:xfrm>
            <a:off x="8267625" y="1100558"/>
            <a:ext cx="84258" cy="288524"/>
          </a:xfrm>
          <a:custGeom>
            <a:avLst/>
            <a:gdLst>
              <a:gd name="connsiteX0" fmla="*/ 69925 w 84258"/>
              <a:gd name="connsiteY0" fmla="*/ 1167 h 288524"/>
              <a:gd name="connsiteX1" fmla="*/ 52463 w 84258"/>
              <a:gd name="connsiteY1" fmla="*/ 110705 h 288524"/>
              <a:gd name="connsiteX2" fmla="*/ 75 w 84258"/>
              <a:gd name="connsiteY2" fmla="*/ 288505 h 288524"/>
              <a:gd name="connsiteX3" fmla="*/ 65163 w 84258"/>
              <a:gd name="connsiteY3" fmla="*/ 99592 h 288524"/>
              <a:gd name="connsiteX4" fmla="*/ 84213 w 84258"/>
              <a:gd name="connsiteY4" fmla="*/ 55142 h 288524"/>
              <a:gd name="connsiteX5" fmla="*/ 69925 w 84258"/>
              <a:gd name="connsiteY5" fmla="*/ 1167 h 28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58" h="288524">
                <a:moveTo>
                  <a:pt x="69925" y="1167"/>
                </a:moveTo>
                <a:cubicBezTo>
                  <a:pt x="64633" y="10427"/>
                  <a:pt x="64105" y="62815"/>
                  <a:pt x="52463" y="110705"/>
                </a:cubicBezTo>
                <a:cubicBezTo>
                  <a:pt x="40821" y="158595"/>
                  <a:pt x="-2042" y="290357"/>
                  <a:pt x="75" y="288505"/>
                </a:cubicBezTo>
                <a:cubicBezTo>
                  <a:pt x="2192" y="286653"/>
                  <a:pt x="51140" y="138486"/>
                  <a:pt x="65163" y="99592"/>
                </a:cubicBezTo>
                <a:cubicBezTo>
                  <a:pt x="79186" y="60698"/>
                  <a:pt x="83419" y="69959"/>
                  <a:pt x="84213" y="55142"/>
                </a:cubicBezTo>
                <a:cubicBezTo>
                  <a:pt x="85007" y="40325"/>
                  <a:pt x="75217" y="-8093"/>
                  <a:pt x="69925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F45E9FED-7282-4B5C-8D21-0B9B432D18B4}"/>
              </a:ext>
            </a:extLst>
          </p:cNvPr>
          <p:cNvSpPr/>
          <p:nvPr/>
        </p:nvSpPr>
        <p:spPr>
          <a:xfrm>
            <a:off x="8260722" y="1385871"/>
            <a:ext cx="515875" cy="268048"/>
          </a:xfrm>
          <a:custGeom>
            <a:avLst/>
            <a:gdLst>
              <a:gd name="connsiteX0" fmla="*/ 628 w 515875"/>
              <a:gd name="connsiteY0" fmla="*/ 17 h 268048"/>
              <a:gd name="connsiteX1" fmla="*/ 165728 w 515875"/>
              <a:gd name="connsiteY1" fmla="*/ 187342 h 268048"/>
              <a:gd name="connsiteX2" fmla="*/ 260978 w 515875"/>
              <a:gd name="connsiteY2" fmla="*/ 261954 h 268048"/>
              <a:gd name="connsiteX3" fmla="*/ 378453 w 515875"/>
              <a:gd name="connsiteY3" fmla="*/ 261954 h 268048"/>
              <a:gd name="connsiteX4" fmla="*/ 514978 w 515875"/>
              <a:gd name="connsiteY4" fmla="*/ 247667 h 268048"/>
              <a:gd name="connsiteX5" fmla="*/ 432428 w 515875"/>
              <a:gd name="connsiteY5" fmla="*/ 247667 h 268048"/>
              <a:gd name="connsiteX6" fmla="*/ 330828 w 515875"/>
              <a:gd name="connsiteY6" fmla="*/ 244492 h 268048"/>
              <a:gd name="connsiteX7" fmla="*/ 230816 w 515875"/>
              <a:gd name="connsiteY7" fmla="*/ 198454 h 268048"/>
              <a:gd name="connsiteX8" fmla="*/ 628 w 515875"/>
              <a:gd name="connsiteY8" fmla="*/ 17 h 2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875" h="268048">
                <a:moveTo>
                  <a:pt x="628" y="17"/>
                </a:moveTo>
                <a:cubicBezTo>
                  <a:pt x="-10220" y="-1835"/>
                  <a:pt x="122336" y="143686"/>
                  <a:pt x="165728" y="187342"/>
                </a:cubicBezTo>
                <a:cubicBezTo>
                  <a:pt x="209120" y="230998"/>
                  <a:pt x="225524" y="249519"/>
                  <a:pt x="260978" y="261954"/>
                </a:cubicBezTo>
                <a:cubicBezTo>
                  <a:pt x="296432" y="274389"/>
                  <a:pt x="336120" y="264335"/>
                  <a:pt x="378453" y="261954"/>
                </a:cubicBezTo>
                <a:cubicBezTo>
                  <a:pt x="420786" y="259573"/>
                  <a:pt x="505982" y="250048"/>
                  <a:pt x="514978" y="247667"/>
                </a:cubicBezTo>
                <a:cubicBezTo>
                  <a:pt x="523974" y="245286"/>
                  <a:pt x="463120" y="248196"/>
                  <a:pt x="432428" y="247667"/>
                </a:cubicBezTo>
                <a:cubicBezTo>
                  <a:pt x="401736" y="247138"/>
                  <a:pt x="364430" y="252694"/>
                  <a:pt x="330828" y="244492"/>
                </a:cubicBezTo>
                <a:cubicBezTo>
                  <a:pt x="297226" y="236290"/>
                  <a:pt x="283733" y="237612"/>
                  <a:pt x="230816" y="198454"/>
                </a:cubicBezTo>
                <a:cubicBezTo>
                  <a:pt x="177899" y="159296"/>
                  <a:pt x="11476" y="1869"/>
                  <a:pt x="62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A26070F-758F-4D3A-B29D-47AE5543D256}"/>
              </a:ext>
            </a:extLst>
          </p:cNvPr>
          <p:cNvSpPr/>
          <p:nvPr/>
        </p:nvSpPr>
        <p:spPr>
          <a:xfrm>
            <a:off x="8501010" y="1198852"/>
            <a:ext cx="306515" cy="68000"/>
          </a:xfrm>
          <a:custGeom>
            <a:avLst/>
            <a:gdLst>
              <a:gd name="connsiteX0" fmla="*/ 53 w 306515"/>
              <a:gd name="connsiteY0" fmla="*/ 67973 h 68000"/>
              <a:gd name="connsiteX1" fmla="*/ 176265 w 306515"/>
              <a:gd name="connsiteY1" fmla="*/ 4473 h 68000"/>
              <a:gd name="connsiteX2" fmla="*/ 306440 w 306515"/>
              <a:gd name="connsiteY2" fmla="*/ 6061 h 68000"/>
              <a:gd name="connsiteX3" fmla="*/ 158803 w 306515"/>
              <a:gd name="connsiteY3" fmla="*/ 12411 h 68000"/>
              <a:gd name="connsiteX4" fmla="*/ 53 w 306515"/>
              <a:gd name="connsiteY4" fmla="*/ 67973 h 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15" h="68000">
                <a:moveTo>
                  <a:pt x="53" y="67973"/>
                </a:moveTo>
                <a:cubicBezTo>
                  <a:pt x="2963" y="66650"/>
                  <a:pt x="125201" y="14792"/>
                  <a:pt x="176265" y="4473"/>
                </a:cubicBezTo>
                <a:cubicBezTo>
                  <a:pt x="227329" y="-5846"/>
                  <a:pt x="309350" y="4738"/>
                  <a:pt x="306440" y="6061"/>
                </a:cubicBezTo>
                <a:cubicBezTo>
                  <a:pt x="303530" y="7384"/>
                  <a:pt x="203782" y="2092"/>
                  <a:pt x="158803" y="12411"/>
                </a:cubicBezTo>
                <a:cubicBezTo>
                  <a:pt x="113824" y="22730"/>
                  <a:pt x="-2857" y="69296"/>
                  <a:pt x="53" y="67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701602FB-CB1C-44B8-9A94-EE05879410E2}"/>
              </a:ext>
            </a:extLst>
          </p:cNvPr>
          <p:cNvSpPr/>
          <p:nvPr/>
        </p:nvSpPr>
        <p:spPr>
          <a:xfrm>
            <a:off x="8479081" y="1267195"/>
            <a:ext cx="133542" cy="367932"/>
          </a:xfrm>
          <a:custGeom>
            <a:avLst/>
            <a:gdLst>
              <a:gd name="connsiteX0" fmla="*/ 104532 w 133542"/>
              <a:gd name="connsiteY0" fmla="*/ 367930 h 367932"/>
              <a:gd name="connsiteX1" fmla="*/ 104532 w 133542"/>
              <a:gd name="connsiteY1" fmla="*/ 272680 h 367932"/>
              <a:gd name="connsiteX2" fmla="*/ 123582 w 133542"/>
              <a:gd name="connsiteY2" fmla="*/ 204418 h 367932"/>
              <a:gd name="connsiteX3" fmla="*/ 1344 w 133542"/>
              <a:gd name="connsiteY3" fmla="*/ 4393 h 367932"/>
              <a:gd name="connsiteX4" fmla="*/ 61669 w 133542"/>
              <a:gd name="connsiteY4" fmla="*/ 74243 h 367932"/>
              <a:gd name="connsiteX5" fmla="*/ 114057 w 133542"/>
              <a:gd name="connsiteY5" fmla="*/ 167905 h 367932"/>
              <a:gd name="connsiteX6" fmla="*/ 133107 w 133542"/>
              <a:gd name="connsiteY6" fmla="*/ 225055 h 367932"/>
              <a:gd name="connsiteX7" fmla="*/ 98182 w 133542"/>
              <a:gd name="connsiteY7" fmla="*/ 256805 h 367932"/>
              <a:gd name="connsiteX8" fmla="*/ 88657 w 133542"/>
              <a:gd name="connsiteY8" fmla="*/ 275855 h 367932"/>
              <a:gd name="connsiteX9" fmla="*/ 104532 w 133542"/>
              <a:gd name="connsiteY9" fmla="*/ 367930 h 3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542" h="367932">
                <a:moveTo>
                  <a:pt x="104532" y="367930"/>
                </a:moveTo>
                <a:cubicBezTo>
                  <a:pt x="107178" y="367401"/>
                  <a:pt x="101357" y="299932"/>
                  <a:pt x="104532" y="272680"/>
                </a:cubicBezTo>
                <a:cubicBezTo>
                  <a:pt x="107707" y="245428"/>
                  <a:pt x="140780" y="249132"/>
                  <a:pt x="123582" y="204418"/>
                </a:cubicBezTo>
                <a:cubicBezTo>
                  <a:pt x="106384" y="159703"/>
                  <a:pt x="11663" y="26089"/>
                  <a:pt x="1344" y="4393"/>
                </a:cubicBezTo>
                <a:cubicBezTo>
                  <a:pt x="-8975" y="-17303"/>
                  <a:pt x="42883" y="46991"/>
                  <a:pt x="61669" y="74243"/>
                </a:cubicBezTo>
                <a:cubicBezTo>
                  <a:pt x="80454" y="101495"/>
                  <a:pt x="102151" y="142770"/>
                  <a:pt x="114057" y="167905"/>
                </a:cubicBezTo>
                <a:cubicBezTo>
                  <a:pt x="125963" y="193040"/>
                  <a:pt x="135753" y="210238"/>
                  <a:pt x="133107" y="225055"/>
                </a:cubicBezTo>
                <a:cubicBezTo>
                  <a:pt x="130461" y="239872"/>
                  <a:pt x="105590" y="248338"/>
                  <a:pt x="98182" y="256805"/>
                </a:cubicBezTo>
                <a:cubicBezTo>
                  <a:pt x="90774" y="265272"/>
                  <a:pt x="89980" y="264213"/>
                  <a:pt x="88657" y="275855"/>
                </a:cubicBezTo>
                <a:cubicBezTo>
                  <a:pt x="87334" y="287497"/>
                  <a:pt x="101886" y="368459"/>
                  <a:pt x="104532" y="367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D8D2E41-1F72-4E67-AD45-D343E25864FA}"/>
              </a:ext>
            </a:extLst>
          </p:cNvPr>
          <p:cNvSpPr/>
          <p:nvPr/>
        </p:nvSpPr>
        <p:spPr>
          <a:xfrm>
            <a:off x="8317163" y="1310393"/>
            <a:ext cx="250613" cy="297746"/>
          </a:xfrm>
          <a:custGeom>
            <a:avLst/>
            <a:gdLst>
              <a:gd name="connsiteX0" fmla="*/ 2925 w 250613"/>
              <a:gd name="connsiteY0" fmla="*/ 882 h 297746"/>
              <a:gd name="connsiteX1" fmla="*/ 141037 w 250613"/>
              <a:gd name="connsiteY1" fmla="*/ 156457 h 297746"/>
              <a:gd name="connsiteX2" fmla="*/ 237875 w 250613"/>
              <a:gd name="connsiteY2" fmla="*/ 221545 h 297746"/>
              <a:gd name="connsiteX3" fmla="*/ 228350 w 250613"/>
              <a:gd name="connsiteY3" fmla="*/ 235832 h 297746"/>
              <a:gd name="connsiteX4" fmla="*/ 250575 w 250613"/>
              <a:gd name="connsiteY4" fmla="*/ 297745 h 297746"/>
              <a:gd name="connsiteX5" fmla="*/ 222000 w 250613"/>
              <a:gd name="connsiteY5" fmla="*/ 237420 h 297746"/>
              <a:gd name="connsiteX6" fmla="*/ 164850 w 250613"/>
              <a:gd name="connsiteY6" fmla="*/ 180270 h 297746"/>
              <a:gd name="connsiteX7" fmla="*/ 53725 w 250613"/>
              <a:gd name="connsiteY7" fmla="*/ 119945 h 297746"/>
              <a:gd name="connsiteX8" fmla="*/ 50550 w 250613"/>
              <a:gd name="connsiteY8" fmla="*/ 99307 h 297746"/>
              <a:gd name="connsiteX9" fmla="*/ 20387 w 250613"/>
              <a:gd name="connsiteY9" fmla="*/ 123120 h 297746"/>
              <a:gd name="connsiteX10" fmla="*/ 44200 w 250613"/>
              <a:gd name="connsiteY10" fmla="*/ 92957 h 297746"/>
              <a:gd name="connsiteX11" fmla="*/ 2925 w 250613"/>
              <a:gd name="connsiteY11" fmla="*/ 882 h 29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613" h="297746">
                <a:moveTo>
                  <a:pt x="2925" y="882"/>
                </a:moveTo>
                <a:cubicBezTo>
                  <a:pt x="19065" y="11465"/>
                  <a:pt x="101879" y="119680"/>
                  <a:pt x="141037" y="156457"/>
                </a:cubicBezTo>
                <a:cubicBezTo>
                  <a:pt x="180195" y="193234"/>
                  <a:pt x="223323" y="208316"/>
                  <a:pt x="237875" y="221545"/>
                </a:cubicBezTo>
                <a:cubicBezTo>
                  <a:pt x="252427" y="234774"/>
                  <a:pt x="226233" y="223132"/>
                  <a:pt x="228350" y="235832"/>
                </a:cubicBezTo>
                <a:cubicBezTo>
                  <a:pt x="230467" y="248532"/>
                  <a:pt x="251633" y="297480"/>
                  <a:pt x="250575" y="297745"/>
                </a:cubicBezTo>
                <a:cubicBezTo>
                  <a:pt x="249517" y="298010"/>
                  <a:pt x="236287" y="256999"/>
                  <a:pt x="222000" y="237420"/>
                </a:cubicBezTo>
                <a:cubicBezTo>
                  <a:pt x="207713" y="217841"/>
                  <a:pt x="192896" y="199849"/>
                  <a:pt x="164850" y="180270"/>
                </a:cubicBezTo>
                <a:cubicBezTo>
                  <a:pt x="136804" y="160691"/>
                  <a:pt x="72775" y="133439"/>
                  <a:pt x="53725" y="119945"/>
                </a:cubicBezTo>
                <a:cubicBezTo>
                  <a:pt x="34675" y="106451"/>
                  <a:pt x="56106" y="98778"/>
                  <a:pt x="50550" y="99307"/>
                </a:cubicBezTo>
                <a:cubicBezTo>
                  <a:pt x="44994" y="99836"/>
                  <a:pt x="21445" y="124178"/>
                  <a:pt x="20387" y="123120"/>
                </a:cubicBezTo>
                <a:cubicBezTo>
                  <a:pt x="19329" y="122062"/>
                  <a:pt x="45787" y="107774"/>
                  <a:pt x="44200" y="92957"/>
                </a:cubicBezTo>
                <a:cubicBezTo>
                  <a:pt x="42613" y="78140"/>
                  <a:pt x="-13215" y="-9701"/>
                  <a:pt x="2925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A76DE0B2-865D-4BA3-B295-2422DFF27EDD}"/>
              </a:ext>
            </a:extLst>
          </p:cNvPr>
          <p:cNvSpPr/>
          <p:nvPr/>
        </p:nvSpPr>
        <p:spPr>
          <a:xfrm>
            <a:off x="8342829" y="1259215"/>
            <a:ext cx="545735" cy="277717"/>
          </a:xfrm>
          <a:custGeom>
            <a:avLst/>
            <a:gdLst>
              <a:gd name="connsiteX0" fmla="*/ 2659 w 545735"/>
              <a:gd name="connsiteY0" fmla="*/ 1260 h 277717"/>
              <a:gd name="connsiteX1" fmla="*/ 89971 w 545735"/>
              <a:gd name="connsiteY1" fmla="*/ 125085 h 277717"/>
              <a:gd name="connsiteX2" fmla="*/ 151884 w 545735"/>
              <a:gd name="connsiteY2" fmla="*/ 180648 h 277717"/>
              <a:gd name="connsiteX3" fmla="*/ 331271 w 545735"/>
              <a:gd name="connsiteY3" fmla="*/ 275898 h 277717"/>
              <a:gd name="connsiteX4" fmla="*/ 393184 w 545735"/>
              <a:gd name="connsiteY4" fmla="*/ 240973 h 277717"/>
              <a:gd name="connsiteX5" fmla="*/ 545584 w 545735"/>
              <a:gd name="connsiteY5" fmla="*/ 212398 h 277717"/>
              <a:gd name="connsiteX6" fmla="*/ 363021 w 545735"/>
              <a:gd name="connsiteY6" fmla="*/ 247323 h 277717"/>
              <a:gd name="connsiteX7" fmla="*/ 197921 w 545735"/>
              <a:gd name="connsiteY7" fmla="*/ 204460 h 277717"/>
              <a:gd name="connsiteX8" fmla="*/ 39171 w 545735"/>
              <a:gd name="connsiteY8" fmla="*/ 69523 h 277717"/>
              <a:gd name="connsiteX9" fmla="*/ 2659 w 545735"/>
              <a:gd name="connsiteY9" fmla="*/ 1260 h 27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735" h="277717">
                <a:moveTo>
                  <a:pt x="2659" y="1260"/>
                </a:moveTo>
                <a:cubicBezTo>
                  <a:pt x="11126" y="10520"/>
                  <a:pt x="65100" y="95187"/>
                  <a:pt x="89971" y="125085"/>
                </a:cubicBezTo>
                <a:cubicBezTo>
                  <a:pt x="114842" y="154983"/>
                  <a:pt x="111667" y="155513"/>
                  <a:pt x="151884" y="180648"/>
                </a:cubicBezTo>
                <a:cubicBezTo>
                  <a:pt x="192101" y="205783"/>
                  <a:pt x="291054" y="265844"/>
                  <a:pt x="331271" y="275898"/>
                </a:cubicBezTo>
                <a:cubicBezTo>
                  <a:pt x="371488" y="285952"/>
                  <a:pt x="357465" y="251556"/>
                  <a:pt x="393184" y="240973"/>
                </a:cubicBezTo>
                <a:cubicBezTo>
                  <a:pt x="428903" y="230390"/>
                  <a:pt x="550611" y="211340"/>
                  <a:pt x="545584" y="212398"/>
                </a:cubicBezTo>
                <a:cubicBezTo>
                  <a:pt x="540557" y="213456"/>
                  <a:pt x="420965" y="248646"/>
                  <a:pt x="363021" y="247323"/>
                </a:cubicBezTo>
                <a:cubicBezTo>
                  <a:pt x="305077" y="246000"/>
                  <a:pt x="251896" y="234093"/>
                  <a:pt x="197921" y="204460"/>
                </a:cubicBezTo>
                <a:cubicBezTo>
                  <a:pt x="143946" y="174827"/>
                  <a:pt x="72508" y="103390"/>
                  <a:pt x="39171" y="69523"/>
                </a:cubicBezTo>
                <a:cubicBezTo>
                  <a:pt x="5834" y="35656"/>
                  <a:pt x="-5808" y="-8000"/>
                  <a:pt x="2659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D9E391E1-98AB-4B21-8185-36660710AA4E}"/>
              </a:ext>
            </a:extLst>
          </p:cNvPr>
          <p:cNvSpPr/>
          <p:nvPr/>
        </p:nvSpPr>
        <p:spPr>
          <a:xfrm>
            <a:off x="8315341" y="1356031"/>
            <a:ext cx="612642" cy="209245"/>
          </a:xfrm>
          <a:custGeom>
            <a:avLst/>
            <a:gdLst>
              <a:gd name="connsiteX0" fmla="*/ 6334 w 612642"/>
              <a:gd name="connsiteY0" fmla="*/ 26682 h 209245"/>
              <a:gd name="connsiteX1" fmla="*/ 423847 w 612642"/>
              <a:gd name="connsiteY1" fmla="*/ 82244 h 209245"/>
              <a:gd name="connsiteX2" fmla="*/ 609584 w 612642"/>
              <a:gd name="connsiteY2" fmla="*/ 2869 h 209245"/>
              <a:gd name="connsiteX3" fmla="*/ 528622 w 612642"/>
              <a:gd name="connsiteY3" fmla="*/ 36207 h 209245"/>
              <a:gd name="connsiteX4" fmla="*/ 387334 w 612642"/>
              <a:gd name="connsiteY4" fmla="*/ 209244 h 209245"/>
              <a:gd name="connsiteX5" fmla="*/ 523859 w 612642"/>
              <a:gd name="connsiteY5" fmla="*/ 33032 h 209245"/>
              <a:gd name="connsiteX6" fmla="*/ 285734 w 612642"/>
              <a:gd name="connsiteY6" fmla="*/ 94944 h 209245"/>
              <a:gd name="connsiteX7" fmla="*/ 339709 w 612642"/>
              <a:gd name="connsiteY7" fmla="*/ 37794 h 209245"/>
              <a:gd name="connsiteX8" fmla="*/ 184134 w 612642"/>
              <a:gd name="connsiteY8" fmla="*/ 40969 h 209245"/>
              <a:gd name="connsiteX9" fmla="*/ 6334 w 612642"/>
              <a:gd name="connsiteY9" fmla="*/ 26682 h 2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642" h="209245">
                <a:moveTo>
                  <a:pt x="6334" y="26682"/>
                </a:moveTo>
                <a:cubicBezTo>
                  <a:pt x="46286" y="33561"/>
                  <a:pt x="323305" y="86213"/>
                  <a:pt x="423847" y="82244"/>
                </a:cubicBezTo>
                <a:cubicBezTo>
                  <a:pt x="524389" y="78275"/>
                  <a:pt x="592121" y="10542"/>
                  <a:pt x="609584" y="2869"/>
                </a:cubicBezTo>
                <a:cubicBezTo>
                  <a:pt x="627047" y="-4804"/>
                  <a:pt x="565664" y="1811"/>
                  <a:pt x="528622" y="36207"/>
                </a:cubicBezTo>
                <a:cubicBezTo>
                  <a:pt x="491580" y="70603"/>
                  <a:pt x="388128" y="209773"/>
                  <a:pt x="387334" y="209244"/>
                </a:cubicBezTo>
                <a:cubicBezTo>
                  <a:pt x="386540" y="208715"/>
                  <a:pt x="540792" y="52082"/>
                  <a:pt x="523859" y="33032"/>
                </a:cubicBezTo>
                <a:cubicBezTo>
                  <a:pt x="506926" y="13982"/>
                  <a:pt x="316426" y="94150"/>
                  <a:pt x="285734" y="94944"/>
                </a:cubicBezTo>
                <a:cubicBezTo>
                  <a:pt x="255042" y="95738"/>
                  <a:pt x="356642" y="46790"/>
                  <a:pt x="339709" y="37794"/>
                </a:cubicBezTo>
                <a:cubicBezTo>
                  <a:pt x="322776" y="28798"/>
                  <a:pt x="242078" y="41763"/>
                  <a:pt x="184134" y="40969"/>
                </a:cubicBezTo>
                <a:cubicBezTo>
                  <a:pt x="126190" y="40175"/>
                  <a:pt x="-33618" y="19803"/>
                  <a:pt x="6334" y="26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261925F7-7CE7-4DBC-8132-F3512EADC3DD}"/>
              </a:ext>
            </a:extLst>
          </p:cNvPr>
          <p:cNvSpPr/>
          <p:nvPr/>
        </p:nvSpPr>
        <p:spPr>
          <a:xfrm>
            <a:off x="8335181" y="1125533"/>
            <a:ext cx="75397" cy="287531"/>
          </a:xfrm>
          <a:custGeom>
            <a:avLst/>
            <a:gdLst>
              <a:gd name="connsiteX0" fmla="*/ 53169 w 75397"/>
              <a:gd name="connsiteY0" fmla="*/ 5 h 287531"/>
              <a:gd name="connsiteX1" fmla="*/ 54757 w 75397"/>
              <a:gd name="connsiteY1" fmla="*/ 138117 h 287531"/>
              <a:gd name="connsiteX2" fmla="*/ 3957 w 75397"/>
              <a:gd name="connsiteY2" fmla="*/ 287342 h 287531"/>
              <a:gd name="connsiteX3" fmla="*/ 75394 w 75397"/>
              <a:gd name="connsiteY3" fmla="*/ 106367 h 287531"/>
              <a:gd name="connsiteX4" fmla="*/ 782 w 75397"/>
              <a:gd name="connsiteY4" fmla="*/ 269880 h 287531"/>
              <a:gd name="connsiteX5" fmla="*/ 37294 w 75397"/>
              <a:gd name="connsiteY5" fmla="*/ 142880 h 287531"/>
              <a:gd name="connsiteX6" fmla="*/ 53169 w 75397"/>
              <a:gd name="connsiteY6" fmla="*/ 5 h 28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97" h="287531">
                <a:moveTo>
                  <a:pt x="53169" y="5"/>
                </a:moveTo>
                <a:cubicBezTo>
                  <a:pt x="56079" y="-789"/>
                  <a:pt x="62959" y="90228"/>
                  <a:pt x="54757" y="138117"/>
                </a:cubicBezTo>
                <a:cubicBezTo>
                  <a:pt x="46555" y="186006"/>
                  <a:pt x="518" y="292634"/>
                  <a:pt x="3957" y="287342"/>
                </a:cubicBezTo>
                <a:cubicBezTo>
                  <a:pt x="7396" y="282050"/>
                  <a:pt x="75923" y="109277"/>
                  <a:pt x="75394" y="106367"/>
                </a:cubicBezTo>
                <a:cubicBezTo>
                  <a:pt x="74865" y="103457"/>
                  <a:pt x="7132" y="263795"/>
                  <a:pt x="782" y="269880"/>
                </a:cubicBezTo>
                <a:cubicBezTo>
                  <a:pt x="-5568" y="275966"/>
                  <a:pt x="28563" y="188388"/>
                  <a:pt x="37294" y="142880"/>
                </a:cubicBezTo>
                <a:cubicBezTo>
                  <a:pt x="46025" y="97372"/>
                  <a:pt x="50259" y="799"/>
                  <a:pt x="5316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E5BA94C3-97DD-4A3A-8BE4-80069271E241}"/>
              </a:ext>
            </a:extLst>
          </p:cNvPr>
          <p:cNvSpPr/>
          <p:nvPr/>
        </p:nvSpPr>
        <p:spPr>
          <a:xfrm>
            <a:off x="8308399" y="1242962"/>
            <a:ext cx="600983" cy="146150"/>
          </a:xfrm>
          <a:custGeom>
            <a:avLst/>
            <a:gdLst>
              <a:gd name="connsiteX0" fmla="*/ 576 w 600983"/>
              <a:gd name="connsiteY0" fmla="*/ 51 h 146150"/>
              <a:gd name="connsiteX1" fmla="*/ 219651 w 600983"/>
              <a:gd name="connsiteY1" fmla="*/ 114351 h 146150"/>
              <a:gd name="connsiteX2" fmla="*/ 432376 w 600983"/>
              <a:gd name="connsiteY2" fmla="*/ 104826 h 146150"/>
              <a:gd name="connsiteX3" fmla="*/ 600651 w 600983"/>
              <a:gd name="connsiteY3" fmla="*/ 57201 h 146150"/>
              <a:gd name="connsiteX4" fmla="*/ 467301 w 600983"/>
              <a:gd name="connsiteY4" fmla="*/ 92126 h 146150"/>
              <a:gd name="connsiteX5" fmla="*/ 195839 w 600983"/>
              <a:gd name="connsiteY5" fmla="*/ 146101 h 146150"/>
              <a:gd name="connsiteX6" fmla="*/ 156151 w 600983"/>
              <a:gd name="connsiteY6" fmla="*/ 100063 h 146150"/>
              <a:gd name="connsiteX7" fmla="*/ 576 w 600983"/>
              <a:gd name="connsiteY7" fmla="*/ 51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983" h="146150">
                <a:moveTo>
                  <a:pt x="576" y="51"/>
                </a:moveTo>
                <a:cubicBezTo>
                  <a:pt x="11159" y="2432"/>
                  <a:pt x="147684" y="96889"/>
                  <a:pt x="219651" y="114351"/>
                </a:cubicBezTo>
                <a:cubicBezTo>
                  <a:pt x="291618" y="131813"/>
                  <a:pt x="368876" y="114351"/>
                  <a:pt x="432376" y="104826"/>
                </a:cubicBezTo>
                <a:cubicBezTo>
                  <a:pt x="495876" y="95301"/>
                  <a:pt x="594830" y="59318"/>
                  <a:pt x="600651" y="57201"/>
                </a:cubicBezTo>
                <a:cubicBezTo>
                  <a:pt x="606472" y="55084"/>
                  <a:pt x="534770" y="77309"/>
                  <a:pt x="467301" y="92126"/>
                </a:cubicBezTo>
                <a:cubicBezTo>
                  <a:pt x="399832" y="106943"/>
                  <a:pt x="247697" y="144778"/>
                  <a:pt x="195839" y="146101"/>
                </a:cubicBezTo>
                <a:cubicBezTo>
                  <a:pt x="143981" y="147424"/>
                  <a:pt x="183932" y="122023"/>
                  <a:pt x="156151" y="100063"/>
                </a:cubicBezTo>
                <a:cubicBezTo>
                  <a:pt x="128370" y="78103"/>
                  <a:pt x="-10007" y="-2330"/>
                  <a:pt x="57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DF5F90D3-1436-40E2-8285-1ED56E5E6608}"/>
              </a:ext>
            </a:extLst>
          </p:cNvPr>
          <p:cNvSpPr/>
          <p:nvPr/>
        </p:nvSpPr>
        <p:spPr>
          <a:xfrm>
            <a:off x="8425794" y="1173515"/>
            <a:ext cx="120784" cy="342619"/>
          </a:xfrm>
          <a:custGeom>
            <a:avLst/>
            <a:gdLst>
              <a:gd name="connsiteX0" fmla="*/ 26056 w 120784"/>
              <a:gd name="connsiteY0" fmla="*/ 1235 h 342619"/>
              <a:gd name="connsiteX1" fmla="*/ 24469 w 120784"/>
              <a:gd name="connsiteY1" fmla="*/ 144110 h 342619"/>
              <a:gd name="connsiteX2" fmla="*/ 59394 w 120784"/>
              <a:gd name="connsiteY2" fmla="*/ 234598 h 342619"/>
              <a:gd name="connsiteX3" fmla="*/ 119719 w 120784"/>
              <a:gd name="connsiteY3" fmla="*/ 340960 h 342619"/>
              <a:gd name="connsiteX4" fmla="*/ 3831 w 120784"/>
              <a:gd name="connsiteY4" fmla="*/ 145698 h 342619"/>
              <a:gd name="connsiteX5" fmla="*/ 27644 w 120784"/>
              <a:gd name="connsiteY5" fmla="*/ 142523 h 342619"/>
              <a:gd name="connsiteX6" fmla="*/ 26056 w 120784"/>
              <a:gd name="connsiteY6" fmla="*/ 77435 h 342619"/>
              <a:gd name="connsiteX7" fmla="*/ 26056 w 120784"/>
              <a:gd name="connsiteY7" fmla="*/ 1235 h 3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84" h="342619">
                <a:moveTo>
                  <a:pt x="26056" y="1235"/>
                </a:moveTo>
                <a:cubicBezTo>
                  <a:pt x="25792" y="12347"/>
                  <a:pt x="18913" y="105216"/>
                  <a:pt x="24469" y="144110"/>
                </a:cubicBezTo>
                <a:cubicBezTo>
                  <a:pt x="30025" y="183004"/>
                  <a:pt x="43519" y="201790"/>
                  <a:pt x="59394" y="234598"/>
                </a:cubicBezTo>
                <a:cubicBezTo>
                  <a:pt x="75269" y="267406"/>
                  <a:pt x="128979" y="355777"/>
                  <a:pt x="119719" y="340960"/>
                </a:cubicBezTo>
                <a:cubicBezTo>
                  <a:pt x="110459" y="326143"/>
                  <a:pt x="19177" y="178771"/>
                  <a:pt x="3831" y="145698"/>
                </a:cubicBezTo>
                <a:cubicBezTo>
                  <a:pt x="-11515" y="112625"/>
                  <a:pt x="23940" y="153900"/>
                  <a:pt x="27644" y="142523"/>
                </a:cubicBezTo>
                <a:cubicBezTo>
                  <a:pt x="31348" y="131146"/>
                  <a:pt x="26321" y="97808"/>
                  <a:pt x="26056" y="77435"/>
                </a:cubicBezTo>
                <a:cubicBezTo>
                  <a:pt x="25791" y="57062"/>
                  <a:pt x="26320" y="-9877"/>
                  <a:pt x="2605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6AB58FF3-A8D6-4A01-803A-AAADA6461EF1}"/>
              </a:ext>
            </a:extLst>
          </p:cNvPr>
          <p:cNvSpPr/>
          <p:nvPr/>
        </p:nvSpPr>
        <p:spPr>
          <a:xfrm>
            <a:off x="8515085" y="1036592"/>
            <a:ext cx="379786" cy="122659"/>
          </a:xfrm>
          <a:custGeom>
            <a:avLst/>
            <a:gdLst>
              <a:gd name="connsiteX0" fmla="*/ 265 w 379786"/>
              <a:gd name="connsiteY0" fmla="*/ 46 h 122659"/>
              <a:gd name="connsiteX1" fmla="*/ 105040 w 379786"/>
              <a:gd name="connsiteY1" fmla="*/ 54021 h 122659"/>
              <a:gd name="connsiteX2" fmla="*/ 114565 w 379786"/>
              <a:gd name="connsiteY2" fmla="*/ 122283 h 122659"/>
              <a:gd name="connsiteX3" fmla="*/ 144728 w 379786"/>
              <a:gd name="connsiteY3" fmla="*/ 79421 h 122659"/>
              <a:gd name="connsiteX4" fmla="*/ 371740 w 379786"/>
              <a:gd name="connsiteY4" fmla="*/ 34971 h 122659"/>
              <a:gd name="connsiteX5" fmla="*/ 324115 w 379786"/>
              <a:gd name="connsiteY5" fmla="*/ 65133 h 122659"/>
              <a:gd name="connsiteX6" fmla="*/ 278078 w 379786"/>
              <a:gd name="connsiteY6" fmla="*/ 119108 h 122659"/>
              <a:gd name="connsiteX7" fmla="*/ 292365 w 379786"/>
              <a:gd name="connsiteY7" fmla="*/ 61958 h 122659"/>
              <a:gd name="connsiteX8" fmla="*/ 190765 w 379786"/>
              <a:gd name="connsiteY8" fmla="*/ 52433 h 122659"/>
              <a:gd name="connsiteX9" fmla="*/ 139965 w 379786"/>
              <a:gd name="connsiteY9" fmla="*/ 44496 h 122659"/>
              <a:gd name="connsiteX10" fmla="*/ 265 w 379786"/>
              <a:gd name="connsiteY10" fmla="*/ 46 h 12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786" h="122659">
                <a:moveTo>
                  <a:pt x="265" y="46"/>
                </a:moveTo>
                <a:cubicBezTo>
                  <a:pt x="-5556" y="1634"/>
                  <a:pt x="85990" y="33648"/>
                  <a:pt x="105040" y="54021"/>
                </a:cubicBezTo>
                <a:cubicBezTo>
                  <a:pt x="124090" y="74394"/>
                  <a:pt x="107950" y="118050"/>
                  <a:pt x="114565" y="122283"/>
                </a:cubicBezTo>
                <a:cubicBezTo>
                  <a:pt x="121180" y="126516"/>
                  <a:pt x="101866" y="93973"/>
                  <a:pt x="144728" y="79421"/>
                </a:cubicBezTo>
                <a:cubicBezTo>
                  <a:pt x="187591" y="64869"/>
                  <a:pt x="341842" y="37352"/>
                  <a:pt x="371740" y="34971"/>
                </a:cubicBezTo>
                <a:cubicBezTo>
                  <a:pt x="401638" y="32590"/>
                  <a:pt x="339725" y="51110"/>
                  <a:pt x="324115" y="65133"/>
                </a:cubicBezTo>
                <a:cubicBezTo>
                  <a:pt x="308505" y="79156"/>
                  <a:pt x="283370" y="119637"/>
                  <a:pt x="278078" y="119108"/>
                </a:cubicBezTo>
                <a:cubicBezTo>
                  <a:pt x="272786" y="118579"/>
                  <a:pt x="306917" y="73070"/>
                  <a:pt x="292365" y="61958"/>
                </a:cubicBezTo>
                <a:cubicBezTo>
                  <a:pt x="277813" y="50846"/>
                  <a:pt x="216165" y="55343"/>
                  <a:pt x="190765" y="52433"/>
                </a:cubicBezTo>
                <a:cubicBezTo>
                  <a:pt x="165365" y="49523"/>
                  <a:pt x="171186" y="51111"/>
                  <a:pt x="139965" y="44496"/>
                </a:cubicBezTo>
                <a:cubicBezTo>
                  <a:pt x="108744" y="37881"/>
                  <a:pt x="6086" y="-1542"/>
                  <a:pt x="2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445C35C5-2B7B-4524-99D6-9E375B028FFA}"/>
              </a:ext>
            </a:extLst>
          </p:cNvPr>
          <p:cNvSpPr/>
          <p:nvPr/>
        </p:nvSpPr>
        <p:spPr>
          <a:xfrm>
            <a:off x="8351801" y="1152500"/>
            <a:ext cx="508104" cy="148611"/>
          </a:xfrm>
          <a:custGeom>
            <a:avLst/>
            <a:gdLst>
              <a:gd name="connsiteX0" fmla="*/ 37 w 508104"/>
              <a:gd name="connsiteY0" fmla="*/ 25 h 148611"/>
              <a:gd name="connsiteX1" fmla="*/ 147674 w 508104"/>
              <a:gd name="connsiteY1" fmla="*/ 42888 h 148611"/>
              <a:gd name="connsiteX2" fmla="*/ 322299 w 508104"/>
              <a:gd name="connsiteY2" fmla="*/ 69875 h 148611"/>
              <a:gd name="connsiteX3" fmla="*/ 479462 w 508104"/>
              <a:gd name="connsiteY3" fmla="*/ 44475 h 148611"/>
              <a:gd name="connsiteX4" fmla="*/ 404849 w 508104"/>
              <a:gd name="connsiteY4" fmla="*/ 77813 h 148611"/>
              <a:gd name="connsiteX5" fmla="*/ 325474 w 508104"/>
              <a:gd name="connsiteY5" fmla="*/ 147663 h 148611"/>
              <a:gd name="connsiteX6" fmla="*/ 393737 w 508104"/>
              <a:gd name="connsiteY6" fmla="*/ 82575 h 148611"/>
              <a:gd name="connsiteX7" fmla="*/ 328649 w 508104"/>
              <a:gd name="connsiteY7" fmla="*/ 95275 h 148611"/>
              <a:gd name="connsiteX8" fmla="*/ 209587 w 508104"/>
              <a:gd name="connsiteY8" fmla="*/ 106388 h 148611"/>
              <a:gd name="connsiteX9" fmla="*/ 227049 w 508104"/>
              <a:gd name="connsiteY9" fmla="*/ 125438 h 148611"/>
              <a:gd name="connsiteX10" fmla="*/ 506449 w 508104"/>
              <a:gd name="connsiteY10" fmla="*/ 144488 h 148611"/>
              <a:gd name="connsiteX11" fmla="*/ 334999 w 508104"/>
              <a:gd name="connsiteY11" fmla="*/ 147663 h 148611"/>
              <a:gd name="connsiteX12" fmla="*/ 169899 w 508104"/>
              <a:gd name="connsiteY12" fmla="*/ 131788 h 148611"/>
              <a:gd name="connsiteX13" fmla="*/ 282612 w 508104"/>
              <a:gd name="connsiteY13" fmla="*/ 80988 h 148611"/>
              <a:gd name="connsiteX14" fmla="*/ 134974 w 508104"/>
              <a:gd name="connsiteY14" fmla="*/ 49238 h 148611"/>
              <a:gd name="connsiteX15" fmla="*/ 37 w 508104"/>
              <a:gd name="connsiteY15" fmla="*/ 25 h 1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04" h="148611">
                <a:moveTo>
                  <a:pt x="37" y="25"/>
                </a:moveTo>
                <a:cubicBezTo>
                  <a:pt x="2154" y="-1033"/>
                  <a:pt x="93964" y="31246"/>
                  <a:pt x="147674" y="42888"/>
                </a:cubicBezTo>
                <a:cubicBezTo>
                  <a:pt x="201384" y="54530"/>
                  <a:pt x="267001" y="69610"/>
                  <a:pt x="322299" y="69875"/>
                </a:cubicBezTo>
                <a:cubicBezTo>
                  <a:pt x="377597" y="70140"/>
                  <a:pt x="465704" y="43152"/>
                  <a:pt x="479462" y="44475"/>
                </a:cubicBezTo>
                <a:cubicBezTo>
                  <a:pt x="493220" y="45798"/>
                  <a:pt x="430514" y="60615"/>
                  <a:pt x="404849" y="77813"/>
                </a:cubicBezTo>
                <a:cubicBezTo>
                  <a:pt x="379184" y="95011"/>
                  <a:pt x="327326" y="146869"/>
                  <a:pt x="325474" y="147663"/>
                </a:cubicBezTo>
                <a:cubicBezTo>
                  <a:pt x="323622" y="148457"/>
                  <a:pt x="393208" y="91306"/>
                  <a:pt x="393737" y="82575"/>
                </a:cubicBezTo>
                <a:cubicBezTo>
                  <a:pt x="394266" y="73844"/>
                  <a:pt x="359341" y="91306"/>
                  <a:pt x="328649" y="95275"/>
                </a:cubicBezTo>
                <a:cubicBezTo>
                  <a:pt x="297957" y="99244"/>
                  <a:pt x="226520" y="101361"/>
                  <a:pt x="209587" y="106388"/>
                </a:cubicBezTo>
                <a:cubicBezTo>
                  <a:pt x="192654" y="111415"/>
                  <a:pt x="177572" y="119088"/>
                  <a:pt x="227049" y="125438"/>
                </a:cubicBezTo>
                <a:cubicBezTo>
                  <a:pt x="276526" y="131788"/>
                  <a:pt x="488457" y="140784"/>
                  <a:pt x="506449" y="144488"/>
                </a:cubicBezTo>
                <a:cubicBezTo>
                  <a:pt x="524441" y="148192"/>
                  <a:pt x="391091" y="149780"/>
                  <a:pt x="334999" y="147663"/>
                </a:cubicBezTo>
                <a:cubicBezTo>
                  <a:pt x="278907" y="145546"/>
                  <a:pt x="178630" y="142901"/>
                  <a:pt x="169899" y="131788"/>
                </a:cubicBezTo>
                <a:cubicBezTo>
                  <a:pt x="161168" y="120675"/>
                  <a:pt x="288433" y="94746"/>
                  <a:pt x="282612" y="80988"/>
                </a:cubicBezTo>
                <a:cubicBezTo>
                  <a:pt x="276791" y="67230"/>
                  <a:pt x="183393" y="61409"/>
                  <a:pt x="134974" y="49238"/>
                </a:cubicBezTo>
                <a:cubicBezTo>
                  <a:pt x="86555" y="37067"/>
                  <a:pt x="-2080" y="1083"/>
                  <a:pt x="3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D8D2922B-CD2A-4726-9050-B18E50496EA4}"/>
              </a:ext>
            </a:extLst>
          </p:cNvPr>
          <p:cNvSpPr/>
          <p:nvPr/>
        </p:nvSpPr>
        <p:spPr>
          <a:xfrm>
            <a:off x="8502815" y="1004136"/>
            <a:ext cx="187420" cy="410602"/>
          </a:xfrm>
          <a:custGeom>
            <a:avLst/>
            <a:gdLst>
              <a:gd name="connsiteX0" fmla="*/ 125248 w 187420"/>
              <a:gd name="connsiteY0" fmla="*/ 752 h 410602"/>
              <a:gd name="connsiteX1" fmla="*/ 87148 w 187420"/>
              <a:gd name="connsiteY1" fmla="*/ 154739 h 410602"/>
              <a:gd name="connsiteX2" fmla="*/ 61748 w 187420"/>
              <a:gd name="connsiteY2" fmla="*/ 234114 h 410602"/>
              <a:gd name="connsiteX3" fmla="*/ 1423 w 187420"/>
              <a:gd name="connsiteY3" fmla="*/ 278564 h 410602"/>
              <a:gd name="connsiteX4" fmla="*/ 128423 w 187420"/>
              <a:gd name="connsiteY4" fmla="*/ 319839 h 410602"/>
              <a:gd name="connsiteX5" fmla="*/ 187160 w 187420"/>
              <a:gd name="connsiteY5" fmla="*/ 410327 h 410602"/>
              <a:gd name="connsiteX6" fmla="*/ 107785 w 187420"/>
              <a:gd name="connsiteY6" fmla="*/ 343652 h 410602"/>
              <a:gd name="connsiteX7" fmla="*/ 53810 w 187420"/>
              <a:gd name="connsiteY7" fmla="*/ 224589 h 410602"/>
              <a:gd name="connsiteX8" fmla="*/ 125248 w 187420"/>
              <a:gd name="connsiteY8" fmla="*/ 752 h 41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20" h="410602">
                <a:moveTo>
                  <a:pt x="125248" y="752"/>
                </a:moveTo>
                <a:cubicBezTo>
                  <a:pt x="130804" y="-10890"/>
                  <a:pt x="97731" y="115845"/>
                  <a:pt x="87148" y="154739"/>
                </a:cubicBezTo>
                <a:cubicBezTo>
                  <a:pt x="76565" y="193633"/>
                  <a:pt x="76035" y="213477"/>
                  <a:pt x="61748" y="234114"/>
                </a:cubicBezTo>
                <a:cubicBezTo>
                  <a:pt x="47461" y="254751"/>
                  <a:pt x="-9690" y="264277"/>
                  <a:pt x="1423" y="278564"/>
                </a:cubicBezTo>
                <a:cubicBezTo>
                  <a:pt x="12535" y="292852"/>
                  <a:pt x="97467" y="297879"/>
                  <a:pt x="128423" y="319839"/>
                </a:cubicBezTo>
                <a:cubicBezTo>
                  <a:pt x="159379" y="341800"/>
                  <a:pt x="190600" y="406358"/>
                  <a:pt x="187160" y="410327"/>
                </a:cubicBezTo>
                <a:cubicBezTo>
                  <a:pt x="183720" y="414296"/>
                  <a:pt x="130010" y="374608"/>
                  <a:pt x="107785" y="343652"/>
                </a:cubicBezTo>
                <a:cubicBezTo>
                  <a:pt x="85560" y="312696"/>
                  <a:pt x="49047" y="278300"/>
                  <a:pt x="53810" y="224589"/>
                </a:cubicBezTo>
                <a:cubicBezTo>
                  <a:pt x="58572" y="170879"/>
                  <a:pt x="119692" y="12394"/>
                  <a:pt x="12524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AB844AC0-DB8A-43A9-90E0-0D48BA6A3640}"/>
              </a:ext>
            </a:extLst>
          </p:cNvPr>
          <p:cNvSpPr/>
          <p:nvPr/>
        </p:nvSpPr>
        <p:spPr>
          <a:xfrm>
            <a:off x="8459670" y="898306"/>
            <a:ext cx="203891" cy="260837"/>
          </a:xfrm>
          <a:custGeom>
            <a:avLst/>
            <a:gdLst>
              <a:gd name="connsiteX0" fmla="*/ 203318 w 203891"/>
              <a:gd name="connsiteY0" fmla="*/ 219 h 260837"/>
              <a:gd name="connsiteX1" fmla="*/ 109655 w 203891"/>
              <a:gd name="connsiteY1" fmla="*/ 98644 h 260837"/>
              <a:gd name="connsiteX2" fmla="*/ 54093 w 203891"/>
              <a:gd name="connsiteY2" fmla="*/ 174844 h 260837"/>
              <a:gd name="connsiteX3" fmla="*/ 47743 w 203891"/>
              <a:gd name="connsiteY3" fmla="*/ 231994 h 260837"/>
              <a:gd name="connsiteX4" fmla="*/ 118 w 203891"/>
              <a:gd name="connsiteY4" fmla="*/ 260569 h 260837"/>
              <a:gd name="connsiteX5" fmla="*/ 35043 w 203891"/>
              <a:gd name="connsiteY5" fmla="*/ 238344 h 260837"/>
              <a:gd name="connsiteX6" fmla="*/ 62030 w 203891"/>
              <a:gd name="connsiteY6" fmla="*/ 127219 h 260837"/>
              <a:gd name="connsiteX7" fmla="*/ 203318 w 203891"/>
              <a:gd name="connsiteY7" fmla="*/ 219 h 2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91" h="260837">
                <a:moveTo>
                  <a:pt x="203318" y="219"/>
                </a:moveTo>
                <a:cubicBezTo>
                  <a:pt x="211256" y="-4544"/>
                  <a:pt x="134526" y="69540"/>
                  <a:pt x="109655" y="98644"/>
                </a:cubicBezTo>
                <a:cubicBezTo>
                  <a:pt x="84784" y="127748"/>
                  <a:pt x="64412" y="152619"/>
                  <a:pt x="54093" y="174844"/>
                </a:cubicBezTo>
                <a:cubicBezTo>
                  <a:pt x="43774" y="197069"/>
                  <a:pt x="56739" y="217707"/>
                  <a:pt x="47743" y="231994"/>
                </a:cubicBezTo>
                <a:cubicBezTo>
                  <a:pt x="38747" y="246281"/>
                  <a:pt x="2235" y="259511"/>
                  <a:pt x="118" y="260569"/>
                </a:cubicBezTo>
                <a:cubicBezTo>
                  <a:pt x="-1999" y="261627"/>
                  <a:pt x="24724" y="260569"/>
                  <a:pt x="35043" y="238344"/>
                </a:cubicBezTo>
                <a:cubicBezTo>
                  <a:pt x="45362" y="216119"/>
                  <a:pt x="35043" y="165848"/>
                  <a:pt x="62030" y="127219"/>
                </a:cubicBezTo>
                <a:cubicBezTo>
                  <a:pt x="89017" y="88590"/>
                  <a:pt x="195380" y="4982"/>
                  <a:pt x="203318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7E4F4515-BB23-407D-A401-2538C2404CB6}"/>
              </a:ext>
            </a:extLst>
          </p:cNvPr>
          <p:cNvSpPr/>
          <p:nvPr/>
        </p:nvSpPr>
        <p:spPr>
          <a:xfrm>
            <a:off x="8112110" y="1909554"/>
            <a:ext cx="659867" cy="501990"/>
          </a:xfrm>
          <a:custGeom>
            <a:avLst/>
            <a:gdLst>
              <a:gd name="connsiteX0" fmla="*/ 15 w 659867"/>
              <a:gd name="connsiteY0" fmla="*/ 501859 h 501990"/>
              <a:gd name="connsiteX1" fmla="*/ 228615 w 659867"/>
              <a:gd name="connsiteY1" fmla="*/ 279609 h 501990"/>
              <a:gd name="connsiteX2" fmla="*/ 647715 w 659867"/>
              <a:gd name="connsiteY2" fmla="*/ 8146 h 501990"/>
              <a:gd name="connsiteX3" fmla="*/ 523890 w 659867"/>
              <a:gd name="connsiteY3" fmla="*/ 89109 h 501990"/>
              <a:gd name="connsiteX4" fmla="*/ 282590 w 659867"/>
              <a:gd name="connsiteY4" fmla="*/ 274846 h 501990"/>
              <a:gd name="connsiteX5" fmla="*/ 217503 w 659867"/>
              <a:gd name="connsiteY5" fmla="*/ 311359 h 501990"/>
              <a:gd name="connsiteX6" fmla="*/ 15 w 659867"/>
              <a:gd name="connsiteY6" fmla="*/ 501859 h 50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867" h="501990">
                <a:moveTo>
                  <a:pt x="15" y="501859"/>
                </a:moveTo>
                <a:cubicBezTo>
                  <a:pt x="1867" y="496567"/>
                  <a:pt x="120665" y="361895"/>
                  <a:pt x="228615" y="279609"/>
                </a:cubicBezTo>
                <a:cubicBezTo>
                  <a:pt x="336565" y="197323"/>
                  <a:pt x="598503" y="39896"/>
                  <a:pt x="647715" y="8146"/>
                </a:cubicBezTo>
                <a:cubicBezTo>
                  <a:pt x="696928" y="-23604"/>
                  <a:pt x="584744" y="44659"/>
                  <a:pt x="523890" y="89109"/>
                </a:cubicBezTo>
                <a:cubicBezTo>
                  <a:pt x="463036" y="133559"/>
                  <a:pt x="333654" y="237804"/>
                  <a:pt x="282590" y="274846"/>
                </a:cubicBezTo>
                <a:cubicBezTo>
                  <a:pt x="231526" y="311888"/>
                  <a:pt x="266716" y="271671"/>
                  <a:pt x="217503" y="311359"/>
                </a:cubicBezTo>
                <a:cubicBezTo>
                  <a:pt x="168291" y="351046"/>
                  <a:pt x="-1837" y="507151"/>
                  <a:pt x="15" y="501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9BA6F12-E7E8-43E6-ADA3-F638C481AEFE}"/>
              </a:ext>
            </a:extLst>
          </p:cNvPr>
          <p:cNvSpPr/>
          <p:nvPr/>
        </p:nvSpPr>
        <p:spPr>
          <a:xfrm>
            <a:off x="8674523" y="1492250"/>
            <a:ext cx="471065" cy="507469"/>
          </a:xfrm>
          <a:custGeom>
            <a:avLst/>
            <a:gdLst>
              <a:gd name="connsiteX0" fmla="*/ 471065 w 471065"/>
              <a:gd name="connsiteY0" fmla="*/ 0 h 507469"/>
              <a:gd name="connsiteX1" fmla="*/ 234527 w 471065"/>
              <a:gd name="connsiteY1" fmla="*/ 227013 h 507469"/>
              <a:gd name="connsiteX2" fmla="*/ 61490 w 471065"/>
              <a:gd name="connsiteY2" fmla="*/ 471488 h 507469"/>
              <a:gd name="connsiteX3" fmla="*/ 1165 w 471065"/>
              <a:gd name="connsiteY3" fmla="*/ 495300 h 507469"/>
              <a:gd name="connsiteX4" fmla="*/ 105940 w 471065"/>
              <a:gd name="connsiteY4" fmla="*/ 365125 h 507469"/>
              <a:gd name="connsiteX5" fmla="*/ 167852 w 471065"/>
              <a:gd name="connsiteY5" fmla="*/ 300038 h 507469"/>
              <a:gd name="connsiteX6" fmla="*/ 158327 w 471065"/>
              <a:gd name="connsiteY6" fmla="*/ 346075 h 507469"/>
              <a:gd name="connsiteX7" fmla="*/ 256752 w 471065"/>
              <a:gd name="connsiteY7" fmla="*/ 238125 h 507469"/>
              <a:gd name="connsiteX8" fmla="*/ 471065 w 471065"/>
              <a:gd name="connsiteY8" fmla="*/ 0 h 5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65" h="507469">
                <a:moveTo>
                  <a:pt x="471065" y="0"/>
                </a:moveTo>
                <a:cubicBezTo>
                  <a:pt x="386927" y="74216"/>
                  <a:pt x="302789" y="148432"/>
                  <a:pt x="234527" y="227013"/>
                </a:cubicBezTo>
                <a:cubicBezTo>
                  <a:pt x="166264" y="305594"/>
                  <a:pt x="100384" y="426774"/>
                  <a:pt x="61490" y="471488"/>
                </a:cubicBezTo>
                <a:cubicBezTo>
                  <a:pt x="22596" y="516203"/>
                  <a:pt x="-6243" y="513027"/>
                  <a:pt x="1165" y="495300"/>
                </a:cubicBezTo>
                <a:cubicBezTo>
                  <a:pt x="8573" y="477573"/>
                  <a:pt x="78159" y="397669"/>
                  <a:pt x="105940" y="365125"/>
                </a:cubicBezTo>
                <a:cubicBezTo>
                  <a:pt x="133721" y="332581"/>
                  <a:pt x="159121" y="303213"/>
                  <a:pt x="167852" y="300038"/>
                </a:cubicBezTo>
                <a:cubicBezTo>
                  <a:pt x="176583" y="296863"/>
                  <a:pt x="143510" y="356394"/>
                  <a:pt x="158327" y="346075"/>
                </a:cubicBezTo>
                <a:cubicBezTo>
                  <a:pt x="173144" y="335756"/>
                  <a:pt x="205952" y="294746"/>
                  <a:pt x="256752" y="238125"/>
                </a:cubicBezTo>
                <a:lnTo>
                  <a:pt x="4710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BBFE3BA8-B983-479E-9B6F-0AB01513F4A2}"/>
              </a:ext>
            </a:extLst>
          </p:cNvPr>
          <p:cNvSpPr/>
          <p:nvPr/>
        </p:nvSpPr>
        <p:spPr>
          <a:xfrm>
            <a:off x="8905230" y="1331819"/>
            <a:ext cx="269315" cy="176543"/>
          </a:xfrm>
          <a:custGeom>
            <a:avLst/>
            <a:gdLst>
              <a:gd name="connsiteX0" fmla="*/ 645 w 269315"/>
              <a:gd name="connsiteY0" fmla="*/ 94 h 176543"/>
              <a:gd name="connsiteX1" fmla="*/ 251470 w 269315"/>
              <a:gd name="connsiteY1" fmla="*/ 38194 h 176543"/>
              <a:gd name="connsiteX2" fmla="*/ 45095 w 269315"/>
              <a:gd name="connsiteY2" fmla="*/ 84231 h 176543"/>
              <a:gd name="connsiteX3" fmla="*/ 227658 w 269315"/>
              <a:gd name="connsiteY3" fmla="*/ 101694 h 176543"/>
              <a:gd name="connsiteX4" fmla="*/ 267345 w 269315"/>
              <a:gd name="connsiteY4" fmla="*/ 152494 h 176543"/>
              <a:gd name="connsiteX5" fmla="*/ 187970 w 269315"/>
              <a:gd name="connsiteY5" fmla="*/ 115981 h 176543"/>
              <a:gd name="connsiteX6" fmla="*/ 205433 w 269315"/>
              <a:gd name="connsiteY6" fmla="*/ 176306 h 176543"/>
              <a:gd name="connsiteX7" fmla="*/ 160983 w 269315"/>
              <a:gd name="connsiteY7" fmla="*/ 88994 h 176543"/>
              <a:gd name="connsiteX8" fmla="*/ 178445 w 269315"/>
              <a:gd name="connsiteY8" fmla="*/ 49306 h 176543"/>
              <a:gd name="connsiteX9" fmla="*/ 645 w 269315"/>
              <a:gd name="connsiteY9" fmla="*/ 94 h 17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315" h="176543">
                <a:moveTo>
                  <a:pt x="645" y="94"/>
                </a:moveTo>
                <a:cubicBezTo>
                  <a:pt x="12816" y="-1758"/>
                  <a:pt x="244062" y="24171"/>
                  <a:pt x="251470" y="38194"/>
                </a:cubicBezTo>
                <a:cubicBezTo>
                  <a:pt x="258878" y="52217"/>
                  <a:pt x="49064" y="73648"/>
                  <a:pt x="45095" y="84231"/>
                </a:cubicBezTo>
                <a:cubicBezTo>
                  <a:pt x="41126" y="94814"/>
                  <a:pt x="190616" y="90317"/>
                  <a:pt x="227658" y="101694"/>
                </a:cubicBezTo>
                <a:cubicBezTo>
                  <a:pt x="264700" y="113071"/>
                  <a:pt x="273960" y="150113"/>
                  <a:pt x="267345" y="152494"/>
                </a:cubicBezTo>
                <a:cubicBezTo>
                  <a:pt x="260730" y="154875"/>
                  <a:pt x="198289" y="112012"/>
                  <a:pt x="187970" y="115981"/>
                </a:cubicBezTo>
                <a:cubicBezTo>
                  <a:pt x="177651" y="119950"/>
                  <a:pt x="209931" y="180804"/>
                  <a:pt x="205433" y="176306"/>
                </a:cubicBezTo>
                <a:cubicBezTo>
                  <a:pt x="200935" y="171808"/>
                  <a:pt x="165481" y="110161"/>
                  <a:pt x="160983" y="88994"/>
                </a:cubicBezTo>
                <a:cubicBezTo>
                  <a:pt x="156485" y="67827"/>
                  <a:pt x="204639" y="64387"/>
                  <a:pt x="178445" y="49306"/>
                </a:cubicBezTo>
                <a:cubicBezTo>
                  <a:pt x="152251" y="34225"/>
                  <a:pt x="-11526" y="1946"/>
                  <a:pt x="64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B9CCDEDD-2C2B-444B-A3A9-8819A29FA77E}"/>
              </a:ext>
            </a:extLst>
          </p:cNvPr>
          <p:cNvSpPr/>
          <p:nvPr/>
        </p:nvSpPr>
        <p:spPr>
          <a:xfrm>
            <a:off x="8624207" y="578059"/>
            <a:ext cx="258544" cy="217699"/>
          </a:xfrm>
          <a:custGeom>
            <a:avLst/>
            <a:gdLst>
              <a:gd name="connsiteX0" fmla="*/ 681 w 258544"/>
              <a:gd name="connsiteY0" fmla="*/ 217279 h 217699"/>
              <a:gd name="connsiteX1" fmla="*/ 59418 w 258544"/>
              <a:gd name="connsiteY1" fmla="*/ 156954 h 217699"/>
              <a:gd name="connsiteX2" fmla="*/ 89581 w 258544"/>
              <a:gd name="connsiteY2" fmla="*/ 72816 h 217699"/>
              <a:gd name="connsiteX3" fmla="*/ 65768 w 258544"/>
              <a:gd name="connsiteY3" fmla="*/ 63291 h 217699"/>
              <a:gd name="connsiteX4" fmla="*/ 91168 w 258544"/>
              <a:gd name="connsiteY4" fmla="*/ 60116 h 217699"/>
              <a:gd name="connsiteX5" fmla="*/ 205468 w 258544"/>
              <a:gd name="connsiteY5" fmla="*/ 2966 h 217699"/>
              <a:gd name="connsiteX6" fmla="*/ 235631 w 258544"/>
              <a:gd name="connsiteY6" fmla="*/ 10904 h 217699"/>
              <a:gd name="connsiteX7" fmla="*/ 256268 w 258544"/>
              <a:gd name="connsiteY7" fmla="*/ 34716 h 217699"/>
              <a:gd name="connsiteX8" fmla="*/ 180068 w 258544"/>
              <a:gd name="connsiteY8" fmla="*/ 44241 h 217699"/>
              <a:gd name="connsiteX9" fmla="*/ 89581 w 258544"/>
              <a:gd name="connsiteY9" fmla="*/ 74404 h 217699"/>
              <a:gd name="connsiteX10" fmla="*/ 102281 w 258544"/>
              <a:gd name="connsiteY10" fmla="*/ 126791 h 217699"/>
              <a:gd name="connsiteX11" fmla="*/ 681 w 258544"/>
              <a:gd name="connsiteY11" fmla="*/ 217279 h 2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544" h="217699">
                <a:moveTo>
                  <a:pt x="681" y="217279"/>
                </a:moveTo>
                <a:cubicBezTo>
                  <a:pt x="-6463" y="222306"/>
                  <a:pt x="44601" y="181031"/>
                  <a:pt x="59418" y="156954"/>
                </a:cubicBezTo>
                <a:cubicBezTo>
                  <a:pt x="74235" y="132877"/>
                  <a:pt x="88523" y="88426"/>
                  <a:pt x="89581" y="72816"/>
                </a:cubicBezTo>
                <a:cubicBezTo>
                  <a:pt x="90639" y="57206"/>
                  <a:pt x="65504" y="65408"/>
                  <a:pt x="65768" y="63291"/>
                </a:cubicBezTo>
                <a:cubicBezTo>
                  <a:pt x="66032" y="61174"/>
                  <a:pt x="67885" y="70170"/>
                  <a:pt x="91168" y="60116"/>
                </a:cubicBezTo>
                <a:cubicBezTo>
                  <a:pt x="114451" y="50062"/>
                  <a:pt x="181391" y="11168"/>
                  <a:pt x="205468" y="2966"/>
                </a:cubicBezTo>
                <a:cubicBezTo>
                  <a:pt x="229545" y="-5236"/>
                  <a:pt x="227164" y="5612"/>
                  <a:pt x="235631" y="10904"/>
                </a:cubicBezTo>
                <a:cubicBezTo>
                  <a:pt x="244098" y="16196"/>
                  <a:pt x="265528" y="29160"/>
                  <a:pt x="256268" y="34716"/>
                </a:cubicBezTo>
                <a:cubicBezTo>
                  <a:pt x="247008" y="40272"/>
                  <a:pt x="207849" y="37626"/>
                  <a:pt x="180068" y="44241"/>
                </a:cubicBezTo>
                <a:cubicBezTo>
                  <a:pt x="152287" y="50856"/>
                  <a:pt x="102545" y="60646"/>
                  <a:pt x="89581" y="74404"/>
                </a:cubicBezTo>
                <a:cubicBezTo>
                  <a:pt x="76617" y="88162"/>
                  <a:pt x="110483" y="100597"/>
                  <a:pt x="102281" y="126791"/>
                </a:cubicBezTo>
                <a:cubicBezTo>
                  <a:pt x="94079" y="152985"/>
                  <a:pt x="7825" y="212252"/>
                  <a:pt x="681" y="217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203B0D0F-978E-4A04-9556-0EB11561600C}"/>
              </a:ext>
            </a:extLst>
          </p:cNvPr>
          <p:cNvSpPr/>
          <p:nvPr/>
        </p:nvSpPr>
        <p:spPr>
          <a:xfrm>
            <a:off x="8680765" y="635387"/>
            <a:ext cx="241173" cy="222502"/>
          </a:xfrm>
          <a:custGeom>
            <a:avLst/>
            <a:gdLst>
              <a:gd name="connsiteX0" fmla="*/ 240985 w 241173"/>
              <a:gd name="connsiteY0" fmla="*/ 1201 h 222502"/>
              <a:gd name="connsiteX1" fmla="*/ 53660 w 241173"/>
              <a:gd name="connsiteY1" fmla="*/ 59938 h 222502"/>
              <a:gd name="connsiteX2" fmla="*/ 31435 w 241173"/>
              <a:gd name="connsiteY2" fmla="*/ 142488 h 222502"/>
              <a:gd name="connsiteX3" fmla="*/ 20323 w 241173"/>
              <a:gd name="connsiteY3" fmla="*/ 221863 h 222502"/>
              <a:gd name="connsiteX4" fmla="*/ 7623 w 241173"/>
              <a:gd name="connsiteY4" fmla="*/ 177413 h 222502"/>
              <a:gd name="connsiteX5" fmla="*/ 1273 w 241173"/>
              <a:gd name="connsiteY5" fmla="*/ 132963 h 222502"/>
              <a:gd name="connsiteX6" fmla="*/ 33023 w 241173"/>
              <a:gd name="connsiteY6" fmla="*/ 53588 h 222502"/>
              <a:gd name="connsiteX7" fmla="*/ 88585 w 241173"/>
              <a:gd name="connsiteY7" fmla="*/ 23426 h 222502"/>
              <a:gd name="connsiteX8" fmla="*/ 240985 w 241173"/>
              <a:gd name="connsiteY8" fmla="*/ 1201 h 22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73" h="222502">
                <a:moveTo>
                  <a:pt x="240985" y="1201"/>
                </a:moveTo>
                <a:cubicBezTo>
                  <a:pt x="235164" y="7286"/>
                  <a:pt x="88585" y="36390"/>
                  <a:pt x="53660" y="59938"/>
                </a:cubicBezTo>
                <a:cubicBezTo>
                  <a:pt x="18735" y="83486"/>
                  <a:pt x="36991" y="115501"/>
                  <a:pt x="31435" y="142488"/>
                </a:cubicBezTo>
                <a:cubicBezTo>
                  <a:pt x="25879" y="169475"/>
                  <a:pt x="24292" y="216042"/>
                  <a:pt x="20323" y="221863"/>
                </a:cubicBezTo>
                <a:cubicBezTo>
                  <a:pt x="16354" y="227684"/>
                  <a:pt x="10798" y="192230"/>
                  <a:pt x="7623" y="177413"/>
                </a:cubicBezTo>
                <a:cubicBezTo>
                  <a:pt x="4448" y="162596"/>
                  <a:pt x="-2960" y="153600"/>
                  <a:pt x="1273" y="132963"/>
                </a:cubicBezTo>
                <a:cubicBezTo>
                  <a:pt x="5506" y="112326"/>
                  <a:pt x="18471" y="71844"/>
                  <a:pt x="33023" y="53588"/>
                </a:cubicBezTo>
                <a:cubicBezTo>
                  <a:pt x="47575" y="35332"/>
                  <a:pt x="61068" y="33215"/>
                  <a:pt x="88585" y="23426"/>
                </a:cubicBezTo>
                <a:cubicBezTo>
                  <a:pt x="116102" y="13637"/>
                  <a:pt x="246806" y="-4884"/>
                  <a:pt x="240985" y="1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DCB35F0-F4F0-4483-AE51-8F7D1DB806DC}"/>
              </a:ext>
            </a:extLst>
          </p:cNvPr>
          <p:cNvSpPr/>
          <p:nvPr/>
        </p:nvSpPr>
        <p:spPr>
          <a:xfrm>
            <a:off x="8812193" y="561855"/>
            <a:ext cx="240804" cy="233154"/>
          </a:xfrm>
          <a:custGeom>
            <a:avLst/>
            <a:gdLst>
              <a:gd name="connsiteX0" fmla="*/ 20 w 240804"/>
              <a:gd name="connsiteY0" fmla="*/ 120 h 233154"/>
              <a:gd name="connsiteX1" fmla="*/ 161945 w 240804"/>
              <a:gd name="connsiteY1" fmla="*/ 139820 h 233154"/>
              <a:gd name="connsiteX2" fmla="*/ 238145 w 240804"/>
              <a:gd name="connsiteY2" fmla="*/ 231895 h 233154"/>
              <a:gd name="connsiteX3" fmla="*/ 220682 w 240804"/>
              <a:gd name="connsiteY3" fmla="*/ 190620 h 233154"/>
              <a:gd name="connsiteX4" fmla="*/ 193695 w 240804"/>
              <a:gd name="connsiteY4" fmla="*/ 152520 h 233154"/>
              <a:gd name="connsiteX5" fmla="*/ 173057 w 240804"/>
              <a:gd name="connsiteY5" fmla="*/ 116008 h 233154"/>
              <a:gd name="connsiteX6" fmla="*/ 20 w 240804"/>
              <a:gd name="connsiteY6" fmla="*/ 120 h 2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804" h="233154">
                <a:moveTo>
                  <a:pt x="20" y="120"/>
                </a:moveTo>
                <a:cubicBezTo>
                  <a:pt x="-1832" y="4089"/>
                  <a:pt x="122258" y="101191"/>
                  <a:pt x="161945" y="139820"/>
                </a:cubicBezTo>
                <a:cubicBezTo>
                  <a:pt x="201632" y="178449"/>
                  <a:pt x="228356" y="223428"/>
                  <a:pt x="238145" y="231895"/>
                </a:cubicBezTo>
                <a:cubicBezTo>
                  <a:pt x="247934" y="240362"/>
                  <a:pt x="228090" y="203849"/>
                  <a:pt x="220682" y="190620"/>
                </a:cubicBezTo>
                <a:cubicBezTo>
                  <a:pt x="213274" y="177391"/>
                  <a:pt x="201632" y="164955"/>
                  <a:pt x="193695" y="152520"/>
                </a:cubicBezTo>
                <a:cubicBezTo>
                  <a:pt x="185758" y="140085"/>
                  <a:pt x="207188" y="140879"/>
                  <a:pt x="173057" y="116008"/>
                </a:cubicBezTo>
                <a:cubicBezTo>
                  <a:pt x="138926" y="91137"/>
                  <a:pt x="1872" y="-3849"/>
                  <a:pt x="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CF9DDC97-161D-4A53-9E07-6B76D1A9F4B6}"/>
              </a:ext>
            </a:extLst>
          </p:cNvPr>
          <p:cNvSpPr/>
          <p:nvPr/>
        </p:nvSpPr>
        <p:spPr>
          <a:xfrm>
            <a:off x="8734036" y="683334"/>
            <a:ext cx="197187" cy="89908"/>
          </a:xfrm>
          <a:custGeom>
            <a:avLst/>
            <a:gdLst>
              <a:gd name="connsiteX0" fmla="*/ 195652 w 197187"/>
              <a:gd name="connsiteY0" fmla="*/ 4054 h 89908"/>
              <a:gd name="connsiteX1" fmla="*/ 11502 w 197187"/>
              <a:gd name="connsiteY1" fmla="*/ 45329 h 89908"/>
              <a:gd name="connsiteX2" fmla="*/ 33727 w 197187"/>
              <a:gd name="connsiteY2" fmla="*/ 42154 h 89908"/>
              <a:gd name="connsiteX3" fmla="*/ 151202 w 197187"/>
              <a:gd name="connsiteY3" fmla="*/ 83429 h 89908"/>
              <a:gd name="connsiteX4" fmla="*/ 184539 w 197187"/>
              <a:gd name="connsiteY4" fmla="*/ 89779 h 89908"/>
              <a:gd name="connsiteX5" fmla="*/ 89289 w 197187"/>
              <a:gd name="connsiteY5" fmla="*/ 70729 h 89908"/>
              <a:gd name="connsiteX6" fmla="*/ 9914 w 197187"/>
              <a:gd name="connsiteY6" fmla="*/ 38979 h 89908"/>
              <a:gd name="connsiteX7" fmla="*/ 92464 w 197187"/>
              <a:gd name="connsiteY7" fmla="*/ 4054 h 89908"/>
              <a:gd name="connsiteX8" fmla="*/ 195652 w 197187"/>
              <a:gd name="connsiteY8" fmla="*/ 4054 h 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87" h="89908">
                <a:moveTo>
                  <a:pt x="195652" y="4054"/>
                </a:moveTo>
                <a:cubicBezTo>
                  <a:pt x="182158" y="10933"/>
                  <a:pt x="38489" y="38979"/>
                  <a:pt x="11502" y="45329"/>
                </a:cubicBezTo>
                <a:cubicBezTo>
                  <a:pt x="-15485" y="51679"/>
                  <a:pt x="10444" y="35804"/>
                  <a:pt x="33727" y="42154"/>
                </a:cubicBezTo>
                <a:cubicBezTo>
                  <a:pt x="57010" y="48504"/>
                  <a:pt x="126067" y="75492"/>
                  <a:pt x="151202" y="83429"/>
                </a:cubicBezTo>
                <a:cubicBezTo>
                  <a:pt x="176337" y="91366"/>
                  <a:pt x="184539" y="89779"/>
                  <a:pt x="184539" y="89779"/>
                </a:cubicBezTo>
                <a:cubicBezTo>
                  <a:pt x="174220" y="87662"/>
                  <a:pt x="118393" y="79196"/>
                  <a:pt x="89289" y="70729"/>
                </a:cubicBezTo>
                <a:cubicBezTo>
                  <a:pt x="60185" y="62262"/>
                  <a:pt x="9385" y="50091"/>
                  <a:pt x="9914" y="38979"/>
                </a:cubicBezTo>
                <a:cubicBezTo>
                  <a:pt x="10443" y="27867"/>
                  <a:pt x="54628" y="7758"/>
                  <a:pt x="92464" y="4054"/>
                </a:cubicBezTo>
                <a:cubicBezTo>
                  <a:pt x="130299" y="350"/>
                  <a:pt x="209146" y="-2825"/>
                  <a:pt x="195652" y="4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90ABE8B7-DD4D-41E1-BBFA-E24929F373F2}"/>
              </a:ext>
            </a:extLst>
          </p:cNvPr>
          <p:cNvSpPr/>
          <p:nvPr/>
        </p:nvSpPr>
        <p:spPr>
          <a:xfrm>
            <a:off x="8920855" y="674686"/>
            <a:ext cx="136963" cy="132179"/>
          </a:xfrm>
          <a:custGeom>
            <a:avLst/>
            <a:gdLst>
              <a:gd name="connsiteX0" fmla="*/ 5658 w 136963"/>
              <a:gd name="connsiteY0" fmla="*/ 2 h 132179"/>
              <a:gd name="connsiteX1" fmla="*/ 43758 w 136963"/>
              <a:gd name="connsiteY1" fmla="*/ 90489 h 132179"/>
              <a:gd name="connsiteX2" fmla="*/ 134245 w 136963"/>
              <a:gd name="connsiteY2" fmla="*/ 130177 h 132179"/>
              <a:gd name="connsiteX3" fmla="*/ 104083 w 136963"/>
              <a:gd name="connsiteY3" fmla="*/ 122239 h 132179"/>
              <a:gd name="connsiteX4" fmla="*/ 10420 w 136963"/>
              <a:gd name="connsiteY4" fmla="*/ 87314 h 132179"/>
              <a:gd name="connsiteX5" fmla="*/ 5658 w 136963"/>
              <a:gd name="connsiteY5" fmla="*/ 2 h 1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63" h="132179">
                <a:moveTo>
                  <a:pt x="5658" y="2"/>
                </a:moveTo>
                <a:cubicBezTo>
                  <a:pt x="11214" y="531"/>
                  <a:pt x="22327" y="68793"/>
                  <a:pt x="43758" y="90489"/>
                </a:cubicBezTo>
                <a:cubicBezTo>
                  <a:pt x="65189" y="112185"/>
                  <a:pt x="124191" y="124885"/>
                  <a:pt x="134245" y="130177"/>
                </a:cubicBezTo>
                <a:cubicBezTo>
                  <a:pt x="144299" y="135469"/>
                  <a:pt x="124720" y="129383"/>
                  <a:pt x="104083" y="122239"/>
                </a:cubicBezTo>
                <a:cubicBezTo>
                  <a:pt x="83446" y="115095"/>
                  <a:pt x="26295" y="100808"/>
                  <a:pt x="10420" y="87314"/>
                </a:cubicBezTo>
                <a:cubicBezTo>
                  <a:pt x="-5455" y="73820"/>
                  <a:pt x="102" y="-527"/>
                  <a:pt x="565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553C9A70-FFFE-4EF2-A814-56196BFFE4C1}"/>
              </a:ext>
            </a:extLst>
          </p:cNvPr>
          <p:cNvSpPr/>
          <p:nvPr/>
        </p:nvSpPr>
        <p:spPr>
          <a:xfrm>
            <a:off x="8846512" y="776262"/>
            <a:ext cx="142160" cy="138696"/>
          </a:xfrm>
          <a:custGeom>
            <a:avLst/>
            <a:gdLst>
              <a:gd name="connsiteX0" fmla="*/ 84763 w 142160"/>
              <a:gd name="connsiteY0" fmla="*/ 26 h 138696"/>
              <a:gd name="connsiteX1" fmla="*/ 29201 w 142160"/>
              <a:gd name="connsiteY1" fmla="*/ 95276 h 138696"/>
              <a:gd name="connsiteX2" fmla="*/ 141913 w 142160"/>
              <a:gd name="connsiteY2" fmla="*/ 138138 h 138696"/>
              <a:gd name="connsiteX3" fmla="*/ 57776 w 142160"/>
              <a:gd name="connsiteY3" fmla="*/ 117501 h 138696"/>
              <a:gd name="connsiteX4" fmla="*/ 626 w 142160"/>
              <a:gd name="connsiteY4" fmla="*/ 85751 h 138696"/>
              <a:gd name="connsiteX5" fmla="*/ 84763 w 142160"/>
              <a:gd name="connsiteY5" fmla="*/ 26 h 1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60" h="138696">
                <a:moveTo>
                  <a:pt x="84763" y="26"/>
                </a:moveTo>
                <a:cubicBezTo>
                  <a:pt x="89525" y="1613"/>
                  <a:pt x="19676" y="72257"/>
                  <a:pt x="29201" y="95276"/>
                </a:cubicBezTo>
                <a:cubicBezTo>
                  <a:pt x="38726" y="118295"/>
                  <a:pt x="137151" y="134434"/>
                  <a:pt x="141913" y="138138"/>
                </a:cubicBezTo>
                <a:cubicBezTo>
                  <a:pt x="146675" y="141842"/>
                  <a:pt x="81324" y="126232"/>
                  <a:pt x="57776" y="117501"/>
                </a:cubicBezTo>
                <a:cubicBezTo>
                  <a:pt x="34228" y="108770"/>
                  <a:pt x="-5459" y="102684"/>
                  <a:pt x="626" y="85751"/>
                </a:cubicBezTo>
                <a:cubicBezTo>
                  <a:pt x="6711" y="68818"/>
                  <a:pt x="80001" y="-1561"/>
                  <a:pt x="8476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DC07B299-43EB-4EA4-888E-4346C9222918}"/>
              </a:ext>
            </a:extLst>
          </p:cNvPr>
          <p:cNvSpPr/>
          <p:nvPr/>
        </p:nvSpPr>
        <p:spPr>
          <a:xfrm>
            <a:off x="8789828" y="773113"/>
            <a:ext cx="123425" cy="159233"/>
          </a:xfrm>
          <a:custGeom>
            <a:avLst/>
            <a:gdLst>
              <a:gd name="connsiteX0" fmla="*/ 100172 w 123425"/>
              <a:gd name="connsiteY0" fmla="*/ 0 h 159233"/>
              <a:gd name="connsiteX1" fmla="*/ 22385 w 123425"/>
              <a:gd name="connsiteY1" fmla="*/ 104775 h 159233"/>
              <a:gd name="connsiteX2" fmla="*/ 122397 w 123425"/>
              <a:gd name="connsiteY2" fmla="*/ 157162 h 159233"/>
              <a:gd name="connsiteX3" fmla="*/ 70010 w 123425"/>
              <a:gd name="connsiteY3" fmla="*/ 144462 h 159233"/>
              <a:gd name="connsiteX4" fmla="*/ 160 w 123425"/>
              <a:gd name="connsiteY4" fmla="*/ 104775 h 159233"/>
              <a:gd name="connsiteX5" fmla="*/ 100172 w 123425"/>
              <a:gd name="connsiteY5" fmla="*/ 0 h 15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25" h="159233">
                <a:moveTo>
                  <a:pt x="100172" y="0"/>
                </a:moveTo>
                <a:cubicBezTo>
                  <a:pt x="103876" y="0"/>
                  <a:pt x="18681" y="78581"/>
                  <a:pt x="22385" y="104775"/>
                </a:cubicBezTo>
                <a:cubicBezTo>
                  <a:pt x="26089" y="130969"/>
                  <a:pt x="114460" y="150548"/>
                  <a:pt x="122397" y="157162"/>
                </a:cubicBezTo>
                <a:cubicBezTo>
                  <a:pt x="130334" y="163776"/>
                  <a:pt x="90383" y="153193"/>
                  <a:pt x="70010" y="144462"/>
                </a:cubicBezTo>
                <a:cubicBezTo>
                  <a:pt x="49637" y="135731"/>
                  <a:pt x="-3279" y="128323"/>
                  <a:pt x="160" y="104775"/>
                </a:cubicBezTo>
                <a:cubicBezTo>
                  <a:pt x="3599" y="81227"/>
                  <a:pt x="96468" y="0"/>
                  <a:pt x="1001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B7EC329A-AFF9-4151-A174-EC978DB68516}"/>
              </a:ext>
            </a:extLst>
          </p:cNvPr>
          <p:cNvSpPr/>
          <p:nvPr/>
        </p:nvSpPr>
        <p:spPr>
          <a:xfrm>
            <a:off x="9041247" y="770721"/>
            <a:ext cx="359486" cy="615557"/>
          </a:xfrm>
          <a:custGeom>
            <a:avLst/>
            <a:gdLst>
              <a:gd name="connsiteX0" fmla="*/ 4328 w 359486"/>
              <a:gd name="connsiteY0" fmla="*/ 2392 h 615557"/>
              <a:gd name="connsiteX1" fmla="*/ 153553 w 359486"/>
              <a:gd name="connsiteY1" fmla="*/ 188129 h 615557"/>
              <a:gd name="connsiteX2" fmla="*/ 115453 w 359486"/>
              <a:gd name="connsiteY2" fmla="*/ 145267 h 615557"/>
              <a:gd name="connsiteX3" fmla="*/ 202766 w 359486"/>
              <a:gd name="connsiteY3" fmla="*/ 275442 h 615557"/>
              <a:gd name="connsiteX4" fmla="*/ 351991 w 359486"/>
              <a:gd name="connsiteY4" fmla="*/ 505629 h 615557"/>
              <a:gd name="connsiteX5" fmla="*/ 336116 w 359486"/>
              <a:gd name="connsiteY5" fmla="*/ 531029 h 615557"/>
              <a:gd name="connsiteX6" fmla="*/ 326591 w 359486"/>
              <a:gd name="connsiteY6" fmla="*/ 562779 h 615557"/>
              <a:gd name="connsiteX7" fmla="*/ 304366 w 359486"/>
              <a:gd name="connsiteY7" fmla="*/ 611992 h 615557"/>
              <a:gd name="connsiteX8" fmla="*/ 317066 w 359486"/>
              <a:gd name="connsiteY8" fmla="*/ 456417 h 615557"/>
              <a:gd name="connsiteX9" fmla="*/ 239278 w 359486"/>
              <a:gd name="connsiteY9" fmla="*/ 388154 h 615557"/>
              <a:gd name="connsiteX10" fmla="*/ 131328 w 359486"/>
              <a:gd name="connsiteY10" fmla="*/ 224642 h 615557"/>
              <a:gd name="connsiteX11" fmla="*/ 110691 w 359486"/>
              <a:gd name="connsiteY11" fmla="*/ 181779 h 615557"/>
              <a:gd name="connsiteX12" fmla="*/ 26553 w 359486"/>
              <a:gd name="connsiteY12" fmla="*/ 116692 h 615557"/>
              <a:gd name="connsiteX13" fmla="*/ 36078 w 359486"/>
              <a:gd name="connsiteY13" fmla="*/ 94467 h 615557"/>
              <a:gd name="connsiteX14" fmla="*/ 39253 w 359486"/>
              <a:gd name="connsiteY14" fmla="*/ 81767 h 615557"/>
              <a:gd name="connsiteX15" fmla="*/ 4328 w 359486"/>
              <a:gd name="connsiteY15" fmla="*/ 2392 h 6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486" h="615557">
                <a:moveTo>
                  <a:pt x="4328" y="2392"/>
                </a:moveTo>
                <a:cubicBezTo>
                  <a:pt x="23378" y="20119"/>
                  <a:pt x="135032" y="164317"/>
                  <a:pt x="153553" y="188129"/>
                </a:cubicBezTo>
                <a:cubicBezTo>
                  <a:pt x="172074" y="211941"/>
                  <a:pt x="107251" y="130715"/>
                  <a:pt x="115453" y="145267"/>
                </a:cubicBezTo>
                <a:cubicBezTo>
                  <a:pt x="123655" y="159819"/>
                  <a:pt x="202766" y="275442"/>
                  <a:pt x="202766" y="275442"/>
                </a:cubicBezTo>
                <a:cubicBezTo>
                  <a:pt x="242189" y="335502"/>
                  <a:pt x="329766" y="463031"/>
                  <a:pt x="351991" y="505629"/>
                </a:cubicBezTo>
                <a:cubicBezTo>
                  <a:pt x="374216" y="548227"/>
                  <a:pt x="340349" y="521504"/>
                  <a:pt x="336116" y="531029"/>
                </a:cubicBezTo>
                <a:cubicBezTo>
                  <a:pt x="331883" y="540554"/>
                  <a:pt x="331883" y="549285"/>
                  <a:pt x="326591" y="562779"/>
                </a:cubicBezTo>
                <a:cubicBezTo>
                  <a:pt x="321299" y="576273"/>
                  <a:pt x="305954" y="629719"/>
                  <a:pt x="304366" y="611992"/>
                </a:cubicBezTo>
                <a:cubicBezTo>
                  <a:pt x="302778" y="594265"/>
                  <a:pt x="327914" y="493723"/>
                  <a:pt x="317066" y="456417"/>
                </a:cubicBezTo>
                <a:cubicBezTo>
                  <a:pt x="306218" y="419111"/>
                  <a:pt x="270234" y="426783"/>
                  <a:pt x="239278" y="388154"/>
                </a:cubicBezTo>
                <a:cubicBezTo>
                  <a:pt x="208322" y="349525"/>
                  <a:pt x="152759" y="259038"/>
                  <a:pt x="131328" y="224642"/>
                </a:cubicBezTo>
                <a:cubicBezTo>
                  <a:pt x="109897" y="190246"/>
                  <a:pt x="128153" y="199771"/>
                  <a:pt x="110691" y="181779"/>
                </a:cubicBezTo>
                <a:cubicBezTo>
                  <a:pt x="93229" y="163787"/>
                  <a:pt x="38988" y="131244"/>
                  <a:pt x="26553" y="116692"/>
                </a:cubicBezTo>
                <a:cubicBezTo>
                  <a:pt x="14118" y="102140"/>
                  <a:pt x="33961" y="100288"/>
                  <a:pt x="36078" y="94467"/>
                </a:cubicBezTo>
                <a:cubicBezTo>
                  <a:pt x="38195" y="88646"/>
                  <a:pt x="43486" y="92615"/>
                  <a:pt x="39253" y="81767"/>
                </a:cubicBezTo>
                <a:cubicBezTo>
                  <a:pt x="35020" y="70919"/>
                  <a:pt x="-14722" y="-15335"/>
                  <a:pt x="4328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7ADA9725-C9BC-402E-8534-65C2F1535F15}"/>
              </a:ext>
            </a:extLst>
          </p:cNvPr>
          <p:cNvSpPr/>
          <p:nvPr/>
        </p:nvSpPr>
        <p:spPr>
          <a:xfrm>
            <a:off x="9019262" y="808955"/>
            <a:ext cx="291507" cy="454207"/>
          </a:xfrm>
          <a:custGeom>
            <a:avLst/>
            <a:gdLst>
              <a:gd name="connsiteX0" fmla="*/ 913 w 291507"/>
              <a:gd name="connsiteY0" fmla="*/ 670 h 454207"/>
              <a:gd name="connsiteX1" fmla="*/ 177126 w 291507"/>
              <a:gd name="connsiteY1" fmla="*/ 249908 h 454207"/>
              <a:gd name="connsiteX2" fmla="*/ 162838 w 291507"/>
              <a:gd name="connsiteY2" fmla="*/ 272133 h 454207"/>
              <a:gd name="connsiteX3" fmla="*/ 216813 w 291507"/>
              <a:gd name="connsiteY3" fmla="*/ 281658 h 454207"/>
              <a:gd name="connsiteX4" fmla="*/ 269201 w 291507"/>
              <a:gd name="connsiteY4" fmla="*/ 388020 h 454207"/>
              <a:gd name="connsiteX5" fmla="*/ 283488 w 291507"/>
              <a:gd name="connsiteY5" fmla="*/ 453108 h 454207"/>
              <a:gd name="connsiteX6" fmla="*/ 264438 w 291507"/>
              <a:gd name="connsiteY6" fmla="*/ 335633 h 454207"/>
              <a:gd name="connsiteX7" fmla="*/ 913 w 291507"/>
              <a:gd name="connsiteY7" fmla="*/ 670 h 45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507" h="454207">
                <a:moveTo>
                  <a:pt x="913" y="670"/>
                </a:moveTo>
                <a:cubicBezTo>
                  <a:pt x="-13639" y="-13617"/>
                  <a:pt x="150139" y="204664"/>
                  <a:pt x="177126" y="249908"/>
                </a:cubicBezTo>
                <a:cubicBezTo>
                  <a:pt x="204113" y="295152"/>
                  <a:pt x="156224" y="266841"/>
                  <a:pt x="162838" y="272133"/>
                </a:cubicBezTo>
                <a:cubicBezTo>
                  <a:pt x="169452" y="277425"/>
                  <a:pt x="199086" y="262344"/>
                  <a:pt x="216813" y="281658"/>
                </a:cubicBezTo>
                <a:cubicBezTo>
                  <a:pt x="234540" y="300972"/>
                  <a:pt x="258089" y="359445"/>
                  <a:pt x="269201" y="388020"/>
                </a:cubicBezTo>
                <a:cubicBezTo>
                  <a:pt x="280313" y="416595"/>
                  <a:pt x="284282" y="461839"/>
                  <a:pt x="283488" y="453108"/>
                </a:cubicBezTo>
                <a:cubicBezTo>
                  <a:pt x="282694" y="444377"/>
                  <a:pt x="311534" y="408923"/>
                  <a:pt x="264438" y="335633"/>
                </a:cubicBezTo>
                <a:cubicBezTo>
                  <a:pt x="217342" y="262343"/>
                  <a:pt x="15465" y="14957"/>
                  <a:pt x="913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BDB7F0B9-FA1F-405C-887B-023991C275DA}"/>
              </a:ext>
            </a:extLst>
          </p:cNvPr>
          <p:cNvSpPr/>
          <p:nvPr/>
        </p:nvSpPr>
        <p:spPr>
          <a:xfrm>
            <a:off x="9281564" y="1146646"/>
            <a:ext cx="64476" cy="288544"/>
          </a:xfrm>
          <a:custGeom>
            <a:avLst/>
            <a:gdLst>
              <a:gd name="connsiteX0" fmla="*/ 27536 w 64476"/>
              <a:gd name="connsiteY0" fmla="*/ 288454 h 288544"/>
              <a:gd name="connsiteX1" fmla="*/ 64049 w 64476"/>
              <a:gd name="connsiteY1" fmla="*/ 207492 h 288544"/>
              <a:gd name="connsiteX2" fmla="*/ 549 w 64476"/>
              <a:gd name="connsiteY2" fmla="*/ 1117 h 288544"/>
              <a:gd name="connsiteX3" fmla="*/ 33886 w 64476"/>
              <a:gd name="connsiteY3" fmla="*/ 128117 h 288544"/>
              <a:gd name="connsiteX4" fmla="*/ 44999 w 64476"/>
              <a:gd name="connsiteY4" fmla="*/ 194792 h 288544"/>
              <a:gd name="connsiteX5" fmla="*/ 11661 w 64476"/>
              <a:gd name="connsiteY5" fmla="*/ 194792 h 288544"/>
              <a:gd name="connsiteX6" fmla="*/ 27536 w 64476"/>
              <a:gd name="connsiteY6" fmla="*/ 288454 h 28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76" h="288544">
                <a:moveTo>
                  <a:pt x="27536" y="288454"/>
                </a:moveTo>
                <a:cubicBezTo>
                  <a:pt x="36267" y="290571"/>
                  <a:pt x="68547" y="255381"/>
                  <a:pt x="64049" y="207492"/>
                </a:cubicBezTo>
                <a:cubicBezTo>
                  <a:pt x="59551" y="159602"/>
                  <a:pt x="5576" y="14346"/>
                  <a:pt x="549" y="1117"/>
                </a:cubicBezTo>
                <a:cubicBezTo>
                  <a:pt x="-4478" y="-12112"/>
                  <a:pt x="26478" y="95838"/>
                  <a:pt x="33886" y="128117"/>
                </a:cubicBezTo>
                <a:cubicBezTo>
                  <a:pt x="41294" y="160396"/>
                  <a:pt x="48703" y="183680"/>
                  <a:pt x="44999" y="194792"/>
                </a:cubicBezTo>
                <a:cubicBezTo>
                  <a:pt x="41295" y="205904"/>
                  <a:pt x="9544" y="176536"/>
                  <a:pt x="11661" y="194792"/>
                </a:cubicBezTo>
                <a:cubicBezTo>
                  <a:pt x="13778" y="213048"/>
                  <a:pt x="18805" y="286337"/>
                  <a:pt x="27536" y="288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0AAAD605-A1C5-4A68-B2ED-71EC434BEC1B}"/>
              </a:ext>
            </a:extLst>
          </p:cNvPr>
          <p:cNvSpPr/>
          <p:nvPr/>
        </p:nvSpPr>
        <p:spPr>
          <a:xfrm>
            <a:off x="8994662" y="945867"/>
            <a:ext cx="316967" cy="508211"/>
          </a:xfrm>
          <a:custGeom>
            <a:avLst/>
            <a:gdLst>
              <a:gd name="connsiteX0" fmla="*/ 113 w 316967"/>
              <a:gd name="connsiteY0" fmla="*/ 283 h 508211"/>
              <a:gd name="connsiteX1" fmla="*/ 166801 w 316967"/>
              <a:gd name="connsiteY1" fmla="*/ 214596 h 508211"/>
              <a:gd name="connsiteX2" fmla="*/ 225538 w 316967"/>
              <a:gd name="connsiteY2" fmla="*/ 279683 h 508211"/>
              <a:gd name="connsiteX3" fmla="*/ 311263 w 316967"/>
              <a:gd name="connsiteY3" fmla="*/ 506696 h 508211"/>
              <a:gd name="connsiteX4" fmla="*/ 290626 w 316967"/>
              <a:gd name="connsiteY4" fmla="*/ 368583 h 508211"/>
              <a:gd name="connsiteX5" fmla="*/ 142988 w 316967"/>
              <a:gd name="connsiteY5" fmla="*/ 173321 h 508211"/>
              <a:gd name="connsiteX6" fmla="*/ 113 w 316967"/>
              <a:gd name="connsiteY6" fmla="*/ 283 h 50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67" h="508211">
                <a:moveTo>
                  <a:pt x="113" y="283"/>
                </a:moveTo>
                <a:cubicBezTo>
                  <a:pt x="4082" y="7162"/>
                  <a:pt x="129230" y="168029"/>
                  <a:pt x="166801" y="214596"/>
                </a:cubicBezTo>
                <a:cubicBezTo>
                  <a:pt x="204372" y="261163"/>
                  <a:pt x="201461" y="231000"/>
                  <a:pt x="225538" y="279683"/>
                </a:cubicBezTo>
                <a:cubicBezTo>
                  <a:pt x="249615" y="328366"/>
                  <a:pt x="300415" y="491880"/>
                  <a:pt x="311263" y="506696"/>
                </a:cubicBezTo>
                <a:cubicBezTo>
                  <a:pt x="322111" y="521512"/>
                  <a:pt x="318672" y="424145"/>
                  <a:pt x="290626" y="368583"/>
                </a:cubicBezTo>
                <a:cubicBezTo>
                  <a:pt x="262580" y="313021"/>
                  <a:pt x="189025" y="233381"/>
                  <a:pt x="142988" y="173321"/>
                </a:cubicBezTo>
                <a:cubicBezTo>
                  <a:pt x="96951" y="113261"/>
                  <a:pt x="-3856" y="-6596"/>
                  <a:pt x="113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F6503792-6B09-46E9-ACBF-6DD7566D2C56}"/>
              </a:ext>
            </a:extLst>
          </p:cNvPr>
          <p:cNvSpPr/>
          <p:nvPr/>
        </p:nvSpPr>
        <p:spPr>
          <a:xfrm>
            <a:off x="9016918" y="1136653"/>
            <a:ext cx="245011" cy="225741"/>
          </a:xfrm>
          <a:custGeom>
            <a:avLst/>
            <a:gdLst>
              <a:gd name="connsiteX0" fmla="*/ 165182 w 245011"/>
              <a:gd name="connsiteY0" fmla="*/ 3172 h 225741"/>
              <a:gd name="connsiteX1" fmla="*/ 55645 w 245011"/>
              <a:gd name="connsiteY1" fmla="*/ 152397 h 225741"/>
              <a:gd name="connsiteX2" fmla="*/ 214395 w 245011"/>
              <a:gd name="connsiteY2" fmla="*/ 217485 h 225741"/>
              <a:gd name="connsiteX3" fmla="*/ 231857 w 245011"/>
              <a:gd name="connsiteY3" fmla="*/ 222247 h 225741"/>
              <a:gd name="connsiteX4" fmla="*/ 65170 w 245011"/>
              <a:gd name="connsiteY4" fmla="*/ 193672 h 225741"/>
              <a:gd name="connsiteX5" fmla="*/ 82 w 245011"/>
              <a:gd name="connsiteY5" fmla="*/ 174622 h 225741"/>
              <a:gd name="connsiteX6" fmla="*/ 52470 w 245011"/>
              <a:gd name="connsiteY6" fmla="*/ 174622 h 225741"/>
              <a:gd name="connsiteX7" fmla="*/ 92157 w 245011"/>
              <a:gd name="connsiteY7" fmla="*/ 90485 h 225741"/>
              <a:gd name="connsiteX8" fmla="*/ 87395 w 245011"/>
              <a:gd name="connsiteY8" fmla="*/ 115885 h 225741"/>
              <a:gd name="connsiteX9" fmla="*/ 115970 w 245011"/>
              <a:gd name="connsiteY9" fmla="*/ 55560 h 225741"/>
              <a:gd name="connsiteX10" fmla="*/ 165182 w 245011"/>
              <a:gd name="connsiteY10" fmla="*/ 3172 h 2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11" h="225741">
                <a:moveTo>
                  <a:pt x="165182" y="3172"/>
                </a:moveTo>
                <a:cubicBezTo>
                  <a:pt x="155128" y="19311"/>
                  <a:pt x="47443" y="116678"/>
                  <a:pt x="55645" y="152397"/>
                </a:cubicBezTo>
                <a:cubicBezTo>
                  <a:pt x="63847" y="188116"/>
                  <a:pt x="185026" y="205843"/>
                  <a:pt x="214395" y="217485"/>
                </a:cubicBezTo>
                <a:cubicBezTo>
                  <a:pt x="243764" y="229127"/>
                  <a:pt x="256728" y="226216"/>
                  <a:pt x="231857" y="222247"/>
                </a:cubicBezTo>
                <a:cubicBezTo>
                  <a:pt x="206986" y="218278"/>
                  <a:pt x="103799" y="201610"/>
                  <a:pt x="65170" y="193672"/>
                </a:cubicBezTo>
                <a:cubicBezTo>
                  <a:pt x="26541" y="185735"/>
                  <a:pt x="2199" y="177797"/>
                  <a:pt x="82" y="174622"/>
                </a:cubicBezTo>
                <a:cubicBezTo>
                  <a:pt x="-2035" y="171447"/>
                  <a:pt x="37124" y="188645"/>
                  <a:pt x="52470" y="174622"/>
                </a:cubicBezTo>
                <a:cubicBezTo>
                  <a:pt x="67816" y="160599"/>
                  <a:pt x="86336" y="100274"/>
                  <a:pt x="92157" y="90485"/>
                </a:cubicBezTo>
                <a:cubicBezTo>
                  <a:pt x="97978" y="80696"/>
                  <a:pt x="83426" y="121706"/>
                  <a:pt x="87395" y="115885"/>
                </a:cubicBezTo>
                <a:cubicBezTo>
                  <a:pt x="91364" y="110064"/>
                  <a:pt x="103270" y="74345"/>
                  <a:pt x="115970" y="55560"/>
                </a:cubicBezTo>
                <a:cubicBezTo>
                  <a:pt x="128670" y="36775"/>
                  <a:pt x="175236" y="-12967"/>
                  <a:pt x="165182" y="3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89446A3B-13A8-489F-AC4D-6FA342B3F8E6}"/>
              </a:ext>
            </a:extLst>
          </p:cNvPr>
          <p:cNvSpPr/>
          <p:nvPr/>
        </p:nvSpPr>
        <p:spPr>
          <a:xfrm>
            <a:off x="8732534" y="888912"/>
            <a:ext cx="376035" cy="420157"/>
          </a:xfrm>
          <a:custGeom>
            <a:avLst/>
            <a:gdLst>
              <a:gd name="connsiteX0" fmla="*/ 149529 w 376035"/>
              <a:gd name="connsiteY0" fmla="*/ 196938 h 420157"/>
              <a:gd name="connsiteX1" fmla="*/ 317804 w 376035"/>
              <a:gd name="connsiteY1" fmla="*/ 309651 h 420157"/>
              <a:gd name="connsiteX2" fmla="*/ 308279 w 376035"/>
              <a:gd name="connsiteY2" fmla="*/ 379501 h 420157"/>
              <a:gd name="connsiteX3" fmla="*/ 255891 w 376035"/>
              <a:gd name="connsiteY3" fmla="*/ 419188 h 420157"/>
              <a:gd name="connsiteX4" fmla="*/ 328916 w 376035"/>
              <a:gd name="connsiteY4" fmla="*/ 401726 h 420157"/>
              <a:gd name="connsiteX5" fmla="*/ 373366 w 376035"/>
              <a:gd name="connsiteY5" fmla="*/ 335051 h 420157"/>
              <a:gd name="connsiteX6" fmla="*/ 365429 w 376035"/>
              <a:gd name="connsiteY6" fmla="*/ 323938 h 420157"/>
              <a:gd name="connsiteX7" fmla="*/ 319391 w 376035"/>
              <a:gd name="connsiteY7" fmla="*/ 354101 h 420157"/>
              <a:gd name="connsiteX8" fmla="*/ 320979 w 376035"/>
              <a:gd name="connsiteY8" fmla="*/ 301713 h 420157"/>
              <a:gd name="connsiteX9" fmla="*/ 236841 w 376035"/>
              <a:gd name="connsiteY9" fmla="*/ 214401 h 420157"/>
              <a:gd name="connsiteX10" fmla="*/ 304 w 376035"/>
              <a:gd name="connsiteY10" fmla="*/ 88 h 420157"/>
              <a:gd name="connsiteX11" fmla="*/ 149529 w 376035"/>
              <a:gd name="connsiteY11" fmla="*/ 196938 h 4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035" h="420157">
                <a:moveTo>
                  <a:pt x="149529" y="196938"/>
                </a:moveTo>
                <a:cubicBezTo>
                  <a:pt x="202446" y="248532"/>
                  <a:pt x="291346" y="279224"/>
                  <a:pt x="317804" y="309651"/>
                </a:cubicBezTo>
                <a:cubicBezTo>
                  <a:pt x="344262" y="340078"/>
                  <a:pt x="318598" y="361245"/>
                  <a:pt x="308279" y="379501"/>
                </a:cubicBezTo>
                <a:cubicBezTo>
                  <a:pt x="297960" y="397757"/>
                  <a:pt x="252452" y="415484"/>
                  <a:pt x="255891" y="419188"/>
                </a:cubicBezTo>
                <a:cubicBezTo>
                  <a:pt x="259330" y="422892"/>
                  <a:pt x="309337" y="415749"/>
                  <a:pt x="328916" y="401726"/>
                </a:cubicBezTo>
                <a:cubicBezTo>
                  <a:pt x="348495" y="387703"/>
                  <a:pt x="367281" y="348016"/>
                  <a:pt x="373366" y="335051"/>
                </a:cubicBezTo>
                <a:cubicBezTo>
                  <a:pt x="379451" y="322086"/>
                  <a:pt x="374425" y="320763"/>
                  <a:pt x="365429" y="323938"/>
                </a:cubicBezTo>
                <a:cubicBezTo>
                  <a:pt x="356433" y="327113"/>
                  <a:pt x="326799" y="357805"/>
                  <a:pt x="319391" y="354101"/>
                </a:cubicBezTo>
                <a:cubicBezTo>
                  <a:pt x="311983" y="350397"/>
                  <a:pt x="334737" y="324996"/>
                  <a:pt x="320979" y="301713"/>
                </a:cubicBezTo>
                <a:cubicBezTo>
                  <a:pt x="307221" y="278430"/>
                  <a:pt x="290287" y="264672"/>
                  <a:pt x="236841" y="214401"/>
                </a:cubicBezTo>
                <a:cubicBezTo>
                  <a:pt x="183395" y="164130"/>
                  <a:pt x="6918" y="4321"/>
                  <a:pt x="304" y="88"/>
                </a:cubicBezTo>
                <a:cubicBezTo>
                  <a:pt x="-6310" y="-4145"/>
                  <a:pt x="96612" y="145344"/>
                  <a:pt x="149529" y="196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07583D6E-42EA-43BF-BBB6-25AF7A08E830}"/>
              </a:ext>
            </a:extLst>
          </p:cNvPr>
          <p:cNvSpPr/>
          <p:nvPr/>
        </p:nvSpPr>
        <p:spPr>
          <a:xfrm>
            <a:off x="5190538" y="6345692"/>
            <a:ext cx="224316" cy="894982"/>
          </a:xfrm>
          <a:custGeom>
            <a:avLst/>
            <a:gdLst>
              <a:gd name="connsiteX0" fmla="*/ 202729 w 224316"/>
              <a:gd name="connsiteY0" fmla="*/ 75 h 894982"/>
              <a:gd name="connsiteX1" fmla="*/ 223895 w 224316"/>
              <a:gd name="connsiteY1" fmla="*/ 188458 h 894982"/>
              <a:gd name="connsiteX2" fmla="*/ 183679 w 224316"/>
              <a:gd name="connsiteY2" fmla="*/ 266775 h 894982"/>
              <a:gd name="connsiteX3" fmla="*/ 14345 w 224316"/>
              <a:gd name="connsiteY3" fmla="*/ 870025 h 894982"/>
              <a:gd name="connsiteX4" fmla="*/ 27045 w 224316"/>
              <a:gd name="connsiteY4" fmla="*/ 723975 h 894982"/>
              <a:gd name="connsiteX5" fmla="*/ 170979 w 224316"/>
              <a:gd name="connsiteY5" fmla="*/ 211741 h 894982"/>
              <a:gd name="connsiteX6" fmla="*/ 202729 w 224316"/>
              <a:gd name="connsiteY6" fmla="*/ 75 h 8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16" h="894982">
                <a:moveTo>
                  <a:pt x="202729" y="75"/>
                </a:moveTo>
                <a:cubicBezTo>
                  <a:pt x="211548" y="-3806"/>
                  <a:pt x="227070" y="144008"/>
                  <a:pt x="223895" y="188458"/>
                </a:cubicBezTo>
                <a:cubicBezTo>
                  <a:pt x="220720" y="232908"/>
                  <a:pt x="218604" y="153181"/>
                  <a:pt x="183679" y="266775"/>
                </a:cubicBezTo>
                <a:cubicBezTo>
                  <a:pt x="148754" y="380369"/>
                  <a:pt x="40451" y="793825"/>
                  <a:pt x="14345" y="870025"/>
                </a:cubicBezTo>
                <a:cubicBezTo>
                  <a:pt x="-11761" y="946225"/>
                  <a:pt x="939" y="833689"/>
                  <a:pt x="27045" y="723975"/>
                </a:cubicBezTo>
                <a:cubicBezTo>
                  <a:pt x="53151" y="614261"/>
                  <a:pt x="141346" y="329216"/>
                  <a:pt x="170979" y="211741"/>
                </a:cubicBezTo>
                <a:cubicBezTo>
                  <a:pt x="200612" y="94266"/>
                  <a:pt x="193910" y="3956"/>
                  <a:pt x="20272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B083DF77-C625-4988-95B0-D622B69D63CE}"/>
              </a:ext>
            </a:extLst>
          </p:cNvPr>
          <p:cNvSpPr/>
          <p:nvPr/>
        </p:nvSpPr>
        <p:spPr>
          <a:xfrm>
            <a:off x="4986846" y="7148050"/>
            <a:ext cx="209660" cy="1056692"/>
          </a:xfrm>
          <a:custGeom>
            <a:avLst/>
            <a:gdLst>
              <a:gd name="connsiteX0" fmla="*/ 194754 w 209660"/>
              <a:gd name="connsiteY0" fmla="*/ 61317 h 1056692"/>
              <a:gd name="connsiteX1" fmla="*/ 21 w 209660"/>
              <a:gd name="connsiteY1" fmla="*/ 1051917 h 1056692"/>
              <a:gd name="connsiteX2" fmla="*/ 182054 w 209660"/>
              <a:gd name="connsiteY2" fmla="*/ 425383 h 1056692"/>
              <a:gd name="connsiteX3" fmla="*/ 194754 w 209660"/>
              <a:gd name="connsiteY3" fmla="*/ 137517 h 1056692"/>
              <a:gd name="connsiteX4" fmla="*/ 194754 w 209660"/>
              <a:gd name="connsiteY4" fmla="*/ 61317 h 10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60" h="1056692">
                <a:moveTo>
                  <a:pt x="194754" y="61317"/>
                </a:moveTo>
                <a:cubicBezTo>
                  <a:pt x="162299" y="213717"/>
                  <a:pt x="2138" y="991239"/>
                  <a:pt x="21" y="1051917"/>
                </a:cubicBezTo>
                <a:cubicBezTo>
                  <a:pt x="-2096" y="1112595"/>
                  <a:pt x="149599" y="577783"/>
                  <a:pt x="182054" y="425383"/>
                </a:cubicBezTo>
                <a:cubicBezTo>
                  <a:pt x="214509" y="272983"/>
                  <a:pt x="192637" y="193256"/>
                  <a:pt x="194754" y="137517"/>
                </a:cubicBezTo>
                <a:cubicBezTo>
                  <a:pt x="196871" y="81778"/>
                  <a:pt x="227209" y="-91083"/>
                  <a:pt x="194754" y="61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DC5D026A-10DD-4925-8FB3-89D271B7A5D6}"/>
              </a:ext>
            </a:extLst>
          </p:cNvPr>
          <p:cNvSpPr/>
          <p:nvPr/>
        </p:nvSpPr>
        <p:spPr>
          <a:xfrm>
            <a:off x="4823844" y="7787722"/>
            <a:ext cx="218453" cy="764508"/>
          </a:xfrm>
          <a:custGeom>
            <a:avLst/>
            <a:gdLst>
              <a:gd name="connsiteX0" fmla="*/ 218056 w 218453"/>
              <a:gd name="connsiteY0" fmla="*/ 553 h 764508"/>
              <a:gd name="connsiteX1" fmla="*/ 14856 w 218453"/>
              <a:gd name="connsiteY1" fmla="*/ 479978 h 764508"/>
              <a:gd name="connsiteX2" fmla="*/ 14856 w 218453"/>
              <a:gd name="connsiteY2" fmla="*/ 762553 h 764508"/>
              <a:gd name="connsiteX3" fmla="*/ 2156 w 218453"/>
              <a:gd name="connsiteY3" fmla="*/ 594278 h 764508"/>
              <a:gd name="connsiteX4" fmla="*/ 65656 w 218453"/>
              <a:gd name="connsiteY4" fmla="*/ 387903 h 764508"/>
              <a:gd name="connsiteX5" fmla="*/ 218056 w 218453"/>
              <a:gd name="connsiteY5" fmla="*/ 553 h 7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453" h="764508">
                <a:moveTo>
                  <a:pt x="218056" y="553"/>
                </a:moveTo>
                <a:cubicBezTo>
                  <a:pt x="209589" y="15899"/>
                  <a:pt x="48723" y="352978"/>
                  <a:pt x="14856" y="479978"/>
                </a:cubicBezTo>
                <a:cubicBezTo>
                  <a:pt x="-19011" y="606978"/>
                  <a:pt x="16973" y="743503"/>
                  <a:pt x="14856" y="762553"/>
                </a:cubicBezTo>
                <a:cubicBezTo>
                  <a:pt x="12739" y="781603"/>
                  <a:pt x="-6311" y="656720"/>
                  <a:pt x="2156" y="594278"/>
                </a:cubicBezTo>
                <a:cubicBezTo>
                  <a:pt x="10623" y="531836"/>
                  <a:pt x="33906" y="482624"/>
                  <a:pt x="65656" y="387903"/>
                </a:cubicBezTo>
                <a:cubicBezTo>
                  <a:pt x="97406" y="293182"/>
                  <a:pt x="226523" y="-14793"/>
                  <a:pt x="21805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EA7EEFA-D5E7-4879-A14B-464D20AA7493}"/>
              </a:ext>
            </a:extLst>
          </p:cNvPr>
          <p:cNvSpPr/>
          <p:nvPr/>
        </p:nvSpPr>
        <p:spPr>
          <a:xfrm>
            <a:off x="4844987" y="8089848"/>
            <a:ext cx="163729" cy="537860"/>
          </a:xfrm>
          <a:custGeom>
            <a:avLst/>
            <a:gdLst>
              <a:gd name="connsiteX0" fmla="*/ 163576 w 163729"/>
              <a:gd name="connsiteY0" fmla="*/ 52 h 537860"/>
              <a:gd name="connsiteX1" fmla="*/ 66738 w 163729"/>
              <a:gd name="connsiteY1" fmla="*/ 255640 h 537860"/>
              <a:gd name="connsiteX2" fmla="*/ 3238 w 163729"/>
              <a:gd name="connsiteY2" fmla="*/ 530277 h 537860"/>
              <a:gd name="connsiteX3" fmla="*/ 12763 w 163729"/>
              <a:gd name="connsiteY3" fmla="*/ 441377 h 537860"/>
              <a:gd name="connsiteX4" fmla="*/ 42926 w 163729"/>
              <a:gd name="connsiteY4" fmla="*/ 235002 h 537860"/>
              <a:gd name="connsiteX5" fmla="*/ 163576 w 163729"/>
              <a:gd name="connsiteY5" fmla="*/ 52 h 5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29" h="537860">
                <a:moveTo>
                  <a:pt x="163576" y="52"/>
                </a:moveTo>
                <a:cubicBezTo>
                  <a:pt x="167545" y="3492"/>
                  <a:pt x="93461" y="167269"/>
                  <a:pt x="66738" y="255640"/>
                </a:cubicBezTo>
                <a:cubicBezTo>
                  <a:pt x="40015" y="344011"/>
                  <a:pt x="12234" y="499321"/>
                  <a:pt x="3238" y="530277"/>
                </a:cubicBezTo>
                <a:cubicBezTo>
                  <a:pt x="-5758" y="561233"/>
                  <a:pt x="6148" y="490589"/>
                  <a:pt x="12763" y="441377"/>
                </a:cubicBezTo>
                <a:cubicBezTo>
                  <a:pt x="19378" y="392165"/>
                  <a:pt x="19643" y="306175"/>
                  <a:pt x="42926" y="235002"/>
                </a:cubicBezTo>
                <a:cubicBezTo>
                  <a:pt x="66209" y="163829"/>
                  <a:pt x="159607" y="-3388"/>
                  <a:pt x="16357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21E845B9-8121-41A8-8E5B-206219FE5583}"/>
              </a:ext>
            </a:extLst>
          </p:cNvPr>
          <p:cNvSpPr/>
          <p:nvPr/>
        </p:nvSpPr>
        <p:spPr>
          <a:xfrm>
            <a:off x="4779756" y="8135106"/>
            <a:ext cx="233020" cy="702697"/>
          </a:xfrm>
          <a:custGeom>
            <a:avLst/>
            <a:gdLst>
              <a:gd name="connsiteX0" fmla="*/ 231982 w 233020"/>
              <a:gd name="connsiteY0" fmla="*/ 4007 h 702697"/>
              <a:gd name="connsiteX1" fmla="*/ 58944 w 233020"/>
              <a:gd name="connsiteY1" fmla="*/ 472319 h 702697"/>
              <a:gd name="connsiteX2" fmla="*/ 4969 w 233020"/>
              <a:gd name="connsiteY2" fmla="*/ 694569 h 702697"/>
              <a:gd name="connsiteX3" fmla="*/ 16082 w 233020"/>
              <a:gd name="connsiteY3" fmla="*/ 616782 h 702697"/>
              <a:gd name="connsiteX4" fmla="*/ 125619 w 233020"/>
              <a:gd name="connsiteY4" fmla="*/ 265944 h 702697"/>
              <a:gd name="connsiteX5" fmla="*/ 231982 w 233020"/>
              <a:gd name="connsiteY5" fmla="*/ 4007 h 70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20" h="702697">
                <a:moveTo>
                  <a:pt x="231982" y="4007"/>
                </a:moveTo>
                <a:cubicBezTo>
                  <a:pt x="220869" y="38403"/>
                  <a:pt x="96779" y="357225"/>
                  <a:pt x="58944" y="472319"/>
                </a:cubicBezTo>
                <a:cubicBezTo>
                  <a:pt x="21108" y="587413"/>
                  <a:pt x="12113" y="670492"/>
                  <a:pt x="4969" y="694569"/>
                </a:cubicBezTo>
                <a:cubicBezTo>
                  <a:pt x="-2175" y="718646"/>
                  <a:pt x="-4026" y="688219"/>
                  <a:pt x="16082" y="616782"/>
                </a:cubicBezTo>
                <a:cubicBezTo>
                  <a:pt x="36190" y="545345"/>
                  <a:pt x="89107" y="366750"/>
                  <a:pt x="125619" y="265944"/>
                </a:cubicBezTo>
                <a:cubicBezTo>
                  <a:pt x="162131" y="165138"/>
                  <a:pt x="243095" y="-30389"/>
                  <a:pt x="231982" y="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EA66C9E2-E6BA-457C-AC5B-8C12AACCA5B2}"/>
              </a:ext>
            </a:extLst>
          </p:cNvPr>
          <p:cNvSpPr/>
          <p:nvPr/>
        </p:nvSpPr>
        <p:spPr>
          <a:xfrm>
            <a:off x="4130705" y="7506099"/>
            <a:ext cx="62088" cy="409493"/>
          </a:xfrm>
          <a:custGeom>
            <a:avLst/>
            <a:gdLst>
              <a:gd name="connsiteX0" fmla="*/ 60295 w 62088"/>
              <a:gd name="connsiteY0" fmla="*/ 8068 h 409493"/>
              <a:gd name="connsiteX1" fmla="*/ 1028 w 62088"/>
              <a:gd name="connsiteY1" fmla="*/ 408118 h 409493"/>
              <a:gd name="connsiteX2" fmla="*/ 24312 w 62088"/>
              <a:gd name="connsiteY2" fmla="*/ 139301 h 409493"/>
              <a:gd name="connsiteX3" fmla="*/ 45478 w 62088"/>
              <a:gd name="connsiteY3" fmla="*/ 137184 h 409493"/>
              <a:gd name="connsiteX4" fmla="*/ 60295 w 62088"/>
              <a:gd name="connsiteY4" fmla="*/ 8068 h 40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88" h="409493">
                <a:moveTo>
                  <a:pt x="60295" y="8068"/>
                </a:moveTo>
                <a:cubicBezTo>
                  <a:pt x="52887" y="53224"/>
                  <a:pt x="7025" y="386246"/>
                  <a:pt x="1028" y="408118"/>
                </a:cubicBezTo>
                <a:cubicBezTo>
                  <a:pt x="-4969" y="429990"/>
                  <a:pt x="16904" y="184457"/>
                  <a:pt x="24312" y="139301"/>
                </a:cubicBezTo>
                <a:cubicBezTo>
                  <a:pt x="31720" y="94145"/>
                  <a:pt x="40892" y="153059"/>
                  <a:pt x="45478" y="137184"/>
                </a:cubicBezTo>
                <a:cubicBezTo>
                  <a:pt x="50064" y="121309"/>
                  <a:pt x="67703" y="-37088"/>
                  <a:pt x="60295" y="8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BB62A18C-156E-442A-B88E-D6C5769F4476}"/>
              </a:ext>
            </a:extLst>
          </p:cNvPr>
          <p:cNvSpPr/>
          <p:nvPr/>
        </p:nvSpPr>
        <p:spPr>
          <a:xfrm>
            <a:off x="4070164" y="7588062"/>
            <a:ext cx="83103" cy="738012"/>
          </a:xfrm>
          <a:custGeom>
            <a:avLst/>
            <a:gdLst>
              <a:gd name="connsiteX0" fmla="*/ 80619 w 83103"/>
              <a:gd name="connsiteY0" fmla="*/ 4421 h 738012"/>
              <a:gd name="connsiteX1" fmla="*/ 34053 w 83103"/>
              <a:gd name="connsiteY1" fmla="*/ 264771 h 738012"/>
              <a:gd name="connsiteX2" fmla="*/ 82736 w 83103"/>
              <a:gd name="connsiteY2" fmla="*/ 734671 h 738012"/>
              <a:gd name="connsiteX3" fmla="*/ 2303 w 83103"/>
              <a:gd name="connsiteY3" fmla="*/ 470088 h 738012"/>
              <a:gd name="connsiteX4" fmla="*/ 23469 w 83103"/>
              <a:gd name="connsiteY4" fmla="*/ 372721 h 738012"/>
              <a:gd name="connsiteX5" fmla="*/ 40403 w 83103"/>
              <a:gd name="connsiteY5" fmla="*/ 368488 h 738012"/>
              <a:gd name="connsiteX6" fmla="*/ 23469 w 83103"/>
              <a:gd name="connsiteY6" fmla="*/ 118721 h 738012"/>
              <a:gd name="connsiteX7" fmla="*/ 80619 w 83103"/>
              <a:gd name="connsiteY7" fmla="*/ 4421 h 73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03" h="738012">
                <a:moveTo>
                  <a:pt x="80619" y="4421"/>
                </a:moveTo>
                <a:cubicBezTo>
                  <a:pt x="82383" y="28763"/>
                  <a:pt x="33700" y="143063"/>
                  <a:pt x="34053" y="264771"/>
                </a:cubicBezTo>
                <a:cubicBezTo>
                  <a:pt x="34406" y="386479"/>
                  <a:pt x="88028" y="700452"/>
                  <a:pt x="82736" y="734671"/>
                </a:cubicBezTo>
                <a:cubicBezTo>
                  <a:pt x="77444" y="768890"/>
                  <a:pt x="12181" y="530413"/>
                  <a:pt x="2303" y="470088"/>
                </a:cubicBezTo>
                <a:cubicBezTo>
                  <a:pt x="-7575" y="409763"/>
                  <a:pt x="17119" y="389654"/>
                  <a:pt x="23469" y="372721"/>
                </a:cubicBezTo>
                <a:cubicBezTo>
                  <a:pt x="29819" y="355788"/>
                  <a:pt x="40403" y="410821"/>
                  <a:pt x="40403" y="368488"/>
                </a:cubicBezTo>
                <a:cubicBezTo>
                  <a:pt x="40403" y="326155"/>
                  <a:pt x="17472" y="175871"/>
                  <a:pt x="23469" y="118721"/>
                </a:cubicBezTo>
                <a:cubicBezTo>
                  <a:pt x="29466" y="61571"/>
                  <a:pt x="78855" y="-19921"/>
                  <a:pt x="80619" y="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A4D91ED2-3AB8-4A1C-BE83-994122D5D805}"/>
              </a:ext>
            </a:extLst>
          </p:cNvPr>
          <p:cNvSpPr/>
          <p:nvPr/>
        </p:nvSpPr>
        <p:spPr>
          <a:xfrm>
            <a:off x="4101186" y="8113025"/>
            <a:ext cx="60642" cy="642520"/>
          </a:xfrm>
          <a:custGeom>
            <a:avLst/>
            <a:gdLst>
              <a:gd name="connsiteX0" fmla="*/ 60181 w 60642"/>
              <a:gd name="connsiteY0" fmla="*/ 173725 h 642520"/>
              <a:gd name="connsiteX1" fmla="*/ 7264 w 60642"/>
              <a:gd name="connsiteY1" fmla="*/ 582242 h 642520"/>
              <a:gd name="connsiteX2" fmla="*/ 914 w 60642"/>
              <a:gd name="connsiteY2" fmla="*/ 613992 h 642520"/>
              <a:gd name="connsiteX3" fmla="*/ 11497 w 60642"/>
              <a:gd name="connsiteY3" fmla="*/ 326125 h 642520"/>
              <a:gd name="connsiteX4" fmla="*/ 914 w 60642"/>
              <a:gd name="connsiteY4" fmla="*/ 158 h 642520"/>
              <a:gd name="connsiteX5" fmla="*/ 32664 w 60642"/>
              <a:gd name="connsiteY5" fmla="*/ 281675 h 642520"/>
              <a:gd name="connsiteX6" fmla="*/ 60181 w 60642"/>
              <a:gd name="connsiteY6" fmla="*/ 173725 h 6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42" h="642520">
                <a:moveTo>
                  <a:pt x="60181" y="173725"/>
                </a:moveTo>
                <a:cubicBezTo>
                  <a:pt x="55948" y="223819"/>
                  <a:pt x="17142" y="508864"/>
                  <a:pt x="7264" y="582242"/>
                </a:cubicBezTo>
                <a:cubicBezTo>
                  <a:pt x="-2614" y="655620"/>
                  <a:pt x="209" y="656678"/>
                  <a:pt x="914" y="613992"/>
                </a:cubicBezTo>
                <a:cubicBezTo>
                  <a:pt x="1619" y="571306"/>
                  <a:pt x="11497" y="428431"/>
                  <a:pt x="11497" y="326125"/>
                </a:cubicBezTo>
                <a:cubicBezTo>
                  <a:pt x="11497" y="223819"/>
                  <a:pt x="-2614" y="7566"/>
                  <a:pt x="914" y="158"/>
                </a:cubicBezTo>
                <a:cubicBezTo>
                  <a:pt x="4442" y="-7250"/>
                  <a:pt x="27020" y="246750"/>
                  <a:pt x="32664" y="281675"/>
                </a:cubicBezTo>
                <a:cubicBezTo>
                  <a:pt x="38308" y="316600"/>
                  <a:pt x="64414" y="123631"/>
                  <a:pt x="60181" y="17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4DF41CB8-AE3A-4E1F-B7A5-21730A55FCF4}"/>
              </a:ext>
            </a:extLst>
          </p:cNvPr>
          <p:cNvSpPr/>
          <p:nvPr/>
        </p:nvSpPr>
        <p:spPr>
          <a:xfrm>
            <a:off x="4755348" y="8375519"/>
            <a:ext cx="37388" cy="700057"/>
          </a:xfrm>
          <a:custGeom>
            <a:avLst/>
            <a:gdLst>
              <a:gd name="connsiteX0" fmla="*/ 26202 w 37388"/>
              <a:gd name="connsiteY0" fmla="*/ 131 h 700057"/>
              <a:gd name="connsiteX1" fmla="*/ 36785 w 37388"/>
              <a:gd name="connsiteY1" fmla="*/ 252014 h 700057"/>
              <a:gd name="connsiteX2" fmla="*/ 5035 w 37388"/>
              <a:gd name="connsiteY2" fmla="*/ 347264 h 700057"/>
              <a:gd name="connsiteX3" fmla="*/ 2919 w 37388"/>
              <a:gd name="connsiteY3" fmla="*/ 688048 h 700057"/>
              <a:gd name="connsiteX4" fmla="*/ 802 w 37388"/>
              <a:gd name="connsiteY4" fmla="*/ 592798 h 700057"/>
              <a:gd name="connsiteX5" fmla="*/ 2919 w 37388"/>
              <a:gd name="connsiteY5" fmla="*/ 300698 h 700057"/>
              <a:gd name="connsiteX6" fmla="*/ 30435 w 37388"/>
              <a:gd name="connsiteY6" fmla="*/ 218148 h 700057"/>
              <a:gd name="connsiteX7" fmla="*/ 26202 w 37388"/>
              <a:gd name="connsiteY7" fmla="*/ 131 h 7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88" h="700057">
                <a:moveTo>
                  <a:pt x="26202" y="131"/>
                </a:moveTo>
                <a:cubicBezTo>
                  <a:pt x="27260" y="5775"/>
                  <a:pt x="40313" y="194159"/>
                  <a:pt x="36785" y="252014"/>
                </a:cubicBezTo>
                <a:cubicBezTo>
                  <a:pt x="33257" y="309869"/>
                  <a:pt x="10679" y="274592"/>
                  <a:pt x="5035" y="347264"/>
                </a:cubicBezTo>
                <a:cubicBezTo>
                  <a:pt x="-609" y="419936"/>
                  <a:pt x="3624" y="647126"/>
                  <a:pt x="2919" y="688048"/>
                </a:cubicBezTo>
                <a:cubicBezTo>
                  <a:pt x="2213" y="728970"/>
                  <a:pt x="802" y="657356"/>
                  <a:pt x="802" y="592798"/>
                </a:cubicBezTo>
                <a:cubicBezTo>
                  <a:pt x="802" y="528240"/>
                  <a:pt x="-2020" y="363140"/>
                  <a:pt x="2919" y="300698"/>
                </a:cubicBezTo>
                <a:cubicBezTo>
                  <a:pt x="7858" y="238256"/>
                  <a:pt x="27260" y="264362"/>
                  <a:pt x="30435" y="218148"/>
                </a:cubicBezTo>
                <a:cubicBezTo>
                  <a:pt x="33610" y="171934"/>
                  <a:pt x="25144" y="-5513"/>
                  <a:pt x="2620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22166546-865D-422D-8E1C-8D38EF6EA9FB}"/>
              </a:ext>
            </a:extLst>
          </p:cNvPr>
          <p:cNvSpPr/>
          <p:nvPr/>
        </p:nvSpPr>
        <p:spPr>
          <a:xfrm>
            <a:off x="4777311" y="8621108"/>
            <a:ext cx="63876" cy="652012"/>
          </a:xfrm>
          <a:custGeom>
            <a:avLst/>
            <a:gdLst>
              <a:gd name="connsiteX0" fmla="*/ 57156 w 63876"/>
              <a:gd name="connsiteY0" fmla="*/ 75 h 652012"/>
              <a:gd name="connsiteX1" fmla="*/ 16939 w 63876"/>
              <a:gd name="connsiteY1" fmla="*/ 277359 h 652012"/>
              <a:gd name="connsiteX2" fmla="*/ 19056 w 63876"/>
              <a:gd name="connsiteY2" fmla="*/ 455159 h 652012"/>
              <a:gd name="connsiteX3" fmla="*/ 63506 w 63876"/>
              <a:gd name="connsiteY3" fmla="*/ 647775 h 652012"/>
              <a:gd name="connsiteX4" fmla="*/ 38106 w 63876"/>
              <a:gd name="connsiteY4" fmla="*/ 565225 h 652012"/>
              <a:gd name="connsiteX5" fmla="*/ 6 w 63876"/>
              <a:gd name="connsiteY5" fmla="*/ 304875 h 652012"/>
              <a:gd name="connsiteX6" fmla="*/ 57156 w 63876"/>
              <a:gd name="connsiteY6" fmla="*/ 75 h 6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76" h="652012">
                <a:moveTo>
                  <a:pt x="57156" y="75"/>
                </a:moveTo>
                <a:cubicBezTo>
                  <a:pt x="59978" y="-4511"/>
                  <a:pt x="23289" y="201512"/>
                  <a:pt x="16939" y="277359"/>
                </a:cubicBezTo>
                <a:cubicBezTo>
                  <a:pt x="10589" y="353206"/>
                  <a:pt x="11295" y="393423"/>
                  <a:pt x="19056" y="455159"/>
                </a:cubicBezTo>
                <a:cubicBezTo>
                  <a:pt x="26817" y="516895"/>
                  <a:pt x="60331" y="629431"/>
                  <a:pt x="63506" y="647775"/>
                </a:cubicBezTo>
                <a:cubicBezTo>
                  <a:pt x="66681" y="666119"/>
                  <a:pt x="48689" y="622375"/>
                  <a:pt x="38106" y="565225"/>
                </a:cubicBezTo>
                <a:cubicBezTo>
                  <a:pt x="27523" y="508075"/>
                  <a:pt x="712" y="395539"/>
                  <a:pt x="6" y="304875"/>
                </a:cubicBezTo>
                <a:cubicBezTo>
                  <a:pt x="-700" y="214211"/>
                  <a:pt x="54334" y="4661"/>
                  <a:pt x="5715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475B76AA-BB90-4924-945E-38094CE1F518}"/>
              </a:ext>
            </a:extLst>
          </p:cNvPr>
          <p:cNvSpPr/>
          <p:nvPr/>
        </p:nvSpPr>
        <p:spPr>
          <a:xfrm>
            <a:off x="4070298" y="8665584"/>
            <a:ext cx="229018" cy="757751"/>
          </a:xfrm>
          <a:custGeom>
            <a:avLst/>
            <a:gdLst>
              <a:gd name="connsiteX0" fmla="*/ 52969 w 229018"/>
              <a:gd name="connsiteY0" fmla="*/ 49 h 757751"/>
              <a:gd name="connsiteX1" fmla="*/ 52 w 229018"/>
              <a:gd name="connsiteY1" fmla="*/ 283683 h 757751"/>
              <a:gd name="connsiteX2" fmla="*/ 44502 w 229018"/>
              <a:gd name="connsiteY2" fmla="*/ 359883 h 757751"/>
              <a:gd name="connsiteX3" fmla="*/ 110119 w 229018"/>
              <a:gd name="connsiteY3" fmla="*/ 427616 h 757751"/>
              <a:gd name="connsiteX4" fmla="*/ 224419 w 229018"/>
              <a:gd name="connsiteY4" fmla="*/ 751466 h 757751"/>
              <a:gd name="connsiteX5" fmla="*/ 190552 w 229018"/>
              <a:gd name="connsiteY5" fmla="*/ 620233 h 757751"/>
              <a:gd name="connsiteX6" fmla="*/ 44502 w 229018"/>
              <a:gd name="connsiteY6" fmla="*/ 359883 h 757751"/>
              <a:gd name="connsiteX7" fmla="*/ 29685 w 229018"/>
              <a:gd name="connsiteY7" fmla="*/ 306966 h 757751"/>
              <a:gd name="connsiteX8" fmla="*/ 52969 w 229018"/>
              <a:gd name="connsiteY8" fmla="*/ 49 h 7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18" h="757751">
                <a:moveTo>
                  <a:pt x="52969" y="49"/>
                </a:moveTo>
                <a:cubicBezTo>
                  <a:pt x="48030" y="-3831"/>
                  <a:pt x="1463" y="223711"/>
                  <a:pt x="52" y="283683"/>
                </a:cubicBezTo>
                <a:cubicBezTo>
                  <a:pt x="-1359" y="343655"/>
                  <a:pt x="26158" y="335894"/>
                  <a:pt x="44502" y="359883"/>
                </a:cubicBezTo>
                <a:cubicBezTo>
                  <a:pt x="62846" y="383872"/>
                  <a:pt x="80133" y="362352"/>
                  <a:pt x="110119" y="427616"/>
                </a:cubicBezTo>
                <a:cubicBezTo>
                  <a:pt x="140105" y="492880"/>
                  <a:pt x="211013" y="719363"/>
                  <a:pt x="224419" y="751466"/>
                </a:cubicBezTo>
                <a:cubicBezTo>
                  <a:pt x="237825" y="783569"/>
                  <a:pt x="220538" y="685497"/>
                  <a:pt x="190552" y="620233"/>
                </a:cubicBezTo>
                <a:cubicBezTo>
                  <a:pt x="160566" y="554969"/>
                  <a:pt x="71313" y="412094"/>
                  <a:pt x="44502" y="359883"/>
                </a:cubicBezTo>
                <a:cubicBezTo>
                  <a:pt x="17691" y="307672"/>
                  <a:pt x="31096" y="364822"/>
                  <a:pt x="29685" y="306966"/>
                </a:cubicBezTo>
                <a:cubicBezTo>
                  <a:pt x="28274" y="249110"/>
                  <a:pt x="57908" y="3929"/>
                  <a:pt x="5296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3BCCA793-D086-4704-8CF7-171D4BF8F953}"/>
              </a:ext>
            </a:extLst>
          </p:cNvPr>
          <p:cNvSpPr/>
          <p:nvPr/>
        </p:nvSpPr>
        <p:spPr>
          <a:xfrm>
            <a:off x="4061883" y="9031778"/>
            <a:ext cx="239820" cy="507215"/>
          </a:xfrm>
          <a:custGeom>
            <a:avLst/>
            <a:gdLst>
              <a:gd name="connsiteX0" fmla="*/ 0 w 239820"/>
              <a:gd name="connsiteY0" fmla="*/ 39 h 507215"/>
              <a:gd name="connsiteX1" fmla="*/ 112184 w 239820"/>
              <a:gd name="connsiteY1" fmla="*/ 186305 h 507215"/>
              <a:gd name="connsiteX2" fmla="*/ 237067 w 239820"/>
              <a:gd name="connsiteY2" fmla="*/ 503805 h 507215"/>
              <a:gd name="connsiteX3" fmla="*/ 190500 w 239820"/>
              <a:gd name="connsiteY3" fmla="*/ 342939 h 507215"/>
              <a:gd name="connsiteX4" fmla="*/ 97367 w 239820"/>
              <a:gd name="connsiteY4" fmla="*/ 165139 h 507215"/>
              <a:gd name="connsiteX5" fmla="*/ 110067 w 239820"/>
              <a:gd name="connsiteY5" fmla="*/ 169372 h 507215"/>
              <a:gd name="connsiteX6" fmla="*/ 0 w 239820"/>
              <a:gd name="connsiteY6" fmla="*/ 39 h 50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0" h="507215">
                <a:moveTo>
                  <a:pt x="0" y="39"/>
                </a:moveTo>
                <a:cubicBezTo>
                  <a:pt x="353" y="2861"/>
                  <a:pt x="72673" y="102344"/>
                  <a:pt x="112184" y="186305"/>
                </a:cubicBezTo>
                <a:cubicBezTo>
                  <a:pt x="151695" y="270266"/>
                  <a:pt x="224014" y="477699"/>
                  <a:pt x="237067" y="503805"/>
                </a:cubicBezTo>
                <a:cubicBezTo>
                  <a:pt x="250120" y="529911"/>
                  <a:pt x="213783" y="399383"/>
                  <a:pt x="190500" y="342939"/>
                </a:cubicBezTo>
                <a:cubicBezTo>
                  <a:pt x="167217" y="286495"/>
                  <a:pt x="110773" y="194067"/>
                  <a:pt x="97367" y="165139"/>
                </a:cubicBezTo>
                <a:cubicBezTo>
                  <a:pt x="83961" y="136211"/>
                  <a:pt x="123472" y="193008"/>
                  <a:pt x="110067" y="169372"/>
                </a:cubicBezTo>
                <a:cubicBezTo>
                  <a:pt x="96662" y="145736"/>
                  <a:pt x="-353" y="-2783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4C769528-E140-45EE-AB20-0A9820C20A7D}"/>
              </a:ext>
            </a:extLst>
          </p:cNvPr>
          <p:cNvSpPr/>
          <p:nvPr/>
        </p:nvSpPr>
        <p:spPr>
          <a:xfrm>
            <a:off x="4871513" y="9260391"/>
            <a:ext cx="111353" cy="996982"/>
          </a:xfrm>
          <a:custGeom>
            <a:avLst/>
            <a:gdLst>
              <a:gd name="connsiteX0" fmla="*/ 1054 w 111353"/>
              <a:gd name="connsiteY0" fmla="*/ 2142 h 996982"/>
              <a:gd name="connsiteX1" fmla="*/ 75137 w 111353"/>
              <a:gd name="connsiteY1" fmla="*/ 484742 h 996982"/>
              <a:gd name="connsiteX2" fmla="*/ 22220 w 111353"/>
              <a:gd name="connsiteY2" fmla="*/ 996976 h 996982"/>
              <a:gd name="connsiteX3" fmla="*/ 111120 w 111353"/>
              <a:gd name="connsiteY3" fmla="*/ 474159 h 996982"/>
              <a:gd name="connsiteX4" fmla="*/ 47620 w 111353"/>
              <a:gd name="connsiteY4" fmla="*/ 643492 h 996982"/>
              <a:gd name="connsiteX5" fmla="*/ 32804 w 111353"/>
              <a:gd name="connsiteY5" fmla="*/ 321759 h 996982"/>
              <a:gd name="connsiteX6" fmla="*/ 1054 w 111353"/>
              <a:gd name="connsiteY6" fmla="*/ 2142 h 9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53" h="996982">
                <a:moveTo>
                  <a:pt x="1054" y="2142"/>
                </a:moveTo>
                <a:cubicBezTo>
                  <a:pt x="8109" y="29306"/>
                  <a:pt x="71609" y="318936"/>
                  <a:pt x="75137" y="484742"/>
                </a:cubicBezTo>
                <a:cubicBezTo>
                  <a:pt x="78665" y="650548"/>
                  <a:pt x="16223" y="998740"/>
                  <a:pt x="22220" y="996976"/>
                </a:cubicBezTo>
                <a:cubicBezTo>
                  <a:pt x="28217" y="995212"/>
                  <a:pt x="106887" y="533073"/>
                  <a:pt x="111120" y="474159"/>
                </a:cubicBezTo>
                <a:cubicBezTo>
                  <a:pt x="115353" y="415245"/>
                  <a:pt x="60673" y="668892"/>
                  <a:pt x="47620" y="643492"/>
                </a:cubicBezTo>
                <a:cubicBezTo>
                  <a:pt x="34567" y="618092"/>
                  <a:pt x="41271" y="430414"/>
                  <a:pt x="32804" y="321759"/>
                </a:cubicBezTo>
                <a:cubicBezTo>
                  <a:pt x="24337" y="213104"/>
                  <a:pt x="-6001" y="-25022"/>
                  <a:pt x="1054" y="2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F7B89A11-DEC0-44B7-8E29-8B7A1C11035C}"/>
              </a:ext>
            </a:extLst>
          </p:cNvPr>
          <p:cNvSpPr/>
          <p:nvPr/>
        </p:nvSpPr>
        <p:spPr>
          <a:xfrm>
            <a:off x="4196226" y="9332533"/>
            <a:ext cx="144865" cy="468278"/>
          </a:xfrm>
          <a:custGeom>
            <a:avLst/>
            <a:gdLst>
              <a:gd name="connsiteX0" fmla="*/ 20174 w 144865"/>
              <a:gd name="connsiteY0" fmla="*/ 21017 h 468278"/>
              <a:gd name="connsiteX1" fmla="*/ 123891 w 144865"/>
              <a:gd name="connsiteY1" fmla="*/ 412600 h 468278"/>
              <a:gd name="connsiteX2" fmla="*/ 142941 w 144865"/>
              <a:gd name="connsiteY2" fmla="*/ 457050 h 468278"/>
              <a:gd name="connsiteX3" fmla="*/ 138707 w 144865"/>
              <a:gd name="connsiteY3" fmla="*/ 330050 h 468278"/>
              <a:gd name="connsiteX4" fmla="*/ 94257 w 144865"/>
              <a:gd name="connsiteY4" fmla="*/ 217867 h 468278"/>
              <a:gd name="connsiteX5" fmla="*/ 7474 w 144865"/>
              <a:gd name="connsiteY5" fmla="*/ 69700 h 468278"/>
              <a:gd name="connsiteX6" fmla="*/ 20174 w 144865"/>
              <a:gd name="connsiteY6" fmla="*/ 21017 h 46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" h="468278">
                <a:moveTo>
                  <a:pt x="20174" y="21017"/>
                </a:moveTo>
                <a:cubicBezTo>
                  <a:pt x="39577" y="78167"/>
                  <a:pt x="103430" y="339928"/>
                  <a:pt x="123891" y="412600"/>
                </a:cubicBezTo>
                <a:cubicBezTo>
                  <a:pt x="144352" y="485272"/>
                  <a:pt x="140472" y="470808"/>
                  <a:pt x="142941" y="457050"/>
                </a:cubicBezTo>
                <a:cubicBezTo>
                  <a:pt x="145410" y="443292"/>
                  <a:pt x="146821" y="369914"/>
                  <a:pt x="138707" y="330050"/>
                </a:cubicBezTo>
                <a:cubicBezTo>
                  <a:pt x="130593" y="290186"/>
                  <a:pt x="116129" y="261258"/>
                  <a:pt x="94257" y="217867"/>
                </a:cubicBezTo>
                <a:cubicBezTo>
                  <a:pt x="72385" y="174476"/>
                  <a:pt x="21938" y="101450"/>
                  <a:pt x="7474" y="69700"/>
                </a:cubicBezTo>
                <a:cubicBezTo>
                  <a:pt x="-6990" y="37950"/>
                  <a:pt x="771" y="-36133"/>
                  <a:pt x="20174" y="2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0BD79D98-FA5B-4F0A-8C6A-14949B69CB2B}"/>
              </a:ext>
            </a:extLst>
          </p:cNvPr>
          <p:cNvSpPr/>
          <p:nvPr/>
        </p:nvSpPr>
        <p:spPr>
          <a:xfrm>
            <a:off x="4294716" y="9666810"/>
            <a:ext cx="161354" cy="936119"/>
          </a:xfrm>
          <a:custGeom>
            <a:avLst/>
            <a:gdLst>
              <a:gd name="connsiteX0" fmla="*/ 95251 w 161354"/>
              <a:gd name="connsiteY0" fmla="*/ 7 h 936119"/>
              <a:gd name="connsiteX1" fmla="*/ 25401 w 161354"/>
              <a:gd name="connsiteY1" fmla="*/ 243423 h 936119"/>
              <a:gd name="connsiteX2" fmla="*/ 120651 w 161354"/>
              <a:gd name="connsiteY2" fmla="*/ 810690 h 936119"/>
              <a:gd name="connsiteX3" fmla="*/ 88901 w 161354"/>
              <a:gd name="connsiteY3" fmla="*/ 685807 h 936119"/>
              <a:gd name="connsiteX4" fmla="*/ 160867 w 161354"/>
              <a:gd name="connsiteY4" fmla="*/ 935573 h 936119"/>
              <a:gd name="connsiteX5" fmla="*/ 114301 w 161354"/>
              <a:gd name="connsiteY5" fmla="*/ 736607 h 936119"/>
              <a:gd name="connsiteX6" fmla="*/ 1 w 161354"/>
              <a:gd name="connsiteY6" fmla="*/ 237073 h 936119"/>
              <a:gd name="connsiteX7" fmla="*/ 95251 w 161354"/>
              <a:gd name="connsiteY7" fmla="*/ 7 h 93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54" h="936119">
                <a:moveTo>
                  <a:pt x="95251" y="7"/>
                </a:moveTo>
                <a:cubicBezTo>
                  <a:pt x="99484" y="1065"/>
                  <a:pt x="21168" y="108309"/>
                  <a:pt x="25401" y="243423"/>
                </a:cubicBezTo>
                <a:cubicBezTo>
                  <a:pt x="29634" y="378537"/>
                  <a:pt x="110068" y="736959"/>
                  <a:pt x="120651" y="810690"/>
                </a:cubicBezTo>
                <a:cubicBezTo>
                  <a:pt x="131234" y="884421"/>
                  <a:pt x="82198" y="664993"/>
                  <a:pt x="88901" y="685807"/>
                </a:cubicBezTo>
                <a:cubicBezTo>
                  <a:pt x="95604" y="706621"/>
                  <a:pt x="156634" y="927106"/>
                  <a:pt x="160867" y="935573"/>
                </a:cubicBezTo>
                <a:cubicBezTo>
                  <a:pt x="165100" y="944040"/>
                  <a:pt x="141112" y="853024"/>
                  <a:pt x="114301" y="736607"/>
                </a:cubicBezTo>
                <a:cubicBezTo>
                  <a:pt x="87490" y="620190"/>
                  <a:pt x="-352" y="362662"/>
                  <a:pt x="1" y="237073"/>
                </a:cubicBezTo>
                <a:cubicBezTo>
                  <a:pt x="354" y="111484"/>
                  <a:pt x="91018" y="-1051"/>
                  <a:pt x="9525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67A7D7-3F68-42F4-BC13-CD01AFF7737C}"/>
              </a:ext>
            </a:extLst>
          </p:cNvPr>
          <p:cNvSpPr/>
          <p:nvPr/>
        </p:nvSpPr>
        <p:spPr>
          <a:xfrm>
            <a:off x="4881659" y="9869713"/>
            <a:ext cx="119438" cy="1265495"/>
          </a:xfrm>
          <a:custGeom>
            <a:avLst/>
            <a:gdLst>
              <a:gd name="connsiteX0" fmla="*/ 33241 w 119438"/>
              <a:gd name="connsiteY0" fmla="*/ 53220 h 1265495"/>
              <a:gd name="connsiteX1" fmla="*/ 29008 w 119438"/>
              <a:gd name="connsiteY1" fmla="*/ 104020 h 1265495"/>
              <a:gd name="connsiteX2" fmla="*/ 3608 w 119438"/>
              <a:gd name="connsiteY2" fmla="*/ 662820 h 1265495"/>
              <a:gd name="connsiteX3" fmla="*/ 117908 w 119438"/>
              <a:gd name="connsiteY3" fmla="*/ 1242787 h 1265495"/>
              <a:gd name="connsiteX4" fmla="*/ 67108 w 119438"/>
              <a:gd name="connsiteY4" fmla="*/ 1103087 h 1265495"/>
              <a:gd name="connsiteX5" fmla="*/ 33241 w 119438"/>
              <a:gd name="connsiteY5" fmla="*/ 683987 h 1265495"/>
              <a:gd name="connsiteX6" fmla="*/ 33241 w 119438"/>
              <a:gd name="connsiteY6" fmla="*/ 53220 h 12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38" h="1265495">
                <a:moveTo>
                  <a:pt x="33241" y="53220"/>
                </a:moveTo>
                <a:cubicBezTo>
                  <a:pt x="32536" y="-43441"/>
                  <a:pt x="33947" y="2420"/>
                  <a:pt x="29008" y="104020"/>
                </a:cubicBezTo>
                <a:cubicBezTo>
                  <a:pt x="24069" y="205620"/>
                  <a:pt x="-11209" y="473026"/>
                  <a:pt x="3608" y="662820"/>
                </a:cubicBezTo>
                <a:cubicBezTo>
                  <a:pt x="18425" y="852614"/>
                  <a:pt x="107325" y="1169409"/>
                  <a:pt x="117908" y="1242787"/>
                </a:cubicBezTo>
                <a:cubicBezTo>
                  <a:pt x="128491" y="1316165"/>
                  <a:pt x="81219" y="1196220"/>
                  <a:pt x="67108" y="1103087"/>
                </a:cubicBezTo>
                <a:cubicBezTo>
                  <a:pt x="52997" y="1009954"/>
                  <a:pt x="38180" y="856848"/>
                  <a:pt x="33241" y="683987"/>
                </a:cubicBezTo>
                <a:cubicBezTo>
                  <a:pt x="28302" y="511126"/>
                  <a:pt x="33946" y="149881"/>
                  <a:pt x="33241" y="53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173B374-7EA5-4480-B12E-1B22C60A5DCD}"/>
              </a:ext>
            </a:extLst>
          </p:cNvPr>
          <p:cNvSpPr/>
          <p:nvPr/>
        </p:nvSpPr>
        <p:spPr>
          <a:xfrm>
            <a:off x="4313477" y="10370886"/>
            <a:ext cx="157171" cy="774514"/>
          </a:xfrm>
          <a:custGeom>
            <a:avLst/>
            <a:gdLst>
              <a:gd name="connsiteX0" fmla="*/ 65906 w 157171"/>
              <a:gd name="connsiteY0" fmla="*/ 781 h 774514"/>
              <a:gd name="connsiteX1" fmla="*/ 135756 w 157171"/>
              <a:gd name="connsiteY1" fmla="*/ 411414 h 774514"/>
              <a:gd name="connsiteX2" fmla="*/ 91306 w 157171"/>
              <a:gd name="connsiteY2" fmla="*/ 570164 h 774514"/>
              <a:gd name="connsiteX3" fmla="*/ 36273 w 157171"/>
              <a:gd name="connsiteY3" fmla="*/ 739497 h 774514"/>
              <a:gd name="connsiteX4" fmla="*/ 89190 w 157171"/>
              <a:gd name="connsiteY4" fmla="*/ 762781 h 774514"/>
              <a:gd name="connsiteX5" fmla="*/ 290 w 157171"/>
              <a:gd name="connsiteY5" fmla="*/ 762781 h 774514"/>
              <a:gd name="connsiteX6" fmla="*/ 125173 w 157171"/>
              <a:gd name="connsiteY6" fmla="*/ 616731 h 774514"/>
              <a:gd name="connsiteX7" fmla="*/ 152690 w 157171"/>
              <a:gd name="connsiteY7" fmla="*/ 525714 h 774514"/>
              <a:gd name="connsiteX8" fmla="*/ 65906 w 157171"/>
              <a:gd name="connsiteY8" fmla="*/ 781 h 7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71" h="774514">
                <a:moveTo>
                  <a:pt x="65906" y="781"/>
                </a:moveTo>
                <a:cubicBezTo>
                  <a:pt x="63084" y="-18269"/>
                  <a:pt x="131523" y="316517"/>
                  <a:pt x="135756" y="411414"/>
                </a:cubicBezTo>
                <a:cubicBezTo>
                  <a:pt x="139989" y="506311"/>
                  <a:pt x="107887" y="515484"/>
                  <a:pt x="91306" y="570164"/>
                </a:cubicBezTo>
                <a:cubicBezTo>
                  <a:pt x="74726" y="624845"/>
                  <a:pt x="36626" y="707394"/>
                  <a:pt x="36273" y="739497"/>
                </a:cubicBezTo>
                <a:cubicBezTo>
                  <a:pt x="35920" y="771600"/>
                  <a:pt x="95187" y="758900"/>
                  <a:pt x="89190" y="762781"/>
                </a:cubicBezTo>
                <a:cubicBezTo>
                  <a:pt x="83193" y="766662"/>
                  <a:pt x="-5707" y="787123"/>
                  <a:pt x="290" y="762781"/>
                </a:cubicBezTo>
                <a:cubicBezTo>
                  <a:pt x="6287" y="738439"/>
                  <a:pt x="99773" y="656242"/>
                  <a:pt x="125173" y="616731"/>
                </a:cubicBezTo>
                <a:cubicBezTo>
                  <a:pt x="150573" y="577220"/>
                  <a:pt x="165037" y="624845"/>
                  <a:pt x="152690" y="525714"/>
                </a:cubicBezTo>
                <a:cubicBezTo>
                  <a:pt x="140343" y="426583"/>
                  <a:pt x="68728" y="19831"/>
                  <a:pt x="65906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0A901CF8-2565-4D89-A766-6859A8A03A2D}"/>
              </a:ext>
            </a:extLst>
          </p:cNvPr>
          <p:cNvSpPr/>
          <p:nvPr/>
        </p:nvSpPr>
        <p:spPr>
          <a:xfrm>
            <a:off x="4376678" y="10629883"/>
            <a:ext cx="160692" cy="527209"/>
          </a:xfrm>
          <a:custGeom>
            <a:avLst/>
            <a:gdLst>
              <a:gd name="connsiteX0" fmla="*/ 100072 w 160692"/>
              <a:gd name="connsiteY0" fmla="*/ 17 h 527209"/>
              <a:gd name="connsiteX1" fmla="*/ 125472 w 160692"/>
              <a:gd name="connsiteY1" fmla="*/ 328100 h 527209"/>
              <a:gd name="connsiteX2" fmla="*/ 32339 w 160692"/>
              <a:gd name="connsiteY2" fmla="*/ 438167 h 527209"/>
              <a:gd name="connsiteX3" fmla="*/ 4822 w 160692"/>
              <a:gd name="connsiteY3" fmla="*/ 457217 h 527209"/>
              <a:gd name="connsiteX4" fmla="*/ 121239 w 160692"/>
              <a:gd name="connsiteY4" fmla="*/ 467800 h 527209"/>
              <a:gd name="connsiteX5" fmla="*/ 159339 w 160692"/>
              <a:gd name="connsiteY5" fmla="*/ 527067 h 527209"/>
              <a:gd name="connsiteX6" fmla="*/ 81022 w 160692"/>
              <a:gd name="connsiteY6" fmla="*/ 448750 h 527209"/>
              <a:gd name="connsiteX7" fmla="*/ 68322 w 160692"/>
              <a:gd name="connsiteY7" fmla="*/ 417000 h 527209"/>
              <a:gd name="connsiteX8" fmla="*/ 127589 w 160692"/>
              <a:gd name="connsiteY8" fmla="*/ 342917 h 527209"/>
              <a:gd name="connsiteX9" fmla="*/ 100072 w 160692"/>
              <a:gd name="connsiteY9" fmla="*/ 17 h 52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692" h="527209">
                <a:moveTo>
                  <a:pt x="100072" y="17"/>
                </a:moveTo>
                <a:cubicBezTo>
                  <a:pt x="99719" y="-2452"/>
                  <a:pt x="136761" y="255075"/>
                  <a:pt x="125472" y="328100"/>
                </a:cubicBezTo>
                <a:cubicBezTo>
                  <a:pt x="114183" y="401125"/>
                  <a:pt x="52447" y="416648"/>
                  <a:pt x="32339" y="438167"/>
                </a:cubicBezTo>
                <a:cubicBezTo>
                  <a:pt x="12231" y="459686"/>
                  <a:pt x="-9995" y="452278"/>
                  <a:pt x="4822" y="457217"/>
                </a:cubicBezTo>
                <a:cubicBezTo>
                  <a:pt x="19639" y="462156"/>
                  <a:pt x="95486" y="456158"/>
                  <a:pt x="121239" y="467800"/>
                </a:cubicBezTo>
                <a:cubicBezTo>
                  <a:pt x="146992" y="479442"/>
                  <a:pt x="166042" y="530242"/>
                  <a:pt x="159339" y="527067"/>
                </a:cubicBezTo>
                <a:cubicBezTo>
                  <a:pt x="152636" y="523892"/>
                  <a:pt x="96192" y="467095"/>
                  <a:pt x="81022" y="448750"/>
                </a:cubicBezTo>
                <a:cubicBezTo>
                  <a:pt x="65852" y="430405"/>
                  <a:pt x="60561" y="434639"/>
                  <a:pt x="68322" y="417000"/>
                </a:cubicBezTo>
                <a:cubicBezTo>
                  <a:pt x="76083" y="399361"/>
                  <a:pt x="123003" y="407828"/>
                  <a:pt x="127589" y="342917"/>
                </a:cubicBezTo>
                <a:cubicBezTo>
                  <a:pt x="132175" y="278006"/>
                  <a:pt x="100425" y="2486"/>
                  <a:pt x="10007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F8EA0D36-677E-44E7-B2E9-9CCB7699A1AE}"/>
              </a:ext>
            </a:extLst>
          </p:cNvPr>
          <p:cNvSpPr/>
          <p:nvPr/>
        </p:nvSpPr>
        <p:spPr>
          <a:xfrm>
            <a:off x="4569641" y="10339366"/>
            <a:ext cx="413220" cy="771235"/>
          </a:xfrm>
          <a:custGeom>
            <a:avLst/>
            <a:gdLst>
              <a:gd name="connsiteX0" fmla="*/ 264826 w 413220"/>
              <a:gd name="connsiteY0" fmla="*/ 4784 h 771235"/>
              <a:gd name="connsiteX1" fmla="*/ 290226 w 413220"/>
              <a:gd name="connsiteY1" fmla="*/ 368851 h 771235"/>
              <a:gd name="connsiteX2" fmla="*/ 302926 w 413220"/>
              <a:gd name="connsiteY2" fmla="*/ 718101 h 771235"/>
              <a:gd name="connsiteX3" fmla="*/ 214026 w 413220"/>
              <a:gd name="connsiteY3" fmla="*/ 726567 h 771235"/>
              <a:gd name="connsiteX4" fmla="*/ 2359 w 413220"/>
              <a:gd name="connsiteY4" fmla="*/ 771017 h 771235"/>
              <a:gd name="connsiteX5" fmla="*/ 366426 w 413220"/>
              <a:gd name="connsiteY5" fmla="*/ 743501 h 771235"/>
              <a:gd name="connsiteX6" fmla="*/ 406642 w 413220"/>
              <a:gd name="connsiteY6" fmla="*/ 741384 h 771235"/>
              <a:gd name="connsiteX7" fmla="*/ 349492 w 413220"/>
              <a:gd name="connsiteY7" fmla="*/ 713867 h 771235"/>
              <a:gd name="connsiteX8" fmla="*/ 330442 w 413220"/>
              <a:gd name="connsiteY8" fmla="*/ 466217 h 771235"/>
              <a:gd name="connsiteX9" fmla="*/ 332559 w 413220"/>
              <a:gd name="connsiteY9" fmla="*/ 599567 h 771235"/>
              <a:gd name="connsiteX10" fmla="*/ 319859 w 413220"/>
              <a:gd name="connsiteY10" fmla="*/ 402717 h 771235"/>
              <a:gd name="connsiteX11" fmla="*/ 321976 w 413220"/>
              <a:gd name="connsiteY11" fmla="*/ 368851 h 771235"/>
              <a:gd name="connsiteX12" fmla="*/ 351609 w 413220"/>
              <a:gd name="connsiteY12" fmla="*/ 481034 h 771235"/>
              <a:gd name="connsiteX13" fmla="*/ 300809 w 413220"/>
              <a:gd name="connsiteY13" fmla="*/ 180467 h 771235"/>
              <a:gd name="connsiteX14" fmla="*/ 264826 w 413220"/>
              <a:gd name="connsiteY14" fmla="*/ 4784 h 77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220" h="771235">
                <a:moveTo>
                  <a:pt x="264826" y="4784"/>
                </a:moveTo>
                <a:cubicBezTo>
                  <a:pt x="263062" y="36181"/>
                  <a:pt x="283876" y="249965"/>
                  <a:pt x="290226" y="368851"/>
                </a:cubicBezTo>
                <a:cubicBezTo>
                  <a:pt x="296576" y="487737"/>
                  <a:pt x="315626" y="658482"/>
                  <a:pt x="302926" y="718101"/>
                </a:cubicBezTo>
                <a:cubicBezTo>
                  <a:pt x="290226" y="777720"/>
                  <a:pt x="264120" y="717748"/>
                  <a:pt x="214026" y="726567"/>
                </a:cubicBezTo>
                <a:cubicBezTo>
                  <a:pt x="163932" y="735386"/>
                  <a:pt x="-23041" y="768195"/>
                  <a:pt x="2359" y="771017"/>
                </a:cubicBezTo>
                <a:cubicBezTo>
                  <a:pt x="27759" y="773839"/>
                  <a:pt x="299046" y="748440"/>
                  <a:pt x="366426" y="743501"/>
                </a:cubicBezTo>
                <a:cubicBezTo>
                  <a:pt x="433806" y="738562"/>
                  <a:pt x="409464" y="746323"/>
                  <a:pt x="406642" y="741384"/>
                </a:cubicBezTo>
                <a:cubicBezTo>
                  <a:pt x="403820" y="736445"/>
                  <a:pt x="362192" y="759728"/>
                  <a:pt x="349492" y="713867"/>
                </a:cubicBezTo>
                <a:cubicBezTo>
                  <a:pt x="336792" y="668006"/>
                  <a:pt x="333264" y="485267"/>
                  <a:pt x="330442" y="466217"/>
                </a:cubicBezTo>
                <a:cubicBezTo>
                  <a:pt x="327620" y="447167"/>
                  <a:pt x="334323" y="610150"/>
                  <a:pt x="332559" y="599567"/>
                </a:cubicBezTo>
                <a:cubicBezTo>
                  <a:pt x="330795" y="588984"/>
                  <a:pt x="321623" y="441170"/>
                  <a:pt x="319859" y="402717"/>
                </a:cubicBezTo>
                <a:cubicBezTo>
                  <a:pt x="318095" y="364264"/>
                  <a:pt x="316684" y="355798"/>
                  <a:pt x="321976" y="368851"/>
                </a:cubicBezTo>
                <a:cubicBezTo>
                  <a:pt x="327268" y="381904"/>
                  <a:pt x="355137" y="512431"/>
                  <a:pt x="351609" y="481034"/>
                </a:cubicBezTo>
                <a:cubicBezTo>
                  <a:pt x="348081" y="449637"/>
                  <a:pt x="315626" y="257020"/>
                  <a:pt x="300809" y="180467"/>
                </a:cubicBezTo>
                <a:cubicBezTo>
                  <a:pt x="285992" y="103914"/>
                  <a:pt x="266590" y="-26613"/>
                  <a:pt x="264826" y="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2304FE7C-AE58-4666-BCAE-688D51F54A25}"/>
              </a:ext>
            </a:extLst>
          </p:cNvPr>
          <p:cNvSpPr/>
          <p:nvPr/>
        </p:nvSpPr>
        <p:spPr>
          <a:xfrm>
            <a:off x="4290719" y="11063135"/>
            <a:ext cx="312021" cy="153365"/>
          </a:xfrm>
          <a:custGeom>
            <a:avLst/>
            <a:gdLst>
              <a:gd name="connsiteX0" fmla="*/ 310914 w 312021"/>
              <a:gd name="connsiteY0" fmla="*/ 53598 h 153365"/>
              <a:gd name="connsiteX1" fmla="*/ 150048 w 312021"/>
              <a:gd name="connsiteY1" fmla="*/ 142498 h 153365"/>
              <a:gd name="connsiteX2" fmla="*/ 10348 w 312021"/>
              <a:gd name="connsiteY2" fmla="*/ 136148 h 153365"/>
              <a:gd name="connsiteX3" fmla="*/ 10348 w 312021"/>
              <a:gd name="connsiteY3" fmla="*/ 682 h 153365"/>
              <a:gd name="connsiteX4" fmla="*/ 10348 w 312021"/>
              <a:gd name="connsiteY4" fmla="*/ 85348 h 153365"/>
              <a:gd name="connsiteX5" fmla="*/ 63264 w 312021"/>
              <a:gd name="connsiteY5" fmla="*/ 123448 h 153365"/>
              <a:gd name="connsiteX6" fmla="*/ 213548 w 312021"/>
              <a:gd name="connsiteY6" fmla="*/ 102282 h 153365"/>
              <a:gd name="connsiteX7" fmla="*/ 310914 w 312021"/>
              <a:gd name="connsiteY7" fmla="*/ 53598 h 15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1" h="153365">
                <a:moveTo>
                  <a:pt x="310914" y="53598"/>
                </a:moveTo>
                <a:cubicBezTo>
                  <a:pt x="300331" y="60301"/>
                  <a:pt x="200142" y="128740"/>
                  <a:pt x="150048" y="142498"/>
                </a:cubicBezTo>
                <a:cubicBezTo>
                  <a:pt x="99954" y="156256"/>
                  <a:pt x="33631" y="159784"/>
                  <a:pt x="10348" y="136148"/>
                </a:cubicBezTo>
                <a:cubicBezTo>
                  <a:pt x="-12935" y="112512"/>
                  <a:pt x="10348" y="9149"/>
                  <a:pt x="10348" y="682"/>
                </a:cubicBezTo>
                <a:cubicBezTo>
                  <a:pt x="10348" y="-7785"/>
                  <a:pt x="1529" y="64887"/>
                  <a:pt x="10348" y="85348"/>
                </a:cubicBezTo>
                <a:cubicBezTo>
                  <a:pt x="19167" y="105809"/>
                  <a:pt x="29397" y="120626"/>
                  <a:pt x="63264" y="123448"/>
                </a:cubicBezTo>
                <a:cubicBezTo>
                  <a:pt x="97131" y="126270"/>
                  <a:pt x="173331" y="112160"/>
                  <a:pt x="213548" y="102282"/>
                </a:cubicBezTo>
                <a:cubicBezTo>
                  <a:pt x="253765" y="92404"/>
                  <a:pt x="321497" y="46895"/>
                  <a:pt x="310914" y="53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A4A11CAB-1B2A-46C2-8B41-1F8AE1101B6C}"/>
              </a:ext>
            </a:extLst>
          </p:cNvPr>
          <p:cNvSpPr/>
          <p:nvPr/>
        </p:nvSpPr>
        <p:spPr>
          <a:xfrm>
            <a:off x="4504961" y="11124794"/>
            <a:ext cx="585909" cy="472423"/>
          </a:xfrm>
          <a:custGeom>
            <a:avLst/>
            <a:gdLst>
              <a:gd name="connsiteX0" fmla="*/ 3539 w 585909"/>
              <a:gd name="connsiteY0" fmla="*/ 13106 h 472423"/>
              <a:gd name="connsiteX1" fmla="*/ 473439 w 585909"/>
              <a:gd name="connsiteY1" fmla="*/ 406 h 472423"/>
              <a:gd name="connsiteX2" fmla="*/ 500956 w 585909"/>
              <a:gd name="connsiteY2" fmla="*/ 30039 h 472423"/>
              <a:gd name="connsiteX3" fmla="*/ 492489 w 585909"/>
              <a:gd name="connsiteY3" fmla="*/ 70256 h 472423"/>
              <a:gd name="connsiteX4" fmla="*/ 488256 w 585909"/>
              <a:gd name="connsiteY4" fmla="*/ 114706 h 472423"/>
              <a:gd name="connsiteX5" fmla="*/ 585622 w 585909"/>
              <a:gd name="connsiteY5" fmla="*/ 470306 h 472423"/>
              <a:gd name="connsiteX6" fmla="*/ 515772 w 585909"/>
              <a:gd name="connsiteY6" fmla="*/ 252289 h 472423"/>
              <a:gd name="connsiteX7" fmla="*/ 448039 w 585909"/>
              <a:gd name="connsiteY7" fmla="*/ 40623 h 472423"/>
              <a:gd name="connsiteX8" fmla="*/ 268122 w 585909"/>
              <a:gd name="connsiteY8" fmla="*/ 17339 h 472423"/>
              <a:gd name="connsiteX9" fmla="*/ 3539 w 585909"/>
              <a:gd name="connsiteY9" fmla="*/ 13106 h 4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909" h="472423">
                <a:moveTo>
                  <a:pt x="3539" y="13106"/>
                </a:moveTo>
                <a:cubicBezTo>
                  <a:pt x="37759" y="10284"/>
                  <a:pt x="390536" y="-2416"/>
                  <a:pt x="473439" y="406"/>
                </a:cubicBezTo>
                <a:cubicBezTo>
                  <a:pt x="556342" y="3228"/>
                  <a:pt x="497781" y="18397"/>
                  <a:pt x="500956" y="30039"/>
                </a:cubicBezTo>
                <a:cubicBezTo>
                  <a:pt x="504131" y="41681"/>
                  <a:pt x="494606" y="56145"/>
                  <a:pt x="492489" y="70256"/>
                </a:cubicBezTo>
                <a:cubicBezTo>
                  <a:pt x="490372" y="84367"/>
                  <a:pt x="472734" y="48031"/>
                  <a:pt x="488256" y="114706"/>
                </a:cubicBezTo>
                <a:cubicBezTo>
                  <a:pt x="503778" y="181381"/>
                  <a:pt x="581036" y="447376"/>
                  <a:pt x="585622" y="470306"/>
                </a:cubicBezTo>
                <a:cubicBezTo>
                  <a:pt x="590208" y="493236"/>
                  <a:pt x="538702" y="323903"/>
                  <a:pt x="515772" y="252289"/>
                </a:cubicBezTo>
                <a:cubicBezTo>
                  <a:pt x="492842" y="180675"/>
                  <a:pt x="489314" y="79781"/>
                  <a:pt x="448039" y="40623"/>
                </a:cubicBezTo>
                <a:cubicBezTo>
                  <a:pt x="406764" y="1465"/>
                  <a:pt x="343617" y="22984"/>
                  <a:pt x="268122" y="17339"/>
                </a:cubicBezTo>
                <a:cubicBezTo>
                  <a:pt x="192628" y="11694"/>
                  <a:pt x="-30681" y="15928"/>
                  <a:pt x="3539" y="13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961B1E10-3ED7-48FE-A6B9-DA65266BD895}"/>
              </a:ext>
            </a:extLst>
          </p:cNvPr>
          <p:cNvSpPr/>
          <p:nvPr/>
        </p:nvSpPr>
        <p:spPr>
          <a:xfrm>
            <a:off x="4757506" y="11068718"/>
            <a:ext cx="435420" cy="850377"/>
          </a:xfrm>
          <a:custGeom>
            <a:avLst/>
            <a:gdLst>
              <a:gd name="connsiteX0" fmla="*/ 761 w 435420"/>
              <a:gd name="connsiteY0" fmla="*/ 22615 h 850377"/>
              <a:gd name="connsiteX1" fmla="*/ 146811 w 435420"/>
              <a:gd name="connsiteY1" fmla="*/ 28965 h 850377"/>
              <a:gd name="connsiteX2" fmla="*/ 273811 w 435420"/>
              <a:gd name="connsiteY2" fmla="*/ 43782 h 850377"/>
              <a:gd name="connsiteX3" fmla="*/ 269577 w 435420"/>
              <a:gd name="connsiteY3" fmla="*/ 94582 h 850377"/>
              <a:gd name="connsiteX4" fmla="*/ 271694 w 435420"/>
              <a:gd name="connsiteY4" fmla="*/ 198299 h 850377"/>
              <a:gd name="connsiteX5" fmla="*/ 343661 w 435420"/>
              <a:gd name="connsiteY5" fmla="*/ 369749 h 850377"/>
              <a:gd name="connsiteX6" fmla="*/ 288627 w 435420"/>
              <a:gd name="connsiteY6" fmla="*/ 259682 h 850377"/>
              <a:gd name="connsiteX7" fmla="*/ 396577 w 435420"/>
              <a:gd name="connsiteY7" fmla="*/ 541199 h 850377"/>
              <a:gd name="connsiteX8" fmla="*/ 417744 w 435420"/>
              <a:gd name="connsiteY8" fmla="*/ 670315 h 850377"/>
              <a:gd name="connsiteX9" fmla="*/ 415627 w 435420"/>
              <a:gd name="connsiteY9" fmla="*/ 850232 h 850377"/>
              <a:gd name="connsiteX10" fmla="*/ 434677 w 435420"/>
              <a:gd name="connsiteY10" fmla="*/ 697832 h 850377"/>
              <a:gd name="connsiteX11" fmla="*/ 385994 w 435420"/>
              <a:gd name="connsiteY11" fmla="*/ 536965 h 850377"/>
              <a:gd name="connsiteX12" fmla="*/ 225127 w 435420"/>
              <a:gd name="connsiteY12" fmla="*/ 43782 h 850377"/>
              <a:gd name="connsiteX13" fmla="*/ 761 w 435420"/>
              <a:gd name="connsiteY13" fmla="*/ 22615 h 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420" h="850377">
                <a:moveTo>
                  <a:pt x="761" y="22615"/>
                </a:moveTo>
                <a:cubicBezTo>
                  <a:pt x="-12292" y="20145"/>
                  <a:pt x="146811" y="28965"/>
                  <a:pt x="146811" y="28965"/>
                </a:cubicBezTo>
                <a:cubicBezTo>
                  <a:pt x="192319" y="32493"/>
                  <a:pt x="253350" y="32846"/>
                  <a:pt x="273811" y="43782"/>
                </a:cubicBezTo>
                <a:cubicBezTo>
                  <a:pt x="294272" y="54718"/>
                  <a:pt x="269930" y="68829"/>
                  <a:pt x="269577" y="94582"/>
                </a:cubicBezTo>
                <a:cubicBezTo>
                  <a:pt x="269224" y="120335"/>
                  <a:pt x="259347" y="152438"/>
                  <a:pt x="271694" y="198299"/>
                </a:cubicBezTo>
                <a:cubicBezTo>
                  <a:pt x="284041" y="244160"/>
                  <a:pt x="340839" y="359519"/>
                  <a:pt x="343661" y="369749"/>
                </a:cubicBezTo>
                <a:cubicBezTo>
                  <a:pt x="346483" y="379979"/>
                  <a:pt x="279808" y="231107"/>
                  <a:pt x="288627" y="259682"/>
                </a:cubicBezTo>
                <a:cubicBezTo>
                  <a:pt x="297446" y="288257"/>
                  <a:pt x="375058" y="472760"/>
                  <a:pt x="396577" y="541199"/>
                </a:cubicBezTo>
                <a:cubicBezTo>
                  <a:pt x="418096" y="609638"/>
                  <a:pt x="414569" y="618810"/>
                  <a:pt x="417744" y="670315"/>
                </a:cubicBezTo>
                <a:cubicBezTo>
                  <a:pt x="420919" y="721820"/>
                  <a:pt x="412805" y="845646"/>
                  <a:pt x="415627" y="850232"/>
                </a:cubicBezTo>
                <a:cubicBezTo>
                  <a:pt x="418449" y="854818"/>
                  <a:pt x="439616" y="750043"/>
                  <a:pt x="434677" y="697832"/>
                </a:cubicBezTo>
                <a:cubicBezTo>
                  <a:pt x="429738" y="645621"/>
                  <a:pt x="420919" y="645973"/>
                  <a:pt x="385994" y="536965"/>
                </a:cubicBezTo>
                <a:cubicBezTo>
                  <a:pt x="351069" y="427957"/>
                  <a:pt x="294624" y="129507"/>
                  <a:pt x="225127" y="43782"/>
                </a:cubicBezTo>
                <a:cubicBezTo>
                  <a:pt x="155630" y="-41943"/>
                  <a:pt x="13814" y="25085"/>
                  <a:pt x="761" y="2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2CCF871-3854-453C-B8AD-DE970A10F793}"/>
              </a:ext>
            </a:extLst>
          </p:cNvPr>
          <p:cNvSpPr/>
          <p:nvPr/>
        </p:nvSpPr>
        <p:spPr>
          <a:xfrm>
            <a:off x="4165563" y="11181107"/>
            <a:ext cx="198322" cy="503285"/>
          </a:xfrm>
          <a:custGeom>
            <a:avLst/>
            <a:gdLst>
              <a:gd name="connsiteX0" fmla="*/ 120687 w 198322"/>
              <a:gd name="connsiteY0" fmla="*/ 11826 h 503285"/>
              <a:gd name="connsiteX1" fmla="*/ 194770 w 198322"/>
              <a:gd name="connsiteY1" fmla="*/ 276410 h 503285"/>
              <a:gd name="connsiteX2" fmla="*/ 186304 w 198322"/>
              <a:gd name="connsiteY2" fmla="*/ 217143 h 503285"/>
              <a:gd name="connsiteX3" fmla="*/ 184187 w 198322"/>
              <a:gd name="connsiteY3" fmla="*/ 348376 h 503285"/>
              <a:gd name="connsiteX4" fmla="*/ 120687 w 198322"/>
              <a:gd name="connsiteY4" fmla="*/ 407643 h 503285"/>
              <a:gd name="connsiteX5" fmla="*/ 112220 w 198322"/>
              <a:gd name="connsiteY5" fmla="*/ 460560 h 503285"/>
              <a:gd name="connsiteX6" fmla="*/ 122804 w 198322"/>
              <a:gd name="connsiteY6" fmla="*/ 350493 h 503285"/>
              <a:gd name="connsiteX7" fmla="*/ 160904 w 198322"/>
              <a:gd name="connsiteY7" fmla="*/ 320860 h 503285"/>
              <a:gd name="connsiteX8" fmla="*/ 86820 w 198322"/>
              <a:gd name="connsiteY8" fmla="*/ 458443 h 503285"/>
              <a:gd name="connsiteX9" fmla="*/ 37 w 198322"/>
              <a:gd name="connsiteY9" fmla="*/ 500776 h 503285"/>
              <a:gd name="connsiteX10" fmla="*/ 97404 w 198322"/>
              <a:gd name="connsiteY10" fmla="*/ 485960 h 503285"/>
              <a:gd name="connsiteX11" fmla="*/ 177837 w 198322"/>
              <a:gd name="connsiteY11" fmla="*/ 384360 h 503285"/>
              <a:gd name="connsiteX12" fmla="*/ 196887 w 198322"/>
              <a:gd name="connsiteY12" fmla="*/ 257360 h 503285"/>
              <a:gd name="connsiteX13" fmla="*/ 165137 w 198322"/>
              <a:gd name="connsiteY13" fmla="*/ 68976 h 503285"/>
              <a:gd name="connsiteX14" fmla="*/ 120687 w 198322"/>
              <a:gd name="connsiteY14" fmla="*/ 11826 h 5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22" h="503285">
                <a:moveTo>
                  <a:pt x="120687" y="11826"/>
                </a:moveTo>
                <a:cubicBezTo>
                  <a:pt x="125626" y="46398"/>
                  <a:pt x="183834" y="242191"/>
                  <a:pt x="194770" y="276410"/>
                </a:cubicBezTo>
                <a:cubicBezTo>
                  <a:pt x="205706" y="310630"/>
                  <a:pt x="188068" y="205149"/>
                  <a:pt x="186304" y="217143"/>
                </a:cubicBezTo>
                <a:cubicBezTo>
                  <a:pt x="184540" y="229137"/>
                  <a:pt x="195123" y="316626"/>
                  <a:pt x="184187" y="348376"/>
                </a:cubicBezTo>
                <a:cubicBezTo>
                  <a:pt x="173251" y="380126"/>
                  <a:pt x="132681" y="388946"/>
                  <a:pt x="120687" y="407643"/>
                </a:cubicBezTo>
                <a:cubicBezTo>
                  <a:pt x="108693" y="426340"/>
                  <a:pt x="111867" y="470085"/>
                  <a:pt x="112220" y="460560"/>
                </a:cubicBezTo>
                <a:cubicBezTo>
                  <a:pt x="112573" y="451035"/>
                  <a:pt x="114690" y="373776"/>
                  <a:pt x="122804" y="350493"/>
                </a:cubicBezTo>
                <a:cubicBezTo>
                  <a:pt x="130918" y="327210"/>
                  <a:pt x="166901" y="302868"/>
                  <a:pt x="160904" y="320860"/>
                </a:cubicBezTo>
                <a:cubicBezTo>
                  <a:pt x="154907" y="338852"/>
                  <a:pt x="113631" y="428457"/>
                  <a:pt x="86820" y="458443"/>
                </a:cubicBezTo>
                <a:cubicBezTo>
                  <a:pt x="60009" y="488429"/>
                  <a:pt x="-1727" y="496190"/>
                  <a:pt x="37" y="500776"/>
                </a:cubicBezTo>
                <a:cubicBezTo>
                  <a:pt x="1801" y="505362"/>
                  <a:pt x="67771" y="505363"/>
                  <a:pt x="97404" y="485960"/>
                </a:cubicBezTo>
                <a:cubicBezTo>
                  <a:pt x="127037" y="466557"/>
                  <a:pt x="161257" y="422460"/>
                  <a:pt x="177837" y="384360"/>
                </a:cubicBezTo>
                <a:cubicBezTo>
                  <a:pt x="194418" y="346260"/>
                  <a:pt x="199004" y="309924"/>
                  <a:pt x="196887" y="257360"/>
                </a:cubicBezTo>
                <a:cubicBezTo>
                  <a:pt x="194770" y="204796"/>
                  <a:pt x="177837" y="112720"/>
                  <a:pt x="165137" y="68976"/>
                </a:cubicBezTo>
                <a:cubicBezTo>
                  <a:pt x="152437" y="25232"/>
                  <a:pt x="115748" y="-22746"/>
                  <a:pt x="120687" y="1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747FDB8-B558-41A2-A2B9-93C8E6CF5381}"/>
              </a:ext>
            </a:extLst>
          </p:cNvPr>
          <p:cNvSpPr/>
          <p:nvPr/>
        </p:nvSpPr>
        <p:spPr>
          <a:xfrm>
            <a:off x="4739217" y="11235200"/>
            <a:ext cx="264062" cy="237871"/>
          </a:xfrm>
          <a:custGeom>
            <a:avLst/>
            <a:gdLst>
              <a:gd name="connsiteX0" fmla="*/ 139700 w 264062"/>
              <a:gd name="connsiteY0" fmla="*/ 67 h 237871"/>
              <a:gd name="connsiteX1" fmla="*/ 260350 w 264062"/>
              <a:gd name="connsiteY1" fmla="*/ 215967 h 237871"/>
              <a:gd name="connsiteX2" fmla="*/ 211666 w 264062"/>
              <a:gd name="connsiteY2" fmla="*/ 228667 h 237871"/>
              <a:gd name="connsiteX3" fmla="*/ 0 w 264062"/>
              <a:gd name="connsiteY3" fmla="*/ 199033 h 237871"/>
              <a:gd name="connsiteX4" fmla="*/ 247650 w 264062"/>
              <a:gd name="connsiteY4" fmla="*/ 226550 h 237871"/>
              <a:gd name="connsiteX5" fmla="*/ 209550 w 264062"/>
              <a:gd name="connsiteY5" fmla="*/ 192683 h 237871"/>
              <a:gd name="connsiteX6" fmla="*/ 139700 w 264062"/>
              <a:gd name="connsiteY6" fmla="*/ 67 h 23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62" h="237871">
                <a:moveTo>
                  <a:pt x="139700" y="67"/>
                </a:moveTo>
                <a:cubicBezTo>
                  <a:pt x="148167" y="3948"/>
                  <a:pt x="248356" y="177867"/>
                  <a:pt x="260350" y="215967"/>
                </a:cubicBezTo>
                <a:cubicBezTo>
                  <a:pt x="272344" y="254067"/>
                  <a:pt x="255058" y="231489"/>
                  <a:pt x="211666" y="228667"/>
                </a:cubicBezTo>
                <a:cubicBezTo>
                  <a:pt x="168274" y="225845"/>
                  <a:pt x="0" y="199033"/>
                  <a:pt x="0" y="199033"/>
                </a:cubicBezTo>
                <a:cubicBezTo>
                  <a:pt x="5997" y="198680"/>
                  <a:pt x="212725" y="227608"/>
                  <a:pt x="247650" y="226550"/>
                </a:cubicBezTo>
                <a:cubicBezTo>
                  <a:pt x="282575" y="225492"/>
                  <a:pt x="224719" y="224433"/>
                  <a:pt x="209550" y="192683"/>
                </a:cubicBezTo>
                <a:cubicBezTo>
                  <a:pt x="194381" y="160933"/>
                  <a:pt x="131233" y="-3814"/>
                  <a:pt x="13970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27654AB2-0456-40E9-9EDC-67E635313968}"/>
              </a:ext>
            </a:extLst>
          </p:cNvPr>
          <p:cNvSpPr/>
          <p:nvPr/>
        </p:nvSpPr>
        <p:spPr>
          <a:xfrm>
            <a:off x="4368150" y="11220346"/>
            <a:ext cx="110985" cy="239905"/>
          </a:xfrm>
          <a:custGeom>
            <a:avLst/>
            <a:gdLst>
              <a:gd name="connsiteX0" fmla="*/ 108600 w 110985"/>
              <a:gd name="connsiteY0" fmla="*/ 104 h 239905"/>
              <a:gd name="connsiteX1" fmla="*/ 104367 w 110985"/>
              <a:gd name="connsiteY1" fmla="*/ 82654 h 239905"/>
              <a:gd name="connsiteX2" fmla="*/ 49333 w 110985"/>
              <a:gd name="connsiteY2" fmla="*/ 93237 h 239905"/>
              <a:gd name="connsiteX3" fmla="*/ 49333 w 110985"/>
              <a:gd name="connsiteY3" fmla="*/ 186371 h 239905"/>
              <a:gd name="connsiteX4" fmla="*/ 650 w 110985"/>
              <a:gd name="connsiteY4" fmla="*/ 239287 h 239905"/>
              <a:gd name="connsiteX5" fmla="*/ 26050 w 110985"/>
              <a:gd name="connsiteY5" fmla="*/ 152504 h 239905"/>
              <a:gd name="connsiteX6" fmla="*/ 91667 w 110985"/>
              <a:gd name="connsiteY6" fmla="*/ 101704 h 239905"/>
              <a:gd name="connsiteX7" fmla="*/ 108600 w 110985"/>
              <a:gd name="connsiteY7" fmla="*/ 104 h 2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85" h="239905">
                <a:moveTo>
                  <a:pt x="108600" y="104"/>
                </a:moveTo>
                <a:cubicBezTo>
                  <a:pt x="110717" y="-3071"/>
                  <a:pt x="114245" y="67132"/>
                  <a:pt x="104367" y="82654"/>
                </a:cubicBezTo>
                <a:cubicBezTo>
                  <a:pt x="94489" y="98176"/>
                  <a:pt x="58505" y="75951"/>
                  <a:pt x="49333" y="93237"/>
                </a:cubicBezTo>
                <a:cubicBezTo>
                  <a:pt x="40161" y="110523"/>
                  <a:pt x="57447" y="162029"/>
                  <a:pt x="49333" y="186371"/>
                </a:cubicBezTo>
                <a:cubicBezTo>
                  <a:pt x="41219" y="210713"/>
                  <a:pt x="4530" y="244931"/>
                  <a:pt x="650" y="239287"/>
                </a:cubicBezTo>
                <a:cubicBezTo>
                  <a:pt x="-3230" y="233643"/>
                  <a:pt x="10880" y="175435"/>
                  <a:pt x="26050" y="152504"/>
                </a:cubicBezTo>
                <a:cubicBezTo>
                  <a:pt x="41220" y="129573"/>
                  <a:pt x="73322" y="124987"/>
                  <a:pt x="91667" y="101704"/>
                </a:cubicBezTo>
                <a:cubicBezTo>
                  <a:pt x="110012" y="78421"/>
                  <a:pt x="106483" y="3279"/>
                  <a:pt x="10860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F27C200-905C-4BC0-BD10-5F0B22210F98}"/>
              </a:ext>
            </a:extLst>
          </p:cNvPr>
          <p:cNvSpPr/>
          <p:nvPr/>
        </p:nvSpPr>
        <p:spPr>
          <a:xfrm>
            <a:off x="4508601" y="11190432"/>
            <a:ext cx="600295" cy="326490"/>
          </a:xfrm>
          <a:custGeom>
            <a:avLst/>
            <a:gdLst>
              <a:gd name="connsiteX0" fmla="*/ 2016 w 600295"/>
              <a:gd name="connsiteY0" fmla="*/ 385 h 326490"/>
              <a:gd name="connsiteX1" fmla="*/ 186166 w 600295"/>
              <a:gd name="connsiteY1" fmla="*/ 142201 h 326490"/>
              <a:gd name="connsiteX2" fmla="*/ 239082 w 600295"/>
              <a:gd name="connsiteY2" fmla="*/ 226868 h 326490"/>
              <a:gd name="connsiteX3" fmla="*/ 446516 w 600295"/>
              <a:gd name="connsiteY3" fmla="*/ 300951 h 326490"/>
              <a:gd name="connsiteX4" fmla="*/ 596799 w 600295"/>
              <a:gd name="connsiteY4" fmla="*/ 324235 h 326490"/>
              <a:gd name="connsiteX5" fmla="*/ 296232 w 600295"/>
              <a:gd name="connsiteY5" fmla="*/ 252268 h 326490"/>
              <a:gd name="connsiteX6" fmla="*/ 101499 w 600295"/>
              <a:gd name="connsiteY6" fmla="*/ 104101 h 326490"/>
              <a:gd name="connsiteX7" fmla="*/ 2016 w 600295"/>
              <a:gd name="connsiteY7" fmla="*/ 385 h 3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95" h="326490">
                <a:moveTo>
                  <a:pt x="2016" y="385"/>
                </a:moveTo>
                <a:cubicBezTo>
                  <a:pt x="16127" y="6735"/>
                  <a:pt x="146655" y="104454"/>
                  <a:pt x="186166" y="142201"/>
                </a:cubicBezTo>
                <a:cubicBezTo>
                  <a:pt x="225677" y="179948"/>
                  <a:pt x="195690" y="200410"/>
                  <a:pt x="239082" y="226868"/>
                </a:cubicBezTo>
                <a:cubicBezTo>
                  <a:pt x="282474" y="253326"/>
                  <a:pt x="386897" y="284723"/>
                  <a:pt x="446516" y="300951"/>
                </a:cubicBezTo>
                <a:cubicBezTo>
                  <a:pt x="506136" y="317179"/>
                  <a:pt x="621846" y="332349"/>
                  <a:pt x="596799" y="324235"/>
                </a:cubicBezTo>
                <a:cubicBezTo>
                  <a:pt x="571752" y="316121"/>
                  <a:pt x="378782" y="288957"/>
                  <a:pt x="296232" y="252268"/>
                </a:cubicBezTo>
                <a:cubicBezTo>
                  <a:pt x="213682" y="215579"/>
                  <a:pt x="152299" y="140437"/>
                  <a:pt x="101499" y="104101"/>
                </a:cubicBezTo>
                <a:cubicBezTo>
                  <a:pt x="50699" y="67765"/>
                  <a:pt x="-12095" y="-5965"/>
                  <a:pt x="2016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6B1A22E0-5AF4-40F3-8472-135A794E0351}"/>
              </a:ext>
            </a:extLst>
          </p:cNvPr>
          <p:cNvSpPr/>
          <p:nvPr/>
        </p:nvSpPr>
        <p:spPr>
          <a:xfrm>
            <a:off x="4542089" y="11512548"/>
            <a:ext cx="574904" cy="142015"/>
          </a:xfrm>
          <a:custGeom>
            <a:avLst/>
            <a:gdLst>
              <a:gd name="connsiteX0" fmla="*/ 278 w 574904"/>
              <a:gd name="connsiteY0" fmla="*/ 61385 h 142015"/>
              <a:gd name="connsiteX1" fmla="*/ 224644 w 574904"/>
              <a:gd name="connsiteY1" fmla="*/ 31752 h 142015"/>
              <a:gd name="connsiteX2" fmla="*/ 571778 w 574904"/>
              <a:gd name="connsiteY2" fmla="*/ 141819 h 142015"/>
              <a:gd name="connsiteX3" fmla="*/ 385511 w 574904"/>
              <a:gd name="connsiteY3" fmla="*/ 57152 h 142015"/>
              <a:gd name="connsiteX4" fmla="*/ 209828 w 574904"/>
              <a:gd name="connsiteY4" fmla="*/ 2 h 142015"/>
              <a:gd name="connsiteX5" fmla="*/ 379161 w 574904"/>
              <a:gd name="connsiteY5" fmla="*/ 59269 h 142015"/>
              <a:gd name="connsiteX6" fmla="*/ 182311 w 574904"/>
              <a:gd name="connsiteY6" fmla="*/ 6352 h 142015"/>
              <a:gd name="connsiteX7" fmla="*/ 278 w 574904"/>
              <a:gd name="connsiteY7" fmla="*/ 61385 h 14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904" h="142015">
                <a:moveTo>
                  <a:pt x="278" y="61385"/>
                </a:moveTo>
                <a:cubicBezTo>
                  <a:pt x="7334" y="65618"/>
                  <a:pt x="129394" y="18346"/>
                  <a:pt x="224644" y="31752"/>
                </a:cubicBezTo>
                <a:cubicBezTo>
                  <a:pt x="319894" y="45158"/>
                  <a:pt x="544967" y="137586"/>
                  <a:pt x="571778" y="141819"/>
                </a:cubicBezTo>
                <a:cubicBezTo>
                  <a:pt x="598589" y="146052"/>
                  <a:pt x="445836" y="80788"/>
                  <a:pt x="385511" y="57152"/>
                </a:cubicBezTo>
                <a:cubicBezTo>
                  <a:pt x="325186" y="33516"/>
                  <a:pt x="210886" y="-351"/>
                  <a:pt x="209828" y="2"/>
                </a:cubicBezTo>
                <a:cubicBezTo>
                  <a:pt x="208770" y="355"/>
                  <a:pt x="383747" y="58211"/>
                  <a:pt x="379161" y="59269"/>
                </a:cubicBezTo>
                <a:cubicBezTo>
                  <a:pt x="374575" y="60327"/>
                  <a:pt x="242636" y="7763"/>
                  <a:pt x="182311" y="6352"/>
                </a:cubicBezTo>
                <a:cubicBezTo>
                  <a:pt x="121986" y="4941"/>
                  <a:pt x="-6778" y="57152"/>
                  <a:pt x="278" y="6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B4844E28-1B16-486B-AD4B-DFFC2119CF75}"/>
              </a:ext>
            </a:extLst>
          </p:cNvPr>
          <p:cNvSpPr/>
          <p:nvPr/>
        </p:nvSpPr>
        <p:spPr>
          <a:xfrm>
            <a:off x="4402370" y="11453889"/>
            <a:ext cx="151017" cy="328088"/>
          </a:xfrm>
          <a:custGeom>
            <a:avLst/>
            <a:gdLst>
              <a:gd name="connsiteX0" fmla="*/ 10880 w 151017"/>
              <a:gd name="connsiteY0" fmla="*/ 1511 h 328088"/>
              <a:gd name="connsiteX1" fmla="*/ 148463 w 151017"/>
              <a:gd name="connsiteY1" fmla="*/ 164494 h 328088"/>
              <a:gd name="connsiteX2" fmla="*/ 101897 w 151017"/>
              <a:gd name="connsiteY2" fmla="*/ 327478 h 328088"/>
              <a:gd name="connsiteX3" fmla="*/ 120947 w 151017"/>
              <a:gd name="connsiteY3" fmla="*/ 217411 h 328088"/>
              <a:gd name="connsiteX4" fmla="*/ 120947 w 151017"/>
              <a:gd name="connsiteY4" fmla="*/ 149678 h 328088"/>
              <a:gd name="connsiteX5" fmla="*/ 120947 w 151017"/>
              <a:gd name="connsiteY5" fmla="*/ 215294 h 328088"/>
              <a:gd name="connsiteX6" fmla="*/ 114597 w 151017"/>
              <a:gd name="connsiteY6" fmla="*/ 139094 h 328088"/>
              <a:gd name="connsiteX7" fmla="*/ 19347 w 151017"/>
              <a:gd name="connsiteY7" fmla="*/ 84061 h 328088"/>
              <a:gd name="connsiteX8" fmla="*/ 10880 w 151017"/>
              <a:gd name="connsiteY8" fmla="*/ 1511 h 3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17" h="328088">
                <a:moveTo>
                  <a:pt x="10880" y="1511"/>
                </a:moveTo>
                <a:cubicBezTo>
                  <a:pt x="32399" y="14916"/>
                  <a:pt x="133294" y="110166"/>
                  <a:pt x="148463" y="164494"/>
                </a:cubicBezTo>
                <a:cubicBezTo>
                  <a:pt x="163632" y="218822"/>
                  <a:pt x="106483" y="318659"/>
                  <a:pt x="101897" y="327478"/>
                </a:cubicBezTo>
                <a:cubicBezTo>
                  <a:pt x="97311" y="336298"/>
                  <a:pt x="117772" y="247044"/>
                  <a:pt x="120947" y="217411"/>
                </a:cubicBezTo>
                <a:cubicBezTo>
                  <a:pt x="124122" y="187778"/>
                  <a:pt x="120947" y="149678"/>
                  <a:pt x="120947" y="149678"/>
                </a:cubicBezTo>
                <a:cubicBezTo>
                  <a:pt x="120947" y="149325"/>
                  <a:pt x="122005" y="217058"/>
                  <a:pt x="120947" y="215294"/>
                </a:cubicBezTo>
                <a:cubicBezTo>
                  <a:pt x="119889" y="213530"/>
                  <a:pt x="131530" y="160966"/>
                  <a:pt x="114597" y="139094"/>
                </a:cubicBezTo>
                <a:cubicBezTo>
                  <a:pt x="97664" y="117222"/>
                  <a:pt x="34869" y="100289"/>
                  <a:pt x="19347" y="84061"/>
                </a:cubicBezTo>
                <a:cubicBezTo>
                  <a:pt x="3825" y="67833"/>
                  <a:pt x="-10639" y="-11894"/>
                  <a:pt x="10880" y="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40ADBA3D-CA3A-417A-83A3-303AD5EFFEA2}"/>
              </a:ext>
            </a:extLst>
          </p:cNvPr>
          <p:cNvSpPr/>
          <p:nvPr/>
        </p:nvSpPr>
        <p:spPr>
          <a:xfrm>
            <a:off x="5089204" y="11768657"/>
            <a:ext cx="69205" cy="509515"/>
          </a:xfrm>
          <a:custGeom>
            <a:avLst/>
            <a:gdLst>
              <a:gd name="connsiteX0" fmla="*/ 56413 w 69205"/>
              <a:gd name="connsiteY0" fmla="*/ 10 h 509515"/>
              <a:gd name="connsiteX1" fmla="*/ 1379 w 69205"/>
              <a:gd name="connsiteY1" fmla="*/ 192626 h 509515"/>
              <a:gd name="connsiteX2" fmla="*/ 18313 w 69205"/>
              <a:gd name="connsiteY2" fmla="*/ 294226 h 509515"/>
              <a:gd name="connsiteX3" fmla="*/ 37363 w 69205"/>
              <a:gd name="connsiteY3" fmla="*/ 508010 h 509515"/>
              <a:gd name="connsiteX4" fmla="*/ 41596 w 69205"/>
              <a:gd name="connsiteY4" fmla="*/ 372543 h 509515"/>
              <a:gd name="connsiteX5" fmla="*/ 69113 w 69205"/>
              <a:gd name="connsiteY5" fmla="*/ 61393 h 509515"/>
              <a:gd name="connsiteX6" fmla="*/ 31013 w 69205"/>
              <a:gd name="connsiteY6" fmla="*/ 321743 h 509515"/>
              <a:gd name="connsiteX7" fmla="*/ 31013 w 69205"/>
              <a:gd name="connsiteY7" fmla="*/ 201093 h 509515"/>
              <a:gd name="connsiteX8" fmla="*/ 56413 w 69205"/>
              <a:gd name="connsiteY8" fmla="*/ 10 h 5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5" h="509515">
                <a:moveTo>
                  <a:pt x="56413" y="10"/>
                </a:moveTo>
                <a:cubicBezTo>
                  <a:pt x="51474" y="-1401"/>
                  <a:pt x="7729" y="143590"/>
                  <a:pt x="1379" y="192626"/>
                </a:cubicBezTo>
                <a:cubicBezTo>
                  <a:pt x="-4971" y="241662"/>
                  <a:pt x="12316" y="241662"/>
                  <a:pt x="18313" y="294226"/>
                </a:cubicBezTo>
                <a:cubicBezTo>
                  <a:pt x="24310" y="346790"/>
                  <a:pt x="33483" y="494957"/>
                  <a:pt x="37363" y="508010"/>
                </a:cubicBezTo>
                <a:cubicBezTo>
                  <a:pt x="41243" y="521063"/>
                  <a:pt x="36304" y="446979"/>
                  <a:pt x="41596" y="372543"/>
                </a:cubicBezTo>
                <a:cubicBezTo>
                  <a:pt x="46888" y="298107"/>
                  <a:pt x="70877" y="69860"/>
                  <a:pt x="69113" y="61393"/>
                </a:cubicBezTo>
                <a:cubicBezTo>
                  <a:pt x="67349" y="52926"/>
                  <a:pt x="37363" y="298460"/>
                  <a:pt x="31013" y="321743"/>
                </a:cubicBezTo>
                <a:cubicBezTo>
                  <a:pt x="24663" y="345026"/>
                  <a:pt x="26074" y="251187"/>
                  <a:pt x="31013" y="201093"/>
                </a:cubicBezTo>
                <a:cubicBezTo>
                  <a:pt x="35952" y="150999"/>
                  <a:pt x="61352" y="1421"/>
                  <a:pt x="564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295FEBA4-A489-4096-BC47-F1C54ED847D3}"/>
              </a:ext>
            </a:extLst>
          </p:cNvPr>
          <p:cNvSpPr/>
          <p:nvPr/>
        </p:nvSpPr>
        <p:spPr>
          <a:xfrm>
            <a:off x="4188847" y="11661629"/>
            <a:ext cx="257404" cy="342288"/>
          </a:xfrm>
          <a:custGeom>
            <a:avLst/>
            <a:gdLst>
              <a:gd name="connsiteX0" fmla="*/ 36 w 257404"/>
              <a:gd name="connsiteY0" fmla="*/ 1204 h 342288"/>
              <a:gd name="connsiteX1" fmla="*/ 171486 w 257404"/>
              <a:gd name="connsiteY1" fmla="*/ 132438 h 342288"/>
              <a:gd name="connsiteX2" fmla="*/ 179953 w 257404"/>
              <a:gd name="connsiteY2" fmla="*/ 227688 h 342288"/>
              <a:gd name="connsiteX3" fmla="*/ 256153 w 257404"/>
              <a:gd name="connsiteY3" fmla="*/ 341988 h 342288"/>
              <a:gd name="connsiteX4" fmla="*/ 222286 w 257404"/>
              <a:gd name="connsiteY4" fmla="*/ 191704 h 342288"/>
              <a:gd name="connsiteX5" fmla="*/ 156670 w 257404"/>
              <a:gd name="connsiteY5" fmla="*/ 73171 h 342288"/>
              <a:gd name="connsiteX6" fmla="*/ 36 w 257404"/>
              <a:gd name="connsiteY6" fmla="*/ 1204 h 3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404" h="342288">
                <a:moveTo>
                  <a:pt x="36" y="1204"/>
                </a:moveTo>
                <a:cubicBezTo>
                  <a:pt x="2505" y="11082"/>
                  <a:pt x="141500" y="94691"/>
                  <a:pt x="171486" y="132438"/>
                </a:cubicBezTo>
                <a:cubicBezTo>
                  <a:pt x="201472" y="170185"/>
                  <a:pt x="165842" y="192763"/>
                  <a:pt x="179953" y="227688"/>
                </a:cubicBezTo>
                <a:cubicBezTo>
                  <a:pt x="194064" y="262613"/>
                  <a:pt x="249098" y="347985"/>
                  <a:pt x="256153" y="341988"/>
                </a:cubicBezTo>
                <a:cubicBezTo>
                  <a:pt x="263208" y="335991"/>
                  <a:pt x="238866" y="236507"/>
                  <a:pt x="222286" y="191704"/>
                </a:cubicBezTo>
                <a:cubicBezTo>
                  <a:pt x="205706" y="146901"/>
                  <a:pt x="190537" y="101746"/>
                  <a:pt x="156670" y="73171"/>
                </a:cubicBezTo>
                <a:cubicBezTo>
                  <a:pt x="122803" y="44596"/>
                  <a:pt x="-2433" y="-8674"/>
                  <a:pt x="36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19E1DD5A-DBD2-4704-81A8-CCF077EFCB89}"/>
              </a:ext>
            </a:extLst>
          </p:cNvPr>
          <p:cNvSpPr/>
          <p:nvPr/>
        </p:nvSpPr>
        <p:spPr>
          <a:xfrm>
            <a:off x="4286247" y="11639485"/>
            <a:ext cx="544733" cy="516094"/>
          </a:xfrm>
          <a:custGeom>
            <a:avLst/>
            <a:gdLst>
              <a:gd name="connsiteX0" fmla="*/ 3 w 544733"/>
              <a:gd name="connsiteY0" fmla="*/ 65 h 516094"/>
              <a:gd name="connsiteX1" fmla="*/ 127003 w 544733"/>
              <a:gd name="connsiteY1" fmla="*/ 160932 h 516094"/>
              <a:gd name="connsiteX2" fmla="*/ 154520 w 544733"/>
              <a:gd name="connsiteY2" fmla="*/ 294282 h 516094"/>
              <a:gd name="connsiteX3" fmla="*/ 539753 w 544733"/>
              <a:gd name="connsiteY3" fmla="*/ 514415 h 516094"/>
              <a:gd name="connsiteX4" fmla="*/ 357720 w 544733"/>
              <a:gd name="connsiteY4" fmla="*/ 389532 h 516094"/>
              <a:gd name="connsiteX5" fmla="*/ 129120 w 544733"/>
              <a:gd name="connsiteY5" fmla="*/ 275232 h 516094"/>
              <a:gd name="connsiteX6" fmla="*/ 173570 w 544733"/>
              <a:gd name="connsiteY6" fmla="*/ 213848 h 516094"/>
              <a:gd name="connsiteX7" fmla="*/ 131236 w 544733"/>
              <a:gd name="connsiteY7" fmla="*/ 141882 h 516094"/>
              <a:gd name="connsiteX8" fmla="*/ 3 w 544733"/>
              <a:gd name="connsiteY8" fmla="*/ 65 h 5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733" h="516094">
                <a:moveTo>
                  <a:pt x="3" y="65"/>
                </a:moveTo>
                <a:cubicBezTo>
                  <a:pt x="-702" y="3240"/>
                  <a:pt x="101250" y="111896"/>
                  <a:pt x="127003" y="160932"/>
                </a:cubicBezTo>
                <a:cubicBezTo>
                  <a:pt x="152756" y="209968"/>
                  <a:pt x="85728" y="235368"/>
                  <a:pt x="154520" y="294282"/>
                </a:cubicBezTo>
                <a:cubicBezTo>
                  <a:pt x="223312" y="353196"/>
                  <a:pt x="505886" y="498540"/>
                  <a:pt x="539753" y="514415"/>
                </a:cubicBezTo>
                <a:cubicBezTo>
                  <a:pt x="573620" y="530290"/>
                  <a:pt x="426159" y="429396"/>
                  <a:pt x="357720" y="389532"/>
                </a:cubicBezTo>
                <a:cubicBezTo>
                  <a:pt x="289281" y="349668"/>
                  <a:pt x="159812" y="304513"/>
                  <a:pt x="129120" y="275232"/>
                </a:cubicBezTo>
                <a:cubicBezTo>
                  <a:pt x="98428" y="245951"/>
                  <a:pt x="173217" y="236073"/>
                  <a:pt x="173570" y="213848"/>
                </a:cubicBezTo>
                <a:cubicBezTo>
                  <a:pt x="173923" y="191623"/>
                  <a:pt x="158753" y="173985"/>
                  <a:pt x="131236" y="141882"/>
                </a:cubicBezTo>
                <a:cubicBezTo>
                  <a:pt x="103719" y="109779"/>
                  <a:pt x="708" y="-3110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3855060A-5EBB-4DB9-AE37-43D83C16FF27}"/>
              </a:ext>
            </a:extLst>
          </p:cNvPr>
          <p:cNvSpPr/>
          <p:nvPr/>
        </p:nvSpPr>
        <p:spPr>
          <a:xfrm>
            <a:off x="4153200" y="11658841"/>
            <a:ext cx="448450" cy="506054"/>
          </a:xfrm>
          <a:custGeom>
            <a:avLst/>
            <a:gdLst>
              <a:gd name="connsiteX0" fmla="*/ 3933 w 448450"/>
              <a:gd name="connsiteY0" fmla="*/ 8226 h 506054"/>
              <a:gd name="connsiteX1" fmla="*/ 281217 w 448450"/>
              <a:gd name="connsiteY1" fmla="*/ 361709 h 506054"/>
              <a:gd name="connsiteX2" fmla="*/ 420917 w 448450"/>
              <a:gd name="connsiteY2" fmla="*/ 467542 h 506054"/>
              <a:gd name="connsiteX3" fmla="*/ 446317 w 448450"/>
              <a:gd name="connsiteY3" fmla="*/ 503526 h 506054"/>
              <a:gd name="connsiteX4" fmla="*/ 389167 w 448450"/>
              <a:gd name="connsiteY4" fmla="*/ 406159 h 506054"/>
              <a:gd name="connsiteX5" fmla="*/ 224067 w 448450"/>
              <a:gd name="connsiteY5" fmla="*/ 247409 h 506054"/>
              <a:gd name="connsiteX6" fmla="*/ 126700 w 448450"/>
              <a:gd name="connsiteY6" fmla="*/ 120409 h 506054"/>
              <a:gd name="connsiteX7" fmla="*/ 3933 w 448450"/>
              <a:gd name="connsiteY7" fmla="*/ 8226 h 5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50" h="506054">
                <a:moveTo>
                  <a:pt x="3933" y="8226"/>
                </a:moveTo>
                <a:cubicBezTo>
                  <a:pt x="29686" y="48443"/>
                  <a:pt x="211720" y="285156"/>
                  <a:pt x="281217" y="361709"/>
                </a:cubicBezTo>
                <a:cubicBezTo>
                  <a:pt x="350714" y="438262"/>
                  <a:pt x="393400" y="443906"/>
                  <a:pt x="420917" y="467542"/>
                </a:cubicBezTo>
                <a:cubicBezTo>
                  <a:pt x="448434" y="491178"/>
                  <a:pt x="451609" y="513756"/>
                  <a:pt x="446317" y="503526"/>
                </a:cubicBezTo>
                <a:cubicBezTo>
                  <a:pt x="441025" y="493296"/>
                  <a:pt x="426209" y="448845"/>
                  <a:pt x="389167" y="406159"/>
                </a:cubicBezTo>
                <a:cubicBezTo>
                  <a:pt x="352125" y="363473"/>
                  <a:pt x="267812" y="295034"/>
                  <a:pt x="224067" y="247409"/>
                </a:cubicBezTo>
                <a:cubicBezTo>
                  <a:pt x="180323" y="199784"/>
                  <a:pt x="167622" y="154276"/>
                  <a:pt x="126700" y="120409"/>
                </a:cubicBezTo>
                <a:cubicBezTo>
                  <a:pt x="85778" y="86542"/>
                  <a:pt x="-21820" y="-31991"/>
                  <a:pt x="3933" y="8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6AEC394A-3387-4F44-9372-653E03BA0969}"/>
              </a:ext>
            </a:extLst>
          </p:cNvPr>
          <p:cNvSpPr/>
          <p:nvPr/>
        </p:nvSpPr>
        <p:spPr>
          <a:xfrm>
            <a:off x="4520240" y="12046247"/>
            <a:ext cx="640772" cy="243937"/>
          </a:xfrm>
          <a:custGeom>
            <a:avLst/>
            <a:gdLst>
              <a:gd name="connsiteX0" fmla="*/ 26360 w 640772"/>
              <a:gd name="connsiteY0" fmla="*/ 20870 h 243937"/>
              <a:gd name="connsiteX1" fmla="*/ 83510 w 640772"/>
              <a:gd name="connsiteY1" fmla="*/ 25103 h 243937"/>
              <a:gd name="connsiteX2" fmla="*/ 360793 w 640772"/>
              <a:gd name="connsiteY2" fmla="*/ 205020 h 243937"/>
              <a:gd name="connsiteX3" fmla="*/ 568227 w 640772"/>
              <a:gd name="connsiteY3" fmla="*/ 243120 h 243937"/>
              <a:gd name="connsiteX4" fmla="*/ 638077 w 640772"/>
              <a:gd name="connsiteY4" fmla="*/ 230420 h 243937"/>
              <a:gd name="connsiteX5" fmla="*/ 623260 w 640772"/>
              <a:gd name="connsiteY5" fmla="*/ 221953 h 243937"/>
              <a:gd name="connsiteX6" fmla="*/ 593627 w 640772"/>
              <a:gd name="connsiteY6" fmla="*/ 152103 h 243937"/>
              <a:gd name="connsiteX7" fmla="*/ 585160 w 640772"/>
              <a:gd name="connsiteY7" fmla="*/ 224070 h 243937"/>
              <a:gd name="connsiteX8" fmla="*/ 466627 w 640772"/>
              <a:gd name="connsiteY8" fmla="*/ 207136 h 243937"/>
              <a:gd name="connsiteX9" fmla="*/ 26360 w 640772"/>
              <a:gd name="connsiteY9" fmla="*/ 20870 h 24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772" h="243937">
                <a:moveTo>
                  <a:pt x="26360" y="20870"/>
                </a:moveTo>
                <a:cubicBezTo>
                  <a:pt x="-37493" y="-9469"/>
                  <a:pt x="27771" y="-5589"/>
                  <a:pt x="83510" y="25103"/>
                </a:cubicBezTo>
                <a:cubicBezTo>
                  <a:pt x="139249" y="55795"/>
                  <a:pt x="280007" y="168684"/>
                  <a:pt x="360793" y="205020"/>
                </a:cubicBezTo>
                <a:cubicBezTo>
                  <a:pt x="441579" y="241356"/>
                  <a:pt x="522013" y="238887"/>
                  <a:pt x="568227" y="243120"/>
                </a:cubicBezTo>
                <a:cubicBezTo>
                  <a:pt x="614441" y="247353"/>
                  <a:pt x="628905" y="233948"/>
                  <a:pt x="638077" y="230420"/>
                </a:cubicBezTo>
                <a:cubicBezTo>
                  <a:pt x="647249" y="226892"/>
                  <a:pt x="630668" y="235006"/>
                  <a:pt x="623260" y="221953"/>
                </a:cubicBezTo>
                <a:cubicBezTo>
                  <a:pt x="615852" y="208900"/>
                  <a:pt x="599977" y="151750"/>
                  <a:pt x="593627" y="152103"/>
                </a:cubicBezTo>
                <a:cubicBezTo>
                  <a:pt x="587277" y="152456"/>
                  <a:pt x="606327" y="214898"/>
                  <a:pt x="585160" y="224070"/>
                </a:cubicBezTo>
                <a:cubicBezTo>
                  <a:pt x="563993" y="233242"/>
                  <a:pt x="555527" y="240650"/>
                  <a:pt x="466627" y="207136"/>
                </a:cubicBezTo>
                <a:cubicBezTo>
                  <a:pt x="377727" y="173622"/>
                  <a:pt x="90213" y="51209"/>
                  <a:pt x="26360" y="2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9AD3D171-04C1-4378-9F5A-0522CA94297F}"/>
              </a:ext>
            </a:extLst>
          </p:cNvPr>
          <p:cNvSpPr/>
          <p:nvPr/>
        </p:nvSpPr>
        <p:spPr>
          <a:xfrm>
            <a:off x="4329983" y="11936496"/>
            <a:ext cx="814499" cy="403671"/>
          </a:xfrm>
          <a:custGeom>
            <a:avLst/>
            <a:gdLst>
              <a:gd name="connsiteX0" fmla="*/ 2834 w 814499"/>
              <a:gd name="connsiteY0" fmla="*/ 5737 h 403671"/>
              <a:gd name="connsiteX1" fmla="*/ 49400 w 814499"/>
              <a:gd name="connsiteY1" fmla="*/ 54421 h 403671"/>
              <a:gd name="connsiteX2" fmla="*/ 339384 w 814499"/>
              <a:gd name="connsiteY2" fmla="*/ 295721 h 403671"/>
              <a:gd name="connsiteX3" fmla="*/ 449450 w 814499"/>
              <a:gd name="connsiteY3" fmla="*/ 378271 h 403671"/>
              <a:gd name="connsiteX4" fmla="*/ 563750 w 814499"/>
              <a:gd name="connsiteY4" fmla="*/ 401554 h 403671"/>
              <a:gd name="connsiteX5" fmla="*/ 811400 w 814499"/>
              <a:gd name="connsiteY5" fmla="*/ 333821 h 403671"/>
              <a:gd name="connsiteX6" fmla="*/ 701334 w 814499"/>
              <a:gd name="connsiteY6" fmla="*/ 380387 h 403671"/>
              <a:gd name="connsiteX7" fmla="*/ 680167 w 814499"/>
              <a:gd name="connsiteY7" fmla="*/ 388854 h 403671"/>
              <a:gd name="connsiteX8" fmla="*/ 515067 w 814499"/>
              <a:gd name="connsiteY8" fmla="*/ 363454 h 403671"/>
              <a:gd name="connsiteX9" fmla="*/ 335150 w 814499"/>
              <a:gd name="connsiteY9" fmla="*/ 266087 h 403671"/>
              <a:gd name="connsiteX10" fmla="*/ 375367 w 814499"/>
              <a:gd name="connsiteY10" fmla="*/ 257621 h 403671"/>
              <a:gd name="connsiteX11" fmla="*/ 47284 w 814499"/>
              <a:gd name="connsiteY11" fmla="*/ 29021 h 403671"/>
              <a:gd name="connsiteX12" fmla="*/ 2834 w 814499"/>
              <a:gd name="connsiteY12" fmla="*/ 5737 h 40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499" h="403671">
                <a:moveTo>
                  <a:pt x="2834" y="5737"/>
                </a:moveTo>
                <a:cubicBezTo>
                  <a:pt x="3187" y="9970"/>
                  <a:pt x="-6692" y="6090"/>
                  <a:pt x="49400" y="54421"/>
                </a:cubicBezTo>
                <a:cubicBezTo>
                  <a:pt x="105492" y="102752"/>
                  <a:pt x="272709" y="241746"/>
                  <a:pt x="339384" y="295721"/>
                </a:cubicBezTo>
                <a:cubicBezTo>
                  <a:pt x="406059" y="349696"/>
                  <a:pt x="412056" y="360632"/>
                  <a:pt x="449450" y="378271"/>
                </a:cubicBezTo>
                <a:cubicBezTo>
                  <a:pt x="486844" y="395910"/>
                  <a:pt x="503425" y="408962"/>
                  <a:pt x="563750" y="401554"/>
                </a:cubicBezTo>
                <a:cubicBezTo>
                  <a:pt x="624075" y="394146"/>
                  <a:pt x="788469" y="337349"/>
                  <a:pt x="811400" y="333821"/>
                </a:cubicBezTo>
                <a:cubicBezTo>
                  <a:pt x="834331" y="330293"/>
                  <a:pt x="723206" y="371215"/>
                  <a:pt x="701334" y="380387"/>
                </a:cubicBezTo>
                <a:cubicBezTo>
                  <a:pt x="679462" y="389559"/>
                  <a:pt x="711211" y="391676"/>
                  <a:pt x="680167" y="388854"/>
                </a:cubicBezTo>
                <a:cubicBezTo>
                  <a:pt x="649123" y="386032"/>
                  <a:pt x="572570" y="383915"/>
                  <a:pt x="515067" y="363454"/>
                </a:cubicBezTo>
                <a:cubicBezTo>
                  <a:pt x="457564" y="342993"/>
                  <a:pt x="358433" y="283726"/>
                  <a:pt x="335150" y="266087"/>
                </a:cubicBezTo>
                <a:cubicBezTo>
                  <a:pt x="311867" y="248448"/>
                  <a:pt x="423345" y="297132"/>
                  <a:pt x="375367" y="257621"/>
                </a:cubicBezTo>
                <a:cubicBezTo>
                  <a:pt x="327389" y="218110"/>
                  <a:pt x="110784" y="70649"/>
                  <a:pt x="47284" y="29021"/>
                </a:cubicBezTo>
                <a:cubicBezTo>
                  <a:pt x="-16216" y="-12607"/>
                  <a:pt x="2481" y="1504"/>
                  <a:pt x="2834" y="5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25338B17-8713-4D86-8ACB-F726DA978E17}"/>
              </a:ext>
            </a:extLst>
          </p:cNvPr>
          <p:cNvSpPr/>
          <p:nvPr/>
        </p:nvSpPr>
        <p:spPr>
          <a:xfrm>
            <a:off x="3649956" y="11685586"/>
            <a:ext cx="558891" cy="448735"/>
          </a:xfrm>
          <a:custGeom>
            <a:avLst/>
            <a:gdLst>
              <a:gd name="connsiteX0" fmla="*/ 553744 w 558891"/>
              <a:gd name="connsiteY0" fmla="*/ 531 h 448735"/>
              <a:gd name="connsiteX1" fmla="*/ 452144 w 558891"/>
              <a:gd name="connsiteY1" fmla="*/ 108481 h 448735"/>
              <a:gd name="connsiteX2" fmla="*/ 452144 w 558891"/>
              <a:gd name="connsiteY2" fmla="*/ 193147 h 448735"/>
              <a:gd name="connsiteX3" fmla="*/ 452144 w 558891"/>
              <a:gd name="connsiteY3" fmla="*/ 104247 h 448735"/>
              <a:gd name="connsiteX4" fmla="*/ 337844 w 558891"/>
              <a:gd name="connsiteY4" fmla="*/ 176214 h 448735"/>
              <a:gd name="connsiteX5" fmla="*/ 185444 w 558891"/>
              <a:gd name="connsiteY5" fmla="*/ 218547 h 448735"/>
              <a:gd name="connsiteX6" fmla="*/ 276461 w 558891"/>
              <a:gd name="connsiteY6" fmla="*/ 216431 h 448735"/>
              <a:gd name="connsiteX7" fmla="*/ 466961 w 558891"/>
              <a:gd name="connsiteY7" fmla="*/ 243947 h 448735"/>
              <a:gd name="connsiteX8" fmla="*/ 454261 w 558891"/>
              <a:gd name="connsiteY8" fmla="*/ 246064 h 448735"/>
              <a:gd name="connsiteX9" fmla="*/ 232011 w 558891"/>
              <a:gd name="connsiteY9" fmla="*/ 210081 h 448735"/>
              <a:gd name="connsiteX10" fmla="*/ 200261 w 558891"/>
              <a:gd name="connsiteY10" fmla="*/ 248181 h 448735"/>
              <a:gd name="connsiteX11" fmla="*/ 274344 w 558891"/>
              <a:gd name="connsiteY11" fmla="*/ 318031 h 448735"/>
              <a:gd name="connsiteX12" fmla="*/ 160044 w 558891"/>
              <a:gd name="connsiteY12" fmla="*/ 279931 h 448735"/>
              <a:gd name="connsiteX13" fmla="*/ 39394 w 558891"/>
              <a:gd name="connsiteY13" fmla="*/ 286281 h 448735"/>
              <a:gd name="connsiteX14" fmla="*/ 1294 w 558891"/>
              <a:gd name="connsiteY14" fmla="*/ 265114 h 448735"/>
              <a:gd name="connsiteX15" fmla="*/ 9761 w 558891"/>
              <a:gd name="connsiteY15" fmla="*/ 303214 h 448735"/>
              <a:gd name="connsiteX16" fmla="*/ 18227 w 558891"/>
              <a:gd name="connsiteY16" fmla="*/ 438681 h 448735"/>
              <a:gd name="connsiteX17" fmla="*/ 22461 w 558891"/>
              <a:gd name="connsiteY17" fmla="*/ 423864 h 448735"/>
              <a:gd name="connsiteX18" fmla="*/ 58444 w 558891"/>
              <a:gd name="connsiteY18" fmla="*/ 305331 h 448735"/>
              <a:gd name="connsiteX19" fmla="*/ 325144 w 558891"/>
              <a:gd name="connsiteY19" fmla="*/ 186797 h 448735"/>
              <a:gd name="connsiteX20" fmla="*/ 428861 w 558891"/>
              <a:gd name="connsiteY20" fmla="*/ 235481 h 448735"/>
              <a:gd name="connsiteX21" fmla="*/ 430977 w 558891"/>
              <a:gd name="connsiteY21" fmla="*/ 235481 h 448735"/>
              <a:gd name="connsiteX22" fmla="*/ 469077 w 558891"/>
              <a:gd name="connsiteY22" fmla="*/ 171981 h 448735"/>
              <a:gd name="connsiteX23" fmla="*/ 536811 w 558891"/>
              <a:gd name="connsiteY23" fmla="*/ 70381 h 448735"/>
              <a:gd name="connsiteX24" fmla="*/ 553744 w 558891"/>
              <a:gd name="connsiteY24" fmla="*/ 531 h 44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8891" h="448735">
                <a:moveTo>
                  <a:pt x="553744" y="531"/>
                </a:moveTo>
                <a:cubicBezTo>
                  <a:pt x="539633" y="6881"/>
                  <a:pt x="469077" y="76378"/>
                  <a:pt x="452144" y="108481"/>
                </a:cubicBezTo>
                <a:cubicBezTo>
                  <a:pt x="435211" y="140584"/>
                  <a:pt x="452144" y="193147"/>
                  <a:pt x="452144" y="193147"/>
                </a:cubicBezTo>
                <a:cubicBezTo>
                  <a:pt x="452144" y="192441"/>
                  <a:pt x="471194" y="107069"/>
                  <a:pt x="452144" y="104247"/>
                </a:cubicBezTo>
                <a:cubicBezTo>
                  <a:pt x="433094" y="101425"/>
                  <a:pt x="382294" y="157164"/>
                  <a:pt x="337844" y="176214"/>
                </a:cubicBezTo>
                <a:cubicBezTo>
                  <a:pt x="293394" y="195264"/>
                  <a:pt x="195674" y="211844"/>
                  <a:pt x="185444" y="218547"/>
                </a:cubicBezTo>
                <a:cubicBezTo>
                  <a:pt x="175213" y="225250"/>
                  <a:pt x="229541" y="212198"/>
                  <a:pt x="276461" y="216431"/>
                </a:cubicBezTo>
                <a:cubicBezTo>
                  <a:pt x="323380" y="220664"/>
                  <a:pt x="437328" y="239008"/>
                  <a:pt x="466961" y="243947"/>
                </a:cubicBezTo>
                <a:cubicBezTo>
                  <a:pt x="496594" y="248886"/>
                  <a:pt x="493419" y="251708"/>
                  <a:pt x="454261" y="246064"/>
                </a:cubicBezTo>
                <a:cubicBezTo>
                  <a:pt x="415103" y="240420"/>
                  <a:pt x="274344" y="209728"/>
                  <a:pt x="232011" y="210081"/>
                </a:cubicBezTo>
                <a:cubicBezTo>
                  <a:pt x="189678" y="210434"/>
                  <a:pt x="193205" y="230189"/>
                  <a:pt x="200261" y="248181"/>
                </a:cubicBezTo>
                <a:cubicBezTo>
                  <a:pt x="207317" y="266173"/>
                  <a:pt x="281047" y="312739"/>
                  <a:pt x="274344" y="318031"/>
                </a:cubicBezTo>
                <a:cubicBezTo>
                  <a:pt x="267641" y="323323"/>
                  <a:pt x="199202" y="285223"/>
                  <a:pt x="160044" y="279931"/>
                </a:cubicBezTo>
                <a:cubicBezTo>
                  <a:pt x="120886" y="274639"/>
                  <a:pt x="65852" y="288750"/>
                  <a:pt x="39394" y="286281"/>
                </a:cubicBezTo>
                <a:cubicBezTo>
                  <a:pt x="12936" y="283812"/>
                  <a:pt x="6233" y="262292"/>
                  <a:pt x="1294" y="265114"/>
                </a:cubicBezTo>
                <a:cubicBezTo>
                  <a:pt x="-3645" y="267936"/>
                  <a:pt x="6939" y="274286"/>
                  <a:pt x="9761" y="303214"/>
                </a:cubicBezTo>
                <a:cubicBezTo>
                  <a:pt x="12583" y="332142"/>
                  <a:pt x="16110" y="418573"/>
                  <a:pt x="18227" y="438681"/>
                </a:cubicBezTo>
                <a:cubicBezTo>
                  <a:pt x="20344" y="458789"/>
                  <a:pt x="15758" y="446089"/>
                  <a:pt x="22461" y="423864"/>
                </a:cubicBezTo>
                <a:cubicBezTo>
                  <a:pt x="29164" y="401639"/>
                  <a:pt x="7997" y="344842"/>
                  <a:pt x="58444" y="305331"/>
                </a:cubicBezTo>
                <a:cubicBezTo>
                  <a:pt x="108891" y="265820"/>
                  <a:pt x="263408" y="198439"/>
                  <a:pt x="325144" y="186797"/>
                </a:cubicBezTo>
                <a:cubicBezTo>
                  <a:pt x="386880" y="175155"/>
                  <a:pt x="428861" y="235481"/>
                  <a:pt x="428861" y="235481"/>
                </a:cubicBezTo>
                <a:cubicBezTo>
                  <a:pt x="446500" y="243595"/>
                  <a:pt x="424274" y="246064"/>
                  <a:pt x="430977" y="235481"/>
                </a:cubicBezTo>
                <a:cubicBezTo>
                  <a:pt x="437680" y="224898"/>
                  <a:pt x="451438" y="199498"/>
                  <a:pt x="469077" y="171981"/>
                </a:cubicBezTo>
                <a:cubicBezTo>
                  <a:pt x="486716" y="144464"/>
                  <a:pt x="523758" y="94370"/>
                  <a:pt x="536811" y="70381"/>
                </a:cubicBezTo>
                <a:cubicBezTo>
                  <a:pt x="549864" y="46392"/>
                  <a:pt x="567855" y="-5819"/>
                  <a:pt x="55374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2AC49731-5024-41AA-8BBA-9082A25844F0}"/>
              </a:ext>
            </a:extLst>
          </p:cNvPr>
          <p:cNvSpPr/>
          <p:nvPr/>
        </p:nvSpPr>
        <p:spPr>
          <a:xfrm>
            <a:off x="3498633" y="11923467"/>
            <a:ext cx="335973" cy="360005"/>
          </a:xfrm>
          <a:custGeom>
            <a:avLst/>
            <a:gdLst>
              <a:gd name="connsiteX0" fmla="*/ 332534 w 335973"/>
              <a:gd name="connsiteY0" fmla="*/ 3950 h 360005"/>
              <a:gd name="connsiteX1" fmla="*/ 19267 w 335973"/>
              <a:gd name="connsiteY1" fmla="*/ 154233 h 360005"/>
              <a:gd name="connsiteX2" fmla="*/ 31967 w 335973"/>
              <a:gd name="connsiteY2" fmla="*/ 355316 h 360005"/>
              <a:gd name="connsiteX3" fmla="*/ 15034 w 335973"/>
              <a:gd name="connsiteY3" fmla="*/ 285466 h 360005"/>
              <a:gd name="connsiteX4" fmla="*/ 46784 w 335973"/>
              <a:gd name="connsiteY4" fmla="*/ 164816 h 360005"/>
              <a:gd name="connsiteX5" fmla="*/ 165317 w 335973"/>
              <a:gd name="connsiteY5" fmla="*/ 103433 h 360005"/>
              <a:gd name="connsiteX6" fmla="*/ 186484 w 335973"/>
              <a:gd name="connsiteY6" fmla="*/ 48400 h 360005"/>
              <a:gd name="connsiteX7" fmla="*/ 332534 w 335973"/>
              <a:gd name="connsiteY7" fmla="*/ 3950 h 3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" h="360005">
                <a:moveTo>
                  <a:pt x="332534" y="3950"/>
                </a:moveTo>
                <a:cubicBezTo>
                  <a:pt x="304665" y="21589"/>
                  <a:pt x="69361" y="95672"/>
                  <a:pt x="19267" y="154233"/>
                </a:cubicBezTo>
                <a:cubicBezTo>
                  <a:pt x="-30828" y="212794"/>
                  <a:pt x="32672" y="333444"/>
                  <a:pt x="31967" y="355316"/>
                </a:cubicBezTo>
                <a:cubicBezTo>
                  <a:pt x="31262" y="377188"/>
                  <a:pt x="12564" y="317216"/>
                  <a:pt x="15034" y="285466"/>
                </a:cubicBezTo>
                <a:cubicBezTo>
                  <a:pt x="17503" y="253716"/>
                  <a:pt x="21737" y="195155"/>
                  <a:pt x="46784" y="164816"/>
                </a:cubicBezTo>
                <a:cubicBezTo>
                  <a:pt x="71831" y="134477"/>
                  <a:pt x="142034" y="122836"/>
                  <a:pt x="165317" y="103433"/>
                </a:cubicBezTo>
                <a:cubicBezTo>
                  <a:pt x="188600" y="84030"/>
                  <a:pt x="162495" y="64275"/>
                  <a:pt x="186484" y="48400"/>
                </a:cubicBezTo>
                <a:cubicBezTo>
                  <a:pt x="210473" y="32525"/>
                  <a:pt x="360403" y="-13689"/>
                  <a:pt x="332534" y="3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4CBB84DA-525F-40AD-AFF1-0EE59F93EC5F}"/>
              </a:ext>
            </a:extLst>
          </p:cNvPr>
          <p:cNvSpPr/>
          <p:nvPr/>
        </p:nvSpPr>
        <p:spPr>
          <a:xfrm>
            <a:off x="3548367" y="12020544"/>
            <a:ext cx="191957" cy="277719"/>
          </a:xfrm>
          <a:custGeom>
            <a:avLst/>
            <a:gdLst>
              <a:gd name="connsiteX0" fmla="*/ 191783 w 191957"/>
              <a:gd name="connsiteY0" fmla="*/ 6 h 277719"/>
              <a:gd name="connsiteX1" fmla="*/ 5516 w 191957"/>
              <a:gd name="connsiteY1" fmla="*/ 105839 h 277719"/>
              <a:gd name="connsiteX2" fmla="*/ 47850 w 191957"/>
              <a:gd name="connsiteY2" fmla="*/ 275173 h 277719"/>
              <a:gd name="connsiteX3" fmla="*/ 33033 w 191957"/>
              <a:gd name="connsiteY3" fmla="*/ 201089 h 277719"/>
              <a:gd name="connsiteX4" fmla="*/ 39383 w 191957"/>
              <a:gd name="connsiteY4" fmla="*/ 110073 h 277719"/>
              <a:gd name="connsiteX5" fmla="*/ 191783 w 191957"/>
              <a:gd name="connsiteY5" fmla="*/ 6 h 27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57" h="277719">
                <a:moveTo>
                  <a:pt x="191783" y="6"/>
                </a:moveTo>
                <a:cubicBezTo>
                  <a:pt x="186138" y="-700"/>
                  <a:pt x="29505" y="59978"/>
                  <a:pt x="5516" y="105839"/>
                </a:cubicBezTo>
                <a:cubicBezTo>
                  <a:pt x="-18473" y="151700"/>
                  <a:pt x="43264" y="259298"/>
                  <a:pt x="47850" y="275173"/>
                </a:cubicBezTo>
                <a:cubicBezTo>
                  <a:pt x="52436" y="291048"/>
                  <a:pt x="34444" y="228606"/>
                  <a:pt x="33033" y="201089"/>
                </a:cubicBezTo>
                <a:cubicBezTo>
                  <a:pt x="31622" y="173572"/>
                  <a:pt x="14336" y="141117"/>
                  <a:pt x="39383" y="110073"/>
                </a:cubicBezTo>
                <a:cubicBezTo>
                  <a:pt x="64430" y="79029"/>
                  <a:pt x="197428" y="712"/>
                  <a:pt x="1917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77CC6CF5-759C-41CD-9B35-95998DD8EE9F}"/>
              </a:ext>
            </a:extLst>
          </p:cNvPr>
          <p:cNvSpPr/>
          <p:nvPr/>
        </p:nvSpPr>
        <p:spPr>
          <a:xfrm>
            <a:off x="3498257" y="12147432"/>
            <a:ext cx="1095540" cy="199089"/>
          </a:xfrm>
          <a:custGeom>
            <a:avLst/>
            <a:gdLst>
              <a:gd name="connsiteX0" fmla="*/ 21760 w 1095540"/>
              <a:gd name="connsiteY0" fmla="*/ 131351 h 199089"/>
              <a:gd name="connsiteX1" fmla="*/ 188976 w 1095540"/>
              <a:gd name="connsiteY1" fmla="*/ 127118 h 199089"/>
              <a:gd name="connsiteX2" fmla="*/ 665226 w 1095540"/>
              <a:gd name="connsiteY2" fmla="*/ 188501 h 199089"/>
              <a:gd name="connsiteX3" fmla="*/ 390060 w 1095540"/>
              <a:gd name="connsiteY3" fmla="*/ 175801 h 199089"/>
              <a:gd name="connsiteX4" fmla="*/ 883243 w 1095540"/>
              <a:gd name="connsiteY4" fmla="*/ 112301 h 199089"/>
              <a:gd name="connsiteX5" fmla="*/ 1094910 w 1095540"/>
              <a:gd name="connsiteY5" fmla="*/ 118 h 199089"/>
              <a:gd name="connsiteX6" fmla="*/ 953093 w 1095540"/>
              <a:gd name="connsiteY6" fmla="*/ 89018 h 199089"/>
              <a:gd name="connsiteX7" fmla="*/ 807043 w 1095540"/>
              <a:gd name="connsiteY7" fmla="*/ 180035 h 199089"/>
              <a:gd name="connsiteX8" fmla="*/ 639826 w 1095540"/>
              <a:gd name="connsiteY8" fmla="*/ 196968 h 199089"/>
              <a:gd name="connsiteX9" fmla="*/ 21760 w 1095540"/>
              <a:gd name="connsiteY9" fmla="*/ 131351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5540" h="199089">
                <a:moveTo>
                  <a:pt x="21760" y="131351"/>
                </a:moveTo>
                <a:cubicBezTo>
                  <a:pt x="-53381" y="119709"/>
                  <a:pt x="81732" y="117593"/>
                  <a:pt x="188976" y="127118"/>
                </a:cubicBezTo>
                <a:cubicBezTo>
                  <a:pt x="296220" y="136643"/>
                  <a:pt x="631712" y="180387"/>
                  <a:pt x="665226" y="188501"/>
                </a:cubicBezTo>
                <a:cubicBezTo>
                  <a:pt x="698740" y="196615"/>
                  <a:pt x="353724" y="188501"/>
                  <a:pt x="390060" y="175801"/>
                </a:cubicBezTo>
                <a:cubicBezTo>
                  <a:pt x="426396" y="163101"/>
                  <a:pt x="765768" y="141582"/>
                  <a:pt x="883243" y="112301"/>
                </a:cubicBezTo>
                <a:cubicBezTo>
                  <a:pt x="1000718" y="83020"/>
                  <a:pt x="1083268" y="3999"/>
                  <a:pt x="1094910" y="118"/>
                </a:cubicBezTo>
                <a:cubicBezTo>
                  <a:pt x="1106552" y="-3763"/>
                  <a:pt x="953093" y="89018"/>
                  <a:pt x="953093" y="89018"/>
                </a:cubicBezTo>
                <a:cubicBezTo>
                  <a:pt x="905115" y="119004"/>
                  <a:pt x="859254" y="162043"/>
                  <a:pt x="807043" y="180035"/>
                </a:cubicBezTo>
                <a:cubicBezTo>
                  <a:pt x="754832" y="198027"/>
                  <a:pt x="766826" y="202260"/>
                  <a:pt x="639826" y="196968"/>
                </a:cubicBezTo>
                <a:cubicBezTo>
                  <a:pt x="512826" y="191676"/>
                  <a:pt x="96901" y="142993"/>
                  <a:pt x="21760" y="131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円弧 1367">
            <a:extLst>
              <a:ext uri="{FF2B5EF4-FFF2-40B4-BE49-F238E27FC236}">
                <a16:creationId xmlns:a16="http://schemas.microsoft.com/office/drawing/2014/main" id="{41D9EE3E-E7B3-4B77-8400-3C6B6390043A}"/>
              </a:ext>
            </a:extLst>
          </p:cNvPr>
          <p:cNvSpPr/>
          <p:nvPr/>
        </p:nvSpPr>
        <p:spPr>
          <a:xfrm>
            <a:off x="3738033" y="11999383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11FD657D-92D2-4190-B98D-64E51551C959}"/>
              </a:ext>
            </a:extLst>
          </p:cNvPr>
          <p:cNvSpPr/>
          <p:nvPr/>
        </p:nvSpPr>
        <p:spPr>
          <a:xfrm>
            <a:off x="4122069" y="11944225"/>
            <a:ext cx="320814" cy="230949"/>
          </a:xfrm>
          <a:custGeom>
            <a:avLst/>
            <a:gdLst>
              <a:gd name="connsiteX0" fmla="*/ 320814 w 320814"/>
              <a:gd name="connsiteY0" fmla="*/ 169458 h 230949"/>
              <a:gd name="connsiteX1" fmla="*/ 1198 w 320814"/>
              <a:gd name="connsiteY1" fmla="*/ 33992 h 230949"/>
              <a:gd name="connsiteX2" fmla="*/ 204398 w 320814"/>
              <a:gd name="connsiteY2" fmla="*/ 230842 h 230949"/>
              <a:gd name="connsiteX3" fmla="*/ 1198 w 320814"/>
              <a:gd name="connsiteY3" fmla="*/ 2242 h 230949"/>
              <a:gd name="connsiteX4" fmla="*/ 227681 w 320814"/>
              <a:gd name="connsiteY4" fmla="*/ 108075 h 230949"/>
              <a:gd name="connsiteX5" fmla="*/ 320814 w 320814"/>
              <a:gd name="connsiteY5" fmla="*/ 169458 h 2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14" h="230949">
                <a:moveTo>
                  <a:pt x="320814" y="169458"/>
                </a:moveTo>
                <a:cubicBezTo>
                  <a:pt x="170707" y="96609"/>
                  <a:pt x="20601" y="23761"/>
                  <a:pt x="1198" y="33992"/>
                </a:cubicBezTo>
                <a:cubicBezTo>
                  <a:pt x="-18205" y="44223"/>
                  <a:pt x="204398" y="236134"/>
                  <a:pt x="204398" y="230842"/>
                </a:cubicBezTo>
                <a:cubicBezTo>
                  <a:pt x="204398" y="225550"/>
                  <a:pt x="-2683" y="22703"/>
                  <a:pt x="1198" y="2242"/>
                </a:cubicBezTo>
                <a:cubicBezTo>
                  <a:pt x="5079" y="-18219"/>
                  <a:pt x="227681" y="108075"/>
                  <a:pt x="227681" y="108075"/>
                </a:cubicBezTo>
                <a:lnTo>
                  <a:pt x="320814" y="169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FEB990E6-BC1F-4C2D-828E-CF58DA24C039}"/>
              </a:ext>
            </a:extLst>
          </p:cNvPr>
          <p:cNvSpPr/>
          <p:nvPr/>
        </p:nvSpPr>
        <p:spPr>
          <a:xfrm>
            <a:off x="3939113" y="11971860"/>
            <a:ext cx="274510" cy="256363"/>
          </a:xfrm>
          <a:custGeom>
            <a:avLst/>
            <a:gdLst>
              <a:gd name="connsiteX0" fmla="*/ 27520 w 274510"/>
              <a:gd name="connsiteY0" fmla="*/ 7 h 256363"/>
              <a:gd name="connsiteX1" fmla="*/ 273054 w 274510"/>
              <a:gd name="connsiteY1" fmla="*/ 222257 h 256363"/>
              <a:gd name="connsiteX2" fmla="*/ 133354 w 274510"/>
              <a:gd name="connsiteY2" fmla="*/ 148173 h 256363"/>
              <a:gd name="connsiteX3" fmla="*/ 218020 w 274510"/>
              <a:gd name="connsiteY3" fmla="*/ 256123 h 256363"/>
              <a:gd name="connsiteX4" fmla="*/ 4 w 274510"/>
              <a:gd name="connsiteY4" fmla="*/ 112190 h 256363"/>
              <a:gd name="connsiteX5" fmla="*/ 224370 w 274510"/>
              <a:gd name="connsiteY5" fmla="*/ 213790 h 256363"/>
              <a:gd name="connsiteX6" fmla="*/ 27520 w 274510"/>
              <a:gd name="connsiteY6" fmla="*/ 7 h 2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10" h="256363">
                <a:moveTo>
                  <a:pt x="27520" y="7"/>
                </a:moveTo>
                <a:cubicBezTo>
                  <a:pt x="35634" y="1418"/>
                  <a:pt x="255415" y="197563"/>
                  <a:pt x="273054" y="222257"/>
                </a:cubicBezTo>
                <a:cubicBezTo>
                  <a:pt x="290693" y="246951"/>
                  <a:pt x="142526" y="142529"/>
                  <a:pt x="133354" y="148173"/>
                </a:cubicBezTo>
                <a:cubicBezTo>
                  <a:pt x="124182" y="153817"/>
                  <a:pt x="240245" y="262120"/>
                  <a:pt x="218020" y="256123"/>
                </a:cubicBezTo>
                <a:cubicBezTo>
                  <a:pt x="195795" y="250126"/>
                  <a:pt x="-1054" y="119245"/>
                  <a:pt x="4" y="112190"/>
                </a:cubicBezTo>
                <a:cubicBezTo>
                  <a:pt x="1062" y="105135"/>
                  <a:pt x="215198" y="229312"/>
                  <a:pt x="224370" y="213790"/>
                </a:cubicBezTo>
                <a:cubicBezTo>
                  <a:pt x="233542" y="198268"/>
                  <a:pt x="19406" y="-1404"/>
                  <a:pt x="275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4B04F431-58B0-4A04-935B-F436000488E0}"/>
              </a:ext>
            </a:extLst>
          </p:cNvPr>
          <p:cNvSpPr/>
          <p:nvPr/>
        </p:nvSpPr>
        <p:spPr>
          <a:xfrm>
            <a:off x="3728906" y="11976066"/>
            <a:ext cx="395786" cy="262578"/>
          </a:xfrm>
          <a:custGeom>
            <a:avLst/>
            <a:gdLst>
              <a:gd name="connsiteX0" fmla="*/ 661 w 395786"/>
              <a:gd name="connsiteY0" fmla="*/ 2151 h 262578"/>
              <a:gd name="connsiteX1" fmla="*/ 59927 w 395786"/>
              <a:gd name="connsiteY1" fmla="*/ 21201 h 262578"/>
              <a:gd name="connsiteX2" fmla="*/ 176344 w 395786"/>
              <a:gd name="connsiteY2" fmla="*/ 131267 h 262578"/>
              <a:gd name="connsiteX3" fmla="*/ 263127 w 395786"/>
              <a:gd name="connsiteY3" fmla="*/ 203234 h 262578"/>
              <a:gd name="connsiteX4" fmla="*/ 394361 w 395786"/>
              <a:gd name="connsiteY4" fmla="*/ 262501 h 262578"/>
              <a:gd name="connsiteX5" fmla="*/ 172111 w 395786"/>
              <a:gd name="connsiteY5" fmla="*/ 215934 h 262578"/>
              <a:gd name="connsiteX6" fmla="*/ 186927 w 395786"/>
              <a:gd name="connsiteY6" fmla="*/ 220167 h 262578"/>
              <a:gd name="connsiteX7" fmla="*/ 153061 w 395786"/>
              <a:gd name="connsiteY7" fmla="*/ 150317 h 262578"/>
              <a:gd name="connsiteX8" fmla="*/ 68394 w 395786"/>
              <a:gd name="connsiteY8" fmla="*/ 93167 h 262578"/>
              <a:gd name="connsiteX9" fmla="*/ 95911 w 395786"/>
              <a:gd name="connsiteY9" fmla="*/ 50834 h 262578"/>
              <a:gd name="connsiteX10" fmla="*/ 661 w 395786"/>
              <a:gd name="connsiteY10" fmla="*/ 2151 h 26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786" h="262578">
                <a:moveTo>
                  <a:pt x="661" y="2151"/>
                </a:moveTo>
                <a:cubicBezTo>
                  <a:pt x="-5336" y="-2788"/>
                  <a:pt x="30647" y="-318"/>
                  <a:pt x="59927" y="21201"/>
                </a:cubicBezTo>
                <a:cubicBezTo>
                  <a:pt x="89207" y="42720"/>
                  <a:pt x="142477" y="100928"/>
                  <a:pt x="176344" y="131267"/>
                </a:cubicBezTo>
                <a:cubicBezTo>
                  <a:pt x="210211" y="161606"/>
                  <a:pt x="226791" y="181362"/>
                  <a:pt x="263127" y="203234"/>
                </a:cubicBezTo>
                <a:cubicBezTo>
                  <a:pt x="299463" y="225106"/>
                  <a:pt x="409530" y="260384"/>
                  <a:pt x="394361" y="262501"/>
                </a:cubicBezTo>
                <a:cubicBezTo>
                  <a:pt x="379192" y="264618"/>
                  <a:pt x="206683" y="222990"/>
                  <a:pt x="172111" y="215934"/>
                </a:cubicBezTo>
                <a:cubicBezTo>
                  <a:pt x="137539" y="208878"/>
                  <a:pt x="190102" y="231103"/>
                  <a:pt x="186927" y="220167"/>
                </a:cubicBezTo>
                <a:cubicBezTo>
                  <a:pt x="183752" y="209231"/>
                  <a:pt x="172816" y="171484"/>
                  <a:pt x="153061" y="150317"/>
                </a:cubicBezTo>
                <a:cubicBezTo>
                  <a:pt x="133306" y="129150"/>
                  <a:pt x="77919" y="109747"/>
                  <a:pt x="68394" y="93167"/>
                </a:cubicBezTo>
                <a:cubicBezTo>
                  <a:pt x="58869" y="76587"/>
                  <a:pt x="112492" y="68473"/>
                  <a:pt x="95911" y="50834"/>
                </a:cubicBezTo>
                <a:cubicBezTo>
                  <a:pt x="79331" y="33195"/>
                  <a:pt x="6658" y="7090"/>
                  <a:pt x="661" y="2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94FEB488-2169-47B1-A171-28DAD9CA5401}"/>
              </a:ext>
            </a:extLst>
          </p:cNvPr>
          <p:cNvSpPr/>
          <p:nvPr/>
        </p:nvSpPr>
        <p:spPr>
          <a:xfrm>
            <a:off x="3644891" y="12058502"/>
            <a:ext cx="425825" cy="246241"/>
          </a:xfrm>
          <a:custGeom>
            <a:avLst/>
            <a:gdLst>
              <a:gd name="connsiteX0" fmla="*/ 158759 w 425825"/>
              <a:gd name="connsiteY0" fmla="*/ 148 h 246241"/>
              <a:gd name="connsiteX1" fmla="*/ 9 w 425825"/>
              <a:gd name="connsiteY1" fmla="*/ 127148 h 246241"/>
              <a:gd name="connsiteX2" fmla="*/ 150292 w 425825"/>
              <a:gd name="connsiteY2" fmla="*/ 171598 h 246241"/>
              <a:gd name="connsiteX3" fmla="*/ 425459 w 425825"/>
              <a:gd name="connsiteY3" fmla="*/ 245681 h 246241"/>
              <a:gd name="connsiteX4" fmla="*/ 213792 w 425825"/>
              <a:gd name="connsiteY4" fmla="*/ 207581 h 246241"/>
              <a:gd name="connsiteX5" fmla="*/ 35992 w 425825"/>
              <a:gd name="connsiteY5" fmla="*/ 154665 h 246241"/>
              <a:gd name="connsiteX6" fmla="*/ 158759 w 425825"/>
              <a:gd name="connsiteY6" fmla="*/ 148 h 24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5" h="246241">
                <a:moveTo>
                  <a:pt x="158759" y="148"/>
                </a:moveTo>
                <a:cubicBezTo>
                  <a:pt x="152762" y="-4438"/>
                  <a:pt x="1420" y="98573"/>
                  <a:pt x="9" y="127148"/>
                </a:cubicBezTo>
                <a:cubicBezTo>
                  <a:pt x="-1402" y="155723"/>
                  <a:pt x="150292" y="171598"/>
                  <a:pt x="150292" y="171598"/>
                </a:cubicBezTo>
                <a:cubicBezTo>
                  <a:pt x="221200" y="191353"/>
                  <a:pt x="414876" y="239684"/>
                  <a:pt x="425459" y="245681"/>
                </a:cubicBezTo>
                <a:cubicBezTo>
                  <a:pt x="436042" y="251678"/>
                  <a:pt x="213792" y="207581"/>
                  <a:pt x="213792" y="207581"/>
                </a:cubicBezTo>
                <a:cubicBezTo>
                  <a:pt x="148881" y="192412"/>
                  <a:pt x="48692" y="183592"/>
                  <a:pt x="35992" y="154665"/>
                </a:cubicBezTo>
                <a:cubicBezTo>
                  <a:pt x="23292" y="125738"/>
                  <a:pt x="164756" y="4734"/>
                  <a:pt x="15875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C8739EE2-45DA-4135-A1F5-E45A0E75E975}"/>
              </a:ext>
            </a:extLst>
          </p:cNvPr>
          <p:cNvSpPr/>
          <p:nvPr/>
        </p:nvSpPr>
        <p:spPr>
          <a:xfrm>
            <a:off x="4196772" y="11785362"/>
            <a:ext cx="147981" cy="195080"/>
          </a:xfrm>
          <a:custGeom>
            <a:avLst/>
            <a:gdLst>
              <a:gd name="connsiteX0" fmla="*/ 15395 w 147981"/>
              <a:gd name="connsiteY0" fmla="*/ 238 h 195080"/>
              <a:gd name="connsiteX1" fmla="*/ 45028 w 147981"/>
              <a:gd name="connsiteY1" fmla="*/ 135705 h 195080"/>
              <a:gd name="connsiteX2" fmla="*/ 146628 w 147981"/>
              <a:gd name="connsiteY2" fmla="*/ 194971 h 195080"/>
              <a:gd name="connsiteX3" fmla="*/ 104295 w 147981"/>
              <a:gd name="connsiteY3" fmla="*/ 123005 h 195080"/>
              <a:gd name="connsiteX4" fmla="*/ 116995 w 147981"/>
              <a:gd name="connsiteY4" fmla="*/ 144171 h 195080"/>
              <a:gd name="connsiteX5" fmla="*/ 91595 w 147981"/>
              <a:gd name="connsiteY5" fmla="*/ 142055 h 195080"/>
              <a:gd name="connsiteX6" fmla="*/ 23861 w 147981"/>
              <a:gd name="connsiteY6" fmla="*/ 133588 h 195080"/>
              <a:gd name="connsiteX7" fmla="*/ 578 w 147981"/>
              <a:gd name="connsiteY7" fmla="*/ 103955 h 195080"/>
              <a:gd name="connsiteX8" fmla="*/ 15395 w 147981"/>
              <a:gd name="connsiteY8" fmla="*/ 238 h 19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981" h="195080">
                <a:moveTo>
                  <a:pt x="15395" y="238"/>
                </a:moveTo>
                <a:cubicBezTo>
                  <a:pt x="22803" y="5530"/>
                  <a:pt x="23156" y="103250"/>
                  <a:pt x="45028" y="135705"/>
                </a:cubicBezTo>
                <a:cubicBezTo>
                  <a:pt x="66900" y="168160"/>
                  <a:pt x="136750" y="197088"/>
                  <a:pt x="146628" y="194971"/>
                </a:cubicBezTo>
                <a:cubicBezTo>
                  <a:pt x="156506" y="192854"/>
                  <a:pt x="109234" y="131472"/>
                  <a:pt x="104295" y="123005"/>
                </a:cubicBezTo>
                <a:cubicBezTo>
                  <a:pt x="99356" y="114538"/>
                  <a:pt x="119112" y="140996"/>
                  <a:pt x="116995" y="144171"/>
                </a:cubicBezTo>
                <a:cubicBezTo>
                  <a:pt x="114878" y="147346"/>
                  <a:pt x="91595" y="142055"/>
                  <a:pt x="91595" y="142055"/>
                </a:cubicBezTo>
                <a:cubicBezTo>
                  <a:pt x="76073" y="140291"/>
                  <a:pt x="39031" y="139938"/>
                  <a:pt x="23861" y="133588"/>
                </a:cubicBezTo>
                <a:cubicBezTo>
                  <a:pt x="8691" y="127238"/>
                  <a:pt x="3753" y="128650"/>
                  <a:pt x="578" y="103955"/>
                </a:cubicBezTo>
                <a:cubicBezTo>
                  <a:pt x="-2597" y="79261"/>
                  <a:pt x="7987" y="-5054"/>
                  <a:pt x="1539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88DFC84E-7866-44A9-A740-2F55EECB6EF1}"/>
              </a:ext>
            </a:extLst>
          </p:cNvPr>
          <p:cNvSpPr/>
          <p:nvPr/>
        </p:nvSpPr>
        <p:spPr>
          <a:xfrm>
            <a:off x="3377101" y="12274549"/>
            <a:ext cx="1005128" cy="370695"/>
          </a:xfrm>
          <a:custGeom>
            <a:avLst/>
            <a:gdLst>
              <a:gd name="connsiteX0" fmla="*/ 177312 w 1005128"/>
              <a:gd name="connsiteY0" fmla="*/ 1 h 370695"/>
              <a:gd name="connsiteX1" fmla="*/ 7449 w 1005128"/>
              <a:gd name="connsiteY1" fmla="*/ 184151 h 370695"/>
              <a:gd name="connsiteX2" fmla="*/ 32849 w 1005128"/>
              <a:gd name="connsiteY2" fmla="*/ 182564 h 370695"/>
              <a:gd name="connsiteX3" fmla="*/ 56662 w 1005128"/>
              <a:gd name="connsiteY3" fmla="*/ 247651 h 370695"/>
              <a:gd name="connsiteX4" fmla="*/ 169374 w 1005128"/>
              <a:gd name="connsiteY4" fmla="*/ 334964 h 370695"/>
              <a:gd name="connsiteX5" fmla="*/ 126512 w 1005128"/>
              <a:gd name="connsiteY5" fmla="*/ 312739 h 370695"/>
              <a:gd name="connsiteX6" fmla="*/ 1004399 w 1005128"/>
              <a:gd name="connsiteY6" fmla="*/ 369889 h 370695"/>
              <a:gd name="connsiteX7" fmla="*/ 274149 w 1005128"/>
              <a:gd name="connsiteY7" fmla="*/ 341314 h 370695"/>
              <a:gd name="connsiteX8" fmla="*/ 105874 w 1005128"/>
              <a:gd name="connsiteY8" fmla="*/ 273051 h 370695"/>
              <a:gd name="connsiteX9" fmla="*/ 28087 w 1005128"/>
              <a:gd name="connsiteY9" fmla="*/ 180976 h 370695"/>
              <a:gd name="connsiteX10" fmla="*/ 177312 w 1005128"/>
              <a:gd name="connsiteY10" fmla="*/ 1 h 37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128" h="370695">
                <a:moveTo>
                  <a:pt x="177312" y="1"/>
                </a:moveTo>
                <a:cubicBezTo>
                  <a:pt x="173872" y="530"/>
                  <a:pt x="31526" y="153724"/>
                  <a:pt x="7449" y="184151"/>
                </a:cubicBezTo>
                <a:cubicBezTo>
                  <a:pt x="-16628" y="214578"/>
                  <a:pt x="24647" y="171981"/>
                  <a:pt x="32849" y="182564"/>
                </a:cubicBezTo>
                <a:cubicBezTo>
                  <a:pt x="41051" y="193147"/>
                  <a:pt x="33908" y="222251"/>
                  <a:pt x="56662" y="247651"/>
                </a:cubicBezTo>
                <a:cubicBezTo>
                  <a:pt x="79416" y="273051"/>
                  <a:pt x="157732" y="324116"/>
                  <a:pt x="169374" y="334964"/>
                </a:cubicBezTo>
                <a:cubicBezTo>
                  <a:pt x="181016" y="345812"/>
                  <a:pt x="-12659" y="306918"/>
                  <a:pt x="126512" y="312739"/>
                </a:cubicBezTo>
                <a:cubicBezTo>
                  <a:pt x="265683" y="318560"/>
                  <a:pt x="979793" y="365127"/>
                  <a:pt x="1004399" y="369889"/>
                </a:cubicBezTo>
                <a:cubicBezTo>
                  <a:pt x="1029005" y="374651"/>
                  <a:pt x="423903" y="357454"/>
                  <a:pt x="274149" y="341314"/>
                </a:cubicBezTo>
                <a:cubicBezTo>
                  <a:pt x="124395" y="325174"/>
                  <a:pt x="146884" y="299774"/>
                  <a:pt x="105874" y="273051"/>
                </a:cubicBezTo>
                <a:cubicBezTo>
                  <a:pt x="64864" y="246328"/>
                  <a:pt x="20679" y="222780"/>
                  <a:pt x="28087" y="180976"/>
                </a:cubicBezTo>
                <a:cubicBezTo>
                  <a:pt x="35495" y="139172"/>
                  <a:pt x="180752" y="-528"/>
                  <a:pt x="177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EFE724D7-BD9E-4A5B-8315-98E370986A37}"/>
              </a:ext>
            </a:extLst>
          </p:cNvPr>
          <p:cNvSpPr/>
          <p:nvPr/>
        </p:nvSpPr>
        <p:spPr>
          <a:xfrm>
            <a:off x="3439254" y="12278875"/>
            <a:ext cx="1137603" cy="329251"/>
          </a:xfrm>
          <a:custGeom>
            <a:avLst/>
            <a:gdLst>
              <a:gd name="connsiteX0" fmla="*/ 64359 w 1137603"/>
              <a:gd name="connsiteY0" fmla="*/ 438 h 329251"/>
              <a:gd name="connsiteX1" fmla="*/ 56421 w 1137603"/>
              <a:gd name="connsiteY1" fmla="*/ 105213 h 329251"/>
              <a:gd name="connsiteX2" fmla="*/ 859 w 1137603"/>
              <a:gd name="connsiteY2" fmla="*/ 141725 h 329251"/>
              <a:gd name="connsiteX3" fmla="*/ 23084 w 1137603"/>
              <a:gd name="connsiteY3" fmla="*/ 148075 h 329251"/>
              <a:gd name="connsiteX4" fmla="*/ 29434 w 1137603"/>
              <a:gd name="connsiteY4" fmla="*/ 157600 h 329251"/>
              <a:gd name="connsiteX5" fmla="*/ 84996 w 1137603"/>
              <a:gd name="connsiteY5" fmla="*/ 219513 h 329251"/>
              <a:gd name="connsiteX6" fmla="*/ 304071 w 1137603"/>
              <a:gd name="connsiteY6" fmla="*/ 324288 h 329251"/>
              <a:gd name="connsiteX7" fmla="*/ 639034 w 1137603"/>
              <a:gd name="connsiteY7" fmla="*/ 310000 h 329251"/>
              <a:gd name="connsiteX8" fmla="*/ 697771 w 1137603"/>
              <a:gd name="connsiteY8" fmla="*/ 289363 h 329251"/>
              <a:gd name="connsiteX9" fmla="*/ 908909 w 1137603"/>
              <a:gd name="connsiteY9" fmla="*/ 305238 h 329251"/>
              <a:gd name="connsiteX10" fmla="*/ 1135921 w 1137603"/>
              <a:gd name="connsiteY10" fmla="*/ 306825 h 329251"/>
              <a:gd name="connsiteX11" fmla="*/ 785084 w 1137603"/>
              <a:gd name="connsiteY11" fmla="*/ 314763 h 329251"/>
              <a:gd name="connsiteX12" fmla="*/ 213584 w 1137603"/>
              <a:gd name="connsiteY12" fmla="*/ 305238 h 329251"/>
              <a:gd name="connsiteX13" fmla="*/ 94521 w 1137603"/>
              <a:gd name="connsiteY13" fmla="*/ 246500 h 329251"/>
              <a:gd name="connsiteX14" fmla="*/ 21496 w 1137603"/>
              <a:gd name="connsiteY14" fmla="*/ 149663 h 329251"/>
              <a:gd name="connsiteX15" fmla="*/ 64359 w 1137603"/>
              <a:gd name="connsiteY15" fmla="*/ 438 h 32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603" h="329251">
                <a:moveTo>
                  <a:pt x="64359" y="438"/>
                </a:moveTo>
                <a:cubicBezTo>
                  <a:pt x="70180" y="-6970"/>
                  <a:pt x="67004" y="81665"/>
                  <a:pt x="56421" y="105213"/>
                </a:cubicBezTo>
                <a:cubicBezTo>
                  <a:pt x="45838" y="128761"/>
                  <a:pt x="6415" y="134581"/>
                  <a:pt x="859" y="141725"/>
                </a:cubicBezTo>
                <a:cubicBezTo>
                  <a:pt x="-4697" y="148869"/>
                  <a:pt x="18322" y="145429"/>
                  <a:pt x="23084" y="148075"/>
                </a:cubicBezTo>
                <a:cubicBezTo>
                  <a:pt x="27846" y="150721"/>
                  <a:pt x="19115" y="145694"/>
                  <a:pt x="29434" y="157600"/>
                </a:cubicBezTo>
                <a:cubicBezTo>
                  <a:pt x="39753" y="169506"/>
                  <a:pt x="39223" y="191732"/>
                  <a:pt x="84996" y="219513"/>
                </a:cubicBezTo>
                <a:cubicBezTo>
                  <a:pt x="130769" y="247294"/>
                  <a:pt x="211731" y="309207"/>
                  <a:pt x="304071" y="324288"/>
                </a:cubicBezTo>
                <a:cubicBezTo>
                  <a:pt x="396411" y="339369"/>
                  <a:pt x="573417" y="315821"/>
                  <a:pt x="639034" y="310000"/>
                </a:cubicBezTo>
                <a:cubicBezTo>
                  <a:pt x="704651" y="304179"/>
                  <a:pt x="652792" y="290157"/>
                  <a:pt x="697771" y="289363"/>
                </a:cubicBezTo>
                <a:cubicBezTo>
                  <a:pt x="742750" y="288569"/>
                  <a:pt x="835884" y="302328"/>
                  <a:pt x="908909" y="305238"/>
                </a:cubicBezTo>
                <a:cubicBezTo>
                  <a:pt x="981934" y="308148"/>
                  <a:pt x="1156558" y="305238"/>
                  <a:pt x="1135921" y="306825"/>
                </a:cubicBezTo>
                <a:cubicBezTo>
                  <a:pt x="1115284" y="308412"/>
                  <a:pt x="938807" y="315027"/>
                  <a:pt x="785084" y="314763"/>
                </a:cubicBezTo>
                <a:cubicBezTo>
                  <a:pt x="631361" y="314499"/>
                  <a:pt x="328678" y="316615"/>
                  <a:pt x="213584" y="305238"/>
                </a:cubicBezTo>
                <a:cubicBezTo>
                  <a:pt x="98490" y="293861"/>
                  <a:pt x="126535" y="272429"/>
                  <a:pt x="94521" y="246500"/>
                </a:cubicBezTo>
                <a:cubicBezTo>
                  <a:pt x="62507" y="220571"/>
                  <a:pt x="25729" y="188292"/>
                  <a:pt x="21496" y="149663"/>
                </a:cubicBezTo>
                <a:cubicBezTo>
                  <a:pt x="17263" y="111034"/>
                  <a:pt x="58538" y="7846"/>
                  <a:pt x="64359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48644135-0962-4C34-8119-AA882CB01CAF}"/>
              </a:ext>
            </a:extLst>
          </p:cNvPr>
          <p:cNvSpPr/>
          <p:nvPr/>
        </p:nvSpPr>
        <p:spPr>
          <a:xfrm>
            <a:off x="3917950" y="12593613"/>
            <a:ext cx="1420969" cy="48736"/>
          </a:xfrm>
          <a:custGeom>
            <a:avLst/>
            <a:gdLst>
              <a:gd name="connsiteX0" fmla="*/ 0 w 1420969"/>
              <a:gd name="connsiteY0" fmla="*/ 20662 h 48736"/>
              <a:gd name="connsiteX1" fmla="*/ 68263 w 1420969"/>
              <a:gd name="connsiteY1" fmla="*/ 22250 h 48736"/>
              <a:gd name="connsiteX2" fmla="*/ 1044575 w 1420969"/>
              <a:gd name="connsiteY2" fmla="*/ 11137 h 48736"/>
              <a:gd name="connsiteX3" fmla="*/ 1420813 w 1420969"/>
              <a:gd name="connsiteY3" fmla="*/ 25 h 48736"/>
              <a:gd name="connsiteX4" fmla="*/ 1009650 w 1420969"/>
              <a:gd name="connsiteY4" fmla="*/ 14312 h 48736"/>
              <a:gd name="connsiteX5" fmla="*/ 598488 w 1420969"/>
              <a:gd name="connsiteY5" fmla="*/ 46062 h 48736"/>
              <a:gd name="connsiteX6" fmla="*/ 1109663 w 1420969"/>
              <a:gd name="connsiteY6" fmla="*/ 46062 h 48736"/>
              <a:gd name="connsiteX7" fmla="*/ 554038 w 1420969"/>
              <a:gd name="connsiteY7" fmla="*/ 38125 h 48736"/>
              <a:gd name="connsiteX8" fmla="*/ 390525 w 1420969"/>
              <a:gd name="connsiteY8" fmla="*/ 38125 h 48736"/>
              <a:gd name="connsiteX9" fmla="*/ 0 w 1420969"/>
              <a:gd name="connsiteY9" fmla="*/ 20662 h 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0969" h="48736">
                <a:moveTo>
                  <a:pt x="0" y="20662"/>
                </a:moveTo>
                <a:lnTo>
                  <a:pt x="68263" y="22250"/>
                </a:lnTo>
                <a:lnTo>
                  <a:pt x="1044575" y="11137"/>
                </a:lnTo>
                <a:cubicBezTo>
                  <a:pt x="1270000" y="7433"/>
                  <a:pt x="1426634" y="-504"/>
                  <a:pt x="1420813" y="25"/>
                </a:cubicBezTo>
                <a:cubicBezTo>
                  <a:pt x="1414992" y="554"/>
                  <a:pt x="1146704" y="6639"/>
                  <a:pt x="1009650" y="14312"/>
                </a:cubicBezTo>
                <a:cubicBezTo>
                  <a:pt x="872596" y="21985"/>
                  <a:pt x="581819" y="40770"/>
                  <a:pt x="598488" y="46062"/>
                </a:cubicBezTo>
                <a:cubicBezTo>
                  <a:pt x="615157" y="51354"/>
                  <a:pt x="1117071" y="47385"/>
                  <a:pt x="1109663" y="46062"/>
                </a:cubicBezTo>
                <a:cubicBezTo>
                  <a:pt x="1102255" y="44739"/>
                  <a:pt x="673894" y="39448"/>
                  <a:pt x="554038" y="38125"/>
                </a:cubicBezTo>
                <a:cubicBezTo>
                  <a:pt x="434182" y="36802"/>
                  <a:pt x="482600" y="40506"/>
                  <a:pt x="390525" y="38125"/>
                </a:cubicBezTo>
                <a:cubicBezTo>
                  <a:pt x="298450" y="35744"/>
                  <a:pt x="150019" y="29790"/>
                  <a:pt x="0" y="20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F28090FA-91B4-4951-8D1E-8443881D1E42}"/>
              </a:ext>
            </a:extLst>
          </p:cNvPr>
          <p:cNvSpPr/>
          <p:nvPr/>
        </p:nvSpPr>
        <p:spPr>
          <a:xfrm>
            <a:off x="3502198" y="12287133"/>
            <a:ext cx="187536" cy="242018"/>
          </a:xfrm>
          <a:custGeom>
            <a:avLst/>
            <a:gdLst>
              <a:gd name="connsiteX0" fmla="*/ 71265 w 187536"/>
              <a:gd name="connsiteY0" fmla="*/ 117 h 242018"/>
              <a:gd name="connsiteX1" fmla="*/ 4590 w 187536"/>
              <a:gd name="connsiteY1" fmla="*/ 127117 h 242018"/>
              <a:gd name="connsiteX2" fmla="*/ 9352 w 187536"/>
              <a:gd name="connsiteY2" fmla="*/ 169980 h 242018"/>
              <a:gd name="connsiteX3" fmla="*/ 37927 w 187536"/>
              <a:gd name="connsiteY3" fmla="*/ 120767 h 242018"/>
              <a:gd name="connsiteX4" fmla="*/ 37927 w 187536"/>
              <a:gd name="connsiteY4" fmla="*/ 169980 h 242018"/>
              <a:gd name="connsiteX5" fmla="*/ 44277 w 187536"/>
              <a:gd name="connsiteY5" fmla="*/ 200142 h 242018"/>
              <a:gd name="connsiteX6" fmla="*/ 187152 w 187536"/>
              <a:gd name="connsiteY6" fmla="*/ 241417 h 242018"/>
              <a:gd name="connsiteX7" fmla="*/ 83965 w 187536"/>
              <a:gd name="connsiteY7" fmla="*/ 220780 h 242018"/>
              <a:gd name="connsiteX8" fmla="*/ 10940 w 187536"/>
              <a:gd name="connsiteY8" fmla="*/ 168392 h 242018"/>
              <a:gd name="connsiteX9" fmla="*/ 10940 w 187536"/>
              <a:gd name="connsiteY9" fmla="*/ 104892 h 242018"/>
              <a:gd name="connsiteX10" fmla="*/ 71265 w 187536"/>
              <a:gd name="connsiteY10" fmla="*/ 117 h 2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536" h="242018">
                <a:moveTo>
                  <a:pt x="71265" y="117"/>
                </a:moveTo>
                <a:cubicBezTo>
                  <a:pt x="70207" y="3821"/>
                  <a:pt x="14909" y="98807"/>
                  <a:pt x="4590" y="127117"/>
                </a:cubicBezTo>
                <a:cubicBezTo>
                  <a:pt x="-5729" y="155427"/>
                  <a:pt x="3796" y="171038"/>
                  <a:pt x="9352" y="169980"/>
                </a:cubicBezTo>
                <a:cubicBezTo>
                  <a:pt x="14908" y="168922"/>
                  <a:pt x="33165" y="120767"/>
                  <a:pt x="37927" y="120767"/>
                </a:cubicBezTo>
                <a:cubicBezTo>
                  <a:pt x="42689" y="120767"/>
                  <a:pt x="36869" y="156751"/>
                  <a:pt x="37927" y="169980"/>
                </a:cubicBezTo>
                <a:cubicBezTo>
                  <a:pt x="38985" y="183209"/>
                  <a:pt x="19406" y="188236"/>
                  <a:pt x="44277" y="200142"/>
                </a:cubicBezTo>
                <a:cubicBezTo>
                  <a:pt x="69148" y="212048"/>
                  <a:pt x="180537" y="237977"/>
                  <a:pt x="187152" y="241417"/>
                </a:cubicBezTo>
                <a:cubicBezTo>
                  <a:pt x="193767" y="244857"/>
                  <a:pt x="113334" y="232951"/>
                  <a:pt x="83965" y="220780"/>
                </a:cubicBezTo>
                <a:cubicBezTo>
                  <a:pt x="54596" y="208609"/>
                  <a:pt x="23111" y="187707"/>
                  <a:pt x="10940" y="168392"/>
                </a:cubicBezTo>
                <a:cubicBezTo>
                  <a:pt x="-1231" y="149077"/>
                  <a:pt x="2738" y="128704"/>
                  <a:pt x="10940" y="104892"/>
                </a:cubicBezTo>
                <a:cubicBezTo>
                  <a:pt x="19142" y="81080"/>
                  <a:pt x="72323" y="-3587"/>
                  <a:pt x="71265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E19271A0-13BC-491A-9A59-827E2B7C317A}"/>
              </a:ext>
            </a:extLst>
          </p:cNvPr>
          <p:cNvSpPr/>
          <p:nvPr/>
        </p:nvSpPr>
        <p:spPr>
          <a:xfrm>
            <a:off x="3590032" y="12307865"/>
            <a:ext cx="497791" cy="259873"/>
          </a:xfrm>
          <a:custGeom>
            <a:avLst/>
            <a:gdLst>
              <a:gd name="connsiteX0" fmla="*/ 72331 w 497791"/>
              <a:gd name="connsiteY0" fmla="*/ 23 h 259873"/>
              <a:gd name="connsiteX1" fmla="*/ 10418 w 497791"/>
              <a:gd name="connsiteY1" fmla="*/ 107973 h 259873"/>
              <a:gd name="connsiteX2" fmla="*/ 34231 w 497791"/>
              <a:gd name="connsiteY2" fmla="*/ 188935 h 259873"/>
              <a:gd name="connsiteX3" fmla="*/ 329506 w 497791"/>
              <a:gd name="connsiteY3" fmla="*/ 255610 h 259873"/>
              <a:gd name="connsiteX4" fmla="*/ 267593 w 497791"/>
              <a:gd name="connsiteY4" fmla="*/ 249260 h 259873"/>
              <a:gd name="connsiteX5" fmla="*/ 426343 w 497791"/>
              <a:gd name="connsiteY5" fmla="*/ 217510 h 259873"/>
              <a:gd name="connsiteX6" fmla="*/ 497781 w 497791"/>
              <a:gd name="connsiteY6" fmla="*/ 168298 h 259873"/>
              <a:gd name="connsiteX7" fmla="*/ 431106 w 497791"/>
              <a:gd name="connsiteY7" fmla="*/ 154010 h 259873"/>
              <a:gd name="connsiteX8" fmla="*/ 358081 w 497791"/>
              <a:gd name="connsiteY8" fmla="*/ 190523 h 259873"/>
              <a:gd name="connsiteX9" fmla="*/ 85031 w 497791"/>
              <a:gd name="connsiteY9" fmla="*/ 174648 h 259873"/>
              <a:gd name="connsiteX10" fmla="*/ 27881 w 497791"/>
              <a:gd name="connsiteY10" fmla="*/ 141310 h 259873"/>
              <a:gd name="connsiteX11" fmla="*/ 21531 w 497791"/>
              <a:gd name="connsiteY11" fmla="*/ 98448 h 259873"/>
              <a:gd name="connsiteX12" fmla="*/ 72331 w 497791"/>
              <a:gd name="connsiteY12" fmla="*/ 23 h 2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791" h="259873">
                <a:moveTo>
                  <a:pt x="72331" y="23"/>
                </a:moveTo>
                <a:cubicBezTo>
                  <a:pt x="70479" y="1610"/>
                  <a:pt x="16768" y="76488"/>
                  <a:pt x="10418" y="107973"/>
                </a:cubicBezTo>
                <a:cubicBezTo>
                  <a:pt x="4068" y="139458"/>
                  <a:pt x="-18950" y="164329"/>
                  <a:pt x="34231" y="188935"/>
                </a:cubicBezTo>
                <a:cubicBezTo>
                  <a:pt x="87412" y="213541"/>
                  <a:pt x="290612" y="245556"/>
                  <a:pt x="329506" y="255610"/>
                </a:cubicBezTo>
                <a:cubicBezTo>
                  <a:pt x="368400" y="265664"/>
                  <a:pt x="251454" y="255610"/>
                  <a:pt x="267593" y="249260"/>
                </a:cubicBezTo>
                <a:cubicBezTo>
                  <a:pt x="283732" y="242910"/>
                  <a:pt x="387978" y="231004"/>
                  <a:pt x="426343" y="217510"/>
                </a:cubicBezTo>
                <a:cubicBezTo>
                  <a:pt x="464708" y="204016"/>
                  <a:pt x="496987" y="178881"/>
                  <a:pt x="497781" y="168298"/>
                </a:cubicBezTo>
                <a:cubicBezTo>
                  <a:pt x="498575" y="157715"/>
                  <a:pt x="454389" y="150306"/>
                  <a:pt x="431106" y="154010"/>
                </a:cubicBezTo>
                <a:cubicBezTo>
                  <a:pt x="407823" y="157714"/>
                  <a:pt x="415760" y="187083"/>
                  <a:pt x="358081" y="190523"/>
                </a:cubicBezTo>
                <a:cubicBezTo>
                  <a:pt x="300402" y="193963"/>
                  <a:pt x="140064" y="182850"/>
                  <a:pt x="85031" y="174648"/>
                </a:cubicBezTo>
                <a:cubicBezTo>
                  <a:pt x="29998" y="166446"/>
                  <a:pt x="38464" y="154010"/>
                  <a:pt x="27881" y="141310"/>
                </a:cubicBezTo>
                <a:cubicBezTo>
                  <a:pt x="17298" y="128610"/>
                  <a:pt x="17298" y="118821"/>
                  <a:pt x="21531" y="98448"/>
                </a:cubicBezTo>
                <a:cubicBezTo>
                  <a:pt x="25764" y="78075"/>
                  <a:pt x="74183" y="-1564"/>
                  <a:pt x="723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AEBFBB51-E304-4408-B199-9840943A12E2}"/>
              </a:ext>
            </a:extLst>
          </p:cNvPr>
          <p:cNvSpPr/>
          <p:nvPr/>
        </p:nvSpPr>
        <p:spPr>
          <a:xfrm>
            <a:off x="3482975" y="12286505"/>
            <a:ext cx="693567" cy="94528"/>
          </a:xfrm>
          <a:custGeom>
            <a:avLst/>
            <a:gdLst>
              <a:gd name="connsiteX0" fmla="*/ 0 w 693567"/>
              <a:gd name="connsiteY0" fmla="*/ 745 h 94528"/>
              <a:gd name="connsiteX1" fmla="*/ 85725 w 693567"/>
              <a:gd name="connsiteY1" fmla="*/ 13445 h 94528"/>
              <a:gd name="connsiteX2" fmla="*/ 474663 w 693567"/>
              <a:gd name="connsiteY2" fmla="*/ 92820 h 94528"/>
              <a:gd name="connsiteX3" fmla="*/ 685800 w 693567"/>
              <a:gd name="connsiteY3" fmla="*/ 51545 h 94528"/>
              <a:gd name="connsiteX4" fmla="*/ 331788 w 693567"/>
              <a:gd name="connsiteY4" fmla="*/ 49958 h 94528"/>
              <a:gd name="connsiteX5" fmla="*/ 682625 w 693567"/>
              <a:gd name="connsiteY5" fmla="*/ 92820 h 94528"/>
              <a:gd name="connsiteX6" fmla="*/ 574675 w 693567"/>
              <a:gd name="connsiteY6" fmla="*/ 80120 h 94528"/>
              <a:gd name="connsiteX7" fmla="*/ 271463 w 693567"/>
              <a:gd name="connsiteY7" fmla="*/ 26145 h 94528"/>
              <a:gd name="connsiteX8" fmla="*/ 0 w 693567"/>
              <a:gd name="connsiteY8" fmla="*/ 745 h 9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567" h="94528">
                <a:moveTo>
                  <a:pt x="0" y="745"/>
                </a:moveTo>
                <a:cubicBezTo>
                  <a:pt x="3307" y="-578"/>
                  <a:pt x="6615" y="-1901"/>
                  <a:pt x="85725" y="13445"/>
                </a:cubicBezTo>
                <a:cubicBezTo>
                  <a:pt x="164835" y="28791"/>
                  <a:pt x="374651" y="86470"/>
                  <a:pt x="474663" y="92820"/>
                </a:cubicBezTo>
                <a:cubicBezTo>
                  <a:pt x="574675" y="99170"/>
                  <a:pt x="709612" y="58689"/>
                  <a:pt x="685800" y="51545"/>
                </a:cubicBezTo>
                <a:cubicBezTo>
                  <a:pt x="661988" y="44401"/>
                  <a:pt x="332317" y="43079"/>
                  <a:pt x="331788" y="49958"/>
                </a:cubicBezTo>
                <a:cubicBezTo>
                  <a:pt x="331259" y="56837"/>
                  <a:pt x="642144" y="87793"/>
                  <a:pt x="682625" y="92820"/>
                </a:cubicBezTo>
                <a:cubicBezTo>
                  <a:pt x="723106" y="97847"/>
                  <a:pt x="643202" y="91233"/>
                  <a:pt x="574675" y="80120"/>
                </a:cubicBezTo>
                <a:cubicBezTo>
                  <a:pt x="506148" y="69008"/>
                  <a:pt x="271463" y="26145"/>
                  <a:pt x="271463" y="26145"/>
                </a:cubicBezTo>
                <a:lnTo>
                  <a:pt x="0" y="7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1A3EBC5D-63C0-4AB4-8DB6-63DBEBD6862E}"/>
              </a:ext>
            </a:extLst>
          </p:cNvPr>
          <p:cNvSpPr/>
          <p:nvPr/>
        </p:nvSpPr>
        <p:spPr>
          <a:xfrm>
            <a:off x="3805215" y="12338394"/>
            <a:ext cx="310196" cy="238018"/>
          </a:xfrm>
          <a:custGeom>
            <a:avLst/>
            <a:gdLst>
              <a:gd name="connsiteX0" fmla="*/ 306410 w 310196"/>
              <a:gd name="connsiteY0" fmla="*/ 1244 h 238018"/>
              <a:gd name="connsiteX1" fmla="*/ 301648 w 310196"/>
              <a:gd name="connsiteY1" fmla="*/ 171106 h 238018"/>
              <a:gd name="connsiteX2" fmla="*/ 269898 w 310196"/>
              <a:gd name="connsiteY2" fmla="*/ 209206 h 238018"/>
              <a:gd name="connsiteX3" fmla="*/ 23 w 310196"/>
              <a:gd name="connsiteY3" fmla="*/ 237781 h 238018"/>
              <a:gd name="connsiteX4" fmla="*/ 285773 w 310196"/>
              <a:gd name="connsiteY4" fmla="*/ 193331 h 238018"/>
              <a:gd name="connsiteX5" fmla="*/ 296885 w 310196"/>
              <a:gd name="connsiteY5" fmla="*/ 98081 h 238018"/>
              <a:gd name="connsiteX6" fmla="*/ 306410 w 310196"/>
              <a:gd name="connsiteY6" fmla="*/ 1244 h 2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196" h="238018">
                <a:moveTo>
                  <a:pt x="306410" y="1244"/>
                </a:moveTo>
                <a:cubicBezTo>
                  <a:pt x="307204" y="13415"/>
                  <a:pt x="307733" y="136446"/>
                  <a:pt x="301648" y="171106"/>
                </a:cubicBezTo>
                <a:cubicBezTo>
                  <a:pt x="295563" y="205766"/>
                  <a:pt x="320169" y="198094"/>
                  <a:pt x="269898" y="209206"/>
                </a:cubicBezTo>
                <a:cubicBezTo>
                  <a:pt x="219627" y="220318"/>
                  <a:pt x="-2623" y="240427"/>
                  <a:pt x="23" y="237781"/>
                </a:cubicBezTo>
                <a:cubicBezTo>
                  <a:pt x="2669" y="235135"/>
                  <a:pt x="236296" y="216614"/>
                  <a:pt x="285773" y="193331"/>
                </a:cubicBezTo>
                <a:cubicBezTo>
                  <a:pt x="335250" y="170048"/>
                  <a:pt x="293710" y="126656"/>
                  <a:pt x="296885" y="98081"/>
                </a:cubicBezTo>
                <a:cubicBezTo>
                  <a:pt x="300060" y="69506"/>
                  <a:pt x="305616" y="-10927"/>
                  <a:pt x="306410" y="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5960DEC3-ED78-458B-8D00-77207FE0B82C}"/>
              </a:ext>
            </a:extLst>
          </p:cNvPr>
          <p:cNvSpPr/>
          <p:nvPr/>
        </p:nvSpPr>
        <p:spPr>
          <a:xfrm>
            <a:off x="3906661" y="12379144"/>
            <a:ext cx="151943" cy="137468"/>
          </a:xfrm>
          <a:custGeom>
            <a:avLst/>
            <a:gdLst>
              <a:gd name="connsiteX0" fmla="*/ 150989 w 151943"/>
              <a:gd name="connsiteY0" fmla="*/ 181 h 137468"/>
              <a:gd name="connsiteX1" fmla="*/ 93839 w 151943"/>
              <a:gd name="connsiteY1" fmla="*/ 81144 h 137468"/>
              <a:gd name="connsiteX2" fmla="*/ 177 w 151943"/>
              <a:gd name="connsiteY2" fmla="*/ 136706 h 137468"/>
              <a:gd name="connsiteX3" fmla="*/ 119239 w 151943"/>
              <a:gd name="connsiteY3" fmla="*/ 112894 h 137468"/>
              <a:gd name="connsiteX4" fmla="*/ 127177 w 151943"/>
              <a:gd name="connsiteY4" fmla="*/ 104956 h 137468"/>
              <a:gd name="connsiteX5" fmla="*/ 150989 w 151943"/>
              <a:gd name="connsiteY5" fmla="*/ 181 h 1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43" h="137468">
                <a:moveTo>
                  <a:pt x="150989" y="181"/>
                </a:moveTo>
                <a:cubicBezTo>
                  <a:pt x="145433" y="-3788"/>
                  <a:pt x="118974" y="58390"/>
                  <a:pt x="93839" y="81144"/>
                </a:cubicBezTo>
                <a:cubicBezTo>
                  <a:pt x="68704" y="103898"/>
                  <a:pt x="-4056" y="131414"/>
                  <a:pt x="177" y="136706"/>
                </a:cubicBezTo>
                <a:cubicBezTo>
                  <a:pt x="4410" y="141998"/>
                  <a:pt x="98073" y="118186"/>
                  <a:pt x="119239" y="112894"/>
                </a:cubicBezTo>
                <a:cubicBezTo>
                  <a:pt x="140405" y="107602"/>
                  <a:pt x="117917" y="123477"/>
                  <a:pt x="127177" y="104956"/>
                </a:cubicBezTo>
                <a:cubicBezTo>
                  <a:pt x="136437" y="86435"/>
                  <a:pt x="156545" y="4150"/>
                  <a:pt x="150989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A0B9A9C9-306B-4A82-AC88-E7FF4CD7874C}"/>
              </a:ext>
            </a:extLst>
          </p:cNvPr>
          <p:cNvSpPr/>
          <p:nvPr/>
        </p:nvSpPr>
        <p:spPr>
          <a:xfrm>
            <a:off x="3774822" y="12374031"/>
            <a:ext cx="216776" cy="133326"/>
          </a:xfrm>
          <a:custGeom>
            <a:avLst/>
            <a:gdLst>
              <a:gd name="connsiteX0" fmla="*/ 192341 w 216776"/>
              <a:gd name="connsiteY0" fmla="*/ 532 h 133326"/>
              <a:gd name="connsiteX1" fmla="*/ 209803 w 216776"/>
              <a:gd name="connsiteY1" fmla="*/ 67207 h 133326"/>
              <a:gd name="connsiteX2" fmla="*/ 55816 w 216776"/>
              <a:gd name="connsiteY2" fmla="*/ 125944 h 133326"/>
              <a:gd name="connsiteX3" fmla="*/ 5016 w 216776"/>
              <a:gd name="connsiteY3" fmla="*/ 132294 h 133326"/>
              <a:gd name="connsiteX4" fmla="*/ 165353 w 216776"/>
              <a:gd name="connsiteY4" fmla="*/ 124357 h 133326"/>
              <a:gd name="connsiteX5" fmla="*/ 209803 w 216776"/>
              <a:gd name="connsiteY5" fmla="*/ 105307 h 133326"/>
              <a:gd name="connsiteX6" fmla="*/ 192341 w 216776"/>
              <a:gd name="connsiteY6" fmla="*/ 532 h 1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76" h="133326">
                <a:moveTo>
                  <a:pt x="192341" y="532"/>
                </a:moveTo>
                <a:cubicBezTo>
                  <a:pt x="192341" y="-5818"/>
                  <a:pt x="232557" y="46305"/>
                  <a:pt x="209803" y="67207"/>
                </a:cubicBezTo>
                <a:cubicBezTo>
                  <a:pt x="187049" y="88109"/>
                  <a:pt x="89947" y="115096"/>
                  <a:pt x="55816" y="125944"/>
                </a:cubicBezTo>
                <a:cubicBezTo>
                  <a:pt x="21685" y="136792"/>
                  <a:pt x="-13240" y="132558"/>
                  <a:pt x="5016" y="132294"/>
                </a:cubicBezTo>
                <a:cubicBezTo>
                  <a:pt x="23272" y="132030"/>
                  <a:pt x="131222" y="128855"/>
                  <a:pt x="165353" y="124357"/>
                </a:cubicBezTo>
                <a:cubicBezTo>
                  <a:pt x="199484" y="119859"/>
                  <a:pt x="203188" y="122240"/>
                  <a:pt x="209803" y="105307"/>
                </a:cubicBezTo>
                <a:cubicBezTo>
                  <a:pt x="216418" y="88374"/>
                  <a:pt x="192341" y="6882"/>
                  <a:pt x="19234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A1B4E5D8-064C-4971-9287-A0DECFFB8D46}"/>
              </a:ext>
            </a:extLst>
          </p:cNvPr>
          <p:cNvSpPr/>
          <p:nvPr/>
        </p:nvSpPr>
        <p:spPr>
          <a:xfrm>
            <a:off x="4095450" y="12341962"/>
            <a:ext cx="478138" cy="189673"/>
          </a:xfrm>
          <a:custGeom>
            <a:avLst/>
            <a:gdLst>
              <a:gd name="connsiteX0" fmla="*/ 52688 w 478138"/>
              <a:gd name="connsiteY0" fmla="*/ 2438 h 189673"/>
              <a:gd name="connsiteX1" fmla="*/ 36813 w 478138"/>
              <a:gd name="connsiteY1" fmla="*/ 162776 h 189673"/>
              <a:gd name="connsiteX2" fmla="*/ 478138 w 478138"/>
              <a:gd name="connsiteY2" fmla="*/ 186588 h 189673"/>
              <a:gd name="connsiteX3" fmla="*/ 33638 w 478138"/>
              <a:gd name="connsiteY3" fmla="*/ 188176 h 189673"/>
              <a:gd name="connsiteX4" fmla="*/ 28875 w 478138"/>
              <a:gd name="connsiteY4" fmla="*/ 175476 h 189673"/>
              <a:gd name="connsiteX5" fmla="*/ 9825 w 478138"/>
              <a:gd name="connsiteY5" fmla="*/ 72288 h 189673"/>
              <a:gd name="connsiteX6" fmla="*/ 52688 w 478138"/>
              <a:gd name="connsiteY6" fmla="*/ 2438 h 18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38" h="189673">
                <a:moveTo>
                  <a:pt x="52688" y="2438"/>
                </a:moveTo>
                <a:cubicBezTo>
                  <a:pt x="57186" y="17519"/>
                  <a:pt x="-34095" y="132084"/>
                  <a:pt x="36813" y="162776"/>
                </a:cubicBezTo>
                <a:cubicBezTo>
                  <a:pt x="107721" y="193468"/>
                  <a:pt x="478667" y="182355"/>
                  <a:pt x="478138" y="186588"/>
                </a:cubicBezTo>
                <a:cubicBezTo>
                  <a:pt x="477609" y="190821"/>
                  <a:pt x="108515" y="190028"/>
                  <a:pt x="33638" y="188176"/>
                </a:cubicBezTo>
                <a:cubicBezTo>
                  <a:pt x="-41239" y="186324"/>
                  <a:pt x="32844" y="194791"/>
                  <a:pt x="28875" y="175476"/>
                </a:cubicBezTo>
                <a:cubicBezTo>
                  <a:pt x="24906" y="156161"/>
                  <a:pt x="7973" y="98482"/>
                  <a:pt x="9825" y="72288"/>
                </a:cubicBezTo>
                <a:cubicBezTo>
                  <a:pt x="11677" y="46094"/>
                  <a:pt x="48190" y="-12643"/>
                  <a:pt x="52688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0DEE4FA4-4654-4434-B752-6D5D5143C7E0}"/>
              </a:ext>
            </a:extLst>
          </p:cNvPr>
          <p:cNvSpPr/>
          <p:nvPr/>
        </p:nvSpPr>
        <p:spPr>
          <a:xfrm>
            <a:off x="4128816" y="12334833"/>
            <a:ext cx="411704" cy="167058"/>
          </a:xfrm>
          <a:custGeom>
            <a:avLst/>
            <a:gdLst>
              <a:gd name="connsiteX0" fmla="*/ 51072 w 411704"/>
              <a:gd name="connsiteY0" fmla="*/ 42 h 167058"/>
              <a:gd name="connsiteX1" fmla="*/ 25672 w 411704"/>
              <a:gd name="connsiteY1" fmla="*/ 90530 h 167058"/>
              <a:gd name="connsiteX2" fmla="*/ 59009 w 411704"/>
              <a:gd name="connsiteY2" fmla="*/ 127042 h 167058"/>
              <a:gd name="connsiteX3" fmla="*/ 109809 w 411704"/>
              <a:gd name="connsiteY3" fmla="*/ 154030 h 167058"/>
              <a:gd name="connsiteX4" fmla="*/ 411434 w 411704"/>
              <a:gd name="connsiteY4" fmla="*/ 165142 h 167058"/>
              <a:gd name="connsiteX5" fmla="*/ 160609 w 411704"/>
              <a:gd name="connsiteY5" fmla="*/ 165142 h 167058"/>
              <a:gd name="connsiteX6" fmla="*/ 12972 w 411704"/>
              <a:gd name="connsiteY6" fmla="*/ 146092 h 167058"/>
              <a:gd name="connsiteX7" fmla="*/ 9797 w 411704"/>
              <a:gd name="connsiteY7" fmla="*/ 79417 h 167058"/>
              <a:gd name="connsiteX8" fmla="*/ 51072 w 411704"/>
              <a:gd name="connsiteY8" fmla="*/ 42 h 1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04" h="167058">
                <a:moveTo>
                  <a:pt x="51072" y="42"/>
                </a:moveTo>
                <a:cubicBezTo>
                  <a:pt x="53718" y="1894"/>
                  <a:pt x="24349" y="69363"/>
                  <a:pt x="25672" y="90530"/>
                </a:cubicBezTo>
                <a:cubicBezTo>
                  <a:pt x="26995" y="111697"/>
                  <a:pt x="44986" y="116459"/>
                  <a:pt x="59009" y="127042"/>
                </a:cubicBezTo>
                <a:cubicBezTo>
                  <a:pt x="73032" y="137625"/>
                  <a:pt x="51072" y="147680"/>
                  <a:pt x="109809" y="154030"/>
                </a:cubicBezTo>
                <a:cubicBezTo>
                  <a:pt x="168546" y="160380"/>
                  <a:pt x="402967" y="163290"/>
                  <a:pt x="411434" y="165142"/>
                </a:cubicBezTo>
                <a:cubicBezTo>
                  <a:pt x="419901" y="166994"/>
                  <a:pt x="227019" y="168317"/>
                  <a:pt x="160609" y="165142"/>
                </a:cubicBezTo>
                <a:cubicBezTo>
                  <a:pt x="94199" y="161967"/>
                  <a:pt x="38107" y="160379"/>
                  <a:pt x="12972" y="146092"/>
                </a:cubicBezTo>
                <a:cubicBezTo>
                  <a:pt x="-12163" y="131805"/>
                  <a:pt x="6357" y="101642"/>
                  <a:pt x="9797" y="79417"/>
                </a:cubicBezTo>
                <a:cubicBezTo>
                  <a:pt x="13236" y="57192"/>
                  <a:pt x="48426" y="-1810"/>
                  <a:pt x="5107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41814D0D-D733-499D-82B2-FE2C9A04F1F5}"/>
              </a:ext>
            </a:extLst>
          </p:cNvPr>
          <p:cNvSpPr/>
          <p:nvPr/>
        </p:nvSpPr>
        <p:spPr>
          <a:xfrm>
            <a:off x="4152899" y="12301449"/>
            <a:ext cx="92565" cy="185858"/>
          </a:xfrm>
          <a:custGeom>
            <a:avLst/>
            <a:gdLst>
              <a:gd name="connsiteX0" fmla="*/ 77789 w 92565"/>
              <a:gd name="connsiteY0" fmla="*/ 89 h 185858"/>
              <a:gd name="connsiteX1" fmla="*/ 23814 w 92565"/>
              <a:gd name="connsiteY1" fmla="*/ 103276 h 185858"/>
              <a:gd name="connsiteX2" fmla="*/ 33339 w 92565"/>
              <a:gd name="connsiteY2" fmla="*/ 146139 h 185858"/>
              <a:gd name="connsiteX3" fmla="*/ 65089 w 92565"/>
              <a:gd name="connsiteY3" fmla="*/ 171539 h 185858"/>
              <a:gd name="connsiteX4" fmla="*/ 92076 w 92565"/>
              <a:gd name="connsiteY4" fmla="*/ 185826 h 185858"/>
              <a:gd name="connsiteX5" fmla="*/ 41276 w 92565"/>
              <a:gd name="connsiteY5" fmla="*/ 174714 h 185858"/>
              <a:gd name="connsiteX6" fmla="*/ 1 w 92565"/>
              <a:gd name="connsiteY6" fmla="*/ 152489 h 185858"/>
              <a:gd name="connsiteX7" fmla="*/ 39689 w 92565"/>
              <a:gd name="connsiteY7" fmla="*/ 122326 h 185858"/>
              <a:gd name="connsiteX8" fmla="*/ 77789 w 92565"/>
              <a:gd name="connsiteY8" fmla="*/ 89 h 1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65" h="185858">
                <a:moveTo>
                  <a:pt x="77789" y="89"/>
                </a:moveTo>
                <a:cubicBezTo>
                  <a:pt x="75143" y="-3086"/>
                  <a:pt x="31222" y="78934"/>
                  <a:pt x="23814" y="103276"/>
                </a:cubicBezTo>
                <a:cubicBezTo>
                  <a:pt x="16406" y="127618"/>
                  <a:pt x="26460" y="134762"/>
                  <a:pt x="33339" y="146139"/>
                </a:cubicBezTo>
                <a:cubicBezTo>
                  <a:pt x="40218" y="157516"/>
                  <a:pt x="55300" y="164925"/>
                  <a:pt x="65089" y="171539"/>
                </a:cubicBezTo>
                <a:cubicBezTo>
                  <a:pt x="74878" y="178153"/>
                  <a:pt x="96045" y="185297"/>
                  <a:pt x="92076" y="185826"/>
                </a:cubicBezTo>
                <a:cubicBezTo>
                  <a:pt x="88107" y="186355"/>
                  <a:pt x="56622" y="180270"/>
                  <a:pt x="41276" y="174714"/>
                </a:cubicBezTo>
                <a:cubicBezTo>
                  <a:pt x="25930" y="169158"/>
                  <a:pt x="265" y="161220"/>
                  <a:pt x="1" y="152489"/>
                </a:cubicBezTo>
                <a:cubicBezTo>
                  <a:pt x="-264" y="143758"/>
                  <a:pt x="29106" y="142699"/>
                  <a:pt x="39689" y="122326"/>
                </a:cubicBezTo>
                <a:cubicBezTo>
                  <a:pt x="50272" y="101953"/>
                  <a:pt x="80435" y="3264"/>
                  <a:pt x="7778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42EBA27C-904E-401B-8D5A-EC94892A726C}"/>
              </a:ext>
            </a:extLst>
          </p:cNvPr>
          <p:cNvSpPr/>
          <p:nvPr/>
        </p:nvSpPr>
        <p:spPr>
          <a:xfrm>
            <a:off x="4505983" y="12517311"/>
            <a:ext cx="451372" cy="15474"/>
          </a:xfrm>
          <a:custGeom>
            <a:avLst/>
            <a:gdLst>
              <a:gd name="connsiteX0" fmla="*/ 13630 w 451372"/>
              <a:gd name="connsiteY0" fmla="*/ 14414 h 15474"/>
              <a:gd name="connsiteX1" fmla="*/ 450192 w 451372"/>
              <a:gd name="connsiteY1" fmla="*/ 12827 h 15474"/>
              <a:gd name="connsiteX2" fmla="*/ 139042 w 451372"/>
              <a:gd name="connsiteY2" fmla="*/ 127 h 15474"/>
              <a:gd name="connsiteX3" fmla="*/ 13630 w 451372"/>
              <a:gd name="connsiteY3" fmla="*/ 14414 h 1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72" h="15474">
                <a:moveTo>
                  <a:pt x="13630" y="14414"/>
                </a:moveTo>
                <a:cubicBezTo>
                  <a:pt x="65488" y="16531"/>
                  <a:pt x="429290" y="15208"/>
                  <a:pt x="450192" y="12827"/>
                </a:cubicBezTo>
                <a:cubicBezTo>
                  <a:pt x="471094" y="10446"/>
                  <a:pt x="208363" y="1714"/>
                  <a:pt x="139042" y="127"/>
                </a:cubicBezTo>
                <a:cubicBezTo>
                  <a:pt x="69721" y="-1460"/>
                  <a:pt x="-38228" y="12297"/>
                  <a:pt x="13630" y="1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273329F-2BB6-4DC0-A962-A1E4D8E41B59}"/>
              </a:ext>
            </a:extLst>
          </p:cNvPr>
          <p:cNvSpPr/>
          <p:nvPr/>
        </p:nvSpPr>
        <p:spPr>
          <a:xfrm>
            <a:off x="4475102" y="12325148"/>
            <a:ext cx="442974" cy="193939"/>
          </a:xfrm>
          <a:custGeom>
            <a:avLst/>
            <a:gdLst>
              <a:gd name="connsiteX0" fmla="*/ 442973 w 442974"/>
              <a:gd name="connsiteY0" fmla="*/ 202 h 193939"/>
              <a:gd name="connsiteX1" fmla="*/ 379473 w 442974"/>
              <a:gd name="connsiteY1" fmla="*/ 141490 h 193939"/>
              <a:gd name="connsiteX2" fmla="*/ 301686 w 442974"/>
              <a:gd name="connsiteY2" fmla="*/ 157365 h 193939"/>
              <a:gd name="connsiteX3" fmla="*/ 165161 w 442974"/>
              <a:gd name="connsiteY3" fmla="*/ 157365 h 193939"/>
              <a:gd name="connsiteX4" fmla="*/ 362011 w 442974"/>
              <a:gd name="connsiteY4" fmla="*/ 192290 h 193939"/>
              <a:gd name="connsiteX5" fmla="*/ 61 w 442974"/>
              <a:gd name="connsiteY5" fmla="*/ 185940 h 193939"/>
              <a:gd name="connsiteX6" fmla="*/ 333436 w 442974"/>
              <a:gd name="connsiteY6" fmla="*/ 165302 h 193939"/>
              <a:gd name="connsiteX7" fmla="*/ 381061 w 442974"/>
              <a:gd name="connsiteY7" fmla="*/ 111327 h 193939"/>
              <a:gd name="connsiteX8" fmla="*/ 442973 w 442974"/>
              <a:gd name="connsiteY8" fmla="*/ 202 h 1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74" h="193939">
                <a:moveTo>
                  <a:pt x="442973" y="202"/>
                </a:moveTo>
                <a:cubicBezTo>
                  <a:pt x="442708" y="5229"/>
                  <a:pt x="403021" y="115296"/>
                  <a:pt x="379473" y="141490"/>
                </a:cubicBezTo>
                <a:cubicBezTo>
                  <a:pt x="355925" y="167684"/>
                  <a:pt x="337405" y="154719"/>
                  <a:pt x="301686" y="157365"/>
                </a:cubicBezTo>
                <a:cubicBezTo>
                  <a:pt x="265967" y="160011"/>
                  <a:pt x="155107" y="151544"/>
                  <a:pt x="165161" y="157365"/>
                </a:cubicBezTo>
                <a:cubicBezTo>
                  <a:pt x="175215" y="163186"/>
                  <a:pt x="389528" y="187528"/>
                  <a:pt x="362011" y="192290"/>
                </a:cubicBezTo>
                <a:cubicBezTo>
                  <a:pt x="334494" y="197052"/>
                  <a:pt x="4824" y="190438"/>
                  <a:pt x="61" y="185940"/>
                </a:cubicBezTo>
                <a:cubicBezTo>
                  <a:pt x="-4702" y="181442"/>
                  <a:pt x="269936" y="177737"/>
                  <a:pt x="333436" y="165302"/>
                </a:cubicBezTo>
                <a:cubicBezTo>
                  <a:pt x="396936" y="152867"/>
                  <a:pt x="363863" y="137521"/>
                  <a:pt x="381061" y="111327"/>
                </a:cubicBezTo>
                <a:cubicBezTo>
                  <a:pt x="398259" y="85133"/>
                  <a:pt x="443238" y="-4825"/>
                  <a:pt x="44297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FA54F980-F064-49EC-86FB-654F90D43BDC}"/>
              </a:ext>
            </a:extLst>
          </p:cNvPr>
          <p:cNvSpPr/>
          <p:nvPr/>
        </p:nvSpPr>
        <p:spPr>
          <a:xfrm>
            <a:off x="4656171" y="12239609"/>
            <a:ext cx="485744" cy="141485"/>
          </a:xfrm>
          <a:custGeom>
            <a:avLst/>
            <a:gdLst>
              <a:gd name="connsiteX0" fmla="*/ 249204 w 485744"/>
              <a:gd name="connsiteY0" fmla="*/ 90504 h 141485"/>
              <a:gd name="connsiteX1" fmla="*/ 379379 w 485744"/>
              <a:gd name="connsiteY1" fmla="*/ 141304 h 141485"/>
              <a:gd name="connsiteX2" fmla="*/ 382554 w 485744"/>
              <a:gd name="connsiteY2" fmla="*/ 103204 h 141485"/>
              <a:gd name="connsiteX3" fmla="*/ 485742 w 485744"/>
              <a:gd name="connsiteY3" fmla="*/ 16 h 141485"/>
              <a:gd name="connsiteX4" fmla="*/ 379379 w 485744"/>
              <a:gd name="connsiteY4" fmla="*/ 95266 h 141485"/>
              <a:gd name="connsiteX5" fmla="*/ 369854 w 485744"/>
              <a:gd name="connsiteY5" fmla="*/ 106379 h 141485"/>
              <a:gd name="connsiteX6" fmla="*/ 1554 w 485744"/>
              <a:gd name="connsiteY6" fmla="*/ 1604 h 141485"/>
              <a:gd name="connsiteX7" fmla="*/ 249204 w 485744"/>
              <a:gd name="connsiteY7" fmla="*/ 90504 h 14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44" h="141485">
                <a:moveTo>
                  <a:pt x="249204" y="90504"/>
                </a:moveTo>
                <a:cubicBezTo>
                  <a:pt x="312175" y="113787"/>
                  <a:pt x="357154" y="139187"/>
                  <a:pt x="379379" y="141304"/>
                </a:cubicBezTo>
                <a:cubicBezTo>
                  <a:pt x="401604" y="143421"/>
                  <a:pt x="364827" y="126752"/>
                  <a:pt x="382554" y="103204"/>
                </a:cubicBezTo>
                <a:cubicBezTo>
                  <a:pt x="400281" y="79656"/>
                  <a:pt x="486271" y="1339"/>
                  <a:pt x="485742" y="16"/>
                </a:cubicBezTo>
                <a:cubicBezTo>
                  <a:pt x="485213" y="-1307"/>
                  <a:pt x="398694" y="77539"/>
                  <a:pt x="379379" y="95266"/>
                </a:cubicBezTo>
                <a:cubicBezTo>
                  <a:pt x="360064" y="112993"/>
                  <a:pt x="432825" y="121989"/>
                  <a:pt x="369854" y="106379"/>
                </a:cubicBezTo>
                <a:cubicBezTo>
                  <a:pt x="306883" y="90769"/>
                  <a:pt x="22985" y="7954"/>
                  <a:pt x="1554" y="1604"/>
                </a:cubicBezTo>
                <a:cubicBezTo>
                  <a:pt x="-19877" y="-4746"/>
                  <a:pt x="186233" y="67221"/>
                  <a:pt x="249204" y="90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E9E3FCAA-99F5-4AF9-8A81-1E1986667C78}"/>
              </a:ext>
            </a:extLst>
          </p:cNvPr>
          <p:cNvSpPr/>
          <p:nvPr/>
        </p:nvSpPr>
        <p:spPr>
          <a:xfrm>
            <a:off x="4951339" y="12374509"/>
            <a:ext cx="150295" cy="177555"/>
          </a:xfrm>
          <a:custGeom>
            <a:avLst/>
            <a:gdLst>
              <a:gd name="connsiteX0" fmla="*/ 128661 w 150295"/>
              <a:gd name="connsiteY0" fmla="*/ 46091 h 177555"/>
              <a:gd name="connsiteX1" fmla="*/ 25474 w 150295"/>
              <a:gd name="connsiteY1" fmla="*/ 54 h 177555"/>
              <a:gd name="connsiteX2" fmla="*/ 47699 w 150295"/>
              <a:gd name="connsiteY2" fmla="*/ 57204 h 177555"/>
              <a:gd name="connsiteX3" fmla="*/ 149299 w 150295"/>
              <a:gd name="connsiteY3" fmla="*/ 176266 h 177555"/>
              <a:gd name="connsiteX4" fmla="*/ 93736 w 150295"/>
              <a:gd name="connsiteY4" fmla="*/ 114354 h 177555"/>
              <a:gd name="connsiteX5" fmla="*/ 74 w 150295"/>
              <a:gd name="connsiteY5" fmla="*/ 20691 h 177555"/>
              <a:gd name="connsiteX6" fmla="*/ 79449 w 150295"/>
              <a:gd name="connsiteY6" fmla="*/ 12754 h 177555"/>
              <a:gd name="connsiteX7" fmla="*/ 128661 w 150295"/>
              <a:gd name="connsiteY7" fmla="*/ 46091 h 1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95" h="177555">
                <a:moveTo>
                  <a:pt x="128661" y="46091"/>
                </a:moveTo>
                <a:cubicBezTo>
                  <a:pt x="119665" y="43974"/>
                  <a:pt x="38968" y="-1798"/>
                  <a:pt x="25474" y="54"/>
                </a:cubicBezTo>
                <a:cubicBezTo>
                  <a:pt x="11980" y="1906"/>
                  <a:pt x="27062" y="27835"/>
                  <a:pt x="47699" y="57204"/>
                </a:cubicBezTo>
                <a:cubicBezTo>
                  <a:pt x="68336" y="86573"/>
                  <a:pt x="141626" y="166741"/>
                  <a:pt x="149299" y="176266"/>
                </a:cubicBezTo>
                <a:cubicBezTo>
                  <a:pt x="156972" y="185791"/>
                  <a:pt x="118607" y="140283"/>
                  <a:pt x="93736" y="114354"/>
                </a:cubicBezTo>
                <a:cubicBezTo>
                  <a:pt x="68865" y="88425"/>
                  <a:pt x="2455" y="37624"/>
                  <a:pt x="74" y="20691"/>
                </a:cubicBezTo>
                <a:cubicBezTo>
                  <a:pt x="-2307" y="3758"/>
                  <a:pt x="52726" y="7198"/>
                  <a:pt x="79449" y="12754"/>
                </a:cubicBezTo>
                <a:cubicBezTo>
                  <a:pt x="106172" y="18310"/>
                  <a:pt x="137657" y="48208"/>
                  <a:pt x="128661" y="46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DC35B4CA-BFC9-4C71-9137-D9CB84BA4295}"/>
              </a:ext>
            </a:extLst>
          </p:cNvPr>
          <p:cNvSpPr/>
          <p:nvPr/>
        </p:nvSpPr>
        <p:spPr>
          <a:xfrm>
            <a:off x="4854545" y="12349014"/>
            <a:ext cx="128366" cy="162096"/>
          </a:xfrm>
          <a:custGeom>
            <a:avLst/>
            <a:gdLst>
              <a:gd name="connsiteX0" fmla="*/ 95280 w 128366"/>
              <a:gd name="connsiteY0" fmla="*/ 149 h 162096"/>
              <a:gd name="connsiteX1" fmla="*/ 68293 w 128366"/>
              <a:gd name="connsiteY1" fmla="*/ 63649 h 162096"/>
              <a:gd name="connsiteX2" fmla="*/ 127030 w 128366"/>
              <a:gd name="connsiteY2" fmla="*/ 109686 h 162096"/>
              <a:gd name="connsiteX3" fmla="*/ 30 w 128366"/>
              <a:gd name="connsiteY3" fmla="*/ 162074 h 162096"/>
              <a:gd name="connsiteX4" fmla="*/ 114330 w 128366"/>
              <a:gd name="connsiteY4" fmla="*/ 103336 h 162096"/>
              <a:gd name="connsiteX5" fmla="*/ 55593 w 128366"/>
              <a:gd name="connsiteY5" fmla="*/ 82699 h 162096"/>
              <a:gd name="connsiteX6" fmla="*/ 95280 w 128366"/>
              <a:gd name="connsiteY6" fmla="*/ 149 h 1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6" h="162096">
                <a:moveTo>
                  <a:pt x="95280" y="149"/>
                </a:moveTo>
                <a:cubicBezTo>
                  <a:pt x="97397" y="-3026"/>
                  <a:pt x="63001" y="45393"/>
                  <a:pt x="68293" y="63649"/>
                </a:cubicBezTo>
                <a:cubicBezTo>
                  <a:pt x="73585" y="81905"/>
                  <a:pt x="138407" y="93282"/>
                  <a:pt x="127030" y="109686"/>
                </a:cubicBezTo>
                <a:cubicBezTo>
                  <a:pt x="115653" y="126090"/>
                  <a:pt x="2147" y="163132"/>
                  <a:pt x="30" y="162074"/>
                </a:cubicBezTo>
                <a:cubicBezTo>
                  <a:pt x="-2087" y="161016"/>
                  <a:pt x="105070" y="116565"/>
                  <a:pt x="114330" y="103336"/>
                </a:cubicBezTo>
                <a:cubicBezTo>
                  <a:pt x="123590" y="90107"/>
                  <a:pt x="58239" y="100162"/>
                  <a:pt x="55593" y="82699"/>
                </a:cubicBezTo>
                <a:cubicBezTo>
                  <a:pt x="52947" y="65236"/>
                  <a:pt x="93163" y="3324"/>
                  <a:pt x="9528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07DF7AFC-75DD-4E44-A22E-62D957389BEB}"/>
              </a:ext>
            </a:extLst>
          </p:cNvPr>
          <p:cNvSpPr/>
          <p:nvPr/>
        </p:nvSpPr>
        <p:spPr>
          <a:xfrm>
            <a:off x="4354712" y="12597590"/>
            <a:ext cx="945303" cy="33200"/>
          </a:xfrm>
          <a:custGeom>
            <a:avLst/>
            <a:gdLst>
              <a:gd name="connsiteX0" fmla="*/ 2976 w 945303"/>
              <a:gd name="connsiteY0" fmla="*/ 13510 h 33200"/>
              <a:gd name="connsiteX1" fmla="*/ 90288 w 945303"/>
              <a:gd name="connsiteY1" fmla="*/ 21448 h 33200"/>
              <a:gd name="connsiteX2" fmla="*/ 793551 w 945303"/>
              <a:gd name="connsiteY2" fmla="*/ 32560 h 33200"/>
              <a:gd name="connsiteX3" fmla="*/ 942776 w 945303"/>
              <a:gd name="connsiteY3" fmla="*/ 810 h 33200"/>
              <a:gd name="connsiteX4" fmla="*/ 730051 w 945303"/>
              <a:gd name="connsiteY4" fmla="*/ 8748 h 33200"/>
              <a:gd name="connsiteX5" fmla="*/ 2976 w 945303"/>
              <a:gd name="connsiteY5" fmla="*/ 13510 h 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303" h="33200">
                <a:moveTo>
                  <a:pt x="2976" y="13510"/>
                </a:moveTo>
                <a:cubicBezTo>
                  <a:pt x="-19249" y="15891"/>
                  <a:pt x="90288" y="21448"/>
                  <a:pt x="90288" y="21448"/>
                </a:cubicBezTo>
                <a:cubicBezTo>
                  <a:pt x="222050" y="24623"/>
                  <a:pt x="651470" y="36000"/>
                  <a:pt x="793551" y="32560"/>
                </a:cubicBezTo>
                <a:cubicBezTo>
                  <a:pt x="935632" y="29120"/>
                  <a:pt x="953359" y="4779"/>
                  <a:pt x="942776" y="810"/>
                </a:cubicBezTo>
                <a:cubicBezTo>
                  <a:pt x="932193" y="-3159"/>
                  <a:pt x="730051" y="8748"/>
                  <a:pt x="730051" y="8748"/>
                </a:cubicBezTo>
                <a:lnTo>
                  <a:pt x="2976" y="135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FF2D5D8D-CABB-4049-9754-F55C071AD5B8}"/>
              </a:ext>
            </a:extLst>
          </p:cNvPr>
          <p:cNvSpPr/>
          <p:nvPr/>
        </p:nvSpPr>
        <p:spPr>
          <a:xfrm>
            <a:off x="5014457" y="12388148"/>
            <a:ext cx="95962" cy="134801"/>
          </a:xfrm>
          <a:custGeom>
            <a:avLst/>
            <a:gdLst>
              <a:gd name="connsiteX0" fmla="*/ 456 w 95962"/>
              <a:gd name="connsiteY0" fmla="*/ 2290 h 134801"/>
              <a:gd name="connsiteX1" fmla="*/ 94118 w 95962"/>
              <a:gd name="connsiteY1" fmla="*/ 134052 h 134801"/>
              <a:gd name="connsiteX2" fmla="*/ 59193 w 95962"/>
              <a:gd name="connsiteY2" fmla="*/ 54677 h 134801"/>
              <a:gd name="connsiteX3" fmla="*/ 456 w 95962"/>
              <a:gd name="connsiteY3" fmla="*/ 2290 h 13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62" h="134801">
                <a:moveTo>
                  <a:pt x="456" y="2290"/>
                </a:moveTo>
                <a:cubicBezTo>
                  <a:pt x="6277" y="15519"/>
                  <a:pt x="84329" y="125321"/>
                  <a:pt x="94118" y="134052"/>
                </a:cubicBezTo>
                <a:cubicBezTo>
                  <a:pt x="103907" y="142783"/>
                  <a:pt x="72157" y="72669"/>
                  <a:pt x="59193" y="54677"/>
                </a:cubicBezTo>
                <a:cubicBezTo>
                  <a:pt x="46229" y="36685"/>
                  <a:pt x="-5365" y="-10939"/>
                  <a:pt x="456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CA598CBE-AA15-4328-8F90-A7D24ECE4B90}"/>
              </a:ext>
            </a:extLst>
          </p:cNvPr>
          <p:cNvSpPr/>
          <p:nvPr/>
        </p:nvSpPr>
        <p:spPr>
          <a:xfrm>
            <a:off x="4911625" y="12495896"/>
            <a:ext cx="109911" cy="76158"/>
          </a:xfrm>
          <a:custGeom>
            <a:avLst/>
            <a:gdLst>
              <a:gd name="connsiteX0" fmla="*/ 109638 w 109911"/>
              <a:gd name="connsiteY0" fmla="*/ 904 h 76158"/>
              <a:gd name="connsiteX1" fmla="*/ 3275 w 109911"/>
              <a:gd name="connsiteY1" fmla="*/ 75517 h 76158"/>
              <a:gd name="connsiteX2" fmla="*/ 33438 w 109911"/>
              <a:gd name="connsiteY2" fmla="*/ 35829 h 76158"/>
              <a:gd name="connsiteX3" fmla="*/ 109638 w 109911"/>
              <a:gd name="connsiteY3" fmla="*/ 904 h 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1" h="76158">
                <a:moveTo>
                  <a:pt x="109638" y="904"/>
                </a:moveTo>
                <a:cubicBezTo>
                  <a:pt x="104611" y="7519"/>
                  <a:pt x="15975" y="69696"/>
                  <a:pt x="3275" y="75517"/>
                </a:cubicBezTo>
                <a:cubicBezTo>
                  <a:pt x="-9425" y="81338"/>
                  <a:pt x="17828" y="45883"/>
                  <a:pt x="33438" y="35829"/>
                </a:cubicBezTo>
                <a:cubicBezTo>
                  <a:pt x="49048" y="25775"/>
                  <a:pt x="114665" y="-5711"/>
                  <a:pt x="109638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62FA14B3-9E6F-4A5F-A38F-87DACBADB105}"/>
              </a:ext>
            </a:extLst>
          </p:cNvPr>
          <p:cNvSpPr/>
          <p:nvPr/>
        </p:nvSpPr>
        <p:spPr>
          <a:xfrm>
            <a:off x="5076644" y="12453880"/>
            <a:ext cx="271772" cy="158824"/>
          </a:xfrm>
          <a:custGeom>
            <a:avLst/>
            <a:gdLst>
              <a:gd name="connsiteX0" fmla="*/ 181 w 271772"/>
              <a:gd name="connsiteY0" fmla="*/ 58 h 158824"/>
              <a:gd name="connsiteX1" fmla="*/ 257356 w 271772"/>
              <a:gd name="connsiteY1" fmla="*/ 50858 h 158824"/>
              <a:gd name="connsiteX2" fmla="*/ 239894 w 271772"/>
              <a:gd name="connsiteY2" fmla="*/ 58795 h 158824"/>
              <a:gd name="connsiteX3" fmla="*/ 257356 w 271772"/>
              <a:gd name="connsiteY3" fmla="*/ 158808 h 158824"/>
              <a:gd name="connsiteX4" fmla="*/ 270056 w 271772"/>
              <a:gd name="connsiteY4" fmla="*/ 66733 h 158824"/>
              <a:gd name="connsiteX5" fmla="*/ 217669 w 271772"/>
              <a:gd name="connsiteY5" fmla="*/ 61970 h 158824"/>
              <a:gd name="connsiteX6" fmla="*/ 181 w 271772"/>
              <a:gd name="connsiteY6" fmla="*/ 58 h 1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772" h="158824">
                <a:moveTo>
                  <a:pt x="181" y="58"/>
                </a:moveTo>
                <a:cubicBezTo>
                  <a:pt x="6796" y="-1794"/>
                  <a:pt x="217404" y="41069"/>
                  <a:pt x="257356" y="50858"/>
                </a:cubicBezTo>
                <a:cubicBezTo>
                  <a:pt x="297308" y="60648"/>
                  <a:pt x="239894" y="40803"/>
                  <a:pt x="239894" y="58795"/>
                </a:cubicBezTo>
                <a:cubicBezTo>
                  <a:pt x="239894" y="76787"/>
                  <a:pt x="252329" y="157485"/>
                  <a:pt x="257356" y="158808"/>
                </a:cubicBezTo>
                <a:cubicBezTo>
                  <a:pt x="262383" y="160131"/>
                  <a:pt x="276671" y="82873"/>
                  <a:pt x="270056" y="66733"/>
                </a:cubicBezTo>
                <a:cubicBezTo>
                  <a:pt x="263442" y="50593"/>
                  <a:pt x="265294" y="73347"/>
                  <a:pt x="217669" y="61970"/>
                </a:cubicBezTo>
                <a:cubicBezTo>
                  <a:pt x="170044" y="50593"/>
                  <a:pt x="-6434" y="1910"/>
                  <a:pt x="18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459E3974-11D3-41EE-A2BA-152AC74C5442}"/>
              </a:ext>
            </a:extLst>
          </p:cNvPr>
          <p:cNvSpPr/>
          <p:nvPr/>
        </p:nvSpPr>
        <p:spPr>
          <a:xfrm>
            <a:off x="4525963" y="12552894"/>
            <a:ext cx="315223" cy="20591"/>
          </a:xfrm>
          <a:custGeom>
            <a:avLst/>
            <a:gdLst>
              <a:gd name="connsiteX0" fmla="*/ 0 w 315223"/>
              <a:gd name="connsiteY0" fmla="*/ 4231 h 20591"/>
              <a:gd name="connsiteX1" fmla="*/ 107950 w 315223"/>
              <a:gd name="connsiteY1" fmla="*/ 2644 h 20591"/>
              <a:gd name="connsiteX2" fmla="*/ 311150 w 315223"/>
              <a:gd name="connsiteY2" fmla="*/ 1056 h 20591"/>
              <a:gd name="connsiteX3" fmla="*/ 239712 w 315223"/>
              <a:gd name="connsiteY3" fmla="*/ 20106 h 20591"/>
              <a:gd name="connsiteX4" fmla="*/ 188912 w 315223"/>
              <a:gd name="connsiteY4" fmla="*/ 15344 h 20591"/>
              <a:gd name="connsiteX5" fmla="*/ 0 w 315223"/>
              <a:gd name="connsiteY5" fmla="*/ 4231 h 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23" h="20591">
                <a:moveTo>
                  <a:pt x="0" y="4231"/>
                </a:moveTo>
                <a:lnTo>
                  <a:pt x="107950" y="2644"/>
                </a:lnTo>
                <a:cubicBezTo>
                  <a:pt x="159808" y="2115"/>
                  <a:pt x="289190" y="-1854"/>
                  <a:pt x="311150" y="1056"/>
                </a:cubicBezTo>
                <a:cubicBezTo>
                  <a:pt x="333110" y="3966"/>
                  <a:pt x="260085" y="17725"/>
                  <a:pt x="239712" y="20106"/>
                </a:cubicBezTo>
                <a:cubicBezTo>
                  <a:pt x="219339" y="22487"/>
                  <a:pt x="188912" y="15344"/>
                  <a:pt x="188912" y="15344"/>
                </a:cubicBezTo>
                <a:lnTo>
                  <a:pt x="0" y="42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7B1E2E72-3D29-4EB2-ADAF-1CAF48140699}"/>
              </a:ext>
            </a:extLst>
          </p:cNvPr>
          <p:cNvSpPr/>
          <p:nvPr/>
        </p:nvSpPr>
        <p:spPr>
          <a:xfrm>
            <a:off x="4871104" y="12532022"/>
            <a:ext cx="389876" cy="60039"/>
          </a:xfrm>
          <a:custGeom>
            <a:avLst/>
            <a:gdLst>
              <a:gd name="connsiteX0" fmla="*/ 148571 w 389876"/>
              <a:gd name="connsiteY0" fmla="*/ 10816 h 60039"/>
              <a:gd name="connsiteX1" fmla="*/ 300971 w 389876"/>
              <a:gd name="connsiteY1" fmla="*/ 1291 h 60039"/>
              <a:gd name="connsiteX2" fmla="*/ 389871 w 389876"/>
              <a:gd name="connsiteY2" fmla="*/ 1291 h 60039"/>
              <a:gd name="connsiteX3" fmla="*/ 305734 w 389876"/>
              <a:gd name="connsiteY3" fmla="*/ 12403 h 60039"/>
              <a:gd name="connsiteX4" fmla="*/ 197784 w 389876"/>
              <a:gd name="connsiteY4" fmla="*/ 28278 h 60039"/>
              <a:gd name="connsiteX5" fmla="*/ 934 w 389876"/>
              <a:gd name="connsiteY5" fmla="*/ 60028 h 60039"/>
              <a:gd name="connsiteX6" fmla="*/ 148571 w 389876"/>
              <a:gd name="connsiteY6" fmla="*/ 10816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76" h="60039">
                <a:moveTo>
                  <a:pt x="148571" y="10816"/>
                </a:moveTo>
                <a:cubicBezTo>
                  <a:pt x="198577" y="1027"/>
                  <a:pt x="260754" y="2879"/>
                  <a:pt x="300971" y="1291"/>
                </a:cubicBezTo>
                <a:cubicBezTo>
                  <a:pt x="341188" y="-297"/>
                  <a:pt x="389077" y="-561"/>
                  <a:pt x="389871" y="1291"/>
                </a:cubicBezTo>
                <a:cubicBezTo>
                  <a:pt x="390665" y="3143"/>
                  <a:pt x="305734" y="12403"/>
                  <a:pt x="305734" y="12403"/>
                </a:cubicBezTo>
                <a:lnTo>
                  <a:pt x="197784" y="28278"/>
                </a:lnTo>
                <a:lnTo>
                  <a:pt x="934" y="60028"/>
                </a:lnTo>
                <a:cubicBezTo>
                  <a:pt x="-11237" y="60822"/>
                  <a:pt x="98565" y="20605"/>
                  <a:pt x="148571" y="1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39032BF7-E364-4A71-867C-9745E7724846}"/>
              </a:ext>
            </a:extLst>
          </p:cNvPr>
          <p:cNvSpPr/>
          <p:nvPr/>
        </p:nvSpPr>
        <p:spPr>
          <a:xfrm>
            <a:off x="5822499" y="3273348"/>
            <a:ext cx="869036" cy="122363"/>
          </a:xfrm>
          <a:custGeom>
            <a:avLst/>
            <a:gdLst>
              <a:gd name="connsiteX0" fmla="*/ 2039 w 869036"/>
              <a:gd name="connsiteY0" fmla="*/ 122315 h 122363"/>
              <a:gd name="connsiteX1" fmla="*/ 335414 w 869036"/>
              <a:gd name="connsiteY1" fmla="*/ 101677 h 122363"/>
              <a:gd name="connsiteX2" fmla="*/ 260801 w 869036"/>
              <a:gd name="connsiteY2" fmla="*/ 90565 h 122363"/>
              <a:gd name="connsiteX3" fmla="*/ 546551 w 869036"/>
              <a:gd name="connsiteY3" fmla="*/ 35002 h 122363"/>
              <a:gd name="connsiteX4" fmla="*/ 476701 w 869036"/>
              <a:gd name="connsiteY4" fmla="*/ 76277 h 122363"/>
              <a:gd name="connsiteX5" fmla="*/ 832301 w 869036"/>
              <a:gd name="connsiteY5" fmla="*/ 23890 h 122363"/>
              <a:gd name="connsiteX6" fmla="*/ 857701 w 869036"/>
              <a:gd name="connsiteY6" fmla="*/ 22302 h 122363"/>
              <a:gd name="connsiteX7" fmla="*/ 497339 w 869036"/>
              <a:gd name="connsiteY7" fmla="*/ 9602 h 122363"/>
              <a:gd name="connsiteX8" fmla="*/ 349701 w 869036"/>
              <a:gd name="connsiteY8" fmla="*/ 41352 h 122363"/>
              <a:gd name="connsiteX9" fmla="*/ 208414 w 869036"/>
              <a:gd name="connsiteY9" fmla="*/ 77 h 122363"/>
              <a:gd name="connsiteX10" fmla="*/ 459239 w 869036"/>
              <a:gd name="connsiteY10" fmla="*/ 54052 h 122363"/>
              <a:gd name="connsiteX11" fmla="*/ 387801 w 869036"/>
              <a:gd name="connsiteY11" fmla="*/ 50877 h 122363"/>
              <a:gd name="connsiteX12" fmla="*/ 262389 w 869036"/>
              <a:gd name="connsiteY12" fmla="*/ 73102 h 122363"/>
              <a:gd name="connsiteX13" fmla="*/ 197301 w 869036"/>
              <a:gd name="connsiteY13" fmla="*/ 95327 h 122363"/>
              <a:gd name="connsiteX14" fmla="*/ 2039 w 869036"/>
              <a:gd name="connsiteY14" fmla="*/ 122315 h 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9036" h="122363">
                <a:moveTo>
                  <a:pt x="2039" y="122315"/>
                </a:moveTo>
                <a:cubicBezTo>
                  <a:pt x="25058" y="123373"/>
                  <a:pt x="292287" y="106969"/>
                  <a:pt x="335414" y="101677"/>
                </a:cubicBezTo>
                <a:cubicBezTo>
                  <a:pt x="378541" y="96385"/>
                  <a:pt x="225612" y="101677"/>
                  <a:pt x="260801" y="90565"/>
                </a:cubicBezTo>
                <a:cubicBezTo>
                  <a:pt x="295990" y="79453"/>
                  <a:pt x="510568" y="37383"/>
                  <a:pt x="546551" y="35002"/>
                </a:cubicBezTo>
                <a:cubicBezTo>
                  <a:pt x="582534" y="32621"/>
                  <a:pt x="429076" y="78129"/>
                  <a:pt x="476701" y="76277"/>
                </a:cubicBezTo>
                <a:cubicBezTo>
                  <a:pt x="524326" y="74425"/>
                  <a:pt x="768801" y="32886"/>
                  <a:pt x="832301" y="23890"/>
                </a:cubicBezTo>
                <a:cubicBezTo>
                  <a:pt x="895801" y="14894"/>
                  <a:pt x="857701" y="22302"/>
                  <a:pt x="857701" y="22302"/>
                </a:cubicBezTo>
                <a:cubicBezTo>
                  <a:pt x="801874" y="19921"/>
                  <a:pt x="582006" y="6427"/>
                  <a:pt x="497339" y="9602"/>
                </a:cubicBezTo>
                <a:cubicBezTo>
                  <a:pt x="412672" y="12777"/>
                  <a:pt x="397855" y="42939"/>
                  <a:pt x="349701" y="41352"/>
                </a:cubicBezTo>
                <a:cubicBezTo>
                  <a:pt x="301547" y="39765"/>
                  <a:pt x="190158" y="-2040"/>
                  <a:pt x="208414" y="77"/>
                </a:cubicBezTo>
                <a:cubicBezTo>
                  <a:pt x="226670" y="2194"/>
                  <a:pt x="429341" y="45585"/>
                  <a:pt x="459239" y="54052"/>
                </a:cubicBezTo>
                <a:cubicBezTo>
                  <a:pt x="489137" y="62519"/>
                  <a:pt x="420609" y="47702"/>
                  <a:pt x="387801" y="50877"/>
                </a:cubicBezTo>
                <a:cubicBezTo>
                  <a:pt x="354993" y="54052"/>
                  <a:pt x="294139" y="65694"/>
                  <a:pt x="262389" y="73102"/>
                </a:cubicBezTo>
                <a:cubicBezTo>
                  <a:pt x="230639" y="80510"/>
                  <a:pt x="236988" y="90829"/>
                  <a:pt x="197301" y="95327"/>
                </a:cubicBezTo>
                <a:cubicBezTo>
                  <a:pt x="157614" y="99825"/>
                  <a:pt x="-20980" y="121257"/>
                  <a:pt x="2039" y="12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571E63C-3DC9-43DE-B424-CACB8757373F}"/>
              </a:ext>
            </a:extLst>
          </p:cNvPr>
          <p:cNvSpPr/>
          <p:nvPr/>
        </p:nvSpPr>
        <p:spPr>
          <a:xfrm>
            <a:off x="6204100" y="3355606"/>
            <a:ext cx="404997" cy="362371"/>
          </a:xfrm>
          <a:custGeom>
            <a:avLst/>
            <a:gdLst>
              <a:gd name="connsiteX0" fmla="*/ 76050 w 404997"/>
              <a:gd name="connsiteY0" fmla="*/ 149594 h 362371"/>
              <a:gd name="connsiteX1" fmla="*/ 30013 w 404997"/>
              <a:gd name="connsiteY1" fmla="*/ 282944 h 362371"/>
              <a:gd name="connsiteX2" fmla="*/ 61763 w 404997"/>
              <a:gd name="connsiteY2" fmla="*/ 360732 h 362371"/>
              <a:gd name="connsiteX3" fmla="*/ 64938 w 404997"/>
              <a:gd name="connsiteY3" fmla="*/ 279769 h 362371"/>
              <a:gd name="connsiteX4" fmla="*/ 153838 w 404997"/>
              <a:gd name="connsiteY4" fmla="*/ 214682 h 362371"/>
              <a:gd name="connsiteX5" fmla="*/ 196700 w 404997"/>
              <a:gd name="connsiteY5" fmla="*/ 167057 h 362371"/>
              <a:gd name="connsiteX6" fmla="*/ 404663 w 404997"/>
              <a:gd name="connsiteY6" fmla="*/ 369 h 362371"/>
              <a:gd name="connsiteX7" fmla="*/ 142725 w 404997"/>
              <a:gd name="connsiteY7" fmla="*/ 217857 h 362371"/>
              <a:gd name="connsiteX8" fmla="*/ 76050 w 404997"/>
              <a:gd name="connsiteY8" fmla="*/ 262307 h 362371"/>
              <a:gd name="connsiteX9" fmla="*/ 1438 w 404997"/>
              <a:gd name="connsiteY9" fmla="*/ 135307 h 362371"/>
              <a:gd name="connsiteX10" fmla="*/ 26838 w 404997"/>
              <a:gd name="connsiteY10" fmla="*/ 232144 h 362371"/>
              <a:gd name="connsiteX11" fmla="*/ 26838 w 404997"/>
              <a:gd name="connsiteY11" fmla="*/ 303582 h 362371"/>
              <a:gd name="connsiteX12" fmla="*/ 52238 w 404997"/>
              <a:gd name="connsiteY12" fmla="*/ 357557 h 362371"/>
              <a:gd name="connsiteX13" fmla="*/ 76050 w 404997"/>
              <a:gd name="connsiteY13" fmla="*/ 149594 h 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97" h="362371">
                <a:moveTo>
                  <a:pt x="76050" y="149594"/>
                </a:moveTo>
                <a:cubicBezTo>
                  <a:pt x="72346" y="137159"/>
                  <a:pt x="32394" y="247754"/>
                  <a:pt x="30013" y="282944"/>
                </a:cubicBezTo>
                <a:cubicBezTo>
                  <a:pt x="27632" y="318134"/>
                  <a:pt x="55942" y="361261"/>
                  <a:pt x="61763" y="360732"/>
                </a:cubicBezTo>
                <a:cubicBezTo>
                  <a:pt x="67584" y="360203"/>
                  <a:pt x="49592" y="304111"/>
                  <a:pt x="64938" y="279769"/>
                </a:cubicBezTo>
                <a:cubicBezTo>
                  <a:pt x="80284" y="255427"/>
                  <a:pt x="131878" y="233467"/>
                  <a:pt x="153838" y="214682"/>
                </a:cubicBezTo>
                <a:cubicBezTo>
                  <a:pt x="175798" y="195897"/>
                  <a:pt x="154896" y="202776"/>
                  <a:pt x="196700" y="167057"/>
                </a:cubicBezTo>
                <a:cubicBezTo>
                  <a:pt x="238504" y="131338"/>
                  <a:pt x="413659" y="-8098"/>
                  <a:pt x="404663" y="369"/>
                </a:cubicBezTo>
                <a:cubicBezTo>
                  <a:pt x="395667" y="8836"/>
                  <a:pt x="197494" y="174201"/>
                  <a:pt x="142725" y="217857"/>
                </a:cubicBezTo>
                <a:cubicBezTo>
                  <a:pt x="87956" y="261513"/>
                  <a:pt x="99598" y="276065"/>
                  <a:pt x="76050" y="262307"/>
                </a:cubicBezTo>
                <a:cubicBezTo>
                  <a:pt x="52502" y="248549"/>
                  <a:pt x="9640" y="140334"/>
                  <a:pt x="1438" y="135307"/>
                </a:cubicBezTo>
                <a:cubicBezTo>
                  <a:pt x="-6764" y="130280"/>
                  <a:pt x="22605" y="204098"/>
                  <a:pt x="26838" y="232144"/>
                </a:cubicBezTo>
                <a:cubicBezTo>
                  <a:pt x="31071" y="260190"/>
                  <a:pt x="22605" y="282680"/>
                  <a:pt x="26838" y="303582"/>
                </a:cubicBezTo>
                <a:cubicBezTo>
                  <a:pt x="31071" y="324484"/>
                  <a:pt x="46417" y="378724"/>
                  <a:pt x="52238" y="357557"/>
                </a:cubicBezTo>
                <a:cubicBezTo>
                  <a:pt x="58059" y="336390"/>
                  <a:pt x="79754" y="162029"/>
                  <a:pt x="76050" y="149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2A4193F-C802-4FC6-90E8-4E8A978C06A6}"/>
              </a:ext>
            </a:extLst>
          </p:cNvPr>
          <p:cNvSpPr/>
          <p:nvPr/>
        </p:nvSpPr>
        <p:spPr>
          <a:xfrm>
            <a:off x="6088630" y="3317871"/>
            <a:ext cx="548709" cy="130259"/>
          </a:xfrm>
          <a:custGeom>
            <a:avLst/>
            <a:gdLst>
              <a:gd name="connsiteX0" fmla="*/ 1020 w 548709"/>
              <a:gd name="connsiteY0" fmla="*/ 39692 h 130259"/>
              <a:gd name="connsiteX1" fmla="*/ 158183 w 548709"/>
              <a:gd name="connsiteY1" fmla="*/ 44454 h 130259"/>
              <a:gd name="connsiteX2" fmla="*/ 189933 w 548709"/>
              <a:gd name="connsiteY2" fmla="*/ 49217 h 130259"/>
              <a:gd name="connsiteX3" fmla="*/ 283595 w 548709"/>
              <a:gd name="connsiteY3" fmla="*/ 117479 h 130259"/>
              <a:gd name="connsiteX4" fmla="*/ 342333 w 548709"/>
              <a:gd name="connsiteY4" fmla="*/ 71442 h 130259"/>
              <a:gd name="connsiteX5" fmla="*/ 548708 w 548709"/>
              <a:gd name="connsiteY5" fmla="*/ 4 h 130259"/>
              <a:gd name="connsiteX6" fmla="*/ 339158 w 548709"/>
              <a:gd name="connsiteY6" fmla="*/ 68267 h 130259"/>
              <a:gd name="connsiteX7" fmla="*/ 293120 w 548709"/>
              <a:gd name="connsiteY7" fmla="*/ 130179 h 130259"/>
              <a:gd name="connsiteX8" fmla="*/ 243908 w 548709"/>
              <a:gd name="connsiteY8" fmla="*/ 80967 h 130259"/>
              <a:gd name="connsiteX9" fmla="*/ 1020 w 548709"/>
              <a:gd name="connsiteY9" fmla="*/ 39692 h 13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709" h="130259">
                <a:moveTo>
                  <a:pt x="1020" y="39692"/>
                </a:moveTo>
                <a:cubicBezTo>
                  <a:pt x="-13268" y="33606"/>
                  <a:pt x="126698" y="42867"/>
                  <a:pt x="158183" y="44454"/>
                </a:cubicBezTo>
                <a:cubicBezTo>
                  <a:pt x="189668" y="46041"/>
                  <a:pt x="169031" y="37046"/>
                  <a:pt x="189933" y="49217"/>
                </a:cubicBezTo>
                <a:cubicBezTo>
                  <a:pt x="210835" y="61388"/>
                  <a:pt x="258195" y="113775"/>
                  <a:pt x="283595" y="117479"/>
                </a:cubicBezTo>
                <a:cubicBezTo>
                  <a:pt x="308995" y="121183"/>
                  <a:pt x="298148" y="91021"/>
                  <a:pt x="342333" y="71442"/>
                </a:cubicBezTo>
                <a:cubicBezTo>
                  <a:pt x="386518" y="51863"/>
                  <a:pt x="549237" y="533"/>
                  <a:pt x="548708" y="4"/>
                </a:cubicBezTo>
                <a:cubicBezTo>
                  <a:pt x="548179" y="-525"/>
                  <a:pt x="381756" y="46571"/>
                  <a:pt x="339158" y="68267"/>
                </a:cubicBezTo>
                <a:cubicBezTo>
                  <a:pt x="296560" y="89963"/>
                  <a:pt x="308995" y="128062"/>
                  <a:pt x="293120" y="130179"/>
                </a:cubicBezTo>
                <a:cubicBezTo>
                  <a:pt x="277245" y="132296"/>
                  <a:pt x="286771" y="91815"/>
                  <a:pt x="243908" y="80967"/>
                </a:cubicBezTo>
                <a:cubicBezTo>
                  <a:pt x="201046" y="70119"/>
                  <a:pt x="15308" y="45778"/>
                  <a:pt x="1020" y="39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AEF78ADF-4906-494F-968F-834B541CD7ED}"/>
              </a:ext>
            </a:extLst>
          </p:cNvPr>
          <p:cNvSpPr/>
          <p:nvPr/>
        </p:nvSpPr>
        <p:spPr>
          <a:xfrm>
            <a:off x="6281273" y="3297000"/>
            <a:ext cx="341869" cy="201769"/>
          </a:xfrm>
          <a:custGeom>
            <a:avLst/>
            <a:gdLst>
              <a:gd name="connsiteX0" fmla="*/ 341777 w 341869"/>
              <a:gd name="connsiteY0" fmla="*/ 238 h 201769"/>
              <a:gd name="connsiteX1" fmla="*/ 116352 w 341869"/>
              <a:gd name="connsiteY1" fmla="*/ 70088 h 201769"/>
              <a:gd name="connsiteX2" fmla="*/ 89365 w 341869"/>
              <a:gd name="connsiteY2" fmla="*/ 200263 h 201769"/>
              <a:gd name="connsiteX3" fmla="*/ 51265 w 341869"/>
              <a:gd name="connsiteY3" fmla="*/ 139938 h 201769"/>
              <a:gd name="connsiteX4" fmla="*/ 465 w 341869"/>
              <a:gd name="connsiteY4" fmla="*/ 124063 h 201769"/>
              <a:gd name="connsiteX5" fmla="*/ 83015 w 341869"/>
              <a:gd name="connsiteY5" fmla="*/ 138350 h 201769"/>
              <a:gd name="connsiteX6" fmla="*/ 143340 w 341869"/>
              <a:gd name="connsiteY6" fmla="*/ 92313 h 201769"/>
              <a:gd name="connsiteX7" fmla="*/ 341777 w 341869"/>
              <a:gd name="connsiteY7" fmla="*/ 238 h 2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869" h="201769">
                <a:moveTo>
                  <a:pt x="341777" y="238"/>
                </a:moveTo>
                <a:cubicBezTo>
                  <a:pt x="337279" y="-3466"/>
                  <a:pt x="158421" y="36751"/>
                  <a:pt x="116352" y="70088"/>
                </a:cubicBezTo>
                <a:cubicBezTo>
                  <a:pt x="74283" y="103425"/>
                  <a:pt x="100213" y="188621"/>
                  <a:pt x="89365" y="200263"/>
                </a:cubicBezTo>
                <a:cubicBezTo>
                  <a:pt x="78517" y="211905"/>
                  <a:pt x="66082" y="152638"/>
                  <a:pt x="51265" y="139938"/>
                </a:cubicBezTo>
                <a:cubicBezTo>
                  <a:pt x="36448" y="127238"/>
                  <a:pt x="-4827" y="124328"/>
                  <a:pt x="465" y="124063"/>
                </a:cubicBezTo>
                <a:cubicBezTo>
                  <a:pt x="5757" y="123798"/>
                  <a:pt x="59202" y="143642"/>
                  <a:pt x="83015" y="138350"/>
                </a:cubicBezTo>
                <a:cubicBezTo>
                  <a:pt x="106828" y="133058"/>
                  <a:pt x="100742" y="114538"/>
                  <a:pt x="143340" y="92313"/>
                </a:cubicBezTo>
                <a:cubicBezTo>
                  <a:pt x="185938" y="70088"/>
                  <a:pt x="346275" y="3942"/>
                  <a:pt x="34177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52E4764B-1123-4093-B1D9-D83B6DF68809}"/>
              </a:ext>
            </a:extLst>
          </p:cNvPr>
          <p:cNvSpPr/>
          <p:nvPr/>
        </p:nvSpPr>
        <p:spPr>
          <a:xfrm>
            <a:off x="7414889" y="2870162"/>
            <a:ext cx="354351" cy="216546"/>
          </a:xfrm>
          <a:custGeom>
            <a:avLst/>
            <a:gdLst>
              <a:gd name="connsiteX0" fmla="*/ 324 w 354351"/>
              <a:gd name="connsiteY0" fmla="*/ 38 h 216546"/>
              <a:gd name="connsiteX1" fmla="*/ 297186 w 354351"/>
              <a:gd name="connsiteY1" fmla="*/ 81001 h 216546"/>
              <a:gd name="connsiteX2" fmla="*/ 246386 w 354351"/>
              <a:gd name="connsiteY2" fmla="*/ 106401 h 216546"/>
              <a:gd name="connsiteX3" fmla="*/ 308299 w 354351"/>
              <a:gd name="connsiteY3" fmla="*/ 122276 h 216546"/>
              <a:gd name="connsiteX4" fmla="*/ 354336 w 354351"/>
              <a:gd name="connsiteY4" fmla="*/ 209588 h 216546"/>
              <a:gd name="connsiteX5" fmla="*/ 313061 w 354351"/>
              <a:gd name="connsiteY5" fmla="*/ 211176 h 216546"/>
              <a:gd name="connsiteX6" fmla="*/ 286074 w 354351"/>
              <a:gd name="connsiteY6" fmla="*/ 211176 h 216546"/>
              <a:gd name="connsiteX7" fmla="*/ 346399 w 354351"/>
              <a:gd name="connsiteY7" fmla="*/ 190538 h 216546"/>
              <a:gd name="connsiteX8" fmla="*/ 278136 w 354351"/>
              <a:gd name="connsiteY8" fmla="*/ 128626 h 216546"/>
              <a:gd name="connsiteX9" fmla="*/ 240036 w 354351"/>
              <a:gd name="connsiteY9" fmla="*/ 92113 h 216546"/>
              <a:gd name="connsiteX10" fmla="*/ 324 w 354351"/>
              <a:gd name="connsiteY10" fmla="*/ 38 h 2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351" h="216546">
                <a:moveTo>
                  <a:pt x="324" y="38"/>
                </a:moveTo>
                <a:cubicBezTo>
                  <a:pt x="9849" y="-1814"/>
                  <a:pt x="256176" y="63274"/>
                  <a:pt x="297186" y="81001"/>
                </a:cubicBezTo>
                <a:cubicBezTo>
                  <a:pt x="338196" y="98728"/>
                  <a:pt x="244534" y="99522"/>
                  <a:pt x="246386" y="106401"/>
                </a:cubicBezTo>
                <a:cubicBezTo>
                  <a:pt x="248238" y="113280"/>
                  <a:pt x="290307" y="105078"/>
                  <a:pt x="308299" y="122276"/>
                </a:cubicBezTo>
                <a:cubicBezTo>
                  <a:pt x="326291" y="139474"/>
                  <a:pt x="353542" y="194771"/>
                  <a:pt x="354336" y="209588"/>
                </a:cubicBezTo>
                <a:cubicBezTo>
                  <a:pt x="355130" y="224405"/>
                  <a:pt x="324438" y="210911"/>
                  <a:pt x="313061" y="211176"/>
                </a:cubicBezTo>
                <a:cubicBezTo>
                  <a:pt x="301684" y="211441"/>
                  <a:pt x="280518" y="214616"/>
                  <a:pt x="286074" y="211176"/>
                </a:cubicBezTo>
                <a:cubicBezTo>
                  <a:pt x="291630" y="207736"/>
                  <a:pt x="347722" y="204296"/>
                  <a:pt x="346399" y="190538"/>
                </a:cubicBezTo>
                <a:cubicBezTo>
                  <a:pt x="345076" y="176780"/>
                  <a:pt x="295863" y="145030"/>
                  <a:pt x="278136" y="128626"/>
                </a:cubicBezTo>
                <a:cubicBezTo>
                  <a:pt x="260409" y="112222"/>
                  <a:pt x="286338" y="112221"/>
                  <a:pt x="240036" y="92113"/>
                </a:cubicBezTo>
                <a:cubicBezTo>
                  <a:pt x="193734" y="72005"/>
                  <a:pt x="-9201" y="1890"/>
                  <a:pt x="3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D7717B21-0C99-469E-89EE-062C3F6832FB}"/>
              </a:ext>
            </a:extLst>
          </p:cNvPr>
          <p:cNvSpPr/>
          <p:nvPr/>
        </p:nvSpPr>
        <p:spPr>
          <a:xfrm>
            <a:off x="7337052" y="2923855"/>
            <a:ext cx="440535" cy="213142"/>
          </a:xfrm>
          <a:custGeom>
            <a:avLst/>
            <a:gdLst>
              <a:gd name="connsiteX0" fmla="*/ 373 w 440535"/>
              <a:gd name="connsiteY0" fmla="*/ 320 h 213142"/>
              <a:gd name="connsiteX1" fmla="*/ 190873 w 440535"/>
              <a:gd name="connsiteY1" fmla="*/ 100333 h 213142"/>
              <a:gd name="connsiteX2" fmla="*/ 314698 w 440535"/>
              <a:gd name="connsiteY2" fmla="*/ 143195 h 213142"/>
              <a:gd name="connsiteX3" fmla="*/ 406773 w 440535"/>
              <a:gd name="connsiteY3" fmla="*/ 144783 h 213142"/>
              <a:gd name="connsiteX4" fmla="*/ 324223 w 440535"/>
              <a:gd name="connsiteY4" fmla="*/ 149545 h 213142"/>
              <a:gd name="connsiteX5" fmla="*/ 405186 w 440535"/>
              <a:gd name="connsiteY5" fmla="*/ 155895 h 213142"/>
              <a:gd name="connsiteX6" fmla="*/ 379786 w 440535"/>
              <a:gd name="connsiteY6" fmla="*/ 192408 h 213142"/>
              <a:gd name="connsiteX7" fmla="*/ 363911 w 440535"/>
              <a:gd name="connsiteY7" fmla="*/ 213045 h 213142"/>
              <a:gd name="connsiteX8" fmla="*/ 440111 w 440535"/>
              <a:gd name="connsiteY8" fmla="*/ 184470 h 213142"/>
              <a:gd name="connsiteX9" fmla="*/ 324223 w 440535"/>
              <a:gd name="connsiteY9" fmla="*/ 157483 h 213142"/>
              <a:gd name="connsiteX10" fmla="*/ 243261 w 440535"/>
              <a:gd name="connsiteY10" fmla="*/ 136845 h 213142"/>
              <a:gd name="connsiteX11" fmla="*/ 373 w 440535"/>
              <a:gd name="connsiteY11" fmla="*/ 320 h 2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535" h="213142">
                <a:moveTo>
                  <a:pt x="373" y="320"/>
                </a:moveTo>
                <a:cubicBezTo>
                  <a:pt x="-8358" y="-5765"/>
                  <a:pt x="138486" y="76521"/>
                  <a:pt x="190873" y="100333"/>
                </a:cubicBezTo>
                <a:cubicBezTo>
                  <a:pt x="243260" y="124145"/>
                  <a:pt x="278715" y="135787"/>
                  <a:pt x="314698" y="143195"/>
                </a:cubicBezTo>
                <a:cubicBezTo>
                  <a:pt x="350681" y="150603"/>
                  <a:pt x="405185" y="143725"/>
                  <a:pt x="406773" y="144783"/>
                </a:cubicBezTo>
                <a:cubicBezTo>
                  <a:pt x="408361" y="145841"/>
                  <a:pt x="324487" y="147693"/>
                  <a:pt x="324223" y="149545"/>
                </a:cubicBezTo>
                <a:cubicBezTo>
                  <a:pt x="323959" y="151397"/>
                  <a:pt x="395926" y="148751"/>
                  <a:pt x="405186" y="155895"/>
                </a:cubicBezTo>
                <a:cubicBezTo>
                  <a:pt x="414447" y="163039"/>
                  <a:pt x="386665" y="182883"/>
                  <a:pt x="379786" y="192408"/>
                </a:cubicBezTo>
                <a:cubicBezTo>
                  <a:pt x="372907" y="201933"/>
                  <a:pt x="353857" y="214368"/>
                  <a:pt x="363911" y="213045"/>
                </a:cubicBezTo>
                <a:cubicBezTo>
                  <a:pt x="373965" y="211722"/>
                  <a:pt x="446726" y="193730"/>
                  <a:pt x="440111" y="184470"/>
                </a:cubicBezTo>
                <a:cubicBezTo>
                  <a:pt x="433496" y="175210"/>
                  <a:pt x="324223" y="157483"/>
                  <a:pt x="324223" y="157483"/>
                </a:cubicBezTo>
                <a:cubicBezTo>
                  <a:pt x="291415" y="149546"/>
                  <a:pt x="294855" y="160657"/>
                  <a:pt x="243261" y="136845"/>
                </a:cubicBezTo>
                <a:cubicBezTo>
                  <a:pt x="191667" y="113033"/>
                  <a:pt x="9104" y="6405"/>
                  <a:pt x="373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7CE32DC-2981-467C-9C7D-E9EEAF98A508}"/>
              </a:ext>
            </a:extLst>
          </p:cNvPr>
          <p:cNvSpPr/>
          <p:nvPr/>
        </p:nvSpPr>
        <p:spPr>
          <a:xfrm>
            <a:off x="7291545" y="2876490"/>
            <a:ext cx="196875" cy="85387"/>
          </a:xfrm>
          <a:custGeom>
            <a:avLst/>
            <a:gdLst>
              <a:gd name="connsiteX0" fmla="*/ 196693 w 196875"/>
              <a:gd name="connsiteY0" fmla="*/ 60 h 85387"/>
              <a:gd name="connsiteX1" fmla="*/ 7780 w 196875"/>
              <a:gd name="connsiteY1" fmla="*/ 11173 h 85387"/>
              <a:gd name="connsiteX2" fmla="*/ 42705 w 196875"/>
              <a:gd name="connsiteY2" fmla="*/ 28635 h 85387"/>
              <a:gd name="connsiteX3" fmla="*/ 103030 w 196875"/>
              <a:gd name="connsiteY3" fmla="*/ 84198 h 85387"/>
              <a:gd name="connsiteX4" fmla="*/ 106205 w 196875"/>
              <a:gd name="connsiteY4" fmla="*/ 63560 h 85387"/>
              <a:gd name="connsiteX5" fmla="*/ 144305 w 196875"/>
              <a:gd name="connsiteY5" fmla="*/ 27048 h 85387"/>
              <a:gd name="connsiteX6" fmla="*/ 117318 w 196875"/>
              <a:gd name="connsiteY6" fmla="*/ 42923 h 85387"/>
              <a:gd name="connsiteX7" fmla="*/ 96680 w 196875"/>
              <a:gd name="connsiteY7" fmla="*/ 42923 h 85387"/>
              <a:gd name="connsiteX8" fmla="*/ 44293 w 196875"/>
              <a:gd name="connsiteY8" fmla="*/ 15935 h 85387"/>
              <a:gd name="connsiteX9" fmla="*/ 196693 w 196875"/>
              <a:gd name="connsiteY9" fmla="*/ 60 h 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75" h="85387">
                <a:moveTo>
                  <a:pt x="196693" y="60"/>
                </a:moveTo>
                <a:cubicBezTo>
                  <a:pt x="190607" y="-734"/>
                  <a:pt x="33445" y="6411"/>
                  <a:pt x="7780" y="11173"/>
                </a:cubicBezTo>
                <a:cubicBezTo>
                  <a:pt x="-17885" y="15935"/>
                  <a:pt x="26830" y="16464"/>
                  <a:pt x="42705" y="28635"/>
                </a:cubicBezTo>
                <a:cubicBezTo>
                  <a:pt x="58580" y="40806"/>
                  <a:pt x="92447" y="78377"/>
                  <a:pt x="103030" y="84198"/>
                </a:cubicBezTo>
                <a:cubicBezTo>
                  <a:pt x="113613" y="90019"/>
                  <a:pt x="99326" y="73085"/>
                  <a:pt x="106205" y="63560"/>
                </a:cubicBezTo>
                <a:cubicBezTo>
                  <a:pt x="113084" y="54035"/>
                  <a:pt x="142453" y="30487"/>
                  <a:pt x="144305" y="27048"/>
                </a:cubicBezTo>
                <a:cubicBezTo>
                  <a:pt x="146157" y="23609"/>
                  <a:pt x="125255" y="40277"/>
                  <a:pt x="117318" y="42923"/>
                </a:cubicBezTo>
                <a:cubicBezTo>
                  <a:pt x="109381" y="45569"/>
                  <a:pt x="108851" y="47421"/>
                  <a:pt x="96680" y="42923"/>
                </a:cubicBezTo>
                <a:cubicBezTo>
                  <a:pt x="84509" y="38425"/>
                  <a:pt x="33974" y="22021"/>
                  <a:pt x="44293" y="15935"/>
                </a:cubicBezTo>
                <a:cubicBezTo>
                  <a:pt x="54612" y="9849"/>
                  <a:pt x="202779" y="854"/>
                  <a:pt x="19669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70956258-DFC3-45E2-AF8B-9BC72E9DDC7E}"/>
              </a:ext>
            </a:extLst>
          </p:cNvPr>
          <p:cNvSpPr/>
          <p:nvPr/>
        </p:nvSpPr>
        <p:spPr>
          <a:xfrm>
            <a:off x="7157440" y="2889237"/>
            <a:ext cx="507425" cy="212302"/>
          </a:xfrm>
          <a:custGeom>
            <a:avLst/>
            <a:gdLst>
              <a:gd name="connsiteX0" fmla="*/ 598 w 507425"/>
              <a:gd name="connsiteY0" fmla="*/ 11126 h 212302"/>
              <a:gd name="connsiteX1" fmla="*/ 148235 w 507425"/>
              <a:gd name="connsiteY1" fmla="*/ 30176 h 212302"/>
              <a:gd name="connsiteX2" fmla="*/ 229198 w 507425"/>
              <a:gd name="connsiteY2" fmla="*/ 82563 h 212302"/>
              <a:gd name="connsiteX3" fmla="*/ 457798 w 507425"/>
              <a:gd name="connsiteY3" fmla="*/ 179401 h 212302"/>
              <a:gd name="connsiteX4" fmla="*/ 224435 w 507425"/>
              <a:gd name="connsiteY4" fmla="*/ 96851 h 212302"/>
              <a:gd name="connsiteX5" fmla="*/ 503835 w 507425"/>
              <a:gd name="connsiteY5" fmla="*/ 207976 h 212302"/>
              <a:gd name="connsiteX6" fmla="*/ 372073 w 507425"/>
              <a:gd name="connsiteY6" fmla="*/ 180988 h 212302"/>
              <a:gd name="connsiteX7" fmla="*/ 214910 w 507425"/>
              <a:gd name="connsiteY7" fmla="*/ 100026 h 212302"/>
              <a:gd name="connsiteX8" fmla="*/ 170460 w 507425"/>
              <a:gd name="connsiteY8" fmla="*/ 63513 h 212302"/>
              <a:gd name="connsiteX9" fmla="*/ 99023 w 507425"/>
              <a:gd name="connsiteY9" fmla="*/ 3188 h 212302"/>
              <a:gd name="connsiteX10" fmla="*/ 598 w 507425"/>
              <a:gd name="connsiteY10" fmla="*/ 11126 h 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25" h="212302">
                <a:moveTo>
                  <a:pt x="598" y="11126"/>
                </a:moveTo>
                <a:cubicBezTo>
                  <a:pt x="8800" y="15624"/>
                  <a:pt x="110135" y="18270"/>
                  <a:pt x="148235" y="30176"/>
                </a:cubicBezTo>
                <a:cubicBezTo>
                  <a:pt x="186335" y="42082"/>
                  <a:pt x="177604" y="57692"/>
                  <a:pt x="229198" y="82563"/>
                </a:cubicBezTo>
                <a:cubicBezTo>
                  <a:pt x="280792" y="107434"/>
                  <a:pt x="458592" y="177020"/>
                  <a:pt x="457798" y="179401"/>
                </a:cubicBezTo>
                <a:cubicBezTo>
                  <a:pt x="457004" y="181782"/>
                  <a:pt x="216762" y="92088"/>
                  <a:pt x="224435" y="96851"/>
                </a:cubicBezTo>
                <a:cubicBezTo>
                  <a:pt x="232108" y="101614"/>
                  <a:pt x="479229" y="193953"/>
                  <a:pt x="503835" y="207976"/>
                </a:cubicBezTo>
                <a:cubicBezTo>
                  <a:pt x="528441" y="221999"/>
                  <a:pt x="420227" y="198980"/>
                  <a:pt x="372073" y="180988"/>
                </a:cubicBezTo>
                <a:cubicBezTo>
                  <a:pt x="323919" y="162996"/>
                  <a:pt x="248512" y="119605"/>
                  <a:pt x="214910" y="100026"/>
                </a:cubicBezTo>
                <a:cubicBezTo>
                  <a:pt x="181308" y="80447"/>
                  <a:pt x="189775" y="79653"/>
                  <a:pt x="170460" y="63513"/>
                </a:cubicBezTo>
                <a:cubicBezTo>
                  <a:pt x="151145" y="47373"/>
                  <a:pt x="127333" y="12184"/>
                  <a:pt x="99023" y="3188"/>
                </a:cubicBezTo>
                <a:cubicBezTo>
                  <a:pt x="70713" y="-5808"/>
                  <a:pt x="-7604" y="6628"/>
                  <a:pt x="598" y="1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985EFCAB-25A3-42FE-93A3-BB4744F8C0A5}"/>
              </a:ext>
            </a:extLst>
          </p:cNvPr>
          <p:cNvSpPr/>
          <p:nvPr/>
        </p:nvSpPr>
        <p:spPr>
          <a:xfrm>
            <a:off x="7115175" y="2923083"/>
            <a:ext cx="197092" cy="80901"/>
          </a:xfrm>
          <a:custGeom>
            <a:avLst/>
            <a:gdLst>
              <a:gd name="connsiteX0" fmla="*/ 0 w 197092"/>
              <a:gd name="connsiteY0" fmla="*/ 1092 h 80901"/>
              <a:gd name="connsiteX1" fmla="*/ 193675 w 197092"/>
              <a:gd name="connsiteY1" fmla="*/ 5855 h 80901"/>
              <a:gd name="connsiteX2" fmla="*/ 122238 w 197092"/>
              <a:gd name="connsiteY2" fmla="*/ 31255 h 80901"/>
              <a:gd name="connsiteX3" fmla="*/ 103188 w 197092"/>
              <a:gd name="connsiteY3" fmla="*/ 80467 h 80901"/>
              <a:gd name="connsiteX4" fmla="*/ 123825 w 197092"/>
              <a:gd name="connsiteY4" fmla="*/ 53480 h 80901"/>
              <a:gd name="connsiteX5" fmla="*/ 192088 w 197092"/>
              <a:gd name="connsiteY5" fmla="*/ 21730 h 80901"/>
              <a:gd name="connsiteX6" fmla="*/ 0 w 197092"/>
              <a:gd name="connsiteY6" fmla="*/ 1092 h 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92" h="80901">
                <a:moveTo>
                  <a:pt x="0" y="1092"/>
                </a:moveTo>
                <a:cubicBezTo>
                  <a:pt x="264" y="-1554"/>
                  <a:pt x="173302" y="828"/>
                  <a:pt x="193675" y="5855"/>
                </a:cubicBezTo>
                <a:cubicBezTo>
                  <a:pt x="214048" y="10882"/>
                  <a:pt x="137319" y="18820"/>
                  <a:pt x="122238" y="31255"/>
                </a:cubicBezTo>
                <a:cubicBezTo>
                  <a:pt x="107157" y="43690"/>
                  <a:pt x="102924" y="76763"/>
                  <a:pt x="103188" y="80467"/>
                </a:cubicBezTo>
                <a:cubicBezTo>
                  <a:pt x="103452" y="84171"/>
                  <a:pt x="109008" y="63269"/>
                  <a:pt x="123825" y="53480"/>
                </a:cubicBezTo>
                <a:cubicBezTo>
                  <a:pt x="138642" y="43691"/>
                  <a:pt x="207963" y="30197"/>
                  <a:pt x="192088" y="21730"/>
                </a:cubicBezTo>
                <a:cubicBezTo>
                  <a:pt x="176213" y="13263"/>
                  <a:pt x="-264" y="3738"/>
                  <a:pt x="0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E556156E-5DFE-4230-BDAA-E09612F2E3D4}"/>
              </a:ext>
            </a:extLst>
          </p:cNvPr>
          <p:cNvSpPr/>
          <p:nvPr/>
        </p:nvSpPr>
        <p:spPr>
          <a:xfrm>
            <a:off x="7159486" y="2909885"/>
            <a:ext cx="532698" cy="378497"/>
          </a:xfrm>
          <a:custGeom>
            <a:avLst/>
            <a:gdLst>
              <a:gd name="connsiteX0" fmla="*/ 139 w 532698"/>
              <a:gd name="connsiteY0" fmla="*/ 3 h 378497"/>
              <a:gd name="connsiteX1" fmla="*/ 55702 w 532698"/>
              <a:gd name="connsiteY1" fmla="*/ 80965 h 378497"/>
              <a:gd name="connsiteX2" fmla="*/ 160477 w 532698"/>
              <a:gd name="connsiteY2" fmla="*/ 157165 h 378497"/>
              <a:gd name="connsiteX3" fmla="*/ 362089 w 532698"/>
              <a:gd name="connsiteY3" fmla="*/ 260353 h 378497"/>
              <a:gd name="connsiteX4" fmla="*/ 223977 w 532698"/>
              <a:gd name="connsiteY4" fmla="*/ 190503 h 378497"/>
              <a:gd name="connsiteX5" fmla="*/ 393839 w 532698"/>
              <a:gd name="connsiteY5" fmla="*/ 273053 h 378497"/>
              <a:gd name="connsiteX6" fmla="*/ 530364 w 532698"/>
              <a:gd name="connsiteY6" fmla="*/ 377828 h 378497"/>
              <a:gd name="connsiteX7" fmla="*/ 465277 w 532698"/>
              <a:gd name="connsiteY7" fmla="*/ 314328 h 378497"/>
              <a:gd name="connsiteX8" fmla="*/ 281127 w 532698"/>
              <a:gd name="connsiteY8" fmla="*/ 242890 h 378497"/>
              <a:gd name="connsiteX9" fmla="*/ 166827 w 532698"/>
              <a:gd name="connsiteY9" fmla="*/ 166690 h 378497"/>
              <a:gd name="connsiteX10" fmla="*/ 44589 w 532698"/>
              <a:gd name="connsiteY10" fmla="*/ 84140 h 378497"/>
              <a:gd name="connsiteX11" fmla="*/ 139 w 532698"/>
              <a:gd name="connsiteY11" fmla="*/ 3 h 37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698" h="378497">
                <a:moveTo>
                  <a:pt x="139" y="3"/>
                </a:moveTo>
                <a:cubicBezTo>
                  <a:pt x="1991" y="-526"/>
                  <a:pt x="28979" y="54771"/>
                  <a:pt x="55702" y="80965"/>
                </a:cubicBezTo>
                <a:cubicBezTo>
                  <a:pt x="82425" y="107159"/>
                  <a:pt x="109413" y="127267"/>
                  <a:pt x="160477" y="157165"/>
                </a:cubicBezTo>
                <a:cubicBezTo>
                  <a:pt x="211541" y="187063"/>
                  <a:pt x="351506" y="254797"/>
                  <a:pt x="362089" y="260353"/>
                </a:cubicBezTo>
                <a:cubicBezTo>
                  <a:pt x="372672" y="265909"/>
                  <a:pt x="218685" y="188386"/>
                  <a:pt x="223977" y="190503"/>
                </a:cubicBezTo>
                <a:cubicBezTo>
                  <a:pt x="229269" y="192620"/>
                  <a:pt x="342775" y="241832"/>
                  <a:pt x="393839" y="273053"/>
                </a:cubicBezTo>
                <a:cubicBezTo>
                  <a:pt x="444903" y="304274"/>
                  <a:pt x="518458" y="370949"/>
                  <a:pt x="530364" y="377828"/>
                </a:cubicBezTo>
                <a:cubicBezTo>
                  <a:pt x="542270" y="384707"/>
                  <a:pt x="506817" y="336818"/>
                  <a:pt x="465277" y="314328"/>
                </a:cubicBezTo>
                <a:cubicBezTo>
                  <a:pt x="423738" y="291838"/>
                  <a:pt x="330869" y="267496"/>
                  <a:pt x="281127" y="242890"/>
                </a:cubicBezTo>
                <a:cubicBezTo>
                  <a:pt x="231385" y="218284"/>
                  <a:pt x="206250" y="193148"/>
                  <a:pt x="166827" y="166690"/>
                </a:cubicBezTo>
                <a:cubicBezTo>
                  <a:pt x="127404" y="140232"/>
                  <a:pt x="74222" y="110069"/>
                  <a:pt x="44589" y="84140"/>
                </a:cubicBezTo>
                <a:cubicBezTo>
                  <a:pt x="14956" y="58211"/>
                  <a:pt x="-1713" y="532"/>
                  <a:pt x="13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5BBD1D47-AC0A-4C1C-99D3-4F321435C291}"/>
              </a:ext>
            </a:extLst>
          </p:cNvPr>
          <p:cNvSpPr/>
          <p:nvPr/>
        </p:nvSpPr>
        <p:spPr>
          <a:xfrm>
            <a:off x="7653007" y="3092593"/>
            <a:ext cx="67078" cy="176496"/>
          </a:xfrm>
          <a:custGeom>
            <a:avLst/>
            <a:gdLst>
              <a:gd name="connsiteX0" fmla="*/ 20968 w 67078"/>
              <a:gd name="connsiteY0" fmla="*/ 1445 h 176496"/>
              <a:gd name="connsiteX1" fmla="*/ 67006 w 67078"/>
              <a:gd name="connsiteY1" fmla="*/ 118920 h 176496"/>
              <a:gd name="connsiteX2" fmla="*/ 8268 w 67078"/>
              <a:gd name="connsiteY2" fmla="*/ 176070 h 176496"/>
              <a:gd name="connsiteX3" fmla="*/ 13031 w 67078"/>
              <a:gd name="connsiteY3" fmla="*/ 141145 h 176496"/>
              <a:gd name="connsiteX4" fmla="*/ 331 w 67078"/>
              <a:gd name="connsiteY4" fmla="*/ 71295 h 176496"/>
              <a:gd name="connsiteX5" fmla="*/ 28906 w 67078"/>
              <a:gd name="connsiteY5" fmla="*/ 134795 h 176496"/>
              <a:gd name="connsiteX6" fmla="*/ 43193 w 67078"/>
              <a:gd name="connsiteY6" fmla="*/ 117332 h 176496"/>
              <a:gd name="connsiteX7" fmla="*/ 47956 w 67078"/>
              <a:gd name="connsiteY7" fmla="*/ 55420 h 176496"/>
              <a:gd name="connsiteX8" fmla="*/ 20968 w 67078"/>
              <a:gd name="connsiteY8" fmla="*/ 1445 h 17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78" h="176496">
                <a:moveTo>
                  <a:pt x="20968" y="1445"/>
                </a:moveTo>
                <a:cubicBezTo>
                  <a:pt x="24143" y="12028"/>
                  <a:pt x="69123" y="89816"/>
                  <a:pt x="67006" y="118920"/>
                </a:cubicBezTo>
                <a:cubicBezTo>
                  <a:pt x="64889" y="148024"/>
                  <a:pt x="17264" y="172366"/>
                  <a:pt x="8268" y="176070"/>
                </a:cubicBezTo>
                <a:cubicBezTo>
                  <a:pt x="-728" y="179774"/>
                  <a:pt x="14354" y="158608"/>
                  <a:pt x="13031" y="141145"/>
                </a:cubicBezTo>
                <a:cubicBezTo>
                  <a:pt x="11708" y="123682"/>
                  <a:pt x="-2315" y="72353"/>
                  <a:pt x="331" y="71295"/>
                </a:cubicBezTo>
                <a:cubicBezTo>
                  <a:pt x="2977" y="70237"/>
                  <a:pt x="21762" y="127122"/>
                  <a:pt x="28906" y="134795"/>
                </a:cubicBezTo>
                <a:cubicBezTo>
                  <a:pt x="36050" y="142468"/>
                  <a:pt x="40018" y="130561"/>
                  <a:pt x="43193" y="117332"/>
                </a:cubicBezTo>
                <a:cubicBezTo>
                  <a:pt x="46368" y="104103"/>
                  <a:pt x="50337" y="69443"/>
                  <a:pt x="47956" y="55420"/>
                </a:cubicBezTo>
                <a:cubicBezTo>
                  <a:pt x="45575" y="41397"/>
                  <a:pt x="17793" y="-9138"/>
                  <a:pt x="20968" y="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38AC31D6-678C-4FE7-8E61-D9405BBF04CD}"/>
              </a:ext>
            </a:extLst>
          </p:cNvPr>
          <p:cNvSpPr/>
          <p:nvPr/>
        </p:nvSpPr>
        <p:spPr>
          <a:xfrm>
            <a:off x="7213520" y="3149597"/>
            <a:ext cx="349775" cy="215922"/>
          </a:xfrm>
          <a:custGeom>
            <a:avLst/>
            <a:gdLst>
              <a:gd name="connsiteX0" fmla="*/ 80 w 349775"/>
              <a:gd name="connsiteY0" fmla="*/ 3 h 215922"/>
              <a:gd name="connsiteX1" fmla="*/ 182643 w 349775"/>
              <a:gd name="connsiteY1" fmla="*/ 76203 h 215922"/>
              <a:gd name="connsiteX2" fmla="*/ 235030 w 349775"/>
              <a:gd name="connsiteY2" fmla="*/ 82553 h 215922"/>
              <a:gd name="connsiteX3" fmla="*/ 150893 w 349775"/>
              <a:gd name="connsiteY3" fmla="*/ 76203 h 215922"/>
              <a:gd name="connsiteX4" fmla="*/ 271543 w 349775"/>
              <a:gd name="connsiteY4" fmla="*/ 144466 h 215922"/>
              <a:gd name="connsiteX5" fmla="*/ 303293 w 349775"/>
              <a:gd name="connsiteY5" fmla="*/ 153991 h 215922"/>
              <a:gd name="connsiteX6" fmla="*/ 349330 w 349775"/>
              <a:gd name="connsiteY6" fmla="*/ 215903 h 215922"/>
              <a:gd name="connsiteX7" fmla="*/ 322343 w 349775"/>
              <a:gd name="connsiteY7" fmla="*/ 160341 h 215922"/>
              <a:gd name="connsiteX8" fmla="*/ 254080 w 349775"/>
              <a:gd name="connsiteY8" fmla="*/ 127003 h 215922"/>
              <a:gd name="connsiteX9" fmla="*/ 160418 w 349775"/>
              <a:gd name="connsiteY9" fmla="*/ 73028 h 215922"/>
              <a:gd name="connsiteX10" fmla="*/ 80 w 349775"/>
              <a:gd name="connsiteY10" fmla="*/ 3 h 2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775" h="215922">
                <a:moveTo>
                  <a:pt x="80" y="3"/>
                </a:moveTo>
                <a:cubicBezTo>
                  <a:pt x="3784" y="532"/>
                  <a:pt x="143485" y="62445"/>
                  <a:pt x="182643" y="76203"/>
                </a:cubicBezTo>
                <a:cubicBezTo>
                  <a:pt x="221801" y="89961"/>
                  <a:pt x="240322" y="82553"/>
                  <a:pt x="235030" y="82553"/>
                </a:cubicBezTo>
                <a:cubicBezTo>
                  <a:pt x="229738" y="82553"/>
                  <a:pt x="144807" y="65884"/>
                  <a:pt x="150893" y="76203"/>
                </a:cubicBezTo>
                <a:cubicBezTo>
                  <a:pt x="156979" y="86522"/>
                  <a:pt x="246143" y="131501"/>
                  <a:pt x="271543" y="144466"/>
                </a:cubicBezTo>
                <a:cubicBezTo>
                  <a:pt x="296943" y="157431"/>
                  <a:pt x="290329" y="142085"/>
                  <a:pt x="303293" y="153991"/>
                </a:cubicBezTo>
                <a:cubicBezTo>
                  <a:pt x="316257" y="165897"/>
                  <a:pt x="346155" y="214845"/>
                  <a:pt x="349330" y="215903"/>
                </a:cubicBezTo>
                <a:cubicBezTo>
                  <a:pt x="352505" y="216961"/>
                  <a:pt x="338218" y="175158"/>
                  <a:pt x="322343" y="160341"/>
                </a:cubicBezTo>
                <a:cubicBezTo>
                  <a:pt x="306468" y="145524"/>
                  <a:pt x="281068" y="141555"/>
                  <a:pt x="254080" y="127003"/>
                </a:cubicBezTo>
                <a:cubicBezTo>
                  <a:pt x="227093" y="112451"/>
                  <a:pt x="199576" y="94459"/>
                  <a:pt x="160418" y="73028"/>
                </a:cubicBezTo>
                <a:cubicBezTo>
                  <a:pt x="121260" y="51597"/>
                  <a:pt x="-3624" y="-526"/>
                  <a:pt x="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204EAA5F-71E4-4A47-B2BA-F928C9ABE812}"/>
              </a:ext>
            </a:extLst>
          </p:cNvPr>
          <p:cNvSpPr/>
          <p:nvPr/>
        </p:nvSpPr>
        <p:spPr>
          <a:xfrm>
            <a:off x="7121817" y="3019195"/>
            <a:ext cx="99484" cy="128984"/>
          </a:xfrm>
          <a:custGeom>
            <a:avLst/>
            <a:gdLst>
              <a:gd name="connsiteX0" fmla="*/ 2883 w 99484"/>
              <a:gd name="connsiteY0" fmla="*/ 230 h 128984"/>
              <a:gd name="connsiteX1" fmla="*/ 48921 w 99484"/>
              <a:gd name="connsiteY1" fmla="*/ 101830 h 128984"/>
              <a:gd name="connsiteX2" fmla="*/ 94958 w 99484"/>
              <a:gd name="connsiteY2" fmla="*/ 128818 h 128984"/>
              <a:gd name="connsiteX3" fmla="*/ 88608 w 99484"/>
              <a:gd name="connsiteY3" fmla="*/ 111355 h 128984"/>
              <a:gd name="connsiteX4" fmla="*/ 13996 w 99484"/>
              <a:gd name="connsiteY4" fmla="*/ 74843 h 128984"/>
              <a:gd name="connsiteX5" fmla="*/ 2883 w 99484"/>
              <a:gd name="connsiteY5" fmla="*/ 230 h 1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4" h="128984">
                <a:moveTo>
                  <a:pt x="2883" y="230"/>
                </a:moveTo>
                <a:cubicBezTo>
                  <a:pt x="8704" y="4728"/>
                  <a:pt x="33575" y="80399"/>
                  <a:pt x="48921" y="101830"/>
                </a:cubicBezTo>
                <a:cubicBezTo>
                  <a:pt x="64267" y="123261"/>
                  <a:pt x="88344" y="127231"/>
                  <a:pt x="94958" y="128818"/>
                </a:cubicBezTo>
                <a:cubicBezTo>
                  <a:pt x="101572" y="130405"/>
                  <a:pt x="102102" y="120351"/>
                  <a:pt x="88608" y="111355"/>
                </a:cubicBezTo>
                <a:cubicBezTo>
                  <a:pt x="75114" y="102359"/>
                  <a:pt x="28284" y="91247"/>
                  <a:pt x="13996" y="74843"/>
                </a:cubicBezTo>
                <a:cubicBezTo>
                  <a:pt x="-292" y="58439"/>
                  <a:pt x="-2938" y="-4268"/>
                  <a:pt x="2883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7226991-9C04-4B58-BE90-9309A0F11B9A}"/>
              </a:ext>
            </a:extLst>
          </p:cNvPr>
          <p:cNvSpPr/>
          <p:nvPr/>
        </p:nvSpPr>
        <p:spPr>
          <a:xfrm>
            <a:off x="7126279" y="3018828"/>
            <a:ext cx="114895" cy="110743"/>
          </a:xfrm>
          <a:custGeom>
            <a:avLst/>
            <a:gdLst>
              <a:gd name="connsiteX0" fmla="*/ 9 w 114895"/>
              <a:gd name="connsiteY0" fmla="*/ 2185 h 110743"/>
              <a:gd name="connsiteX1" fmla="*/ 109546 w 114895"/>
              <a:gd name="connsiteY1" fmla="*/ 16472 h 110743"/>
              <a:gd name="connsiteX2" fmla="*/ 98434 w 114895"/>
              <a:gd name="connsiteY2" fmla="*/ 110135 h 110743"/>
              <a:gd name="connsiteX3" fmla="*/ 103196 w 114895"/>
              <a:gd name="connsiteY3" fmla="*/ 56160 h 110743"/>
              <a:gd name="connsiteX4" fmla="*/ 103196 w 114895"/>
              <a:gd name="connsiteY4" fmla="*/ 41872 h 110743"/>
              <a:gd name="connsiteX5" fmla="*/ 9 w 114895"/>
              <a:gd name="connsiteY5" fmla="*/ 2185 h 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95" h="110743">
                <a:moveTo>
                  <a:pt x="9" y="2185"/>
                </a:moveTo>
                <a:cubicBezTo>
                  <a:pt x="1067" y="-2048"/>
                  <a:pt x="93142" y="-1520"/>
                  <a:pt x="109546" y="16472"/>
                </a:cubicBezTo>
                <a:cubicBezTo>
                  <a:pt x="125950" y="34464"/>
                  <a:pt x="99492" y="103520"/>
                  <a:pt x="98434" y="110135"/>
                </a:cubicBezTo>
                <a:cubicBezTo>
                  <a:pt x="97376" y="116750"/>
                  <a:pt x="102402" y="67537"/>
                  <a:pt x="103196" y="56160"/>
                </a:cubicBezTo>
                <a:cubicBezTo>
                  <a:pt x="103990" y="44783"/>
                  <a:pt x="117483" y="51397"/>
                  <a:pt x="103196" y="41872"/>
                </a:cubicBezTo>
                <a:cubicBezTo>
                  <a:pt x="88909" y="32347"/>
                  <a:pt x="-1049" y="6418"/>
                  <a:pt x="9" y="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94D0EA25-CE2D-4CAC-8833-364160136CF5}"/>
              </a:ext>
            </a:extLst>
          </p:cNvPr>
          <p:cNvSpPr/>
          <p:nvPr/>
        </p:nvSpPr>
        <p:spPr>
          <a:xfrm>
            <a:off x="7212049" y="3046424"/>
            <a:ext cx="454812" cy="241999"/>
          </a:xfrm>
          <a:custGeom>
            <a:avLst/>
            <a:gdLst>
              <a:gd name="connsiteX0" fmla="*/ 7901 w 454812"/>
              <a:gd name="connsiteY0" fmla="*/ 17451 h 241999"/>
              <a:gd name="connsiteX1" fmla="*/ 263489 w 454812"/>
              <a:gd name="connsiteY1" fmla="*/ 120639 h 241999"/>
              <a:gd name="connsiteX2" fmla="*/ 325401 w 454812"/>
              <a:gd name="connsiteY2" fmla="*/ 147626 h 241999"/>
              <a:gd name="connsiteX3" fmla="*/ 453989 w 454812"/>
              <a:gd name="connsiteY3" fmla="*/ 239701 h 241999"/>
              <a:gd name="connsiteX4" fmla="*/ 376201 w 454812"/>
              <a:gd name="connsiteY4" fmla="*/ 209539 h 241999"/>
              <a:gd name="connsiteX5" fmla="*/ 290476 w 454812"/>
              <a:gd name="connsiteY5" fmla="*/ 158739 h 241999"/>
              <a:gd name="connsiteX6" fmla="*/ 207926 w 454812"/>
              <a:gd name="connsiteY6" fmla="*/ 101589 h 241999"/>
              <a:gd name="connsiteX7" fmla="*/ 77751 w 454812"/>
              <a:gd name="connsiteY7" fmla="*/ 9514 h 241999"/>
              <a:gd name="connsiteX8" fmla="*/ 7901 w 454812"/>
              <a:gd name="connsiteY8" fmla="*/ 17451 h 2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12" h="241999">
                <a:moveTo>
                  <a:pt x="7901" y="17451"/>
                </a:moveTo>
                <a:cubicBezTo>
                  <a:pt x="38857" y="35972"/>
                  <a:pt x="210572" y="98943"/>
                  <a:pt x="263489" y="120639"/>
                </a:cubicBezTo>
                <a:cubicBezTo>
                  <a:pt x="316406" y="142335"/>
                  <a:pt x="293651" y="127782"/>
                  <a:pt x="325401" y="147626"/>
                </a:cubicBezTo>
                <a:cubicBezTo>
                  <a:pt x="357151" y="167470"/>
                  <a:pt x="445522" y="229382"/>
                  <a:pt x="453989" y="239701"/>
                </a:cubicBezTo>
                <a:cubicBezTo>
                  <a:pt x="462456" y="250020"/>
                  <a:pt x="403453" y="223033"/>
                  <a:pt x="376201" y="209539"/>
                </a:cubicBezTo>
                <a:cubicBezTo>
                  <a:pt x="348949" y="196045"/>
                  <a:pt x="318522" y="176731"/>
                  <a:pt x="290476" y="158739"/>
                </a:cubicBezTo>
                <a:cubicBezTo>
                  <a:pt x="262430" y="140747"/>
                  <a:pt x="243380" y="126460"/>
                  <a:pt x="207926" y="101589"/>
                </a:cubicBezTo>
                <a:cubicBezTo>
                  <a:pt x="172472" y="76718"/>
                  <a:pt x="110824" y="25654"/>
                  <a:pt x="77751" y="9514"/>
                </a:cubicBezTo>
                <a:cubicBezTo>
                  <a:pt x="44678" y="-6626"/>
                  <a:pt x="-23055" y="-1070"/>
                  <a:pt x="7901" y="1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7A01E6A4-459D-418F-96CB-EE31CED30E2F}"/>
              </a:ext>
            </a:extLst>
          </p:cNvPr>
          <p:cNvSpPr/>
          <p:nvPr/>
        </p:nvSpPr>
        <p:spPr>
          <a:xfrm>
            <a:off x="7201455" y="3180160"/>
            <a:ext cx="246096" cy="368024"/>
          </a:xfrm>
          <a:custGeom>
            <a:avLst/>
            <a:gdLst>
              <a:gd name="connsiteX0" fmla="*/ 28020 w 246096"/>
              <a:gd name="connsiteY0" fmla="*/ 1190 h 368024"/>
              <a:gd name="connsiteX1" fmla="*/ 69295 w 246096"/>
              <a:gd name="connsiteY1" fmla="*/ 136128 h 368024"/>
              <a:gd name="connsiteX2" fmla="*/ 220108 w 246096"/>
              <a:gd name="connsiteY2" fmla="*/ 256778 h 368024"/>
              <a:gd name="connsiteX3" fmla="*/ 104220 w 246096"/>
              <a:gd name="connsiteY3" fmla="*/ 367903 h 368024"/>
              <a:gd name="connsiteX4" fmla="*/ 237570 w 246096"/>
              <a:gd name="connsiteY4" fmla="*/ 277415 h 368024"/>
              <a:gd name="connsiteX5" fmla="*/ 224870 w 246096"/>
              <a:gd name="connsiteY5" fmla="*/ 226615 h 368024"/>
              <a:gd name="connsiteX6" fmla="*/ 161370 w 246096"/>
              <a:gd name="connsiteY6" fmla="*/ 186928 h 368024"/>
              <a:gd name="connsiteX7" fmla="*/ 7383 w 246096"/>
              <a:gd name="connsiteY7" fmla="*/ 75803 h 368024"/>
              <a:gd name="connsiteX8" fmla="*/ 28020 w 246096"/>
              <a:gd name="connsiteY8" fmla="*/ 1190 h 36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6" h="368024">
                <a:moveTo>
                  <a:pt x="28020" y="1190"/>
                </a:moveTo>
                <a:cubicBezTo>
                  <a:pt x="38339" y="11244"/>
                  <a:pt x="37280" y="93530"/>
                  <a:pt x="69295" y="136128"/>
                </a:cubicBezTo>
                <a:cubicBezTo>
                  <a:pt x="101310" y="178726"/>
                  <a:pt x="214287" y="218149"/>
                  <a:pt x="220108" y="256778"/>
                </a:cubicBezTo>
                <a:cubicBezTo>
                  <a:pt x="225929" y="295407"/>
                  <a:pt x="101310" y="364464"/>
                  <a:pt x="104220" y="367903"/>
                </a:cubicBezTo>
                <a:cubicBezTo>
                  <a:pt x="107130" y="371342"/>
                  <a:pt x="217462" y="300963"/>
                  <a:pt x="237570" y="277415"/>
                </a:cubicBezTo>
                <a:cubicBezTo>
                  <a:pt x="257678" y="253867"/>
                  <a:pt x="237570" y="241696"/>
                  <a:pt x="224870" y="226615"/>
                </a:cubicBezTo>
                <a:cubicBezTo>
                  <a:pt x="212170" y="211534"/>
                  <a:pt x="197618" y="212063"/>
                  <a:pt x="161370" y="186928"/>
                </a:cubicBezTo>
                <a:cubicBezTo>
                  <a:pt x="125122" y="161793"/>
                  <a:pt x="29079" y="104378"/>
                  <a:pt x="7383" y="75803"/>
                </a:cubicBezTo>
                <a:cubicBezTo>
                  <a:pt x="-14313" y="47228"/>
                  <a:pt x="17701" y="-8864"/>
                  <a:pt x="28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54217D23-98BF-48A9-8B3B-657A82C3EB09}"/>
              </a:ext>
            </a:extLst>
          </p:cNvPr>
          <p:cNvSpPr/>
          <p:nvPr/>
        </p:nvSpPr>
        <p:spPr>
          <a:xfrm>
            <a:off x="7205536" y="3165430"/>
            <a:ext cx="359245" cy="160464"/>
          </a:xfrm>
          <a:custGeom>
            <a:avLst/>
            <a:gdLst>
              <a:gd name="connsiteX0" fmla="*/ 127 w 359245"/>
              <a:gd name="connsiteY0" fmla="*/ 45 h 160464"/>
              <a:gd name="connsiteX1" fmla="*/ 93789 w 359245"/>
              <a:gd name="connsiteY1" fmla="*/ 77833 h 160464"/>
              <a:gd name="connsiteX2" fmla="*/ 181102 w 359245"/>
              <a:gd name="connsiteY2" fmla="*/ 98470 h 160464"/>
              <a:gd name="connsiteX3" fmla="*/ 358902 w 359245"/>
              <a:gd name="connsiteY3" fmla="*/ 160383 h 160464"/>
              <a:gd name="connsiteX4" fmla="*/ 223964 w 359245"/>
              <a:gd name="connsiteY4" fmla="*/ 84183 h 160464"/>
              <a:gd name="connsiteX5" fmla="*/ 144589 w 359245"/>
              <a:gd name="connsiteY5" fmla="*/ 71483 h 160464"/>
              <a:gd name="connsiteX6" fmla="*/ 114427 w 359245"/>
              <a:gd name="connsiteY6" fmla="*/ 66720 h 160464"/>
              <a:gd name="connsiteX7" fmla="*/ 127 w 359245"/>
              <a:gd name="connsiteY7" fmla="*/ 45 h 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45" h="160464">
                <a:moveTo>
                  <a:pt x="127" y="45"/>
                </a:moveTo>
                <a:cubicBezTo>
                  <a:pt x="-3313" y="1897"/>
                  <a:pt x="63627" y="61429"/>
                  <a:pt x="93789" y="77833"/>
                </a:cubicBezTo>
                <a:cubicBezTo>
                  <a:pt x="123951" y="94237"/>
                  <a:pt x="136916" y="84712"/>
                  <a:pt x="181102" y="98470"/>
                </a:cubicBezTo>
                <a:cubicBezTo>
                  <a:pt x="225288" y="112228"/>
                  <a:pt x="351758" y="162764"/>
                  <a:pt x="358902" y="160383"/>
                </a:cubicBezTo>
                <a:cubicBezTo>
                  <a:pt x="366046" y="158002"/>
                  <a:pt x="259683" y="99000"/>
                  <a:pt x="223964" y="84183"/>
                </a:cubicBezTo>
                <a:cubicBezTo>
                  <a:pt x="188245" y="69366"/>
                  <a:pt x="162845" y="74393"/>
                  <a:pt x="144589" y="71483"/>
                </a:cubicBezTo>
                <a:cubicBezTo>
                  <a:pt x="126333" y="68573"/>
                  <a:pt x="139827" y="79685"/>
                  <a:pt x="114427" y="66720"/>
                </a:cubicBezTo>
                <a:cubicBezTo>
                  <a:pt x="89027" y="53755"/>
                  <a:pt x="3567" y="-1807"/>
                  <a:pt x="12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E6D333F1-5687-4EF4-BFDA-290CD55C3819}"/>
              </a:ext>
            </a:extLst>
          </p:cNvPr>
          <p:cNvSpPr/>
          <p:nvPr/>
        </p:nvSpPr>
        <p:spPr>
          <a:xfrm>
            <a:off x="7516511" y="3280767"/>
            <a:ext cx="187779" cy="187979"/>
          </a:xfrm>
          <a:custGeom>
            <a:avLst/>
            <a:gdLst>
              <a:gd name="connsiteX0" fmla="*/ 178102 w 187779"/>
              <a:gd name="connsiteY0" fmla="*/ 596 h 187979"/>
              <a:gd name="connsiteX1" fmla="*/ 130477 w 187779"/>
              <a:gd name="connsiteY1" fmla="*/ 100608 h 187979"/>
              <a:gd name="connsiteX2" fmla="*/ 302 w 187779"/>
              <a:gd name="connsiteY2" fmla="*/ 187921 h 187979"/>
              <a:gd name="connsiteX3" fmla="*/ 97139 w 187779"/>
              <a:gd name="connsiteY3" fmla="*/ 113308 h 187979"/>
              <a:gd name="connsiteX4" fmla="*/ 179689 w 187779"/>
              <a:gd name="connsiteY4" fmla="*/ 60921 h 187979"/>
              <a:gd name="connsiteX5" fmla="*/ 178102 w 187779"/>
              <a:gd name="connsiteY5" fmla="*/ 596 h 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79" h="187979">
                <a:moveTo>
                  <a:pt x="178102" y="596"/>
                </a:moveTo>
                <a:cubicBezTo>
                  <a:pt x="169900" y="7211"/>
                  <a:pt x="160110" y="69387"/>
                  <a:pt x="130477" y="100608"/>
                </a:cubicBezTo>
                <a:cubicBezTo>
                  <a:pt x="100844" y="131829"/>
                  <a:pt x="5858" y="185804"/>
                  <a:pt x="302" y="187921"/>
                </a:cubicBezTo>
                <a:cubicBezTo>
                  <a:pt x="-5254" y="190038"/>
                  <a:pt x="67241" y="134475"/>
                  <a:pt x="97139" y="113308"/>
                </a:cubicBezTo>
                <a:cubicBezTo>
                  <a:pt x="127037" y="92141"/>
                  <a:pt x="165137" y="77590"/>
                  <a:pt x="179689" y="60921"/>
                </a:cubicBezTo>
                <a:cubicBezTo>
                  <a:pt x="194241" y="44252"/>
                  <a:pt x="186304" y="-6019"/>
                  <a:pt x="178102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5636786A-F58B-4F77-BC2C-47A2A4C3DAD2}"/>
              </a:ext>
            </a:extLst>
          </p:cNvPr>
          <p:cNvSpPr/>
          <p:nvPr/>
        </p:nvSpPr>
        <p:spPr>
          <a:xfrm>
            <a:off x="7384436" y="3327360"/>
            <a:ext cx="233558" cy="173936"/>
          </a:xfrm>
          <a:custGeom>
            <a:avLst/>
            <a:gdLst>
              <a:gd name="connsiteX0" fmla="*/ 13314 w 233558"/>
              <a:gd name="connsiteY0" fmla="*/ 40 h 173936"/>
              <a:gd name="connsiteX1" fmla="*/ 210164 w 233558"/>
              <a:gd name="connsiteY1" fmla="*/ 50840 h 173936"/>
              <a:gd name="connsiteX2" fmla="*/ 183177 w 233558"/>
              <a:gd name="connsiteY2" fmla="*/ 98465 h 173936"/>
              <a:gd name="connsiteX3" fmla="*/ 156189 w 233558"/>
              <a:gd name="connsiteY3" fmla="*/ 125453 h 173936"/>
              <a:gd name="connsiteX4" fmla="*/ 614 w 233558"/>
              <a:gd name="connsiteY4" fmla="*/ 173078 h 173936"/>
              <a:gd name="connsiteX5" fmla="*/ 221277 w 233558"/>
              <a:gd name="connsiteY5" fmla="*/ 81003 h 173936"/>
              <a:gd name="connsiteX6" fmla="*/ 187939 w 233558"/>
              <a:gd name="connsiteY6" fmla="*/ 42903 h 173936"/>
              <a:gd name="connsiteX7" fmla="*/ 13314 w 233558"/>
              <a:gd name="connsiteY7" fmla="*/ 40 h 1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558" h="173936">
                <a:moveTo>
                  <a:pt x="13314" y="40"/>
                </a:moveTo>
                <a:cubicBezTo>
                  <a:pt x="17018" y="1363"/>
                  <a:pt x="181853" y="34436"/>
                  <a:pt x="210164" y="50840"/>
                </a:cubicBezTo>
                <a:cubicBezTo>
                  <a:pt x="238475" y="67244"/>
                  <a:pt x="192173" y="86030"/>
                  <a:pt x="183177" y="98465"/>
                </a:cubicBezTo>
                <a:cubicBezTo>
                  <a:pt x="174181" y="110901"/>
                  <a:pt x="186616" y="113018"/>
                  <a:pt x="156189" y="125453"/>
                </a:cubicBezTo>
                <a:cubicBezTo>
                  <a:pt x="125762" y="137889"/>
                  <a:pt x="-10234" y="180486"/>
                  <a:pt x="614" y="173078"/>
                </a:cubicBezTo>
                <a:cubicBezTo>
                  <a:pt x="11462" y="165670"/>
                  <a:pt x="190056" y="102699"/>
                  <a:pt x="221277" y="81003"/>
                </a:cubicBezTo>
                <a:cubicBezTo>
                  <a:pt x="252498" y="59307"/>
                  <a:pt x="217837" y="55868"/>
                  <a:pt x="187939" y="42903"/>
                </a:cubicBezTo>
                <a:cubicBezTo>
                  <a:pt x="158041" y="29938"/>
                  <a:pt x="9610" y="-1283"/>
                  <a:pt x="1331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132B73CE-0F09-46D9-9B56-3874775D719E}"/>
              </a:ext>
            </a:extLst>
          </p:cNvPr>
          <p:cNvSpPr/>
          <p:nvPr/>
        </p:nvSpPr>
        <p:spPr>
          <a:xfrm>
            <a:off x="7451663" y="3356117"/>
            <a:ext cx="108127" cy="95894"/>
          </a:xfrm>
          <a:custGeom>
            <a:avLst/>
            <a:gdLst>
              <a:gd name="connsiteX0" fmla="*/ 62 w 108127"/>
              <a:gd name="connsiteY0" fmla="*/ 45896 h 95894"/>
              <a:gd name="connsiteX1" fmla="*/ 90550 w 108127"/>
              <a:gd name="connsiteY1" fmla="*/ 26846 h 95894"/>
              <a:gd name="connsiteX2" fmla="*/ 66737 w 108127"/>
              <a:gd name="connsiteY2" fmla="*/ 91933 h 95894"/>
              <a:gd name="connsiteX3" fmla="*/ 77850 w 108127"/>
              <a:gd name="connsiteY3" fmla="*/ 79233 h 95894"/>
              <a:gd name="connsiteX4" fmla="*/ 106425 w 108127"/>
              <a:gd name="connsiteY4" fmla="*/ 1446 h 95894"/>
              <a:gd name="connsiteX5" fmla="*/ 62 w 108127"/>
              <a:gd name="connsiteY5" fmla="*/ 45896 h 9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7" h="95894">
                <a:moveTo>
                  <a:pt x="62" y="45896"/>
                </a:moveTo>
                <a:cubicBezTo>
                  <a:pt x="-2584" y="50129"/>
                  <a:pt x="79438" y="19173"/>
                  <a:pt x="90550" y="26846"/>
                </a:cubicBezTo>
                <a:cubicBezTo>
                  <a:pt x="101662" y="34519"/>
                  <a:pt x="68854" y="83202"/>
                  <a:pt x="66737" y="91933"/>
                </a:cubicBezTo>
                <a:cubicBezTo>
                  <a:pt x="64620" y="100664"/>
                  <a:pt x="71235" y="94314"/>
                  <a:pt x="77850" y="79233"/>
                </a:cubicBezTo>
                <a:cubicBezTo>
                  <a:pt x="84465" y="64152"/>
                  <a:pt x="115685" y="12029"/>
                  <a:pt x="106425" y="1446"/>
                </a:cubicBezTo>
                <a:cubicBezTo>
                  <a:pt x="97165" y="-9137"/>
                  <a:pt x="2708" y="41663"/>
                  <a:pt x="62" y="4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C21CE4A-0A53-4544-9CD2-A69C18D3A0CB}"/>
              </a:ext>
            </a:extLst>
          </p:cNvPr>
          <p:cNvSpPr/>
          <p:nvPr/>
        </p:nvSpPr>
        <p:spPr>
          <a:xfrm>
            <a:off x="3907288" y="5889311"/>
            <a:ext cx="715616" cy="304970"/>
          </a:xfrm>
          <a:custGeom>
            <a:avLst/>
            <a:gdLst>
              <a:gd name="connsiteX0" fmla="*/ 79 w 715616"/>
              <a:gd name="connsiteY0" fmla="*/ 187639 h 304970"/>
              <a:gd name="connsiteX1" fmla="*/ 338745 w 715616"/>
              <a:gd name="connsiteY1" fmla="*/ 141072 h 304970"/>
              <a:gd name="connsiteX2" fmla="*/ 541945 w 715616"/>
              <a:gd name="connsiteY2" fmla="*/ 119906 h 304970"/>
              <a:gd name="connsiteX3" fmla="*/ 493262 w 715616"/>
              <a:gd name="connsiteY3" fmla="*/ 132606 h 304970"/>
              <a:gd name="connsiteX4" fmla="*/ 321812 w 715616"/>
              <a:gd name="connsiteY4" fmla="*/ 274422 h 304970"/>
              <a:gd name="connsiteX5" fmla="*/ 463629 w 715616"/>
              <a:gd name="connsiteY5" fmla="*/ 236322 h 304970"/>
              <a:gd name="connsiteX6" fmla="*/ 489029 w 715616"/>
              <a:gd name="connsiteY6" fmla="*/ 174939 h 304970"/>
              <a:gd name="connsiteX7" fmla="*/ 556762 w 715616"/>
              <a:gd name="connsiteY7" fmla="*/ 24656 h 304970"/>
              <a:gd name="connsiteX8" fmla="*/ 715512 w 715616"/>
              <a:gd name="connsiteY8" fmla="*/ 1372 h 304970"/>
              <a:gd name="connsiteX9" fmla="*/ 531362 w 715616"/>
              <a:gd name="connsiteY9" fmla="*/ 37356 h 304970"/>
              <a:gd name="connsiteX10" fmla="*/ 493262 w 715616"/>
              <a:gd name="connsiteY10" fmla="*/ 158006 h 304970"/>
              <a:gd name="connsiteX11" fmla="*/ 469979 w 715616"/>
              <a:gd name="connsiteY11" fmla="*/ 191872 h 304970"/>
              <a:gd name="connsiteX12" fmla="*/ 582162 w 715616"/>
              <a:gd name="connsiteY12" fmla="*/ 299822 h 304970"/>
              <a:gd name="connsiteX13" fmla="*/ 707045 w 715616"/>
              <a:gd name="connsiteY13" fmla="*/ 282889 h 304970"/>
              <a:gd name="connsiteX14" fmla="*/ 514429 w 715616"/>
              <a:gd name="connsiteY14" fmla="*/ 240556 h 304970"/>
              <a:gd name="connsiteX15" fmla="*/ 309112 w 715616"/>
              <a:gd name="connsiteY15" fmla="*/ 191872 h 304970"/>
              <a:gd name="connsiteX16" fmla="*/ 79 w 715616"/>
              <a:gd name="connsiteY16" fmla="*/ 187639 h 30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5616" h="304970">
                <a:moveTo>
                  <a:pt x="79" y="187639"/>
                </a:moveTo>
                <a:cubicBezTo>
                  <a:pt x="5018" y="179172"/>
                  <a:pt x="248434" y="152361"/>
                  <a:pt x="338745" y="141072"/>
                </a:cubicBezTo>
                <a:cubicBezTo>
                  <a:pt x="429056" y="129783"/>
                  <a:pt x="516192" y="121317"/>
                  <a:pt x="541945" y="119906"/>
                </a:cubicBezTo>
                <a:cubicBezTo>
                  <a:pt x="567698" y="118495"/>
                  <a:pt x="529951" y="106853"/>
                  <a:pt x="493262" y="132606"/>
                </a:cubicBezTo>
                <a:cubicBezTo>
                  <a:pt x="456573" y="158359"/>
                  <a:pt x="326751" y="257136"/>
                  <a:pt x="321812" y="274422"/>
                </a:cubicBezTo>
                <a:cubicBezTo>
                  <a:pt x="316873" y="291708"/>
                  <a:pt x="435760" y="252902"/>
                  <a:pt x="463629" y="236322"/>
                </a:cubicBezTo>
                <a:cubicBezTo>
                  <a:pt x="491498" y="219742"/>
                  <a:pt x="473507" y="210217"/>
                  <a:pt x="489029" y="174939"/>
                </a:cubicBezTo>
                <a:cubicBezTo>
                  <a:pt x="504551" y="139661"/>
                  <a:pt x="519015" y="53584"/>
                  <a:pt x="556762" y="24656"/>
                </a:cubicBezTo>
                <a:cubicBezTo>
                  <a:pt x="594509" y="-4272"/>
                  <a:pt x="719745" y="-745"/>
                  <a:pt x="715512" y="1372"/>
                </a:cubicBezTo>
                <a:cubicBezTo>
                  <a:pt x="711279" y="3489"/>
                  <a:pt x="568404" y="11250"/>
                  <a:pt x="531362" y="37356"/>
                </a:cubicBezTo>
                <a:cubicBezTo>
                  <a:pt x="494320" y="63462"/>
                  <a:pt x="503493" y="132253"/>
                  <a:pt x="493262" y="158006"/>
                </a:cubicBezTo>
                <a:cubicBezTo>
                  <a:pt x="483031" y="183759"/>
                  <a:pt x="455162" y="168236"/>
                  <a:pt x="469979" y="191872"/>
                </a:cubicBezTo>
                <a:cubicBezTo>
                  <a:pt x="484796" y="215508"/>
                  <a:pt x="542651" y="284653"/>
                  <a:pt x="582162" y="299822"/>
                </a:cubicBezTo>
                <a:cubicBezTo>
                  <a:pt x="621673" y="314992"/>
                  <a:pt x="718334" y="292767"/>
                  <a:pt x="707045" y="282889"/>
                </a:cubicBezTo>
                <a:cubicBezTo>
                  <a:pt x="695756" y="273011"/>
                  <a:pt x="514429" y="240556"/>
                  <a:pt x="514429" y="240556"/>
                </a:cubicBezTo>
                <a:cubicBezTo>
                  <a:pt x="448107" y="225387"/>
                  <a:pt x="395190" y="203867"/>
                  <a:pt x="309112" y="191872"/>
                </a:cubicBezTo>
                <a:cubicBezTo>
                  <a:pt x="223034" y="179877"/>
                  <a:pt x="-4860" y="196106"/>
                  <a:pt x="79" y="187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71BE123F-139B-4968-A2D9-288465E3C2CD}"/>
              </a:ext>
            </a:extLst>
          </p:cNvPr>
          <p:cNvSpPr/>
          <p:nvPr/>
        </p:nvSpPr>
        <p:spPr>
          <a:xfrm>
            <a:off x="3588655" y="6188509"/>
            <a:ext cx="356912" cy="514071"/>
          </a:xfrm>
          <a:custGeom>
            <a:avLst/>
            <a:gdLst>
              <a:gd name="connsiteX0" fmla="*/ 85878 w 356912"/>
              <a:gd name="connsiteY0" fmla="*/ 15441 h 514071"/>
              <a:gd name="connsiteX1" fmla="*/ 229812 w 356912"/>
              <a:gd name="connsiteY1" fmla="*/ 301191 h 514071"/>
              <a:gd name="connsiteX2" fmla="*/ 229812 w 356912"/>
              <a:gd name="connsiteY2" fmla="*/ 443008 h 514071"/>
              <a:gd name="connsiteX3" fmla="*/ 253095 w 356912"/>
              <a:gd name="connsiteY3" fmla="*/ 421841 h 514071"/>
              <a:gd name="connsiteX4" fmla="*/ 316595 w 356912"/>
              <a:gd name="connsiteY4" fmla="*/ 457824 h 514071"/>
              <a:gd name="connsiteX5" fmla="*/ 337762 w 356912"/>
              <a:gd name="connsiteY5" fmla="*/ 409141 h 514071"/>
              <a:gd name="connsiteX6" fmla="*/ 356812 w 356912"/>
              <a:gd name="connsiteY6" fmla="*/ 182658 h 514071"/>
              <a:gd name="connsiteX7" fmla="*/ 329295 w 356912"/>
              <a:gd name="connsiteY7" fmla="*/ 322358 h 514071"/>
              <a:gd name="connsiteX8" fmla="*/ 341995 w 356912"/>
              <a:gd name="connsiteY8" fmla="*/ 504391 h 514071"/>
              <a:gd name="connsiteX9" fmla="*/ 303895 w 356912"/>
              <a:gd name="connsiteY9" fmla="*/ 485341 h 514071"/>
              <a:gd name="connsiteX10" fmla="*/ 208645 w 356912"/>
              <a:gd name="connsiteY10" fmla="*/ 453591 h 514071"/>
              <a:gd name="connsiteX11" fmla="*/ 229812 w 356912"/>
              <a:gd name="connsiteY11" fmla="*/ 341408 h 514071"/>
              <a:gd name="connsiteX12" fmla="*/ 155728 w 356912"/>
              <a:gd name="connsiteY12" fmla="*/ 144558 h 514071"/>
              <a:gd name="connsiteX13" fmla="*/ 147262 w 356912"/>
              <a:gd name="connsiteY13" fmla="*/ 235574 h 514071"/>
              <a:gd name="connsiteX14" fmla="*/ 115512 w 356912"/>
              <a:gd name="connsiteY14" fmla="*/ 78941 h 514071"/>
              <a:gd name="connsiteX15" fmla="*/ 1212 w 356912"/>
              <a:gd name="connsiteY15" fmla="*/ 40841 h 514071"/>
              <a:gd name="connsiteX16" fmla="*/ 85878 w 356912"/>
              <a:gd name="connsiteY16" fmla="*/ 15441 h 51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912" h="514071">
                <a:moveTo>
                  <a:pt x="85878" y="15441"/>
                </a:moveTo>
                <a:cubicBezTo>
                  <a:pt x="123978" y="58833"/>
                  <a:pt x="205823" y="229930"/>
                  <a:pt x="229812" y="301191"/>
                </a:cubicBezTo>
                <a:cubicBezTo>
                  <a:pt x="253801" y="372452"/>
                  <a:pt x="225932" y="422900"/>
                  <a:pt x="229812" y="443008"/>
                </a:cubicBezTo>
                <a:cubicBezTo>
                  <a:pt x="233692" y="463116"/>
                  <a:pt x="238631" y="419372"/>
                  <a:pt x="253095" y="421841"/>
                </a:cubicBezTo>
                <a:cubicBezTo>
                  <a:pt x="267559" y="424310"/>
                  <a:pt x="302484" y="459941"/>
                  <a:pt x="316595" y="457824"/>
                </a:cubicBezTo>
                <a:cubicBezTo>
                  <a:pt x="330706" y="455707"/>
                  <a:pt x="331059" y="455002"/>
                  <a:pt x="337762" y="409141"/>
                </a:cubicBezTo>
                <a:cubicBezTo>
                  <a:pt x="344465" y="363280"/>
                  <a:pt x="358223" y="197122"/>
                  <a:pt x="356812" y="182658"/>
                </a:cubicBezTo>
                <a:cubicBezTo>
                  <a:pt x="355401" y="168194"/>
                  <a:pt x="331764" y="268736"/>
                  <a:pt x="329295" y="322358"/>
                </a:cubicBezTo>
                <a:cubicBezTo>
                  <a:pt x="326826" y="375980"/>
                  <a:pt x="346228" y="477227"/>
                  <a:pt x="341995" y="504391"/>
                </a:cubicBezTo>
                <a:cubicBezTo>
                  <a:pt x="337762" y="531555"/>
                  <a:pt x="326120" y="493808"/>
                  <a:pt x="303895" y="485341"/>
                </a:cubicBezTo>
                <a:cubicBezTo>
                  <a:pt x="281670" y="476874"/>
                  <a:pt x="220992" y="477580"/>
                  <a:pt x="208645" y="453591"/>
                </a:cubicBezTo>
                <a:cubicBezTo>
                  <a:pt x="196298" y="429602"/>
                  <a:pt x="238631" y="392913"/>
                  <a:pt x="229812" y="341408"/>
                </a:cubicBezTo>
                <a:cubicBezTo>
                  <a:pt x="220993" y="289903"/>
                  <a:pt x="169486" y="162197"/>
                  <a:pt x="155728" y="144558"/>
                </a:cubicBezTo>
                <a:cubicBezTo>
                  <a:pt x="141970" y="126919"/>
                  <a:pt x="153965" y="246510"/>
                  <a:pt x="147262" y="235574"/>
                </a:cubicBezTo>
                <a:cubicBezTo>
                  <a:pt x="140559" y="224638"/>
                  <a:pt x="139854" y="111396"/>
                  <a:pt x="115512" y="78941"/>
                </a:cubicBezTo>
                <a:cubicBezTo>
                  <a:pt x="91170" y="46486"/>
                  <a:pt x="11443" y="48602"/>
                  <a:pt x="1212" y="40841"/>
                </a:cubicBezTo>
                <a:cubicBezTo>
                  <a:pt x="-9019" y="33080"/>
                  <a:pt x="47778" y="-27951"/>
                  <a:pt x="85878" y="15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7F87EF16-11DC-4E7D-A3DD-000893DC266F}"/>
              </a:ext>
            </a:extLst>
          </p:cNvPr>
          <p:cNvSpPr/>
          <p:nvPr/>
        </p:nvSpPr>
        <p:spPr>
          <a:xfrm>
            <a:off x="3896256" y="6115286"/>
            <a:ext cx="639890" cy="338569"/>
          </a:xfrm>
          <a:custGeom>
            <a:avLst/>
            <a:gdLst>
              <a:gd name="connsiteX0" fmla="*/ 21694 w 639890"/>
              <a:gd name="connsiteY0" fmla="*/ 1881 h 338569"/>
              <a:gd name="connsiteX1" fmla="*/ 108477 w 639890"/>
              <a:gd name="connsiteY1" fmla="*/ 1881 h 338569"/>
              <a:gd name="connsiteX2" fmla="*/ 294744 w 639890"/>
              <a:gd name="connsiteY2" fmla="*/ 6114 h 338569"/>
              <a:gd name="connsiteX3" fmla="*/ 216427 w 639890"/>
              <a:gd name="connsiteY3" fmla="*/ 25164 h 338569"/>
              <a:gd name="connsiteX4" fmla="*/ 305327 w 639890"/>
              <a:gd name="connsiteY4" fmla="*/ 135231 h 338569"/>
              <a:gd name="connsiteX5" fmla="*/ 358244 w 639890"/>
              <a:gd name="connsiteY5" fmla="*/ 143697 h 338569"/>
              <a:gd name="connsiteX6" fmla="*/ 358244 w 639890"/>
              <a:gd name="connsiteY6" fmla="*/ 177564 h 338569"/>
              <a:gd name="connsiteX7" fmla="*/ 375177 w 639890"/>
              <a:gd name="connsiteY7" fmla="*/ 230481 h 338569"/>
              <a:gd name="connsiteX8" fmla="*/ 356127 w 639890"/>
              <a:gd name="connsiteY8" fmla="*/ 266464 h 338569"/>
              <a:gd name="connsiteX9" fmla="*/ 423861 w 639890"/>
              <a:gd name="connsiteY9" fmla="*/ 114064 h 338569"/>
              <a:gd name="connsiteX10" fmla="*/ 400577 w 639890"/>
              <a:gd name="connsiteY10" fmla="*/ 228364 h 338569"/>
              <a:gd name="connsiteX11" fmla="*/ 495827 w 639890"/>
              <a:gd name="connsiteY11" fmla="*/ 291864 h 338569"/>
              <a:gd name="connsiteX12" fmla="*/ 489477 w 639890"/>
              <a:gd name="connsiteY12" fmla="*/ 281281 h 338569"/>
              <a:gd name="connsiteX13" fmla="*/ 631294 w 639890"/>
              <a:gd name="connsiteY13" fmla="*/ 298214 h 338569"/>
              <a:gd name="connsiteX14" fmla="*/ 622827 w 639890"/>
              <a:gd name="connsiteY14" fmla="*/ 321497 h 338569"/>
              <a:gd name="connsiteX15" fmla="*/ 612244 w 639890"/>
              <a:gd name="connsiteY15" fmla="*/ 334197 h 338569"/>
              <a:gd name="connsiteX16" fmla="*/ 447144 w 639890"/>
              <a:gd name="connsiteY16" fmla="*/ 243181 h 338569"/>
              <a:gd name="connsiteX17" fmla="*/ 205844 w 639890"/>
              <a:gd name="connsiteY17" fmla="*/ 124647 h 338569"/>
              <a:gd name="connsiteX18" fmla="*/ 527 w 639890"/>
              <a:gd name="connsiteY18" fmla="*/ 80197 h 338569"/>
              <a:gd name="connsiteX19" fmla="*/ 267227 w 639890"/>
              <a:gd name="connsiteY19" fmla="*/ 80197 h 338569"/>
              <a:gd name="connsiteX20" fmla="*/ 142344 w 639890"/>
              <a:gd name="connsiteY20" fmla="*/ 78081 h 338569"/>
              <a:gd name="connsiteX21" fmla="*/ 233361 w 639890"/>
              <a:gd name="connsiteY21" fmla="*/ 27281 h 338569"/>
              <a:gd name="connsiteX22" fmla="*/ 21694 w 639890"/>
              <a:gd name="connsiteY22" fmla="*/ 1881 h 33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9890" h="338569">
                <a:moveTo>
                  <a:pt x="21694" y="1881"/>
                </a:moveTo>
                <a:cubicBezTo>
                  <a:pt x="880" y="-2352"/>
                  <a:pt x="108477" y="1881"/>
                  <a:pt x="108477" y="1881"/>
                </a:cubicBezTo>
                <a:cubicBezTo>
                  <a:pt x="153985" y="2587"/>
                  <a:pt x="276752" y="2234"/>
                  <a:pt x="294744" y="6114"/>
                </a:cubicBezTo>
                <a:cubicBezTo>
                  <a:pt x="312736" y="9995"/>
                  <a:pt x="214663" y="3645"/>
                  <a:pt x="216427" y="25164"/>
                </a:cubicBezTo>
                <a:cubicBezTo>
                  <a:pt x="218191" y="46683"/>
                  <a:pt x="281691" y="115476"/>
                  <a:pt x="305327" y="135231"/>
                </a:cubicBezTo>
                <a:cubicBezTo>
                  <a:pt x="328963" y="154986"/>
                  <a:pt x="349425" y="136642"/>
                  <a:pt x="358244" y="143697"/>
                </a:cubicBezTo>
                <a:cubicBezTo>
                  <a:pt x="367063" y="150752"/>
                  <a:pt x="355422" y="163100"/>
                  <a:pt x="358244" y="177564"/>
                </a:cubicBezTo>
                <a:cubicBezTo>
                  <a:pt x="361066" y="192028"/>
                  <a:pt x="375530" y="215664"/>
                  <a:pt x="375177" y="230481"/>
                </a:cubicBezTo>
                <a:cubicBezTo>
                  <a:pt x="374824" y="245298"/>
                  <a:pt x="348013" y="285867"/>
                  <a:pt x="356127" y="266464"/>
                </a:cubicBezTo>
                <a:cubicBezTo>
                  <a:pt x="364241" y="247061"/>
                  <a:pt x="416453" y="120414"/>
                  <a:pt x="423861" y="114064"/>
                </a:cubicBezTo>
                <a:cubicBezTo>
                  <a:pt x="431269" y="107714"/>
                  <a:pt x="388583" y="198731"/>
                  <a:pt x="400577" y="228364"/>
                </a:cubicBezTo>
                <a:cubicBezTo>
                  <a:pt x="412571" y="257997"/>
                  <a:pt x="481010" y="283045"/>
                  <a:pt x="495827" y="291864"/>
                </a:cubicBezTo>
                <a:cubicBezTo>
                  <a:pt x="510644" y="300683"/>
                  <a:pt x="466899" y="280223"/>
                  <a:pt x="489477" y="281281"/>
                </a:cubicBezTo>
                <a:cubicBezTo>
                  <a:pt x="512055" y="282339"/>
                  <a:pt x="609069" y="291511"/>
                  <a:pt x="631294" y="298214"/>
                </a:cubicBezTo>
                <a:cubicBezTo>
                  <a:pt x="653519" y="304917"/>
                  <a:pt x="626002" y="315500"/>
                  <a:pt x="622827" y="321497"/>
                </a:cubicBezTo>
                <a:cubicBezTo>
                  <a:pt x="619652" y="327494"/>
                  <a:pt x="641525" y="347250"/>
                  <a:pt x="612244" y="334197"/>
                </a:cubicBezTo>
                <a:cubicBezTo>
                  <a:pt x="582963" y="321144"/>
                  <a:pt x="514877" y="278106"/>
                  <a:pt x="447144" y="243181"/>
                </a:cubicBezTo>
                <a:cubicBezTo>
                  <a:pt x="379411" y="208256"/>
                  <a:pt x="280280" y="151811"/>
                  <a:pt x="205844" y="124647"/>
                </a:cubicBezTo>
                <a:cubicBezTo>
                  <a:pt x="131408" y="97483"/>
                  <a:pt x="-9703" y="87605"/>
                  <a:pt x="527" y="80197"/>
                </a:cubicBezTo>
                <a:cubicBezTo>
                  <a:pt x="10757" y="72789"/>
                  <a:pt x="267227" y="80197"/>
                  <a:pt x="267227" y="80197"/>
                </a:cubicBezTo>
                <a:cubicBezTo>
                  <a:pt x="290863" y="79844"/>
                  <a:pt x="147988" y="86900"/>
                  <a:pt x="142344" y="78081"/>
                </a:cubicBezTo>
                <a:cubicBezTo>
                  <a:pt x="136700" y="69262"/>
                  <a:pt x="250294" y="38217"/>
                  <a:pt x="233361" y="27281"/>
                </a:cubicBezTo>
                <a:cubicBezTo>
                  <a:pt x="216428" y="16345"/>
                  <a:pt x="42508" y="6114"/>
                  <a:pt x="21694" y="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836AE966-031B-45C4-9A19-413E03105BDB}"/>
              </a:ext>
            </a:extLst>
          </p:cNvPr>
          <p:cNvSpPr/>
          <p:nvPr/>
        </p:nvSpPr>
        <p:spPr>
          <a:xfrm>
            <a:off x="4002648" y="6496662"/>
            <a:ext cx="302608" cy="198870"/>
          </a:xfrm>
          <a:custGeom>
            <a:avLst/>
            <a:gdLst>
              <a:gd name="connsiteX0" fmla="*/ 2085 w 302608"/>
              <a:gd name="connsiteY0" fmla="*/ 1505 h 198870"/>
              <a:gd name="connsiteX1" fmla="*/ 114269 w 302608"/>
              <a:gd name="connsiteY1" fmla="*/ 41721 h 198870"/>
              <a:gd name="connsiteX2" fmla="*/ 256085 w 302608"/>
              <a:gd name="connsiteY2" fmla="*/ 103105 h 198870"/>
              <a:gd name="connsiteX3" fmla="*/ 300535 w 302608"/>
              <a:gd name="connsiteY3" fmla="*/ 198355 h 198870"/>
              <a:gd name="connsiteX4" fmla="*/ 279369 w 302608"/>
              <a:gd name="connsiteY4" fmla="*/ 139088 h 198870"/>
              <a:gd name="connsiteX5" fmla="*/ 143902 w 302608"/>
              <a:gd name="connsiteY5" fmla="*/ 94638 h 198870"/>
              <a:gd name="connsiteX6" fmla="*/ 61352 w 302608"/>
              <a:gd name="connsiteY6" fmla="*/ 71355 h 198870"/>
              <a:gd name="connsiteX7" fmla="*/ 213752 w 302608"/>
              <a:gd name="connsiteY7" fmla="*/ 94638 h 198870"/>
              <a:gd name="connsiteX8" fmla="*/ 2085 w 302608"/>
              <a:gd name="connsiteY8" fmla="*/ 1505 h 19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8" h="198870">
                <a:moveTo>
                  <a:pt x="2085" y="1505"/>
                </a:moveTo>
                <a:cubicBezTo>
                  <a:pt x="-14496" y="-7315"/>
                  <a:pt x="71936" y="24788"/>
                  <a:pt x="114269" y="41721"/>
                </a:cubicBezTo>
                <a:cubicBezTo>
                  <a:pt x="156602" y="58654"/>
                  <a:pt x="225041" y="76999"/>
                  <a:pt x="256085" y="103105"/>
                </a:cubicBezTo>
                <a:cubicBezTo>
                  <a:pt x="287129" y="129211"/>
                  <a:pt x="296654" y="192358"/>
                  <a:pt x="300535" y="198355"/>
                </a:cubicBezTo>
                <a:cubicBezTo>
                  <a:pt x="304416" y="204352"/>
                  <a:pt x="305474" y="156374"/>
                  <a:pt x="279369" y="139088"/>
                </a:cubicBezTo>
                <a:cubicBezTo>
                  <a:pt x="253264" y="121802"/>
                  <a:pt x="180238" y="105927"/>
                  <a:pt x="143902" y="94638"/>
                </a:cubicBezTo>
                <a:cubicBezTo>
                  <a:pt x="107566" y="83349"/>
                  <a:pt x="49710" y="71355"/>
                  <a:pt x="61352" y="71355"/>
                </a:cubicBezTo>
                <a:cubicBezTo>
                  <a:pt x="72994" y="71355"/>
                  <a:pt x="222572" y="106633"/>
                  <a:pt x="213752" y="94638"/>
                </a:cubicBezTo>
                <a:cubicBezTo>
                  <a:pt x="204933" y="82644"/>
                  <a:pt x="18666" y="10325"/>
                  <a:pt x="2085" y="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2231BFC1-6FF2-4D46-B211-EFB80A5239F3}"/>
              </a:ext>
            </a:extLst>
          </p:cNvPr>
          <p:cNvSpPr/>
          <p:nvPr/>
        </p:nvSpPr>
        <p:spPr>
          <a:xfrm>
            <a:off x="4157082" y="6620891"/>
            <a:ext cx="201698" cy="494427"/>
          </a:xfrm>
          <a:custGeom>
            <a:avLst/>
            <a:gdLst>
              <a:gd name="connsiteX0" fmla="*/ 51 w 201698"/>
              <a:gd name="connsiteY0" fmla="*/ 40259 h 494427"/>
              <a:gd name="connsiteX1" fmla="*/ 86835 w 201698"/>
              <a:gd name="connsiteY1" fmla="*/ 230759 h 494427"/>
              <a:gd name="connsiteX2" fmla="*/ 86835 w 201698"/>
              <a:gd name="connsiteY2" fmla="*/ 270976 h 494427"/>
              <a:gd name="connsiteX3" fmla="*/ 76251 w 201698"/>
              <a:gd name="connsiteY3" fmla="*/ 296376 h 494427"/>
              <a:gd name="connsiteX4" fmla="*/ 52968 w 201698"/>
              <a:gd name="connsiteY4" fmla="*/ 491109 h 494427"/>
              <a:gd name="connsiteX5" fmla="*/ 65668 w 201698"/>
              <a:gd name="connsiteY5" fmla="*/ 404326 h 494427"/>
              <a:gd name="connsiteX6" fmla="*/ 146101 w 201698"/>
              <a:gd name="connsiteY6" fmla="*/ 215942 h 494427"/>
              <a:gd name="connsiteX7" fmla="*/ 201135 w 201698"/>
              <a:gd name="connsiteY7" fmla="*/ 42 h 494427"/>
              <a:gd name="connsiteX8" fmla="*/ 112235 w 201698"/>
              <a:gd name="connsiteY8" fmla="*/ 196892 h 494427"/>
              <a:gd name="connsiteX9" fmla="*/ 103768 w 201698"/>
              <a:gd name="connsiteY9" fmla="*/ 150326 h 494427"/>
              <a:gd name="connsiteX10" fmla="*/ 74135 w 201698"/>
              <a:gd name="connsiteY10" fmla="*/ 158792 h 494427"/>
              <a:gd name="connsiteX11" fmla="*/ 51 w 201698"/>
              <a:gd name="connsiteY11" fmla="*/ 40259 h 4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698" h="494427">
                <a:moveTo>
                  <a:pt x="51" y="40259"/>
                </a:moveTo>
                <a:cubicBezTo>
                  <a:pt x="2168" y="52253"/>
                  <a:pt x="72371" y="192306"/>
                  <a:pt x="86835" y="230759"/>
                </a:cubicBezTo>
                <a:cubicBezTo>
                  <a:pt x="101299" y="269212"/>
                  <a:pt x="88599" y="260040"/>
                  <a:pt x="86835" y="270976"/>
                </a:cubicBezTo>
                <a:cubicBezTo>
                  <a:pt x="85071" y="281912"/>
                  <a:pt x="81895" y="259687"/>
                  <a:pt x="76251" y="296376"/>
                </a:cubicBezTo>
                <a:cubicBezTo>
                  <a:pt x="70607" y="333065"/>
                  <a:pt x="54732" y="473117"/>
                  <a:pt x="52968" y="491109"/>
                </a:cubicBezTo>
                <a:cubicBezTo>
                  <a:pt x="51204" y="509101"/>
                  <a:pt x="50146" y="450187"/>
                  <a:pt x="65668" y="404326"/>
                </a:cubicBezTo>
                <a:cubicBezTo>
                  <a:pt x="81190" y="358465"/>
                  <a:pt x="123523" y="283323"/>
                  <a:pt x="146101" y="215942"/>
                </a:cubicBezTo>
                <a:cubicBezTo>
                  <a:pt x="168679" y="148561"/>
                  <a:pt x="206779" y="3217"/>
                  <a:pt x="201135" y="42"/>
                </a:cubicBezTo>
                <a:cubicBezTo>
                  <a:pt x="195491" y="-3133"/>
                  <a:pt x="128463" y="171845"/>
                  <a:pt x="112235" y="196892"/>
                </a:cubicBezTo>
                <a:cubicBezTo>
                  <a:pt x="96007" y="221939"/>
                  <a:pt x="110118" y="156676"/>
                  <a:pt x="103768" y="150326"/>
                </a:cubicBezTo>
                <a:cubicBezTo>
                  <a:pt x="97418" y="143976"/>
                  <a:pt x="86835" y="172550"/>
                  <a:pt x="74135" y="158792"/>
                </a:cubicBezTo>
                <a:cubicBezTo>
                  <a:pt x="61435" y="145034"/>
                  <a:pt x="-2066" y="28265"/>
                  <a:pt x="51" y="4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F57B294C-0DC9-4D70-9C45-B141C5BC7D74}"/>
              </a:ext>
            </a:extLst>
          </p:cNvPr>
          <p:cNvSpPr/>
          <p:nvPr/>
        </p:nvSpPr>
        <p:spPr>
          <a:xfrm>
            <a:off x="3977765" y="6446261"/>
            <a:ext cx="187835" cy="837203"/>
          </a:xfrm>
          <a:custGeom>
            <a:avLst/>
            <a:gdLst>
              <a:gd name="connsiteX0" fmla="*/ 134918 w 187835"/>
              <a:gd name="connsiteY0" fmla="*/ 3222 h 837203"/>
              <a:gd name="connsiteX1" fmla="*/ 96818 w 187835"/>
              <a:gd name="connsiteY1" fmla="*/ 149272 h 837203"/>
              <a:gd name="connsiteX2" fmla="*/ 115868 w 187835"/>
              <a:gd name="connsiteY2" fmla="*/ 388456 h 837203"/>
              <a:gd name="connsiteX3" fmla="*/ 109518 w 187835"/>
              <a:gd name="connsiteY3" fmla="*/ 263572 h 837203"/>
              <a:gd name="connsiteX4" fmla="*/ 115868 w 187835"/>
              <a:gd name="connsiteY4" fmla="*/ 140806 h 837203"/>
              <a:gd name="connsiteX5" fmla="*/ 94702 w 187835"/>
              <a:gd name="connsiteY5" fmla="*/ 272039 h 837203"/>
              <a:gd name="connsiteX6" fmla="*/ 143385 w 187835"/>
              <a:gd name="connsiteY6" fmla="*/ 454072 h 837203"/>
              <a:gd name="connsiteX7" fmla="*/ 187835 w 187835"/>
              <a:gd name="connsiteY7" fmla="*/ 644572 h 837203"/>
              <a:gd name="connsiteX8" fmla="*/ 143385 w 187835"/>
              <a:gd name="connsiteY8" fmla="*/ 536622 h 837203"/>
              <a:gd name="connsiteX9" fmla="*/ 50252 w 187835"/>
              <a:gd name="connsiteY9" fmla="*/ 379989 h 837203"/>
              <a:gd name="connsiteX10" fmla="*/ 77768 w 187835"/>
              <a:gd name="connsiteY10" fmla="*/ 415972 h 837203"/>
              <a:gd name="connsiteX11" fmla="*/ 107402 w 187835"/>
              <a:gd name="connsiteY11" fmla="*/ 504872 h 837203"/>
              <a:gd name="connsiteX12" fmla="*/ 86235 w 187835"/>
              <a:gd name="connsiteY12" fmla="*/ 557789 h 837203"/>
              <a:gd name="connsiteX13" fmla="*/ 20618 w 187835"/>
              <a:gd name="connsiteY13" fmla="*/ 837189 h 837203"/>
              <a:gd name="connsiteX14" fmla="*/ 1568 w 187835"/>
              <a:gd name="connsiteY14" fmla="*/ 545089 h 837203"/>
              <a:gd name="connsiteX15" fmla="*/ 1568 w 187835"/>
              <a:gd name="connsiteY15" fmla="*/ 348239 h 837203"/>
              <a:gd name="connsiteX16" fmla="*/ 1568 w 187835"/>
              <a:gd name="connsiteY16" fmla="*/ 492172 h 837203"/>
              <a:gd name="connsiteX17" fmla="*/ 22735 w 187835"/>
              <a:gd name="connsiteY17" fmla="*/ 727122 h 837203"/>
              <a:gd name="connsiteX18" fmla="*/ 71418 w 187835"/>
              <a:gd name="connsiteY18" fmla="*/ 244522 h 837203"/>
              <a:gd name="connsiteX19" fmla="*/ 84118 w 187835"/>
              <a:gd name="connsiteY19" fmla="*/ 286856 h 837203"/>
              <a:gd name="connsiteX20" fmla="*/ 134918 w 187835"/>
              <a:gd name="connsiteY20" fmla="*/ 3222 h 8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835" h="837203">
                <a:moveTo>
                  <a:pt x="134918" y="3222"/>
                </a:moveTo>
                <a:cubicBezTo>
                  <a:pt x="137035" y="-19709"/>
                  <a:pt x="99993" y="85066"/>
                  <a:pt x="96818" y="149272"/>
                </a:cubicBezTo>
                <a:cubicBezTo>
                  <a:pt x="93643" y="213478"/>
                  <a:pt x="113751" y="369406"/>
                  <a:pt x="115868" y="388456"/>
                </a:cubicBezTo>
                <a:cubicBezTo>
                  <a:pt x="117985" y="407506"/>
                  <a:pt x="109518" y="304847"/>
                  <a:pt x="109518" y="263572"/>
                </a:cubicBezTo>
                <a:cubicBezTo>
                  <a:pt x="109518" y="222297"/>
                  <a:pt x="118337" y="139395"/>
                  <a:pt x="115868" y="140806"/>
                </a:cubicBezTo>
                <a:cubicBezTo>
                  <a:pt x="113399" y="142217"/>
                  <a:pt x="90116" y="219828"/>
                  <a:pt x="94702" y="272039"/>
                </a:cubicBezTo>
                <a:cubicBezTo>
                  <a:pt x="99288" y="324250"/>
                  <a:pt x="127863" y="391983"/>
                  <a:pt x="143385" y="454072"/>
                </a:cubicBezTo>
                <a:cubicBezTo>
                  <a:pt x="158907" y="516161"/>
                  <a:pt x="187835" y="630814"/>
                  <a:pt x="187835" y="644572"/>
                </a:cubicBezTo>
                <a:cubicBezTo>
                  <a:pt x="187835" y="658330"/>
                  <a:pt x="166315" y="580719"/>
                  <a:pt x="143385" y="536622"/>
                </a:cubicBezTo>
                <a:cubicBezTo>
                  <a:pt x="120455" y="492525"/>
                  <a:pt x="61188" y="400097"/>
                  <a:pt x="50252" y="379989"/>
                </a:cubicBezTo>
                <a:cubicBezTo>
                  <a:pt x="39316" y="359881"/>
                  <a:pt x="68243" y="395158"/>
                  <a:pt x="77768" y="415972"/>
                </a:cubicBezTo>
                <a:cubicBezTo>
                  <a:pt x="87293" y="436786"/>
                  <a:pt x="105991" y="481236"/>
                  <a:pt x="107402" y="504872"/>
                </a:cubicBezTo>
                <a:cubicBezTo>
                  <a:pt x="108813" y="528508"/>
                  <a:pt x="100699" y="502403"/>
                  <a:pt x="86235" y="557789"/>
                </a:cubicBezTo>
                <a:cubicBezTo>
                  <a:pt x="71771" y="613175"/>
                  <a:pt x="34729" y="839306"/>
                  <a:pt x="20618" y="837189"/>
                </a:cubicBezTo>
                <a:cubicBezTo>
                  <a:pt x="6507" y="835072"/>
                  <a:pt x="4743" y="626581"/>
                  <a:pt x="1568" y="545089"/>
                </a:cubicBezTo>
                <a:cubicBezTo>
                  <a:pt x="-1607" y="463597"/>
                  <a:pt x="1568" y="348239"/>
                  <a:pt x="1568" y="348239"/>
                </a:cubicBezTo>
                <a:cubicBezTo>
                  <a:pt x="1568" y="339420"/>
                  <a:pt x="-1960" y="429025"/>
                  <a:pt x="1568" y="492172"/>
                </a:cubicBezTo>
                <a:cubicBezTo>
                  <a:pt x="5096" y="555319"/>
                  <a:pt x="11093" y="768397"/>
                  <a:pt x="22735" y="727122"/>
                </a:cubicBezTo>
                <a:cubicBezTo>
                  <a:pt x="34377" y="685847"/>
                  <a:pt x="61188" y="317900"/>
                  <a:pt x="71418" y="244522"/>
                </a:cubicBezTo>
                <a:cubicBezTo>
                  <a:pt x="81648" y="171144"/>
                  <a:pt x="67537" y="327073"/>
                  <a:pt x="84118" y="286856"/>
                </a:cubicBezTo>
                <a:cubicBezTo>
                  <a:pt x="100699" y="246639"/>
                  <a:pt x="132801" y="26153"/>
                  <a:pt x="134918" y="3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4023DCF7-5FC7-4BEC-9A10-89ABAEAE13C3}"/>
              </a:ext>
            </a:extLst>
          </p:cNvPr>
          <p:cNvSpPr/>
          <p:nvPr/>
        </p:nvSpPr>
        <p:spPr>
          <a:xfrm>
            <a:off x="3447404" y="6236411"/>
            <a:ext cx="258799" cy="221905"/>
          </a:xfrm>
          <a:custGeom>
            <a:avLst/>
            <a:gdLst>
              <a:gd name="connsiteX0" fmla="*/ 205434 w 258799"/>
              <a:gd name="connsiteY0" fmla="*/ 2464 h 221905"/>
              <a:gd name="connsiteX1" fmla="*/ 22871 w 258799"/>
              <a:gd name="connsiteY1" fmla="*/ 189789 h 221905"/>
              <a:gd name="connsiteX2" fmla="*/ 8584 w 258799"/>
              <a:gd name="connsiteY2" fmla="*/ 216777 h 221905"/>
              <a:gd name="connsiteX3" fmla="*/ 76846 w 258799"/>
              <a:gd name="connsiteY3" fmla="*/ 172327 h 221905"/>
              <a:gd name="connsiteX4" fmla="*/ 73671 w 258799"/>
              <a:gd name="connsiteY4" fmla="*/ 204077 h 221905"/>
              <a:gd name="connsiteX5" fmla="*/ 100659 w 258799"/>
              <a:gd name="connsiteY5" fmla="*/ 180264 h 221905"/>
              <a:gd name="connsiteX6" fmla="*/ 70496 w 258799"/>
              <a:gd name="connsiteY6" fmla="*/ 221539 h 221905"/>
              <a:gd name="connsiteX7" fmla="*/ 164159 w 258799"/>
              <a:gd name="connsiteY7" fmla="*/ 151689 h 221905"/>
              <a:gd name="connsiteX8" fmla="*/ 256234 w 258799"/>
              <a:gd name="connsiteY8" fmla="*/ 58027 h 221905"/>
              <a:gd name="connsiteX9" fmla="*/ 57796 w 258799"/>
              <a:gd name="connsiteY9" fmla="*/ 175502 h 221905"/>
              <a:gd name="connsiteX10" fmla="*/ 126059 w 258799"/>
              <a:gd name="connsiteY10" fmla="*/ 150102 h 221905"/>
              <a:gd name="connsiteX11" fmla="*/ 100659 w 258799"/>
              <a:gd name="connsiteY11" fmla="*/ 173914 h 221905"/>
              <a:gd name="connsiteX12" fmla="*/ 154634 w 258799"/>
              <a:gd name="connsiteY12" fmla="*/ 88189 h 221905"/>
              <a:gd name="connsiteX13" fmla="*/ 205434 w 258799"/>
              <a:gd name="connsiteY13" fmla="*/ 2464 h 22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799" h="221905">
                <a:moveTo>
                  <a:pt x="205434" y="2464"/>
                </a:moveTo>
                <a:cubicBezTo>
                  <a:pt x="183474" y="19397"/>
                  <a:pt x="55679" y="154070"/>
                  <a:pt x="22871" y="189789"/>
                </a:cubicBezTo>
                <a:cubicBezTo>
                  <a:pt x="-9937" y="225508"/>
                  <a:pt x="-412" y="219687"/>
                  <a:pt x="8584" y="216777"/>
                </a:cubicBezTo>
                <a:cubicBezTo>
                  <a:pt x="17580" y="213867"/>
                  <a:pt x="65998" y="174444"/>
                  <a:pt x="76846" y="172327"/>
                </a:cubicBezTo>
                <a:cubicBezTo>
                  <a:pt x="87694" y="170210"/>
                  <a:pt x="69702" y="202754"/>
                  <a:pt x="73671" y="204077"/>
                </a:cubicBezTo>
                <a:cubicBezTo>
                  <a:pt x="77640" y="205400"/>
                  <a:pt x="101188" y="177354"/>
                  <a:pt x="100659" y="180264"/>
                </a:cubicBezTo>
                <a:cubicBezTo>
                  <a:pt x="100130" y="183174"/>
                  <a:pt x="59913" y="226302"/>
                  <a:pt x="70496" y="221539"/>
                </a:cubicBezTo>
                <a:cubicBezTo>
                  <a:pt x="81079" y="216777"/>
                  <a:pt x="133203" y="178941"/>
                  <a:pt x="164159" y="151689"/>
                </a:cubicBezTo>
                <a:cubicBezTo>
                  <a:pt x="195115" y="124437"/>
                  <a:pt x="273961" y="54058"/>
                  <a:pt x="256234" y="58027"/>
                </a:cubicBezTo>
                <a:cubicBezTo>
                  <a:pt x="238507" y="61996"/>
                  <a:pt x="79492" y="160156"/>
                  <a:pt x="57796" y="175502"/>
                </a:cubicBezTo>
                <a:cubicBezTo>
                  <a:pt x="36100" y="190848"/>
                  <a:pt x="118915" y="150367"/>
                  <a:pt x="126059" y="150102"/>
                </a:cubicBezTo>
                <a:cubicBezTo>
                  <a:pt x="133203" y="149837"/>
                  <a:pt x="95897" y="184233"/>
                  <a:pt x="100659" y="173914"/>
                </a:cubicBezTo>
                <a:cubicBezTo>
                  <a:pt x="105421" y="163595"/>
                  <a:pt x="154634" y="88189"/>
                  <a:pt x="154634" y="88189"/>
                </a:cubicBezTo>
                <a:cubicBezTo>
                  <a:pt x="171567" y="60408"/>
                  <a:pt x="227394" y="-14469"/>
                  <a:pt x="205434" y="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D50BD8A1-BB08-491E-963D-85C5420DDB0F}"/>
              </a:ext>
            </a:extLst>
          </p:cNvPr>
          <p:cNvSpPr/>
          <p:nvPr/>
        </p:nvSpPr>
        <p:spPr>
          <a:xfrm>
            <a:off x="3554412" y="6249740"/>
            <a:ext cx="325198" cy="610140"/>
          </a:xfrm>
          <a:custGeom>
            <a:avLst/>
            <a:gdLst>
              <a:gd name="connsiteX0" fmla="*/ 1 w 325198"/>
              <a:gd name="connsiteY0" fmla="*/ 1835 h 610140"/>
              <a:gd name="connsiteX1" fmla="*/ 161926 w 325198"/>
              <a:gd name="connsiteY1" fmla="*/ 27235 h 610140"/>
              <a:gd name="connsiteX2" fmla="*/ 125413 w 325198"/>
              <a:gd name="connsiteY2" fmla="*/ 168523 h 610140"/>
              <a:gd name="connsiteX3" fmla="*/ 153988 w 325198"/>
              <a:gd name="connsiteY3" fmla="*/ 119310 h 610140"/>
              <a:gd name="connsiteX4" fmla="*/ 150813 w 325198"/>
              <a:gd name="connsiteY4" fmla="*/ 143123 h 610140"/>
              <a:gd name="connsiteX5" fmla="*/ 192088 w 325198"/>
              <a:gd name="connsiteY5" fmla="*/ 162173 h 610140"/>
              <a:gd name="connsiteX6" fmla="*/ 214313 w 325198"/>
              <a:gd name="connsiteY6" fmla="*/ 195510 h 610140"/>
              <a:gd name="connsiteX7" fmla="*/ 242888 w 325198"/>
              <a:gd name="connsiteY7" fmla="*/ 276473 h 610140"/>
              <a:gd name="connsiteX8" fmla="*/ 242888 w 325198"/>
              <a:gd name="connsiteY8" fmla="*/ 371723 h 610140"/>
              <a:gd name="connsiteX9" fmla="*/ 257176 w 325198"/>
              <a:gd name="connsiteY9" fmla="*/ 328860 h 610140"/>
              <a:gd name="connsiteX10" fmla="*/ 250826 w 325198"/>
              <a:gd name="connsiteY10" fmla="*/ 406648 h 610140"/>
              <a:gd name="connsiteX11" fmla="*/ 257176 w 325198"/>
              <a:gd name="connsiteY11" fmla="*/ 428873 h 610140"/>
              <a:gd name="connsiteX12" fmla="*/ 323851 w 325198"/>
              <a:gd name="connsiteY12" fmla="*/ 608260 h 610140"/>
              <a:gd name="connsiteX13" fmla="*/ 292101 w 325198"/>
              <a:gd name="connsiteY13" fmla="*/ 498723 h 610140"/>
              <a:gd name="connsiteX14" fmla="*/ 179388 w 325198"/>
              <a:gd name="connsiteY14" fmla="*/ 139948 h 610140"/>
              <a:gd name="connsiteX15" fmla="*/ 165101 w 325198"/>
              <a:gd name="connsiteY15" fmla="*/ 54223 h 610140"/>
              <a:gd name="connsiteX16" fmla="*/ 1 w 325198"/>
              <a:gd name="connsiteY16" fmla="*/ 1835 h 6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5198" h="610140">
                <a:moveTo>
                  <a:pt x="1" y="1835"/>
                </a:moveTo>
                <a:cubicBezTo>
                  <a:pt x="-528" y="-2663"/>
                  <a:pt x="141024" y="-546"/>
                  <a:pt x="161926" y="27235"/>
                </a:cubicBezTo>
                <a:cubicBezTo>
                  <a:pt x="182828" y="55016"/>
                  <a:pt x="126736" y="153177"/>
                  <a:pt x="125413" y="168523"/>
                </a:cubicBezTo>
                <a:cubicBezTo>
                  <a:pt x="124090" y="183869"/>
                  <a:pt x="149755" y="123543"/>
                  <a:pt x="153988" y="119310"/>
                </a:cubicBezTo>
                <a:cubicBezTo>
                  <a:pt x="158221" y="115077"/>
                  <a:pt x="144463" y="135979"/>
                  <a:pt x="150813" y="143123"/>
                </a:cubicBezTo>
                <a:cubicBezTo>
                  <a:pt x="157163" y="150267"/>
                  <a:pt x="181505" y="153442"/>
                  <a:pt x="192088" y="162173"/>
                </a:cubicBezTo>
                <a:cubicBezTo>
                  <a:pt x="202671" y="170904"/>
                  <a:pt x="205846" y="176460"/>
                  <a:pt x="214313" y="195510"/>
                </a:cubicBezTo>
                <a:cubicBezTo>
                  <a:pt x="222780" y="214560"/>
                  <a:pt x="238126" y="247104"/>
                  <a:pt x="242888" y="276473"/>
                </a:cubicBezTo>
                <a:cubicBezTo>
                  <a:pt x="247650" y="305842"/>
                  <a:pt x="240507" y="362992"/>
                  <a:pt x="242888" y="371723"/>
                </a:cubicBezTo>
                <a:cubicBezTo>
                  <a:pt x="245269" y="380454"/>
                  <a:pt x="255853" y="323039"/>
                  <a:pt x="257176" y="328860"/>
                </a:cubicBezTo>
                <a:cubicBezTo>
                  <a:pt x="258499" y="334681"/>
                  <a:pt x="250826" y="389979"/>
                  <a:pt x="250826" y="406648"/>
                </a:cubicBezTo>
                <a:cubicBezTo>
                  <a:pt x="250826" y="423317"/>
                  <a:pt x="245005" y="395271"/>
                  <a:pt x="257176" y="428873"/>
                </a:cubicBezTo>
                <a:cubicBezTo>
                  <a:pt x="269347" y="462475"/>
                  <a:pt x="318030" y="596618"/>
                  <a:pt x="323851" y="608260"/>
                </a:cubicBezTo>
                <a:cubicBezTo>
                  <a:pt x="329672" y="619902"/>
                  <a:pt x="316178" y="576775"/>
                  <a:pt x="292101" y="498723"/>
                </a:cubicBezTo>
                <a:cubicBezTo>
                  <a:pt x="268024" y="420671"/>
                  <a:pt x="200555" y="214031"/>
                  <a:pt x="179388" y="139948"/>
                </a:cubicBezTo>
                <a:cubicBezTo>
                  <a:pt x="158221" y="65865"/>
                  <a:pt x="193147" y="78565"/>
                  <a:pt x="165101" y="54223"/>
                </a:cubicBezTo>
                <a:cubicBezTo>
                  <a:pt x="137055" y="29881"/>
                  <a:pt x="530" y="6333"/>
                  <a:pt x="1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D2CBB210-204C-4D9C-8670-04214B7E6A44}"/>
              </a:ext>
            </a:extLst>
          </p:cNvPr>
          <p:cNvSpPr/>
          <p:nvPr/>
        </p:nvSpPr>
        <p:spPr>
          <a:xfrm>
            <a:off x="3308145" y="6446702"/>
            <a:ext cx="414743" cy="211838"/>
          </a:xfrm>
          <a:custGeom>
            <a:avLst/>
            <a:gdLst>
              <a:gd name="connsiteX0" fmla="*/ 414543 w 414743"/>
              <a:gd name="connsiteY0" fmla="*/ 35061 h 211838"/>
              <a:gd name="connsiteX1" fmla="*/ 84343 w 414743"/>
              <a:gd name="connsiteY1" fmla="*/ 136 h 211838"/>
              <a:gd name="connsiteX2" fmla="*/ 247855 w 414743"/>
              <a:gd name="connsiteY2" fmla="*/ 23948 h 211838"/>
              <a:gd name="connsiteX3" fmla="*/ 312943 w 414743"/>
              <a:gd name="connsiteY3" fmla="*/ 49348 h 211838"/>
              <a:gd name="connsiteX4" fmla="*/ 325643 w 414743"/>
              <a:gd name="connsiteY4" fmla="*/ 101736 h 211838"/>
              <a:gd name="connsiteX5" fmla="*/ 222455 w 414743"/>
              <a:gd name="connsiteY5" fmla="*/ 117611 h 211838"/>
              <a:gd name="connsiteX6" fmla="*/ 130380 w 414743"/>
              <a:gd name="connsiteY6" fmla="*/ 139836 h 211838"/>
              <a:gd name="connsiteX7" fmla="*/ 205 w 414743"/>
              <a:gd name="connsiteY7" fmla="*/ 211273 h 211838"/>
              <a:gd name="connsiteX8" fmla="*/ 162130 w 414743"/>
              <a:gd name="connsiteY8" fmla="*/ 173173 h 211838"/>
              <a:gd name="connsiteX9" fmla="*/ 163718 w 414743"/>
              <a:gd name="connsiteY9" fmla="*/ 171586 h 211838"/>
              <a:gd name="connsiteX10" fmla="*/ 157368 w 414743"/>
              <a:gd name="connsiteY10" fmla="*/ 171586 h 211838"/>
              <a:gd name="connsiteX11" fmla="*/ 233568 w 414743"/>
              <a:gd name="connsiteY11" fmla="*/ 131898 h 211838"/>
              <a:gd name="connsiteX12" fmla="*/ 343105 w 414743"/>
              <a:gd name="connsiteY12" fmla="*/ 82686 h 211838"/>
              <a:gd name="connsiteX13" fmla="*/ 243093 w 414743"/>
              <a:gd name="connsiteY13" fmla="*/ 41411 h 211838"/>
              <a:gd name="connsiteX14" fmla="*/ 135143 w 414743"/>
              <a:gd name="connsiteY14" fmla="*/ 1723 h 211838"/>
              <a:gd name="connsiteX15" fmla="*/ 414543 w 414743"/>
              <a:gd name="connsiteY15" fmla="*/ 35061 h 21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743" h="211838">
                <a:moveTo>
                  <a:pt x="414543" y="35061"/>
                </a:moveTo>
                <a:cubicBezTo>
                  <a:pt x="406076" y="34796"/>
                  <a:pt x="112124" y="1988"/>
                  <a:pt x="84343" y="136"/>
                </a:cubicBezTo>
                <a:cubicBezTo>
                  <a:pt x="56562" y="-1716"/>
                  <a:pt x="209755" y="15746"/>
                  <a:pt x="247855" y="23948"/>
                </a:cubicBezTo>
                <a:cubicBezTo>
                  <a:pt x="285955" y="32150"/>
                  <a:pt x="299978" y="36383"/>
                  <a:pt x="312943" y="49348"/>
                </a:cubicBezTo>
                <a:cubicBezTo>
                  <a:pt x="325908" y="62313"/>
                  <a:pt x="340724" y="90359"/>
                  <a:pt x="325643" y="101736"/>
                </a:cubicBezTo>
                <a:cubicBezTo>
                  <a:pt x="310562" y="113113"/>
                  <a:pt x="254999" y="111261"/>
                  <a:pt x="222455" y="117611"/>
                </a:cubicBezTo>
                <a:cubicBezTo>
                  <a:pt x="189911" y="123961"/>
                  <a:pt x="167422" y="124226"/>
                  <a:pt x="130380" y="139836"/>
                </a:cubicBezTo>
                <a:cubicBezTo>
                  <a:pt x="93338" y="155446"/>
                  <a:pt x="-5087" y="205717"/>
                  <a:pt x="205" y="211273"/>
                </a:cubicBezTo>
                <a:cubicBezTo>
                  <a:pt x="5497" y="216829"/>
                  <a:pt x="134878" y="179787"/>
                  <a:pt x="162130" y="173173"/>
                </a:cubicBezTo>
                <a:cubicBezTo>
                  <a:pt x="189382" y="166559"/>
                  <a:pt x="164512" y="171851"/>
                  <a:pt x="163718" y="171586"/>
                </a:cubicBezTo>
                <a:cubicBezTo>
                  <a:pt x="162924" y="171322"/>
                  <a:pt x="145726" y="178201"/>
                  <a:pt x="157368" y="171586"/>
                </a:cubicBezTo>
                <a:cubicBezTo>
                  <a:pt x="169010" y="164971"/>
                  <a:pt x="202612" y="146715"/>
                  <a:pt x="233568" y="131898"/>
                </a:cubicBezTo>
                <a:cubicBezTo>
                  <a:pt x="264524" y="117081"/>
                  <a:pt x="341518" y="97767"/>
                  <a:pt x="343105" y="82686"/>
                </a:cubicBezTo>
                <a:cubicBezTo>
                  <a:pt x="344692" y="67605"/>
                  <a:pt x="277753" y="54905"/>
                  <a:pt x="243093" y="41411"/>
                </a:cubicBezTo>
                <a:cubicBezTo>
                  <a:pt x="208433" y="27917"/>
                  <a:pt x="109479" y="3575"/>
                  <a:pt x="135143" y="1723"/>
                </a:cubicBezTo>
                <a:cubicBezTo>
                  <a:pt x="160807" y="-129"/>
                  <a:pt x="423010" y="35326"/>
                  <a:pt x="414543" y="35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C4198DE-028B-43AC-AA80-1DA090DA5FB7}"/>
              </a:ext>
            </a:extLst>
          </p:cNvPr>
          <p:cNvSpPr/>
          <p:nvPr/>
        </p:nvSpPr>
        <p:spPr>
          <a:xfrm>
            <a:off x="3316244" y="6442069"/>
            <a:ext cx="232086" cy="201620"/>
          </a:xfrm>
          <a:custGeom>
            <a:avLst/>
            <a:gdLst>
              <a:gd name="connsiteX0" fmla="*/ 231819 w 232086"/>
              <a:gd name="connsiteY0" fmla="*/ 6 h 201620"/>
              <a:gd name="connsiteX1" fmla="*/ 85769 w 232086"/>
              <a:gd name="connsiteY1" fmla="*/ 58744 h 201620"/>
              <a:gd name="connsiteX2" fmla="*/ 49256 w 232086"/>
              <a:gd name="connsiteY2" fmla="*/ 93669 h 201620"/>
              <a:gd name="connsiteX3" fmla="*/ 17506 w 232086"/>
              <a:gd name="connsiteY3" fmla="*/ 131769 h 201620"/>
              <a:gd name="connsiteX4" fmla="*/ 44 w 232086"/>
              <a:gd name="connsiteY4" fmla="*/ 201619 h 201620"/>
              <a:gd name="connsiteX5" fmla="*/ 22269 w 232086"/>
              <a:gd name="connsiteY5" fmla="*/ 133356 h 201620"/>
              <a:gd name="connsiteX6" fmla="*/ 119106 w 232086"/>
              <a:gd name="connsiteY6" fmla="*/ 55569 h 201620"/>
              <a:gd name="connsiteX7" fmla="*/ 231819 w 232086"/>
              <a:gd name="connsiteY7" fmla="*/ 6 h 2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86" h="201620">
                <a:moveTo>
                  <a:pt x="231819" y="6"/>
                </a:moveTo>
                <a:cubicBezTo>
                  <a:pt x="226263" y="535"/>
                  <a:pt x="116196" y="43134"/>
                  <a:pt x="85769" y="58744"/>
                </a:cubicBezTo>
                <a:cubicBezTo>
                  <a:pt x="55342" y="74355"/>
                  <a:pt x="60633" y="81498"/>
                  <a:pt x="49256" y="93669"/>
                </a:cubicBezTo>
                <a:cubicBezTo>
                  <a:pt x="37879" y="105840"/>
                  <a:pt x="25708" y="113778"/>
                  <a:pt x="17506" y="131769"/>
                </a:cubicBezTo>
                <a:cubicBezTo>
                  <a:pt x="9304" y="149760"/>
                  <a:pt x="-750" y="201355"/>
                  <a:pt x="44" y="201619"/>
                </a:cubicBezTo>
                <a:cubicBezTo>
                  <a:pt x="838" y="201884"/>
                  <a:pt x="2425" y="157698"/>
                  <a:pt x="22269" y="133356"/>
                </a:cubicBezTo>
                <a:cubicBezTo>
                  <a:pt x="42113" y="109014"/>
                  <a:pt x="83123" y="78323"/>
                  <a:pt x="119106" y="55569"/>
                </a:cubicBezTo>
                <a:cubicBezTo>
                  <a:pt x="155089" y="32815"/>
                  <a:pt x="237375" y="-523"/>
                  <a:pt x="23181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4A3A731-FD08-41A1-8265-8C3477F4ED12}"/>
              </a:ext>
            </a:extLst>
          </p:cNvPr>
          <p:cNvSpPr/>
          <p:nvPr/>
        </p:nvSpPr>
        <p:spPr>
          <a:xfrm>
            <a:off x="3274833" y="6427747"/>
            <a:ext cx="356796" cy="216118"/>
          </a:xfrm>
          <a:custGeom>
            <a:avLst/>
            <a:gdLst>
              <a:gd name="connsiteX0" fmla="*/ 354192 w 356796"/>
              <a:gd name="connsiteY0" fmla="*/ 41 h 216118"/>
              <a:gd name="connsiteX1" fmla="*/ 4942 w 356796"/>
              <a:gd name="connsiteY1" fmla="*/ 34966 h 216118"/>
              <a:gd name="connsiteX2" fmla="*/ 144642 w 356796"/>
              <a:gd name="connsiteY2" fmla="*/ 34966 h 216118"/>
              <a:gd name="connsiteX3" fmla="*/ 85905 w 356796"/>
              <a:gd name="connsiteY3" fmla="*/ 84178 h 216118"/>
              <a:gd name="connsiteX4" fmla="*/ 12880 w 356796"/>
              <a:gd name="connsiteY4" fmla="*/ 214353 h 216118"/>
              <a:gd name="connsiteX5" fmla="*/ 46217 w 356796"/>
              <a:gd name="connsiteY5" fmla="*/ 152441 h 216118"/>
              <a:gd name="connsiteX6" fmla="*/ 143055 w 356796"/>
              <a:gd name="connsiteY6" fmla="*/ 52428 h 216118"/>
              <a:gd name="connsiteX7" fmla="*/ 125592 w 356796"/>
              <a:gd name="connsiteY7" fmla="*/ 49253 h 216118"/>
              <a:gd name="connsiteX8" fmla="*/ 162105 w 356796"/>
              <a:gd name="connsiteY8" fmla="*/ 42903 h 216118"/>
              <a:gd name="connsiteX9" fmla="*/ 354192 w 356796"/>
              <a:gd name="connsiteY9" fmla="*/ 41 h 2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96" h="216118">
                <a:moveTo>
                  <a:pt x="354192" y="41"/>
                </a:moveTo>
                <a:cubicBezTo>
                  <a:pt x="327998" y="-1282"/>
                  <a:pt x="39867" y="29145"/>
                  <a:pt x="4942" y="34966"/>
                </a:cubicBezTo>
                <a:cubicBezTo>
                  <a:pt x="-29983" y="40787"/>
                  <a:pt x="131148" y="26764"/>
                  <a:pt x="144642" y="34966"/>
                </a:cubicBezTo>
                <a:cubicBezTo>
                  <a:pt x="158136" y="43168"/>
                  <a:pt x="107865" y="54280"/>
                  <a:pt x="85905" y="84178"/>
                </a:cubicBezTo>
                <a:cubicBezTo>
                  <a:pt x="63945" y="114076"/>
                  <a:pt x="19495" y="202976"/>
                  <a:pt x="12880" y="214353"/>
                </a:cubicBezTo>
                <a:cubicBezTo>
                  <a:pt x="6265" y="225730"/>
                  <a:pt x="24521" y="179428"/>
                  <a:pt x="46217" y="152441"/>
                </a:cubicBezTo>
                <a:cubicBezTo>
                  <a:pt x="67913" y="125454"/>
                  <a:pt x="129826" y="69626"/>
                  <a:pt x="143055" y="52428"/>
                </a:cubicBezTo>
                <a:cubicBezTo>
                  <a:pt x="156284" y="35230"/>
                  <a:pt x="122417" y="50840"/>
                  <a:pt x="125592" y="49253"/>
                </a:cubicBezTo>
                <a:cubicBezTo>
                  <a:pt x="128767" y="47666"/>
                  <a:pt x="122947" y="52163"/>
                  <a:pt x="162105" y="42903"/>
                </a:cubicBezTo>
                <a:cubicBezTo>
                  <a:pt x="201263" y="33643"/>
                  <a:pt x="380386" y="1364"/>
                  <a:pt x="3541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E7E19863-1807-434C-ADFE-ED6290D01676}"/>
              </a:ext>
            </a:extLst>
          </p:cNvPr>
          <p:cNvSpPr/>
          <p:nvPr/>
        </p:nvSpPr>
        <p:spPr>
          <a:xfrm>
            <a:off x="3308729" y="6553467"/>
            <a:ext cx="220931" cy="55499"/>
          </a:xfrm>
          <a:custGeom>
            <a:avLst/>
            <a:gdLst>
              <a:gd name="connsiteX0" fmla="*/ 1209 w 220931"/>
              <a:gd name="connsiteY0" fmla="*/ 55296 h 55499"/>
              <a:gd name="connsiteX1" fmla="*/ 115509 w 220931"/>
              <a:gd name="connsiteY1" fmla="*/ 4496 h 55499"/>
              <a:gd name="connsiteX2" fmla="*/ 220284 w 220931"/>
              <a:gd name="connsiteY2" fmla="*/ 4496 h 55499"/>
              <a:gd name="connsiteX3" fmla="*/ 64709 w 220931"/>
              <a:gd name="connsiteY3" fmla="*/ 21958 h 55499"/>
              <a:gd name="connsiteX4" fmla="*/ 1209 w 220931"/>
              <a:gd name="connsiteY4" fmla="*/ 55296 h 5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1" h="55499">
                <a:moveTo>
                  <a:pt x="1209" y="55296"/>
                </a:moveTo>
                <a:cubicBezTo>
                  <a:pt x="9676" y="52386"/>
                  <a:pt x="78997" y="12963"/>
                  <a:pt x="115509" y="4496"/>
                </a:cubicBezTo>
                <a:cubicBezTo>
                  <a:pt x="152022" y="-3971"/>
                  <a:pt x="228751" y="1586"/>
                  <a:pt x="220284" y="4496"/>
                </a:cubicBezTo>
                <a:cubicBezTo>
                  <a:pt x="211817" y="7406"/>
                  <a:pt x="99105" y="14814"/>
                  <a:pt x="64709" y="21958"/>
                </a:cubicBezTo>
                <a:cubicBezTo>
                  <a:pt x="30313" y="29102"/>
                  <a:pt x="-7258" y="58206"/>
                  <a:pt x="1209" y="55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E1D86C14-6DC1-4DCE-9A82-93AF702CAA56}"/>
              </a:ext>
            </a:extLst>
          </p:cNvPr>
          <p:cNvSpPr/>
          <p:nvPr/>
        </p:nvSpPr>
        <p:spPr>
          <a:xfrm>
            <a:off x="3475542" y="6629293"/>
            <a:ext cx="98577" cy="384466"/>
          </a:xfrm>
          <a:custGeom>
            <a:avLst/>
            <a:gdLst>
              <a:gd name="connsiteX0" fmla="*/ 77283 w 98577"/>
              <a:gd name="connsiteY0" fmla="*/ 107 h 384466"/>
              <a:gd name="connsiteX1" fmla="*/ 12196 w 98577"/>
              <a:gd name="connsiteY1" fmla="*/ 114407 h 384466"/>
              <a:gd name="connsiteX2" fmla="*/ 10608 w 98577"/>
              <a:gd name="connsiteY2" fmla="*/ 155682 h 384466"/>
              <a:gd name="connsiteX3" fmla="*/ 7433 w 98577"/>
              <a:gd name="connsiteY3" fmla="*/ 214420 h 384466"/>
              <a:gd name="connsiteX4" fmla="*/ 77283 w 98577"/>
              <a:gd name="connsiteY4" fmla="*/ 365232 h 384466"/>
              <a:gd name="connsiteX5" fmla="*/ 74108 w 98577"/>
              <a:gd name="connsiteY5" fmla="*/ 362057 h 384466"/>
              <a:gd name="connsiteX6" fmla="*/ 97921 w 98577"/>
              <a:gd name="connsiteY6" fmla="*/ 384282 h 384466"/>
              <a:gd name="connsiteX7" fmla="*/ 43946 w 98577"/>
              <a:gd name="connsiteY7" fmla="*/ 347770 h 384466"/>
              <a:gd name="connsiteX8" fmla="*/ 13783 w 98577"/>
              <a:gd name="connsiteY8" fmla="*/ 290620 h 384466"/>
              <a:gd name="connsiteX9" fmla="*/ 4258 w 98577"/>
              <a:gd name="connsiteY9" fmla="*/ 96945 h 384466"/>
              <a:gd name="connsiteX10" fmla="*/ 77283 w 98577"/>
              <a:gd name="connsiteY10" fmla="*/ 107 h 38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77" h="384466">
                <a:moveTo>
                  <a:pt x="77283" y="107"/>
                </a:moveTo>
                <a:cubicBezTo>
                  <a:pt x="78606" y="3017"/>
                  <a:pt x="23308" y="88478"/>
                  <a:pt x="12196" y="114407"/>
                </a:cubicBezTo>
                <a:cubicBezTo>
                  <a:pt x="1083" y="140336"/>
                  <a:pt x="11402" y="139013"/>
                  <a:pt x="10608" y="155682"/>
                </a:cubicBezTo>
                <a:cubicBezTo>
                  <a:pt x="9814" y="172351"/>
                  <a:pt x="-3680" y="179495"/>
                  <a:pt x="7433" y="214420"/>
                </a:cubicBezTo>
                <a:cubicBezTo>
                  <a:pt x="18545" y="249345"/>
                  <a:pt x="66171" y="340626"/>
                  <a:pt x="77283" y="365232"/>
                </a:cubicBezTo>
                <a:cubicBezTo>
                  <a:pt x="88395" y="389838"/>
                  <a:pt x="70668" y="358882"/>
                  <a:pt x="74108" y="362057"/>
                </a:cubicBezTo>
                <a:cubicBezTo>
                  <a:pt x="77548" y="365232"/>
                  <a:pt x="102948" y="386663"/>
                  <a:pt x="97921" y="384282"/>
                </a:cubicBezTo>
                <a:cubicBezTo>
                  <a:pt x="92894" y="381901"/>
                  <a:pt x="57969" y="363380"/>
                  <a:pt x="43946" y="347770"/>
                </a:cubicBezTo>
                <a:cubicBezTo>
                  <a:pt x="29923" y="332160"/>
                  <a:pt x="20398" y="332424"/>
                  <a:pt x="13783" y="290620"/>
                </a:cubicBezTo>
                <a:cubicBezTo>
                  <a:pt x="7168" y="248816"/>
                  <a:pt x="-7119" y="139807"/>
                  <a:pt x="4258" y="96945"/>
                </a:cubicBezTo>
                <a:cubicBezTo>
                  <a:pt x="15635" y="54083"/>
                  <a:pt x="75960" y="-2803"/>
                  <a:pt x="7728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F96DA0F4-9AF6-4122-962B-DCED2DEFAAFB}"/>
              </a:ext>
            </a:extLst>
          </p:cNvPr>
          <p:cNvSpPr/>
          <p:nvPr/>
        </p:nvSpPr>
        <p:spPr>
          <a:xfrm>
            <a:off x="3431805" y="6646505"/>
            <a:ext cx="511010" cy="381975"/>
          </a:xfrm>
          <a:custGeom>
            <a:avLst/>
            <a:gdLst>
              <a:gd name="connsiteX0" fmla="*/ 109908 w 511010"/>
              <a:gd name="connsiteY0" fmla="*/ 358 h 381975"/>
              <a:gd name="connsiteX1" fmla="*/ 19420 w 511010"/>
              <a:gd name="connsiteY1" fmla="*/ 111483 h 381975"/>
              <a:gd name="connsiteX2" fmla="*/ 38470 w 511010"/>
              <a:gd name="connsiteY2" fmla="*/ 227370 h 381975"/>
              <a:gd name="connsiteX3" fmla="*/ 74983 w 511010"/>
              <a:gd name="connsiteY3" fmla="*/ 328970 h 381975"/>
              <a:gd name="connsiteX4" fmla="*/ 111495 w 511010"/>
              <a:gd name="connsiteY4" fmla="*/ 370245 h 381975"/>
              <a:gd name="connsiteX5" fmla="*/ 203570 w 511010"/>
              <a:gd name="connsiteY5" fmla="*/ 354370 h 381975"/>
              <a:gd name="connsiteX6" fmla="*/ 317870 w 511010"/>
              <a:gd name="connsiteY6" fmla="*/ 381358 h 381975"/>
              <a:gd name="connsiteX7" fmla="*/ 509958 w 511010"/>
              <a:gd name="connsiteY7" fmla="*/ 322620 h 381975"/>
              <a:gd name="connsiteX8" fmla="*/ 382958 w 511010"/>
              <a:gd name="connsiteY8" fmla="*/ 348020 h 381975"/>
              <a:gd name="connsiteX9" fmla="*/ 133720 w 511010"/>
              <a:gd name="connsiteY9" fmla="*/ 368658 h 381975"/>
              <a:gd name="connsiteX10" fmla="*/ 370 w 511010"/>
              <a:gd name="connsiteY10" fmla="*/ 149583 h 381975"/>
              <a:gd name="connsiteX11" fmla="*/ 109908 w 511010"/>
              <a:gd name="connsiteY11" fmla="*/ 358 h 3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010" h="381975">
                <a:moveTo>
                  <a:pt x="109908" y="358"/>
                </a:moveTo>
                <a:cubicBezTo>
                  <a:pt x="113083" y="-5992"/>
                  <a:pt x="31326" y="73648"/>
                  <a:pt x="19420" y="111483"/>
                </a:cubicBezTo>
                <a:cubicBezTo>
                  <a:pt x="7514" y="149318"/>
                  <a:pt x="29210" y="191122"/>
                  <a:pt x="38470" y="227370"/>
                </a:cubicBezTo>
                <a:cubicBezTo>
                  <a:pt x="47730" y="263618"/>
                  <a:pt x="62812" y="305158"/>
                  <a:pt x="74983" y="328970"/>
                </a:cubicBezTo>
                <a:cubicBezTo>
                  <a:pt x="87154" y="352783"/>
                  <a:pt x="90064" y="366012"/>
                  <a:pt x="111495" y="370245"/>
                </a:cubicBezTo>
                <a:cubicBezTo>
                  <a:pt x="132926" y="374478"/>
                  <a:pt x="169174" y="352518"/>
                  <a:pt x="203570" y="354370"/>
                </a:cubicBezTo>
                <a:cubicBezTo>
                  <a:pt x="237966" y="356222"/>
                  <a:pt x="266805" y="386650"/>
                  <a:pt x="317870" y="381358"/>
                </a:cubicBezTo>
                <a:cubicBezTo>
                  <a:pt x="368935" y="376066"/>
                  <a:pt x="499110" y="328176"/>
                  <a:pt x="509958" y="322620"/>
                </a:cubicBezTo>
                <a:cubicBezTo>
                  <a:pt x="520806" y="317064"/>
                  <a:pt x="445664" y="340347"/>
                  <a:pt x="382958" y="348020"/>
                </a:cubicBezTo>
                <a:cubicBezTo>
                  <a:pt x="320252" y="355693"/>
                  <a:pt x="197485" y="401731"/>
                  <a:pt x="133720" y="368658"/>
                </a:cubicBezTo>
                <a:cubicBezTo>
                  <a:pt x="69955" y="335585"/>
                  <a:pt x="8043" y="205410"/>
                  <a:pt x="370" y="149583"/>
                </a:cubicBezTo>
                <a:cubicBezTo>
                  <a:pt x="-7303" y="93756"/>
                  <a:pt x="106733" y="6708"/>
                  <a:pt x="109908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732284E-204E-4D0C-AB18-B41C41882299}"/>
              </a:ext>
            </a:extLst>
          </p:cNvPr>
          <p:cNvSpPr/>
          <p:nvPr/>
        </p:nvSpPr>
        <p:spPr>
          <a:xfrm>
            <a:off x="3423949" y="6610856"/>
            <a:ext cx="346224" cy="379688"/>
          </a:xfrm>
          <a:custGeom>
            <a:avLst/>
            <a:gdLst>
              <a:gd name="connsiteX0" fmla="*/ 289 w 346224"/>
              <a:gd name="connsiteY0" fmla="*/ 5844 h 379688"/>
              <a:gd name="connsiteX1" fmla="*/ 135226 w 346224"/>
              <a:gd name="connsiteY1" fmla="*/ 93157 h 379688"/>
              <a:gd name="connsiteX2" fmla="*/ 338426 w 346224"/>
              <a:gd name="connsiteY2" fmla="*/ 374144 h 379688"/>
              <a:gd name="connsiteX3" fmla="*/ 303501 w 346224"/>
              <a:gd name="connsiteY3" fmla="*/ 278894 h 379688"/>
              <a:gd name="connsiteX4" fmla="*/ 297151 w 346224"/>
              <a:gd name="connsiteY4" fmla="*/ 264607 h 379688"/>
              <a:gd name="connsiteX5" fmla="*/ 165389 w 346224"/>
              <a:gd name="connsiteY5" fmla="*/ 83632 h 379688"/>
              <a:gd name="connsiteX6" fmla="*/ 132051 w 346224"/>
              <a:gd name="connsiteY6" fmla="*/ 56644 h 379688"/>
              <a:gd name="connsiteX7" fmla="*/ 244764 w 346224"/>
              <a:gd name="connsiteY7" fmla="*/ 94744 h 379688"/>
              <a:gd name="connsiteX8" fmla="*/ 90776 w 346224"/>
              <a:gd name="connsiteY8" fmla="*/ 24894 h 379688"/>
              <a:gd name="connsiteX9" fmla="*/ 98714 w 346224"/>
              <a:gd name="connsiteY9" fmla="*/ 10607 h 379688"/>
              <a:gd name="connsiteX10" fmla="*/ 289 w 346224"/>
              <a:gd name="connsiteY10" fmla="*/ 5844 h 37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224" h="379688">
                <a:moveTo>
                  <a:pt x="289" y="5844"/>
                </a:moveTo>
                <a:cubicBezTo>
                  <a:pt x="6374" y="19602"/>
                  <a:pt x="78870" y="31774"/>
                  <a:pt x="135226" y="93157"/>
                </a:cubicBezTo>
                <a:cubicBezTo>
                  <a:pt x="191582" y="154540"/>
                  <a:pt x="310380" y="343188"/>
                  <a:pt x="338426" y="374144"/>
                </a:cubicBezTo>
                <a:cubicBezTo>
                  <a:pt x="366472" y="405100"/>
                  <a:pt x="310380" y="297150"/>
                  <a:pt x="303501" y="278894"/>
                </a:cubicBezTo>
                <a:cubicBezTo>
                  <a:pt x="296622" y="260638"/>
                  <a:pt x="320170" y="297151"/>
                  <a:pt x="297151" y="264607"/>
                </a:cubicBezTo>
                <a:cubicBezTo>
                  <a:pt x="274132" y="232063"/>
                  <a:pt x="192906" y="118292"/>
                  <a:pt x="165389" y="83632"/>
                </a:cubicBezTo>
                <a:cubicBezTo>
                  <a:pt x="137872" y="48972"/>
                  <a:pt x="118822" y="54792"/>
                  <a:pt x="132051" y="56644"/>
                </a:cubicBezTo>
                <a:cubicBezTo>
                  <a:pt x="145280" y="58496"/>
                  <a:pt x="251643" y="100036"/>
                  <a:pt x="244764" y="94744"/>
                </a:cubicBezTo>
                <a:cubicBezTo>
                  <a:pt x="237885" y="89452"/>
                  <a:pt x="115118" y="38917"/>
                  <a:pt x="90776" y="24894"/>
                </a:cubicBezTo>
                <a:cubicBezTo>
                  <a:pt x="66434" y="10871"/>
                  <a:pt x="111414" y="14840"/>
                  <a:pt x="98714" y="10607"/>
                </a:cubicBezTo>
                <a:cubicBezTo>
                  <a:pt x="86014" y="6374"/>
                  <a:pt x="-5796" y="-7914"/>
                  <a:pt x="289" y="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8EF00AC4-AA4A-42EE-AC90-96F3775F961A}"/>
              </a:ext>
            </a:extLst>
          </p:cNvPr>
          <p:cNvSpPr/>
          <p:nvPr/>
        </p:nvSpPr>
        <p:spPr>
          <a:xfrm>
            <a:off x="3611416" y="6499059"/>
            <a:ext cx="195427" cy="465813"/>
          </a:xfrm>
          <a:custGeom>
            <a:avLst/>
            <a:gdLst>
              <a:gd name="connsiteX0" fmla="*/ 68409 w 195427"/>
              <a:gd name="connsiteY0" fmla="*/ 166 h 465813"/>
              <a:gd name="connsiteX1" fmla="*/ 60472 w 195427"/>
              <a:gd name="connsiteY1" fmla="*/ 139866 h 465813"/>
              <a:gd name="connsiteX2" fmla="*/ 62059 w 195427"/>
              <a:gd name="connsiteY2" fmla="*/ 243054 h 465813"/>
              <a:gd name="connsiteX3" fmla="*/ 43009 w 195427"/>
              <a:gd name="connsiteY3" fmla="*/ 263691 h 465813"/>
              <a:gd name="connsiteX4" fmla="*/ 57297 w 195427"/>
              <a:gd name="connsiteY4" fmla="*/ 246229 h 465813"/>
              <a:gd name="connsiteX5" fmla="*/ 85872 w 195427"/>
              <a:gd name="connsiteY5" fmla="*/ 314491 h 465813"/>
              <a:gd name="connsiteX6" fmla="*/ 162072 w 195427"/>
              <a:gd name="connsiteY6" fmla="*/ 412916 h 465813"/>
              <a:gd name="connsiteX7" fmla="*/ 195409 w 195427"/>
              <a:gd name="connsiteY7" fmla="*/ 268454 h 465813"/>
              <a:gd name="connsiteX8" fmla="*/ 166834 w 195427"/>
              <a:gd name="connsiteY8" fmla="*/ 465304 h 465813"/>
              <a:gd name="connsiteX9" fmla="*/ 173184 w 195427"/>
              <a:gd name="connsiteY9" fmla="*/ 325604 h 465813"/>
              <a:gd name="connsiteX10" fmla="*/ 125559 w 195427"/>
              <a:gd name="connsiteY10" fmla="*/ 331954 h 465813"/>
              <a:gd name="connsiteX11" fmla="*/ 85872 w 195427"/>
              <a:gd name="connsiteY11" fmla="*/ 274804 h 465813"/>
              <a:gd name="connsiteX12" fmla="*/ 85872 w 195427"/>
              <a:gd name="connsiteY12" fmla="*/ 146216 h 465813"/>
              <a:gd name="connsiteX13" fmla="*/ 147 w 195427"/>
              <a:gd name="connsiteY13" fmla="*/ 119229 h 465813"/>
              <a:gd name="connsiteX14" fmla="*/ 65234 w 195427"/>
              <a:gd name="connsiteY14" fmla="*/ 111291 h 465813"/>
              <a:gd name="connsiteX15" fmla="*/ 68409 w 195427"/>
              <a:gd name="connsiteY15" fmla="*/ 166 h 46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427" h="465813">
                <a:moveTo>
                  <a:pt x="68409" y="166"/>
                </a:moveTo>
                <a:cubicBezTo>
                  <a:pt x="67615" y="4928"/>
                  <a:pt x="61530" y="99385"/>
                  <a:pt x="60472" y="139866"/>
                </a:cubicBezTo>
                <a:cubicBezTo>
                  <a:pt x="59414" y="180347"/>
                  <a:pt x="64969" y="222417"/>
                  <a:pt x="62059" y="243054"/>
                </a:cubicBezTo>
                <a:cubicBezTo>
                  <a:pt x="59149" y="263691"/>
                  <a:pt x="43803" y="263162"/>
                  <a:pt x="43009" y="263691"/>
                </a:cubicBezTo>
                <a:cubicBezTo>
                  <a:pt x="42215" y="264220"/>
                  <a:pt x="50153" y="237762"/>
                  <a:pt x="57297" y="246229"/>
                </a:cubicBezTo>
                <a:cubicBezTo>
                  <a:pt x="64441" y="254696"/>
                  <a:pt x="68410" y="286710"/>
                  <a:pt x="85872" y="314491"/>
                </a:cubicBezTo>
                <a:cubicBezTo>
                  <a:pt x="103334" y="342272"/>
                  <a:pt x="143816" y="420589"/>
                  <a:pt x="162072" y="412916"/>
                </a:cubicBezTo>
                <a:cubicBezTo>
                  <a:pt x="180328" y="405243"/>
                  <a:pt x="194615" y="259723"/>
                  <a:pt x="195409" y="268454"/>
                </a:cubicBezTo>
                <a:cubicBezTo>
                  <a:pt x="196203" y="277185"/>
                  <a:pt x="170538" y="455779"/>
                  <a:pt x="166834" y="465304"/>
                </a:cubicBezTo>
                <a:cubicBezTo>
                  <a:pt x="163130" y="474829"/>
                  <a:pt x="180063" y="347829"/>
                  <a:pt x="173184" y="325604"/>
                </a:cubicBezTo>
                <a:cubicBezTo>
                  <a:pt x="166305" y="303379"/>
                  <a:pt x="140111" y="340421"/>
                  <a:pt x="125559" y="331954"/>
                </a:cubicBezTo>
                <a:cubicBezTo>
                  <a:pt x="111007" y="323487"/>
                  <a:pt x="92487" y="305760"/>
                  <a:pt x="85872" y="274804"/>
                </a:cubicBezTo>
                <a:cubicBezTo>
                  <a:pt x="79258" y="243848"/>
                  <a:pt x="100159" y="172145"/>
                  <a:pt x="85872" y="146216"/>
                </a:cubicBezTo>
                <a:cubicBezTo>
                  <a:pt x="71585" y="120287"/>
                  <a:pt x="3587" y="125050"/>
                  <a:pt x="147" y="119229"/>
                </a:cubicBezTo>
                <a:cubicBezTo>
                  <a:pt x="-3293" y="113408"/>
                  <a:pt x="54386" y="128224"/>
                  <a:pt x="65234" y="111291"/>
                </a:cubicBezTo>
                <a:cubicBezTo>
                  <a:pt x="76082" y="94358"/>
                  <a:pt x="69203" y="-4596"/>
                  <a:pt x="68409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4BE8EE7E-4B4A-45FC-9DF8-E56947265EEA}"/>
              </a:ext>
            </a:extLst>
          </p:cNvPr>
          <p:cNvSpPr/>
          <p:nvPr/>
        </p:nvSpPr>
        <p:spPr>
          <a:xfrm>
            <a:off x="3647863" y="6529321"/>
            <a:ext cx="190721" cy="424614"/>
          </a:xfrm>
          <a:custGeom>
            <a:avLst/>
            <a:gdLst>
              <a:gd name="connsiteX0" fmla="*/ 147850 w 190721"/>
              <a:gd name="connsiteY0" fmla="*/ 67 h 424614"/>
              <a:gd name="connsiteX1" fmla="*/ 131975 w 190721"/>
              <a:gd name="connsiteY1" fmla="*/ 212792 h 424614"/>
              <a:gd name="connsiteX2" fmla="*/ 76412 w 190721"/>
              <a:gd name="connsiteY2" fmla="*/ 266767 h 424614"/>
              <a:gd name="connsiteX3" fmla="*/ 152612 w 190721"/>
              <a:gd name="connsiteY3" fmla="*/ 188979 h 424614"/>
              <a:gd name="connsiteX4" fmla="*/ 136737 w 190721"/>
              <a:gd name="connsiteY4" fmla="*/ 277879 h 424614"/>
              <a:gd name="connsiteX5" fmla="*/ 190712 w 190721"/>
              <a:gd name="connsiteY5" fmla="*/ 408054 h 424614"/>
              <a:gd name="connsiteX6" fmla="*/ 141500 w 190721"/>
              <a:gd name="connsiteY6" fmla="*/ 393767 h 424614"/>
              <a:gd name="connsiteX7" fmla="*/ 212 w 190721"/>
              <a:gd name="connsiteY7" fmla="*/ 352492 h 424614"/>
              <a:gd name="connsiteX8" fmla="*/ 176425 w 190721"/>
              <a:gd name="connsiteY8" fmla="*/ 390592 h 424614"/>
              <a:gd name="connsiteX9" fmla="*/ 170075 w 190721"/>
              <a:gd name="connsiteY9" fmla="*/ 423929 h 424614"/>
              <a:gd name="connsiteX10" fmla="*/ 181187 w 190721"/>
              <a:gd name="connsiteY10" fmla="*/ 358842 h 424614"/>
              <a:gd name="connsiteX11" fmla="*/ 139912 w 190721"/>
              <a:gd name="connsiteY11" fmla="*/ 236604 h 424614"/>
              <a:gd name="connsiteX12" fmla="*/ 147850 w 190721"/>
              <a:gd name="connsiteY12" fmla="*/ 67 h 42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21" h="424614">
                <a:moveTo>
                  <a:pt x="147850" y="67"/>
                </a:moveTo>
                <a:cubicBezTo>
                  <a:pt x="146527" y="-3902"/>
                  <a:pt x="143881" y="168342"/>
                  <a:pt x="131975" y="212792"/>
                </a:cubicBezTo>
                <a:cubicBezTo>
                  <a:pt x="120069" y="257242"/>
                  <a:pt x="72973" y="270736"/>
                  <a:pt x="76412" y="266767"/>
                </a:cubicBezTo>
                <a:cubicBezTo>
                  <a:pt x="79851" y="262798"/>
                  <a:pt x="142558" y="187127"/>
                  <a:pt x="152612" y="188979"/>
                </a:cubicBezTo>
                <a:cubicBezTo>
                  <a:pt x="162666" y="190831"/>
                  <a:pt x="130387" y="241367"/>
                  <a:pt x="136737" y="277879"/>
                </a:cubicBezTo>
                <a:cubicBezTo>
                  <a:pt x="143087" y="314391"/>
                  <a:pt x="189918" y="388739"/>
                  <a:pt x="190712" y="408054"/>
                </a:cubicBezTo>
                <a:cubicBezTo>
                  <a:pt x="191506" y="427369"/>
                  <a:pt x="141500" y="393767"/>
                  <a:pt x="141500" y="393767"/>
                </a:cubicBezTo>
                <a:cubicBezTo>
                  <a:pt x="109750" y="384507"/>
                  <a:pt x="-5609" y="353021"/>
                  <a:pt x="212" y="352492"/>
                </a:cubicBezTo>
                <a:cubicBezTo>
                  <a:pt x="6033" y="351963"/>
                  <a:pt x="148115" y="378686"/>
                  <a:pt x="176425" y="390592"/>
                </a:cubicBezTo>
                <a:cubicBezTo>
                  <a:pt x="204735" y="402498"/>
                  <a:pt x="169281" y="429221"/>
                  <a:pt x="170075" y="423929"/>
                </a:cubicBezTo>
                <a:cubicBezTo>
                  <a:pt x="170869" y="418637"/>
                  <a:pt x="186214" y="390063"/>
                  <a:pt x="181187" y="358842"/>
                </a:cubicBezTo>
                <a:cubicBezTo>
                  <a:pt x="176160" y="327621"/>
                  <a:pt x="142558" y="294019"/>
                  <a:pt x="139912" y="236604"/>
                </a:cubicBezTo>
                <a:cubicBezTo>
                  <a:pt x="137266" y="179189"/>
                  <a:pt x="149173" y="4036"/>
                  <a:pt x="14785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BF1A97BA-9A07-4F9D-87B7-16E9951B8CCA}"/>
              </a:ext>
            </a:extLst>
          </p:cNvPr>
          <p:cNvSpPr/>
          <p:nvPr/>
        </p:nvSpPr>
        <p:spPr>
          <a:xfrm>
            <a:off x="3536878" y="6387253"/>
            <a:ext cx="133484" cy="234254"/>
          </a:xfrm>
          <a:custGeom>
            <a:avLst/>
            <a:gdLst>
              <a:gd name="connsiteX0" fmla="*/ 22297 w 133484"/>
              <a:gd name="connsiteY0" fmla="*/ 847 h 234254"/>
              <a:gd name="connsiteX1" fmla="*/ 88972 w 133484"/>
              <a:gd name="connsiteY1" fmla="*/ 89747 h 234254"/>
              <a:gd name="connsiteX2" fmla="*/ 98497 w 133484"/>
              <a:gd name="connsiteY2" fmla="*/ 175472 h 234254"/>
              <a:gd name="connsiteX3" fmla="*/ 39760 w 133484"/>
              <a:gd name="connsiteY3" fmla="*/ 184997 h 234254"/>
              <a:gd name="connsiteX4" fmla="*/ 72 w 133484"/>
              <a:gd name="connsiteY4" fmla="*/ 234210 h 234254"/>
              <a:gd name="connsiteX5" fmla="*/ 49285 w 133484"/>
              <a:gd name="connsiteY5" fmla="*/ 175472 h 234254"/>
              <a:gd name="connsiteX6" fmla="*/ 96910 w 133484"/>
              <a:gd name="connsiteY6" fmla="*/ 218335 h 234254"/>
              <a:gd name="connsiteX7" fmla="*/ 123897 w 133484"/>
              <a:gd name="connsiteY7" fmla="*/ 189760 h 234254"/>
              <a:gd name="connsiteX8" fmla="*/ 127072 w 133484"/>
              <a:gd name="connsiteY8" fmla="*/ 145310 h 234254"/>
              <a:gd name="connsiteX9" fmla="*/ 22297 w 133484"/>
              <a:gd name="connsiteY9" fmla="*/ 847 h 23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84" h="234254">
                <a:moveTo>
                  <a:pt x="22297" y="847"/>
                </a:moveTo>
                <a:cubicBezTo>
                  <a:pt x="15947" y="-8414"/>
                  <a:pt x="76272" y="60643"/>
                  <a:pt x="88972" y="89747"/>
                </a:cubicBezTo>
                <a:cubicBezTo>
                  <a:pt x="101672" y="118851"/>
                  <a:pt x="106699" y="159597"/>
                  <a:pt x="98497" y="175472"/>
                </a:cubicBezTo>
                <a:cubicBezTo>
                  <a:pt x="90295" y="191347"/>
                  <a:pt x="56164" y="175207"/>
                  <a:pt x="39760" y="184997"/>
                </a:cubicBezTo>
                <a:cubicBezTo>
                  <a:pt x="23356" y="194787"/>
                  <a:pt x="-1515" y="235797"/>
                  <a:pt x="72" y="234210"/>
                </a:cubicBezTo>
                <a:cubicBezTo>
                  <a:pt x="1659" y="232623"/>
                  <a:pt x="33145" y="178118"/>
                  <a:pt x="49285" y="175472"/>
                </a:cubicBezTo>
                <a:cubicBezTo>
                  <a:pt x="65425" y="172826"/>
                  <a:pt x="84475" y="215954"/>
                  <a:pt x="96910" y="218335"/>
                </a:cubicBezTo>
                <a:cubicBezTo>
                  <a:pt x="109345" y="220716"/>
                  <a:pt x="118870" y="201931"/>
                  <a:pt x="123897" y="189760"/>
                </a:cubicBezTo>
                <a:cubicBezTo>
                  <a:pt x="128924" y="177589"/>
                  <a:pt x="140830" y="172562"/>
                  <a:pt x="127072" y="145310"/>
                </a:cubicBezTo>
                <a:cubicBezTo>
                  <a:pt x="113314" y="118058"/>
                  <a:pt x="28647" y="10108"/>
                  <a:pt x="22297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8358BC3B-88FE-45B4-A940-5FC2C2202F5F}"/>
              </a:ext>
            </a:extLst>
          </p:cNvPr>
          <p:cNvSpPr/>
          <p:nvPr/>
        </p:nvSpPr>
        <p:spPr>
          <a:xfrm>
            <a:off x="3619263" y="6335342"/>
            <a:ext cx="60500" cy="253154"/>
          </a:xfrm>
          <a:custGeom>
            <a:avLst/>
            <a:gdLst>
              <a:gd name="connsiteX0" fmla="*/ 237 w 60500"/>
              <a:gd name="connsiteY0" fmla="*/ 371 h 253154"/>
              <a:gd name="connsiteX1" fmla="*/ 58975 w 60500"/>
              <a:gd name="connsiteY1" fmla="*/ 74983 h 253154"/>
              <a:gd name="connsiteX2" fmla="*/ 43100 w 60500"/>
              <a:gd name="connsiteY2" fmla="*/ 252783 h 253154"/>
              <a:gd name="connsiteX3" fmla="*/ 41512 w 60500"/>
              <a:gd name="connsiteY3" fmla="*/ 124196 h 253154"/>
              <a:gd name="connsiteX4" fmla="*/ 38337 w 60500"/>
              <a:gd name="connsiteY4" fmla="*/ 214683 h 253154"/>
              <a:gd name="connsiteX5" fmla="*/ 38337 w 60500"/>
              <a:gd name="connsiteY5" fmla="*/ 101971 h 253154"/>
              <a:gd name="connsiteX6" fmla="*/ 237 w 60500"/>
              <a:gd name="connsiteY6" fmla="*/ 371 h 2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0" h="253154">
                <a:moveTo>
                  <a:pt x="237" y="371"/>
                </a:moveTo>
                <a:cubicBezTo>
                  <a:pt x="3677" y="-4127"/>
                  <a:pt x="51831" y="32914"/>
                  <a:pt x="58975" y="74983"/>
                </a:cubicBezTo>
                <a:cubicBezTo>
                  <a:pt x="66119" y="117052"/>
                  <a:pt x="46011" y="244581"/>
                  <a:pt x="43100" y="252783"/>
                </a:cubicBezTo>
                <a:cubicBezTo>
                  <a:pt x="40190" y="260985"/>
                  <a:pt x="42306" y="130546"/>
                  <a:pt x="41512" y="124196"/>
                </a:cubicBezTo>
                <a:cubicBezTo>
                  <a:pt x="40718" y="117846"/>
                  <a:pt x="38866" y="218387"/>
                  <a:pt x="38337" y="214683"/>
                </a:cubicBezTo>
                <a:cubicBezTo>
                  <a:pt x="37808" y="210979"/>
                  <a:pt x="44951" y="130810"/>
                  <a:pt x="38337" y="101971"/>
                </a:cubicBezTo>
                <a:cubicBezTo>
                  <a:pt x="31723" y="73132"/>
                  <a:pt x="-3203" y="4869"/>
                  <a:pt x="23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2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ィギュアスケート世界ジュニア選手権女子フリー＞圧勝のカミラ・ワリエワ― スポニチ Sponichi Annex スポーツ" hidden="1">
            <a:extLst>
              <a:ext uri="{FF2B5EF4-FFF2-40B4-BE49-F238E27FC236}">
                <a16:creationId xmlns:a16="http://schemas.microsoft.com/office/drawing/2014/main" id="{6D5DAF08-DB91-4649-A7D5-4D62C4ABE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5200" r="4590"/>
          <a:stretch/>
        </p:blipFill>
        <p:spPr bwMode="auto">
          <a:xfrm>
            <a:off x="1" y="287191"/>
            <a:ext cx="9601200" cy="127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469F172-2D02-4154-A998-53C7B9BE97F0}"/>
              </a:ext>
            </a:extLst>
          </p:cNvPr>
          <p:cNvSpPr/>
          <p:nvPr/>
        </p:nvSpPr>
        <p:spPr>
          <a:xfrm>
            <a:off x="2836837" y="2903527"/>
            <a:ext cx="170368" cy="47646"/>
          </a:xfrm>
          <a:custGeom>
            <a:avLst/>
            <a:gdLst>
              <a:gd name="connsiteX0" fmla="*/ 26 w 170368"/>
              <a:gd name="connsiteY0" fmla="*/ 42873 h 47646"/>
              <a:gd name="connsiteX1" fmla="*/ 76226 w 170368"/>
              <a:gd name="connsiteY1" fmla="*/ 28586 h 47646"/>
              <a:gd name="connsiteX2" fmla="*/ 169888 w 170368"/>
              <a:gd name="connsiteY2" fmla="*/ 47636 h 47646"/>
              <a:gd name="connsiteX3" fmla="*/ 111151 w 170368"/>
              <a:gd name="connsiteY3" fmla="*/ 25411 h 47646"/>
              <a:gd name="connsiteX4" fmla="*/ 74638 w 170368"/>
              <a:gd name="connsiteY4" fmla="*/ 11 h 47646"/>
              <a:gd name="connsiteX5" fmla="*/ 84163 w 170368"/>
              <a:gd name="connsiteY5" fmla="*/ 22236 h 47646"/>
              <a:gd name="connsiteX6" fmla="*/ 26 w 170368"/>
              <a:gd name="connsiteY6" fmla="*/ 42873 h 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68" h="47646">
                <a:moveTo>
                  <a:pt x="26" y="42873"/>
                </a:moveTo>
                <a:cubicBezTo>
                  <a:pt x="-1297" y="43931"/>
                  <a:pt x="47916" y="27792"/>
                  <a:pt x="76226" y="28586"/>
                </a:cubicBezTo>
                <a:cubicBezTo>
                  <a:pt x="104536" y="29380"/>
                  <a:pt x="164067" y="48165"/>
                  <a:pt x="169888" y="47636"/>
                </a:cubicBezTo>
                <a:cubicBezTo>
                  <a:pt x="175709" y="47107"/>
                  <a:pt x="127026" y="33348"/>
                  <a:pt x="111151" y="25411"/>
                </a:cubicBezTo>
                <a:cubicBezTo>
                  <a:pt x="95276" y="17474"/>
                  <a:pt x="79136" y="540"/>
                  <a:pt x="74638" y="11"/>
                </a:cubicBezTo>
                <a:cubicBezTo>
                  <a:pt x="70140" y="-518"/>
                  <a:pt x="93952" y="17474"/>
                  <a:pt x="84163" y="22236"/>
                </a:cubicBezTo>
                <a:cubicBezTo>
                  <a:pt x="74374" y="26998"/>
                  <a:pt x="1349" y="41815"/>
                  <a:pt x="26" y="42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9DAF3E8-933E-454A-BC40-D920C85E51A1}"/>
              </a:ext>
            </a:extLst>
          </p:cNvPr>
          <p:cNvSpPr/>
          <p:nvPr/>
        </p:nvSpPr>
        <p:spPr>
          <a:xfrm>
            <a:off x="2824107" y="2787266"/>
            <a:ext cx="198179" cy="88369"/>
          </a:xfrm>
          <a:custGeom>
            <a:avLst/>
            <a:gdLst>
              <a:gd name="connsiteX0" fmla="*/ 56 w 198179"/>
              <a:gd name="connsiteY0" fmla="*/ 87697 h 88369"/>
              <a:gd name="connsiteX1" fmla="*/ 41331 w 198179"/>
              <a:gd name="connsiteY1" fmla="*/ 3559 h 88369"/>
              <a:gd name="connsiteX2" fmla="*/ 123881 w 198179"/>
              <a:gd name="connsiteY2" fmla="*/ 22609 h 88369"/>
              <a:gd name="connsiteX3" fmla="*/ 196906 w 198179"/>
              <a:gd name="connsiteY3" fmla="*/ 86109 h 88369"/>
              <a:gd name="connsiteX4" fmla="*/ 165156 w 198179"/>
              <a:gd name="connsiteY4" fmla="*/ 70234 h 88369"/>
              <a:gd name="connsiteX5" fmla="*/ 100068 w 198179"/>
              <a:gd name="connsiteY5" fmla="*/ 32134 h 88369"/>
              <a:gd name="connsiteX6" fmla="*/ 49268 w 198179"/>
              <a:gd name="connsiteY6" fmla="*/ 28959 h 88369"/>
              <a:gd name="connsiteX7" fmla="*/ 56 w 198179"/>
              <a:gd name="connsiteY7" fmla="*/ 87697 h 8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79" h="88369">
                <a:moveTo>
                  <a:pt x="56" y="87697"/>
                </a:moveTo>
                <a:cubicBezTo>
                  <a:pt x="-1267" y="83464"/>
                  <a:pt x="20694" y="14407"/>
                  <a:pt x="41331" y="3559"/>
                </a:cubicBezTo>
                <a:cubicBezTo>
                  <a:pt x="61969" y="-7289"/>
                  <a:pt x="97952" y="8851"/>
                  <a:pt x="123881" y="22609"/>
                </a:cubicBezTo>
                <a:cubicBezTo>
                  <a:pt x="149810" y="36367"/>
                  <a:pt x="190027" y="78171"/>
                  <a:pt x="196906" y="86109"/>
                </a:cubicBezTo>
                <a:cubicBezTo>
                  <a:pt x="203785" y="94047"/>
                  <a:pt x="181296" y="79230"/>
                  <a:pt x="165156" y="70234"/>
                </a:cubicBezTo>
                <a:cubicBezTo>
                  <a:pt x="149016" y="61238"/>
                  <a:pt x="119383" y="39013"/>
                  <a:pt x="100068" y="32134"/>
                </a:cubicBezTo>
                <a:cubicBezTo>
                  <a:pt x="80753" y="25255"/>
                  <a:pt x="64349" y="24197"/>
                  <a:pt x="49268" y="28959"/>
                </a:cubicBezTo>
                <a:cubicBezTo>
                  <a:pt x="34187" y="33721"/>
                  <a:pt x="1379" y="91930"/>
                  <a:pt x="56" y="8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7FE5CEC-87A3-4880-B8B9-A14CE42DF29E}"/>
              </a:ext>
            </a:extLst>
          </p:cNvPr>
          <p:cNvSpPr/>
          <p:nvPr/>
        </p:nvSpPr>
        <p:spPr>
          <a:xfrm>
            <a:off x="2855858" y="2814498"/>
            <a:ext cx="132145" cy="52728"/>
          </a:xfrm>
          <a:custGeom>
            <a:avLst/>
            <a:gdLst>
              <a:gd name="connsiteX0" fmla="*/ 55 w 132145"/>
              <a:gd name="connsiteY0" fmla="*/ 140 h 52728"/>
              <a:gd name="connsiteX1" fmla="*/ 55617 w 132145"/>
              <a:gd name="connsiteY1" fmla="*/ 28715 h 52728"/>
              <a:gd name="connsiteX2" fmla="*/ 58792 w 132145"/>
              <a:gd name="connsiteY2" fmla="*/ 14427 h 52728"/>
              <a:gd name="connsiteX3" fmla="*/ 101655 w 132145"/>
              <a:gd name="connsiteY3" fmla="*/ 52527 h 52728"/>
              <a:gd name="connsiteX4" fmla="*/ 90542 w 132145"/>
              <a:gd name="connsiteY4" fmla="*/ 30302 h 52728"/>
              <a:gd name="connsiteX5" fmla="*/ 131817 w 132145"/>
              <a:gd name="connsiteY5" fmla="*/ 49352 h 52728"/>
              <a:gd name="connsiteX6" fmla="*/ 106417 w 132145"/>
              <a:gd name="connsiteY6" fmla="*/ 41415 h 52728"/>
              <a:gd name="connsiteX7" fmla="*/ 46092 w 132145"/>
              <a:gd name="connsiteY7" fmla="*/ 43002 h 52728"/>
              <a:gd name="connsiteX8" fmla="*/ 55 w 132145"/>
              <a:gd name="connsiteY8" fmla="*/ 140 h 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45" h="52728">
                <a:moveTo>
                  <a:pt x="55" y="140"/>
                </a:moveTo>
                <a:cubicBezTo>
                  <a:pt x="1643" y="-2241"/>
                  <a:pt x="45828" y="26334"/>
                  <a:pt x="55617" y="28715"/>
                </a:cubicBezTo>
                <a:cubicBezTo>
                  <a:pt x="65406" y="31096"/>
                  <a:pt x="51119" y="10458"/>
                  <a:pt x="58792" y="14427"/>
                </a:cubicBezTo>
                <a:cubicBezTo>
                  <a:pt x="66465" y="18396"/>
                  <a:pt x="96363" y="49881"/>
                  <a:pt x="101655" y="52527"/>
                </a:cubicBezTo>
                <a:cubicBezTo>
                  <a:pt x="106947" y="55173"/>
                  <a:pt x="85515" y="30831"/>
                  <a:pt x="90542" y="30302"/>
                </a:cubicBezTo>
                <a:cubicBezTo>
                  <a:pt x="95569" y="29773"/>
                  <a:pt x="129171" y="47500"/>
                  <a:pt x="131817" y="49352"/>
                </a:cubicBezTo>
                <a:cubicBezTo>
                  <a:pt x="134463" y="51204"/>
                  <a:pt x="120704" y="42473"/>
                  <a:pt x="106417" y="41415"/>
                </a:cubicBezTo>
                <a:cubicBezTo>
                  <a:pt x="92130" y="40357"/>
                  <a:pt x="60644" y="46442"/>
                  <a:pt x="46092" y="43002"/>
                </a:cubicBezTo>
                <a:cubicBezTo>
                  <a:pt x="31540" y="39562"/>
                  <a:pt x="-1533" y="2521"/>
                  <a:pt x="5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4618ABF-43F4-4070-922D-F599D16EA346}"/>
              </a:ext>
            </a:extLst>
          </p:cNvPr>
          <p:cNvSpPr/>
          <p:nvPr/>
        </p:nvSpPr>
        <p:spPr>
          <a:xfrm>
            <a:off x="2831848" y="2946212"/>
            <a:ext cx="180923" cy="37077"/>
          </a:xfrm>
          <a:custGeom>
            <a:avLst/>
            <a:gdLst>
              <a:gd name="connsiteX0" fmla="*/ 1840 w 180923"/>
              <a:gd name="connsiteY0" fmla="*/ 188 h 37077"/>
              <a:gd name="connsiteX1" fmla="*/ 159002 w 180923"/>
              <a:gd name="connsiteY1" fmla="*/ 22413 h 37077"/>
              <a:gd name="connsiteX2" fmla="*/ 179640 w 180923"/>
              <a:gd name="connsiteY2" fmla="*/ 22413 h 37077"/>
              <a:gd name="connsiteX3" fmla="*/ 151065 w 180923"/>
              <a:gd name="connsiteY3" fmla="*/ 22413 h 37077"/>
              <a:gd name="connsiteX4" fmla="*/ 78040 w 180923"/>
              <a:gd name="connsiteY4" fmla="*/ 36701 h 37077"/>
              <a:gd name="connsiteX5" fmla="*/ 1840 w 180923"/>
              <a:gd name="connsiteY5" fmla="*/ 188 h 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23" h="37077">
                <a:moveTo>
                  <a:pt x="1840" y="188"/>
                </a:moveTo>
                <a:cubicBezTo>
                  <a:pt x="15334" y="-2193"/>
                  <a:pt x="129369" y="18709"/>
                  <a:pt x="159002" y="22413"/>
                </a:cubicBezTo>
                <a:cubicBezTo>
                  <a:pt x="188635" y="26117"/>
                  <a:pt x="179640" y="22413"/>
                  <a:pt x="179640" y="22413"/>
                </a:cubicBezTo>
                <a:cubicBezTo>
                  <a:pt x="178317" y="22413"/>
                  <a:pt x="167998" y="20032"/>
                  <a:pt x="151065" y="22413"/>
                </a:cubicBezTo>
                <a:cubicBezTo>
                  <a:pt x="134132" y="24794"/>
                  <a:pt x="103440" y="39611"/>
                  <a:pt x="78040" y="36701"/>
                </a:cubicBezTo>
                <a:cubicBezTo>
                  <a:pt x="52640" y="33791"/>
                  <a:pt x="-11654" y="2569"/>
                  <a:pt x="184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EAA2FD8-CB0E-42D8-B407-4CE91503425A}"/>
              </a:ext>
            </a:extLst>
          </p:cNvPr>
          <p:cNvSpPr/>
          <p:nvPr/>
        </p:nvSpPr>
        <p:spPr>
          <a:xfrm>
            <a:off x="2846297" y="2949330"/>
            <a:ext cx="207980" cy="92485"/>
          </a:xfrm>
          <a:custGeom>
            <a:avLst/>
            <a:gdLst>
              <a:gd name="connsiteX0" fmla="*/ 150903 w 207980"/>
              <a:gd name="connsiteY0" fmla="*/ 1833 h 92485"/>
              <a:gd name="connsiteX1" fmla="*/ 141378 w 207980"/>
              <a:gd name="connsiteY1" fmla="*/ 73270 h 92485"/>
              <a:gd name="connsiteX2" fmla="*/ 133441 w 207980"/>
              <a:gd name="connsiteY2" fmla="*/ 87558 h 92485"/>
              <a:gd name="connsiteX3" fmla="*/ 46128 w 207980"/>
              <a:gd name="connsiteY3" fmla="*/ 92320 h 92485"/>
              <a:gd name="connsiteX4" fmla="*/ 69941 w 207980"/>
              <a:gd name="connsiteY4" fmla="*/ 90733 h 92485"/>
              <a:gd name="connsiteX5" fmla="*/ 54066 w 207980"/>
              <a:gd name="connsiteY5" fmla="*/ 84383 h 92485"/>
              <a:gd name="connsiteX6" fmla="*/ 63591 w 207980"/>
              <a:gd name="connsiteY6" fmla="*/ 51045 h 92485"/>
              <a:gd name="connsiteX7" fmla="*/ 63591 w 207980"/>
              <a:gd name="connsiteY7" fmla="*/ 41520 h 92485"/>
              <a:gd name="connsiteX8" fmla="*/ 91 w 207980"/>
              <a:gd name="connsiteY8" fmla="*/ 14533 h 92485"/>
              <a:gd name="connsiteX9" fmla="*/ 79466 w 207980"/>
              <a:gd name="connsiteY9" fmla="*/ 28820 h 92485"/>
              <a:gd name="connsiteX10" fmla="*/ 95341 w 207980"/>
              <a:gd name="connsiteY10" fmla="*/ 49458 h 92485"/>
              <a:gd name="connsiteX11" fmla="*/ 88991 w 207980"/>
              <a:gd name="connsiteY11" fmla="*/ 74858 h 92485"/>
              <a:gd name="connsiteX12" fmla="*/ 111216 w 207980"/>
              <a:gd name="connsiteY12" fmla="*/ 82795 h 92485"/>
              <a:gd name="connsiteX13" fmla="*/ 127091 w 207980"/>
              <a:gd name="connsiteY13" fmla="*/ 52633 h 92485"/>
              <a:gd name="connsiteX14" fmla="*/ 106453 w 207980"/>
              <a:gd name="connsiteY14" fmla="*/ 57395 h 92485"/>
              <a:gd name="connsiteX15" fmla="*/ 206466 w 207980"/>
              <a:gd name="connsiteY15" fmla="*/ 22470 h 92485"/>
              <a:gd name="connsiteX16" fmla="*/ 150903 w 207980"/>
              <a:gd name="connsiteY16" fmla="*/ 1833 h 9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7980" h="92485">
                <a:moveTo>
                  <a:pt x="150903" y="1833"/>
                </a:moveTo>
                <a:cubicBezTo>
                  <a:pt x="140055" y="10300"/>
                  <a:pt x="144288" y="58982"/>
                  <a:pt x="141378" y="73270"/>
                </a:cubicBezTo>
                <a:cubicBezTo>
                  <a:pt x="138468" y="87558"/>
                  <a:pt x="149316" y="84383"/>
                  <a:pt x="133441" y="87558"/>
                </a:cubicBezTo>
                <a:cubicBezTo>
                  <a:pt x="117566" y="90733"/>
                  <a:pt x="56711" y="91791"/>
                  <a:pt x="46128" y="92320"/>
                </a:cubicBezTo>
                <a:cubicBezTo>
                  <a:pt x="35545" y="92849"/>
                  <a:pt x="68618" y="92056"/>
                  <a:pt x="69941" y="90733"/>
                </a:cubicBezTo>
                <a:cubicBezTo>
                  <a:pt x="71264" y="89410"/>
                  <a:pt x="55124" y="90998"/>
                  <a:pt x="54066" y="84383"/>
                </a:cubicBezTo>
                <a:cubicBezTo>
                  <a:pt x="53008" y="77768"/>
                  <a:pt x="62003" y="58189"/>
                  <a:pt x="63591" y="51045"/>
                </a:cubicBezTo>
                <a:cubicBezTo>
                  <a:pt x="65178" y="43901"/>
                  <a:pt x="74174" y="47605"/>
                  <a:pt x="63591" y="41520"/>
                </a:cubicBezTo>
                <a:cubicBezTo>
                  <a:pt x="53008" y="35435"/>
                  <a:pt x="-2555" y="16650"/>
                  <a:pt x="91" y="14533"/>
                </a:cubicBezTo>
                <a:cubicBezTo>
                  <a:pt x="2737" y="12416"/>
                  <a:pt x="63591" y="22999"/>
                  <a:pt x="79466" y="28820"/>
                </a:cubicBezTo>
                <a:cubicBezTo>
                  <a:pt x="95341" y="34641"/>
                  <a:pt x="93754" y="41785"/>
                  <a:pt x="95341" y="49458"/>
                </a:cubicBezTo>
                <a:cubicBezTo>
                  <a:pt x="96928" y="57131"/>
                  <a:pt x="86345" y="69302"/>
                  <a:pt x="88991" y="74858"/>
                </a:cubicBezTo>
                <a:cubicBezTo>
                  <a:pt x="91637" y="80414"/>
                  <a:pt x="104866" y="86499"/>
                  <a:pt x="111216" y="82795"/>
                </a:cubicBezTo>
                <a:cubicBezTo>
                  <a:pt x="117566" y="79091"/>
                  <a:pt x="127885" y="56866"/>
                  <a:pt x="127091" y="52633"/>
                </a:cubicBezTo>
                <a:cubicBezTo>
                  <a:pt x="126297" y="48400"/>
                  <a:pt x="93224" y="62422"/>
                  <a:pt x="106453" y="57395"/>
                </a:cubicBezTo>
                <a:cubicBezTo>
                  <a:pt x="119682" y="52368"/>
                  <a:pt x="195089" y="28291"/>
                  <a:pt x="206466" y="22470"/>
                </a:cubicBezTo>
                <a:cubicBezTo>
                  <a:pt x="217843" y="16649"/>
                  <a:pt x="161751" y="-6634"/>
                  <a:pt x="150903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0C54CF6-1E30-44F1-A276-0E99EB1E5653}"/>
              </a:ext>
            </a:extLst>
          </p:cNvPr>
          <p:cNvSpPr/>
          <p:nvPr/>
        </p:nvSpPr>
        <p:spPr>
          <a:xfrm>
            <a:off x="2847969" y="2952731"/>
            <a:ext cx="80979" cy="85744"/>
          </a:xfrm>
          <a:custGeom>
            <a:avLst/>
            <a:gdLst>
              <a:gd name="connsiteX0" fmla="*/ 6 w 80979"/>
              <a:gd name="connsiteY0" fmla="*/ 19 h 85744"/>
              <a:gd name="connsiteX1" fmla="*/ 69856 w 80979"/>
              <a:gd name="connsiteY1" fmla="*/ 50819 h 85744"/>
              <a:gd name="connsiteX2" fmla="*/ 11119 w 80979"/>
              <a:gd name="connsiteY2" fmla="*/ 57169 h 85744"/>
              <a:gd name="connsiteX3" fmla="*/ 74619 w 80979"/>
              <a:gd name="connsiteY3" fmla="*/ 85744 h 85744"/>
              <a:gd name="connsiteX4" fmla="*/ 74619 w 80979"/>
              <a:gd name="connsiteY4" fmla="*/ 57169 h 85744"/>
              <a:gd name="connsiteX5" fmla="*/ 6 w 80979"/>
              <a:gd name="connsiteY5" fmla="*/ 19 h 8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79" h="85744">
                <a:moveTo>
                  <a:pt x="6" y="19"/>
                </a:moveTo>
                <a:cubicBezTo>
                  <a:pt x="-788" y="-1039"/>
                  <a:pt x="68004" y="41294"/>
                  <a:pt x="69856" y="50819"/>
                </a:cubicBezTo>
                <a:cubicBezTo>
                  <a:pt x="71708" y="60344"/>
                  <a:pt x="10325" y="51348"/>
                  <a:pt x="11119" y="57169"/>
                </a:cubicBezTo>
                <a:cubicBezTo>
                  <a:pt x="11913" y="62990"/>
                  <a:pt x="64036" y="85744"/>
                  <a:pt x="74619" y="85744"/>
                </a:cubicBezTo>
                <a:cubicBezTo>
                  <a:pt x="85202" y="85744"/>
                  <a:pt x="80705" y="69340"/>
                  <a:pt x="74619" y="57169"/>
                </a:cubicBezTo>
                <a:cubicBezTo>
                  <a:pt x="68534" y="44998"/>
                  <a:pt x="800" y="1077"/>
                  <a:pt x="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7A87151-0B13-42E8-902B-3AECCD90DE61}"/>
              </a:ext>
            </a:extLst>
          </p:cNvPr>
          <p:cNvSpPr/>
          <p:nvPr/>
        </p:nvSpPr>
        <p:spPr>
          <a:xfrm>
            <a:off x="2753672" y="2774791"/>
            <a:ext cx="72095" cy="174266"/>
          </a:xfrm>
          <a:custGeom>
            <a:avLst/>
            <a:gdLst>
              <a:gd name="connsiteX0" fmla="*/ 43503 w 72095"/>
              <a:gd name="connsiteY0" fmla="*/ 159 h 174266"/>
              <a:gd name="connsiteX1" fmla="*/ 59378 w 72095"/>
              <a:gd name="connsiteY1" fmla="*/ 152559 h 174266"/>
              <a:gd name="connsiteX2" fmla="*/ 641 w 72095"/>
              <a:gd name="connsiteY2" fmla="*/ 150972 h 174266"/>
              <a:gd name="connsiteX3" fmla="*/ 29216 w 72095"/>
              <a:gd name="connsiteY3" fmla="*/ 157322 h 174266"/>
              <a:gd name="connsiteX4" fmla="*/ 46678 w 72095"/>
              <a:gd name="connsiteY4" fmla="*/ 173197 h 174266"/>
              <a:gd name="connsiteX5" fmla="*/ 72078 w 72095"/>
              <a:gd name="connsiteY5" fmla="*/ 123984 h 174266"/>
              <a:gd name="connsiteX6" fmla="*/ 43503 w 72095"/>
              <a:gd name="connsiteY6" fmla="*/ 159 h 17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95" h="174266">
                <a:moveTo>
                  <a:pt x="43503" y="159"/>
                </a:moveTo>
                <a:cubicBezTo>
                  <a:pt x="41386" y="4921"/>
                  <a:pt x="66522" y="127424"/>
                  <a:pt x="59378" y="152559"/>
                </a:cubicBezTo>
                <a:cubicBezTo>
                  <a:pt x="52234" y="177694"/>
                  <a:pt x="5668" y="150178"/>
                  <a:pt x="641" y="150972"/>
                </a:cubicBezTo>
                <a:cubicBezTo>
                  <a:pt x="-4386" y="151766"/>
                  <a:pt x="21543" y="153618"/>
                  <a:pt x="29216" y="157322"/>
                </a:cubicBezTo>
                <a:cubicBezTo>
                  <a:pt x="36889" y="161026"/>
                  <a:pt x="39534" y="178753"/>
                  <a:pt x="46678" y="173197"/>
                </a:cubicBezTo>
                <a:cubicBezTo>
                  <a:pt x="53822" y="167641"/>
                  <a:pt x="71284" y="149119"/>
                  <a:pt x="72078" y="123984"/>
                </a:cubicBezTo>
                <a:cubicBezTo>
                  <a:pt x="72872" y="98849"/>
                  <a:pt x="45620" y="-4603"/>
                  <a:pt x="4350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EEF360D-3FCD-4AF6-A497-1DFE554DA5E2}"/>
              </a:ext>
            </a:extLst>
          </p:cNvPr>
          <p:cNvSpPr/>
          <p:nvPr/>
        </p:nvSpPr>
        <p:spPr>
          <a:xfrm>
            <a:off x="2651532" y="2950784"/>
            <a:ext cx="141797" cy="183329"/>
          </a:xfrm>
          <a:custGeom>
            <a:avLst/>
            <a:gdLst>
              <a:gd name="connsiteX0" fmla="*/ 140881 w 141797"/>
              <a:gd name="connsiteY0" fmla="*/ 379 h 183329"/>
              <a:gd name="connsiteX1" fmla="*/ 10706 w 141797"/>
              <a:gd name="connsiteY1" fmla="*/ 130554 h 183329"/>
              <a:gd name="connsiteX2" fmla="*/ 7531 w 141797"/>
              <a:gd name="connsiteY2" fmla="*/ 182941 h 183329"/>
              <a:gd name="connsiteX3" fmla="*/ 9118 w 141797"/>
              <a:gd name="connsiteY3" fmla="*/ 151191 h 183329"/>
              <a:gd name="connsiteX4" fmla="*/ 66268 w 141797"/>
              <a:gd name="connsiteY4" fmla="*/ 92454 h 183329"/>
              <a:gd name="connsiteX5" fmla="*/ 140881 w 141797"/>
              <a:gd name="connsiteY5" fmla="*/ 379 h 18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97" h="183329">
                <a:moveTo>
                  <a:pt x="140881" y="379"/>
                </a:moveTo>
                <a:cubicBezTo>
                  <a:pt x="131621" y="6729"/>
                  <a:pt x="32931" y="100127"/>
                  <a:pt x="10706" y="130554"/>
                </a:cubicBezTo>
                <a:cubicBezTo>
                  <a:pt x="-11519" y="160981"/>
                  <a:pt x="7796" y="179502"/>
                  <a:pt x="7531" y="182941"/>
                </a:cubicBezTo>
                <a:cubicBezTo>
                  <a:pt x="7266" y="186380"/>
                  <a:pt x="-671" y="166272"/>
                  <a:pt x="9118" y="151191"/>
                </a:cubicBezTo>
                <a:cubicBezTo>
                  <a:pt x="18907" y="136110"/>
                  <a:pt x="45895" y="115737"/>
                  <a:pt x="66268" y="92454"/>
                </a:cubicBezTo>
                <a:cubicBezTo>
                  <a:pt x="86641" y="69171"/>
                  <a:pt x="150141" y="-5971"/>
                  <a:pt x="140881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2A65F38-844D-49FD-9CC0-DC9782B22EDE}"/>
              </a:ext>
            </a:extLst>
          </p:cNvPr>
          <p:cNvSpPr/>
          <p:nvPr/>
        </p:nvSpPr>
        <p:spPr>
          <a:xfrm>
            <a:off x="2693272" y="3087569"/>
            <a:ext cx="94939" cy="140187"/>
          </a:xfrm>
          <a:custGeom>
            <a:avLst/>
            <a:gdLst>
              <a:gd name="connsiteX0" fmla="*/ 84853 w 94939"/>
              <a:gd name="connsiteY0" fmla="*/ 139819 h 140187"/>
              <a:gd name="connsiteX1" fmla="*/ 89616 w 94939"/>
              <a:gd name="connsiteY1" fmla="*/ 74731 h 140187"/>
              <a:gd name="connsiteX2" fmla="*/ 8653 w 94939"/>
              <a:gd name="connsiteY2" fmla="*/ 36631 h 140187"/>
              <a:gd name="connsiteX3" fmla="*/ 2303 w 94939"/>
              <a:gd name="connsiteY3" fmla="*/ 119 h 140187"/>
              <a:gd name="connsiteX4" fmla="*/ 8653 w 94939"/>
              <a:gd name="connsiteY4" fmla="*/ 25519 h 140187"/>
              <a:gd name="connsiteX5" fmla="*/ 65803 w 94939"/>
              <a:gd name="connsiteY5" fmla="*/ 42981 h 140187"/>
              <a:gd name="connsiteX6" fmla="*/ 84853 w 94939"/>
              <a:gd name="connsiteY6" fmla="*/ 139819 h 1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39" h="140187">
                <a:moveTo>
                  <a:pt x="84853" y="139819"/>
                </a:moveTo>
                <a:cubicBezTo>
                  <a:pt x="88822" y="145111"/>
                  <a:pt x="102316" y="91929"/>
                  <a:pt x="89616" y="74731"/>
                </a:cubicBezTo>
                <a:cubicBezTo>
                  <a:pt x="76916" y="57533"/>
                  <a:pt x="23205" y="49066"/>
                  <a:pt x="8653" y="36631"/>
                </a:cubicBezTo>
                <a:cubicBezTo>
                  <a:pt x="-5899" y="24196"/>
                  <a:pt x="2303" y="1971"/>
                  <a:pt x="2303" y="119"/>
                </a:cubicBezTo>
                <a:cubicBezTo>
                  <a:pt x="2303" y="-1733"/>
                  <a:pt x="-1930" y="18375"/>
                  <a:pt x="8653" y="25519"/>
                </a:cubicBezTo>
                <a:cubicBezTo>
                  <a:pt x="19236" y="32663"/>
                  <a:pt x="50457" y="28429"/>
                  <a:pt x="65803" y="42981"/>
                </a:cubicBezTo>
                <a:cubicBezTo>
                  <a:pt x="81149" y="57533"/>
                  <a:pt x="80884" y="134527"/>
                  <a:pt x="84853" y="13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C74C2E5-11A6-45E5-94D6-11A5C6947ED6}"/>
              </a:ext>
            </a:extLst>
          </p:cNvPr>
          <p:cNvSpPr/>
          <p:nvPr/>
        </p:nvSpPr>
        <p:spPr>
          <a:xfrm>
            <a:off x="2654217" y="3119437"/>
            <a:ext cx="83211" cy="128589"/>
          </a:xfrm>
          <a:custGeom>
            <a:avLst/>
            <a:gdLst>
              <a:gd name="connsiteX0" fmla="*/ 83 w 83211"/>
              <a:gd name="connsiteY0" fmla="*/ 1 h 128589"/>
              <a:gd name="connsiteX1" fmla="*/ 66758 w 83211"/>
              <a:gd name="connsiteY1" fmla="*/ 61913 h 128589"/>
              <a:gd name="connsiteX2" fmla="*/ 49296 w 83211"/>
              <a:gd name="connsiteY2" fmla="*/ 128588 h 128589"/>
              <a:gd name="connsiteX3" fmla="*/ 82633 w 83211"/>
              <a:gd name="connsiteY3" fmla="*/ 60326 h 128589"/>
              <a:gd name="connsiteX4" fmla="*/ 83 w 83211"/>
              <a:gd name="connsiteY4" fmla="*/ 1 h 12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1" h="128589">
                <a:moveTo>
                  <a:pt x="83" y="1"/>
                </a:moveTo>
                <a:cubicBezTo>
                  <a:pt x="-2563" y="265"/>
                  <a:pt x="58556" y="40482"/>
                  <a:pt x="66758" y="61913"/>
                </a:cubicBezTo>
                <a:cubicBezTo>
                  <a:pt x="74960" y="83344"/>
                  <a:pt x="46650" y="128852"/>
                  <a:pt x="49296" y="128588"/>
                </a:cubicBezTo>
                <a:cubicBezTo>
                  <a:pt x="51942" y="128324"/>
                  <a:pt x="88189" y="80963"/>
                  <a:pt x="82633" y="60326"/>
                </a:cubicBezTo>
                <a:cubicBezTo>
                  <a:pt x="77077" y="39689"/>
                  <a:pt x="2729" y="-263"/>
                  <a:pt x="8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F0D6326B-FF2B-4433-BEBD-9AD6387B2A4A}"/>
              </a:ext>
            </a:extLst>
          </p:cNvPr>
          <p:cNvSpPr/>
          <p:nvPr/>
        </p:nvSpPr>
        <p:spPr>
          <a:xfrm>
            <a:off x="2700316" y="3255634"/>
            <a:ext cx="134755" cy="197377"/>
          </a:xfrm>
          <a:custGeom>
            <a:avLst/>
            <a:gdLst>
              <a:gd name="connsiteX0" fmla="*/ 22 w 134755"/>
              <a:gd name="connsiteY0" fmla="*/ 329 h 197377"/>
              <a:gd name="connsiteX1" fmla="*/ 112734 w 134755"/>
              <a:gd name="connsiteY1" fmla="*/ 130504 h 197377"/>
              <a:gd name="connsiteX2" fmla="*/ 112734 w 134755"/>
              <a:gd name="connsiteY2" fmla="*/ 159079 h 197377"/>
              <a:gd name="connsiteX3" fmla="*/ 41297 w 134755"/>
              <a:gd name="connsiteY3" fmla="*/ 197179 h 197377"/>
              <a:gd name="connsiteX4" fmla="*/ 131784 w 134755"/>
              <a:gd name="connsiteY4" fmla="*/ 141616 h 197377"/>
              <a:gd name="connsiteX5" fmla="*/ 103209 w 134755"/>
              <a:gd name="connsiteY5" fmla="*/ 93991 h 197377"/>
              <a:gd name="connsiteX6" fmla="*/ 22 w 134755"/>
              <a:gd name="connsiteY6" fmla="*/ 329 h 1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55" h="197377">
                <a:moveTo>
                  <a:pt x="22" y="329"/>
                </a:moveTo>
                <a:cubicBezTo>
                  <a:pt x="1609" y="6414"/>
                  <a:pt x="93949" y="104046"/>
                  <a:pt x="112734" y="130504"/>
                </a:cubicBezTo>
                <a:cubicBezTo>
                  <a:pt x="131519" y="156962"/>
                  <a:pt x="124640" y="147967"/>
                  <a:pt x="112734" y="159079"/>
                </a:cubicBezTo>
                <a:cubicBezTo>
                  <a:pt x="100828" y="170191"/>
                  <a:pt x="38122" y="200090"/>
                  <a:pt x="41297" y="197179"/>
                </a:cubicBezTo>
                <a:cubicBezTo>
                  <a:pt x="44472" y="194269"/>
                  <a:pt x="121465" y="158814"/>
                  <a:pt x="131784" y="141616"/>
                </a:cubicBezTo>
                <a:cubicBezTo>
                  <a:pt x="142103" y="124418"/>
                  <a:pt x="123846" y="113835"/>
                  <a:pt x="103209" y="93991"/>
                </a:cubicBezTo>
                <a:cubicBezTo>
                  <a:pt x="82572" y="74147"/>
                  <a:pt x="-1565" y="-5756"/>
                  <a:pt x="2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C58992B-5E38-4C37-85AA-5FD499E296D7}"/>
              </a:ext>
            </a:extLst>
          </p:cNvPr>
          <p:cNvSpPr/>
          <p:nvPr/>
        </p:nvSpPr>
        <p:spPr>
          <a:xfrm>
            <a:off x="2695307" y="3258887"/>
            <a:ext cx="87830" cy="153534"/>
          </a:xfrm>
          <a:custGeom>
            <a:avLst/>
            <a:gdLst>
              <a:gd name="connsiteX0" fmla="*/ 268 w 87830"/>
              <a:gd name="connsiteY0" fmla="*/ 251 h 153534"/>
              <a:gd name="connsiteX1" fmla="*/ 60593 w 87830"/>
              <a:gd name="connsiteY1" fmla="*/ 85976 h 153534"/>
              <a:gd name="connsiteX2" fmla="*/ 68531 w 87830"/>
              <a:gd name="connsiteY2" fmla="*/ 114551 h 153534"/>
              <a:gd name="connsiteX3" fmla="*/ 54243 w 87830"/>
              <a:gd name="connsiteY3" fmla="*/ 139951 h 153534"/>
              <a:gd name="connsiteX4" fmla="*/ 28843 w 87830"/>
              <a:gd name="connsiteY4" fmla="*/ 152651 h 153534"/>
              <a:gd name="connsiteX5" fmla="*/ 87581 w 87830"/>
              <a:gd name="connsiteY5" fmla="*/ 116138 h 153534"/>
              <a:gd name="connsiteX6" fmla="*/ 268 w 87830"/>
              <a:gd name="connsiteY6" fmla="*/ 251 h 1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30" h="153534">
                <a:moveTo>
                  <a:pt x="268" y="251"/>
                </a:moveTo>
                <a:cubicBezTo>
                  <a:pt x="-4230" y="-4776"/>
                  <a:pt x="49216" y="66926"/>
                  <a:pt x="60593" y="85976"/>
                </a:cubicBezTo>
                <a:cubicBezTo>
                  <a:pt x="71970" y="105026"/>
                  <a:pt x="69589" y="105555"/>
                  <a:pt x="68531" y="114551"/>
                </a:cubicBezTo>
                <a:cubicBezTo>
                  <a:pt x="67473" y="123547"/>
                  <a:pt x="60858" y="133601"/>
                  <a:pt x="54243" y="139951"/>
                </a:cubicBezTo>
                <a:cubicBezTo>
                  <a:pt x="47628" y="146301"/>
                  <a:pt x="23287" y="156620"/>
                  <a:pt x="28843" y="152651"/>
                </a:cubicBezTo>
                <a:cubicBezTo>
                  <a:pt x="34399" y="148682"/>
                  <a:pt x="92079" y="138363"/>
                  <a:pt x="87581" y="116138"/>
                </a:cubicBezTo>
                <a:cubicBezTo>
                  <a:pt x="83083" y="93913"/>
                  <a:pt x="4766" y="5278"/>
                  <a:pt x="268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8824CB4-D03B-4E04-BFA0-5E6BF3E3AA5A}"/>
              </a:ext>
            </a:extLst>
          </p:cNvPr>
          <p:cNvSpPr/>
          <p:nvPr/>
        </p:nvSpPr>
        <p:spPr>
          <a:xfrm>
            <a:off x="2697153" y="3354388"/>
            <a:ext cx="52442" cy="98872"/>
          </a:xfrm>
          <a:custGeom>
            <a:avLst/>
            <a:gdLst>
              <a:gd name="connsiteX0" fmla="*/ 52397 w 52442"/>
              <a:gd name="connsiteY0" fmla="*/ 0 h 98872"/>
              <a:gd name="connsiteX1" fmla="*/ 10 w 52442"/>
              <a:gd name="connsiteY1" fmla="*/ 61912 h 98872"/>
              <a:gd name="connsiteX2" fmla="*/ 47635 w 52442"/>
              <a:gd name="connsiteY2" fmla="*/ 98425 h 98872"/>
              <a:gd name="connsiteX3" fmla="*/ 15885 w 52442"/>
              <a:gd name="connsiteY3" fmla="*/ 80962 h 98872"/>
              <a:gd name="connsiteX4" fmla="*/ 9535 w 52442"/>
              <a:gd name="connsiteY4" fmla="*/ 61912 h 98872"/>
              <a:gd name="connsiteX5" fmla="*/ 52397 w 52442"/>
              <a:gd name="connsiteY5" fmla="*/ 0 h 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2" h="98872">
                <a:moveTo>
                  <a:pt x="52397" y="0"/>
                </a:moveTo>
                <a:cubicBezTo>
                  <a:pt x="50810" y="0"/>
                  <a:pt x="804" y="45508"/>
                  <a:pt x="10" y="61912"/>
                </a:cubicBezTo>
                <a:cubicBezTo>
                  <a:pt x="-784" y="78316"/>
                  <a:pt x="44989" y="95250"/>
                  <a:pt x="47635" y="98425"/>
                </a:cubicBezTo>
                <a:cubicBezTo>
                  <a:pt x="50281" y="101600"/>
                  <a:pt x="22235" y="87048"/>
                  <a:pt x="15885" y="80962"/>
                </a:cubicBezTo>
                <a:cubicBezTo>
                  <a:pt x="9535" y="74877"/>
                  <a:pt x="5302" y="71966"/>
                  <a:pt x="9535" y="61912"/>
                </a:cubicBezTo>
                <a:cubicBezTo>
                  <a:pt x="13768" y="51858"/>
                  <a:pt x="53984" y="0"/>
                  <a:pt x="523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878056D-16A2-4BE5-A5B9-21E6EA971D03}"/>
              </a:ext>
            </a:extLst>
          </p:cNvPr>
          <p:cNvSpPr/>
          <p:nvPr/>
        </p:nvSpPr>
        <p:spPr>
          <a:xfrm>
            <a:off x="2858207" y="2415966"/>
            <a:ext cx="207793" cy="271855"/>
          </a:xfrm>
          <a:custGeom>
            <a:avLst/>
            <a:gdLst>
              <a:gd name="connsiteX0" fmla="*/ 207256 w 207793"/>
              <a:gd name="connsiteY0" fmla="*/ 209 h 271855"/>
              <a:gd name="connsiteX1" fmla="*/ 48506 w 207793"/>
              <a:gd name="connsiteY1" fmla="*/ 143084 h 271855"/>
              <a:gd name="connsiteX2" fmla="*/ 15168 w 207793"/>
              <a:gd name="connsiteY2" fmla="*/ 220872 h 271855"/>
              <a:gd name="connsiteX3" fmla="*/ 16756 w 207793"/>
              <a:gd name="connsiteY3" fmla="*/ 271672 h 271855"/>
              <a:gd name="connsiteX4" fmla="*/ 4056 w 207793"/>
              <a:gd name="connsiteY4" fmla="*/ 203409 h 271855"/>
              <a:gd name="connsiteX5" fmla="*/ 97718 w 207793"/>
              <a:gd name="connsiteY5" fmla="*/ 112922 h 271855"/>
              <a:gd name="connsiteX6" fmla="*/ 207256 w 207793"/>
              <a:gd name="connsiteY6" fmla="*/ 209 h 2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93" h="271855">
                <a:moveTo>
                  <a:pt x="207256" y="209"/>
                </a:moveTo>
                <a:cubicBezTo>
                  <a:pt x="199054" y="5236"/>
                  <a:pt x="80521" y="106307"/>
                  <a:pt x="48506" y="143084"/>
                </a:cubicBezTo>
                <a:cubicBezTo>
                  <a:pt x="16491" y="179861"/>
                  <a:pt x="20460" y="199441"/>
                  <a:pt x="15168" y="220872"/>
                </a:cubicBezTo>
                <a:cubicBezTo>
                  <a:pt x="9876" y="242303"/>
                  <a:pt x="18608" y="274582"/>
                  <a:pt x="16756" y="271672"/>
                </a:cubicBezTo>
                <a:cubicBezTo>
                  <a:pt x="14904" y="268762"/>
                  <a:pt x="-9438" y="229867"/>
                  <a:pt x="4056" y="203409"/>
                </a:cubicBezTo>
                <a:cubicBezTo>
                  <a:pt x="17550" y="176951"/>
                  <a:pt x="67820" y="143878"/>
                  <a:pt x="97718" y="112922"/>
                </a:cubicBezTo>
                <a:cubicBezTo>
                  <a:pt x="127616" y="81966"/>
                  <a:pt x="215458" y="-4818"/>
                  <a:pt x="207256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D78D8C8-EC54-4D11-8C66-068D8AE71AF7}"/>
              </a:ext>
            </a:extLst>
          </p:cNvPr>
          <p:cNvSpPr/>
          <p:nvPr/>
        </p:nvSpPr>
        <p:spPr>
          <a:xfrm>
            <a:off x="2805848" y="2665116"/>
            <a:ext cx="61525" cy="135713"/>
          </a:xfrm>
          <a:custGeom>
            <a:avLst/>
            <a:gdLst>
              <a:gd name="connsiteX0" fmla="*/ 59590 w 61525"/>
              <a:gd name="connsiteY0" fmla="*/ 297 h 135713"/>
              <a:gd name="connsiteX1" fmla="*/ 11965 w 61525"/>
              <a:gd name="connsiteY1" fmla="*/ 89197 h 135713"/>
              <a:gd name="connsiteX2" fmla="*/ 2440 w 61525"/>
              <a:gd name="connsiteY2" fmla="*/ 135234 h 135713"/>
              <a:gd name="connsiteX3" fmla="*/ 48477 w 61525"/>
              <a:gd name="connsiteY3" fmla="*/ 62209 h 135713"/>
              <a:gd name="connsiteX4" fmla="*/ 59590 w 61525"/>
              <a:gd name="connsiteY4" fmla="*/ 297 h 13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25" h="135713">
                <a:moveTo>
                  <a:pt x="59590" y="297"/>
                </a:moveTo>
                <a:cubicBezTo>
                  <a:pt x="53505" y="4795"/>
                  <a:pt x="21490" y="66707"/>
                  <a:pt x="11965" y="89197"/>
                </a:cubicBezTo>
                <a:cubicBezTo>
                  <a:pt x="2440" y="111687"/>
                  <a:pt x="-3645" y="139732"/>
                  <a:pt x="2440" y="135234"/>
                </a:cubicBezTo>
                <a:cubicBezTo>
                  <a:pt x="8525" y="130736"/>
                  <a:pt x="40804" y="80994"/>
                  <a:pt x="48477" y="62209"/>
                </a:cubicBezTo>
                <a:cubicBezTo>
                  <a:pt x="56150" y="43424"/>
                  <a:pt x="65675" y="-4201"/>
                  <a:pt x="59590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C902395-2C94-43A9-B02C-1200499D5FD1}"/>
              </a:ext>
            </a:extLst>
          </p:cNvPr>
          <p:cNvSpPr/>
          <p:nvPr/>
        </p:nvSpPr>
        <p:spPr>
          <a:xfrm>
            <a:off x="2851149" y="2744357"/>
            <a:ext cx="138114" cy="25988"/>
          </a:xfrm>
          <a:custGeom>
            <a:avLst/>
            <a:gdLst>
              <a:gd name="connsiteX0" fmla="*/ 1 w 138114"/>
              <a:gd name="connsiteY0" fmla="*/ 25831 h 25988"/>
              <a:gd name="connsiteX1" fmla="*/ 61914 w 138114"/>
              <a:gd name="connsiteY1" fmla="*/ 431 h 25988"/>
              <a:gd name="connsiteX2" fmla="*/ 138114 w 138114"/>
              <a:gd name="connsiteY2" fmla="*/ 9956 h 25988"/>
              <a:gd name="connsiteX3" fmla="*/ 60326 w 138114"/>
              <a:gd name="connsiteY3" fmla="*/ 11543 h 25988"/>
              <a:gd name="connsiteX4" fmla="*/ 1 w 138114"/>
              <a:gd name="connsiteY4" fmla="*/ 25831 h 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4" h="25988">
                <a:moveTo>
                  <a:pt x="1" y="25831"/>
                </a:moveTo>
                <a:cubicBezTo>
                  <a:pt x="266" y="23979"/>
                  <a:pt x="38895" y="3077"/>
                  <a:pt x="61914" y="431"/>
                </a:cubicBezTo>
                <a:cubicBezTo>
                  <a:pt x="84933" y="-2215"/>
                  <a:pt x="138379" y="8104"/>
                  <a:pt x="138114" y="9956"/>
                </a:cubicBezTo>
                <a:cubicBezTo>
                  <a:pt x="137849" y="11808"/>
                  <a:pt x="80434" y="10485"/>
                  <a:pt x="60326" y="11543"/>
                </a:cubicBezTo>
                <a:cubicBezTo>
                  <a:pt x="40218" y="12601"/>
                  <a:pt x="-264" y="27683"/>
                  <a:pt x="1" y="2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9070BE-B659-4C50-88F9-7DB5701DF84F}"/>
              </a:ext>
            </a:extLst>
          </p:cNvPr>
          <p:cNvSpPr/>
          <p:nvPr/>
        </p:nvSpPr>
        <p:spPr>
          <a:xfrm>
            <a:off x="2748287" y="3448008"/>
            <a:ext cx="349099" cy="166729"/>
          </a:xfrm>
          <a:custGeom>
            <a:avLst/>
            <a:gdLst>
              <a:gd name="connsiteX0" fmla="*/ 15551 w 349099"/>
              <a:gd name="connsiteY0" fmla="*/ 42 h 166729"/>
              <a:gd name="connsiteX1" fmla="*/ 7613 w 349099"/>
              <a:gd name="connsiteY1" fmla="*/ 101642 h 166729"/>
              <a:gd name="connsiteX2" fmla="*/ 131438 w 349099"/>
              <a:gd name="connsiteY2" fmla="*/ 152442 h 166729"/>
              <a:gd name="connsiteX3" fmla="*/ 234626 w 349099"/>
              <a:gd name="connsiteY3" fmla="*/ 165142 h 166729"/>
              <a:gd name="connsiteX4" fmla="*/ 348926 w 349099"/>
              <a:gd name="connsiteY4" fmla="*/ 165142 h 166729"/>
              <a:gd name="connsiteX5" fmla="*/ 258438 w 349099"/>
              <a:gd name="connsiteY5" fmla="*/ 152442 h 166729"/>
              <a:gd name="connsiteX6" fmla="*/ 172713 w 349099"/>
              <a:gd name="connsiteY6" fmla="*/ 144505 h 166729"/>
              <a:gd name="connsiteX7" fmla="*/ 33013 w 349099"/>
              <a:gd name="connsiteY7" fmla="*/ 114342 h 166729"/>
              <a:gd name="connsiteX8" fmla="*/ 15551 w 349099"/>
              <a:gd name="connsiteY8" fmla="*/ 42 h 16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99" h="166729">
                <a:moveTo>
                  <a:pt x="15551" y="42"/>
                </a:moveTo>
                <a:cubicBezTo>
                  <a:pt x="11318" y="-2075"/>
                  <a:pt x="-11701" y="76242"/>
                  <a:pt x="7613" y="101642"/>
                </a:cubicBezTo>
                <a:cubicBezTo>
                  <a:pt x="26927" y="127042"/>
                  <a:pt x="93603" y="141859"/>
                  <a:pt x="131438" y="152442"/>
                </a:cubicBezTo>
                <a:cubicBezTo>
                  <a:pt x="169273" y="163025"/>
                  <a:pt x="198378" y="163025"/>
                  <a:pt x="234626" y="165142"/>
                </a:cubicBezTo>
                <a:cubicBezTo>
                  <a:pt x="270874" y="167259"/>
                  <a:pt x="344957" y="167259"/>
                  <a:pt x="348926" y="165142"/>
                </a:cubicBezTo>
                <a:cubicBezTo>
                  <a:pt x="352895" y="163025"/>
                  <a:pt x="287807" y="155882"/>
                  <a:pt x="258438" y="152442"/>
                </a:cubicBezTo>
                <a:cubicBezTo>
                  <a:pt x="229069" y="149002"/>
                  <a:pt x="210284" y="150855"/>
                  <a:pt x="172713" y="144505"/>
                </a:cubicBezTo>
                <a:cubicBezTo>
                  <a:pt x="135142" y="138155"/>
                  <a:pt x="60530" y="131805"/>
                  <a:pt x="33013" y="114342"/>
                </a:cubicBezTo>
                <a:cubicBezTo>
                  <a:pt x="5496" y="96880"/>
                  <a:pt x="19784" y="2159"/>
                  <a:pt x="155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03380CB-5711-46FF-B132-435E3517DB50}"/>
              </a:ext>
            </a:extLst>
          </p:cNvPr>
          <p:cNvSpPr/>
          <p:nvPr/>
        </p:nvSpPr>
        <p:spPr>
          <a:xfrm>
            <a:off x="2784250" y="3578021"/>
            <a:ext cx="270465" cy="41782"/>
          </a:xfrm>
          <a:custGeom>
            <a:avLst/>
            <a:gdLst>
              <a:gd name="connsiteX0" fmla="*/ 225 w 270465"/>
              <a:gd name="connsiteY0" fmla="*/ 19254 h 41782"/>
              <a:gd name="connsiteX1" fmla="*/ 138338 w 270465"/>
              <a:gd name="connsiteY1" fmla="*/ 41479 h 41782"/>
              <a:gd name="connsiteX2" fmla="*/ 270100 w 270465"/>
              <a:gd name="connsiteY2" fmla="*/ 204 h 41782"/>
              <a:gd name="connsiteX3" fmla="*/ 171675 w 270465"/>
              <a:gd name="connsiteY3" fmla="*/ 25604 h 41782"/>
              <a:gd name="connsiteX4" fmla="*/ 225 w 270465"/>
              <a:gd name="connsiteY4" fmla="*/ 19254 h 4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65" h="41782">
                <a:moveTo>
                  <a:pt x="225" y="19254"/>
                </a:moveTo>
                <a:cubicBezTo>
                  <a:pt x="-5331" y="21900"/>
                  <a:pt x="93359" y="44654"/>
                  <a:pt x="138338" y="41479"/>
                </a:cubicBezTo>
                <a:cubicBezTo>
                  <a:pt x="183317" y="38304"/>
                  <a:pt x="264544" y="2850"/>
                  <a:pt x="270100" y="204"/>
                </a:cubicBezTo>
                <a:cubicBezTo>
                  <a:pt x="275656" y="-2442"/>
                  <a:pt x="216654" y="21371"/>
                  <a:pt x="171675" y="25604"/>
                </a:cubicBezTo>
                <a:cubicBezTo>
                  <a:pt x="126696" y="29837"/>
                  <a:pt x="5781" y="16608"/>
                  <a:pt x="225" y="19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7ED2D5A-2B8C-4A17-BCDE-FEB248148FBF}"/>
              </a:ext>
            </a:extLst>
          </p:cNvPr>
          <p:cNvSpPr/>
          <p:nvPr/>
        </p:nvSpPr>
        <p:spPr>
          <a:xfrm>
            <a:off x="3075188" y="2330422"/>
            <a:ext cx="668373" cy="73383"/>
          </a:xfrm>
          <a:custGeom>
            <a:avLst/>
            <a:gdLst>
              <a:gd name="connsiteX0" fmla="*/ 1387 w 668373"/>
              <a:gd name="connsiteY0" fmla="*/ 73053 h 73383"/>
              <a:gd name="connsiteX1" fmla="*/ 295075 w 668373"/>
              <a:gd name="connsiteY1" fmla="*/ 3203 h 73383"/>
              <a:gd name="connsiteX2" fmla="*/ 657025 w 668373"/>
              <a:gd name="connsiteY2" fmla="*/ 50828 h 73383"/>
              <a:gd name="connsiteX3" fmla="*/ 564950 w 668373"/>
              <a:gd name="connsiteY3" fmla="*/ 23841 h 73383"/>
              <a:gd name="connsiteX4" fmla="*/ 439537 w 668373"/>
              <a:gd name="connsiteY4" fmla="*/ 28 h 73383"/>
              <a:gd name="connsiteX5" fmla="*/ 195062 w 668373"/>
              <a:gd name="connsiteY5" fmla="*/ 28603 h 73383"/>
              <a:gd name="connsiteX6" fmla="*/ 1387 w 668373"/>
              <a:gd name="connsiteY6" fmla="*/ 73053 h 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3" h="73383">
                <a:moveTo>
                  <a:pt x="1387" y="73053"/>
                </a:moveTo>
                <a:cubicBezTo>
                  <a:pt x="18056" y="68820"/>
                  <a:pt x="185802" y="6907"/>
                  <a:pt x="295075" y="3203"/>
                </a:cubicBezTo>
                <a:cubicBezTo>
                  <a:pt x="404348" y="-501"/>
                  <a:pt x="612046" y="47388"/>
                  <a:pt x="657025" y="50828"/>
                </a:cubicBezTo>
                <a:cubicBezTo>
                  <a:pt x="702004" y="54268"/>
                  <a:pt x="601198" y="32308"/>
                  <a:pt x="564950" y="23841"/>
                </a:cubicBezTo>
                <a:cubicBezTo>
                  <a:pt x="528702" y="15374"/>
                  <a:pt x="501185" y="-766"/>
                  <a:pt x="439537" y="28"/>
                </a:cubicBezTo>
                <a:cubicBezTo>
                  <a:pt x="377889" y="822"/>
                  <a:pt x="267822" y="17490"/>
                  <a:pt x="195062" y="28603"/>
                </a:cubicBezTo>
                <a:cubicBezTo>
                  <a:pt x="122302" y="39716"/>
                  <a:pt x="-15282" y="77286"/>
                  <a:pt x="1387" y="73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BE3FA24-8904-4592-A95E-3AD5F4F71545}"/>
              </a:ext>
            </a:extLst>
          </p:cNvPr>
          <p:cNvSpPr/>
          <p:nvPr/>
        </p:nvSpPr>
        <p:spPr>
          <a:xfrm>
            <a:off x="3758891" y="2394013"/>
            <a:ext cx="256472" cy="319686"/>
          </a:xfrm>
          <a:custGeom>
            <a:avLst/>
            <a:gdLst>
              <a:gd name="connsiteX0" fmla="*/ 309 w 256472"/>
              <a:gd name="connsiteY0" fmla="*/ 1525 h 319686"/>
              <a:gd name="connsiteX1" fmla="*/ 154297 w 256472"/>
              <a:gd name="connsiteY1" fmla="*/ 128525 h 319686"/>
              <a:gd name="connsiteX2" fmla="*/ 254309 w 256472"/>
              <a:gd name="connsiteY2" fmla="*/ 314262 h 319686"/>
              <a:gd name="connsiteX3" fmla="*/ 214622 w 256472"/>
              <a:gd name="connsiteY3" fmla="*/ 252350 h 319686"/>
              <a:gd name="connsiteX4" fmla="*/ 117784 w 256472"/>
              <a:gd name="connsiteY4" fmla="*/ 71375 h 319686"/>
              <a:gd name="connsiteX5" fmla="*/ 309 w 256472"/>
              <a:gd name="connsiteY5" fmla="*/ 1525 h 31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72" h="319686">
                <a:moveTo>
                  <a:pt x="309" y="1525"/>
                </a:moveTo>
                <a:cubicBezTo>
                  <a:pt x="6394" y="11050"/>
                  <a:pt x="111964" y="76402"/>
                  <a:pt x="154297" y="128525"/>
                </a:cubicBezTo>
                <a:cubicBezTo>
                  <a:pt x="196630" y="180648"/>
                  <a:pt x="244255" y="293624"/>
                  <a:pt x="254309" y="314262"/>
                </a:cubicBezTo>
                <a:cubicBezTo>
                  <a:pt x="264363" y="334900"/>
                  <a:pt x="237376" y="292831"/>
                  <a:pt x="214622" y="252350"/>
                </a:cubicBezTo>
                <a:cubicBezTo>
                  <a:pt x="191868" y="211869"/>
                  <a:pt x="156149" y="114238"/>
                  <a:pt x="117784" y="71375"/>
                </a:cubicBezTo>
                <a:cubicBezTo>
                  <a:pt x="79419" y="28513"/>
                  <a:pt x="-5776" y="-8000"/>
                  <a:pt x="309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C0221A4-72B1-4366-9EE0-7EDC9F1FF25E}"/>
              </a:ext>
            </a:extLst>
          </p:cNvPr>
          <p:cNvSpPr/>
          <p:nvPr/>
        </p:nvSpPr>
        <p:spPr>
          <a:xfrm>
            <a:off x="3965512" y="2752481"/>
            <a:ext cx="162808" cy="54345"/>
          </a:xfrm>
          <a:custGeom>
            <a:avLst/>
            <a:gdLst>
              <a:gd name="connsiteX0" fmla="*/ 63 w 162808"/>
              <a:gd name="connsiteY0" fmla="*/ 54219 h 54345"/>
              <a:gd name="connsiteX1" fmla="*/ 54038 w 162808"/>
              <a:gd name="connsiteY1" fmla="*/ 244 h 54345"/>
              <a:gd name="connsiteX2" fmla="*/ 161988 w 162808"/>
              <a:gd name="connsiteY2" fmla="*/ 33582 h 54345"/>
              <a:gd name="connsiteX3" fmla="*/ 101663 w 162808"/>
              <a:gd name="connsiteY3" fmla="*/ 17707 h 54345"/>
              <a:gd name="connsiteX4" fmla="*/ 63563 w 162808"/>
              <a:gd name="connsiteY4" fmla="*/ 16119 h 54345"/>
              <a:gd name="connsiteX5" fmla="*/ 63 w 162808"/>
              <a:gd name="connsiteY5" fmla="*/ 54219 h 5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08" h="54345">
                <a:moveTo>
                  <a:pt x="63" y="54219"/>
                </a:moveTo>
                <a:cubicBezTo>
                  <a:pt x="-1525" y="51573"/>
                  <a:pt x="27051" y="3683"/>
                  <a:pt x="54038" y="244"/>
                </a:cubicBezTo>
                <a:cubicBezTo>
                  <a:pt x="81025" y="-3195"/>
                  <a:pt x="154051" y="30672"/>
                  <a:pt x="161988" y="33582"/>
                </a:cubicBezTo>
                <a:cubicBezTo>
                  <a:pt x="169925" y="36492"/>
                  <a:pt x="118067" y="20617"/>
                  <a:pt x="101663" y="17707"/>
                </a:cubicBezTo>
                <a:cubicBezTo>
                  <a:pt x="85259" y="14797"/>
                  <a:pt x="78644" y="15061"/>
                  <a:pt x="63563" y="16119"/>
                </a:cubicBezTo>
                <a:cubicBezTo>
                  <a:pt x="48482" y="17177"/>
                  <a:pt x="1651" y="56865"/>
                  <a:pt x="63" y="5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3F3AF73-3882-450E-A349-AC3E392DD448}"/>
              </a:ext>
            </a:extLst>
          </p:cNvPr>
          <p:cNvSpPr/>
          <p:nvPr/>
        </p:nvSpPr>
        <p:spPr>
          <a:xfrm>
            <a:off x="3992611" y="2787360"/>
            <a:ext cx="80253" cy="245578"/>
          </a:xfrm>
          <a:custGeom>
            <a:avLst/>
            <a:gdLst>
              <a:gd name="connsiteX0" fmla="*/ 50752 w 80253"/>
              <a:gd name="connsiteY0" fmla="*/ 290 h 245578"/>
              <a:gd name="connsiteX1" fmla="*/ 68214 w 80253"/>
              <a:gd name="connsiteY1" fmla="*/ 103478 h 245578"/>
              <a:gd name="connsiteX2" fmla="*/ 3127 w 80253"/>
              <a:gd name="connsiteY2" fmla="*/ 241590 h 245578"/>
              <a:gd name="connsiteX3" fmla="*/ 17414 w 80253"/>
              <a:gd name="connsiteY3" fmla="*/ 201903 h 245578"/>
              <a:gd name="connsiteX4" fmla="*/ 79327 w 80253"/>
              <a:gd name="connsiteY4" fmla="*/ 135228 h 245578"/>
              <a:gd name="connsiteX5" fmla="*/ 50752 w 80253"/>
              <a:gd name="connsiteY5" fmla="*/ 290 h 2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3" h="245578">
                <a:moveTo>
                  <a:pt x="50752" y="290"/>
                </a:moveTo>
                <a:cubicBezTo>
                  <a:pt x="48900" y="-5002"/>
                  <a:pt x="76152" y="63261"/>
                  <a:pt x="68214" y="103478"/>
                </a:cubicBezTo>
                <a:cubicBezTo>
                  <a:pt x="60276" y="143695"/>
                  <a:pt x="11594" y="225186"/>
                  <a:pt x="3127" y="241590"/>
                </a:cubicBezTo>
                <a:cubicBezTo>
                  <a:pt x="-5340" y="257994"/>
                  <a:pt x="4714" y="219630"/>
                  <a:pt x="17414" y="201903"/>
                </a:cubicBezTo>
                <a:cubicBezTo>
                  <a:pt x="30114" y="184176"/>
                  <a:pt x="72448" y="168036"/>
                  <a:pt x="79327" y="135228"/>
                </a:cubicBezTo>
                <a:cubicBezTo>
                  <a:pt x="86206" y="102420"/>
                  <a:pt x="52604" y="5582"/>
                  <a:pt x="50752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41D1A7E7-3843-4B52-AA88-CF4CD67A21CF}"/>
              </a:ext>
            </a:extLst>
          </p:cNvPr>
          <p:cNvSpPr/>
          <p:nvPr/>
        </p:nvSpPr>
        <p:spPr>
          <a:xfrm>
            <a:off x="4027174" y="2800114"/>
            <a:ext cx="204347" cy="441834"/>
          </a:xfrm>
          <a:custGeom>
            <a:avLst/>
            <a:gdLst>
              <a:gd name="connsiteX0" fmla="*/ 47939 w 204347"/>
              <a:gd name="connsiteY0" fmla="*/ 236 h 441834"/>
              <a:gd name="connsiteX1" fmla="*/ 146364 w 204347"/>
              <a:gd name="connsiteY1" fmla="*/ 85961 h 441834"/>
              <a:gd name="connsiteX2" fmla="*/ 186051 w 204347"/>
              <a:gd name="connsiteY2" fmla="*/ 131999 h 441834"/>
              <a:gd name="connsiteX3" fmla="*/ 182876 w 204347"/>
              <a:gd name="connsiteY3" fmla="*/ 201849 h 441834"/>
              <a:gd name="connsiteX4" fmla="*/ 203514 w 204347"/>
              <a:gd name="connsiteY4" fmla="*/ 176449 h 441834"/>
              <a:gd name="connsiteX5" fmla="*/ 197164 w 204347"/>
              <a:gd name="connsiteY5" fmla="*/ 211374 h 441834"/>
              <a:gd name="connsiteX6" fmla="*/ 168589 w 204347"/>
              <a:gd name="connsiteY6" fmla="*/ 314561 h 441834"/>
              <a:gd name="connsiteX7" fmla="*/ 66989 w 204347"/>
              <a:gd name="connsiteY7" fmla="*/ 427274 h 441834"/>
              <a:gd name="connsiteX8" fmla="*/ 314 w 204347"/>
              <a:gd name="connsiteY8" fmla="*/ 436799 h 441834"/>
              <a:gd name="connsiteX9" fmla="*/ 46351 w 204347"/>
              <a:gd name="connsiteY9" fmla="*/ 432036 h 441834"/>
              <a:gd name="connsiteX10" fmla="*/ 144776 w 204347"/>
              <a:gd name="connsiteY10" fmla="*/ 327261 h 441834"/>
              <a:gd name="connsiteX11" fmla="*/ 182876 w 204347"/>
              <a:gd name="connsiteY11" fmla="*/ 244711 h 441834"/>
              <a:gd name="connsiteX12" fmla="*/ 182876 w 204347"/>
              <a:gd name="connsiteY12" fmla="*/ 157399 h 441834"/>
              <a:gd name="connsiteX13" fmla="*/ 152714 w 204347"/>
              <a:gd name="connsiteY13" fmla="*/ 114536 h 441834"/>
              <a:gd name="connsiteX14" fmla="*/ 47939 w 204347"/>
              <a:gd name="connsiteY14" fmla="*/ 236 h 4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347" h="441834">
                <a:moveTo>
                  <a:pt x="47939" y="236"/>
                </a:moveTo>
                <a:cubicBezTo>
                  <a:pt x="46881" y="-4526"/>
                  <a:pt x="123345" y="64001"/>
                  <a:pt x="146364" y="85961"/>
                </a:cubicBezTo>
                <a:cubicBezTo>
                  <a:pt x="169383" y="107921"/>
                  <a:pt x="179966" y="112684"/>
                  <a:pt x="186051" y="131999"/>
                </a:cubicBezTo>
                <a:cubicBezTo>
                  <a:pt x="192136" y="151314"/>
                  <a:pt x="179966" y="194441"/>
                  <a:pt x="182876" y="201849"/>
                </a:cubicBezTo>
                <a:cubicBezTo>
                  <a:pt x="185787" y="209257"/>
                  <a:pt x="201133" y="174862"/>
                  <a:pt x="203514" y="176449"/>
                </a:cubicBezTo>
                <a:cubicBezTo>
                  <a:pt x="205895" y="178036"/>
                  <a:pt x="202985" y="188355"/>
                  <a:pt x="197164" y="211374"/>
                </a:cubicBezTo>
                <a:cubicBezTo>
                  <a:pt x="191343" y="234393"/>
                  <a:pt x="190285" y="278578"/>
                  <a:pt x="168589" y="314561"/>
                </a:cubicBezTo>
                <a:cubicBezTo>
                  <a:pt x="146893" y="350544"/>
                  <a:pt x="95035" y="406901"/>
                  <a:pt x="66989" y="427274"/>
                </a:cubicBezTo>
                <a:cubicBezTo>
                  <a:pt x="38943" y="447647"/>
                  <a:pt x="3754" y="436005"/>
                  <a:pt x="314" y="436799"/>
                </a:cubicBezTo>
                <a:cubicBezTo>
                  <a:pt x="-3126" y="437593"/>
                  <a:pt x="22274" y="450292"/>
                  <a:pt x="46351" y="432036"/>
                </a:cubicBezTo>
                <a:cubicBezTo>
                  <a:pt x="70428" y="413780"/>
                  <a:pt x="122022" y="358482"/>
                  <a:pt x="144776" y="327261"/>
                </a:cubicBezTo>
                <a:cubicBezTo>
                  <a:pt x="167530" y="296040"/>
                  <a:pt x="176526" y="273021"/>
                  <a:pt x="182876" y="244711"/>
                </a:cubicBezTo>
                <a:cubicBezTo>
                  <a:pt x="189226" y="216401"/>
                  <a:pt x="187903" y="179095"/>
                  <a:pt x="182876" y="157399"/>
                </a:cubicBezTo>
                <a:cubicBezTo>
                  <a:pt x="177849" y="135703"/>
                  <a:pt x="174939" y="141523"/>
                  <a:pt x="152714" y="114536"/>
                </a:cubicBezTo>
                <a:cubicBezTo>
                  <a:pt x="130489" y="87549"/>
                  <a:pt x="48997" y="4998"/>
                  <a:pt x="4793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F72F34C-D85E-43AF-9FF3-A659D96F499D}"/>
              </a:ext>
            </a:extLst>
          </p:cNvPr>
          <p:cNvSpPr/>
          <p:nvPr/>
        </p:nvSpPr>
        <p:spPr>
          <a:xfrm>
            <a:off x="4067165" y="2778125"/>
            <a:ext cx="48423" cy="159402"/>
          </a:xfrm>
          <a:custGeom>
            <a:avLst/>
            <a:gdLst>
              <a:gd name="connsiteX0" fmla="*/ 10 w 48423"/>
              <a:gd name="connsiteY0" fmla="*/ 0 h 159402"/>
              <a:gd name="connsiteX1" fmla="*/ 22235 w 48423"/>
              <a:gd name="connsiteY1" fmla="*/ 117475 h 159402"/>
              <a:gd name="connsiteX2" fmla="*/ 20648 w 48423"/>
              <a:gd name="connsiteY2" fmla="*/ 158750 h 159402"/>
              <a:gd name="connsiteX3" fmla="*/ 41285 w 48423"/>
              <a:gd name="connsiteY3" fmla="*/ 90488 h 159402"/>
              <a:gd name="connsiteX4" fmla="*/ 47635 w 48423"/>
              <a:gd name="connsiteY4" fmla="*/ 69850 h 159402"/>
              <a:gd name="connsiteX5" fmla="*/ 25410 w 48423"/>
              <a:gd name="connsiteY5" fmla="*/ 115888 h 159402"/>
              <a:gd name="connsiteX6" fmla="*/ 10 w 48423"/>
              <a:gd name="connsiteY6" fmla="*/ 0 h 15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23" h="159402">
                <a:moveTo>
                  <a:pt x="10" y="0"/>
                </a:moveTo>
                <a:cubicBezTo>
                  <a:pt x="-519" y="265"/>
                  <a:pt x="18795" y="91017"/>
                  <a:pt x="22235" y="117475"/>
                </a:cubicBezTo>
                <a:cubicBezTo>
                  <a:pt x="25675" y="143933"/>
                  <a:pt x="17473" y="163248"/>
                  <a:pt x="20648" y="158750"/>
                </a:cubicBezTo>
                <a:cubicBezTo>
                  <a:pt x="23823" y="154252"/>
                  <a:pt x="36787" y="105305"/>
                  <a:pt x="41285" y="90488"/>
                </a:cubicBezTo>
                <a:cubicBezTo>
                  <a:pt x="45783" y="75671"/>
                  <a:pt x="50281" y="65617"/>
                  <a:pt x="47635" y="69850"/>
                </a:cubicBezTo>
                <a:cubicBezTo>
                  <a:pt x="44989" y="74083"/>
                  <a:pt x="32025" y="123561"/>
                  <a:pt x="25410" y="115888"/>
                </a:cubicBezTo>
                <a:cubicBezTo>
                  <a:pt x="18796" y="108215"/>
                  <a:pt x="539" y="-265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8147D46-304B-429E-AD44-98BF90903AD9}"/>
              </a:ext>
            </a:extLst>
          </p:cNvPr>
          <p:cNvSpPr/>
          <p:nvPr/>
        </p:nvSpPr>
        <p:spPr>
          <a:xfrm>
            <a:off x="4089215" y="2784450"/>
            <a:ext cx="169832" cy="500245"/>
          </a:xfrm>
          <a:custGeom>
            <a:avLst/>
            <a:gdLst>
              <a:gd name="connsiteX0" fmla="*/ 9710 w 169832"/>
              <a:gd name="connsiteY0" fmla="*/ 25 h 500245"/>
              <a:gd name="connsiteX1" fmla="*/ 127185 w 169832"/>
              <a:gd name="connsiteY1" fmla="*/ 103213 h 500245"/>
              <a:gd name="connsiteX2" fmla="*/ 168460 w 169832"/>
              <a:gd name="connsiteY2" fmla="*/ 187350 h 500245"/>
              <a:gd name="connsiteX3" fmla="*/ 146235 w 169832"/>
              <a:gd name="connsiteY3" fmla="*/ 308000 h 500245"/>
              <a:gd name="connsiteX4" fmla="*/ 87498 w 169832"/>
              <a:gd name="connsiteY4" fmla="*/ 415950 h 500245"/>
              <a:gd name="connsiteX5" fmla="*/ 185 w 169832"/>
              <a:gd name="connsiteY5" fmla="*/ 500088 h 500245"/>
              <a:gd name="connsiteX6" fmla="*/ 66860 w 169832"/>
              <a:gd name="connsiteY6" fmla="*/ 435000 h 500245"/>
              <a:gd name="connsiteX7" fmla="*/ 149410 w 169832"/>
              <a:gd name="connsiteY7" fmla="*/ 363563 h 500245"/>
              <a:gd name="connsiteX8" fmla="*/ 168460 w 169832"/>
              <a:gd name="connsiteY8" fmla="*/ 203225 h 500245"/>
              <a:gd name="connsiteX9" fmla="*/ 122423 w 169832"/>
              <a:gd name="connsiteY9" fmla="*/ 112738 h 500245"/>
              <a:gd name="connsiteX10" fmla="*/ 9710 w 169832"/>
              <a:gd name="connsiteY10" fmla="*/ 25 h 5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32" h="500245">
                <a:moveTo>
                  <a:pt x="9710" y="25"/>
                </a:moveTo>
                <a:cubicBezTo>
                  <a:pt x="10504" y="-1563"/>
                  <a:pt x="100727" y="71992"/>
                  <a:pt x="127185" y="103213"/>
                </a:cubicBezTo>
                <a:cubicBezTo>
                  <a:pt x="153643" y="134434"/>
                  <a:pt x="165285" y="153219"/>
                  <a:pt x="168460" y="187350"/>
                </a:cubicBezTo>
                <a:cubicBezTo>
                  <a:pt x="171635" y="221481"/>
                  <a:pt x="159729" y="269900"/>
                  <a:pt x="146235" y="308000"/>
                </a:cubicBezTo>
                <a:cubicBezTo>
                  <a:pt x="132741" y="346100"/>
                  <a:pt x="111840" y="383935"/>
                  <a:pt x="87498" y="415950"/>
                </a:cubicBezTo>
                <a:cubicBezTo>
                  <a:pt x="63156" y="447965"/>
                  <a:pt x="3625" y="496913"/>
                  <a:pt x="185" y="500088"/>
                </a:cubicBezTo>
                <a:cubicBezTo>
                  <a:pt x="-3255" y="503263"/>
                  <a:pt x="41989" y="457754"/>
                  <a:pt x="66860" y="435000"/>
                </a:cubicBezTo>
                <a:cubicBezTo>
                  <a:pt x="91731" y="412246"/>
                  <a:pt x="132477" y="402192"/>
                  <a:pt x="149410" y="363563"/>
                </a:cubicBezTo>
                <a:cubicBezTo>
                  <a:pt x="166343" y="324934"/>
                  <a:pt x="172958" y="245029"/>
                  <a:pt x="168460" y="203225"/>
                </a:cubicBezTo>
                <a:cubicBezTo>
                  <a:pt x="163962" y="161421"/>
                  <a:pt x="146235" y="144488"/>
                  <a:pt x="122423" y="112738"/>
                </a:cubicBezTo>
                <a:cubicBezTo>
                  <a:pt x="98611" y="80988"/>
                  <a:pt x="8916" y="1613"/>
                  <a:pt x="971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876AD1E-9D88-41FE-9461-ABA3AD0F5D47}"/>
              </a:ext>
            </a:extLst>
          </p:cNvPr>
          <p:cNvSpPr/>
          <p:nvPr/>
        </p:nvSpPr>
        <p:spPr>
          <a:xfrm>
            <a:off x="3928844" y="3259001"/>
            <a:ext cx="219986" cy="44810"/>
          </a:xfrm>
          <a:custGeom>
            <a:avLst/>
            <a:gdLst>
              <a:gd name="connsiteX0" fmla="*/ 219 w 219986"/>
              <a:gd name="connsiteY0" fmla="*/ 137 h 44810"/>
              <a:gd name="connsiteX1" fmla="*/ 104994 w 219986"/>
              <a:gd name="connsiteY1" fmla="*/ 44587 h 44810"/>
              <a:gd name="connsiteX2" fmla="*/ 219294 w 219986"/>
              <a:gd name="connsiteY2" fmla="*/ 17599 h 44810"/>
              <a:gd name="connsiteX3" fmla="*/ 155794 w 219986"/>
              <a:gd name="connsiteY3" fmla="*/ 23949 h 44810"/>
              <a:gd name="connsiteX4" fmla="*/ 79594 w 219986"/>
              <a:gd name="connsiteY4" fmla="*/ 30299 h 44810"/>
              <a:gd name="connsiteX5" fmla="*/ 219 w 219986"/>
              <a:gd name="connsiteY5" fmla="*/ 137 h 4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986" h="44810">
                <a:moveTo>
                  <a:pt x="219" y="137"/>
                </a:moveTo>
                <a:cubicBezTo>
                  <a:pt x="4452" y="2518"/>
                  <a:pt x="68482" y="41677"/>
                  <a:pt x="104994" y="44587"/>
                </a:cubicBezTo>
                <a:cubicBezTo>
                  <a:pt x="141506" y="47497"/>
                  <a:pt x="210827" y="21039"/>
                  <a:pt x="219294" y="17599"/>
                </a:cubicBezTo>
                <a:cubicBezTo>
                  <a:pt x="227761" y="14159"/>
                  <a:pt x="155794" y="23949"/>
                  <a:pt x="155794" y="23949"/>
                </a:cubicBezTo>
                <a:cubicBezTo>
                  <a:pt x="132511" y="26066"/>
                  <a:pt x="104994" y="33474"/>
                  <a:pt x="79594" y="30299"/>
                </a:cubicBezTo>
                <a:cubicBezTo>
                  <a:pt x="54194" y="27124"/>
                  <a:pt x="-4014" y="-2244"/>
                  <a:pt x="219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016428D-A23E-4443-A9EA-DF47CCF69CFD}"/>
              </a:ext>
            </a:extLst>
          </p:cNvPr>
          <p:cNvSpPr/>
          <p:nvPr/>
        </p:nvSpPr>
        <p:spPr>
          <a:xfrm>
            <a:off x="3938402" y="3192446"/>
            <a:ext cx="160580" cy="71667"/>
          </a:xfrm>
          <a:custGeom>
            <a:avLst/>
            <a:gdLst>
              <a:gd name="connsiteX0" fmla="*/ 186 w 160580"/>
              <a:gd name="connsiteY0" fmla="*/ 17 h 71667"/>
              <a:gd name="connsiteX1" fmla="*/ 68448 w 160580"/>
              <a:gd name="connsiteY1" fmla="*/ 55579 h 71667"/>
              <a:gd name="connsiteX2" fmla="*/ 160523 w 160580"/>
              <a:gd name="connsiteY2" fmla="*/ 52404 h 71667"/>
              <a:gd name="connsiteX3" fmla="*/ 81148 w 160580"/>
              <a:gd name="connsiteY3" fmla="*/ 57167 h 71667"/>
              <a:gd name="connsiteX4" fmla="*/ 11298 w 160580"/>
              <a:gd name="connsiteY4" fmla="*/ 71454 h 71667"/>
              <a:gd name="connsiteX5" fmla="*/ 89086 w 160580"/>
              <a:gd name="connsiteY5" fmla="*/ 61929 h 71667"/>
              <a:gd name="connsiteX6" fmla="*/ 186 w 160580"/>
              <a:gd name="connsiteY6" fmla="*/ 17 h 7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80" h="71667">
                <a:moveTo>
                  <a:pt x="186" y="17"/>
                </a:moveTo>
                <a:cubicBezTo>
                  <a:pt x="-3253" y="-1041"/>
                  <a:pt x="41725" y="46848"/>
                  <a:pt x="68448" y="55579"/>
                </a:cubicBezTo>
                <a:cubicBezTo>
                  <a:pt x="95171" y="64310"/>
                  <a:pt x="158406" y="52139"/>
                  <a:pt x="160523" y="52404"/>
                </a:cubicBezTo>
                <a:cubicBezTo>
                  <a:pt x="162640" y="52669"/>
                  <a:pt x="106019" y="53992"/>
                  <a:pt x="81148" y="57167"/>
                </a:cubicBezTo>
                <a:cubicBezTo>
                  <a:pt x="56277" y="60342"/>
                  <a:pt x="9975" y="70660"/>
                  <a:pt x="11298" y="71454"/>
                </a:cubicBezTo>
                <a:cubicBezTo>
                  <a:pt x="12621" y="72248"/>
                  <a:pt x="88557" y="71189"/>
                  <a:pt x="89086" y="61929"/>
                </a:cubicBezTo>
                <a:cubicBezTo>
                  <a:pt x="89615" y="52669"/>
                  <a:pt x="3625" y="1075"/>
                  <a:pt x="1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62BF79E-87F9-48F4-BAC8-77771FE88412}"/>
              </a:ext>
            </a:extLst>
          </p:cNvPr>
          <p:cNvSpPr/>
          <p:nvPr/>
        </p:nvSpPr>
        <p:spPr>
          <a:xfrm>
            <a:off x="3949108" y="2800200"/>
            <a:ext cx="83541" cy="300341"/>
          </a:xfrm>
          <a:custGeom>
            <a:avLst/>
            <a:gdLst>
              <a:gd name="connsiteX0" fmla="*/ 83142 w 83541"/>
              <a:gd name="connsiteY0" fmla="*/ 150 h 300341"/>
              <a:gd name="connsiteX1" fmla="*/ 35517 w 83541"/>
              <a:gd name="connsiteY1" fmla="*/ 77938 h 300341"/>
              <a:gd name="connsiteX2" fmla="*/ 30755 w 83541"/>
              <a:gd name="connsiteY2" fmla="*/ 198588 h 300341"/>
              <a:gd name="connsiteX3" fmla="*/ 6942 w 83541"/>
              <a:gd name="connsiteY3" fmla="*/ 238275 h 300341"/>
              <a:gd name="connsiteX4" fmla="*/ 21230 w 83541"/>
              <a:gd name="connsiteY4" fmla="*/ 300188 h 300341"/>
              <a:gd name="connsiteX5" fmla="*/ 10117 w 83541"/>
              <a:gd name="connsiteY5" fmla="*/ 252563 h 300341"/>
              <a:gd name="connsiteX6" fmla="*/ 5355 w 83541"/>
              <a:gd name="connsiteY6" fmla="*/ 154138 h 300341"/>
              <a:gd name="connsiteX7" fmla="*/ 5355 w 83541"/>
              <a:gd name="connsiteY7" fmla="*/ 96988 h 300341"/>
              <a:gd name="connsiteX8" fmla="*/ 83142 w 83541"/>
              <a:gd name="connsiteY8" fmla="*/ 150 h 3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1" h="300341">
                <a:moveTo>
                  <a:pt x="83142" y="150"/>
                </a:moveTo>
                <a:cubicBezTo>
                  <a:pt x="88169" y="-3025"/>
                  <a:pt x="44248" y="44865"/>
                  <a:pt x="35517" y="77938"/>
                </a:cubicBezTo>
                <a:cubicBezTo>
                  <a:pt x="26786" y="111011"/>
                  <a:pt x="35517" y="171865"/>
                  <a:pt x="30755" y="198588"/>
                </a:cubicBezTo>
                <a:cubicBezTo>
                  <a:pt x="25993" y="225311"/>
                  <a:pt x="8529" y="221342"/>
                  <a:pt x="6942" y="238275"/>
                </a:cubicBezTo>
                <a:cubicBezTo>
                  <a:pt x="5354" y="255208"/>
                  <a:pt x="20701" y="297807"/>
                  <a:pt x="21230" y="300188"/>
                </a:cubicBezTo>
                <a:cubicBezTo>
                  <a:pt x="21759" y="302569"/>
                  <a:pt x="12763" y="276905"/>
                  <a:pt x="10117" y="252563"/>
                </a:cubicBezTo>
                <a:cubicBezTo>
                  <a:pt x="7471" y="228221"/>
                  <a:pt x="6149" y="180067"/>
                  <a:pt x="5355" y="154138"/>
                </a:cubicBezTo>
                <a:cubicBezTo>
                  <a:pt x="4561" y="128209"/>
                  <a:pt x="-6287" y="120536"/>
                  <a:pt x="5355" y="96988"/>
                </a:cubicBezTo>
                <a:cubicBezTo>
                  <a:pt x="16997" y="73440"/>
                  <a:pt x="78115" y="3325"/>
                  <a:pt x="8314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03CEC72-EA34-4A7D-ADF7-680D97F19A0B}"/>
              </a:ext>
            </a:extLst>
          </p:cNvPr>
          <p:cNvSpPr/>
          <p:nvPr/>
        </p:nvSpPr>
        <p:spPr>
          <a:xfrm>
            <a:off x="3691408" y="3150191"/>
            <a:ext cx="275344" cy="383575"/>
          </a:xfrm>
          <a:custGeom>
            <a:avLst/>
            <a:gdLst>
              <a:gd name="connsiteX0" fmla="*/ 274167 w 275344"/>
              <a:gd name="connsiteY0" fmla="*/ 997 h 383575"/>
              <a:gd name="connsiteX1" fmla="*/ 180505 w 275344"/>
              <a:gd name="connsiteY1" fmla="*/ 137522 h 383575"/>
              <a:gd name="connsiteX2" fmla="*/ 47155 w 275344"/>
              <a:gd name="connsiteY2" fmla="*/ 251822 h 383575"/>
              <a:gd name="connsiteX3" fmla="*/ 2705 w 275344"/>
              <a:gd name="connsiteY3" fmla="*/ 381997 h 383575"/>
              <a:gd name="connsiteX4" fmla="*/ 16992 w 275344"/>
              <a:gd name="connsiteY4" fmla="*/ 316909 h 383575"/>
              <a:gd name="connsiteX5" fmla="*/ 115417 w 275344"/>
              <a:gd name="connsiteY5" fmla="*/ 212134 h 383575"/>
              <a:gd name="connsiteX6" fmla="*/ 274167 w 275344"/>
              <a:gd name="connsiteY6" fmla="*/ 997 h 3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344" h="383575">
                <a:moveTo>
                  <a:pt x="274167" y="997"/>
                </a:moveTo>
                <a:cubicBezTo>
                  <a:pt x="285015" y="-11438"/>
                  <a:pt x="218340" y="95718"/>
                  <a:pt x="180505" y="137522"/>
                </a:cubicBezTo>
                <a:cubicBezTo>
                  <a:pt x="142670" y="179326"/>
                  <a:pt x="76788" y="211076"/>
                  <a:pt x="47155" y="251822"/>
                </a:cubicBezTo>
                <a:cubicBezTo>
                  <a:pt x="17522" y="292568"/>
                  <a:pt x="7732" y="371149"/>
                  <a:pt x="2705" y="381997"/>
                </a:cubicBezTo>
                <a:cubicBezTo>
                  <a:pt x="-2322" y="392845"/>
                  <a:pt x="-1793" y="345220"/>
                  <a:pt x="16992" y="316909"/>
                </a:cubicBezTo>
                <a:cubicBezTo>
                  <a:pt x="35777" y="288598"/>
                  <a:pt x="75465" y="261082"/>
                  <a:pt x="115417" y="212134"/>
                </a:cubicBezTo>
                <a:cubicBezTo>
                  <a:pt x="155369" y="163186"/>
                  <a:pt x="263319" y="13432"/>
                  <a:pt x="274167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3972C86-4B4A-4C53-AFC8-FEBAC9A2B3D2}"/>
              </a:ext>
            </a:extLst>
          </p:cNvPr>
          <p:cNvSpPr/>
          <p:nvPr/>
        </p:nvSpPr>
        <p:spPr>
          <a:xfrm>
            <a:off x="3744006" y="3257550"/>
            <a:ext cx="182337" cy="234957"/>
          </a:xfrm>
          <a:custGeom>
            <a:avLst/>
            <a:gdLst>
              <a:gd name="connsiteX0" fmla="*/ 181882 w 182337"/>
              <a:gd name="connsiteY0" fmla="*/ 0 h 234957"/>
              <a:gd name="connsiteX1" fmla="*/ 143782 w 182337"/>
              <a:gd name="connsiteY1" fmla="*/ 85725 h 234957"/>
              <a:gd name="connsiteX2" fmla="*/ 15194 w 182337"/>
              <a:gd name="connsiteY2" fmla="*/ 180975 h 234957"/>
              <a:gd name="connsiteX3" fmla="*/ 2494 w 182337"/>
              <a:gd name="connsiteY3" fmla="*/ 234950 h 234957"/>
              <a:gd name="connsiteX4" fmla="*/ 15194 w 182337"/>
              <a:gd name="connsiteY4" fmla="*/ 184150 h 234957"/>
              <a:gd name="connsiteX5" fmla="*/ 124732 w 182337"/>
              <a:gd name="connsiteY5" fmla="*/ 85725 h 234957"/>
              <a:gd name="connsiteX6" fmla="*/ 181882 w 182337"/>
              <a:gd name="connsiteY6" fmla="*/ 0 h 2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337" h="234957">
                <a:moveTo>
                  <a:pt x="181882" y="0"/>
                </a:moveTo>
                <a:cubicBezTo>
                  <a:pt x="185057" y="0"/>
                  <a:pt x="171563" y="55563"/>
                  <a:pt x="143782" y="85725"/>
                </a:cubicBezTo>
                <a:cubicBezTo>
                  <a:pt x="116001" y="115887"/>
                  <a:pt x="38742" y="156104"/>
                  <a:pt x="15194" y="180975"/>
                </a:cubicBezTo>
                <a:cubicBezTo>
                  <a:pt x="-8354" y="205846"/>
                  <a:pt x="2494" y="234421"/>
                  <a:pt x="2494" y="234950"/>
                </a:cubicBezTo>
                <a:cubicBezTo>
                  <a:pt x="2494" y="235479"/>
                  <a:pt x="-5179" y="209021"/>
                  <a:pt x="15194" y="184150"/>
                </a:cubicBezTo>
                <a:cubicBezTo>
                  <a:pt x="35567" y="159279"/>
                  <a:pt x="100655" y="115094"/>
                  <a:pt x="124732" y="85725"/>
                </a:cubicBezTo>
                <a:cubicBezTo>
                  <a:pt x="148809" y="56356"/>
                  <a:pt x="178707" y="0"/>
                  <a:pt x="18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DB264F51-46E2-445F-A339-93BC4AB3EF90}"/>
              </a:ext>
            </a:extLst>
          </p:cNvPr>
          <p:cNvSpPr/>
          <p:nvPr/>
        </p:nvSpPr>
        <p:spPr>
          <a:xfrm>
            <a:off x="3727834" y="3226971"/>
            <a:ext cx="218961" cy="295280"/>
          </a:xfrm>
          <a:custGeom>
            <a:avLst/>
            <a:gdLst>
              <a:gd name="connsiteX0" fmla="*/ 218691 w 218961"/>
              <a:gd name="connsiteY0" fmla="*/ 417 h 295280"/>
              <a:gd name="connsiteX1" fmla="*/ 172654 w 218961"/>
              <a:gd name="connsiteY1" fmla="*/ 124242 h 295280"/>
              <a:gd name="connsiteX2" fmla="*/ 102804 w 218961"/>
              <a:gd name="connsiteY2" fmla="*/ 187742 h 295280"/>
              <a:gd name="connsiteX3" fmla="*/ 1204 w 218961"/>
              <a:gd name="connsiteY3" fmla="*/ 294104 h 295280"/>
              <a:gd name="connsiteX4" fmla="*/ 53591 w 218961"/>
              <a:gd name="connsiteY4" fmla="*/ 240129 h 295280"/>
              <a:gd name="connsiteX5" fmla="*/ 152016 w 218961"/>
              <a:gd name="connsiteY5" fmla="*/ 170279 h 295280"/>
              <a:gd name="connsiteX6" fmla="*/ 218691 w 218961"/>
              <a:gd name="connsiteY6" fmla="*/ 417 h 29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61" h="295280">
                <a:moveTo>
                  <a:pt x="218691" y="417"/>
                </a:moveTo>
                <a:cubicBezTo>
                  <a:pt x="222131" y="-7256"/>
                  <a:pt x="191968" y="93021"/>
                  <a:pt x="172654" y="124242"/>
                </a:cubicBezTo>
                <a:cubicBezTo>
                  <a:pt x="153340" y="155463"/>
                  <a:pt x="131379" y="159432"/>
                  <a:pt x="102804" y="187742"/>
                </a:cubicBezTo>
                <a:cubicBezTo>
                  <a:pt x="74229" y="216052"/>
                  <a:pt x="9406" y="285373"/>
                  <a:pt x="1204" y="294104"/>
                </a:cubicBezTo>
                <a:cubicBezTo>
                  <a:pt x="-6998" y="302835"/>
                  <a:pt x="28456" y="260767"/>
                  <a:pt x="53591" y="240129"/>
                </a:cubicBezTo>
                <a:cubicBezTo>
                  <a:pt x="78726" y="219491"/>
                  <a:pt x="126881" y="207321"/>
                  <a:pt x="152016" y="170279"/>
                </a:cubicBezTo>
                <a:cubicBezTo>
                  <a:pt x="177151" y="133237"/>
                  <a:pt x="215251" y="8090"/>
                  <a:pt x="218691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F643198-0135-49BF-A063-5C37294B3595}"/>
              </a:ext>
            </a:extLst>
          </p:cNvPr>
          <p:cNvSpPr/>
          <p:nvPr/>
        </p:nvSpPr>
        <p:spPr>
          <a:xfrm>
            <a:off x="3065463" y="2425700"/>
            <a:ext cx="606868" cy="184247"/>
          </a:xfrm>
          <a:custGeom>
            <a:avLst/>
            <a:gdLst>
              <a:gd name="connsiteX0" fmla="*/ 0 w 606868"/>
              <a:gd name="connsiteY0" fmla="*/ 0 h 184247"/>
              <a:gd name="connsiteX1" fmla="*/ 130175 w 606868"/>
              <a:gd name="connsiteY1" fmla="*/ 44450 h 184247"/>
              <a:gd name="connsiteX2" fmla="*/ 515937 w 606868"/>
              <a:gd name="connsiteY2" fmla="*/ 42863 h 184247"/>
              <a:gd name="connsiteX3" fmla="*/ 406400 w 606868"/>
              <a:gd name="connsiteY3" fmla="*/ 46038 h 184247"/>
              <a:gd name="connsiteX4" fmla="*/ 146050 w 606868"/>
              <a:gd name="connsiteY4" fmla="*/ 50800 h 184247"/>
              <a:gd name="connsiteX5" fmla="*/ 311150 w 606868"/>
              <a:gd name="connsiteY5" fmla="*/ 74613 h 184247"/>
              <a:gd name="connsiteX6" fmla="*/ 517525 w 606868"/>
              <a:gd name="connsiteY6" fmla="*/ 125413 h 184247"/>
              <a:gd name="connsiteX7" fmla="*/ 377825 w 606868"/>
              <a:gd name="connsiteY7" fmla="*/ 111125 h 184247"/>
              <a:gd name="connsiteX8" fmla="*/ 212725 w 606868"/>
              <a:gd name="connsiteY8" fmla="*/ 125413 h 184247"/>
              <a:gd name="connsiteX9" fmla="*/ 315912 w 606868"/>
              <a:gd name="connsiteY9" fmla="*/ 134938 h 184247"/>
              <a:gd name="connsiteX10" fmla="*/ 606425 w 606868"/>
              <a:gd name="connsiteY10" fmla="*/ 184150 h 184247"/>
              <a:gd name="connsiteX11" fmla="*/ 384175 w 606868"/>
              <a:gd name="connsiteY11" fmla="*/ 120650 h 184247"/>
              <a:gd name="connsiteX12" fmla="*/ 469900 w 606868"/>
              <a:gd name="connsiteY12" fmla="*/ 107950 h 184247"/>
              <a:gd name="connsiteX13" fmla="*/ 361950 w 606868"/>
              <a:gd name="connsiteY13" fmla="*/ 74613 h 184247"/>
              <a:gd name="connsiteX14" fmla="*/ 261937 w 606868"/>
              <a:gd name="connsiteY14" fmla="*/ 49213 h 184247"/>
              <a:gd name="connsiteX15" fmla="*/ 0 w 606868"/>
              <a:gd name="connsiteY15" fmla="*/ 0 h 1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868" h="184247">
                <a:moveTo>
                  <a:pt x="0" y="0"/>
                </a:moveTo>
                <a:cubicBezTo>
                  <a:pt x="22092" y="18653"/>
                  <a:pt x="44185" y="37306"/>
                  <a:pt x="130175" y="44450"/>
                </a:cubicBezTo>
                <a:cubicBezTo>
                  <a:pt x="216165" y="51594"/>
                  <a:pt x="469900" y="42598"/>
                  <a:pt x="515937" y="42863"/>
                </a:cubicBezTo>
                <a:cubicBezTo>
                  <a:pt x="561974" y="43128"/>
                  <a:pt x="406400" y="46038"/>
                  <a:pt x="406400" y="46038"/>
                </a:cubicBezTo>
                <a:cubicBezTo>
                  <a:pt x="344752" y="47361"/>
                  <a:pt x="161925" y="46038"/>
                  <a:pt x="146050" y="50800"/>
                </a:cubicBezTo>
                <a:cubicBezTo>
                  <a:pt x="130175" y="55562"/>
                  <a:pt x="249238" y="62178"/>
                  <a:pt x="311150" y="74613"/>
                </a:cubicBezTo>
                <a:cubicBezTo>
                  <a:pt x="373062" y="87048"/>
                  <a:pt x="506413" y="119328"/>
                  <a:pt x="517525" y="125413"/>
                </a:cubicBezTo>
                <a:cubicBezTo>
                  <a:pt x="528638" y="131498"/>
                  <a:pt x="428625" y="111125"/>
                  <a:pt x="377825" y="111125"/>
                </a:cubicBezTo>
                <a:cubicBezTo>
                  <a:pt x="327025" y="111125"/>
                  <a:pt x="223044" y="121444"/>
                  <a:pt x="212725" y="125413"/>
                </a:cubicBezTo>
                <a:cubicBezTo>
                  <a:pt x="202406" y="129382"/>
                  <a:pt x="250295" y="125149"/>
                  <a:pt x="315912" y="134938"/>
                </a:cubicBezTo>
                <a:cubicBezTo>
                  <a:pt x="381529" y="144727"/>
                  <a:pt x="595048" y="186531"/>
                  <a:pt x="606425" y="184150"/>
                </a:cubicBezTo>
                <a:cubicBezTo>
                  <a:pt x="617802" y="181769"/>
                  <a:pt x="406929" y="133350"/>
                  <a:pt x="384175" y="120650"/>
                </a:cubicBezTo>
                <a:cubicBezTo>
                  <a:pt x="361421" y="107950"/>
                  <a:pt x="473604" y="115623"/>
                  <a:pt x="469900" y="107950"/>
                </a:cubicBezTo>
                <a:cubicBezTo>
                  <a:pt x="466196" y="100277"/>
                  <a:pt x="396610" y="84402"/>
                  <a:pt x="361950" y="74613"/>
                </a:cubicBezTo>
                <a:cubicBezTo>
                  <a:pt x="327290" y="64824"/>
                  <a:pt x="261937" y="49213"/>
                  <a:pt x="261937" y="492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FA88F6BA-C889-4A37-825D-B32951087237}"/>
              </a:ext>
            </a:extLst>
          </p:cNvPr>
          <p:cNvSpPr/>
          <p:nvPr/>
        </p:nvSpPr>
        <p:spPr>
          <a:xfrm>
            <a:off x="3298108" y="2592029"/>
            <a:ext cx="499816" cy="150417"/>
          </a:xfrm>
          <a:custGeom>
            <a:avLst/>
            <a:gdLst>
              <a:gd name="connsiteX0" fmla="*/ 2305 w 499816"/>
              <a:gd name="connsiteY0" fmla="*/ 359 h 150417"/>
              <a:gd name="connsiteX1" fmla="*/ 464267 w 499816"/>
              <a:gd name="connsiteY1" fmla="*/ 141646 h 150417"/>
              <a:gd name="connsiteX2" fmla="*/ 421405 w 499816"/>
              <a:gd name="connsiteY2" fmla="*/ 130534 h 150417"/>
              <a:gd name="connsiteX3" fmla="*/ 46755 w 499816"/>
              <a:gd name="connsiteY3" fmla="*/ 90846 h 150417"/>
              <a:gd name="connsiteX4" fmla="*/ 275355 w 499816"/>
              <a:gd name="connsiteY4" fmla="*/ 100371 h 150417"/>
              <a:gd name="connsiteX5" fmla="*/ 2305 w 499816"/>
              <a:gd name="connsiteY5" fmla="*/ 359 h 15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816" h="150417">
                <a:moveTo>
                  <a:pt x="2305" y="359"/>
                </a:moveTo>
                <a:cubicBezTo>
                  <a:pt x="33790" y="7238"/>
                  <a:pt x="464267" y="141646"/>
                  <a:pt x="464267" y="141646"/>
                </a:cubicBezTo>
                <a:cubicBezTo>
                  <a:pt x="534117" y="163342"/>
                  <a:pt x="490990" y="139001"/>
                  <a:pt x="421405" y="130534"/>
                </a:cubicBezTo>
                <a:cubicBezTo>
                  <a:pt x="351820" y="122067"/>
                  <a:pt x="71097" y="95873"/>
                  <a:pt x="46755" y="90846"/>
                </a:cubicBezTo>
                <a:cubicBezTo>
                  <a:pt x="22413" y="85819"/>
                  <a:pt x="278530" y="113336"/>
                  <a:pt x="275355" y="100371"/>
                </a:cubicBezTo>
                <a:cubicBezTo>
                  <a:pt x="272180" y="87406"/>
                  <a:pt x="-29180" y="-6520"/>
                  <a:pt x="2305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2A12F8B-799F-4CB5-9A34-C72BA56E93AC}"/>
              </a:ext>
            </a:extLst>
          </p:cNvPr>
          <p:cNvSpPr/>
          <p:nvPr/>
        </p:nvSpPr>
        <p:spPr>
          <a:xfrm>
            <a:off x="3233738" y="2724150"/>
            <a:ext cx="650878" cy="85578"/>
          </a:xfrm>
          <a:custGeom>
            <a:avLst/>
            <a:gdLst>
              <a:gd name="connsiteX0" fmla="*/ 0 w 650878"/>
              <a:gd name="connsiteY0" fmla="*/ 0 h 85578"/>
              <a:gd name="connsiteX1" fmla="*/ 298450 w 650878"/>
              <a:gd name="connsiteY1" fmla="*/ 23813 h 85578"/>
              <a:gd name="connsiteX2" fmla="*/ 636587 w 650878"/>
              <a:gd name="connsiteY2" fmla="*/ 80963 h 85578"/>
              <a:gd name="connsiteX3" fmla="*/ 554037 w 650878"/>
              <a:gd name="connsiteY3" fmla="*/ 79375 h 85578"/>
              <a:gd name="connsiteX4" fmla="*/ 246062 w 650878"/>
              <a:gd name="connsiteY4" fmla="*/ 57150 h 85578"/>
              <a:gd name="connsiteX5" fmla="*/ 0 w 650878"/>
              <a:gd name="connsiteY5" fmla="*/ 0 h 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78" h="85578">
                <a:moveTo>
                  <a:pt x="0" y="0"/>
                </a:moveTo>
                <a:cubicBezTo>
                  <a:pt x="96176" y="5159"/>
                  <a:pt x="192352" y="10319"/>
                  <a:pt x="298450" y="23813"/>
                </a:cubicBezTo>
                <a:cubicBezTo>
                  <a:pt x="404548" y="37307"/>
                  <a:pt x="593989" y="71703"/>
                  <a:pt x="636587" y="80963"/>
                </a:cubicBezTo>
                <a:cubicBezTo>
                  <a:pt x="679185" y="90223"/>
                  <a:pt x="619124" y="83344"/>
                  <a:pt x="554037" y="79375"/>
                </a:cubicBezTo>
                <a:cubicBezTo>
                  <a:pt x="488950" y="75406"/>
                  <a:pt x="246062" y="57150"/>
                  <a:pt x="24606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321B776-63FE-41A3-B30C-D05145DD6590}"/>
              </a:ext>
            </a:extLst>
          </p:cNvPr>
          <p:cNvSpPr/>
          <p:nvPr/>
        </p:nvSpPr>
        <p:spPr>
          <a:xfrm>
            <a:off x="3226818" y="2812478"/>
            <a:ext cx="577308" cy="214364"/>
          </a:xfrm>
          <a:custGeom>
            <a:avLst/>
            <a:gdLst>
              <a:gd name="connsiteX0" fmla="*/ 570 w 577308"/>
              <a:gd name="connsiteY0" fmla="*/ 572 h 214364"/>
              <a:gd name="connsiteX1" fmla="*/ 154557 w 577308"/>
              <a:gd name="connsiteY1" fmla="*/ 45022 h 214364"/>
              <a:gd name="connsiteX2" fmla="*/ 230757 w 577308"/>
              <a:gd name="connsiteY2" fmla="*/ 208535 h 214364"/>
              <a:gd name="connsiteX3" fmla="*/ 218057 w 577308"/>
              <a:gd name="connsiteY3" fmla="*/ 165672 h 214364"/>
              <a:gd name="connsiteX4" fmla="*/ 184720 w 577308"/>
              <a:gd name="connsiteY4" fmla="*/ 48197 h 214364"/>
              <a:gd name="connsiteX5" fmla="*/ 573657 w 577308"/>
              <a:gd name="connsiteY5" fmla="*/ 133922 h 214364"/>
              <a:gd name="connsiteX6" fmla="*/ 370457 w 577308"/>
              <a:gd name="connsiteY6" fmla="*/ 67247 h 214364"/>
              <a:gd name="connsiteX7" fmla="*/ 214882 w 577308"/>
              <a:gd name="connsiteY7" fmla="*/ 22797 h 214364"/>
              <a:gd name="connsiteX8" fmla="*/ 570 w 577308"/>
              <a:gd name="connsiteY8" fmla="*/ 572 h 2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308" h="214364">
                <a:moveTo>
                  <a:pt x="570" y="572"/>
                </a:moveTo>
                <a:cubicBezTo>
                  <a:pt x="-9484" y="4276"/>
                  <a:pt x="116193" y="10362"/>
                  <a:pt x="154557" y="45022"/>
                </a:cubicBezTo>
                <a:cubicBezTo>
                  <a:pt x="192921" y="79682"/>
                  <a:pt x="220174" y="188427"/>
                  <a:pt x="230757" y="208535"/>
                </a:cubicBezTo>
                <a:cubicBezTo>
                  <a:pt x="241340" y="228643"/>
                  <a:pt x="225730" y="192395"/>
                  <a:pt x="218057" y="165672"/>
                </a:cubicBezTo>
                <a:cubicBezTo>
                  <a:pt x="210384" y="138949"/>
                  <a:pt x="125453" y="53489"/>
                  <a:pt x="184720" y="48197"/>
                </a:cubicBezTo>
                <a:cubicBezTo>
                  <a:pt x="243987" y="42905"/>
                  <a:pt x="542701" y="130747"/>
                  <a:pt x="573657" y="133922"/>
                </a:cubicBezTo>
                <a:cubicBezTo>
                  <a:pt x="604613" y="137097"/>
                  <a:pt x="430253" y="85768"/>
                  <a:pt x="370457" y="67247"/>
                </a:cubicBezTo>
                <a:cubicBezTo>
                  <a:pt x="310661" y="48726"/>
                  <a:pt x="277324" y="33645"/>
                  <a:pt x="214882" y="22797"/>
                </a:cubicBezTo>
                <a:cubicBezTo>
                  <a:pt x="152440" y="11949"/>
                  <a:pt x="10624" y="-3132"/>
                  <a:pt x="57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E7BFE74D-0B98-48E4-94A8-5D21D5DA7081}"/>
              </a:ext>
            </a:extLst>
          </p:cNvPr>
          <p:cNvSpPr/>
          <p:nvPr/>
        </p:nvSpPr>
        <p:spPr>
          <a:xfrm>
            <a:off x="3343238" y="2885903"/>
            <a:ext cx="343244" cy="150407"/>
          </a:xfrm>
          <a:custGeom>
            <a:avLst/>
            <a:gdLst>
              <a:gd name="connsiteX0" fmla="*/ 49250 w 343244"/>
              <a:gd name="connsiteY0" fmla="*/ 172 h 150407"/>
              <a:gd name="connsiteX1" fmla="*/ 12737 w 343244"/>
              <a:gd name="connsiteY1" fmla="*/ 138285 h 150407"/>
              <a:gd name="connsiteX2" fmla="*/ 304837 w 343244"/>
              <a:gd name="connsiteY2" fmla="*/ 143047 h 150407"/>
              <a:gd name="connsiteX3" fmla="*/ 154025 w 343244"/>
              <a:gd name="connsiteY3" fmla="*/ 135110 h 150407"/>
              <a:gd name="connsiteX4" fmla="*/ 342937 w 343244"/>
              <a:gd name="connsiteY4" fmla="*/ 109710 h 150407"/>
              <a:gd name="connsiteX5" fmla="*/ 100050 w 343244"/>
              <a:gd name="connsiteY5" fmla="*/ 131935 h 150407"/>
              <a:gd name="connsiteX6" fmla="*/ 20675 w 343244"/>
              <a:gd name="connsiteY6" fmla="*/ 109710 h 150407"/>
              <a:gd name="connsiteX7" fmla="*/ 49250 w 343244"/>
              <a:gd name="connsiteY7" fmla="*/ 172 h 1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44" h="150407">
                <a:moveTo>
                  <a:pt x="49250" y="172"/>
                </a:moveTo>
                <a:cubicBezTo>
                  <a:pt x="47927" y="4934"/>
                  <a:pt x="-29861" y="114472"/>
                  <a:pt x="12737" y="138285"/>
                </a:cubicBezTo>
                <a:cubicBezTo>
                  <a:pt x="55335" y="162098"/>
                  <a:pt x="281289" y="143576"/>
                  <a:pt x="304837" y="143047"/>
                </a:cubicBezTo>
                <a:cubicBezTo>
                  <a:pt x="328385" y="142518"/>
                  <a:pt x="147675" y="140666"/>
                  <a:pt x="154025" y="135110"/>
                </a:cubicBezTo>
                <a:cubicBezTo>
                  <a:pt x="160375" y="129554"/>
                  <a:pt x="351933" y="110239"/>
                  <a:pt x="342937" y="109710"/>
                </a:cubicBezTo>
                <a:cubicBezTo>
                  <a:pt x="333941" y="109181"/>
                  <a:pt x="153760" y="131935"/>
                  <a:pt x="100050" y="131935"/>
                </a:cubicBezTo>
                <a:cubicBezTo>
                  <a:pt x="46340" y="131935"/>
                  <a:pt x="31523" y="128760"/>
                  <a:pt x="20675" y="109710"/>
                </a:cubicBezTo>
                <a:cubicBezTo>
                  <a:pt x="9827" y="90660"/>
                  <a:pt x="50573" y="-4590"/>
                  <a:pt x="4925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708AA84-EABD-4007-9616-F791063D1F73}"/>
              </a:ext>
            </a:extLst>
          </p:cNvPr>
          <p:cNvSpPr/>
          <p:nvPr/>
        </p:nvSpPr>
        <p:spPr>
          <a:xfrm>
            <a:off x="3353648" y="3069277"/>
            <a:ext cx="294582" cy="47875"/>
          </a:xfrm>
          <a:custGeom>
            <a:avLst/>
            <a:gdLst>
              <a:gd name="connsiteX0" fmla="*/ 740 w 294582"/>
              <a:gd name="connsiteY0" fmla="*/ 15236 h 47875"/>
              <a:gd name="connsiteX1" fmla="*/ 189652 w 294582"/>
              <a:gd name="connsiteY1" fmla="*/ 948 h 47875"/>
              <a:gd name="connsiteX2" fmla="*/ 292840 w 294582"/>
              <a:gd name="connsiteY2" fmla="*/ 46986 h 47875"/>
              <a:gd name="connsiteX3" fmla="*/ 245215 w 294582"/>
              <a:gd name="connsiteY3" fmla="*/ 29523 h 47875"/>
              <a:gd name="connsiteX4" fmla="*/ 127740 w 294582"/>
              <a:gd name="connsiteY4" fmla="*/ 7298 h 47875"/>
              <a:gd name="connsiteX5" fmla="*/ 740 w 294582"/>
              <a:gd name="connsiteY5" fmla="*/ 15236 h 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582" h="47875">
                <a:moveTo>
                  <a:pt x="740" y="15236"/>
                </a:moveTo>
                <a:cubicBezTo>
                  <a:pt x="11059" y="14178"/>
                  <a:pt x="140969" y="-4344"/>
                  <a:pt x="189652" y="948"/>
                </a:cubicBezTo>
                <a:cubicBezTo>
                  <a:pt x="238335" y="6240"/>
                  <a:pt x="283580" y="42224"/>
                  <a:pt x="292840" y="46986"/>
                </a:cubicBezTo>
                <a:cubicBezTo>
                  <a:pt x="302101" y="51749"/>
                  <a:pt x="272732" y="36138"/>
                  <a:pt x="245215" y="29523"/>
                </a:cubicBezTo>
                <a:cubicBezTo>
                  <a:pt x="217698" y="22908"/>
                  <a:pt x="164782" y="11002"/>
                  <a:pt x="127740" y="7298"/>
                </a:cubicBezTo>
                <a:cubicBezTo>
                  <a:pt x="90698" y="3594"/>
                  <a:pt x="-9579" y="16294"/>
                  <a:pt x="740" y="15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B382338-24C6-433E-8DFF-453D8BB43A15}"/>
              </a:ext>
            </a:extLst>
          </p:cNvPr>
          <p:cNvSpPr/>
          <p:nvPr/>
        </p:nvSpPr>
        <p:spPr>
          <a:xfrm>
            <a:off x="2849505" y="2892411"/>
            <a:ext cx="188896" cy="58985"/>
          </a:xfrm>
          <a:custGeom>
            <a:avLst/>
            <a:gdLst>
              <a:gd name="connsiteX0" fmla="*/ 58 w 188896"/>
              <a:gd name="connsiteY0" fmla="*/ 27001 h 58985"/>
              <a:gd name="connsiteX1" fmla="*/ 68320 w 188896"/>
              <a:gd name="connsiteY1" fmla="*/ 14 h 58985"/>
              <a:gd name="connsiteX2" fmla="*/ 84195 w 188896"/>
              <a:gd name="connsiteY2" fmla="*/ 23826 h 58985"/>
              <a:gd name="connsiteX3" fmla="*/ 187383 w 188896"/>
              <a:gd name="connsiteY3" fmla="*/ 58751 h 58985"/>
              <a:gd name="connsiteX4" fmla="*/ 141345 w 188896"/>
              <a:gd name="connsiteY4" fmla="*/ 38114 h 58985"/>
              <a:gd name="connsiteX5" fmla="*/ 81020 w 188896"/>
              <a:gd name="connsiteY5" fmla="*/ 19064 h 58985"/>
              <a:gd name="connsiteX6" fmla="*/ 58 w 188896"/>
              <a:gd name="connsiteY6" fmla="*/ 27001 h 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896" h="58985">
                <a:moveTo>
                  <a:pt x="58" y="27001"/>
                </a:moveTo>
                <a:cubicBezTo>
                  <a:pt x="-2059" y="23826"/>
                  <a:pt x="54297" y="543"/>
                  <a:pt x="68320" y="14"/>
                </a:cubicBezTo>
                <a:cubicBezTo>
                  <a:pt x="82343" y="-515"/>
                  <a:pt x="64351" y="14037"/>
                  <a:pt x="84195" y="23826"/>
                </a:cubicBezTo>
                <a:cubicBezTo>
                  <a:pt x="104039" y="33615"/>
                  <a:pt x="177858" y="56370"/>
                  <a:pt x="187383" y="58751"/>
                </a:cubicBezTo>
                <a:cubicBezTo>
                  <a:pt x="196908" y="61132"/>
                  <a:pt x="159072" y="44729"/>
                  <a:pt x="141345" y="38114"/>
                </a:cubicBezTo>
                <a:cubicBezTo>
                  <a:pt x="123618" y="31500"/>
                  <a:pt x="99276" y="20651"/>
                  <a:pt x="81020" y="19064"/>
                </a:cubicBezTo>
                <a:cubicBezTo>
                  <a:pt x="62764" y="17476"/>
                  <a:pt x="2175" y="30176"/>
                  <a:pt x="58" y="27001"/>
                </a:cubicBezTo>
                <a:close/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625D840-6684-4F50-BE20-724CE5F02D18}"/>
              </a:ext>
            </a:extLst>
          </p:cNvPr>
          <p:cNvSpPr/>
          <p:nvPr/>
        </p:nvSpPr>
        <p:spPr>
          <a:xfrm>
            <a:off x="3587749" y="3092309"/>
            <a:ext cx="103829" cy="171897"/>
          </a:xfrm>
          <a:custGeom>
            <a:avLst/>
            <a:gdLst>
              <a:gd name="connsiteX0" fmla="*/ 1 w 103829"/>
              <a:gd name="connsiteY0" fmla="*/ 141 h 171897"/>
              <a:gd name="connsiteX1" fmla="*/ 53976 w 103829"/>
              <a:gd name="connsiteY1" fmla="*/ 100154 h 171897"/>
              <a:gd name="connsiteX2" fmla="*/ 52389 w 103829"/>
              <a:gd name="connsiteY2" fmla="*/ 136666 h 171897"/>
              <a:gd name="connsiteX3" fmla="*/ 103189 w 103829"/>
              <a:gd name="connsiteY3" fmla="*/ 171591 h 171897"/>
              <a:gd name="connsiteX4" fmla="*/ 79376 w 103829"/>
              <a:gd name="connsiteY4" fmla="*/ 149366 h 171897"/>
              <a:gd name="connsiteX5" fmla="*/ 55564 w 103829"/>
              <a:gd name="connsiteY5" fmla="*/ 79516 h 171897"/>
              <a:gd name="connsiteX6" fmla="*/ 1 w 103829"/>
              <a:gd name="connsiteY6" fmla="*/ 141 h 17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9" h="171897">
                <a:moveTo>
                  <a:pt x="1" y="141"/>
                </a:moveTo>
                <a:cubicBezTo>
                  <a:pt x="-264" y="3581"/>
                  <a:pt x="45245" y="77400"/>
                  <a:pt x="53976" y="100154"/>
                </a:cubicBezTo>
                <a:cubicBezTo>
                  <a:pt x="62707" y="122908"/>
                  <a:pt x="44187" y="124760"/>
                  <a:pt x="52389" y="136666"/>
                </a:cubicBezTo>
                <a:cubicBezTo>
                  <a:pt x="60591" y="148572"/>
                  <a:pt x="98691" y="169474"/>
                  <a:pt x="103189" y="171591"/>
                </a:cubicBezTo>
                <a:cubicBezTo>
                  <a:pt x="107687" y="173708"/>
                  <a:pt x="87313" y="164712"/>
                  <a:pt x="79376" y="149366"/>
                </a:cubicBezTo>
                <a:cubicBezTo>
                  <a:pt x="71439" y="134020"/>
                  <a:pt x="67470" y="102270"/>
                  <a:pt x="55564" y="79516"/>
                </a:cubicBezTo>
                <a:cubicBezTo>
                  <a:pt x="43658" y="56762"/>
                  <a:pt x="266" y="-3299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5F7EA8A-42BB-44B6-91EE-843218ACCF2C}"/>
              </a:ext>
            </a:extLst>
          </p:cNvPr>
          <p:cNvSpPr/>
          <p:nvPr/>
        </p:nvSpPr>
        <p:spPr>
          <a:xfrm>
            <a:off x="3617884" y="3090524"/>
            <a:ext cx="90557" cy="425191"/>
          </a:xfrm>
          <a:custGeom>
            <a:avLst/>
            <a:gdLst>
              <a:gd name="connsiteX0" fmla="*/ 29 w 90557"/>
              <a:gd name="connsiteY0" fmla="*/ 339 h 425191"/>
              <a:gd name="connsiteX1" fmla="*/ 71466 w 90557"/>
              <a:gd name="connsiteY1" fmla="*/ 62251 h 425191"/>
              <a:gd name="connsiteX2" fmla="*/ 54004 w 90557"/>
              <a:gd name="connsiteY2" fmla="*/ 151151 h 425191"/>
              <a:gd name="connsiteX3" fmla="*/ 77816 w 90557"/>
              <a:gd name="connsiteY3" fmla="*/ 98764 h 425191"/>
              <a:gd name="connsiteX4" fmla="*/ 76229 w 90557"/>
              <a:gd name="connsiteY4" fmla="*/ 162264 h 425191"/>
              <a:gd name="connsiteX5" fmla="*/ 66704 w 90557"/>
              <a:gd name="connsiteY5" fmla="*/ 265451 h 425191"/>
              <a:gd name="connsiteX6" fmla="*/ 80991 w 90557"/>
              <a:gd name="connsiteY6" fmla="*/ 167026 h 425191"/>
              <a:gd name="connsiteX7" fmla="*/ 66704 w 90557"/>
              <a:gd name="connsiteY7" fmla="*/ 262276 h 425191"/>
              <a:gd name="connsiteX8" fmla="*/ 63529 w 90557"/>
              <a:gd name="connsiteY8" fmla="*/ 282914 h 425191"/>
              <a:gd name="connsiteX9" fmla="*/ 90516 w 90557"/>
              <a:gd name="connsiteY9" fmla="*/ 401976 h 425191"/>
              <a:gd name="connsiteX10" fmla="*/ 69879 w 90557"/>
              <a:gd name="connsiteY10" fmla="*/ 324189 h 425191"/>
              <a:gd name="connsiteX11" fmla="*/ 76229 w 90557"/>
              <a:gd name="connsiteY11" fmla="*/ 424201 h 425191"/>
              <a:gd name="connsiteX12" fmla="*/ 71466 w 90557"/>
              <a:gd name="connsiteY12" fmla="*/ 249576 h 425191"/>
              <a:gd name="connsiteX13" fmla="*/ 80991 w 90557"/>
              <a:gd name="connsiteY13" fmla="*/ 89239 h 425191"/>
              <a:gd name="connsiteX14" fmla="*/ 29 w 90557"/>
              <a:gd name="connsiteY14" fmla="*/ 339 h 4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557" h="425191">
                <a:moveTo>
                  <a:pt x="29" y="339"/>
                </a:moveTo>
                <a:cubicBezTo>
                  <a:pt x="-1559" y="-4159"/>
                  <a:pt x="62470" y="37116"/>
                  <a:pt x="71466" y="62251"/>
                </a:cubicBezTo>
                <a:cubicBezTo>
                  <a:pt x="80462" y="87386"/>
                  <a:pt x="52946" y="145066"/>
                  <a:pt x="54004" y="151151"/>
                </a:cubicBezTo>
                <a:cubicBezTo>
                  <a:pt x="55062" y="157237"/>
                  <a:pt x="74112" y="96912"/>
                  <a:pt x="77816" y="98764"/>
                </a:cubicBezTo>
                <a:cubicBezTo>
                  <a:pt x="81520" y="100616"/>
                  <a:pt x="78081" y="134483"/>
                  <a:pt x="76229" y="162264"/>
                </a:cubicBezTo>
                <a:cubicBezTo>
                  <a:pt x="74377" y="190045"/>
                  <a:pt x="65910" y="264657"/>
                  <a:pt x="66704" y="265451"/>
                </a:cubicBezTo>
                <a:cubicBezTo>
                  <a:pt x="67498" y="266245"/>
                  <a:pt x="80991" y="167555"/>
                  <a:pt x="80991" y="167026"/>
                </a:cubicBezTo>
                <a:cubicBezTo>
                  <a:pt x="80991" y="166497"/>
                  <a:pt x="69614" y="242961"/>
                  <a:pt x="66704" y="262276"/>
                </a:cubicBezTo>
                <a:cubicBezTo>
                  <a:pt x="63794" y="281591"/>
                  <a:pt x="59560" y="259631"/>
                  <a:pt x="63529" y="282914"/>
                </a:cubicBezTo>
                <a:cubicBezTo>
                  <a:pt x="67498" y="306197"/>
                  <a:pt x="89458" y="395097"/>
                  <a:pt x="90516" y="401976"/>
                </a:cubicBezTo>
                <a:cubicBezTo>
                  <a:pt x="91574" y="408855"/>
                  <a:pt x="72260" y="320485"/>
                  <a:pt x="69879" y="324189"/>
                </a:cubicBezTo>
                <a:cubicBezTo>
                  <a:pt x="67498" y="327893"/>
                  <a:pt x="75965" y="436636"/>
                  <a:pt x="76229" y="424201"/>
                </a:cubicBezTo>
                <a:cubicBezTo>
                  <a:pt x="76493" y="411766"/>
                  <a:pt x="70672" y="305403"/>
                  <a:pt x="71466" y="249576"/>
                </a:cubicBezTo>
                <a:cubicBezTo>
                  <a:pt x="72260" y="193749"/>
                  <a:pt x="90780" y="127339"/>
                  <a:pt x="80991" y="89239"/>
                </a:cubicBezTo>
                <a:cubicBezTo>
                  <a:pt x="71202" y="51139"/>
                  <a:pt x="1617" y="4837"/>
                  <a:pt x="29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813B370-3B72-42B4-B6F7-DB4F834E3903}"/>
              </a:ext>
            </a:extLst>
          </p:cNvPr>
          <p:cNvSpPr/>
          <p:nvPr/>
        </p:nvSpPr>
        <p:spPr>
          <a:xfrm>
            <a:off x="3451199" y="3093232"/>
            <a:ext cx="171640" cy="108950"/>
          </a:xfrm>
          <a:custGeom>
            <a:avLst/>
            <a:gdLst>
              <a:gd name="connsiteX0" fmla="*/ 26 w 171640"/>
              <a:gd name="connsiteY0" fmla="*/ 2393 h 108950"/>
              <a:gd name="connsiteX1" fmla="*/ 117501 w 171640"/>
              <a:gd name="connsiteY1" fmla="*/ 3981 h 108950"/>
              <a:gd name="connsiteX2" fmla="*/ 150839 w 171640"/>
              <a:gd name="connsiteY2" fmla="*/ 34143 h 108950"/>
              <a:gd name="connsiteX3" fmla="*/ 171476 w 171640"/>
              <a:gd name="connsiteY3" fmla="*/ 108756 h 108950"/>
              <a:gd name="connsiteX4" fmla="*/ 158776 w 171640"/>
              <a:gd name="connsiteY4" fmla="*/ 54781 h 108950"/>
              <a:gd name="connsiteX5" fmla="*/ 128614 w 171640"/>
              <a:gd name="connsiteY5" fmla="*/ 23031 h 108950"/>
              <a:gd name="connsiteX6" fmla="*/ 26 w 171640"/>
              <a:gd name="connsiteY6" fmla="*/ 2393 h 10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" h="108950">
                <a:moveTo>
                  <a:pt x="26" y="2393"/>
                </a:moveTo>
                <a:cubicBezTo>
                  <a:pt x="-1826" y="-782"/>
                  <a:pt x="92366" y="-1311"/>
                  <a:pt x="117501" y="3981"/>
                </a:cubicBezTo>
                <a:cubicBezTo>
                  <a:pt x="142636" y="9273"/>
                  <a:pt x="141843" y="16681"/>
                  <a:pt x="150839" y="34143"/>
                </a:cubicBezTo>
                <a:cubicBezTo>
                  <a:pt x="159835" y="51606"/>
                  <a:pt x="170153" y="105316"/>
                  <a:pt x="171476" y="108756"/>
                </a:cubicBezTo>
                <a:cubicBezTo>
                  <a:pt x="172799" y="112196"/>
                  <a:pt x="165920" y="69068"/>
                  <a:pt x="158776" y="54781"/>
                </a:cubicBezTo>
                <a:cubicBezTo>
                  <a:pt x="151632" y="40494"/>
                  <a:pt x="150310" y="30968"/>
                  <a:pt x="128614" y="23031"/>
                </a:cubicBezTo>
                <a:cubicBezTo>
                  <a:pt x="106918" y="15094"/>
                  <a:pt x="1878" y="5568"/>
                  <a:pt x="26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6AE8C7D-5B4A-431D-AD30-36ADF2F0FCE7}"/>
              </a:ext>
            </a:extLst>
          </p:cNvPr>
          <p:cNvSpPr/>
          <p:nvPr/>
        </p:nvSpPr>
        <p:spPr>
          <a:xfrm>
            <a:off x="3468082" y="3227300"/>
            <a:ext cx="174116" cy="185748"/>
          </a:xfrm>
          <a:custGeom>
            <a:avLst/>
            <a:gdLst>
              <a:gd name="connsiteX0" fmla="*/ 173643 w 174116"/>
              <a:gd name="connsiteY0" fmla="*/ 88 h 185748"/>
              <a:gd name="connsiteX1" fmla="*/ 122843 w 174116"/>
              <a:gd name="connsiteY1" fmla="*/ 79463 h 185748"/>
              <a:gd name="connsiteX2" fmla="*/ 56168 w 174116"/>
              <a:gd name="connsiteY2" fmla="*/ 146138 h 185748"/>
              <a:gd name="connsiteX3" fmla="*/ 606 w 174116"/>
              <a:gd name="connsiteY3" fmla="*/ 184238 h 185748"/>
              <a:gd name="connsiteX4" fmla="*/ 92681 w 174116"/>
              <a:gd name="connsiteY4" fmla="*/ 95338 h 185748"/>
              <a:gd name="connsiteX5" fmla="*/ 173643 w 174116"/>
              <a:gd name="connsiteY5" fmla="*/ 88 h 1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6" h="185748">
                <a:moveTo>
                  <a:pt x="173643" y="88"/>
                </a:moveTo>
                <a:cubicBezTo>
                  <a:pt x="178670" y="-2558"/>
                  <a:pt x="142422" y="55121"/>
                  <a:pt x="122843" y="79463"/>
                </a:cubicBezTo>
                <a:cubicBezTo>
                  <a:pt x="103264" y="103805"/>
                  <a:pt x="76541" y="128676"/>
                  <a:pt x="56168" y="146138"/>
                </a:cubicBezTo>
                <a:cubicBezTo>
                  <a:pt x="35795" y="163600"/>
                  <a:pt x="-5480" y="192705"/>
                  <a:pt x="606" y="184238"/>
                </a:cubicBezTo>
                <a:cubicBezTo>
                  <a:pt x="6692" y="175771"/>
                  <a:pt x="64900" y="124707"/>
                  <a:pt x="92681" y="95338"/>
                </a:cubicBezTo>
                <a:cubicBezTo>
                  <a:pt x="120462" y="65969"/>
                  <a:pt x="168616" y="2734"/>
                  <a:pt x="17364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37F0EDED-4D34-4464-9F0B-0E8CDCBC1CA8}"/>
              </a:ext>
            </a:extLst>
          </p:cNvPr>
          <p:cNvSpPr/>
          <p:nvPr/>
        </p:nvSpPr>
        <p:spPr>
          <a:xfrm>
            <a:off x="3340015" y="3077441"/>
            <a:ext cx="125467" cy="153174"/>
          </a:xfrm>
          <a:custGeom>
            <a:avLst/>
            <a:gdLst>
              <a:gd name="connsiteX0" fmla="*/ 123910 w 125467"/>
              <a:gd name="connsiteY0" fmla="*/ 722 h 153174"/>
              <a:gd name="connsiteX1" fmla="*/ 115973 w 125467"/>
              <a:gd name="connsiteY1" fmla="*/ 61047 h 153174"/>
              <a:gd name="connsiteX2" fmla="*/ 76285 w 125467"/>
              <a:gd name="connsiteY2" fmla="*/ 97559 h 153174"/>
              <a:gd name="connsiteX3" fmla="*/ 85 w 125467"/>
              <a:gd name="connsiteY3" fmla="*/ 153122 h 153174"/>
              <a:gd name="connsiteX4" fmla="*/ 92160 w 125467"/>
              <a:gd name="connsiteY4" fmla="*/ 105497 h 153174"/>
              <a:gd name="connsiteX5" fmla="*/ 123910 w 125467"/>
              <a:gd name="connsiteY5" fmla="*/ 722 h 15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67" h="153174">
                <a:moveTo>
                  <a:pt x="123910" y="722"/>
                </a:moveTo>
                <a:cubicBezTo>
                  <a:pt x="127879" y="-6686"/>
                  <a:pt x="123910" y="44908"/>
                  <a:pt x="115973" y="61047"/>
                </a:cubicBezTo>
                <a:cubicBezTo>
                  <a:pt x="108036" y="77186"/>
                  <a:pt x="95600" y="82213"/>
                  <a:pt x="76285" y="97559"/>
                </a:cubicBezTo>
                <a:cubicBezTo>
                  <a:pt x="56970" y="112905"/>
                  <a:pt x="-2561" y="151799"/>
                  <a:pt x="85" y="153122"/>
                </a:cubicBezTo>
                <a:cubicBezTo>
                  <a:pt x="2731" y="154445"/>
                  <a:pt x="69406" y="130632"/>
                  <a:pt x="92160" y="105497"/>
                </a:cubicBezTo>
                <a:cubicBezTo>
                  <a:pt x="114914" y="80362"/>
                  <a:pt x="119941" y="8130"/>
                  <a:pt x="123910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50821B8-87CC-495D-9252-B4FD109C428B}"/>
              </a:ext>
            </a:extLst>
          </p:cNvPr>
          <p:cNvSpPr/>
          <p:nvPr/>
        </p:nvSpPr>
        <p:spPr>
          <a:xfrm>
            <a:off x="3524101" y="3108932"/>
            <a:ext cx="88044" cy="194661"/>
          </a:xfrm>
          <a:custGeom>
            <a:avLst/>
            <a:gdLst>
              <a:gd name="connsiteX0" fmla="*/ 149 w 88044"/>
              <a:gd name="connsiteY0" fmla="*/ 2568 h 194661"/>
              <a:gd name="connsiteX1" fmla="*/ 66824 w 88044"/>
              <a:gd name="connsiteY1" fmla="*/ 24793 h 194661"/>
              <a:gd name="connsiteX2" fmla="*/ 79524 w 88044"/>
              <a:gd name="connsiteY2" fmla="*/ 85118 h 194661"/>
              <a:gd name="connsiteX3" fmla="*/ 55712 w 88044"/>
              <a:gd name="connsiteY3" fmla="*/ 194656 h 194661"/>
              <a:gd name="connsiteX4" fmla="*/ 87462 w 88044"/>
              <a:gd name="connsiteY4" fmla="*/ 80356 h 194661"/>
              <a:gd name="connsiteX5" fmla="*/ 149 w 88044"/>
              <a:gd name="connsiteY5" fmla="*/ 2568 h 19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44" h="194661">
                <a:moveTo>
                  <a:pt x="149" y="2568"/>
                </a:moveTo>
                <a:cubicBezTo>
                  <a:pt x="-3291" y="-6692"/>
                  <a:pt x="53595" y="11035"/>
                  <a:pt x="66824" y="24793"/>
                </a:cubicBezTo>
                <a:cubicBezTo>
                  <a:pt x="80053" y="38551"/>
                  <a:pt x="81376" y="56808"/>
                  <a:pt x="79524" y="85118"/>
                </a:cubicBezTo>
                <a:cubicBezTo>
                  <a:pt x="77672" y="113428"/>
                  <a:pt x="54389" y="195450"/>
                  <a:pt x="55712" y="194656"/>
                </a:cubicBezTo>
                <a:cubicBezTo>
                  <a:pt x="57035" y="193862"/>
                  <a:pt x="93018" y="112371"/>
                  <a:pt x="87462" y="80356"/>
                </a:cubicBezTo>
                <a:cubicBezTo>
                  <a:pt x="81906" y="48341"/>
                  <a:pt x="3589" y="11828"/>
                  <a:pt x="149" y="2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2D6A0D3-A92D-4FB1-868B-6660450EE566}"/>
              </a:ext>
            </a:extLst>
          </p:cNvPr>
          <p:cNvSpPr/>
          <p:nvPr/>
        </p:nvSpPr>
        <p:spPr>
          <a:xfrm>
            <a:off x="3339432" y="3189282"/>
            <a:ext cx="155096" cy="125439"/>
          </a:xfrm>
          <a:custGeom>
            <a:avLst/>
            <a:gdLst>
              <a:gd name="connsiteX0" fmla="*/ 108618 w 155096"/>
              <a:gd name="connsiteY0" fmla="*/ 6 h 125439"/>
              <a:gd name="connsiteX1" fmla="*/ 668 w 155096"/>
              <a:gd name="connsiteY1" fmla="*/ 85731 h 125439"/>
              <a:gd name="connsiteX2" fmla="*/ 67343 w 155096"/>
              <a:gd name="connsiteY2" fmla="*/ 98431 h 125439"/>
              <a:gd name="connsiteX3" fmla="*/ 154656 w 155096"/>
              <a:gd name="connsiteY3" fmla="*/ 125418 h 125439"/>
              <a:gd name="connsiteX4" fmla="*/ 97506 w 155096"/>
              <a:gd name="connsiteY4" fmla="*/ 93668 h 125439"/>
              <a:gd name="connsiteX5" fmla="*/ 16543 w 155096"/>
              <a:gd name="connsiteY5" fmla="*/ 80968 h 125439"/>
              <a:gd name="connsiteX6" fmla="*/ 108618 w 155096"/>
              <a:gd name="connsiteY6" fmla="*/ 6 h 12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96" h="125439">
                <a:moveTo>
                  <a:pt x="108618" y="6"/>
                </a:moveTo>
                <a:cubicBezTo>
                  <a:pt x="105972" y="800"/>
                  <a:pt x="7547" y="69327"/>
                  <a:pt x="668" y="85731"/>
                </a:cubicBezTo>
                <a:cubicBezTo>
                  <a:pt x="-6211" y="102135"/>
                  <a:pt x="41678" y="91816"/>
                  <a:pt x="67343" y="98431"/>
                </a:cubicBezTo>
                <a:cubicBezTo>
                  <a:pt x="93008" y="105046"/>
                  <a:pt x="149629" y="126212"/>
                  <a:pt x="154656" y="125418"/>
                </a:cubicBezTo>
                <a:cubicBezTo>
                  <a:pt x="159683" y="124624"/>
                  <a:pt x="120525" y="101076"/>
                  <a:pt x="97506" y="93668"/>
                </a:cubicBezTo>
                <a:cubicBezTo>
                  <a:pt x="74487" y="86260"/>
                  <a:pt x="17072" y="93668"/>
                  <a:pt x="16543" y="80968"/>
                </a:cubicBezTo>
                <a:cubicBezTo>
                  <a:pt x="16014" y="68268"/>
                  <a:pt x="111264" y="-788"/>
                  <a:pt x="1086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03703AA-26D3-4AF5-8AA7-3F5AF038EA10}"/>
              </a:ext>
            </a:extLst>
          </p:cNvPr>
          <p:cNvSpPr/>
          <p:nvPr/>
        </p:nvSpPr>
        <p:spPr>
          <a:xfrm>
            <a:off x="3323795" y="3354237"/>
            <a:ext cx="230095" cy="67651"/>
          </a:xfrm>
          <a:custGeom>
            <a:avLst/>
            <a:gdLst>
              <a:gd name="connsiteX0" fmla="*/ 430 w 230095"/>
              <a:gd name="connsiteY0" fmla="*/ 151 h 67651"/>
              <a:gd name="connsiteX1" fmla="*/ 46468 w 230095"/>
              <a:gd name="connsiteY1" fmla="*/ 65238 h 67651"/>
              <a:gd name="connsiteX2" fmla="*/ 89330 w 230095"/>
              <a:gd name="connsiteY2" fmla="*/ 52538 h 67651"/>
              <a:gd name="connsiteX3" fmla="*/ 229030 w 230095"/>
              <a:gd name="connsiteY3" fmla="*/ 41426 h 67651"/>
              <a:gd name="connsiteX4" fmla="*/ 149655 w 230095"/>
              <a:gd name="connsiteY4" fmla="*/ 30313 h 67651"/>
              <a:gd name="connsiteX5" fmla="*/ 75043 w 230095"/>
              <a:gd name="connsiteY5" fmla="*/ 46188 h 67651"/>
              <a:gd name="connsiteX6" fmla="*/ 430 w 230095"/>
              <a:gd name="connsiteY6" fmla="*/ 151 h 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95" h="67651">
                <a:moveTo>
                  <a:pt x="430" y="151"/>
                </a:moveTo>
                <a:cubicBezTo>
                  <a:pt x="-4332" y="3326"/>
                  <a:pt x="31651" y="56507"/>
                  <a:pt x="46468" y="65238"/>
                </a:cubicBezTo>
                <a:cubicBezTo>
                  <a:pt x="61285" y="73969"/>
                  <a:pt x="58903" y="56507"/>
                  <a:pt x="89330" y="52538"/>
                </a:cubicBezTo>
                <a:cubicBezTo>
                  <a:pt x="119757" y="48569"/>
                  <a:pt x="218976" y="45130"/>
                  <a:pt x="229030" y="41426"/>
                </a:cubicBezTo>
                <a:cubicBezTo>
                  <a:pt x="239084" y="37722"/>
                  <a:pt x="175319" y="29519"/>
                  <a:pt x="149655" y="30313"/>
                </a:cubicBezTo>
                <a:cubicBezTo>
                  <a:pt x="123991" y="31107"/>
                  <a:pt x="96210" y="47511"/>
                  <a:pt x="75043" y="46188"/>
                </a:cubicBezTo>
                <a:cubicBezTo>
                  <a:pt x="53876" y="44865"/>
                  <a:pt x="5192" y="-3024"/>
                  <a:pt x="43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D10F81E-5EE2-42FC-B51A-9DF2A10C180D}"/>
              </a:ext>
            </a:extLst>
          </p:cNvPr>
          <p:cNvSpPr/>
          <p:nvPr/>
        </p:nvSpPr>
        <p:spPr>
          <a:xfrm>
            <a:off x="3349606" y="3311336"/>
            <a:ext cx="167704" cy="35377"/>
          </a:xfrm>
          <a:custGeom>
            <a:avLst/>
            <a:gdLst>
              <a:gd name="connsiteX0" fmla="*/ 3194 w 167704"/>
              <a:gd name="connsiteY0" fmla="*/ 189 h 35377"/>
              <a:gd name="connsiteX1" fmla="*/ 165119 w 167704"/>
              <a:gd name="connsiteY1" fmla="*/ 27177 h 35377"/>
              <a:gd name="connsiteX2" fmla="*/ 100032 w 167704"/>
              <a:gd name="connsiteY2" fmla="*/ 27177 h 35377"/>
              <a:gd name="connsiteX3" fmla="*/ 61932 w 167704"/>
              <a:gd name="connsiteY3" fmla="*/ 35114 h 35377"/>
              <a:gd name="connsiteX4" fmla="*/ 57169 w 167704"/>
              <a:gd name="connsiteY4" fmla="*/ 16064 h 35377"/>
              <a:gd name="connsiteX5" fmla="*/ 3194 w 167704"/>
              <a:gd name="connsiteY5" fmla="*/ 189 h 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04" h="35377">
                <a:moveTo>
                  <a:pt x="3194" y="189"/>
                </a:moveTo>
                <a:cubicBezTo>
                  <a:pt x="21186" y="2041"/>
                  <a:pt x="148979" y="22679"/>
                  <a:pt x="165119" y="27177"/>
                </a:cubicBezTo>
                <a:cubicBezTo>
                  <a:pt x="181259" y="31675"/>
                  <a:pt x="117230" y="25854"/>
                  <a:pt x="100032" y="27177"/>
                </a:cubicBezTo>
                <a:cubicBezTo>
                  <a:pt x="82834" y="28500"/>
                  <a:pt x="69076" y="36966"/>
                  <a:pt x="61932" y="35114"/>
                </a:cubicBezTo>
                <a:cubicBezTo>
                  <a:pt x="54788" y="33262"/>
                  <a:pt x="65636" y="21620"/>
                  <a:pt x="57169" y="16064"/>
                </a:cubicBezTo>
                <a:cubicBezTo>
                  <a:pt x="48702" y="10508"/>
                  <a:pt x="-14798" y="-1663"/>
                  <a:pt x="3194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0AD4AF9-3F98-4542-BD31-AABD670A2514}"/>
              </a:ext>
            </a:extLst>
          </p:cNvPr>
          <p:cNvSpPr/>
          <p:nvPr/>
        </p:nvSpPr>
        <p:spPr>
          <a:xfrm>
            <a:off x="3490912" y="3140000"/>
            <a:ext cx="61928" cy="97030"/>
          </a:xfrm>
          <a:custGeom>
            <a:avLst/>
            <a:gdLst>
              <a:gd name="connsiteX0" fmla="*/ 61913 w 61928"/>
              <a:gd name="connsiteY0" fmla="*/ 3250 h 97030"/>
              <a:gd name="connsiteX1" fmla="*/ 46038 w 61928"/>
              <a:gd name="connsiteY1" fmla="*/ 93738 h 97030"/>
              <a:gd name="connsiteX2" fmla="*/ 41276 w 61928"/>
              <a:gd name="connsiteY2" fmla="*/ 69925 h 97030"/>
              <a:gd name="connsiteX3" fmla="*/ 1 w 61928"/>
              <a:gd name="connsiteY3" fmla="*/ 75 h 97030"/>
              <a:gd name="connsiteX4" fmla="*/ 42863 w 61928"/>
              <a:gd name="connsiteY4" fmla="*/ 55638 h 97030"/>
              <a:gd name="connsiteX5" fmla="*/ 61913 w 61928"/>
              <a:gd name="connsiteY5" fmla="*/ 3250 h 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8" h="97030">
                <a:moveTo>
                  <a:pt x="61913" y="3250"/>
                </a:moveTo>
                <a:cubicBezTo>
                  <a:pt x="62442" y="9600"/>
                  <a:pt x="49477" y="82626"/>
                  <a:pt x="46038" y="93738"/>
                </a:cubicBezTo>
                <a:cubicBezTo>
                  <a:pt x="42598" y="104851"/>
                  <a:pt x="48949" y="85535"/>
                  <a:pt x="41276" y="69925"/>
                </a:cubicBezTo>
                <a:cubicBezTo>
                  <a:pt x="33603" y="54315"/>
                  <a:pt x="-263" y="2456"/>
                  <a:pt x="1" y="75"/>
                </a:cubicBezTo>
                <a:cubicBezTo>
                  <a:pt x="265" y="-2306"/>
                  <a:pt x="32280" y="52198"/>
                  <a:pt x="42863" y="55638"/>
                </a:cubicBezTo>
                <a:cubicBezTo>
                  <a:pt x="53446" y="59078"/>
                  <a:pt x="61384" y="-3100"/>
                  <a:pt x="61913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8E3A827-DA46-4785-97E4-84395BC10490}"/>
              </a:ext>
            </a:extLst>
          </p:cNvPr>
          <p:cNvSpPr/>
          <p:nvPr/>
        </p:nvSpPr>
        <p:spPr>
          <a:xfrm>
            <a:off x="3445181" y="3203502"/>
            <a:ext cx="45844" cy="96377"/>
          </a:xfrm>
          <a:custGeom>
            <a:avLst/>
            <a:gdLst>
              <a:gd name="connsiteX0" fmla="*/ 1282 w 45844"/>
              <a:gd name="connsiteY0" fmla="*/ 73 h 96377"/>
              <a:gd name="connsiteX1" fmla="*/ 45732 w 45844"/>
              <a:gd name="connsiteY1" fmla="*/ 92148 h 96377"/>
              <a:gd name="connsiteX2" fmla="*/ 13982 w 45844"/>
              <a:gd name="connsiteY2" fmla="*/ 76273 h 96377"/>
              <a:gd name="connsiteX3" fmla="*/ 1282 w 45844"/>
              <a:gd name="connsiteY3" fmla="*/ 73 h 9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4" h="96377">
                <a:moveTo>
                  <a:pt x="1282" y="73"/>
                </a:moveTo>
                <a:cubicBezTo>
                  <a:pt x="6574" y="2719"/>
                  <a:pt x="43615" y="79448"/>
                  <a:pt x="45732" y="92148"/>
                </a:cubicBezTo>
                <a:cubicBezTo>
                  <a:pt x="47849" y="104848"/>
                  <a:pt x="19538" y="85798"/>
                  <a:pt x="13982" y="76273"/>
                </a:cubicBezTo>
                <a:cubicBezTo>
                  <a:pt x="8426" y="66748"/>
                  <a:pt x="-4010" y="-2573"/>
                  <a:pt x="12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19B7792-72E5-446F-A913-349F92EFAB5A}"/>
              </a:ext>
            </a:extLst>
          </p:cNvPr>
          <p:cNvSpPr/>
          <p:nvPr/>
        </p:nvSpPr>
        <p:spPr>
          <a:xfrm>
            <a:off x="3469891" y="3152759"/>
            <a:ext cx="47193" cy="112893"/>
          </a:xfrm>
          <a:custGeom>
            <a:avLst/>
            <a:gdLst>
              <a:gd name="connsiteX0" fmla="*/ 8322 w 47193"/>
              <a:gd name="connsiteY0" fmla="*/ 16 h 112893"/>
              <a:gd name="connsiteX1" fmla="*/ 1972 w 47193"/>
              <a:gd name="connsiteY1" fmla="*/ 68279 h 112893"/>
              <a:gd name="connsiteX2" fmla="*/ 46422 w 47193"/>
              <a:gd name="connsiteY2" fmla="*/ 112729 h 112893"/>
              <a:gd name="connsiteX3" fmla="*/ 28959 w 47193"/>
              <a:gd name="connsiteY3" fmla="*/ 82566 h 112893"/>
              <a:gd name="connsiteX4" fmla="*/ 13084 w 47193"/>
              <a:gd name="connsiteY4" fmla="*/ 61929 h 112893"/>
              <a:gd name="connsiteX5" fmla="*/ 8322 w 47193"/>
              <a:gd name="connsiteY5" fmla="*/ 16 h 11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93" h="112893">
                <a:moveTo>
                  <a:pt x="8322" y="16"/>
                </a:moveTo>
                <a:cubicBezTo>
                  <a:pt x="6470" y="1074"/>
                  <a:pt x="-4378" y="49494"/>
                  <a:pt x="1972" y="68279"/>
                </a:cubicBezTo>
                <a:cubicBezTo>
                  <a:pt x="8322" y="87064"/>
                  <a:pt x="41924" y="110348"/>
                  <a:pt x="46422" y="112729"/>
                </a:cubicBezTo>
                <a:cubicBezTo>
                  <a:pt x="50920" y="115110"/>
                  <a:pt x="34515" y="91033"/>
                  <a:pt x="28959" y="82566"/>
                </a:cubicBezTo>
                <a:cubicBezTo>
                  <a:pt x="23403" y="74099"/>
                  <a:pt x="15994" y="73571"/>
                  <a:pt x="13084" y="61929"/>
                </a:cubicBezTo>
                <a:cubicBezTo>
                  <a:pt x="10174" y="50287"/>
                  <a:pt x="10174" y="-1042"/>
                  <a:pt x="83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743F16E-D1B3-4858-AA88-059A9EFB62B2}"/>
              </a:ext>
            </a:extLst>
          </p:cNvPr>
          <p:cNvSpPr/>
          <p:nvPr/>
        </p:nvSpPr>
        <p:spPr>
          <a:xfrm>
            <a:off x="3444097" y="3098770"/>
            <a:ext cx="61104" cy="120714"/>
          </a:xfrm>
          <a:custGeom>
            <a:avLst/>
            <a:gdLst>
              <a:gd name="connsiteX0" fmla="*/ 61103 w 61104"/>
              <a:gd name="connsiteY0" fmla="*/ 30 h 120714"/>
              <a:gd name="connsiteX1" fmla="*/ 7128 w 61104"/>
              <a:gd name="connsiteY1" fmla="*/ 60355 h 120714"/>
              <a:gd name="connsiteX2" fmla="*/ 778 w 61104"/>
              <a:gd name="connsiteY2" fmla="*/ 120680 h 120714"/>
              <a:gd name="connsiteX3" fmla="*/ 8716 w 61104"/>
              <a:gd name="connsiteY3" fmla="*/ 68293 h 120714"/>
              <a:gd name="connsiteX4" fmla="*/ 61103 w 61104"/>
              <a:gd name="connsiteY4" fmla="*/ 30 h 1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4" h="120714">
                <a:moveTo>
                  <a:pt x="61103" y="30"/>
                </a:moveTo>
                <a:cubicBezTo>
                  <a:pt x="60838" y="-1293"/>
                  <a:pt x="17182" y="40247"/>
                  <a:pt x="7128" y="60355"/>
                </a:cubicBezTo>
                <a:cubicBezTo>
                  <a:pt x="-2926" y="80463"/>
                  <a:pt x="513" y="119357"/>
                  <a:pt x="778" y="120680"/>
                </a:cubicBezTo>
                <a:cubicBezTo>
                  <a:pt x="1043" y="122003"/>
                  <a:pt x="-545" y="84433"/>
                  <a:pt x="8716" y="68293"/>
                </a:cubicBezTo>
                <a:cubicBezTo>
                  <a:pt x="17976" y="52154"/>
                  <a:pt x="61368" y="1353"/>
                  <a:pt x="6110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3171F54-89F9-408E-9E09-3F0DAE255581}"/>
              </a:ext>
            </a:extLst>
          </p:cNvPr>
          <p:cNvSpPr/>
          <p:nvPr/>
        </p:nvSpPr>
        <p:spPr>
          <a:xfrm>
            <a:off x="3319452" y="3012865"/>
            <a:ext cx="171469" cy="124065"/>
          </a:xfrm>
          <a:custGeom>
            <a:avLst/>
            <a:gdLst>
              <a:gd name="connsiteX0" fmla="*/ 15886 w 171469"/>
              <a:gd name="connsiteY0" fmla="*/ 210 h 124065"/>
              <a:gd name="connsiteX1" fmla="*/ 41286 w 171469"/>
              <a:gd name="connsiteY1" fmla="*/ 84348 h 124065"/>
              <a:gd name="connsiteX2" fmla="*/ 11 w 171469"/>
              <a:gd name="connsiteY2" fmla="*/ 124035 h 124065"/>
              <a:gd name="connsiteX3" fmla="*/ 46048 w 171469"/>
              <a:gd name="connsiteY3" fmla="*/ 90698 h 124065"/>
              <a:gd name="connsiteX4" fmla="*/ 171461 w 171469"/>
              <a:gd name="connsiteY4" fmla="*/ 77998 h 124065"/>
              <a:gd name="connsiteX5" fmla="*/ 52398 w 171469"/>
              <a:gd name="connsiteY5" fmla="*/ 60535 h 124065"/>
              <a:gd name="connsiteX6" fmla="*/ 15886 w 171469"/>
              <a:gd name="connsiteY6" fmla="*/ 210 h 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69" h="124065">
                <a:moveTo>
                  <a:pt x="15886" y="210"/>
                </a:moveTo>
                <a:cubicBezTo>
                  <a:pt x="14034" y="4179"/>
                  <a:pt x="43932" y="63711"/>
                  <a:pt x="41286" y="84348"/>
                </a:cubicBezTo>
                <a:cubicBezTo>
                  <a:pt x="38640" y="104985"/>
                  <a:pt x="-783" y="122977"/>
                  <a:pt x="11" y="124035"/>
                </a:cubicBezTo>
                <a:cubicBezTo>
                  <a:pt x="805" y="125093"/>
                  <a:pt x="17473" y="98371"/>
                  <a:pt x="46048" y="90698"/>
                </a:cubicBezTo>
                <a:cubicBezTo>
                  <a:pt x="74623" y="83025"/>
                  <a:pt x="170403" y="83025"/>
                  <a:pt x="171461" y="77998"/>
                </a:cubicBezTo>
                <a:cubicBezTo>
                  <a:pt x="172519" y="72971"/>
                  <a:pt x="78592" y="71383"/>
                  <a:pt x="52398" y="60535"/>
                </a:cubicBezTo>
                <a:cubicBezTo>
                  <a:pt x="26204" y="49687"/>
                  <a:pt x="17738" y="-3759"/>
                  <a:pt x="1588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54138A8-6D03-46E5-9087-51761CD02E0C}"/>
              </a:ext>
            </a:extLst>
          </p:cNvPr>
          <p:cNvSpPr/>
          <p:nvPr/>
        </p:nvSpPr>
        <p:spPr>
          <a:xfrm>
            <a:off x="3087635" y="3574947"/>
            <a:ext cx="65140" cy="303363"/>
          </a:xfrm>
          <a:custGeom>
            <a:avLst/>
            <a:gdLst>
              <a:gd name="connsiteX0" fmla="*/ 53 w 65140"/>
              <a:gd name="connsiteY0" fmla="*/ 103 h 303363"/>
              <a:gd name="connsiteX1" fmla="*/ 61965 w 65140"/>
              <a:gd name="connsiteY1" fmla="*/ 123928 h 303363"/>
              <a:gd name="connsiteX2" fmla="*/ 55615 w 65140"/>
              <a:gd name="connsiteY2" fmla="*/ 303316 h 303363"/>
              <a:gd name="connsiteX3" fmla="*/ 50853 w 65140"/>
              <a:gd name="connsiteY3" fmla="*/ 106466 h 303363"/>
              <a:gd name="connsiteX4" fmla="*/ 53 w 65140"/>
              <a:gd name="connsiteY4" fmla="*/ 103 h 30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40" h="303363">
                <a:moveTo>
                  <a:pt x="53" y="103"/>
                </a:moveTo>
                <a:cubicBezTo>
                  <a:pt x="1905" y="3013"/>
                  <a:pt x="52705" y="73393"/>
                  <a:pt x="61965" y="123928"/>
                </a:cubicBezTo>
                <a:cubicBezTo>
                  <a:pt x="71225" y="174464"/>
                  <a:pt x="57467" y="306226"/>
                  <a:pt x="55615" y="303316"/>
                </a:cubicBezTo>
                <a:cubicBezTo>
                  <a:pt x="53763" y="300406"/>
                  <a:pt x="56674" y="156737"/>
                  <a:pt x="50853" y="106466"/>
                </a:cubicBezTo>
                <a:cubicBezTo>
                  <a:pt x="45032" y="56195"/>
                  <a:pt x="-1799" y="-2807"/>
                  <a:pt x="5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ACE8996-EE29-4376-8EB0-9213C2B39AFF}"/>
              </a:ext>
            </a:extLst>
          </p:cNvPr>
          <p:cNvSpPr/>
          <p:nvPr/>
        </p:nvSpPr>
        <p:spPr>
          <a:xfrm>
            <a:off x="3723911" y="3452742"/>
            <a:ext cx="60889" cy="239876"/>
          </a:xfrm>
          <a:custGeom>
            <a:avLst/>
            <a:gdLst>
              <a:gd name="connsiteX0" fmla="*/ 14652 w 60889"/>
              <a:gd name="connsiteY0" fmla="*/ 71 h 239876"/>
              <a:gd name="connsiteX1" fmla="*/ 1952 w 60889"/>
              <a:gd name="connsiteY1" fmla="*/ 123896 h 239876"/>
              <a:gd name="connsiteX2" fmla="*/ 60689 w 60889"/>
              <a:gd name="connsiteY2" fmla="*/ 239783 h 239876"/>
              <a:gd name="connsiteX3" fmla="*/ 21002 w 60889"/>
              <a:gd name="connsiteY3" fmla="*/ 141358 h 239876"/>
              <a:gd name="connsiteX4" fmla="*/ 14652 w 60889"/>
              <a:gd name="connsiteY4" fmla="*/ 71 h 23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9" h="239876">
                <a:moveTo>
                  <a:pt x="14652" y="71"/>
                </a:moveTo>
                <a:cubicBezTo>
                  <a:pt x="11477" y="-2839"/>
                  <a:pt x="-5721" y="83944"/>
                  <a:pt x="1952" y="123896"/>
                </a:cubicBezTo>
                <a:cubicBezTo>
                  <a:pt x="9625" y="163848"/>
                  <a:pt x="57514" y="236873"/>
                  <a:pt x="60689" y="239783"/>
                </a:cubicBezTo>
                <a:cubicBezTo>
                  <a:pt x="63864" y="242693"/>
                  <a:pt x="28410" y="176812"/>
                  <a:pt x="21002" y="141358"/>
                </a:cubicBezTo>
                <a:cubicBezTo>
                  <a:pt x="13594" y="105904"/>
                  <a:pt x="17827" y="2981"/>
                  <a:pt x="1465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67D5270-974F-4ED7-A7B1-4A60C095225D}"/>
              </a:ext>
            </a:extLst>
          </p:cNvPr>
          <p:cNvSpPr/>
          <p:nvPr/>
        </p:nvSpPr>
        <p:spPr>
          <a:xfrm>
            <a:off x="3349599" y="3573147"/>
            <a:ext cx="144489" cy="527065"/>
          </a:xfrm>
          <a:custGeom>
            <a:avLst/>
            <a:gdLst>
              <a:gd name="connsiteX0" fmla="*/ 11139 w 144489"/>
              <a:gd name="connsiteY0" fmla="*/ 16191 h 527065"/>
              <a:gd name="connsiteX1" fmla="*/ 26 w 144489"/>
              <a:gd name="connsiteY1" fmla="*/ 505141 h 527065"/>
              <a:gd name="connsiteX2" fmla="*/ 14314 w 144489"/>
              <a:gd name="connsiteY2" fmla="*/ 419416 h 527065"/>
              <a:gd name="connsiteX3" fmla="*/ 68289 w 144489"/>
              <a:gd name="connsiteY3" fmla="*/ 213041 h 527065"/>
              <a:gd name="connsiteX4" fmla="*/ 144489 w 144489"/>
              <a:gd name="connsiteY4" fmla="*/ 106678 h 527065"/>
              <a:gd name="connsiteX5" fmla="*/ 69876 w 144489"/>
              <a:gd name="connsiteY5" fmla="*/ 193991 h 527065"/>
              <a:gd name="connsiteX6" fmla="*/ 12726 w 144489"/>
              <a:gd name="connsiteY6" fmla="*/ 373378 h 527065"/>
              <a:gd name="connsiteX7" fmla="*/ 17489 w 144489"/>
              <a:gd name="connsiteY7" fmla="*/ 295591 h 527065"/>
              <a:gd name="connsiteX8" fmla="*/ 23839 w 144489"/>
              <a:gd name="connsiteY8" fmla="*/ 133666 h 527065"/>
              <a:gd name="connsiteX9" fmla="*/ 11139 w 144489"/>
              <a:gd name="connsiteY9" fmla="*/ 16191 h 52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489" h="527065">
                <a:moveTo>
                  <a:pt x="11139" y="16191"/>
                </a:moveTo>
                <a:cubicBezTo>
                  <a:pt x="7170" y="78103"/>
                  <a:pt x="-503" y="437937"/>
                  <a:pt x="26" y="505141"/>
                </a:cubicBezTo>
                <a:cubicBezTo>
                  <a:pt x="555" y="572345"/>
                  <a:pt x="2937" y="468099"/>
                  <a:pt x="14314" y="419416"/>
                </a:cubicBezTo>
                <a:cubicBezTo>
                  <a:pt x="25691" y="370733"/>
                  <a:pt x="46593" y="265164"/>
                  <a:pt x="68289" y="213041"/>
                </a:cubicBezTo>
                <a:cubicBezTo>
                  <a:pt x="89985" y="160918"/>
                  <a:pt x="144225" y="109853"/>
                  <a:pt x="144489" y="106678"/>
                </a:cubicBezTo>
                <a:cubicBezTo>
                  <a:pt x="144754" y="103503"/>
                  <a:pt x="91837" y="149541"/>
                  <a:pt x="69876" y="193991"/>
                </a:cubicBezTo>
                <a:cubicBezTo>
                  <a:pt x="47916" y="238441"/>
                  <a:pt x="21457" y="356445"/>
                  <a:pt x="12726" y="373378"/>
                </a:cubicBezTo>
                <a:cubicBezTo>
                  <a:pt x="3995" y="390311"/>
                  <a:pt x="15637" y="335543"/>
                  <a:pt x="17489" y="295591"/>
                </a:cubicBezTo>
                <a:cubicBezTo>
                  <a:pt x="19341" y="255639"/>
                  <a:pt x="27543" y="180762"/>
                  <a:pt x="23839" y="133666"/>
                </a:cubicBezTo>
                <a:cubicBezTo>
                  <a:pt x="20135" y="86570"/>
                  <a:pt x="15108" y="-45721"/>
                  <a:pt x="11139" y="1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DD4DB704-AFFF-4D18-87D6-CA00732F6D42}"/>
              </a:ext>
            </a:extLst>
          </p:cNvPr>
          <p:cNvSpPr/>
          <p:nvPr/>
        </p:nvSpPr>
        <p:spPr>
          <a:xfrm>
            <a:off x="3435785" y="3552801"/>
            <a:ext cx="404404" cy="328873"/>
          </a:xfrm>
          <a:custGeom>
            <a:avLst/>
            <a:gdLst>
              <a:gd name="connsiteX0" fmla="*/ 318653 w 404404"/>
              <a:gd name="connsiteY0" fmla="*/ 24 h 328873"/>
              <a:gd name="connsiteX1" fmla="*/ 340878 w 404404"/>
              <a:gd name="connsiteY1" fmla="*/ 103212 h 328873"/>
              <a:gd name="connsiteX2" fmla="*/ 272615 w 404404"/>
              <a:gd name="connsiteY2" fmla="*/ 177824 h 328873"/>
              <a:gd name="connsiteX3" fmla="*/ 4328 w 404404"/>
              <a:gd name="connsiteY3" fmla="*/ 325462 h 328873"/>
              <a:gd name="connsiteX4" fmla="*/ 128153 w 404404"/>
              <a:gd name="connsiteY4" fmla="*/ 276249 h 328873"/>
              <a:gd name="connsiteX5" fmla="*/ 404378 w 404404"/>
              <a:gd name="connsiteY5" fmla="*/ 214337 h 328873"/>
              <a:gd name="connsiteX6" fmla="*/ 145615 w 404404"/>
              <a:gd name="connsiteY6" fmla="*/ 255612 h 328873"/>
              <a:gd name="connsiteX7" fmla="*/ 253565 w 404404"/>
              <a:gd name="connsiteY7" fmla="*/ 214337 h 328873"/>
              <a:gd name="connsiteX8" fmla="*/ 337703 w 404404"/>
              <a:gd name="connsiteY8" fmla="*/ 136549 h 328873"/>
              <a:gd name="connsiteX9" fmla="*/ 347228 w 404404"/>
              <a:gd name="connsiteY9" fmla="*/ 112737 h 328873"/>
              <a:gd name="connsiteX10" fmla="*/ 318653 w 404404"/>
              <a:gd name="connsiteY10" fmla="*/ 24 h 3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04" h="328873">
                <a:moveTo>
                  <a:pt x="318653" y="24"/>
                </a:moveTo>
                <a:cubicBezTo>
                  <a:pt x="317595" y="-1564"/>
                  <a:pt x="348551" y="73579"/>
                  <a:pt x="340878" y="103212"/>
                </a:cubicBezTo>
                <a:cubicBezTo>
                  <a:pt x="333205" y="132845"/>
                  <a:pt x="328707" y="140782"/>
                  <a:pt x="272615" y="177824"/>
                </a:cubicBezTo>
                <a:cubicBezTo>
                  <a:pt x="216523" y="214866"/>
                  <a:pt x="28405" y="309058"/>
                  <a:pt x="4328" y="325462"/>
                </a:cubicBezTo>
                <a:cubicBezTo>
                  <a:pt x="-19749" y="341866"/>
                  <a:pt x="61478" y="294770"/>
                  <a:pt x="128153" y="276249"/>
                </a:cubicBezTo>
                <a:cubicBezTo>
                  <a:pt x="194828" y="257728"/>
                  <a:pt x="401468" y="217776"/>
                  <a:pt x="404378" y="214337"/>
                </a:cubicBezTo>
                <a:cubicBezTo>
                  <a:pt x="407288" y="210898"/>
                  <a:pt x="170750" y="255612"/>
                  <a:pt x="145615" y="255612"/>
                </a:cubicBezTo>
                <a:cubicBezTo>
                  <a:pt x="120480" y="255612"/>
                  <a:pt x="221550" y="234181"/>
                  <a:pt x="253565" y="214337"/>
                </a:cubicBezTo>
                <a:cubicBezTo>
                  <a:pt x="285580" y="194493"/>
                  <a:pt x="322093" y="153482"/>
                  <a:pt x="337703" y="136549"/>
                </a:cubicBezTo>
                <a:cubicBezTo>
                  <a:pt x="353314" y="119616"/>
                  <a:pt x="350932" y="135491"/>
                  <a:pt x="347228" y="112737"/>
                </a:cubicBezTo>
                <a:cubicBezTo>
                  <a:pt x="343524" y="89983"/>
                  <a:pt x="319711" y="1612"/>
                  <a:pt x="31865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0D1BF45-FE08-4E08-B896-822472C00FCA}"/>
              </a:ext>
            </a:extLst>
          </p:cNvPr>
          <p:cNvSpPr/>
          <p:nvPr/>
        </p:nvSpPr>
        <p:spPr>
          <a:xfrm>
            <a:off x="3735388" y="3687509"/>
            <a:ext cx="271592" cy="94239"/>
          </a:xfrm>
          <a:custGeom>
            <a:avLst/>
            <a:gdLst>
              <a:gd name="connsiteX0" fmla="*/ 0 w 271592"/>
              <a:gd name="connsiteY0" fmla="*/ 254 h 94239"/>
              <a:gd name="connsiteX1" fmla="*/ 92075 w 271592"/>
              <a:gd name="connsiteY1" fmla="*/ 63754 h 94239"/>
              <a:gd name="connsiteX2" fmla="*/ 268287 w 271592"/>
              <a:gd name="connsiteY2" fmla="*/ 70104 h 94239"/>
              <a:gd name="connsiteX3" fmla="*/ 198437 w 271592"/>
              <a:gd name="connsiteY3" fmla="*/ 73279 h 94239"/>
              <a:gd name="connsiteX4" fmla="*/ 90487 w 271592"/>
              <a:gd name="connsiteY4" fmla="*/ 90741 h 94239"/>
              <a:gd name="connsiteX5" fmla="*/ 0 w 271592"/>
              <a:gd name="connsiteY5" fmla="*/ 254 h 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92" h="94239">
                <a:moveTo>
                  <a:pt x="0" y="254"/>
                </a:moveTo>
                <a:cubicBezTo>
                  <a:pt x="265" y="-4244"/>
                  <a:pt x="47361" y="52112"/>
                  <a:pt x="92075" y="63754"/>
                </a:cubicBezTo>
                <a:cubicBezTo>
                  <a:pt x="136789" y="75396"/>
                  <a:pt x="250560" y="68516"/>
                  <a:pt x="268287" y="70104"/>
                </a:cubicBezTo>
                <a:cubicBezTo>
                  <a:pt x="286014" y="71692"/>
                  <a:pt x="228070" y="69840"/>
                  <a:pt x="198437" y="73279"/>
                </a:cubicBezTo>
                <a:cubicBezTo>
                  <a:pt x="168804" y="76718"/>
                  <a:pt x="120649" y="103706"/>
                  <a:pt x="90487" y="90741"/>
                </a:cubicBezTo>
                <a:cubicBezTo>
                  <a:pt x="60325" y="77776"/>
                  <a:pt x="-265" y="4752"/>
                  <a:pt x="0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A59D4CD-D1D1-485E-A5F9-4E29E82DE292}"/>
              </a:ext>
            </a:extLst>
          </p:cNvPr>
          <p:cNvSpPr/>
          <p:nvPr/>
        </p:nvSpPr>
        <p:spPr>
          <a:xfrm>
            <a:off x="2899655" y="3848535"/>
            <a:ext cx="219918" cy="340605"/>
          </a:xfrm>
          <a:custGeom>
            <a:avLst/>
            <a:gdLst>
              <a:gd name="connsiteX0" fmla="*/ 219783 w 219918"/>
              <a:gd name="connsiteY0" fmla="*/ 1153 h 340605"/>
              <a:gd name="connsiteX1" fmla="*/ 83258 w 219918"/>
              <a:gd name="connsiteY1" fmla="*/ 186890 h 340605"/>
              <a:gd name="connsiteX2" fmla="*/ 3883 w 219918"/>
              <a:gd name="connsiteY2" fmla="*/ 339290 h 340605"/>
              <a:gd name="connsiteX3" fmla="*/ 14995 w 219918"/>
              <a:gd name="connsiteY3" fmla="*/ 256740 h 340605"/>
              <a:gd name="connsiteX4" fmla="*/ 38808 w 219918"/>
              <a:gd name="connsiteY4" fmla="*/ 186890 h 340605"/>
              <a:gd name="connsiteX5" fmla="*/ 107070 w 219918"/>
              <a:gd name="connsiteY5" fmla="*/ 112278 h 340605"/>
              <a:gd name="connsiteX6" fmla="*/ 219783 w 219918"/>
              <a:gd name="connsiteY6" fmla="*/ 1153 h 3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18" h="340605">
                <a:moveTo>
                  <a:pt x="219783" y="1153"/>
                </a:moveTo>
                <a:cubicBezTo>
                  <a:pt x="215814" y="13588"/>
                  <a:pt x="119241" y="130534"/>
                  <a:pt x="83258" y="186890"/>
                </a:cubicBezTo>
                <a:cubicBezTo>
                  <a:pt x="47275" y="243246"/>
                  <a:pt x="15260" y="327648"/>
                  <a:pt x="3883" y="339290"/>
                </a:cubicBezTo>
                <a:cubicBezTo>
                  <a:pt x="-7494" y="350932"/>
                  <a:pt x="9174" y="282140"/>
                  <a:pt x="14995" y="256740"/>
                </a:cubicBezTo>
                <a:cubicBezTo>
                  <a:pt x="20816" y="231340"/>
                  <a:pt x="23462" y="210967"/>
                  <a:pt x="38808" y="186890"/>
                </a:cubicBezTo>
                <a:cubicBezTo>
                  <a:pt x="54154" y="162813"/>
                  <a:pt x="74526" y="144292"/>
                  <a:pt x="107070" y="112278"/>
                </a:cubicBezTo>
                <a:cubicBezTo>
                  <a:pt x="139614" y="80264"/>
                  <a:pt x="223752" y="-11282"/>
                  <a:pt x="219783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740ABC9-7EC4-43AE-AAC1-5636C78340A1}"/>
              </a:ext>
            </a:extLst>
          </p:cNvPr>
          <p:cNvSpPr/>
          <p:nvPr/>
        </p:nvSpPr>
        <p:spPr>
          <a:xfrm>
            <a:off x="2874747" y="4189383"/>
            <a:ext cx="41925" cy="572534"/>
          </a:xfrm>
          <a:custGeom>
            <a:avLst/>
            <a:gdLst>
              <a:gd name="connsiteX0" fmla="*/ 41491 w 41925"/>
              <a:gd name="connsiteY0" fmla="*/ 30 h 572534"/>
              <a:gd name="connsiteX1" fmla="*/ 22441 w 41925"/>
              <a:gd name="connsiteY1" fmla="*/ 276255 h 572534"/>
              <a:gd name="connsiteX2" fmla="*/ 14503 w 41925"/>
              <a:gd name="connsiteY2" fmla="*/ 103217 h 572534"/>
              <a:gd name="connsiteX3" fmla="*/ 12916 w 41925"/>
              <a:gd name="connsiteY3" fmla="*/ 273080 h 572534"/>
              <a:gd name="connsiteX4" fmla="*/ 12916 w 41925"/>
              <a:gd name="connsiteY4" fmla="*/ 442942 h 572534"/>
              <a:gd name="connsiteX5" fmla="*/ 28791 w 41925"/>
              <a:gd name="connsiteY5" fmla="*/ 569942 h 572534"/>
              <a:gd name="connsiteX6" fmla="*/ 25616 w 41925"/>
              <a:gd name="connsiteY6" fmla="*/ 515967 h 572534"/>
              <a:gd name="connsiteX7" fmla="*/ 9741 w 41925"/>
              <a:gd name="connsiteY7" fmla="*/ 369917 h 572534"/>
              <a:gd name="connsiteX8" fmla="*/ 1803 w 41925"/>
              <a:gd name="connsiteY8" fmla="*/ 258792 h 572534"/>
              <a:gd name="connsiteX9" fmla="*/ 41491 w 41925"/>
              <a:gd name="connsiteY9" fmla="*/ 30 h 5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25" h="572534">
                <a:moveTo>
                  <a:pt x="41491" y="30"/>
                </a:moveTo>
                <a:cubicBezTo>
                  <a:pt x="44931" y="2941"/>
                  <a:pt x="26939" y="259057"/>
                  <a:pt x="22441" y="276255"/>
                </a:cubicBezTo>
                <a:cubicBezTo>
                  <a:pt x="17943" y="293453"/>
                  <a:pt x="16090" y="103746"/>
                  <a:pt x="14503" y="103217"/>
                </a:cubicBezTo>
                <a:cubicBezTo>
                  <a:pt x="12916" y="102688"/>
                  <a:pt x="13180" y="216459"/>
                  <a:pt x="12916" y="273080"/>
                </a:cubicBezTo>
                <a:cubicBezTo>
                  <a:pt x="12652" y="329701"/>
                  <a:pt x="10270" y="393465"/>
                  <a:pt x="12916" y="442942"/>
                </a:cubicBezTo>
                <a:cubicBezTo>
                  <a:pt x="15562" y="492419"/>
                  <a:pt x="26674" y="557771"/>
                  <a:pt x="28791" y="569942"/>
                </a:cubicBezTo>
                <a:cubicBezTo>
                  <a:pt x="30908" y="582113"/>
                  <a:pt x="28791" y="549304"/>
                  <a:pt x="25616" y="515967"/>
                </a:cubicBezTo>
                <a:cubicBezTo>
                  <a:pt x="22441" y="482630"/>
                  <a:pt x="13710" y="412780"/>
                  <a:pt x="9741" y="369917"/>
                </a:cubicBezTo>
                <a:cubicBezTo>
                  <a:pt x="5772" y="327054"/>
                  <a:pt x="-4018" y="317265"/>
                  <a:pt x="1803" y="258792"/>
                </a:cubicBezTo>
                <a:cubicBezTo>
                  <a:pt x="7624" y="200319"/>
                  <a:pt x="38051" y="-2881"/>
                  <a:pt x="414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7550E0C-A255-4005-ABC5-B5AC9703E78A}"/>
              </a:ext>
            </a:extLst>
          </p:cNvPr>
          <p:cNvSpPr/>
          <p:nvPr/>
        </p:nvSpPr>
        <p:spPr>
          <a:xfrm>
            <a:off x="2816199" y="4096654"/>
            <a:ext cx="114327" cy="605786"/>
          </a:xfrm>
          <a:custGeom>
            <a:avLst/>
            <a:gdLst>
              <a:gd name="connsiteX0" fmla="*/ 114326 w 114327"/>
              <a:gd name="connsiteY0" fmla="*/ 684 h 605786"/>
              <a:gd name="connsiteX1" fmla="*/ 49239 w 114327"/>
              <a:gd name="connsiteY1" fmla="*/ 154671 h 605786"/>
              <a:gd name="connsiteX2" fmla="*/ 27014 w 114327"/>
              <a:gd name="connsiteY2" fmla="*/ 356284 h 605786"/>
              <a:gd name="connsiteX3" fmla="*/ 42889 w 114327"/>
              <a:gd name="connsiteY3" fmla="*/ 122921 h 605786"/>
              <a:gd name="connsiteX4" fmla="*/ 25426 w 114327"/>
              <a:gd name="connsiteY4" fmla="*/ 310246 h 605786"/>
              <a:gd name="connsiteX5" fmla="*/ 26 w 114327"/>
              <a:gd name="connsiteY5" fmla="*/ 534084 h 605786"/>
              <a:gd name="connsiteX6" fmla="*/ 20664 w 114327"/>
              <a:gd name="connsiteY6" fmla="*/ 605521 h 605786"/>
              <a:gd name="connsiteX7" fmla="*/ 25426 w 114327"/>
              <a:gd name="connsiteY7" fmla="*/ 515034 h 605786"/>
              <a:gd name="connsiteX8" fmla="*/ 47651 w 114327"/>
              <a:gd name="connsiteY8" fmla="*/ 118159 h 605786"/>
              <a:gd name="connsiteX9" fmla="*/ 114326 w 114327"/>
              <a:gd name="connsiteY9" fmla="*/ 684 h 6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27" h="605786">
                <a:moveTo>
                  <a:pt x="114326" y="684"/>
                </a:moveTo>
                <a:cubicBezTo>
                  <a:pt x="114591" y="6769"/>
                  <a:pt x="63791" y="95404"/>
                  <a:pt x="49239" y="154671"/>
                </a:cubicBezTo>
                <a:cubicBezTo>
                  <a:pt x="34687" y="213938"/>
                  <a:pt x="28072" y="361575"/>
                  <a:pt x="27014" y="356284"/>
                </a:cubicBezTo>
                <a:cubicBezTo>
                  <a:pt x="25956" y="350993"/>
                  <a:pt x="43154" y="130594"/>
                  <a:pt x="42889" y="122921"/>
                </a:cubicBezTo>
                <a:cubicBezTo>
                  <a:pt x="42624" y="115248"/>
                  <a:pt x="32570" y="241719"/>
                  <a:pt x="25426" y="310246"/>
                </a:cubicBezTo>
                <a:cubicBezTo>
                  <a:pt x="18282" y="378773"/>
                  <a:pt x="820" y="484872"/>
                  <a:pt x="26" y="534084"/>
                </a:cubicBezTo>
                <a:cubicBezTo>
                  <a:pt x="-768" y="583296"/>
                  <a:pt x="16431" y="608696"/>
                  <a:pt x="20664" y="605521"/>
                </a:cubicBezTo>
                <a:cubicBezTo>
                  <a:pt x="24897" y="602346"/>
                  <a:pt x="20928" y="596261"/>
                  <a:pt x="25426" y="515034"/>
                </a:cubicBezTo>
                <a:cubicBezTo>
                  <a:pt x="29924" y="433807"/>
                  <a:pt x="30982" y="207588"/>
                  <a:pt x="47651" y="118159"/>
                </a:cubicBezTo>
                <a:cubicBezTo>
                  <a:pt x="64320" y="28730"/>
                  <a:pt x="114061" y="-5401"/>
                  <a:pt x="1143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2284F69-F183-4006-A9B7-1B224EE9029D}"/>
              </a:ext>
            </a:extLst>
          </p:cNvPr>
          <p:cNvSpPr/>
          <p:nvPr/>
        </p:nvSpPr>
        <p:spPr>
          <a:xfrm>
            <a:off x="2851392" y="3870310"/>
            <a:ext cx="226886" cy="62343"/>
          </a:xfrm>
          <a:custGeom>
            <a:avLst/>
            <a:gdLst>
              <a:gd name="connsiteX0" fmla="*/ 2933 w 226886"/>
              <a:gd name="connsiteY0" fmla="*/ 57165 h 62343"/>
              <a:gd name="connsiteX1" fmla="*/ 169621 w 226886"/>
              <a:gd name="connsiteY1" fmla="*/ 60340 h 62343"/>
              <a:gd name="connsiteX2" fmla="*/ 226771 w 226886"/>
              <a:gd name="connsiteY2" fmla="*/ 30178 h 62343"/>
              <a:gd name="connsiteX3" fmla="*/ 182321 w 226886"/>
              <a:gd name="connsiteY3" fmla="*/ 39703 h 62343"/>
              <a:gd name="connsiteX4" fmla="*/ 112471 w 226886"/>
              <a:gd name="connsiteY4" fmla="*/ 42878 h 62343"/>
              <a:gd name="connsiteX5" fmla="*/ 36271 w 226886"/>
              <a:gd name="connsiteY5" fmla="*/ 15 h 62343"/>
              <a:gd name="connsiteX6" fmla="*/ 61671 w 226886"/>
              <a:gd name="connsiteY6" fmla="*/ 38115 h 62343"/>
              <a:gd name="connsiteX7" fmla="*/ 2933 w 226886"/>
              <a:gd name="connsiteY7" fmla="*/ 57165 h 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886" h="62343">
                <a:moveTo>
                  <a:pt x="2933" y="57165"/>
                </a:moveTo>
                <a:cubicBezTo>
                  <a:pt x="20925" y="60869"/>
                  <a:pt x="132315" y="64838"/>
                  <a:pt x="169621" y="60340"/>
                </a:cubicBezTo>
                <a:cubicBezTo>
                  <a:pt x="206927" y="55842"/>
                  <a:pt x="224654" y="33617"/>
                  <a:pt x="226771" y="30178"/>
                </a:cubicBezTo>
                <a:cubicBezTo>
                  <a:pt x="228888" y="26738"/>
                  <a:pt x="201371" y="37586"/>
                  <a:pt x="182321" y="39703"/>
                </a:cubicBezTo>
                <a:cubicBezTo>
                  <a:pt x="163271" y="41820"/>
                  <a:pt x="136813" y="49493"/>
                  <a:pt x="112471" y="42878"/>
                </a:cubicBezTo>
                <a:cubicBezTo>
                  <a:pt x="88129" y="36263"/>
                  <a:pt x="44738" y="809"/>
                  <a:pt x="36271" y="15"/>
                </a:cubicBezTo>
                <a:cubicBezTo>
                  <a:pt x="27804" y="-779"/>
                  <a:pt x="68021" y="29648"/>
                  <a:pt x="61671" y="38115"/>
                </a:cubicBezTo>
                <a:cubicBezTo>
                  <a:pt x="55321" y="46582"/>
                  <a:pt x="-15059" y="53461"/>
                  <a:pt x="2933" y="57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C4DD1A8-634C-4AD0-936F-06FFF9EA3A63}"/>
              </a:ext>
            </a:extLst>
          </p:cNvPr>
          <p:cNvSpPr/>
          <p:nvPr/>
        </p:nvSpPr>
        <p:spPr>
          <a:xfrm>
            <a:off x="2784829" y="3932147"/>
            <a:ext cx="167922" cy="361383"/>
          </a:xfrm>
          <a:custGeom>
            <a:avLst/>
            <a:gdLst>
              <a:gd name="connsiteX0" fmla="*/ 167921 w 167922"/>
              <a:gd name="connsiteY0" fmla="*/ 91 h 361383"/>
              <a:gd name="connsiteX1" fmla="*/ 110771 w 167922"/>
              <a:gd name="connsiteY1" fmla="*/ 119153 h 361383"/>
              <a:gd name="connsiteX2" fmla="*/ 21871 w 167922"/>
              <a:gd name="connsiteY2" fmla="*/ 168366 h 361383"/>
              <a:gd name="connsiteX3" fmla="*/ 88546 w 167922"/>
              <a:gd name="connsiteY3" fmla="*/ 155666 h 361383"/>
              <a:gd name="connsiteX4" fmla="*/ 77434 w 167922"/>
              <a:gd name="connsiteY4" fmla="*/ 165191 h 361383"/>
              <a:gd name="connsiteX5" fmla="*/ 1234 w 167922"/>
              <a:gd name="connsiteY5" fmla="*/ 357278 h 361383"/>
              <a:gd name="connsiteX6" fmla="*/ 36159 w 167922"/>
              <a:gd name="connsiteY6" fmla="*/ 284253 h 361383"/>
              <a:gd name="connsiteX7" fmla="*/ 112359 w 167922"/>
              <a:gd name="connsiteY7" fmla="*/ 139791 h 361383"/>
              <a:gd name="connsiteX8" fmla="*/ 167921 w 167922"/>
              <a:gd name="connsiteY8" fmla="*/ 91 h 3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22" h="361383">
                <a:moveTo>
                  <a:pt x="167921" y="91"/>
                </a:moveTo>
                <a:cubicBezTo>
                  <a:pt x="167656" y="-3349"/>
                  <a:pt x="135113" y="91107"/>
                  <a:pt x="110771" y="119153"/>
                </a:cubicBezTo>
                <a:cubicBezTo>
                  <a:pt x="86429" y="147199"/>
                  <a:pt x="25575" y="162281"/>
                  <a:pt x="21871" y="168366"/>
                </a:cubicBezTo>
                <a:cubicBezTo>
                  <a:pt x="18167" y="174452"/>
                  <a:pt x="79286" y="156195"/>
                  <a:pt x="88546" y="155666"/>
                </a:cubicBezTo>
                <a:cubicBezTo>
                  <a:pt x="97806" y="155137"/>
                  <a:pt x="91986" y="131589"/>
                  <a:pt x="77434" y="165191"/>
                </a:cubicBezTo>
                <a:cubicBezTo>
                  <a:pt x="62882" y="198793"/>
                  <a:pt x="8113" y="337434"/>
                  <a:pt x="1234" y="357278"/>
                </a:cubicBezTo>
                <a:cubicBezTo>
                  <a:pt x="-5645" y="377122"/>
                  <a:pt x="17638" y="320501"/>
                  <a:pt x="36159" y="284253"/>
                </a:cubicBezTo>
                <a:cubicBezTo>
                  <a:pt x="54680" y="248005"/>
                  <a:pt x="89869" y="184770"/>
                  <a:pt x="112359" y="139791"/>
                </a:cubicBezTo>
                <a:cubicBezTo>
                  <a:pt x="134848" y="94812"/>
                  <a:pt x="168186" y="3531"/>
                  <a:pt x="16792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02FB0E0-8502-4ABB-A831-D91211DFCE1C}"/>
              </a:ext>
            </a:extLst>
          </p:cNvPr>
          <p:cNvSpPr/>
          <p:nvPr/>
        </p:nvSpPr>
        <p:spPr>
          <a:xfrm>
            <a:off x="2771208" y="4281716"/>
            <a:ext cx="34490" cy="385854"/>
          </a:xfrm>
          <a:custGeom>
            <a:avLst/>
            <a:gdLst>
              <a:gd name="connsiteX0" fmla="*/ 33905 w 34490"/>
              <a:gd name="connsiteY0" fmla="*/ 4534 h 385854"/>
              <a:gd name="connsiteX1" fmla="*/ 21205 w 34490"/>
              <a:gd name="connsiteY1" fmla="*/ 236309 h 385854"/>
              <a:gd name="connsiteX2" fmla="*/ 13267 w 34490"/>
              <a:gd name="connsiteY2" fmla="*/ 80734 h 385854"/>
              <a:gd name="connsiteX3" fmla="*/ 14855 w 34490"/>
              <a:gd name="connsiteY3" fmla="*/ 182334 h 385854"/>
              <a:gd name="connsiteX4" fmla="*/ 10092 w 34490"/>
              <a:gd name="connsiteY4" fmla="*/ 379184 h 385854"/>
              <a:gd name="connsiteX5" fmla="*/ 10092 w 34490"/>
              <a:gd name="connsiteY5" fmla="*/ 317272 h 385854"/>
              <a:gd name="connsiteX6" fmla="*/ 567 w 34490"/>
              <a:gd name="connsiteY6" fmla="*/ 99784 h 385854"/>
              <a:gd name="connsiteX7" fmla="*/ 33905 w 34490"/>
              <a:gd name="connsiteY7" fmla="*/ 4534 h 38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0" h="385854">
                <a:moveTo>
                  <a:pt x="33905" y="4534"/>
                </a:moveTo>
                <a:cubicBezTo>
                  <a:pt x="37345" y="27288"/>
                  <a:pt x="24645" y="223609"/>
                  <a:pt x="21205" y="236309"/>
                </a:cubicBezTo>
                <a:cubicBezTo>
                  <a:pt x="17765" y="249009"/>
                  <a:pt x="14325" y="89730"/>
                  <a:pt x="13267" y="80734"/>
                </a:cubicBezTo>
                <a:cubicBezTo>
                  <a:pt x="12209" y="71738"/>
                  <a:pt x="15384" y="132592"/>
                  <a:pt x="14855" y="182334"/>
                </a:cubicBezTo>
                <a:cubicBezTo>
                  <a:pt x="14326" y="232076"/>
                  <a:pt x="10886" y="356694"/>
                  <a:pt x="10092" y="379184"/>
                </a:cubicBezTo>
                <a:cubicBezTo>
                  <a:pt x="9298" y="401674"/>
                  <a:pt x="11679" y="363839"/>
                  <a:pt x="10092" y="317272"/>
                </a:cubicBezTo>
                <a:cubicBezTo>
                  <a:pt x="8504" y="270705"/>
                  <a:pt x="-2608" y="150055"/>
                  <a:pt x="567" y="99784"/>
                </a:cubicBezTo>
                <a:cubicBezTo>
                  <a:pt x="3742" y="49513"/>
                  <a:pt x="30465" y="-18220"/>
                  <a:pt x="33905" y="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30E7D67-2F9F-4BD7-966E-25394487AEB3}"/>
              </a:ext>
            </a:extLst>
          </p:cNvPr>
          <p:cNvSpPr/>
          <p:nvPr/>
        </p:nvSpPr>
        <p:spPr>
          <a:xfrm>
            <a:off x="2592164" y="3537606"/>
            <a:ext cx="275520" cy="355881"/>
          </a:xfrm>
          <a:custGeom>
            <a:avLst/>
            <a:gdLst>
              <a:gd name="connsiteX0" fmla="*/ 224 w 275520"/>
              <a:gd name="connsiteY0" fmla="*/ 932 h 355881"/>
              <a:gd name="connsiteX1" fmla="*/ 192311 w 275520"/>
              <a:gd name="connsiteY1" fmla="*/ 197782 h 355881"/>
              <a:gd name="connsiteX2" fmla="*/ 228824 w 275520"/>
              <a:gd name="connsiteY2" fmla="*/ 243819 h 355881"/>
              <a:gd name="connsiteX3" fmla="*/ 274861 w 275520"/>
              <a:gd name="connsiteY3" fmla="*/ 354944 h 355881"/>
              <a:gd name="connsiteX4" fmla="*/ 251049 w 275520"/>
              <a:gd name="connsiteY4" fmla="*/ 289857 h 355881"/>
              <a:gd name="connsiteX5" fmla="*/ 184374 w 275520"/>
              <a:gd name="connsiteY5" fmla="*/ 164444 h 355881"/>
              <a:gd name="connsiteX6" fmla="*/ 154211 w 275520"/>
              <a:gd name="connsiteY6" fmla="*/ 124757 h 355881"/>
              <a:gd name="connsiteX7" fmla="*/ 224 w 275520"/>
              <a:gd name="connsiteY7" fmla="*/ 932 h 35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20" h="355881">
                <a:moveTo>
                  <a:pt x="224" y="932"/>
                </a:moveTo>
                <a:cubicBezTo>
                  <a:pt x="6574" y="13103"/>
                  <a:pt x="154211" y="157301"/>
                  <a:pt x="192311" y="197782"/>
                </a:cubicBezTo>
                <a:cubicBezTo>
                  <a:pt x="230411" y="238263"/>
                  <a:pt x="215066" y="217625"/>
                  <a:pt x="228824" y="243819"/>
                </a:cubicBezTo>
                <a:cubicBezTo>
                  <a:pt x="242582" y="270013"/>
                  <a:pt x="271157" y="347271"/>
                  <a:pt x="274861" y="354944"/>
                </a:cubicBezTo>
                <a:cubicBezTo>
                  <a:pt x="278565" y="362617"/>
                  <a:pt x="266130" y="321607"/>
                  <a:pt x="251049" y="289857"/>
                </a:cubicBezTo>
                <a:cubicBezTo>
                  <a:pt x="235968" y="258107"/>
                  <a:pt x="200514" y="191961"/>
                  <a:pt x="184374" y="164444"/>
                </a:cubicBezTo>
                <a:cubicBezTo>
                  <a:pt x="168234" y="136927"/>
                  <a:pt x="184109" y="150157"/>
                  <a:pt x="154211" y="124757"/>
                </a:cubicBezTo>
                <a:cubicBezTo>
                  <a:pt x="124313" y="99357"/>
                  <a:pt x="-6126" y="-11239"/>
                  <a:pt x="224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B8D15165-F396-49D2-9D04-3B8EC31141B2}"/>
              </a:ext>
            </a:extLst>
          </p:cNvPr>
          <p:cNvSpPr/>
          <p:nvPr/>
        </p:nvSpPr>
        <p:spPr>
          <a:xfrm>
            <a:off x="2380938" y="3386875"/>
            <a:ext cx="207442" cy="94564"/>
          </a:xfrm>
          <a:custGeom>
            <a:avLst/>
            <a:gdLst>
              <a:gd name="connsiteX0" fmla="*/ 5075 w 207442"/>
              <a:gd name="connsiteY0" fmla="*/ 5613 h 94564"/>
              <a:gd name="connsiteX1" fmla="*/ 206687 w 207442"/>
              <a:gd name="connsiteY1" fmla="*/ 94513 h 94564"/>
              <a:gd name="connsiteX2" fmla="*/ 71750 w 207442"/>
              <a:gd name="connsiteY2" fmla="*/ 18313 h 94564"/>
              <a:gd name="connsiteX3" fmla="*/ 5075 w 207442"/>
              <a:gd name="connsiteY3" fmla="*/ 5613 h 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42" h="94564">
                <a:moveTo>
                  <a:pt x="5075" y="5613"/>
                </a:moveTo>
                <a:cubicBezTo>
                  <a:pt x="27564" y="18313"/>
                  <a:pt x="195575" y="92396"/>
                  <a:pt x="206687" y="94513"/>
                </a:cubicBezTo>
                <a:cubicBezTo>
                  <a:pt x="217799" y="96630"/>
                  <a:pt x="103235" y="32865"/>
                  <a:pt x="71750" y="18313"/>
                </a:cubicBezTo>
                <a:cubicBezTo>
                  <a:pt x="40265" y="3761"/>
                  <a:pt x="-17414" y="-7087"/>
                  <a:pt x="5075" y="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F2E9D145-2A5B-4F60-8C4E-F2985791615E}"/>
              </a:ext>
            </a:extLst>
          </p:cNvPr>
          <p:cNvSpPr/>
          <p:nvPr/>
        </p:nvSpPr>
        <p:spPr>
          <a:xfrm>
            <a:off x="2352154" y="3409755"/>
            <a:ext cx="203843" cy="157405"/>
          </a:xfrm>
          <a:custGeom>
            <a:avLst/>
            <a:gdLst>
              <a:gd name="connsiteX0" fmla="*/ 521 w 203843"/>
              <a:gd name="connsiteY0" fmla="*/ 195 h 157405"/>
              <a:gd name="connsiteX1" fmla="*/ 144984 w 203843"/>
              <a:gd name="connsiteY1" fmla="*/ 55758 h 157405"/>
              <a:gd name="connsiteX2" fmla="*/ 181496 w 203843"/>
              <a:gd name="connsiteY2" fmla="*/ 55758 h 157405"/>
              <a:gd name="connsiteX3" fmla="*/ 162446 w 203843"/>
              <a:gd name="connsiteY3" fmla="*/ 89095 h 157405"/>
              <a:gd name="connsiteX4" fmla="*/ 117996 w 203843"/>
              <a:gd name="connsiteY4" fmla="*/ 157358 h 157405"/>
              <a:gd name="connsiteX5" fmla="*/ 202134 w 203843"/>
              <a:gd name="connsiteY5" fmla="*/ 77983 h 157405"/>
              <a:gd name="connsiteX6" fmla="*/ 521 w 203843"/>
              <a:gd name="connsiteY6" fmla="*/ 195 h 15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43" h="157405">
                <a:moveTo>
                  <a:pt x="521" y="195"/>
                </a:moveTo>
                <a:cubicBezTo>
                  <a:pt x="-9004" y="-3509"/>
                  <a:pt x="114822" y="46498"/>
                  <a:pt x="144984" y="55758"/>
                </a:cubicBezTo>
                <a:cubicBezTo>
                  <a:pt x="175146" y="65018"/>
                  <a:pt x="178586" y="50202"/>
                  <a:pt x="181496" y="55758"/>
                </a:cubicBezTo>
                <a:cubicBezTo>
                  <a:pt x="184406" y="61314"/>
                  <a:pt x="173029" y="72162"/>
                  <a:pt x="162446" y="89095"/>
                </a:cubicBezTo>
                <a:cubicBezTo>
                  <a:pt x="151863" y="106028"/>
                  <a:pt x="111381" y="159210"/>
                  <a:pt x="117996" y="157358"/>
                </a:cubicBezTo>
                <a:cubicBezTo>
                  <a:pt x="124611" y="155506"/>
                  <a:pt x="217480" y="103648"/>
                  <a:pt x="202134" y="77983"/>
                </a:cubicBezTo>
                <a:cubicBezTo>
                  <a:pt x="186788" y="52318"/>
                  <a:pt x="10046" y="3899"/>
                  <a:pt x="521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3268E44-EF0F-4979-AE60-74E195E84994}"/>
              </a:ext>
            </a:extLst>
          </p:cNvPr>
          <p:cNvSpPr/>
          <p:nvPr/>
        </p:nvSpPr>
        <p:spPr>
          <a:xfrm>
            <a:off x="2290659" y="3979367"/>
            <a:ext cx="439538" cy="426193"/>
          </a:xfrm>
          <a:custGeom>
            <a:avLst/>
            <a:gdLst>
              <a:gd name="connsiteX0" fmla="*/ 104 w 439538"/>
              <a:gd name="connsiteY0" fmla="*/ 496 h 426193"/>
              <a:gd name="connsiteX1" fmla="*/ 166791 w 439538"/>
              <a:gd name="connsiteY1" fmla="*/ 221158 h 426193"/>
              <a:gd name="connsiteX2" fmla="*/ 200129 w 439538"/>
              <a:gd name="connsiteY2" fmla="*/ 276721 h 426193"/>
              <a:gd name="connsiteX3" fmla="*/ 314429 w 439538"/>
              <a:gd name="connsiteY3" fmla="*/ 329108 h 426193"/>
              <a:gd name="connsiteX4" fmla="*/ 225529 w 439538"/>
              <a:gd name="connsiteY4" fmla="*/ 279896 h 426193"/>
              <a:gd name="connsiteX5" fmla="*/ 312841 w 439538"/>
              <a:gd name="connsiteY5" fmla="*/ 298946 h 426193"/>
              <a:gd name="connsiteX6" fmla="*/ 249341 w 439538"/>
              <a:gd name="connsiteY6" fmla="*/ 346571 h 426193"/>
              <a:gd name="connsiteX7" fmla="*/ 438254 w 439538"/>
              <a:gd name="connsiteY7" fmla="*/ 313233 h 426193"/>
              <a:gd name="connsiteX8" fmla="*/ 325541 w 439538"/>
              <a:gd name="connsiteY8" fmla="*/ 346571 h 426193"/>
              <a:gd name="connsiteX9" fmla="*/ 193779 w 439538"/>
              <a:gd name="connsiteY9" fmla="*/ 425946 h 426193"/>
              <a:gd name="connsiteX10" fmla="*/ 298554 w 439538"/>
              <a:gd name="connsiteY10" fmla="*/ 317996 h 426193"/>
              <a:gd name="connsiteX11" fmla="*/ 228704 w 439538"/>
              <a:gd name="connsiteY11" fmla="*/ 275133 h 426193"/>
              <a:gd name="connsiteX12" fmla="*/ 150916 w 439538"/>
              <a:gd name="connsiteY12" fmla="*/ 162421 h 426193"/>
              <a:gd name="connsiteX13" fmla="*/ 141391 w 439538"/>
              <a:gd name="connsiteY13" fmla="*/ 160833 h 426193"/>
              <a:gd name="connsiteX14" fmla="*/ 104 w 439538"/>
              <a:gd name="connsiteY14" fmla="*/ 496 h 4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538" h="426193">
                <a:moveTo>
                  <a:pt x="104" y="496"/>
                </a:moveTo>
                <a:cubicBezTo>
                  <a:pt x="4337" y="10550"/>
                  <a:pt x="133454" y="175121"/>
                  <a:pt x="166791" y="221158"/>
                </a:cubicBezTo>
                <a:cubicBezTo>
                  <a:pt x="200129" y="267196"/>
                  <a:pt x="175523" y="258729"/>
                  <a:pt x="200129" y="276721"/>
                </a:cubicBezTo>
                <a:cubicBezTo>
                  <a:pt x="224735" y="294713"/>
                  <a:pt x="310196" y="328579"/>
                  <a:pt x="314429" y="329108"/>
                </a:cubicBezTo>
                <a:cubicBezTo>
                  <a:pt x="318662" y="329637"/>
                  <a:pt x="225794" y="284923"/>
                  <a:pt x="225529" y="279896"/>
                </a:cubicBezTo>
                <a:cubicBezTo>
                  <a:pt x="225264" y="274869"/>
                  <a:pt x="308872" y="287834"/>
                  <a:pt x="312841" y="298946"/>
                </a:cubicBezTo>
                <a:cubicBezTo>
                  <a:pt x="316810" y="310058"/>
                  <a:pt x="228439" y="344190"/>
                  <a:pt x="249341" y="346571"/>
                </a:cubicBezTo>
                <a:cubicBezTo>
                  <a:pt x="270243" y="348952"/>
                  <a:pt x="425554" y="313233"/>
                  <a:pt x="438254" y="313233"/>
                </a:cubicBezTo>
                <a:cubicBezTo>
                  <a:pt x="450954" y="313233"/>
                  <a:pt x="366287" y="327786"/>
                  <a:pt x="325541" y="346571"/>
                </a:cubicBezTo>
                <a:cubicBezTo>
                  <a:pt x="284795" y="365357"/>
                  <a:pt x="198277" y="430708"/>
                  <a:pt x="193779" y="425946"/>
                </a:cubicBezTo>
                <a:cubicBezTo>
                  <a:pt x="189281" y="421184"/>
                  <a:pt x="292733" y="343132"/>
                  <a:pt x="298554" y="317996"/>
                </a:cubicBezTo>
                <a:cubicBezTo>
                  <a:pt x="304375" y="292860"/>
                  <a:pt x="253310" y="301062"/>
                  <a:pt x="228704" y="275133"/>
                </a:cubicBezTo>
                <a:cubicBezTo>
                  <a:pt x="204098" y="249204"/>
                  <a:pt x="165468" y="181471"/>
                  <a:pt x="150916" y="162421"/>
                </a:cubicBezTo>
                <a:cubicBezTo>
                  <a:pt x="136364" y="143371"/>
                  <a:pt x="161764" y="185439"/>
                  <a:pt x="141391" y="160833"/>
                </a:cubicBezTo>
                <a:cubicBezTo>
                  <a:pt x="121018" y="136227"/>
                  <a:pt x="-4129" y="-9558"/>
                  <a:pt x="104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B542198-39D7-402D-8DBF-8295E6A4BAEE}"/>
              </a:ext>
            </a:extLst>
          </p:cNvPr>
          <p:cNvSpPr/>
          <p:nvPr/>
        </p:nvSpPr>
        <p:spPr>
          <a:xfrm>
            <a:off x="2019300" y="3462327"/>
            <a:ext cx="283456" cy="544181"/>
          </a:xfrm>
          <a:custGeom>
            <a:avLst/>
            <a:gdLst>
              <a:gd name="connsiteX0" fmla="*/ 0 w 283456"/>
              <a:gd name="connsiteY0" fmla="*/ 11 h 544181"/>
              <a:gd name="connsiteX1" fmla="*/ 133350 w 283456"/>
              <a:gd name="connsiteY1" fmla="*/ 295286 h 544181"/>
              <a:gd name="connsiteX2" fmla="*/ 250825 w 283456"/>
              <a:gd name="connsiteY2" fmla="*/ 430223 h 544181"/>
              <a:gd name="connsiteX3" fmla="*/ 271463 w 283456"/>
              <a:gd name="connsiteY3" fmla="*/ 542936 h 544181"/>
              <a:gd name="connsiteX4" fmla="*/ 273050 w 283456"/>
              <a:gd name="connsiteY4" fmla="*/ 485786 h 544181"/>
              <a:gd name="connsiteX5" fmla="*/ 273050 w 283456"/>
              <a:gd name="connsiteY5" fmla="*/ 412761 h 544181"/>
              <a:gd name="connsiteX6" fmla="*/ 133350 w 283456"/>
              <a:gd name="connsiteY6" fmla="*/ 284173 h 544181"/>
              <a:gd name="connsiteX7" fmla="*/ 0 w 283456"/>
              <a:gd name="connsiteY7" fmla="*/ 11 h 54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456" h="544181">
                <a:moveTo>
                  <a:pt x="0" y="11"/>
                </a:moveTo>
                <a:cubicBezTo>
                  <a:pt x="0" y="1863"/>
                  <a:pt x="91546" y="223584"/>
                  <a:pt x="133350" y="295286"/>
                </a:cubicBezTo>
                <a:cubicBezTo>
                  <a:pt x="175154" y="366988"/>
                  <a:pt x="227806" y="388948"/>
                  <a:pt x="250825" y="430223"/>
                </a:cubicBezTo>
                <a:cubicBezTo>
                  <a:pt x="273844" y="471498"/>
                  <a:pt x="267759" y="533676"/>
                  <a:pt x="271463" y="542936"/>
                </a:cubicBezTo>
                <a:cubicBezTo>
                  <a:pt x="275167" y="552197"/>
                  <a:pt x="272786" y="507482"/>
                  <a:pt x="273050" y="485786"/>
                </a:cubicBezTo>
                <a:cubicBezTo>
                  <a:pt x="273314" y="464090"/>
                  <a:pt x="296333" y="446363"/>
                  <a:pt x="273050" y="412761"/>
                </a:cubicBezTo>
                <a:cubicBezTo>
                  <a:pt x="249767" y="379159"/>
                  <a:pt x="174625" y="351377"/>
                  <a:pt x="133350" y="284173"/>
                </a:cubicBezTo>
                <a:cubicBezTo>
                  <a:pt x="92075" y="216969"/>
                  <a:pt x="0" y="-1841"/>
                  <a:pt x="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424B76D0-DAC2-4F80-9BBA-02FC708ED1F5}"/>
              </a:ext>
            </a:extLst>
          </p:cNvPr>
          <p:cNvSpPr/>
          <p:nvPr/>
        </p:nvSpPr>
        <p:spPr>
          <a:xfrm>
            <a:off x="2084331" y="2800338"/>
            <a:ext cx="361803" cy="615410"/>
          </a:xfrm>
          <a:custGeom>
            <a:avLst/>
            <a:gdLst>
              <a:gd name="connsiteX0" fmla="*/ 57 w 361803"/>
              <a:gd name="connsiteY0" fmla="*/ 12 h 615410"/>
              <a:gd name="connsiteX1" fmla="*/ 106419 w 361803"/>
              <a:gd name="connsiteY1" fmla="*/ 114312 h 615410"/>
              <a:gd name="connsiteX2" fmla="*/ 350894 w 361803"/>
              <a:gd name="connsiteY2" fmla="*/ 592150 h 615410"/>
              <a:gd name="connsiteX3" fmla="*/ 322319 w 361803"/>
              <a:gd name="connsiteY3" fmla="*/ 546112 h 615410"/>
              <a:gd name="connsiteX4" fmla="*/ 168332 w 361803"/>
              <a:gd name="connsiteY4" fmla="*/ 292112 h 615410"/>
              <a:gd name="connsiteX5" fmla="*/ 92132 w 361803"/>
              <a:gd name="connsiteY5" fmla="*/ 117487 h 615410"/>
              <a:gd name="connsiteX6" fmla="*/ 57 w 361803"/>
              <a:gd name="connsiteY6" fmla="*/ 12 h 6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803" h="615410">
                <a:moveTo>
                  <a:pt x="57" y="12"/>
                </a:moveTo>
                <a:cubicBezTo>
                  <a:pt x="2438" y="-517"/>
                  <a:pt x="47946" y="15622"/>
                  <a:pt x="106419" y="114312"/>
                </a:cubicBezTo>
                <a:cubicBezTo>
                  <a:pt x="164892" y="213002"/>
                  <a:pt x="314911" y="520183"/>
                  <a:pt x="350894" y="592150"/>
                </a:cubicBezTo>
                <a:cubicBezTo>
                  <a:pt x="386877" y="664117"/>
                  <a:pt x="322319" y="546112"/>
                  <a:pt x="322319" y="546112"/>
                </a:cubicBezTo>
                <a:cubicBezTo>
                  <a:pt x="291892" y="496106"/>
                  <a:pt x="206696" y="363549"/>
                  <a:pt x="168332" y="292112"/>
                </a:cubicBezTo>
                <a:cubicBezTo>
                  <a:pt x="129968" y="220675"/>
                  <a:pt x="114357" y="162202"/>
                  <a:pt x="92132" y="117487"/>
                </a:cubicBezTo>
                <a:cubicBezTo>
                  <a:pt x="69907" y="72773"/>
                  <a:pt x="-2324" y="541"/>
                  <a:pt x="5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DDC7D2A2-0BC6-43D2-B5F3-6AB41BCC05EC}"/>
              </a:ext>
            </a:extLst>
          </p:cNvPr>
          <p:cNvSpPr/>
          <p:nvPr/>
        </p:nvSpPr>
        <p:spPr>
          <a:xfrm>
            <a:off x="1765135" y="2924107"/>
            <a:ext cx="260524" cy="582681"/>
          </a:xfrm>
          <a:custGeom>
            <a:avLst/>
            <a:gdLst>
              <a:gd name="connsiteX0" fmla="*/ 165 w 260524"/>
              <a:gd name="connsiteY0" fmla="*/ 68 h 582681"/>
              <a:gd name="connsiteX1" fmla="*/ 127165 w 260524"/>
              <a:gd name="connsiteY1" fmla="*/ 262006 h 582681"/>
              <a:gd name="connsiteX2" fmla="*/ 195428 w 260524"/>
              <a:gd name="connsiteY2" fmla="*/ 433456 h 582681"/>
              <a:gd name="connsiteX3" fmla="*/ 149390 w 260524"/>
              <a:gd name="connsiteY3" fmla="*/ 335031 h 582681"/>
              <a:gd name="connsiteX4" fmla="*/ 85890 w 260524"/>
              <a:gd name="connsiteY4" fmla="*/ 203268 h 582681"/>
              <a:gd name="connsiteX5" fmla="*/ 217653 w 260524"/>
              <a:gd name="connsiteY5" fmla="*/ 476318 h 582681"/>
              <a:gd name="connsiteX6" fmla="*/ 260515 w 260524"/>
              <a:gd name="connsiteY6" fmla="*/ 582681 h 582681"/>
              <a:gd name="connsiteX7" fmla="*/ 220828 w 260524"/>
              <a:gd name="connsiteY7" fmla="*/ 476318 h 582681"/>
              <a:gd name="connsiteX8" fmla="*/ 155740 w 260524"/>
              <a:gd name="connsiteY8" fmla="*/ 287406 h 582681"/>
              <a:gd name="connsiteX9" fmla="*/ 165 w 260524"/>
              <a:gd name="connsiteY9" fmla="*/ 68 h 58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24" h="582681">
                <a:moveTo>
                  <a:pt x="165" y="68"/>
                </a:moveTo>
                <a:cubicBezTo>
                  <a:pt x="-4597" y="-4165"/>
                  <a:pt x="94621" y="189775"/>
                  <a:pt x="127165" y="262006"/>
                </a:cubicBezTo>
                <a:cubicBezTo>
                  <a:pt x="159709" y="334237"/>
                  <a:pt x="191724" y="421285"/>
                  <a:pt x="195428" y="433456"/>
                </a:cubicBezTo>
                <a:cubicBezTo>
                  <a:pt x="199132" y="445627"/>
                  <a:pt x="167646" y="373396"/>
                  <a:pt x="149390" y="335031"/>
                </a:cubicBezTo>
                <a:cubicBezTo>
                  <a:pt x="131134" y="296666"/>
                  <a:pt x="74513" y="179720"/>
                  <a:pt x="85890" y="203268"/>
                </a:cubicBezTo>
                <a:cubicBezTo>
                  <a:pt x="97267" y="226816"/>
                  <a:pt x="188549" y="413083"/>
                  <a:pt x="217653" y="476318"/>
                </a:cubicBezTo>
                <a:cubicBezTo>
                  <a:pt x="246757" y="539553"/>
                  <a:pt x="259986" y="582681"/>
                  <a:pt x="260515" y="582681"/>
                </a:cubicBezTo>
                <a:cubicBezTo>
                  <a:pt x="261044" y="582681"/>
                  <a:pt x="238290" y="525530"/>
                  <a:pt x="220828" y="476318"/>
                </a:cubicBezTo>
                <a:cubicBezTo>
                  <a:pt x="203366" y="427106"/>
                  <a:pt x="191988" y="360695"/>
                  <a:pt x="155740" y="287406"/>
                </a:cubicBezTo>
                <a:cubicBezTo>
                  <a:pt x="119492" y="214117"/>
                  <a:pt x="4927" y="4301"/>
                  <a:pt x="16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644C3475-9DEA-4072-A282-A89F28AD83E3}"/>
              </a:ext>
            </a:extLst>
          </p:cNvPr>
          <p:cNvSpPr/>
          <p:nvPr/>
        </p:nvSpPr>
        <p:spPr>
          <a:xfrm>
            <a:off x="1850344" y="2457577"/>
            <a:ext cx="256741" cy="423041"/>
          </a:xfrm>
          <a:custGeom>
            <a:avLst/>
            <a:gdLst>
              <a:gd name="connsiteX0" fmla="*/ 127681 w 256741"/>
              <a:gd name="connsiteY0" fmla="*/ 1461 h 423041"/>
              <a:gd name="connsiteX1" fmla="*/ 232456 w 256741"/>
              <a:gd name="connsiteY1" fmla="*/ 274511 h 423041"/>
              <a:gd name="connsiteX2" fmla="*/ 256269 w 256741"/>
              <a:gd name="connsiteY2" fmla="*/ 420561 h 423041"/>
              <a:gd name="connsiteX3" fmla="*/ 219756 w 256741"/>
              <a:gd name="connsiteY3" fmla="*/ 360236 h 423041"/>
              <a:gd name="connsiteX4" fmla="*/ 157844 w 256741"/>
              <a:gd name="connsiteY4" fmla="*/ 279273 h 423041"/>
              <a:gd name="connsiteX5" fmla="*/ 681 w 256741"/>
              <a:gd name="connsiteY5" fmla="*/ 244348 h 423041"/>
              <a:gd name="connsiteX6" fmla="*/ 102281 w 256741"/>
              <a:gd name="connsiteY6" fmla="*/ 222123 h 423041"/>
              <a:gd name="connsiteX7" fmla="*/ 138794 w 256741"/>
              <a:gd name="connsiteY7" fmla="*/ 168148 h 423041"/>
              <a:gd name="connsiteX8" fmla="*/ 84819 w 256741"/>
              <a:gd name="connsiteY8" fmla="*/ 237998 h 423041"/>
              <a:gd name="connsiteX9" fmla="*/ 37194 w 256741"/>
              <a:gd name="connsiteY9" fmla="*/ 245936 h 423041"/>
              <a:gd name="connsiteX10" fmla="*/ 119744 w 256741"/>
              <a:gd name="connsiteY10" fmla="*/ 245936 h 423041"/>
              <a:gd name="connsiteX11" fmla="*/ 221344 w 256741"/>
              <a:gd name="connsiteY11" fmla="*/ 328486 h 423041"/>
              <a:gd name="connsiteX12" fmla="*/ 238806 w 256741"/>
              <a:gd name="connsiteY12" fmla="*/ 384048 h 423041"/>
              <a:gd name="connsiteX13" fmla="*/ 248331 w 256741"/>
              <a:gd name="connsiteY13" fmla="*/ 280861 h 423041"/>
              <a:gd name="connsiteX14" fmla="*/ 221344 w 256741"/>
              <a:gd name="connsiteY14" fmla="*/ 234823 h 423041"/>
              <a:gd name="connsiteX15" fmla="*/ 175306 w 256741"/>
              <a:gd name="connsiteY15" fmla="*/ 168148 h 423041"/>
              <a:gd name="connsiteX16" fmla="*/ 127681 w 256741"/>
              <a:gd name="connsiteY16" fmla="*/ 1461 h 42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741" h="423041">
                <a:moveTo>
                  <a:pt x="127681" y="1461"/>
                </a:moveTo>
                <a:cubicBezTo>
                  <a:pt x="137206" y="19188"/>
                  <a:pt x="211025" y="204661"/>
                  <a:pt x="232456" y="274511"/>
                </a:cubicBezTo>
                <a:cubicBezTo>
                  <a:pt x="253887" y="344361"/>
                  <a:pt x="258386" y="406274"/>
                  <a:pt x="256269" y="420561"/>
                </a:cubicBezTo>
                <a:cubicBezTo>
                  <a:pt x="254152" y="434849"/>
                  <a:pt x="236160" y="383784"/>
                  <a:pt x="219756" y="360236"/>
                </a:cubicBezTo>
                <a:cubicBezTo>
                  <a:pt x="203352" y="336688"/>
                  <a:pt x="194356" y="298588"/>
                  <a:pt x="157844" y="279273"/>
                </a:cubicBezTo>
                <a:cubicBezTo>
                  <a:pt x="121332" y="259958"/>
                  <a:pt x="9941" y="253873"/>
                  <a:pt x="681" y="244348"/>
                </a:cubicBezTo>
                <a:cubicBezTo>
                  <a:pt x="-8579" y="234823"/>
                  <a:pt x="79262" y="234823"/>
                  <a:pt x="102281" y="222123"/>
                </a:cubicBezTo>
                <a:cubicBezTo>
                  <a:pt x="125300" y="209423"/>
                  <a:pt x="141704" y="165502"/>
                  <a:pt x="138794" y="168148"/>
                </a:cubicBezTo>
                <a:cubicBezTo>
                  <a:pt x="135884" y="170794"/>
                  <a:pt x="101752" y="225033"/>
                  <a:pt x="84819" y="237998"/>
                </a:cubicBezTo>
                <a:cubicBezTo>
                  <a:pt x="67886" y="250963"/>
                  <a:pt x="31373" y="244613"/>
                  <a:pt x="37194" y="245936"/>
                </a:cubicBezTo>
                <a:cubicBezTo>
                  <a:pt x="43015" y="247259"/>
                  <a:pt x="89052" y="232178"/>
                  <a:pt x="119744" y="245936"/>
                </a:cubicBezTo>
                <a:cubicBezTo>
                  <a:pt x="150436" y="259694"/>
                  <a:pt x="201500" y="305467"/>
                  <a:pt x="221344" y="328486"/>
                </a:cubicBezTo>
                <a:cubicBezTo>
                  <a:pt x="241188" y="351505"/>
                  <a:pt x="234308" y="391985"/>
                  <a:pt x="238806" y="384048"/>
                </a:cubicBezTo>
                <a:cubicBezTo>
                  <a:pt x="243304" y="376111"/>
                  <a:pt x="251241" y="305732"/>
                  <a:pt x="248331" y="280861"/>
                </a:cubicBezTo>
                <a:cubicBezTo>
                  <a:pt x="245421" y="255990"/>
                  <a:pt x="233515" y="253608"/>
                  <a:pt x="221344" y="234823"/>
                </a:cubicBezTo>
                <a:cubicBezTo>
                  <a:pt x="209173" y="216038"/>
                  <a:pt x="189329" y="203867"/>
                  <a:pt x="175306" y="168148"/>
                </a:cubicBezTo>
                <a:cubicBezTo>
                  <a:pt x="161283" y="132429"/>
                  <a:pt x="118156" y="-16266"/>
                  <a:pt x="127681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6D71FBA-00B5-46C1-A5CD-0A7ABC28D3FC}"/>
              </a:ext>
            </a:extLst>
          </p:cNvPr>
          <p:cNvSpPr/>
          <p:nvPr/>
        </p:nvSpPr>
        <p:spPr>
          <a:xfrm>
            <a:off x="1523996" y="2577666"/>
            <a:ext cx="257779" cy="390821"/>
          </a:xfrm>
          <a:custGeom>
            <a:avLst/>
            <a:gdLst>
              <a:gd name="connsiteX0" fmla="*/ 4 w 257779"/>
              <a:gd name="connsiteY0" fmla="*/ 434 h 390821"/>
              <a:gd name="connsiteX1" fmla="*/ 130179 w 257779"/>
              <a:gd name="connsiteY1" fmla="*/ 170297 h 390821"/>
              <a:gd name="connsiteX2" fmla="*/ 217492 w 257779"/>
              <a:gd name="connsiteY2" fmla="*/ 236972 h 390821"/>
              <a:gd name="connsiteX3" fmla="*/ 165104 w 257779"/>
              <a:gd name="connsiteY3" fmla="*/ 194109 h 390821"/>
              <a:gd name="connsiteX4" fmla="*/ 139704 w 257779"/>
              <a:gd name="connsiteY4" fmla="*/ 154422 h 390821"/>
              <a:gd name="connsiteX5" fmla="*/ 160342 w 257779"/>
              <a:gd name="connsiteY5" fmla="*/ 222684 h 390821"/>
              <a:gd name="connsiteX6" fmla="*/ 252417 w 257779"/>
              <a:gd name="connsiteY6" fmla="*/ 381434 h 390821"/>
              <a:gd name="connsiteX7" fmla="*/ 234954 w 257779"/>
              <a:gd name="connsiteY7" fmla="*/ 351272 h 390821"/>
              <a:gd name="connsiteX8" fmla="*/ 136529 w 257779"/>
              <a:gd name="connsiteY8" fmla="*/ 176647 h 390821"/>
              <a:gd name="connsiteX9" fmla="*/ 125417 w 257779"/>
              <a:gd name="connsiteY9" fmla="*/ 122672 h 390821"/>
              <a:gd name="connsiteX10" fmla="*/ 4 w 257779"/>
              <a:gd name="connsiteY10" fmla="*/ 434 h 39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79" h="390821">
                <a:moveTo>
                  <a:pt x="4" y="434"/>
                </a:moveTo>
                <a:cubicBezTo>
                  <a:pt x="798" y="8371"/>
                  <a:pt x="93931" y="130874"/>
                  <a:pt x="130179" y="170297"/>
                </a:cubicBezTo>
                <a:cubicBezTo>
                  <a:pt x="166427" y="209720"/>
                  <a:pt x="211671" y="233003"/>
                  <a:pt x="217492" y="236972"/>
                </a:cubicBezTo>
                <a:cubicBezTo>
                  <a:pt x="223313" y="240941"/>
                  <a:pt x="178069" y="207867"/>
                  <a:pt x="165104" y="194109"/>
                </a:cubicBezTo>
                <a:cubicBezTo>
                  <a:pt x="152139" y="180351"/>
                  <a:pt x="140498" y="149660"/>
                  <a:pt x="139704" y="154422"/>
                </a:cubicBezTo>
                <a:cubicBezTo>
                  <a:pt x="138910" y="159184"/>
                  <a:pt x="141557" y="184849"/>
                  <a:pt x="160342" y="222684"/>
                </a:cubicBezTo>
                <a:cubicBezTo>
                  <a:pt x="179127" y="260519"/>
                  <a:pt x="239982" y="360003"/>
                  <a:pt x="252417" y="381434"/>
                </a:cubicBezTo>
                <a:cubicBezTo>
                  <a:pt x="264852" y="402865"/>
                  <a:pt x="254269" y="385403"/>
                  <a:pt x="234954" y="351272"/>
                </a:cubicBezTo>
                <a:cubicBezTo>
                  <a:pt x="215639" y="317141"/>
                  <a:pt x="154785" y="214747"/>
                  <a:pt x="136529" y="176647"/>
                </a:cubicBezTo>
                <a:cubicBezTo>
                  <a:pt x="118273" y="138547"/>
                  <a:pt x="143673" y="149659"/>
                  <a:pt x="125417" y="122672"/>
                </a:cubicBezTo>
                <a:cubicBezTo>
                  <a:pt x="107161" y="95685"/>
                  <a:pt x="-790" y="-7503"/>
                  <a:pt x="4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335300E7-8BDC-415B-90BB-A74687126E2C}"/>
              </a:ext>
            </a:extLst>
          </p:cNvPr>
          <p:cNvSpPr/>
          <p:nvPr/>
        </p:nvSpPr>
        <p:spPr>
          <a:xfrm>
            <a:off x="1882479" y="2351068"/>
            <a:ext cx="122902" cy="208654"/>
          </a:xfrm>
          <a:custGeom>
            <a:avLst/>
            <a:gdLst>
              <a:gd name="connsiteX0" fmla="*/ 296 w 122902"/>
              <a:gd name="connsiteY0" fmla="*/ 20 h 208654"/>
              <a:gd name="connsiteX1" fmla="*/ 60621 w 122902"/>
              <a:gd name="connsiteY1" fmla="*/ 73045 h 208654"/>
              <a:gd name="connsiteX2" fmla="*/ 120946 w 122902"/>
              <a:gd name="connsiteY2" fmla="*/ 204807 h 208654"/>
              <a:gd name="connsiteX3" fmla="*/ 101896 w 122902"/>
              <a:gd name="connsiteY3" fmla="*/ 165120 h 208654"/>
              <a:gd name="connsiteX4" fmla="*/ 39984 w 122902"/>
              <a:gd name="connsiteY4" fmla="*/ 79395 h 208654"/>
              <a:gd name="connsiteX5" fmla="*/ 296 w 122902"/>
              <a:gd name="connsiteY5" fmla="*/ 20 h 20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02" h="208654">
                <a:moveTo>
                  <a:pt x="296" y="20"/>
                </a:moveTo>
                <a:cubicBezTo>
                  <a:pt x="3735" y="-1038"/>
                  <a:pt x="40513" y="38914"/>
                  <a:pt x="60621" y="73045"/>
                </a:cubicBezTo>
                <a:cubicBezTo>
                  <a:pt x="80729" y="107176"/>
                  <a:pt x="114067" y="189461"/>
                  <a:pt x="120946" y="204807"/>
                </a:cubicBezTo>
                <a:cubicBezTo>
                  <a:pt x="127825" y="220153"/>
                  <a:pt x="115390" y="186022"/>
                  <a:pt x="101896" y="165120"/>
                </a:cubicBezTo>
                <a:cubicBezTo>
                  <a:pt x="88402" y="144218"/>
                  <a:pt x="55859" y="104001"/>
                  <a:pt x="39984" y="79395"/>
                </a:cubicBezTo>
                <a:cubicBezTo>
                  <a:pt x="24109" y="54789"/>
                  <a:pt x="-3143" y="1078"/>
                  <a:pt x="29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4F8EB90-FF8B-447F-8CDA-4913733105CF}"/>
              </a:ext>
            </a:extLst>
          </p:cNvPr>
          <p:cNvSpPr/>
          <p:nvPr/>
        </p:nvSpPr>
        <p:spPr>
          <a:xfrm>
            <a:off x="1357651" y="2271236"/>
            <a:ext cx="586687" cy="256600"/>
          </a:xfrm>
          <a:custGeom>
            <a:avLst/>
            <a:gdLst>
              <a:gd name="connsiteX0" fmla="*/ 580687 w 586687"/>
              <a:gd name="connsiteY0" fmla="*/ 6827 h 256600"/>
              <a:gd name="connsiteX1" fmla="*/ 347324 w 586687"/>
              <a:gd name="connsiteY1" fmla="*/ 222727 h 256600"/>
              <a:gd name="connsiteX2" fmla="*/ 429874 w 586687"/>
              <a:gd name="connsiteY2" fmla="*/ 135414 h 256600"/>
              <a:gd name="connsiteX3" fmla="*/ 318749 w 586687"/>
              <a:gd name="connsiteY3" fmla="*/ 213202 h 256600"/>
              <a:gd name="connsiteX4" fmla="*/ 269537 w 586687"/>
              <a:gd name="connsiteY4" fmla="*/ 203677 h 256600"/>
              <a:gd name="connsiteX5" fmla="*/ 9187 w 586687"/>
              <a:gd name="connsiteY5" fmla="*/ 21114 h 256600"/>
              <a:gd name="connsiteX6" fmla="*/ 71099 w 586687"/>
              <a:gd name="connsiteY6" fmla="*/ 83027 h 256600"/>
              <a:gd name="connsiteX7" fmla="*/ 191749 w 586687"/>
              <a:gd name="connsiteY7" fmla="*/ 168752 h 256600"/>
              <a:gd name="connsiteX8" fmla="*/ 133012 w 586687"/>
              <a:gd name="connsiteY8" fmla="*/ 102077 h 256600"/>
              <a:gd name="connsiteX9" fmla="*/ 282237 w 586687"/>
              <a:gd name="connsiteY9" fmla="*/ 178277 h 256600"/>
              <a:gd name="connsiteX10" fmla="*/ 271124 w 586687"/>
              <a:gd name="connsiteY10" fmla="*/ 256064 h 256600"/>
              <a:gd name="connsiteX11" fmla="*/ 301287 w 586687"/>
              <a:gd name="connsiteY11" fmla="*/ 210027 h 256600"/>
              <a:gd name="connsiteX12" fmla="*/ 383837 w 586687"/>
              <a:gd name="connsiteY12" fmla="*/ 159227 h 256600"/>
              <a:gd name="connsiteX13" fmla="*/ 448924 w 586687"/>
              <a:gd name="connsiteY13" fmla="*/ 124302 h 256600"/>
              <a:gd name="connsiteX14" fmla="*/ 493374 w 586687"/>
              <a:gd name="connsiteY14" fmla="*/ 71914 h 256600"/>
              <a:gd name="connsiteX15" fmla="*/ 488612 w 586687"/>
              <a:gd name="connsiteY15" fmla="*/ 81439 h 256600"/>
              <a:gd name="connsiteX16" fmla="*/ 501312 w 586687"/>
              <a:gd name="connsiteY16" fmla="*/ 2064 h 256600"/>
              <a:gd name="connsiteX17" fmla="*/ 517187 w 586687"/>
              <a:gd name="connsiteY17" fmla="*/ 48102 h 256600"/>
              <a:gd name="connsiteX18" fmla="*/ 580687 w 586687"/>
              <a:gd name="connsiteY18" fmla="*/ 6827 h 2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6687" h="256600">
                <a:moveTo>
                  <a:pt x="580687" y="6827"/>
                </a:moveTo>
                <a:cubicBezTo>
                  <a:pt x="552377" y="35931"/>
                  <a:pt x="372459" y="201296"/>
                  <a:pt x="347324" y="222727"/>
                </a:cubicBezTo>
                <a:cubicBezTo>
                  <a:pt x="322188" y="244158"/>
                  <a:pt x="434636" y="137001"/>
                  <a:pt x="429874" y="135414"/>
                </a:cubicBezTo>
                <a:cubicBezTo>
                  <a:pt x="425112" y="133827"/>
                  <a:pt x="345472" y="201825"/>
                  <a:pt x="318749" y="213202"/>
                </a:cubicBezTo>
                <a:cubicBezTo>
                  <a:pt x="292026" y="224579"/>
                  <a:pt x="321131" y="235692"/>
                  <a:pt x="269537" y="203677"/>
                </a:cubicBezTo>
                <a:cubicBezTo>
                  <a:pt x="217943" y="171662"/>
                  <a:pt x="42260" y="41222"/>
                  <a:pt x="9187" y="21114"/>
                </a:cubicBezTo>
                <a:cubicBezTo>
                  <a:pt x="-23886" y="1006"/>
                  <a:pt x="40672" y="58421"/>
                  <a:pt x="71099" y="83027"/>
                </a:cubicBezTo>
                <a:cubicBezTo>
                  <a:pt x="101526" y="107633"/>
                  <a:pt x="181430" y="165577"/>
                  <a:pt x="191749" y="168752"/>
                </a:cubicBezTo>
                <a:cubicBezTo>
                  <a:pt x="202068" y="171927"/>
                  <a:pt x="117931" y="100490"/>
                  <a:pt x="133012" y="102077"/>
                </a:cubicBezTo>
                <a:cubicBezTo>
                  <a:pt x="148093" y="103664"/>
                  <a:pt x="259218" y="152613"/>
                  <a:pt x="282237" y="178277"/>
                </a:cubicBezTo>
                <a:cubicBezTo>
                  <a:pt x="305256" y="203941"/>
                  <a:pt x="267949" y="250772"/>
                  <a:pt x="271124" y="256064"/>
                </a:cubicBezTo>
                <a:cubicBezTo>
                  <a:pt x="274299" y="261356"/>
                  <a:pt x="282501" y="226167"/>
                  <a:pt x="301287" y="210027"/>
                </a:cubicBezTo>
                <a:cubicBezTo>
                  <a:pt x="320072" y="193888"/>
                  <a:pt x="359231" y="173515"/>
                  <a:pt x="383837" y="159227"/>
                </a:cubicBezTo>
                <a:cubicBezTo>
                  <a:pt x="408443" y="144939"/>
                  <a:pt x="430668" y="138854"/>
                  <a:pt x="448924" y="124302"/>
                </a:cubicBezTo>
                <a:cubicBezTo>
                  <a:pt x="467180" y="109750"/>
                  <a:pt x="486759" y="79058"/>
                  <a:pt x="493374" y="71914"/>
                </a:cubicBezTo>
                <a:cubicBezTo>
                  <a:pt x="499989" y="64770"/>
                  <a:pt x="487289" y="93081"/>
                  <a:pt x="488612" y="81439"/>
                </a:cubicBezTo>
                <a:cubicBezTo>
                  <a:pt x="489935" y="69797"/>
                  <a:pt x="496550" y="7620"/>
                  <a:pt x="501312" y="2064"/>
                </a:cubicBezTo>
                <a:cubicBezTo>
                  <a:pt x="506074" y="-3492"/>
                  <a:pt x="505810" y="44927"/>
                  <a:pt x="517187" y="48102"/>
                </a:cubicBezTo>
                <a:cubicBezTo>
                  <a:pt x="528564" y="51277"/>
                  <a:pt x="608997" y="-22277"/>
                  <a:pt x="580687" y="6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50E8F52-E5BC-4056-966C-4D6955B092B3}"/>
              </a:ext>
            </a:extLst>
          </p:cNvPr>
          <p:cNvSpPr/>
          <p:nvPr/>
        </p:nvSpPr>
        <p:spPr>
          <a:xfrm>
            <a:off x="1368584" y="2438313"/>
            <a:ext cx="259921" cy="111433"/>
          </a:xfrm>
          <a:custGeom>
            <a:avLst/>
            <a:gdLst>
              <a:gd name="connsiteX0" fmla="*/ 1429 w 259921"/>
              <a:gd name="connsiteY0" fmla="*/ 90575 h 111433"/>
              <a:gd name="connsiteX1" fmla="*/ 72866 w 259921"/>
              <a:gd name="connsiteY1" fmla="*/ 109625 h 111433"/>
              <a:gd name="connsiteX2" fmla="*/ 249079 w 259921"/>
              <a:gd name="connsiteY2" fmla="*/ 42950 h 111433"/>
              <a:gd name="connsiteX3" fmla="*/ 222091 w 259921"/>
              <a:gd name="connsiteY3" fmla="*/ 38187 h 111433"/>
              <a:gd name="connsiteX4" fmla="*/ 68104 w 259921"/>
              <a:gd name="connsiteY4" fmla="*/ 87 h 111433"/>
              <a:gd name="connsiteX5" fmla="*/ 210979 w 259921"/>
              <a:gd name="connsiteY5" fmla="*/ 28662 h 111433"/>
              <a:gd name="connsiteX6" fmla="*/ 149066 w 259921"/>
              <a:gd name="connsiteY6" fmla="*/ 58825 h 111433"/>
              <a:gd name="connsiteX7" fmla="*/ 130016 w 259921"/>
              <a:gd name="connsiteY7" fmla="*/ 69937 h 111433"/>
              <a:gd name="connsiteX8" fmla="*/ 1429 w 259921"/>
              <a:gd name="connsiteY8" fmla="*/ 90575 h 11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21" h="111433">
                <a:moveTo>
                  <a:pt x="1429" y="90575"/>
                </a:moveTo>
                <a:cubicBezTo>
                  <a:pt x="-8096" y="97190"/>
                  <a:pt x="31591" y="117562"/>
                  <a:pt x="72866" y="109625"/>
                </a:cubicBezTo>
                <a:cubicBezTo>
                  <a:pt x="114141" y="101688"/>
                  <a:pt x="224208" y="54856"/>
                  <a:pt x="249079" y="42950"/>
                </a:cubicBezTo>
                <a:cubicBezTo>
                  <a:pt x="273950" y="31044"/>
                  <a:pt x="252253" y="45331"/>
                  <a:pt x="222091" y="38187"/>
                </a:cubicBezTo>
                <a:cubicBezTo>
                  <a:pt x="191929" y="31043"/>
                  <a:pt x="69956" y="1674"/>
                  <a:pt x="68104" y="87"/>
                </a:cubicBezTo>
                <a:cubicBezTo>
                  <a:pt x="66252" y="-1500"/>
                  <a:pt x="197485" y="18872"/>
                  <a:pt x="210979" y="28662"/>
                </a:cubicBezTo>
                <a:cubicBezTo>
                  <a:pt x="224473" y="38452"/>
                  <a:pt x="162560" y="51946"/>
                  <a:pt x="149066" y="58825"/>
                </a:cubicBezTo>
                <a:cubicBezTo>
                  <a:pt x="135572" y="65704"/>
                  <a:pt x="155151" y="63323"/>
                  <a:pt x="130016" y="69937"/>
                </a:cubicBezTo>
                <a:cubicBezTo>
                  <a:pt x="104881" y="76551"/>
                  <a:pt x="10954" y="83960"/>
                  <a:pt x="1429" y="90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689157D-893F-4559-8B2E-CD32EAA2FBF6}"/>
              </a:ext>
            </a:extLst>
          </p:cNvPr>
          <p:cNvSpPr/>
          <p:nvPr/>
        </p:nvSpPr>
        <p:spPr>
          <a:xfrm>
            <a:off x="1362075" y="2443017"/>
            <a:ext cx="292386" cy="141730"/>
          </a:xfrm>
          <a:custGeom>
            <a:avLst/>
            <a:gdLst>
              <a:gd name="connsiteX0" fmla="*/ 0 w 292386"/>
              <a:gd name="connsiteY0" fmla="*/ 87458 h 141730"/>
              <a:gd name="connsiteX1" fmla="*/ 134938 w 292386"/>
              <a:gd name="connsiteY1" fmla="*/ 141433 h 141730"/>
              <a:gd name="connsiteX2" fmla="*/ 152400 w 292386"/>
              <a:gd name="connsiteY2" fmla="*/ 109683 h 141730"/>
              <a:gd name="connsiteX3" fmla="*/ 230188 w 292386"/>
              <a:gd name="connsiteY3" fmla="*/ 120796 h 141730"/>
              <a:gd name="connsiteX4" fmla="*/ 292100 w 292386"/>
              <a:gd name="connsiteY4" fmla="*/ 146 h 141730"/>
              <a:gd name="connsiteX5" fmla="*/ 249238 w 292386"/>
              <a:gd name="connsiteY5" fmla="*/ 96983 h 141730"/>
              <a:gd name="connsiteX6" fmla="*/ 158750 w 292386"/>
              <a:gd name="connsiteY6" fmla="*/ 136671 h 141730"/>
              <a:gd name="connsiteX7" fmla="*/ 136525 w 292386"/>
              <a:gd name="connsiteY7" fmla="*/ 123971 h 141730"/>
              <a:gd name="connsiteX8" fmla="*/ 0 w 292386"/>
              <a:gd name="connsiteY8" fmla="*/ 87458 h 1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86" h="141730">
                <a:moveTo>
                  <a:pt x="0" y="87458"/>
                </a:moveTo>
                <a:cubicBezTo>
                  <a:pt x="-265" y="90368"/>
                  <a:pt x="109538" y="137729"/>
                  <a:pt x="134938" y="141433"/>
                </a:cubicBezTo>
                <a:cubicBezTo>
                  <a:pt x="160338" y="145137"/>
                  <a:pt x="136525" y="113122"/>
                  <a:pt x="152400" y="109683"/>
                </a:cubicBezTo>
                <a:cubicBezTo>
                  <a:pt x="168275" y="106244"/>
                  <a:pt x="206905" y="139052"/>
                  <a:pt x="230188" y="120796"/>
                </a:cubicBezTo>
                <a:cubicBezTo>
                  <a:pt x="253471" y="102540"/>
                  <a:pt x="288925" y="4115"/>
                  <a:pt x="292100" y="146"/>
                </a:cubicBezTo>
                <a:cubicBezTo>
                  <a:pt x="295275" y="-3823"/>
                  <a:pt x="271463" y="74229"/>
                  <a:pt x="249238" y="96983"/>
                </a:cubicBezTo>
                <a:cubicBezTo>
                  <a:pt x="227013" y="119737"/>
                  <a:pt x="177535" y="132173"/>
                  <a:pt x="158750" y="136671"/>
                </a:cubicBezTo>
                <a:cubicBezTo>
                  <a:pt x="139965" y="141169"/>
                  <a:pt x="158221" y="130850"/>
                  <a:pt x="136525" y="123971"/>
                </a:cubicBezTo>
                <a:cubicBezTo>
                  <a:pt x="114829" y="117092"/>
                  <a:pt x="265" y="84548"/>
                  <a:pt x="0" y="87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CD63801-FCBC-47A6-8975-D3A5D77E6344}"/>
              </a:ext>
            </a:extLst>
          </p:cNvPr>
          <p:cNvSpPr/>
          <p:nvPr/>
        </p:nvSpPr>
        <p:spPr>
          <a:xfrm>
            <a:off x="1212598" y="2030278"/>
            <a:ext cx="228445" cy="486023"/>
          </a:xfrm>
          <a:custGeom>
            <a:avLst/>
            <a:gdLst>
              <a:gd name="connsiteX0" fmla="*/ 252 w 228445"/>
              <a:gd name="connsiteY0" fmla="*/ 135 h 486023"/>
              <a:gd name="connsiteX1" fmla="*/ 44702 w 228445"/>
              <a:gd name="connsiteY1" fmla="*/ 128722 h 486023"/>
              <a:gd name="connsiteX2" fmla="*/ 92327 w 228445"/>
              <a:gd name="connsiteY2" fmla="*/ 157297 h 486023"/>
              <a:gd name="connsiteX3" fmla="*/ 55815 w 228445"/>
              <a:gd name="connsiteY3" fmla="*/ 157297 h 486023"/>
              <a:gd name="connsiteX4" fmla="*/ 85977 w 228445"/>
              <a:gd name="connsiteY4" fmla="*/ 206510 h 486023"/>
              <a:gd name="connsiteX5" fmla="*/ 108202 w 228445"/>
              <a:gd name="connsiteY5" fmla="*/ 239847 h 486023"/>
              <a:gd name="connsiteX6" fmla="*/ 212977 w 228445"/>
              <a:gd name="connsiteY6" fmla="*/ 419235 h 486023"/>
              <a:gd name="connsiteX7" fmla="*/ 211390 w 228445"/>
              <a:gd name="connsiteY7" fmla="*/ 485910 h 486023"/>
              <a:gd name="connsiteX8" fmla="*/ 220915 w 228445"/>
              <a:gd name="connsiteY8" fmla="*/ 406535 h 486023"/>
              <a:gd name="connsiteX9" fmla="*/ 85977 w 228445"/>
              <a:gd name="connsiteY9" fmla="*/ 230322 h 486023"/>
              <a:gd name="connsiteX10" fmla="*/ 65340 w 228445"/>
              <a:gd name="connsiteY10" fmla="*/ 106497 h 486023"/>
              <a:gd name="connsiteX11" fmla="*/ 252 w 228445"/>
              <a:gd name="connsiteY11" fmla="*/ 135 h 4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445" h="486023">
                <a:moveTo>
                  <a:pt x="252" y="135"/>
                </a:moveTo>
                <a:cubicBezTo>
                  <a:pt x="-3188" y="3839"/>
                  <a:pt x="29356" y="102528"/>
                  <a:pt x="44702" y="128722"/>
                </a:cubicBezTo>
                <a:cubicBezTo>
                  <a:pt x="60048" y="154916"/>
                  <a:pt x="90475" y="152535"/>
                  <a:pt x="92327" y="157297"/>
                </a:cubicBezTo>
                <a:cubicBezTo>
                  <a:pt x="94179" y="162059"/>
                  <a:pt x="56873" y="149095"/>
                  <a:pt x="55815" y="157297"/>
                </a:cubicBezTo>
                <a:cubicBezTo>
                  <a:pt x="54757" y="165499"/>
                  <a:pt x="85977" y="206510"/>
                  <a:pt x="85977" y="206510"/>
                </a:cubicBezTo>
                <a:cubicBezTo>
                  <a:pt x="94708" y="220268"/>
                  <a:pt x="87035" y="204393"/>
                  <a:pt x="108202" y="239847"/>
                </a:cubicBezTo>
                <a:cubicBezTo>
                  <a:pt x="129369" y="275301"/>
                  <a:pt x="195779" y="378225"/>
                  <a:pt x="212977" y="419235"/>
                </a:cubicBezTo>
                <a:cubicBezTo>
                  <a:pt x="230175" y="460245"/>
                  <a:pt x="210067" y="488027"/>
                  <a:pt x="211390" y="485910"/>
                </a:cubicBezTo>
                <a:cubicBezTo>
                  <a:pt x="212713" y="483793"/>
                  <a:pt x="241817" y="449133"/>
                  <a:pt x="220915" y="406535"/>
                </a:cubicBezTo>
                <a:cubicBezTo>
                  <a:pt x="200013" y="363937"/>
                  <a:pt x="111906" y="280328"/>
                  <a:pt x="85977" y="230322"/>
                </a:cubicBezTo>
                <a:cubicBezTo>
                  <a:pt x="60048" y="180316"/>
                  <a:pt x="77775" y="143539"/>
                  <a:pt x="65340" y="106497"/>
                </a:cubicBezTo>
                <a:cubicBezTo>
                  <a:pt x="52905" y="69455"/>
                  <a:pt x="3692" y="-3569"/>
                  <a:pt x="25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9723DA-F7EF-4490-BABD-D213F962A211}"/>
              </a:ext>
            </a:extLst>
          </p:cNvPr>
          <p:cNvSpPr/>
          <p:nvPr/>
        </p:nvSpPr>
        <p:spPr>
          <a:xfrm>
            <a:off x="1610935" y="2014529"/>
            <a:ext cx="293168" cy="266826"/>
          </a:xfrm>
          <a:custGeom>
            <a:avLst/>
            <a:gdLst>
              <a:gd name="connsiteX0" fmla="*/ 378 w 293168"/>
              <a:gd name="connsiteY0" fmla="*/ 9 h 266826"/>
              <a:gd name="connsiteX1" fmla="*/ 149603 w 293168"/>
              <a:gd name="connsiteY1" fmla="*/ 123834 h 266826"/>
              <a:gd name="connsiteX2" fmla="*/ 292478 w 293168"/>
              <a:gd name="connsiteY2" fmla="*/ 261946 h 266826"/>
              <a:gd name="connsiteX3" fmla="*/ 206753 w 293168"/>
              <a:gd name="connsiteY3" fmla="*/ 238134 h 266826"/>
              <a:gd name="connsiteX4" fmla="*/ 273428 w 293168"/>
              <a:gd name="connsiteY4" fmla="*/ 261946 h 266826"/>
              <a:gd name="connsiteX5" fmla="*/ 224215 w 293168"/>
              <a:gd name="connsiteY5" fmla="*/ 198446 h 266826"/>
              <a:gd name="connsiteX6" fmla="*/ 109915 w 293168"/>
              <a:gd name="connsiteY6" fmla="*/ 117484 h 266826"/>
              <a:gd name="connsiteX7" fmla="*/ 378 w 293168"/>
              <a:gd name="connsiteY7" fmla="*/ 9 h 2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68" h="266826">
                <a:moveTo>
                  <a:pt x="378" y="9"/>
                </a:moveTo>
                <a:cubicBezTo>
                  <a:pt x="6993" y="1067"/>
                  <a:pt x="100920" y="80178"/>
                  <a:pt x="149603" y="123834"/>
                </a:cubicBezTo>
                <a:cubicBezTo>
                  <a:pt x="198286" y="167490"/>
                  <a:pt x="282953" y="242896"/>
                  <a:pt x="292478" y="261946"/>
                </a:cubicBezTo>
                <a:cubicBezTo>
                  <a:pt x="302003" y="280996"/>
                  <a:pt x="209928" y="238134"/>
                  <a:pt x="206753" y="238134"/>
                </a:cubicBezTo>
                <a:cubicBezTo>
                  <a:pt x="203578" y="238134"/>
                  <a:pt x="270518" y="268561"/>
                  <a:pt x="273428" y="261946"/>
                </a:cubicBezTo>
                <a:cubicBezTo>
                  <a:pt x="276338" y="255331"/>
                  <a:pt x="251467" y="222523"/>
                  <a:pt x="224215" y="198446"/>
                </a:cubicBezTo>
                <a:cubicBezTo>
                  <a:pt x="196963" y="174369"/>
                  <a:pt x="144311" y="147117"/>
                  <a:pt x="109915" y="117484"/>
                </a:cubicBezTo>
                <a:cubicBezTo>
                  <a:pt x="75519" y="87851"/>
                  <a:pt x="-6237" y="-1049"/>
                  <a:pt x="37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9910F5A-DFE9-48D7-B084-D9DF41EEE26D}"/>
              </a:ext>
            </a:extLst>
          </p:cNvPr>
          <p:cNvSpPr/>
          <p:nvPr/>
        </p:nvSpPr>
        <p:spPr>
          <a:xfrm>
            <a:off x="1419225" y="1951038"/>
            <a:ext cx="328103" cy="256061"/>
          </a:xfrm>
          <a:custGeom>
            <a:avLst/>
            <a:gdLst>
              <a:gd name="connsiteX0" fmla="*/ 0 w 328103"/>
              <a:gd name="connsiteY0" fmla="*/ 0 h 256061"/>
              <a:gd name="connsiteX1" fmla="*/ 139700 w 328103"/>
              <a:gd name="connsiteY1" fmla="*/ 109537 h 256061"/>
              <a:gd name="connsiteX2" fmla="*/ 177800 w 328103"/>
              <a:gd name="connsiteY2" fmla="*/ 139700 h 256061"/>
              <a:gd name="connsiteX3" fmla="*/ 327025 w 328103"/>
              <a:gd name="connsiteY3" fmla="*/ 255587 h 256061"/>
              <a:gd name="connsiteX4" fmla="*/ 242888 w 328103"/>
              <a:gd name="connsiteY4" fmla="*/ 177800 h 256061"/>
              <a:gd name="connsiteX5" fmla="*/ 201613 w 328103"/>
              <a:gd name="connsiteY5" fmla="*/ 104775 h 256061"/>
              <a:gd name="connsiteX6" fmla="*/ 230188 w 328103"/>
              <a:gd name="connsiteY6" fmla="*/ 160337 h 256061"/>
              <a:gd name="connsiteX7" fmla="*/ 193675 w 328103"/>
              <a:gd name="connsiteY7" fmla="*/ 127000 h 256061"/>
              <a:gd name="connsiteX8" fmla="*/ 138113 w 328103"/>
              <a:gd name="connsiteY8" fmla="*/ 80962 h 256061"/>
              <a:gd name="connsiteX9" fmla="*/ 0 w 328103"/>
              <a:gd name="connsiteY9" fmla="*/ 0 h 25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03" h="256061">
                <a:moveTo>
                  <a:pt x="0" y="0"/>
                </a:moveTo>
                <a:lnTo>
                  <a:pt x="139700" y="109537"/>
                </a:lnTo>
                <a:lnTo>
                  <a:pt x="177800" y="139700"/>
                </a:lnTo>
                <a:cubicBezTo>
                  <a:pt x="209021" y="164042"/>
                  <a:pt x="316177" y="249237"/>
                  <a:pt x="327025" y="255587"/>
                </a:cubicBezTo>
                <a:cubicBezTo>
                  <a:pt x="337873" y="261937"/>
                  <a:pt x="263790" y="202935"/>
                  <a:pt x="242888" y="177800"/>
                </a:cubicBezTo>
                <a:cubicBezTo>
                  <a:pt x="221986" y="152665"/>
                  <a:pt x="203730" y="107685"/>
                  <a:pt x="201613" y="104775"/>
                </a:cubicBezTo>
                <a:cubicBezTo>
                  <a:pt x="199496" y="101865"/>
                  <a:pt x="231511" y="156633"/>
                  <a:pt x="230188" y="160337"/>
                </a:cubicBezTo>
                <a:cubicBezTo>
                  <a:pt x="228865" y="164041"/>
                  <a:pt x="209021" y="140229"/>
                  <a:pt x="193675" y="127000"/>
                </a:cubicBezTo>
                <a:cubicBezTo>
                  <a:pt x="178329" y="113771"/>
                  <a:pt x="170392" y="102393"/>
                  <a:pt x="138113" y="80962"/>
                </a:cubicBezTo>
                <a:cubicBezTo>
                  <a:pt x="105834" y="59531"/>
                  <a:pt x="52917" y="2897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BA905D0-4F86-4D2A-8839-3C799BD409FC}"/>
              </a:ext>
            </a:extLst>
          </p:cNvPr>
          <p:cNvSpPr/>
          <p:nvPr/>
        </p:nvSpPr>
        <p:spPr>
          <a:xfrm>
            <a:off x="1403224" y="1944618"/>
            <a:ext cx="466373" cy="459015"/>
          </a:xfrm>
          <a:custGeom>
            <a:avLst/>
            <a:gdLst>
              <a:gd name="connsiteX0" fmla="*/ 126 w 466373"/>
              <a:gd name="connsiteY0" fmla="*/ 70 h 459015"/>
              <a:gd name="connsiteX1" fmla="*/ 44576 w 466373"/>
              <a:gd name="connsiteY1" fmla="*/ 158820 h 459015"/>
              <a:gd name="connsiteX2" fmla="*/ 44576 w 466373"/>
              <a:gd name="connsiteY2" fmla="*/ 120720 h 459015"/>
              <a:gd name="connsiteX3" fmla="*/ 74739 w 466373"/>
              <a:gd name="connsiteY3" fmla="*/ 220732 h 459015"/>
              <a:gd name="connsiteX4" fmla="*/ 150939 w 466373"/>
              <a:gd name="connsiteY4" fmla="*/ 236607 h 459015"/>
              <a:gd name="connsiteX5" fmla="*/ 104901 w 466373"/>
              <a:gd name="connsiteY5" fmla="*/ 230257 h 459015"/>
              <a:gd name="connsiteX6" fmla="*/ 123951 w 466373"/>
              <a:gd name="connsiteY6" fmla="*/ 158820 h 459015"/>
              <a:gd name="connsiteX7" fmla="*/ 119189 w 466373"/>
              <a:gd name="connsiteY7" fmla="*/ 246132 h 459015"/>
              <a:gd name="connsiteX8" fmla="*/ 196976 w 466373"/>
              <a:gd name="connsiteY8" fmla="*/ 298520 h 459015"/>
              <a:gd name="connsiteX9" fmla="*/ 138239 w 466373"/>
              <a:gd name="connsiteY9" fmla="*/ 281057 h 459015"/>
              <a:gd name="connsiteX10" fmla="*/ 173164 w 466373"/>
              <a:gd name="connsiteY10" fmla="*/ 335032 h 459015"/>
              <a:gd name="connsiteX11" fmla="*/ 198564 w 466373"/>
              <a:gd name="connsiteY11" fmla="*/ 360432 h 459015"/>
              <a:gd name="connsiteX12" fmla="*/ 211264 w 466373"/>
              <a:gd name="connsiteY12" fmla="*/ 458857 h 459015"/>
              <a:gd name="connsiteX13" fmla="*/ 216026 w 466373"/>
              <a:gd name="connsiteY13" fmla="*/ 335032 h 459015"/>
              <a:gd name="connsiteX14" fmla="*/ 211264 w 466373"/>
              <a:gd name="connsiteY14" fmla="*/ 450920 h 459015"/>
              <a:gd name="connsiteX15" fmla="*/ 306514 w 466373"/>
              <a:gd name="connsiteY15" fmla="*/ 439807 h 459015"/>
              <a:gd name="connsiteX16" fmla="*/ 347789 w 466373"/>
              <a:gd name="connsiteY16" fmla="*/ 377895 h 459015"/>
              <a:gd name="connsiteX17" fmla="*/ 347789 w 466373"/>
              <a:gd name="connsiteY17" fmla="*/ 444570 h 459015"/>
              <a:gd name="connsiteX18" fmla="*/ 462089 w 466373"/>
              <a:gd name="connsiteY18" fmla="*/ 333445 h 459015"/>
              <a:gd name="connsiteX19" fmla="*/ 420814 w 466373"/>
              <a:gd name="connsiteY19" fmla="*/ 382657 h 459015"/>
              <a:gd name="connsiteX20" fmla="*/ 223964 w 466373"/>
              <a:gd name="connsiteY20" fmla="*/ 430282 h 459015"/>
              <a:gd name="connsiteX21" fmla="*/ 193801 w 466373"/>
              <a:gd name="connsiteY21" fmla="*/ 350907 h 459015"/>
              <a:gd name="connsiteX22" fmla="*/ 95376 w 466373"/>
              <a:gd name="connsiteY22" fmla="*/ 252482 h 459015"/>
              <a:gd name="connsiteX23" fmla="*/ 60451 w 466373"/>
              <a:gd name="connsiteY23" fmla="*/ 139770 h 459015"/>
              <a:gd name="connsiteX24" fmla="*/ 126 w 466373"/>
              <a:gd name="connsiteY24" fmla="*/ 70 h 45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73" h="459015">
                <a:moveTo>
                  <a:pt x="126" y="70"/>
                </a:moveTo>
                <a:cubicBezTo>
                  <a:pt x="-2520" y="3245"/>
                  <a:pt x="37168" y="138712"/>
                  <a:pt x="44576" y="158820"/>
                </a:cubicBezTo>
                <a:cubicBezTo>
                  <a:pt x="51984" y="178928"/>
                  <a:pt x="39549" y="110401"/>
                  <a:pt x="44576" y="120720"/>
                </a:cubicBezTo>
                <a:cubicBezTo>
                  <a:pt x="49603" y="131039"/>
                  <a:pt x="57012" y="201418"/>
                  <a:pt x="74739" y="220732"/>
                </a:cubicBezTo>
                <a:cubicBezTo>
                  <a:pt x="92466" y="240046"/>
                  <a:pt x="145912" y="235020"/>
                  <a:pt x="150939" y="236607"/>
                </a:cubicBezTo>
                <a:cubicBezTo>
                  <a:pt x="155966" y="238194"/>
                  <a:pt x="109399" y="243221"/>
                  <a:pt x="104901" y="230257"/>
                </a:cubicBezTo>
                <a:cubicBezTo>
                  <a:pt x="100403" y="217293"/>
                  <a:pt x="121570" y="156174"/>
                  <a:pt x="123951" y="158820"/>
                </a:cubicBezTo>
                <a:cubicBezTo>
                  <a:pt x="126332" y="161466"/>
                  <a:pt x="107018" y="222849"/>
                  <a:pt x="119189" y="246132"/>
                </a:cubicBezTo>
                <a:cubicBezTo>
                  <a:pt x="131360" y="269415"/>
                  <a:pt x="193801" y="292699"/>
                  <a:pt x="196976" y="298520"/>
                </a:cubicBezTo>
                <a:cubicBezTo>
                  <a:pt x="200151" y="304341"/>
                  <a:pt x="142208" y="274972"/>
                  <a:pt x="138239" y="281057"/>
                </a:cubicBezTo>
                <a:cubicBezTo>
                  <a:pt x="134270" y="287142"/>
                  <a:pt x="163110" y="321803"/>
                  <a:pt x="173164" y="335032"/>
                </a:cubicBezTo>
                <a:cubicBezTo>
                  <a:pt x="183218" y="348261"/>
                  <a:pt x="192214" y="339795"/>
                  <a:pt x="198564" y="360432"/>
                </a:cubicBezTo>
                <a:cubicBezTo>
                  <a:pt x="204914" y="381069"/>
                  <a:pt x="208354" y="463090"/>
                  <a:pt x="211264" y="458857"/>
                </a:cubicBezTo>
                <a:cubicBezTo>
                  <a:pt x="214174" y="454624"/>
                  <a:pt x="216026" y="336355"/>
                  <a:pt x="216026" y="335032"/>
                </a:cubicBezTo>
                <a:cubicBezTo>
                  <a:pt x="216026" y="333709"/>
                  <a:pt x="196183" y="433458"/>
                  <a:pt x="211264" y="450920"/>
                </a:cubicBezTo>
                <a:cubicBezTo>
                  <a:pt x="226345" y="468383"/>
                  <a:pt x="283760" y="451978"/>
                  <a:pt x="306514" y="439807"/>
                </a:cubicBezTo>
                <a:cubicBezTo>
                  <a:pt x="329268" y="427636"/>
                  <a:pt x="340910" y="377101"/>
                  <a:pt x="347789" y="377895"/>
                </a:cubicBezTo>
                <a:cubicBezTo>
                  <a:pt x="354668" y="378689"/>
                  <a:pt x="328739" y="451978"/>
                  <a:pt x="347789" y="444570"/>
                </a:cubicBezTo>
                <a:cubicBezTo>
                  <a:pt x="366839" y="437162"/>
                  <a:pt x="449918" y="343764"/>
                  <a:pt x="462089" y="333445"/>
                </a:cubicBezTo>
                <a:cubicBezTo>
                  <a:pt x="474260" y="323126"/>
                  <a:pt x="460502" y="366518"/>
                  <a:pt x="420814" y="382657"/>
                </a:cubicBezTo>
                <a:cubicBezTo>
                  <a:pt x="381127" y="398797"/>
                  <a:pt x="261800" y="435574"/>
                  <a:pt x="223964" y="430282"/>
                </a:cubicBezTo>
                <a:cubicBezTo>
                  <a:pt x="186129" y="424990"/>
                  <a:pt x="215232" y="380540"/>
                  <a:pt x="193801" y="350907"/>
                </a:cubicBezTo>
                <a:cubicBezTo>
                  <a:pt x="172370" y="321274"/>
                  <a:pt x="117601" y="287672"/>
                  <a:pt x="95376" y="252482"/>
                </a:cubicBezTo>
                <a:cubicBezTo>
                  <a:pt x="73151" y="217293"/>
                  <a:pt x="75532" y="177076"/>
                  <a:pt x="60451" y="139770"/>
                </a:cubicBezTo>
                <a:cubicBezTo>
                  <a:pt x="45370" y="102464"/>
                  <a:pt x="2772" y="-3105"/>
                  <a:pt x="12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BBEFDD7-E806-4BE3-BAFB-15E61C4EA826}"/>
              </a:ext>
            </a:extLst>
          </p:cNvPr>
          <p:cNvSpPr/>
          <p:nvPr/>
        </p:nvSpPr>
        <p:spPr>
          <a:xfrm>
            <a:off x="1423247" y="1767455"/>
            <a:ext cx="258842" cy="205556"/>
          </a:xfrm>
          <a:custGeom>
            <a:avLst/>
            <a:gdLst>
              <a:gd name="connsiteX0" fmla="*/ 2328 w 258842"/>
              <a:gd name="connsiteY0" fmla="*/ 1020 h 205556"/>
              <a:gd name="connsiteX1" fmla="*/ 178541 w 258842"/>
              <a:gd name="connsiteY1" fmla="*/ 183583 h 205556"/>
              <a:gd name="connsiteX2" fmla="*/ 257916 w 258842"/>
              <a:gd name="connsiteY2" fmla="*/ 202633 h 205556"/>
              <a:gd name="connsiteX3" fmla="*/ 218228 w 258842"/>
              <a:gd name="connsiteY3" fmla="*/ 186758 h 205556"/>
              <a:gd name="connsiteX4" fmla="*/ 162666 w 258842"/>
              <a:gd name="connsiteY4" fmla="*/ 153420 h 205556"/>
              <a:gd name="connsiteX5" fmla="*/ 81703 w 258842"/>
              <a:gd name="connsiteY5" fmla="*/ 110558 h 205556"/>
              <a:gd name="connsiteX6" fmla="*/ 2328 w 258842"/>
              <a:gd name="connsiteY6" fmla="*/ 1020 h 2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42" h="205556">
                <a:moveTo>
                  <a:pt x="2328" y="1020"/>
                </a:moveTo>
                <a:cubicBezTo>
                  <a:pt x="18468" y="13191"/>
                  <a:pt x="135943" y="149981"/>
                  <a:pt x="178541" y="183583"/>
                </a:cubicBezTo>
                <a:cubicBezTo>
                  <a:pt x="221139" y="217185"/>
                  <a:pt x="251302" y="202104"/>
                  <a:pt x="257916" y="202633"/>
                </a:cubicBezTo>
                <a:cubicBezTo>
                  <a:pt x="264530" y="203162"/>
                  <a:pt x="234103" y="194960"/>
                  <a:pt x="218228" y="186758"/>
                </a:cubicBezTo>
                <a:cubicBezTo>
                  <a:pt x="202353" y="178556"/>
                  <a:pt x="185420" y="166120"/>
                  <a:pt x="162666" y="153420"/>
                </a:cubicBezTo>
                <a:cubicBezTo>
                  <a:pt x="139912" y="140720"/>
                  <a:pt x="104986" y="131989"/>
                  <a:pt x="81703" y="110558"/>
                </a:cubicBezTo>
                <a:cubicBezTo>
                  <a:pt x="58420" y="89127"/>
                  <a:pt x="-13812" y="-11151"/>
                  <a:pt x="2328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66C8792-04A0-4797-90EF-011862936389}"/>
              </a:ext>
            </a:extLst>
          </p:cNvPr>
          <p:cNvSpPr/>
          <p:nvPr/>
        </p:nvSpPr>
        <p:spPr>
          <a:xfrm>
            <a:off x="1410577" y="1701457"/>
            <a:ext cx="253275" cy="329221"/>
          </a:xfrm>
          <a:custGeom>
            <a:avLst/>
            <a:gdLst>
              <a:gd name="connsiteX0" fmla="*/ 5473 w 253275"/>
              <a:gd name="connsiteY0" fmla="*/ 343 h 329221"/>
              <a:gd name="connsiteX1" fmla="*/ 29286 w 253275"/>
              <a:gd name="connsiteY1" fmla="*/ 155918 h 329221"/>
              <a:gd name="connsiteX2" fmla="*/ 2298 w 253275"/>
              <a:gd name="connsiteY2" fmla="*/ 241643 h 329221"/>
              <a:gd name="connsiteX3" fmla="*/ 18173 w 253275"/>
              <a:gd name="connsiteY3" fmla="*/ 200368 h 329221"/>
              <a:gd name="connsiteX4" fmla="*/ 149936 w 253275"/>
              <a:gd name="connsiteY4" fmla="*/ 321018 h 329221"/>
              <a:gd name="connsiteX5" fmla="*/ 199148 w 253275"/>
              <a:gd name="connsiteY5" fmla="*/ 292443 h 329221"/>
              <a:gd name="connsiteX6" fmla="*/ 213436 w 253275"/>
              <a:gd name="connsiteY6" fmla="*/ 238468 h 329221"/>
              <a:gd name="connsiteX7" fmla="*/ 207086 w 253275"/>
              <a:gd name="connsiteY7" fmla="*/ 306731 h 329221"/>
              <a:gd name="connsiteX8" fmla="*/ 251536 w 253275"/>
              <a:gd name="connsiteY8" fmla="*/ 325781 h 329221"/>
              <a:gd name="connsiteX9" fmla="*/ 243598 w 253275"/>
              <a:gd name="connsiteY9" fmla="*/ 244818 h 329221"/>
              <a:gd name="connsiteX10" fmla="*/ 237248 w 253275"/>
              <a:gd name="connsiteY10" fmla="*/ 305143 h 329221"/>
              <a:gd name="connsiteX11" fmla="*/ 207086 w 253275"/>
              <a:gd name="connsiteY11" fmla="*/ 282918 h 329221"/>
              <a:gd name="connsiteX12" fmla="*/ 162636 w 253275"/>
              <a:gd name="connsiteY12" fmla="*/ 305143 h 329221"/>
              <a:gd name="connsiteX13" fmla="*/ 56273 w 253275"/>
              <a:gd name="connsiteY13" fmla="*/ 260693 h 329221"/>
              <a:gd name="connsiteX14" fmla="*/ 99136 w 253275"/>
              <a:gd name="connsiteY14" fmla="*/ 259106 h 329221"/>
              <a:gd name="connsiteX15" fmla="*/ 45161 w 253275"/>
              <a:gd name="connsiteY15" fmla="*/ 201956 h 329221"/>
              <a:gd name="connsiteX16" fmla="*/ 5473 w 253275"/>
              <a:gd name="connsiteY16" fmla="*/ 343 h 3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275" h="329221">
                <a:moveTo>
                  <a:pt x="5473" y="343"/>
                </a:moveTo>
                <a:cubicBezTo>
                  <a:pt x="2827" y="-7330"/>
                  <a:pt x="29815" y="115701"/>
                  <a:pt x="29286" y="155918"/>
                </a:cubicBezTo>
                <a:cubicBezTo>
                  <a:pt x="28757" y="196135"/>
                  <a:pt x="4150" y="234235"/>
                  <a:pt x="2298" y="241643"/>
                </a:cubicBezTo>
                <a:cubicBezTo>
                  <a:pt x="446" y="249051"/>
                  <a:pt x="-6433" y="187139"/>
                  <a:pt x="18173" y="200368"/>
                </a:cubicBezTo>
                <a:cubicBezTo>
                  <a:pt x="42779" y="213597"/>
                  <a:pt x="119774" y="305672"/>
                  <a:pt x="149936" y="321018"/>
                </a:cubicBezTo>
                <a:cubicBezTo>
                  <a:pt x="180099" y="336364"/>
                  <a:pt x="188565" y="306201"/>
                  <a:pt x="199148" y="292443"/>
                </a:cubicBezTo>
                <a:cubicBezTo>
                  <a:pt x="209731" y="278685"/>
                  <a:pt x="212113" y="236087"/>
                  <a:pt x="213436" y="238468"/>
                </a:cubicBezTo>
                <a:cubicBezTo>
                  <a:pt x="214759" y="240849"/>
                  <a:pt x="200736" y="292179"/>
                  <a:pt x="207086" y="306731"/>
                </a:cubicBezTo>
                <a:cubicBezTo>
                  <a:pt x="213436" y="321283"/>
                  <a:pt x="245451" y="336100"/>
                  <a:pt x="251536" y="325781"/>
                </a:cubicBezTo>
                <a:cubicBezTo>
                  <a:pt x="257621" y="315462"/>
                  <a:pt x="245979" y="248258"/>
                  <a:pt x="243598" y="244818"/>
                </a:cubicBezTo>
                <a:cubicBezTo>
                  <a:pt x="241217" y="241378"/>
                  <a:pt x="243333" y="298793"/>
                  <a:pt x="237248" y="305143"/>
                </a:cubicBezTo>
                <a:cubicBezTo>
                  <a:pt x="231163" y="311493"/>
                  <a:pt x="219521" y="282918"/>
                  <a:pt x="207086" y="282918"/>
                </a:cubicBezTo>
                <a:cubicBezTo>
                  <a:pt x="194651" y="282918"/>
                  <a:pt x="187771" y="308847"/>
                  <a:pt x="162636" y="305143"/>
                </a:cubicBezTo>
                <a:cubicBezTo>
                  <a:pt x="137501" y="301439"/>
                  <a:pt x="66856" y="268366"/>
                  <a:pt x="56273" y="260693"/>
                </a:cubicBezTo>
                <a:cubicBezTo>
                  <a:pt x="45690" y="253020"/>
                  <a:pt x="100988" y="268895"/>
                  <a:pt x="99136" y="259106"/>
                </a:cubicBezTo>
                <a:cubicBezTo>
                  <a:pt x="97284" y="249317"/>
                  <a:pt x="56009" y="239791"/>
                  <a:pt x="45161" y="201956"/>
                </a:cubicBezTo>
                <a:cubicBezTo>
                  <a:pt x="34313" y="164121"/>
                  <a:pt x="8119" y="8016"/>
                  <a:pt x="5473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622C5953-1D37-4DB0-85B4-AFA624E2A261}"/>
              </a:ext>
            </a:extLst>
          </p:cNvPr>
          <p:cNvSpPr/>
          <p:nvPr/>
        </p:nvSpPr>
        <p:spPr>
          <a:xfrm>
            <a:off x="984180" y="1546371"/>
            <a:ext cx="215121" cy="423008"/>
          </a:xfrm>
          <a:custGeom>
            <a:avLst/>
            <a:gdLst>
              <a:gd name="connsiteX0" fmla="*/ 70 w 215121"/>
              <a:gd name="connsiteY0" fmla="*/ 1442 h 423008"/>
              <a:gd name="connsiteX1" fmla="*/ 122308 w 215121"/>
              <a:gd name="connsiteY1" fmla="*/ 242742 h 423008"/>
              <a:gd name="connsiteX2" fmla="*/ 109608 w 215121"/>
              <a:gd name="connsiteY2" fmla="*/ 191942 h 423008"/>
              <a:gd name="connsiteX3" fmla="*/ 109608 w 215121"/>
              <a:gd name="connsiteY3" fmla="*/ 142729 h 423008"/>
              <a:gd name="connsiteX4" fmla="*/ 122308 w 215121"/>
              <a:gd name="connsiteY4" fmla="*/ 230042 h 423008"/>
              <a:gd name="connsiteX5" fmla="*/ 212795 w 215121"/>
              <a:gd name="connsiteY5" fmla="*/ 418954 h 423008"/>
              <a:gd name="connsiteX6" fmla="*/ 179458 w 215121"/>
              <a:gd name="connsiteY6" fmla="*/ 347517 h 423008"/>
              <a:gd name="connsiteX7" fmla="*/ 84208 w 215121"/>
              <a:gd name="connsiteY7" fmla="*/ 207817 h 423008"/>
              <a:gd name="connsiteX8" fmla="*/ 161995 w 215121"/>
              <a:gd name="connsiteY8" fmla="*/ 347517 h 423008"/>
              <a:gd name="connsiteX9" fmla="*/ 128658 w 215121"/>
              <a:gd name="connsiteY9" fmla="*/ 233217 h 423008"/>
              <a:gd name="connsiteX10" fmla="*/ 104845 w 215121"/>
              <a:gd name="connsiteY10" fmla="*/ 145904 h 423008"/>
              <a:gd name="connsiteX11" fmla="*/ 70 w 215121"/>
              <a:gd name="connsiteY11" fmla="*/ 1442 h 4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121" h="423008">
                <a:moveTo>
                  <a:pt x="70" y="1442"/>
                </a:moveTo>
                <a:cubicBezTo>
                  <a:pt x="2980" y="17582"/>
                  <a:pt x="104052" y="210992"/>
                  <a:pt x="122308" y="242742"/>
                </a:cubicBezTo>
                <a:cubicBezTo>
                  <a:pt x="140564" y="274492"/>
                  <a:pt x="111725" y="208611"/>
                  <a:pt x="109608" y="191942"/>
                </a:cubicBezTo>
                <a:cubicBezTo>
                  <a:pt x="107491" y="175273"/>
                  <a:pt x="107491" y="136379"/>
                  <a:pt x="109608" y="142729"/>
                </a:cubicBezTo>
                <a:cubicBezTo>
                  <a:pt x="111725" y="149079"/>
                  <a:pt x="105110" y="184005"/>
                  <a:pt x="122308" y="230042"/>
                </a:cubicBezTo>
                <a:cubicBezTo>
                  <a:pt x="139506" y="276079"/>
                  <a:pt x="203270" y="399375"/>
                  <a:pt x="212795" y="418954"/>
                </a:cubicBezTo>
                <a:cubicBezTo>
                  <a:pt x="222320" y="438533"/>
                  <a:pt x="200889" y="382706"/>
                  <a:pt x="179458" y="347517"/>
                </a:cubicBezTo>
                <a:cubicBezTo>
                  <a:pt x="158027" y="312328"/>
                  <a:pt x="87118" y="207817"/>
                  <a:pt x="84208" y="207817"/>
                </a:cubicBezTo>
                <a:cubicBezTo>
                  <a:pt x="81298" y="207817"/>
                  <a:pt x="154587" y="343284"/>
                  <a:pt x="161995" y="347517"/>
                </a:cubicBezTo>
                <a:cubicBezTo>
                  <a:pt x="169403" y="351750"/>
                  <a:pt x="138183" y="266819"/>
                  <a:pt x="128658" y="233217"/>
                </a:cubicBezTo>
                <a:cubicBezTo>
                  <a:pt x="119133" y="199615"/>
                  <a:pt x="124160" y="182681"/>
                  <a:pt x="104845" y="145904"/>
                </a:cubicBezTo>
                <a:cubicBezTo>
                  <a:pt x="85530" y="109127"/>
                  <a:pt x="-2840" y="-14698"/>
                  <a:pt x="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B6C455F-458F-4F6C-8496-47E96DCB43E7}"/>
              </a:ext>
            </a:extLst>
          </p:cNvPr>
          <p:cNvSpPr/>
          <p:nvPr/>
        </p:nvSpPr>
        <p:spPr>
          <a:xfrm>
            <a:off x="926991" y="1300045"/>
            <a:ext cx="268583" cy="268683"/>
          </a:xfrm>
          <a:custGeom>
            <a:avLst/>
            <a:gdLst>
              <a:gd name="connsiteX0" fmla="*/ 230297 w 268583"/>
              <a:gd name="connsiteY0" fmla="*/ 118 h 268683"/>
              <a:gd name="connsiteX1" fmla="*/ 260459 w 268583"/>
              <a:gd name="connsiteY1" fmla="*/ 158868 h 268683"/>
              <a:gd name="connsiteX2" fmla="*/ 266809 w 268583"/>
              <a:gd name="connsiteY2" fmla="*/ 212843 h 268683"/>
              <a:gd name="connsiteX3" fmla="*/ 233472 w 268583"/>
              <a:gd name="connsiteY3" fmla="*/ 182680 h 268683"/>
              <a:gd name="connsiteX4" fmla="*/ 157272 w 268583"/>
              <a:gd name="connsiteY4" fmla="*/ 263643 h 268683"/>
              <a:gd name="connsiteX5" fmla="*/ 141397 w 268583"/>
              <a:gd name="connsiteY5" fmla="*/ 260468 h 268683"/>
              <a:gd name="connsiteX6" fmla="*/ 109 w 268583"/>
              <a:gd name="connsiteY6" fmla="*/ 222368 h 268683"/>
              <a:gd name="connsiteX7" fmla="*/ 166797 w 268583"/>
              <a:gd name="connsiteY7" fmla="*/ 247768 h 268683"/>
              <a:gd name="connsiteX8" fmla="*/ 223947 w 268583"/>
              <a:gd name="connsiteY8" fmla="*/ 192205 h 268683"/>
              <a:gd name="connsiteX9" fmla="*/ 239822 w 268583"/>
              <a:gd name="connsiteY9" fmla="*/ 166805 h 268683"/>
              <a:gd name="connsiteX10" fmla="*/ 250934 w 268583"/>
              <a:gd name="connsiteY10" fmla="*/ 133468 h 268683"/>
              <a:gd name="connsiteX11" fmla="*/ 230297 w 268583"/>
              <a:gd name="connsiteY11" fmla="*/ 118 h 2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583" h="268683">
                <a:moveTo>
                  <a:pt x="230297" y="118"/>
                </a:moveTo>
                <a:cubicBezTo>
                  <a:pt x="231884" y="4351"/>
                  <a:pt x="254374" y="123414"/>
                  <a:pt x="260459" y="158868"/>
                </a:cubicBezTo>
                <a:cubicBezTo>
                  <a:pt x="266544" y="194322"/>
                  <a:pt x="271307" y="208874"/>
                  <a:pt x="266809" y="212843"/>
                </a:cubicBezTo>
                <a:cubicBezTo>
                  <a:pt x="262311" y="216812"/>
                  <a:pt x="251728" y="174213"/>
                  <a:pt x="233472" y="182680"/>
                </a:cubicBezTo>
                <a:cubicBezTo>
                  <a:pt x="215216" y="191147"/>
                  <a:pt x="172618" y="250678"/>
                  <a:pt x="157272" y="263643"/>
                </a:cubicBezTo>
                <a:cubicBezTo>
                  <a:pt x="141926" y="276608"/>
                  <a:pt x="141397" y="260468"/>
                  <a:pt x="141397" y="260468"/>
                </a:cubicBezTo>
                <a:cubicBezTo>
                  <a:pt x="115203" y="253589"/>
                  <a:pt x="-4124" y="224485"/>
                  <a:pt x="109" y="222368"/>
                </a:cubicBezTo>
                <a:cubicBezTo>
                  <a:pt x="4342" y="220251"/>
                  <a:pt x="129491" y="252795"/>
                  <a:pt x="166797" y="247768"/>
                </a:cubicBezTo>
                <a:cubicBezTo>
                  <a:pt x="204103" y="242741"/>
                  <a:pt x="211776" y="205699"/>
                  <a:pt x="223947" y="192205"/>
                </a:cubicBezTo>
                <a:cubicBezTo>
                  <a:pt x="236118" y="178711"/>
                  <a:pt x="235324" y="176595"/>
                  <a:pt x="239822" y="166805"/>
                </a:cubicBezTo>
                <a:cubicBezTo>
                  <a:pt x="244320" y="157016"/>
                  <a:pt x="249876" y="160455"/>
                  <a:pt x="250934" y="133468"/>
                </a:cubicBezTo>
                <a:cubicBezTo>
                  <a:pt x="251992" y="106481"/>
                  <a:pt x="228710" y="-4115"/>
                  <a:pt x="23029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47CA6B6C-A8E7-4D3F-826F-04F0AB2FBF93}"/>
              </a:ext>
            </a:extLst>
          </p:cNvPr>
          <p:cNvSpPr/>
          <p:nvPr/>
        </p:nvSpPr>
        <p:spPr>
          <a:xfrm>
            <a:off x="1196659" y="1834946"/>
            <a:ext cx="86183" cy="333664"/>
          </a:xfrm>
          <a:custGeom>
            <a:avLst/>
            <a:gdLst>
              <a:gd name="connsiteX0" fmla="*/ 316 w 86183"/>
              <a:gd name="connsiteY0" fmla="*/ 204 h 333664"/>
              <a:gd name="connsiteX1" fmla="*/ 57466 w 86183"/>
              <a:gd name="connsiteY1" fmla="*/ 190704 h 333664"/>
              <a:gd name="connsiteX2" fmla="*/ 63816 w 86183"/>
              <a:gd name="connsiteY2" fmla="*/ 120854 h 333664"/>
              <a:gd name="connsiteX3" fmla="*/ 86041 w 86183"/>
              <a:gd name="connsiteY3" fmla="*/ 263729 h 333664"/>
              <a:gd name="connsiteX4" fmla="*/ 73341 w 86183"/>
              <a:gd name="connsiteY4" fmla="*/ 333579 h 333664"/>
              <a:gd name="connsiteX5" fmla="*/ 73341 w 86183"/>
              <a:gd name="connsiteY5" fmla="*/ 276429 h 333664"/>
              <a:gd name="connsiteX6" fmla="*/ 57466 w 86183"/>
              <a:gd name="connsiteY6" fmla="*/ 203404 h 333664"/>
              <a:gd name="connsiteX7" fmla="*/ 35241 w 86183"/>
              <a:gd name="connsiteY7" fmla="*/ 154192 h 333664"/>
              <a:gd name="connsiteX8" fmla="*/ 316 w 86183"/>
              <a:gd name="connsiteY8" fmla="*/ 204 h 3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3" h="333664">
                <a:moveTo>
                  <a:pt x="316" y="204"/>
                </a:moveTo>
                <a:cubicBezTo>
                  <a:pt x="4020" y="6289"/>
                  <a:pt x="46883" y="170596"/>
                  <a:pt x="57466" y="190704"/>
                </a:cubicBezTo>
                <a:cubicBezTo>
                  <a:pt x="68049" y="210812"/>
                  <a:pt x="59054" y="108683"/>
                  <a:pt x="63816" y="120854"/>
                </a:cubicBezTo>
                <a:cubicBezTo>
                  <a:pt x="68578" y="133025"/>
                  <a:pt x="84454" y="228275"/>
                  <a:pt x="86041" y="263729"/>
                </a:cubicBezTo>
                <a:cubicBezTo>
                  <a:pt x="87628" y="299183"/>
                  <a:pt x="75458" y="331462"/>
                  <a:pt x="73341" y="333579"/>
                </a:cubicBezTo>
                <a:cubicBezTo>
                  <a:pt x="71224" y="335696"/>
                  <a:pt x="75987" y="298125"/>
                  <a:pt x="73341" y="276429"/>
                </a:cubicBezTo>
                <a:cubicBezTo>
                  <a:pt x="70695" y="254733"/>
                  <a:pt x="63816" y="223777"/>
                  <a:pt x="57466" y="203404"/>
                </a:cubicBezTo>
                <a:cubicBezTo>
                  <a:pt x="51116" y="183031"/>
                  <a:pt x="43972" y="182502"/>
                  <a:pt x="35241" y="154192"/>
                </a:cubicBezTo>
                <a:cubicBezTo>
                  <a:pt x="26510" y="125882"/>
                  <a:pt x="-3388" y="-5881"/>
                  <a:pt x="316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12EBE39-E4BD-45BE-861A-ED0154D26FE8}"/>
              </a:ext>
            </a:extLst>
          </p:cNvPr>
          <p:cNvSpPr/>
          <p:nvPr/>
        </p:nvSpPr>
        <p:spPr>
          <a:xfrm>
            <a:off x="1192201" y="1368419"/>
            <a:ext cx="247667" cy="413529"/>
          </a:xfrm>
          <a:custGeom>
            <a:avLst/>
            <a:gdLst>
              <a:gd name="connsiteX0" fmla="*/ 12 w 247667"/>
              <a:gd name="connsiteY0" fmla="*/ 6 h 413529"/>
              <a:gd name="connsiteX1" fmla="*/ 107962 w 247667"/>
              <a:gd name="connsiteY1" fmla="*/ 153994 h 413529"/>
              <a:gd name="connsiteX2" fmla="*/ 139712 w 247667"/>
              <a:gd name="connsiteY2" fmla="*/ 192094 h 413529"/>
              <a:gd name="connsiteX3" fmla="*/ 111137 w 247667"/>
              <a:gd name="connsiteY3" fmla="*/ 117481 h 413529"/>
              <a:gd name="connsiteX4" fmla="*/ 103199 w 247667"/>
              <a:gd name="connsiteY4" fmla="*/ 173044 h 413529"/>
              <a:gd name="connsiteX5" fmla="*/ 157174 w 247667"/>
              <a:gd name="connsiteY5" fmla="*/ 239719 h 413529"/>
              <a:gd name="connsiteX6" fmla="*/ 168287 w 247667"/>
              <a:gd name="connsiteY6" fmla="*/ 280994 h 413529"/>
              <a:gd name="connsiteX7" fmla="*/ 173049 w 247667"/>
              <a:gd name="connsiteY7" fmla="*/ 315919 h 413529"/>
              <a:gd name="connsiteX8" fmla="*/ 196862 w 247667"/>
              <a:gd name="connsiteY8" fmla="*/ 265119 h 413529"/>
              <a:gd name="connsiteX9" fmla="*/ 200037 w 247667"/>
              <a:gd name="connsiteY9" fmla="*/ 354019 h 413529"/>
              <a:gd name="connsiteX10" fmla="*/ 212737 w 247667"/>
              <a:gd name="connsiteY10" fmla="*/ 295281 h 413529"/>
              <a:gd name="connsiteX11" fmla="*/ 247662 w 247667"/>
              <a:gd name="connsiteY11" fmla="*/ 407994 h 413529"/>
              <a:gd name="connsiteX12" fmla="*/ 214324 w 247667"/>
              <a:gd name="connsiteY12" fmla="*/ 371481 h 413529"/>
              <a:gd name="connsiteX13" fmla="*/ 101612 w 247667"/>
              <a:gd name="connsiteY13" fmla="*/ 160344 h 413529"/>
              <a:gd name="connsiteX14" fmla="*/ 12 w 247667"/>
              <a:gd name="connsiteY14" fmla="*/ 6 h 41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667" h="413529">
                <a:moveTo>
                  <a:pt x="12" y="6"/>
                </a:moveTo>
                <a:cubicBezTo>
                  <a:pt x="1070" y="-1052"/>
                  <a:pt x="84679" y="121979"/>
                  <a:pt x="107962" y="153994"/>
                </a:cubicBezTo>
                <a:cubicBezTo>
                  <a:pt x="131245" y="186009"/>
                  <a:pt x="139183" y="198179"/>
                  <a:pt x="139712" y="192094"/>
                </a:cubicBezTo>
                <a:cubicBezTo>
                  <a:pt x="140241" y="186009"/>
                  <a:pt x="117222" y="120656"/>
                  <a:pt x="111137" y="117481"/>
                </a:cubicBezTo>
                <a:cubicBezTo>
                  <a:pt x="105052" y="114306"/>
                  <a:pt x="95526" y="152671"/>
                  <a:pt x="103199" y="173044"/>
                </a:cubicBezTo>
                <a:cubicBezTo>
                  <a:pt x="110872" y="193417"/>
                  <a:pt x="146326" y="221727"/>
                  <a:pt x="157174" y="239719"/>
                </a:cubicBezTo>
                <a:cubicBezTo>
                  <a:pt x="168022" y="257711"/>
                  <a:pt x="165641" y="268294"/>
                  <a:pt x="168287" y="280994"/>
                </a:cubicBezTo>
                <a:cubicBezTo>
                  <a:pt x="170933" y="293694"/>
                  <a:pt x="168287" y="318565"/>
                  <a:pt x="173049" y="315919"/>
                </a:cubicBezTo>
                <a:cubicBezTo>
                  <a:pt x="177811" y="313273"/>
                  <a:pt x="192364" y="258769"/>
                  <a:pt x="196862" y="265119"/>
                </a:cubicBezTo>
                <a:cubicBezTo>
                  <a:pt x="201360" y="271469"/>
                  <a:pt x="197391" y="348992"/>
                  <a:pt x="200037" y="354019"/>
                </a:cubicBezTo>
                <a:cubicBezTo>
                  <a:pt x="202683" y="359046"/>
                  <a:pt x="204800" y="286285"/>
                  <a:pt x="212737" y="295281"/>
                </a:cubicBezTo>
                <a:cubicBezTo>
                  <a:pt x="220675" y="304277"/>
                  <a:pt x="247398" y="395294"/>
                  <a:pt x="247662" y="407994"/>
                </a:cubicBezTo>
                <a:cubicBezTo>
                  <a:pt x="247927" y="420694"/>
                  <a:pt x="238666" y="412756"/>
                  <a:pt x="214324" y="371481"/>
                </a:cubicBezTo>
                <a:cubicBezTo>
                  <a:pt x="189982" y="330206"/>
                  <a:pt x="136802" y="218288"/>
                  <a:pt x="101612" y="160344"/>
                </a:cubicBezTo>
                <a:cubicBezTo>
                  <a:pt x="66423" y="102400"/>
                  <a:pt x="-1046" y="1064"/>
                  <a:pt x="1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812ADD4-A534-458D-86FA-8A4324CE802A}"/>
              </a:ext>
            </a:extLst>
          </p:cNvPr>
          <p:cNvSpPr/>
          <p:nvPr/>
        </p:nvSpPr>
        <p:spPr>
          <a:xfrm>
            <a:off x="1057267" y="1488917"/>
            <a:ext cx="257239" cy="84462"/>
          </a:xfrm>
          <a:custGeom>
            <a:avLst/>
            <a:gdLst>
              <a:gd name="connsiteX0" fmla="*/ 8 w 257239"/>
              <a:gd name="connsiteY0" fmla="*/ 84296 h 84462"/>
              <a:gd name="connsiteX1" fmla="*/ 193683 w 257239"/>
              <a:gd name="connsiteY1" fmla="*/ 22383 h 84462"/>
              <a:gd name="connsiteX2" fmla="*/ 257183 w 257239"/>
              <a:gd name="connsiteY2" fmla="*/ 46196 h 84462"/>
              <a:gd name="connsiteX3" fmla="*/ 185746 w 257239"/>
              <a:gd name="connsiteY3" fmla="*/ 158 h 84462"/>
              <a:gd name="connsiteX4" fmla="*/ 8 w 257239"/>
              <a:gd name="connsiteY4" fmla="*/ 84296 h 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39" h="84462">
                <a:moveTo>
                  <a:pt x="8" y="84296"/>
                </a:moveTo>
                <a:cubicBezTo>
                  <a:pt x="1331" y="88000"/>
                  <a:pt x="150821" y="28733"/>
                  <a:pt x="193683" y="22383"/>
                </a:cubicBezTo>
                <a:cubicBezTo>
                  <a:pt x="236545" y="16033"/>
                  <a:pt x="258506" y="49900"/>
                  <a:pt x="257183" y="46196"/>
                </a:cubicBezTo>
                <a:cubicBezTo>
                  <a:pt x="255860" y="42492"/>
                  <a:pt x="223052" y="-3017"/>
                  <a:pt x="185746" y="158"/>
                </a:cubicBezTo>
                <a:cubicBezTo>
                  <a:pt x="148440" y="3333"/>
                  <a:pt x="-1315" y="80592"/>
                  <a:pt x="8" y="8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6FB2272-AAC2-4E61-BCD0-2154858BB706}"/>
              </a:ext>
            </a:extLst>
          </p:cNvPr>
          <p:cNvSpPr/>
          <p:nvPr/>
        </p:nvSpPr>
        <p:spPr>
          <a:xfrm>
            <a:off x="1061783" y="1551317"/>
            <a:ext cx="185346" cy="200040"/>
          </a:xfrm>
          <a:custGeom>
            <a:avLst/>
            <a:gdLst>
              <a:gd name="connsiteX0" fmla="*/ 255 w 185346"/>
              <a:gd name="connsiteY0" fmla="*/ 26658 h 200040"/>
              <a:gd name="connsiteX1" fmla="*/ 95505 w 185346"/>
              <a:gd name="connsiteY1" fmla="*/ 10783 h 200040"/>
              <a:gd name="connsiteX2" fmla="*/ 133605 w 185346"/>
              <a:gd name="connsiteY2" fmla="*/ 48883 h 200040"/>
              <a:gd name="connsiteX3" fmla="*/ 178055 w 185346"/>
              <a:gd name="connsiteY3" fmla="*/ 110796 h 200040"/>
              <a:gd name="connsiteX4" fmla="*/ 184405 w 185346"/>
              <a:gd name="connsiteY4" fmla="*/ 199696 h 200040"/>
              <a:gd name="connsiteX5" fmla="*/ 168530 w 185346"/>
              <a:gd name="connsiteY5" fmla="*/ 75871 h 200040"/>
              <a:gd name="connsiteX6" fmla="*/ 127255 w 185346"/>
              <a:gd name="connsiteY6" fmla="*/ 2846 h 200040"/>
              <a:gd name="connsiteX7" fmla="*/ 255 w 185346"/>
              <a:gd name="connsiteY7" fmla="*/ 26658 h 20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46" h="200040">
                <a:moveTo>
                  <a:pt x="255" y="26658"/>
                </a:moveTo>
                <a:cubicBezTo>
                  <a:pt x="-5037" y="27981"/>
                  <a:pt x="73280" y="7079"/>
                  <a:pt x="95505" y="10783"/>
                </a:cubicBezTo>
                <a:cubicBezTo>
                  <a:pt x="117730" y="14487"/>
                  <a:pt x="119847" y="32214"/>
                  <a:pt x="133605" y="48883"/>
                </a:cubicBezTo>
                <a:cubicBezTo>
                  <a:pt x="147363" y="65552"/>
                  <a:pt x="169588" y="85661"/>
                  <a:pt x="178055" y="110796"/>
                </a:cubicBezTo>
                <a:cubicBezTo>
                  <a:pt x="186522" y="135931"/>
                  <a:pt x="185993" y="205517"/>
                  <a:pt x="184405" y="199696"/>
                </a:cubicBezTo>
                <a:cubicBezTo>
                  <a:pt x="182818" y="193875"/>
                  <a:pt x="178055" y="108679"/>
                  <a:pt x="168530" y="75871"/>
                </a:cubicBezTo>
                <a:cubicBezTo>
                  <a:pt x="159005" y="43063"/>
                  <a:pt x="150538" y="15811"/>
                  <a:pt x="127255" y="2846"/>
                </a:cubicBezTo>
                <a:cubicBezTo>
                  <a:pt x="103972" y="-10119"/>
                  <a:pt x="5547" y="25335"/>
                  <a:pt x="255" y="2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AAE6441-6CEE-456C-AFF3-DE4BE23F74E9}"/>
              </a:ext>
            </a:extLst>
          </p:cNvPr>
          <p:cNvSpPr/>
          <p:nvPr/>
        </p:nvSpPr>
        <p:spPr>
          <a:xfrm>
            <a:off x="1166751" y="1536700"/>
            <a:ext cx="163279" cy="86515"/>
          </a:xfrm>
          <a:custGeom>
            <a:avLst/>
            <a:gdLst>
              <a:gd name="connsiteX0" fmla="*/ 62 w 163279"/>
              <a:gd name="connsiteY0" fmla="*/ 17463 h 86515"/>
              <a:gd name="connsiteX1" fmla="*/ 136587 w 163279"/>
              <a:gd name="connsiteY1" fmla="*/ 41275 h 86515"/>
              <a:gd name="connsiteX2" fmla="*/ 161987 w 163279"/>
              <a:gd name="connsiteY2" fmla="*/ 85725 h 86515"/>
              <a:gd name="connsiteX3" fmla="*/ 115949 w 163279"/>
              <a:gd name="connsiteY3" fmla="*/ 0 h 86515"/>
              <a:gd name="connsiteX4" fmla="*/ 152462 w 163279"/>
              <a:gd name="connsiteY4" fmla="*/ 84138 h 86515"/>
              <a:gd name="connsiteX5" fmla="*/ 119124 w 163279"/>
              <a:gd name="connsiteY5" fmla="*/ 50800 h 86515"/>
              <a:gd name="connsiteX6" fmla="*/ 62 w 163279"/>
              <a:gd name="connsiteY6" fmla="*/ 17463 h 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79" h="86515">
                <a:moveTo>
                  <a:pt x="62" y="17463"/>
                </a:moveTo>
                <a:cubicBezTo>
                  <a:pt x="2972" y="15876"/>
                  <a:pt x="109599" y="29898"/>
                  <a:pt x="136587" y="41275"/>
                </a:cubicBezTo>
                <a:cubicBezTo>
                  <a:pt x="163575" y="52652"/>
                  <a:pt x="165427" y="92604"/>
                  <a:pt x="161987" y="85725"/>
                </a:cubicBezTo>
                <a:cubicBezTo>
                  <a:pt x="158547" y="78846"/>
                  <a:pt x="117536" y="264"/>
                  <a:pt x="115949" y="0"/>
                </a:cubicBezTo>
                <a:cubicBezTo>
                  <a:pt x="114362" y="-264"/>
                  <a:pt x="151933" y="75671"/>
                  <a:pt x="152462" y="84138"/>
                </a:cubicBezTo>
                <a:cubicBezTo>
                  <a:pt x="152991" y="92605"/>
                  <a:pt x="141085" y="61648"/>
                  <a:pt x="119124" y="50800"/>
                </a:cubicBezTo>
                <a:cubicBezTo>
                  <a:pt x="97164" y="39952"/>
                  <a:pt x="-2848" y="19050"/>
                  <a:pt x="62" y="17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292F5D4-9C92-4378-A1F2-AB2B076F2D23}"/>
              </a:ext>
            </a:extLst>
          </p:cNvPr>
          <p:cNvSpPr/>
          <p:nvPr/>
        </p:nvSpPr>
        <p:spPr>
          <a:xfrm>
            <a:off x="1090413" y="1566860"/>
            <a:ext cx="119266" cy="188823"/>
          </a:xfrm>
          <a:custGeom>
            <a:avLst/>
            <a:gdLst>
              <a:gd name="connsiteX0" fmla="*/ 28775 w 119266"/>
              <a:gd name="connsiteY0" fmla="*/ 3 h 188823"/>
              <a:gd name="connsiteX1" fmla="*/ 200 w 119266"/>
              <a:gd name="connsiteY1" fmla="*/ 76203 h 188823"/>
              <a:gd name="connsiteX2" fmla="*/ 20837 w 119266"/>
              <a:gd name="connsiteY2" fmla="*/ 103190 h 188823"/>
              <a:gd name="connsiteX3" fmla="*/ 101800 w 119266"/>
              <a:gd name="connsiteY3" fmla="*/ 180978 h 188823"/>
              <a:gd name="connsiteX4" fmla="*/ 71637 w 119266"/>
              <a:gd name="connsiteY4" fmla="*/ 173040 h 188823"/>
              <a:gd name="connsiteX5" fmla="*/ 119262 w 119266"/>
              <a:gd name="connsiteY5" fmla="*/ 65090 h 188823"/>
              <a:gd name="connsiteX6" fmla="*/ 68462 w 119266"/>
              <a:gd name="connsiteY6" fmla="*/ 127003 h 188823"/>
              <a:gd name="connsiteX7" fmla="*/ 49412 w 119266"/>
              <a:gd name="connsiteY7" fmla="*/ 120653 h 188823"/>
              <a:gd name="connsiteX8" fmla="*/ 14487 w 119266"/>
              <a:gd name="connsiteY8" fmla="*/ 73028 h 188823"/>
              <a:gd name="connsiteX9" fmla="*/ 28775 w 119266"/>
              <a:gd name="connsiteY9" fmla="*/ 3 h 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266" h="188823">
                <a:moveTo>
                  <a:pt x="28775" y="3"/>
                </a:moveTo>
                <a:cubicBezTo>
                  <a:pt x="26394" y="532"/>
                  <a:pt x="1523" y="59005"/>
                  <a:pt x="200" y="76203"/>
                </a:cubicBezTo>
                <a:cubicBezTo>
                  <a:pt x="-1123" y="93401"/>
                  <a:pt x="3904" y="85728"/>
                  <a:pt x="20837" y="103190"/>
                </a:cubicBezTo>
                <a:cubicBezTo>
                  <a:pt x="37770" y="120652"/>
                  <a:pt x="93333" y="169336"/>
                  <a:pt x="101800" y="180978"/>
                </a:cubicBezTo>
                <a:cubicBezTo>
                  <a:pt x="110267" y="192620"/>
                  <a:pt x="68727" y="192355"/>
                  <a:pt x="71637" y="173040"/>
                </a:cubicBezTo>
                <a:cubicBezTo>
                  <a:pt x="74547" y="153725"/>
                  <a:pt x="119791" y="72763"/>
                  <a:pt x="119262" y="65090"/>
                </a:cubicBezTo>
                <a:cubicBezTo>
                  <a:pt x="118733" y="57417"/>
                  <a:pt x="80104" y="117743"/>
                  <a:pt x="68462" y="127003"/>
                </a:cubicBezTo>
                <a:cubicBezTo>
                  <a:pt x="56820" y="136264"/>
                  <a:pt x="58408" y="129649"/>
                  <a:pt x="49412" y="120653"/>
                </a:cubicBezTo>
                <a:cubicBezTo>
                  <a:pt x="40416" y="111657"/>
                  <a:pt x="20837" y="89697"/>
                  <a:pt x="14487" y="73028"/>
                </a:cubicBezTo>
                <a:cubicBezTo>
                  <a:pt x="8137" y="56359"/>
                  <a:pt x="31156" y="-526"/>
                  <a:pt x="287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7C23F16-7285-4CC0-9354-795674BD398D}"/>
              </a:ext>
            </a:extLst>
          </p:cNvPr>
          <p:cNvSpPr/>
          <p:nvPr/>
        </p:nvSpPr>
        <p:spPr>
          <a:xfrm>
            <a:off x="1085783" y="1577625"/>
            <a:ext cx="125507" cy="71887"/>
          </a:xfrm>
          <a:custGeom>
            <a:avLst/>
            <a:gdLst>
              <a:gd name="connsiteX0" fmla="*/ 67 w 125507"/>
              <a:gd name="connsiteY0" fmla="*/ 350 h 71887"/>
              <a:gd name="connsiteX1" fmla="*/ 88967 w 125507"/>
              <a:gd name="connsiteY1" fmla="*/ 17813 h 71887"/>
              <a:gd name="connsiteX2" fmla="*/ 125480 w 125507"/>
              <a:gd name="connsiteY2" fmla="*/ 71788 h 71887"/>
              <a:gd name="connsiteX3" fmla="*/ 84205 w 125507"/>
              <a:gd name="connsiteY3" fmla="*/ 32100 h 71887"/>
              <a:gd name="connsiteX4" fmla="*/ 106430 w 125507"/>
              <a:gd name="connsiteY4" fmla="*/ 67025 h 71887"/>
              <a:gd name="connsiteX5" fmla="*/ 74680 w 125507"/>
              <a:gd name="connsiteY5" fmla="*/ 30513 h 71887"/>
              <a:gd name="connsiteX6" fmla="*/ 67 w 125507"/>
              <a:gd name="connsiteY6" fmla="*/ 350 h 7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07" h="71887">
                <a:moveTo>
                  <a:pt x="67" y="350"/>
                </a:moveTo>
                <a:cubicBezTo>
                  <a:pt x="2448" y="-1767"/>
                  <a:pt x="68065" y="5907"/>
                  <a:pt x="88967" y="17813"/>
                </a:cubicBezTo>
                <a:cubicBezTo>
                  <a:pt x="109869" y="29719"/>
                  <a:pt x="126274" y="69407"/>
                  <a:pt x="125480" y="71788"/>
                </a:cubicBezTo>
                <a:cubicBezTo>
                  <a:pt x="124686" y="74169"/>
                  <a:pt x="87380" y="32894"/>
                  <a:pt x="84205" y="32100"/>
                </a:cubicBezTo>
                <a:cubicBezTo>
                  <a:pt x="81030" y="31306"/>
                  <a:pt x="108017" y="67289"/>
                  <a:pt x="106430" y="67025"/>
                </a:cubicBezTo>
                <a:cubicBezTo>
                  <a:pt x="104843" y="66761"/>
                  <a:pt x="90555" y="41890"/>
                  <a:pt x="74680" y="30513"/>
                </a:cubicBezTo>
                <a:cubicBezTo>
                  <a:pt x="58805" y="19136"/>
                  <a:pt x="-2314" y="2467"/>
                  <a:pt x="67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5312E49D-6931-49E2-A581-9B25BC1DC636}"/>
              </a:ext>
            </a:extLst>
          </p:cNvPr>
          <p:cNvSpPr/>
          <p:nvPr/>
        </p:nvSpPr>
        <p:spPr>
          <a:xfrm>
            <a:off x="1168646" y="1668463"/>
            <a:ext cx="153514" cy="273181"/>
          </a:xfrm>
          <a:custGeom>
            <a:avLst/>
            <a:gdLst>
              <a:gd name="connsiteX0" fmla="*/ 18804 w 153514"/>
              <a:gd name="connsiteY0" fmla="*/ 0 h 273181"/>
              <a:gd name="connsiteX1" fmla="*/ 26742 w 153514"/>
              <a:gd name="connsiteY1" fmla="*/ 133350 h 273181"/>
              <a:gd name="connsiteX2" fmla="*/ 74367 w 153514"/>
              <a:gd name="connsiteY2" fmla="*/ 239712 h 273181"/>
              <a:gd name="connsiteX3" fmla="*/ 1342 w 153514"/>
              <a:gd name="connsiteY3" fmla="*/ 222250 h 273181"/>
              <a:gd name="connsiteX4" fmla="*/ 150567 w 153514"/>
              <a:gd name="connsiteY4" fmla="*/ 273050 h 273181"/>
              <a:gd name="connsiteX5" fmla="*/ 98179 w 153514"/>
              <a:gd name="connsiteY5" fmla="*/ 234950 h 273181"/>
              <a:gd name="connsiteX6" fmla="*/ 68017 w 153514"/>
              <a:gd name="connsiteY6" fmla="*/ 174625 h 273181"/>
              <a:gd name="connsiteX7" fmla="*/ 53729 w 153514"/>
              <a:gd name="connsiteY7" fmla="*/ 131762 h 273181"/>
              <a:gd name="connsiteX8" fmla="*/ 18804 w 153514"/>
              <a:gd name="connsiteY8" fmla="*/ 0 h 2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4" h="273181">
                <a:moveTo>
                  <a:pt x="18804" y="0"/>
                </a:moveTo>
                <a:cubicBezTo>
                  <a:pt x="14306" y="265"/>
                  <a:pt x="17482" y="93398"/>
                  <a:pt x="26742" y="133350"/>
                </a:cubicBezTo>
                <a:cubicBezTo>
                  <a:pt x="36002" y="173302"/>
                  <a:pt x="78600" y="224895"/>
                  <a:pt x="74367" y="239712"/>
                </a:cubicBezTo>
                <a:cubicBezTo>
                  <a:pt x="70134" y="254529"/>
                  <a:pt x="-11358" y="216694"/>
                  <a:pt x="1342" y="222250"/>
                </a:cubicBezTo>
                <a:cubicBezTo>
                  <a:pt x="14042" y="227806"/>
                  <a:pt x="134428" y="270933"/>
                  <a:pt x="150567" y="273050"/>
                </a:cubicBezTo>
                <a:cubicBezTo>
                  <a:pt x="166706" y="275167"/>
                  <a:pt x="111937" y="251354"/>
                  <a:pt x="98179" y="234950"/>
                </a:cubicBezTo>
                <a:cubicBezTo>
                  <a:pt x="84421" y="218546"/>
                  <a:pt x="75425" y="191823"/>
                  <a:pt x="68017" y="174625"/>
                </a:cubicBezTo>
                <a:cubicBezTo>
                  <a:pt x="60609" y="157427"/>
                  <a:pt x="57169" y="154252"/>
                  <a:pt x="53729" y="131762"/>
                </a:cubicBezTo>
                <a:cubicBezTo>
                  <a:pt x="50289" y="109272"/>
                  <a:pt x="23302" y="-265"/>
                  <a:pt x="188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58092ABC-3583-4560-9814-6F583F30DD84}"/>
              </a:ext>
            </a:extLst>
          </p:cNvPr>
          <p:cNvSpPr/>
          <p:nvPr/>
        </p:nvSpPr>
        <p:spPr>
          <a:xfrm>
            <a:off x="1159061" y="1650641"/>
            <a:ext cx="166854" cy="284707"/>
          </a:xfrm>
          <a:custGeom>
            <a:avLst/>
            <a:gdLst>
              <a:gd name="connsiteX0" fmla="*/ 1402 w 166854"/>
              <a:gd name="connsiteY0" fmla="*/ 8297 h 284707"/>
              <a:gd name="connsiteX1" fmla="*/ 68077 w 166854"/>
              <a:gd name="connsiteY1" fmla="*/ 38459 h 284707"/>
              <a:gd name="connsiteX2" fmla="*/ 68077 w 166854"/>
              <a:gd name="connsiteY2" fmla="*/ 71797 h 284707"/>
              <a:gd name="connsiteX3" fmla="*/ 99827 w 166854"/>
              <a:gd name="connsiteY3" fmla="*/ 116247 h 284707"/>
              <a:gd name="connsiteX4" fmla="*/ 56964 w 166854"/>
              <a:gd name="connsiteY4" fmla="*/ 57509 h 284707"/>
              <a:gd name="connsiteX5" fmla="*/ 80777 w 166854"/>
              <a:gd name="connsiteY5" fmla="*/ 122597 h 284707"/>
              <a:gd name="connsiteX6" fmla="*/ 120464 w 166854"/>
              <a:gd name="connsiteY6" fmla="*/ 203559 h 284707"/>
              <a:gd name="connsiteX7" fmla="*/ 164914 w 166854"/>
              <a:gd name="connsiteY7" fmla="*/ 252772 h 284707"/>
              <a:gd name="connsiteX8" fmla="*/ 156977 w 166854"/>
              <a:gd name="connsiteY8" fmla="*/ 282934 h 284707"/>
              <a:gd name="connsiteX9" fmla="*/ 139514 w 166854"/>
              <a:gd name="connsiteY9" fmla="*/ 200384 h 284707"/>
              <a:gd name="connsiteX10" fmla="*/ 1402 w 166854"/>
              <a:gd name="connsiteY10" fmla="*/ 8297 h 28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54" h="284707">
                <a:moveTo>
                  <a:pt x="1402" y="8297"/>
                </a:moveTo>
                <a:cubicBezTo>
                  <a:pt x="-10504" y="-18690"/>
                  <a:pt x="56965" y="27876"/>
                  <a:pt x="68077" y="38459"/>
                </a:cubicBezTo>
                <a:cubicBezTo>
                  <a:pt x="79189" y="49042"/>
                  <a:pt x="62785" y="58832"/>
                  <a:pt x="68077" y="71797"/>
                </a:cubicBezTo>
                <a:cubicBezTo>
                  <a:pt x="73369" y="84762"/>
                  <a:pt x="101679" y="118628"/>
                  <a:pt x="99827" y="116247"/>
                </a:cubicBezTo>
                <a:cubicBezTo>
                  <a:pt x="97975" y="113866"/>
                  <a:pt x="60139" y="56451"/>
                  <a:pt x="56964" y="57509"/>
                </a:cubicBezTo>
                <a:cubicBezTo>
                  <a:pt x="53789" y="58567"/>
                  <a:pt x="70194" y="98255"/>
                  <a:pt x="80777" y="122597"/>
                </a:cubicBezTo>
                <a:cubicBezTo>
                  <a:pt x="91360" y="146939"/>
                  <a:pt x="106441" y="181863"/>
                  <a:pt x="120464" y="203559"/>
                </a:cubicBezTo>
                <a:cubicBezTo>
                  <a:pt x="134487" y="225255"/>
                  <a:pt x="158829" y="239543"/>
                  <a:pt x="164914" y="252772"/>
                </a:cubicBezTo>
                <a:cubicBezTo>
                  <a:pt x="170999" y="266001"/>
                  <a:pt x="161210" y="291665"/>
                  <a:pt x="156977" y="282934"/>
                </a:cubicBezTo>
                <a:cubicBezTo>
                  <a:pt x="152744" y="274203"/>
                  <a:pt x="162533" y="243511"/>
                  <a:pt x="139514" y="200384"/>
                </a:cubicBezTo>
                <a:cubicBezTo>
                  <a:pt x="116495" y="157257"/>
                  <a:pt x="13308" y="35284"/>
                  <a:pt x="1402" y="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6F537FF4-3288-443F-9C41-071141D675FA}"/>
              </a:ext>
            </a:extLst>
          </p:cNvPr>
          <p:cNvSpPr/>
          <p:nvPr/>
        </p:nvSpPr>
        <p:spPr>
          <a:xfrm>
            <a:off x="1128713" y="1847850"/>
            <a:ext cx="178324" cy="41174"/>
          </a:xfrm>
          <a:custGeom>
            <a:avLst/>
            <a:gdLst>
              <a:gd name="connsiteX0" fmla="*/ 0 w 178324"/>
              <a:gd name="connsiteY0" fmla="*/ 0 h 41174"/>
              <a:gd name="connsiteX1" fmla="*/ 138112 w 178324"/>
              <a:gd name="connsiteY1" fmla="*/ 39688 h 41174"/>
              <a:gd name="connsiteX2" fmla="*/ 177800 w 178324"/>
              <a:gd name="connsiteY2" fmla="*/ 31750 h 41174"/>
              <a:gd name="connsiteX3" fmla="*/ 117475 w 178324"/>
              <a:gd name="connsiteY3" fmla="*/ 22225 h 41174"/>
              <a:gd name="connsiteX4" fmla="*/ 0 w 178324"/>
              <a:gd name="connsiteY4" fmla="*/ 0 h 4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24" h="41174">
                <a:moveTo>
                  <a:pt x="0" y="0"/>
                </a:moveTo>
                <a:cubicBezTo>
                  <a:pt x="54239" y="17198"/>
                  <a:pt x="108479" y="34396"/>
                  <a:pt x="138112" y="39688"/>
                </a:cubicBezTo>
                <a:cubicBezTo>
                  <a:pt x="167745" y="44980"/>
                  <a:pt x="181240" y="34661"/>
                  <a:pt x="177800" y="31750"/>
                </a:cubicBezTo>
                <a:cubicBezTo>
                  <a:pt x="174361" y="28840"/>
                  <a:pt x="117475" y="22225"/>
                  <a:pt x="1174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2227C480-36CB-4301-A740-458E24549219}"/>
              </a:ext>
            </a:extLst>
          </p:cNvPr>
          <p:cNvSpPr/>
          <p:nvPr/>
        </p:nvSpPr>
        <p:spPr>
          <a:xfrm>
            <a:off x="1236569" y="1589078"/>
            <a:ext cx="158023" cy="302501"/>
          </a:xfrm>
          <a:custGeom>
            <a:avLst/>
            <a:gdLst>
              <a:gd name="connsiteX0" fmla="*/ 94 w 158023"/>
              <a:gd name="connsiteY0" fmla="*/ 10 h 302501"/>
              <a:gd name="connsiteX1" fmla="*/ 123919 w 158023"/>
              <a:gd name="connsiteY1" fmla="*/ 61922 h 302501"/>
              <a:gd name="connsiteX2" fmla="*/ 50894 w 158023"/>
              <a:gd name="connsiteY2" fmla="*/ 120660 h 302501"/>
              <a:gd name="connsiteX3" fmla="*/ 87406 w 158023"/>
              <a:gd name="connsiteY3" fmla="*/ 109547 h 302501"/>
              <a:gd name="connsiteX4" fmla="*/ 157256 w 158023"/>
              <a:gd name="connsiteY4" fmla="*/ 157172 h 302501"/>
              <a:gd name="connsiteX5" fmla="*/ 122331 w 158023"/>
              <a:gd name="connsiteY5" fmla="*/ 153997 h 302501"/>
              <a:gd name="connsiteX6" fmla="*/ 85819 w 158023"/>
              <a:gd name="connsiteY6" fmla="*/ 193685 h 302501"/>
              <a:gd name="connsiteX7" fmla="*/ 117569 w 158023"/>
              <a:gd name="connsiteY7" fmla="*/ 301635 h 302501"/>
              <a:gd name="connsiteX8" fmla="*/ 92169 w 158023"/>
              <a:gd name="connsiteY8" fmla="*/ 242897 h 302501"/>
              <a:gd name="connsiteX9" fmla="*/ 79469 w 158023"/>
              <a:gd name="connsiteY9" fmla="*/ 214322 h 302501"/>
              <a:gd name="connsiteX10" fmla="*/ 115981 w 158023"/>
              <a:gd name="connsiteY10" fmla="*/ 141297 h 302501"/>
              <a:gd name="connsiteX11" fmla="*/ 93756 w 158023"/>
              <a:gd name="connsiteY11" fmla="*/ 104785 h 302501"/>
              <a:gd name="connsiteX12" fmla="*/ 103281 w 158023"/>
              <a:gd name="connsiteY12" fmla="*/ 66685 h 302501"/>
              <a:gd name="connsiteX13" fmla="*/ 94 w 158023"/>
              <a:gd name="connsiteY13" fmla="*/ 10 h 3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023" h="302501">
                <a:moveTo>
                  <a:pt x="94" y="10"/>
                </a:moveTo>
                <a:cubicBezTo>
                  <a:pt x="3534" y="-784"/>
                  <a:pt x="115452" y="41814"/>
                  <a:pt x="123919" y="61922"/>
                </a:cubicBezTo>
                <a:cubicBezTo>
                  <a:pt x="132386" y="82030"/>
                  <a:pt x="56979" y="112723"/>
                  <a:pt x="50894" y="120660"/>
                </a:cubicBezTo>
                <a:cubicBezTo>
                  <a:pt x="44809" y="128597"/>
                  <a:pt x="69679" y="103462"/>
                  <a:pt x="87406" y="109547"/>
                </a:cubicBezTo>
                <a:cubicBezTo>
                  <a:pt x="105133" y="115632"/>
                  <a:pt x="151435" y="149764"/>
                  <a:pt x="157256" y="157172"/>
                </a:cubicBezTo>
                <a:cubicBezTo>
                  <a:pt x="163077" y="164580"/>
                  <a:pt x="134237" y="147912"/>
                  <a:pt x="122331" y="153997"/>
                </a:cubicBezTo>
                <a:cubicBezTo>
                  <a:pt x="110425" y="160082"/>
                  <a:pt x="86613" y="169079"/>
                  <a:pt x="85819" y="193685"/>
                </a:cubicBezTo>
                <a:cubicBezTo>
                  <a:pt x="85025" y="218291"/>
                  <a:pt x="116511" y="293433"/>
                  <a:pt x="117569" y="301635"/>
                </a:cubicBezTo>
                <a:cubicBezTo>
                  <a:pt x="118627" y="309837"/>
                  <a:pt x="98519" y="257449"/>
                  <a:pt x="92169" y="242897"/>
                </a:cubicBezTo>
                <a:cubicBezTo>
                  <a:pt x="85819" y="228345"/>
                  <a:pt x="75500" y="231255"/>
                  <a:pt x="79469" y="214322"/>
                </a:cubicBezTo>
                <a:cubicBezTo>
                  <a:pt x="83438" y="197389"/>
                  <a:pt x="113600" y="159553"/>
                  <a:pt x="115981" y="141297"/>
                </a:cubicBezTo>
                <a:cubicBezTo>
                  <a:pt x="118362" y="123041"/>
                  <a:pt x="95873" y="117220"/>
                  <a:pt x="93756" y="104785"/>
                </a:cubicBezTo>
                <a:cubicBezTo>
                  <a:pt x="91639" y="92350"/>
                  <a:pt x="118362" y="84147"/>
                  <a:pt x="103281" y="66685"/>
                </a:cubicBezTo>
                <a:cubicBezTo>
                  <a:pt x="88200" y="49223"/>
                  <a:pt x="-3346" y="804"/>
                  <a:pt x="9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AEB6BC61-31A3-4B14-AD03-0907AC47BA96}"/>
              </a:ext>
            </a:extLst>
          </p:cNvPr>
          <p:cNvSpPr/>
          <p:nvPr/>
        </p:nvSpPr>
        <p:spPr>
          <a:xfrm>
            <a:off x="1239835" y="1611194"/>
            <a:ext cx="53209" cy="143948"/>
          </a:xfrm>
          <a:custGeom>
            <a:avLst/>
            <a:gdLst>
              <a:gd name="connsiteX0" fmla="*/ 3 w 53209"/>
              <a:gd name="connsiteY0" fmla="*/ 119 h 143948"/>
              <a:gd name="connsiteX1" fmla="*/ 22228 w 53209"/>
              <a:gd name="connsiteY1" fmla="*/ 93781 h 143948"/>
              <a:gd name="connsiteX2" fmla="*/ 52390 w 53209"/>
              <a:gd name="connsiteY2" fmla="*/ 142994 h 143948"/>
              <a:gd name="connsiteX3" fmla="*/ 42865 w 53209"/>
              <a:gd name="connsiteY3" fmla="*/ 122356 h 143948"/>
              <a:gd name="connsiteX4" fmla="*/ 23815 w 53209"/>
              <a:gd name="connsiteY4" fmla="*/ 74731 h 143948"/>
              <a:gd name="connsiteX5" fmla="*/ 3 w 53209"/>
              <a:gd name="connsiteY5" fmla="*/ 119 h 1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09" h="143948">
                <a:moveTo>
                  <a:pt x="3" y="119"/>
                </a:moveTo>
                <a:cubicBezTo>
                  <a:pt x="-262" y="3294"/>
                  <a:pt x="13497" y="69969"/>
                  <a:pt x="22228" y="93781"/>
                </a:cubicBezTo>
                <a:cubicBezTo>
                  <a:pt x="30959" y="117593"/>
                  <a:pt x="48951" y="138232"/>
                  <a:pt x="52390" y="142994"/>
                </a:cubicBezTo>
                <a:cubicBezTo>
                  <a:pt x="55830" y="147757"/>
                  <a:pt x="47627" y="133733"/>
                  <a:pt x="42865" y="122356"/>
                </a:cubicBezTo>
                <a:cubicBezTo>
                  <a:pt x="38103" y="110979"/>
                  <a:pt x="30165" y="91400"/>
                  <a:pt x="23815" y="74731"/>
                </a:cubicBezTo>
                <a:cubicBezTo>
                  <a:pt x="17465" y="58062"/>
                  <a:pt x="268" y="-3056"/>
                  <a:pt x="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E42C8F20-00E5-453F-95A0-A47D9B162E73}"/>
              </a:ext>
            </a:extLst>
          </p:cNvPr>
          <p:cNvSpPr/>
          <p:nvPr/>
        </p:nvSpPr>
        <p:spPr>
          <a:xfrm>
            <a:off x="1233430" y="1575309"/>
            <a:ext cx="76536" cy="167940"/>
          </a:xfrm>
          <a:custGeom>
            <a:avLst/>
            <a:gdLst>
              <a:gd name="connsiteX0" fmla="*/ 58 w 76536"/>
              <a:gd name="connsiteY0" fmla="*/ 1079 h 167940"/>
              <a:gd name="connsiteX1" fmla="*/ 58795 w 76536"/>
              <a:gd name="connsiteY1" fmla="*/ 80454 h 167940"/>
              <a:gd name="connsiteX2" fmla="*/ 28633 w 76536"/>
              <a:gd name="connsiteY2" fmla="*/ 167766 h 167940"/>
              <a:gd name="connsiteX3" fmla="*/ 76258 w 76536"/>
              <a:gd name="connsiteY3" fmla="*/ 101091 h 167940"/>
              <a:gd name="connsiteX4" fmla="*/ 47683 w 76536"/>
              <a:gd name="connsiteY4" fmla="*/ 37591 h 167940"/>
              <a:gd name="connsiteX5" fmla="*/ 58 w 76536"/>
              <a:gd name="connsiteY5" fmla="*/ 1079 h 1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6" h="167940">
                <a:moveTo>
                  <a:pt x="58" y="1079"/>
                </a:moveTo>
                <a:cubicBezTo>
                  <a:pt x="1910" y="8223"/>
                  <a:pt x="54033" y="52673"/>
                  <a:pt x="58795" y="80454"/>
                </a:cubicBezTo>
                <a:cubicBezTo>
                  <a:pt x="63558" y="108235"/>
                  <a:pt x="25723" y="164327"/>
                  <a:pt x="28633" y="167766"/>
                </a:cubicBezTo>
                <a:cubicBezTo>
                  <a:pt x="31544" y="171206"/>
                  <a:pt x="73083" y="122787"/>
                  <a:pt x="76258" y="101091"/>
                </a:cubicBezTo>
                <a:cubicBezTo>
                  <a:pt x="79433" y="79395"/>
                  <a:pt x="54562" y="51085"/>
                  <a:pt x="47683" y="37591"/>
                </a:cubicBezTo>
                <a:cubicBezTo>
                  <a:pt x="40804" y="24097"/>
                  <a:pt x="-1794" y="-6065"/>
                  <a:pt x="58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B1B0AA7-DC87-4D9E-A0AF-F2320182FD4A}"/>
              </a:ext>
            </a:extLst>
          </p:cNvPr>
          <p:cNvSpPr/>
          <p:nvPr/>
        </p:nvSpPr>
        <p:spPr>
          <a:xfrm>
            <a:off x="1322284" y="1740981"/>
            <a:ext cx="103977" cy="138981"/>
          </a:xfrm>
          <a:custGeom>
            <a:avLst/>
            <a:gdLst>
              <a:gd name="connsiteX0" fmla="*/ 58841 w 103977"/>
              <a:gd name="connsiteY0" fmla="*/ 507 h 138981"/>
              <a:gd name="connsiteX1" fmla="*/ 81066 w 103977"/>
              <a:gd name="connsiteY1" fmla="*/ 81469 h 138981"/>
              <a:gd name="connsiteX2" fmla="*/ 100116 w 103977"/>
              <a:gd name="connsiteY2" fmla="*/ 125919 h 138981"/>
              <a:gd name="connsiteX3" fmla="*/ 104 w 103977"/>
              <a:gd name="connsiteY3" fmla="*/ 76707 h 138981"/>
              <a:gd name="connsiteX4" fmla="*/ 81066 w 103977"/>
              <a:gd name="connsiteY4" fmla="*/ 138619 h 138981"/>
              <a:gd name="connsiteX5" fmla="*/ 84241 w 103977"/>
              <a:gd name="connsiteY5" fmla="*/ 100519 h 138981"/>
              <a:gd name="connsiteX6" fmla="*/ 49316 w 103977"/>
              <a:gd name="connsiteY6" fmla="*/ 64007 h 138981"/>
              <a:gd name="connsiteX7" fmla="*/ 3279 w 103977"/>
              <a:gd name="connsiteY7" fmla="*/ 71944 h 138981"/>
              <a:gd name="connsiteX8" fmla="*/ 27091 w 103977"/>
              <a:gd name="connsiteY8" fmla="*/ 46544 h 138981"/>
              <a:gd name="connsiteX9" fmla="*/ 58841 w 103977"/>
              <a:gd name="connsiteY9" fmla="*/ 507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77" h="138981">
                <a:moveTo>
                  <a:pt x="58841" y="507"/>
                </a:moveTo>
                <a:cubicBezTo>
                  <a:pt x="67837" y="6328"/>
                  <a:pt x="74187" y="60567"/>
                  <a:pt x="81066" y="81469"/>
                </a:cubicBezTo>
                <a:cubicBezTo>
                  <a:pt x="87945" y="102371"/>
                  <a:pt x="113610" y="126713"/>
                  <a:pt x="100116" y="125919"/>
                </a:cubicBezTo>
                <a:cubicBezTo>
                  <a:pt x="86622" y="125125"/>
                  <a:pt x="3279" y="74590"/>
                  <a:pt x="104" y="76707"/>
                </a:cubicBezTo>
                <a:cubicBezTo>
                  <a:pt x="-3071" y="78824"/>
                  <a:pt x="67043" y="134650"/>
                  <a:pt x="81066" y="138619"/>
                </a:cubicBezTo>
                <a:cubicBezTo>
                  <a:pt x="95089" y="142588"/>
                  <a:pt x="89533" y="112954"/>
                  <a:pt x="84241" y="100519"/>
                </a:cubicBezTo>
                <a:cubicBezTo>
                  <a:pt x="78949" y="88084"/>
                  <a:pt x="62810" y="68770"/>
                  <a:pt x="49316" y="64007"/>
                </a:cubicBezTo>
                <a:cubicBezTo>
                  <a:pt x="35822" y="59244"/>
                  <a:pt x="6983" y="74855"/>
                  <a:pt x="3279" y="71944"/>
                </a:cubicBezTo>
                <a:cubicBezTo>
                  <a:pt x="-425" y="69034"/>
                  <a:pt x="20476" y="52365"/>
                  <a:pt x="27091" y="46544"/>
                </a:cubicBezTo>
                <a:cubicBezTo>
                  <a:pt x="33705" y="40723"/>
                  <a:pt x="49845" y="-5314"/>
                  <a:pt x="588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221CBD0F-4A05-4146-B758-712B09E412AB}"/>
              </a:ext>
            </a:extLst>
          </p:cNvPr>
          <p:cNvSpPr/>
          <p:nvPr/>
        </p:nvSpPr>
        <p:spPr>
          <a:xfrm>
            <a:off x="883928" y="1357083"/>
            <a:ext cx="373876" cy="178425"/>
          </a:xfrm>
          <a:custGeom>
            <a:avLst/>
            <a:gdLst>
              <a:gd name="connsiteX0" fmla="*/ 3485 w 373876"/>
              <a:gd name="connsiteY0" fmla="*/ 176442 h 178425"/>
              <a:gd name="connsiteX1" fmla="*/ 166997 w 373876"/>
              <a:gd name="connsiteY1" fmla="*/ 92305 h 178425"/>
              <a:gd name="connsiteX2" fmla="*/ 373372 w 373876"/>
              <a:gd name="connsiteY2" fmla="*/ 230 h 178425"/>
              <a:gd name="connsiteX3" fmla="*/ 224147 w 373876"/>
              <a:gd name="connsiteY3" fmla="*/ 66905 h 178425"/>
              <a:gd name="connsiteX4" fmla="*/ 189222 w 373876"/>
              <a:gd name="connsiteY4" fmla="*/ 93892 h 178425"/>
              <a:gd name="connsiteX5" fmla="*/ 357497 w 373876"/>
              <a:gd name="connsiteY5" fmla="*/ 31980 h 178425"/>
              <a:gd name="connsiteX6" fmla="*/ 198747 w 373876"/>
              <a:gd name="connsiteY6" fmla="*/ 133580 h 178425"/>
              <a:gd name="connsiteX7" fmla="*/ 317810 w 373876"/>
              <a:gd name="connsiteY7" fmla="*/ 141517 h 178425"/>
              <a:gd name="connsiteX8" fmla="*/ 173347 w 373876"/>
              <a:gd name="connsiteY8" fmla="*/ 160567 h 178425"/>
              <a:gd name="connsiteX9" fmla="*/ 219385 w 373876"/>
              <a:gd name="connsiteY9" fmla="*/ 103417 h 178425"/>
              <a:gd name="connsiteX10" fmla="*/ 108260 w 373876"/>
              <a:gd name="connsiteY10" fmla="*/ 170092 h 178425"/>
              <a:gd name="connsiteX11" fmla="*/ 324160 w 373876"/>
              <a:gd name="connsiteY11" fmla="*/ 4992 h 178425"/>
              <a:gd name="connsiteX12" fmla="*/ 3485 w 373876"/>
              <a:gd name="connsiteY12" fmla="*/ 176442 h 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876" h="178425">
                <a:moveTo>
                  <a:pt x="3485" y="176442"/>
                </a:moveTo>
                <a:cubicBezTo>
                  <a:pt x="-22709" y="190994"/>
                  <a:pt x="105349" y="121674"/>
                  <a:pt x="166997" y="92305"/>
                </a:cubicBezTo>
                <a:cubicBezTo>
                  <a:pt x="228645" y="62936"/>
                  <a:pt x="363847" y="4463"/>
                  <a:pt x="373372" y="230"/>
                </a:cubicBezTo>
                <a:cubicBezTo>
                  <a:pt x="382897" y="-4003"/>
                  <a:pt x="254839" y="51295"/>
                  <a:pt x="224147" y="66905"/>
                </a:cubicBezTo>
                <a:cubicBezTo>
                  <a:pt x="193455" y="82515"/>
                  <a:pt x="166997" y="99713"/>
                  <a:pt x="189222" y="93892"/>
                </a:cubicBezTo>
                <a:cubicBezTo>
                  <a:pt x="211447" y="88071"/>
                  <a:pt x="355910" y="25365"/>
                  <a:pt x="357497" y="31980"/>
                </a:cubicBezTo>
                <a:cubicBezTo>
                  <a:pt x="359084" y="38595"/>
                  <a:pt x="205362" y="115324"/>
                  <a:pt x="198747" y="133580"/>
                </a:cubicBezTo>
                <a:cubicBezTo>
                  <a:pt x="192132" y="151836"/>
                  <a:pt x="322043" y="137019"/>
                  <a:pt x="317810" y="141517"/>
                </a:cubicBezTo>
                <a:cubicBezTo>
                  <a:pt x="313577" y="146015"/>
                  <a:pt x="189751" y="166917"/>
                  <a:pt x="173347" y="160567"/>
                </a:cubicBezTo>
                <a:cubicBezTo>
                  <a:pt x="156943" y="154217"/>
                  <a:pt x="230233" y="101830"/>
                  <a:pt x="219385" y="103417"/>
                </a:cubicBezTo>
                <a:cubicBezTo>
                  <a:pt x="208537" y="105004"/>
                  <a:pt x="90798" y="186496"/>
                  <a:pt x="108260" y="170092"/>
                </a:cubicBezTo>
                <a:cubicBezTo>
                  <a:pt x="125723" y="153688"/>
                  <a:pt x="338712" y="6050"/>
                  <a:pt x="324160" y="4992"/>
                </a:cubicBezTo>
                <a:cubicBezTo>
                  <a:pt x="309608" y="3934"/>
                  <a:pt x="29679" y="161890"/>
                  <a:pt x="3485" y="176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26ED4F0F-7DEB-439D-8067-9D79BB315879}"/>
              </a:ext>
            </a:extLst>
          </p:cNvPr>
          <p:cNvSpPr/>
          <p:nvPr/>
        </p:nvSpPr>
        <p:spPr>
          <a:xfrm>
            <a:off x="464306" y="1355650"/>
            <a:ext cx="565982" cy="128663"/>
          </a:xfrm>
          <a:custGeom>
            <a:avLst/>
            <a:gdLst>
              <a:gd name="connsiteX0" fmla="*/ 832 w 565982"/>
              <a:gd name="connsiteY0" fmla="*/ 75 h 128663"/>
              <a:gd name="connsiteX1" fmla="*/ 205619 w 565982"/>
              <a:gd name="connsiteY1" fmla="*/ 39763 h 128663"/>
              <a:gd name="connsiteX2" fmla="*/ 335794 w 565982"/>
              <a:gd name="connsiteY2" fmla="*/ 104850 h 128663"/>
              <a:gd name="connsiteX3" fmla="*/ 224669 w 565982"/>
              <a:gd name="connsiteY3" fmla="*/ 28650 h 128663"/>
              <a:gd name="connsiteX4" fmla="*/ 315157 w 565982"/>
              <a:gd name="connsiteY4" fmla="*/ 115963 h 128663"/>
              <a:gd name="connsiteX5" fmla="*/ 373894 w 565982"/>
              <a:gd name="connsiteY5" fmla="*/ 128663 h 128663"/>
              <a:gd name="connsiteX6" fmla="*/ 565982 w 565982"/>
              <a:gd name="connsiteY6" fmla="*/ 122313 h 128663"/>
              <a:gd name="connsiteX7" fmla="*/ 358019 w 565982"/>
              <a:gd name="connsiteY7" fmla="*/ 119138 h 128663"/>
              <a:gd name="connsiteX8" fmla="*/ 227844 w 565982"/>
              <a:gd name="connsiteY8" fmla="*/ 42938 h 128663"/>
              <a:gd name="connsiteX9" fmla="*/ 135769 w 565982"/>
              <a:gd name="connsiteY9" fmla="*/ 49288 h 128663"/>
              <a:gd name="connsiteX10" fmla="*/ 832 w 565982"/>
              <a:gd name="connsiteY10" fmla="*/ 75 h 1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982" h="128663">
                <a:moveTo>
                  <a:pt x="832" y="75"/>
                </a:moveTo>
                <a:cubicBezTo>
                  <a:pt x="12474" y="-1512"/>
                  <a:pt x="149792" y="22301"/>
                  <a:pt x="205619" y="39763"/>
                </a:cubicBezTo>
                <a:cubicBezTo>
                  <a:pt x="261446" y="57226"/>
                  <a:pt x="332619" y="106702"/>
                  <a:pt x="335794" y="104850"/>
                </a:cubicBezTo>
                <a:cubicBezTo>
                  <a:pt x="338969" y="102998"/>
                  <a:pt x="228108" y="26798"/>
                  <a:pt x="224669" y="28650"/>
                </a:cubicBezTo>
                <a:cubicBezTo>
                  <a:pt x="221230" y="30502"/>
                  <a:pt x="290286" y="99294"/>
                  <a:pt x="315157" y="115963"/>
                </a:cubicBezTo>
                <a:cubicBezTo>
                  <a:pt x="340028" y="132632"/>
                  <a:pt x="332090" y="127605"/>
                  <a:pt x="373894" y="128663"/>
                </a:cubicBezTo>
                <a:lnTo>
                  <a:pt x="565982" y="122313"/>
                </a:lnTo>
                <a:cubicBezTo>
                  <a:pt x="563336" y="120726"/>
                  <a:pt x="414375" y="132367"/>
                  <a:pt x="358019" y="119138"/>
                </a:cubicBezTo>
                <a:cubicBezTo>
                  <a:pt x="301663" y="105909"/>
                  <a:pt x="264886" y="54580"/>
                  <a:pt x="227844" y="42938"/>
                </a:cubicBezTo>
                <a:cubicBezTo>
                  <a:pt x="190802" y="31296"/>
                  <a:pt x="168577" y="55373"/>
                  <a:pt x="135769" y="49288"/>
                </a:cubicBezTo>
                <a:cubicBezTo>
                  <a:pt x="102961" y="43203"/>
                  <a:pt x="-10810" y="1662"/>
                  <a:pt x="83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4511AD5-9910-4EA9-9ECE-703CC78CC2AC}"/>
              </a:ext>
            </a:extLst>
          </p:cNvPr>
          <p:cNvSpPr/>
          <p:nvPr/>
        </p:nvSpPr>
        <p:spPr>
          <a:xfrm>
            <a:off x="358753" y="1287006"/>
            <a:ext cx="187929" cy="92906"/>
          </a:xfrm>
          <a:custGeom>
            <a:avLst/>
            <a:gdLst>
              <a:gd name="connsiteX0" fmla="*/ 22 w 187929"/>
              <a:gd name="connsiteY0" fmla="*/ 9982 h 92906"/>
              <a:gd name="connsiteX1" fmla="*/ 111147 w 187929"/>
              <a:gd name="connsiteY1" fmla="*/ 90944 h 92906"/>
              <a:gd name="connsiteX2" fmla="*/ 134960 w 187929"/>
              <a:gd name="connsiteY2" fmla="*/ 68719 h 92906"/>
              <a:gd name="connsiteX3" fmla="*/ 187347 w 187929"/>
              <a:gd name="connsiteY3" fmla="*/ 78244 h 92906"/>
              <a:gd name="connsiteX4" fmla="*/ 160360 w 187929"/>
              <a:gd name="connsiteY4" fmla="*/ 35382 h 92906"/>
              <a:gd name="connsiteX5" fmla="*/ 119085 w 187929"/>
              <a:gd name="connsiteY5" fmla="*/ 457 h 92906"/>
              <a:gd name="connsiteX6" fmla="*/ 168297 w 187929"/>
              <a:gd name="connsiteY6" fmla="*/ 60782 h 92906"/>
              <a:gd name="connsiteX7" fmla="*/ 142897 w 187929"/>
              <a:gd name="connsiteY7" fmla="*/ 68719 h 92906"/>
              <a:gd name="connsiteX8" fmla="*/ 101622 w 187929"/>
              <a:gd name="connsiteY8" fmla="*/ 83007 h 92906"/>
              <a:gd name="connsiteX9" fmla="*/ 22 w 187929"/>
              <a:gd name="connsiteY9" fmla="*/ 9982 h 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29" h="92906">
                <a:moveTo>
                  <a:pt x="22" y="9982"/>
                </a:moveTo>
                <a:cubicBezTo>
                  <a:pt x="1609" y="11305"/>
                  <a:pt x="88657" y="81155"/>
                  <a:pt x="111147" y="90944"/>
                </a:cubicBezTo>
                <a:cubicBezTo>
                  <a:pt x="133637" y="100733"/>
                  <a:pt x="122260" y="70836"/>
                  <a:pt x="134960" y="68719"/>
                </a:cubicBezTo>
                <a:cubicBezTo>
                  <a:pt x="147660" y="66602"/>
                  <a:pt x="183114" y="83800"/>
                  <a:pt x="187347" y="78244"/>
                </a:cubicBezTo>
                <a:cubicBezTo>
                  <a:pt x="191580" y="72688"/>
                  <a:pt x="171737" y="48346"/>
                  <a:pt x="160360" y="35382"/>
                </a:cubicBezTo>
                <a:cubicBezTo>
                  <a:pt x="148983" y="22418"/>
                  <a:pt x="117762" y="-3776"/>
                  <a:pt x="119085" y="457"/>
                </a:cubicBezTo>
                <a:cubicBezTo>
                  <a:pt x="120408" y="4690"/>
                  <a:pt x="164328" y="49405"/>
                  <a:pt x="168297" y="60782"/>
                </a:cubicBezTo>
                <a:cubicBezTo>
                  <a:pt x="172266" y="72159"/>
                  <a:pt x="154009" y="65015"/>
                  <a:pt x="142897" y="68719"/>
                </a:cubicBezTo>
                <a:cubicBezTo>
                  <a:pt x="131785" y="72423"/>
                  <a:pt x="122259" y="90151"/>
                  <a:pt x="101622" y="83007"/>
                </a:cubicBezTo>
                <a:cubicBezTo>
                  <a:pt x="80985" y="75863"/>
                  <a:pt x="-1565" y="8659"/>
                  <a:pt x="22" y="9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A7F5BFB9-21CB-4C30-A582-9855FA64290E}"/>
              </a:ext>
            </a:extLst>
          </p:cNvPr>
          <p:cNvSpPr/>
          <p:nvPr/>
        </p:nvSpPr>
        <p:spPr>
          <a:xfrm>
            <a:off x="333375" y="1300032"/>
            <a:ext cx="161903" cy="79582"/>
          </a:xfrm>
          <a:custGeom>
            <a:avLst/>
            <a:gdLst>
              <a:gd name="connsiteX0" fmla="*/ 0 w 161903"/>
              <a:gd name="connsiteY0" fmla="*/ 131 h 79582"/>
              <a:gd name="connsiteX1" fmla="*/ 101600 w 161903"/>
              <a:gd name="connsiteY1" fmla="*/ 49343 h 79582"/>
              <a:gd name="connsiteX2" fmla="*/ 160338 w 161903"/>
              <a:gd name="connsiteY2" fmla="*/ 79506 h 79582"/>
              <a:gd name="connsiteX3" fmla="*/ 141288 w 161903"/>
              <a:gd name="connsiteY3" fmla="*/ 57281 h 79582"/>
              <a:gd name="connsiteX4" fmla="*/ 101600 w 161903"/>
              <a:gd name="connsiteY4" fmla="*/ 35056 h 79582"/>
              <a:gd name="connsiteX5" fmla="*/ 0 w 161903"/>
              <a:gd name="connsiteY5" fmla="*/ 131 h 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3" h="79582">
                <a:moveTo>
                  <a:pt x="0" y="131"/>
                </a:moveTo>
                <a:cubicBezTo>
                  <a:pt x="0" y="2512"/>
                  <a:pt x="74877" y="36114"/>
                  <a:pt x="101600" y="49343"/>
                </a:cubicBezTo>
                <a:cubicBezTo>
                  <a:pt x="128323" y="62572"/>
                  <a:pt x="153723" y="78183"/>
                  <a:pt x="160338" y="79506"/>
                </a:cubicBezTo>
                <a:cubicBezTo>
                  <a:pt x="166953" y="80829"/>
                  <a:pt x="151078" y="64689"/>
                  <a:pt x="141288" y="57281"/>
                </a:cubicBezTo>
                <a:cubicBezTo>
                  <a:pt x="131498" y="49873"/>
                  <a:pt x="120915" y="41671"/>
                  <a:pt x="101600" y="35056"/>
                </a:cubicBezTo>
                <a:cubicBezTo>
                  <a:pt x="82285" y="28441"/>
                  <a:pt x="0" y="-2250"/>
                  <a:pt x="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67FCBD2-0483-4123-8209-F12F14FC594C}"/>
              </a:ext>
            </a:extLst>
          </p:cNvPr>
          <p:cNvSpPr/>
          <p:nvPr/>
        </p:nvSpPr>
        <p:spPr>
          <a:xfrm>
            <a:off x="329788" y="1284238"/>
            <a:ext cx="204607" cy="19100"/>
          </a:xfrm>
          <a:custGeom>
            <a:avLst/>
            <a:gdLst>
              <a:gd name="connsiteX0" fmla="*/ 412 w 204607"/>
              <a:gd name="connsiteY0" fmla="*/ 9575 h 19100"/>
              <a:gd name="connsiteX1" fmla="*/ 182975 w 204607"/>
              <a:gd name="connsiteY1" fmla="*/ 50 h 19100"/>
              <a:gd name="connsiteX2" fmla="*/ 195675 w 204607"/>
              <a:gd name="connsiteY2" fmla="*/ 6400 h 19100"/>
              <a:gd name="connsiteX3" fmla="*/ 133762 w 204607"/>
              <a:gd name="connsiteY3" fmla="*/ 19100 h 19100"/>
              <a:gd name="connsiteX4" fmla="*/ 412 w 204607"/>
              <a:gd name="connsiteY4" fmla="*/ 9575 h 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07" h="19100">
                <a:moveTo>
                  <a:pt x="412" y="9575"/>
                </a:moveTo>
                <a:cubicBezTo>
                  <a:pt x="8614" y="6400"/>
                  <a:pt x="150431" y="579"/>
                  <a:pt x="182975" y="50"/>
                </a:cubicBezTo>
                <a:cubicBezTo>
                  <a:pt x="215519" y="-479"/>
                  <a:pt x="203877" y="3225"/>
                  <a:pt x="195675" y="6400"/>
                </a:cubicBezTo>
                <a:cubicBezTo>
                  <a:pt x="187473" y="9575"/>
                  <a:pt x="158633" y="19100"/>
                  <a:pt x="133762" y="19100"/>
                </a:cubicBezTo>
                <a:cubicBezTo>
                  <a:pt x="108891" y="19100"/>
                  <a:pt x="-7790" y="12750"/>
                  <a:pt x="412" y="9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C90F0A2-2409-412E-89E6-3A3D0565F033}"/>
              </a:ext>
            </a:extLst>
          </p:cNvPr>
          <p:cNvSpPr/>
          <p:nvPr/>
        </p:nvSpPr>
        <p:spPr>
          <a:xfrm>
            <a:off x="338092" y="1252303"/>
            <a:ext cx="455927" cy="47861"/>
          </a:xfrm>
          <a:custGeom>
            <a:avLst/>
            <a:gdLst>
              <a:gd name="connsiteX0" fmla="*/ 46 w 455927"/>
              <a:gd name="connsiteY0" fmla="*/ 47860 h 47861"/>
              <a:gd name="connsiteX1" fmla="*/ 98471 w 455927"/>
              <a:gd name="connsiteY1" fmla="*/ 8172 h 47861"/>
              <a:gd name="connsiteX2" fmla="*/ 279446 w 455927"/>
              <a:gd name="connsiteY2" fmla="*/ 24047 h 47861"/>
              <a:gd name="connsiteX3" fmla="*/ 341358 w 455927"/>
              <a:gd name="connsiteY3" fmla="*/ 39922 h 47861"/>
              <a:gd name="connsiteX4" fmla="*/ 455658 w 455927"/>
              <a:gd name="connsiteY4" fmla="*/ 235 h 47861"/>
              <a:gd name="connsiteX5" fmla="*/ 369933 w 455927"/>
              <a:gd name="connsiteY5" fmla="*/ 24047 h 47861"/>
              <a:gd name="connsiteX6" fmla="*/ 269921 w 455927"/>
              <a:gd name="connsiteY6" fmla="*/ 36747 h 47861"/>
              <a:gd name="connsiteX7" fmla="*/ 109583 w 455927"/>
              <a:gd name="connsiteY7" fmla="*/ 9760 h 47861"/>
              <a:gd name="connsiteX8" fmla="*/ 46 w 455927"/>
              <a:gd name="connsiteY8" fmla="*/ 47860 h 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27" h="47861">
                <a:moveTo>
                  <a:pt x="46" y="47860"/>
                </a:moveTo>
                <a:cubicBezTo>
                  <a:pt x="-1806" y="47595"/>
                  <a:pt x="51904" y="12141"/>
                  <a:pt x="98471" y="8172"/>
                </a:cubicBezTo>
                <a:cubicBezTo>
                  <a:pt x="145038" y="4203"/>
                  <a:pt x="238965" y="18755"/>
                  <a:pt x="279446" y="24047"/>
                </a:cubicBezTo>
                <a:cubicBezTo>
                  <a:pt x="319927" y="29339"/>
                  <a:pt x="311989" y="43891"/>
                  <a:pt x="341358" y="39922"/>
                </a:cubicBezTo>
                <a:cubicBezTo>
                  <a:pt x="370727" y="35953"/>
                  <a:pt x="450896" y="2881"/>
                  <a:pt x="455658" y="235"/>
                </a:cubicBezTo>
                <a:cubicBezTo>
                  <a:pt x="460420" y="-2411"/>
                  <a:pt x="400889" y="17962"/>
                  <a:pt x="369933" y="24047"/>
                </a:cubicBezTo>
                <a:cubicBezTo>
                  <a:pt x="338977" y="30132"/>
                  <a:pt x="313313" y="39128"/>
                  <a:pt x="269921" y="36747"/>
                </a:cubicBezTo>
                <a:cubicBezTo>
                  <a:pt x="226529" y="34366"/>
                  <a:pt x="154827" y="8702"/>
                  <a:pt x="109583" y="9760"/>
                </a:cubicBezTo>
                <a:cubicBezTo>
                  <a:pt x="64339" y="10818"/>
                  <a:pt x="1898" y="48125"/>
                  <a:pt x="46" y="4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B4D5B886-10F6-4C14-AFB5-766856EA6294}"/>
              </a:ext>
            </a:extLst>
          </p:cNvPr>
          <p:cNvSpPr/>
          <p:nvPr/>
        </p:nvSpPr>
        <p:spPr>
          <a:xfrm>
            <a:off x="574252" y="1329789"/>
            <a:ext cx="190189" cy="41812"/>
          </a:xfrm>
          <a:custGeom>
            <a:avLst/>
            <a:gdLst>
              <a:gd name="connsiteX0" fmla="*/ 423 w 190189"/>
              <a:gd name="connsiteY0" fmla="*/ 3711 h 41812"/>
              <a:gd name="connsiteX1" fmla="*/ 187748 w 190189"/>
              <a:gd name="connsiteY1" fmla="*/ 41811 h 41812"/>
              <a:gd name="connsiteX2" fmla="*/ 111548 w 190189"/>
              <a:gd name="connsiteY2" fmla="*/ 2124 h 41812"/>
              <a:gd name="connsiteX3" fmla="*/ 176636 w 190189"/>
              <a:gd name="connsiteY3" fmla="*/ 6886 h 41812"/>
              <a:gd name="connsiteX4" fmla="*/ 111548 w 190189"/>
              <a:gd name="connsiteY4" fmla="*/ 19586 h 41812"/>
              <a:gd name="connsiteX5" fmla="*/ 135361 w 190189"/>
              <a:gd name="connsiteY5" fmla="*/ 19586 h 41812"/>
              <a:gd name="connsiteX6" fmla="*/ 423 w 190189"/>
              <a:gd name="connsiteY6" fmla="*/ 3711 h 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89" h="41812">
                <a:moveTo>
                  <a:pt x="423" y="3711"/>
                </a:moveTo>
                <a:cubicBezTo>
                  <a:pt x="9154" y="7415"/>
                  <a:pt x="169227" y="42075"/>
                  <a:pt x="187748" y="41811"/>
                </a:cubicBezTo>
                <a:cubicBezTo>
                  <a:pt x="206269" y="41547"/>
                  <a:pt x="113400" y="7945"/>
                  <a:pt x="111548" y="2124"/>
                </a:cubicBezTo>
                <a:cubicBezTo>
                  <a:pt x="109696" y="-3697"/>
                  <a:pt x="176636" y="3976"/>
                  <a:pt x="176636" y="6886"/>
                </a:cubicBezTo>
                <a:cubicBezTo>
                  <a:pt x="176636" y="9796"/>
                  <a:pt x="118427" y="17469"/>
                  <a:pt x="111548" y="19586"/>
                </a:cubicBezTo>
                <a:cubicBezTo>
                  <a:pt x="104669" y="21703"/>
                  <a:pt x="149913" y="23290"/>
                  <a:pt x="135361" y="19586"/>
                </a:cubicBezTo>
                <a:cubicBezTo>
                  <a:pt x="120809" y="15882"/>
                  <a:pt x="-8308" y="7"/>
                  <a:pt x="423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38B0C98-1AD3-4CE9-8B8B-B17DA3F644B4}"/>
              </a:ext>
            </a:extLst>
          </p:cNvPr>
          <p:cNvSpPr/>
          <p:nvPr/>
        </p:nvSpPr>
        <p:spPr>
          <a:xfrm>
            <a:off x="688532" y="996452"/>
            <a:ext cx="466570" cy="358915"/>
          </a:xfrm>
          <a:custGeom>
            <a:avLst/>
            <a:gdLst>
              <a:gd name="connsiteX0" fmla="*/ 9968 w 466570"/>
              <a:gd name="connsiteY0" fmla="*/ 3673 h 358915"/>
              <a:gd name="connsiteX1" fmla="*/ 167131 w 466570"/>
              <a:gd name="connsiteY1" fmla="*/ 149723 h 358915"/>
              <a:gd name="connsiteX2" fmla="*/ 463993 w 466570"/>
              <a:gd name="connsiteY2" fmla="*/ 357686 h 358915"/>
              <a:gd name="connsiteX3" fmla="*/ 313181 w 466570"/>
              <a:gd name="connsiteY3" fmla="*/ 238623 h 358915"/>
              <a:gd name="connsiteX4" fmla="*/ 346518 w 466570"/>
              <a:gd name="connsiteY4" fmla="*/ 297361 h 358915"/>
              <a:gd name="connsiteX5" fmla="*/ 248093 w 466570"/>
              <a:gd name="connsiteY5" fmla="*/ 181473 h 358915"/>
              <a:gd name="connsiteX6" fmla="*/ 209993 w 466570"/>
              <a:gd name="connsiteY6" fmla="*/ 148136 h 358915"/>
              <a:gd name="connsiteX7" fmla="*/ 35368 w 466570"/>
              <a:gd name="connsiteY7" fmla="*/ 51298 h 358915"/>
              <a:gd name="connsiteX8" fmla="*/ 9968 w 466570"/>
              <a:gd name="connsiteY8" fmla="*/ 3673 h 35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70" h="358915">
                <a:moveTo>
                  <a:pt x="9968" y="3673"/>
                </a:moveTo>
                <a:cubicBezTo>
                  <a:pt x="31928" y="20077"/>
                  <a:pt x="91460" y="90721"/>
                  <a:pt x="167131" y="149723"/>
                </a:cubicBezTo>
                <a:cubicBezTo>
                  <a:pt x="242802" y="208725"/>
                  <a:pt x="439651" y="342869"/>
                  <a:pt x="463993" y="357686"/>
                </a:cubicBezTo>
                <a:cubicBezTo>
                  <a:pt x="488335" y="372503"/>
                  <a:pt x="332760" y="248677"/>
                  <a:pt x="313181" y="238623"/>
                </a:cubicBezTo>
                <a:cubicBezTo>
                  <a:pt x="293602" y="228569"/>
                  <a:pt x="357366" y="306886"/>
                  <a:pt x="346518" y="297361"/>
                </a:cubicBezTo>
                <a:cubicBezTo>
                  <a:pt x="335670" y="287836"/>
                  <a:pt x="270847" y="206344"/>
                  <a:pt x="248093" y="181473"/>
                </a:cubicBezTo>
                <a:cubicBezTo>
                  <a:pt x="225339" y="156602"/>
                  <a:pt x="245447" y="169832"/>
                  <a:pt x="209993" y="148136"/>
                </a:cubicBezTo>
                <a:cubicBezTo>
                  <a:pt x="174539" y="126440"/>
                  <a:pt x="65795" y="72729"/>
                  <a:pt x="35368" y="51298"/>
                </a:cubicBezTo>
                <a:cubicBezTo>
                  <a:pt x="4941" y="29867"/>
                  <a:pt x="-11992" y="-12731"/>
                  <a:pt x="9968" y="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A020026B-390E-4026-8874-2AED2BD5D126}"/>
              </a:ext>
            </a:extLst>
          </p:cNvPr>
          <p:cNvSpPr/>
          <p:nvPr/>
        </p:nvSpPr>
        <p:spPr>
          <a:xfrm>
            <a:off x="844534" y="1289048"/>
            <a:ext cx="178006" cy="153622"/>
          </a:xfrm>
          <a:custGeom>
            <a:avLst/>
            <a:gdLst>
              <a:gd name="connsiteX0" fmla="*/ 16 w 178006"/>
              <a:gd name="connsiteY0" fmla="*/ 46040 h 153622"/>
              <a:gd name="connsiteX1" fmla="*/ 141304 w 178006"/>
              <a:gd name="connsiteY1" fmla="*/ 28577 h 153622"/>
              <a:gd name="connsiteX2" fmla="*/ 177816 w 178006"/>
              <a:gd name="connsiteY2" fmla="*/ 2 h 153622"/>
              <a:gd name="connsiteX3" fmla="*/ 155591 w 178006"/>
              <a:gd name="connsiteY3" fmla="*/ 30165 h 153622"/>
              <a:gd name="connsiteX4" fmla="*/ 154004 w 178006"/>
              <a:gd name="connsiteY4" fmla="*/ 57152 h 153622"/>
              <a:gd name="connsiteX5" fmla="*/ 141304 w 178006"/>
              <a:gd name="connsiteY5" fmla="*/ 147640 h 153622"/>
              <a:gd name="connsiteX6" fmla="*/ 112729 w 178006"/>
              <a:gd name="connsiteY6" fmla="*/ 144465 h 153622"/>
              <a:gd name="connsiteX7" fmla="*/ 38116 w 178006"/>
              <a:gd name="connsiteY7" fmla="*/ 139702 h 153622"/>
              <a:gd name="connsiteX8" fmla="*/ 130191 w 178006"/>
              <a:gd name="connsiteY8" fmla="*/ 111127 h 153622"/>
              <a:gd name="connsiteX9" fmla="*/ 133366 w 178006"/>
              <a:gd name="connsiteY9" fmla="*/ 73027 h 153622"/>
              <a:gd name="connsiteX10" fmla="*/ 150829 w 178006"/>
              <a:gd name="connsiteY10" fmla="*/ 19052 h 153622"/>
              <a:gd name="connsiteX11" fmla="*/ 16 w 178006"/>
              <a:gd name="connsiteY11" fmla="*/ 46040 h 15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06" h="153622">
                <a:moveTo>
                  <a:pt x="16" y="46040"/>
                </a:moveTo>
                <a:cubicBezTo>
                  <a:pt x="-1571" y="47627"/>
                  <a:pt x="111671" y="36250"/>
                  <a:pt x="141304" y="28577"/>
                </a:cubicBezTo>
                <a:cubicBezTo>
                  <a:pt x="170937" y="20904"/>
                  <a:pt x="175435" y="-263"/>
                  <a:pt x="177816" y="2"/>
                </a:cubicBezTo>
                <a:cubicBezTo>
                  <a:pt x="180197" y="267"/>
                  <a:pt x="159560" y="20640"/>
                  <a:pt x="155591" y="30165"/>
                </a:cubicBezTo>
                <a:cubicBezTo>
                  <a:pt x="151622" y="39690"/>
                  <a:pt x="156385" y="37573"/>
                  <a:pt x="154004" y="57152"/>
                </a:cubicBezTo>
                <a:cubicBezTo>
                  <a:pt x="151623" y="76731"/>
                  <a:pt x="148183" y="133088"/>
                  <a:pt x="141304" y="147640"/>
                </a:cubicBezTo>
                <a:cubicBezTo>
                  <a:pt x="134425" y="162192"/>
                  <a:pt x="129927" y="145788"/>
                  <a:pt x="112729" y="144465"/>
                </a:cubicBezTo>
                <a:cubicBezTo>
                  <a:pt x="95531" y="143142"/>
                  <a:pt x="35206" y="145258"/>
                  <a:pt x="38116" y="139702"/>
                </a:cubicBezTo>
                <a:cubicBezTo>
                  <a:pt x="41026" y="134146"/>
                  <a:pt x="114316" y="122240"/>
                  <a:pt x="130191" y="111127"/>
                </a:cubicBezTo>
                <a:cubicBezTo>
                  <a:pt x="146066" y="100015"/>
                  <a:pt x="129926" y="88373"/>
                  <a:pt x="133366" y="73027"/>
                </a:cubicBezTo>
                <a:cubicBezTo>
                  <a:pt x="136806" y="57681"/>
                  <a:pt x="168821" y="25402"/>
                  <a:pt x="150829" y="19052"/>
                </a:cubicBezTo>
                <a:cubicBezTo>
                  <a:pt x="132837" y="12702"/>
                  <a:pt x="1603" y="44453"/>
                  <a:pt x="16" y="46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E8FEADD9-6F64-4ACA-9FA0-9B66A1B7C68A}"/>
              </a:ext>
            </a:extLst>
          </p:cNvPr>
          <p:cNvSpPr/>
          <p:nvPr/>
        </p:nvSpPr>
        <p:spPr>
          <a:xfrm>
            <a:off x="817227" y="1348481"/>
            <a:ext cx="131521" cy="46958"/>
          </a:xfrm>
          <a:custGeom>
            <a:avLst/>
            <a:gdLst>
              <a:gd name="connsiteX0" fmla="*/ 336 w 131521"/>
              <a:gd name="connsiteY0" fmla="*/ 2482 h 46958"/>
              <a:gd name="connsiteX1" fmla="*/ 130511 w 131521"/>
              <a:gd name="connsiteY1" fmla="*/ 4069 h 46958"/>
              <a:gd name="connsiteX2" fmla="*/ 62248 w 131521"/>
              <a:gd name="connsiteY2" fmla="*/ 46932 h 46958"/>
              <a:gd name="connsiteX3" fmla="*/ 90823 w 131521"/>
              <a:gd name="connsiteY3" fmla="*/ 10419 h 46958"/>
              <a:gd name="connsiteX4" fmla="*/ 336 w 131521"/>
              <a:gd name="connsiteY4" fmla="*/ 2482 h 4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21" h="46958">
                <a:moveTo>
                  <a:pt x="336" y="2482"/>
                </a:moveTo>
                <a:cubicBezTo>
                  <a:pt x="6951" y="1424"/>
                  <a:pt x="120192" y="-3339"/>
                  <a:pt x="130511" y="4069"/>
                </a:cubicBezTo>
                <a:cubicBezTo>
                  <a:pt x="140830" y="11477"/>
                  <a:pt x="68863" y="45874"/>
                  <a:pt x="62248" y="46932"/>
                </a:cubicBezTo>
                <a:cubicBezTo>
                  <a:pt x="55633" y="47990"/>
                  <a:pt x="94792" y="17298"/>
                  <a:pt x="90823" y="10419"/>
                </a:cubicBezTo>
                <a:cubicBezTo>
                  <a:pt x="86854" y="3540"/>
                  <a:pt x="-6279" y="3540"/>
                  <a:pt x="336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909C78B-F63B-4C91-8076-BB37BD1BA9AB}"/>
              </a:ext>
            </a:extLst>
          </p:cNvPr>
          <p:cNvSpPr/>
          <p:nvPr/>
        </p:nvSpPr>
        <p:spPr>
          <a:xfrm>
            <a:off x="337701" y="703970"/>
            <a:ext cx="450596" cy="322823"/>
          </a:xfrm>
          <a:custGeom>
            <a:avLst/>
            <a:gdLst>
              <a:gd name="connsiteX0" fmla="*/ 437 w 450596"/>
              <a:gd name="connsiteY0" fmla="*/ 880 h 322823"/>
              <a:gd name="connsiteX1" fmla="*/ 195699 w 450596"/>
              <a:gd name="connsiteY1" fmla="*/ 227893 h 322823"/>
              <a:gd name="connsiteX2" fmla="*/ 290949 w 450596"/>
              <a:gd name="connsiteY2" fmla="*/ 300918 h 322823"/>
              <a:gd name="connsiteX3" fmla="*/ 389374 w 450596"/>
              <a:gd name="connsiteY3" fmla="*/ 302505 h 322823"/>
              <a:gd name="connsiteX4" fmla="*/ 449699 w 450596"/>
              <a:gd name="connsiteY4" fmla="*/ 316793 h 322823"/>
              <a:gd name="connsiteX5" fmla="*/ 414774 w 450596"/>
              <a:gd name="connsiteY5" fmla="*/ 313618 h 322823"/>
              <a:gd name="connsiteX6" fmla="*/ 278249 w 450596"/>
              <a:gd name="connsiteY6" fmla="*/ 310443 h 322823"/>
              <a:gd name="connsiteX7" fmla="*/ 146487 w 450596"/>
              <a:gd name="connsiteY7" fmla="*/ 154868 h 322823"/>
              <a:gd name="connsiteX8" fmla="*/ 437 w 450596"/>
              <a:gd name="connsiteY8" fmla="*/ 880 h 32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6" h="322823">
                <a:moveTo>
                  <a:pt x="437" y="880"/>
                </a:moveTo>
                <a:cubicBezTo>
                  <a:pt x="8639" y="13051"/>
                  <a:pt x="147280" y="177887"/>
                  <a:pt x="195699" y="227893"/>
                </a:cubicBezTo>
                <a:cubicBezTo>
                  <a:pt x="244118" y="277899"/>
                  <a:pt x="258670" y="288483"/>
                  <a:pt x="290949" y="300918"/>
                </a:cubicBezTo>
                <a:cubicBezTo>
                  <a:pt x="323228" y="313353"/>
                  <a:pt x="362916" y="299859"/>
                  <a:pt x="389374" y="302505"/>
                </a:cubicBezTo>
                <a:cubicBezTo>
                  <a:pt x="415832" y="305151"/>
                  <a:pt x="445466" y="314941"/>
                  <a:pt x="449699" y="316793"/>
                </a:cubicBezTo>
                <a:cubicBezTo>
                  <a:pt x="453932" y="318645"/>
                  <a:pt x="443349" y="314676"/>
                  <a:pt x="414774" y="313618"/>
                </a:cubicBezTo>
                <a:cubicBezTo>
                  <a:pt x="386199" y="312560"/>
                  <a:pt x="322963" y="336901"/>
                  <a:pt x="278249" y="310443"/>
                </a:cubicBezTo>
                <a:cubicBezTo>
                  <a:pt x="233535" y="283985"/>
                  <a:pt x="191466" y="203816"/>
                  <a:pt x="146487" y="154868"/>
                </a:cubicBezTo>
                <a:cubicBezTo>
                  <a:pt x="101508" y="105920"/>
                  <a:pt x="-7765" y="-11291"/>
                  <a:pt x="437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CF94AB1-BC86-4B43-BA64-14EA6F5778E2}"/>
              </a:ext>
            </a:extLst>
          </p:cNvPr>
          <p:cNvSpPr/>
          <p:nvPr/>
        </p:nvSpPr>
        <p:spPr>
          <a:xfrm>
            <a:off x="280674" y="664825"/>
            <a:ext cx="282889" cy="519752"/>
          </a:xfrm>
          <a:custGeom>
            <a:avLst/>
            <a:gdLst>
              <a:gd name="connsiteX0" fmla="*/ 14601 w 282889"/>
              <a:gd name="connsiteY0" fmla="*/ 338 h 519752"/>
              <a:gd name="connsiteX1" fmla="*/ 314 w 282889"/>
              <a:gd name="connsiteY1" fmla="*/ 84475 h 519752"/>
              <a:gd name="connsiteX2" fmla="*/ 27301 w 282889"/>
              <a:gd name="connsiteY2" fmla="*/ 114638 h 519752"/>
              <a:gd name="connsiteX3" fmla="*/ 184464 w 282889"/>
              <a:gd name="connsiteY3" fmla="*/ 335300 h 519752"/>
              <a:gd name="connsiteX4" fmla="*/ 205101 w 282889"/>
              <a:gd name="connsiteY4" fmla="*/ 317838 h 519752"/>
              <a:gd name="connsiteX5" fmla="*/ 244789 w 282889"/>
              <a:gd name="connsiteY5" fmla="*/ 344825 h 519752"/>
              <a:gd name="connsiteX6" fmla="*/ 265426 w 282889"/>
              <a:gd name="connsiteY6" fmla="*/ 478175 h 519752"/>
              <a:gd name="connsiteX7" fmla="*/ 282889 w 282889"/>
              <a:gd name="connsiteY7" fmla="*/ 519450 h 519752"/>
              <a:gd name="connsiteX8" fmla="*/ 265426 w 282889"/>
              <a:gd name="connsiteY8" fmla="*/ 462300 h 519752"/>
              <a:gd name="connsiteX9" fmla="*/ 208276 w 282889"/>
              <a:gd name="connsiteY9" fmla="*/ 340063 h 519752"/>
              <a:gd name="connsiteX10" fmla="*/ 152714 w 282889"/>
              <a:gd name="connsiteY10" fmla="*/ 249575 h 519752"/>
              <a:gd name="connsiteX11" fmla="*/ 44764 w 282889"/>
              <a:gd name="connsiteY11" fmla="*/ 119400 h 519752"/>
              <a:gd name="connsiteX12" fmla="*/ 14601 w 282889"/>
              <a:gd name="connsiteY12" fmla="*/ 338 h 51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89" h="519752">
                <a:moveTo>
                  <a:pt x="14601" y="338"/>
                </a:moveTo>
                <a:cubicBezTo>
                  <a:pt x="7193" y="-5483"/>
                  <a:pt x="-1803" y="65425"/>
                  <a:pt x="314" y="84475"/>
                </a:cubicBezTo>
                <a:cubicBezTo>
                  <a:pt x="2431" y="103525"/>
                  <a:pt x="-3390" y="72834"/>
                  <a:pt x="27301" y="114638"/>
                </a:cubicBezTo>
                <a:cubicBezTo>
                  <a:pt x="57992" y="156442"/>
                  <a:pt x="154831" y="301433"/>
                  <a:pt x="184464" y="335300"/>
                </a:cubicBezTo>
                <a:cubicBezTo>
                  <a:pt x="214097" y="369167"/>
                  <a:pt x="195047" y="316251"/>
                  <a:pt x="205101" y="317838"/>
                </a:cubicBezTo>
                <a:cubicBezTo>
                  <a:pt x="215155" y="319425"/>
                  <a:pt x="234735" y="318102"/>
                  <a:pt x="244789" y="344825"/>
                </a:cubicBezTo>
                <a:cubicBezTo>
                  <a:pt x="254843" y="371548"/>
                  <a:pt x="259076" y="449071"/>
                  <a:pt x="265426" y="478175"/>
                </a:cubicBezTo>
                <a:cubicBezTo>
                  <a:pt x="271776" y="507279"/>
                  <a:pt x="282889" y="522096"/>
                  <a:pt x="282889" y="519450"/>
                </a:cubicBezTo>
                <a:cubicBezTo>
                  <a:pt x="282889" y="516804"/>
                  <a:pt x="277861" y="492198"/>
                  <a:pt x="265426" y="462300"/>
                </a:cubicBezTo>
                <a:cubicBezTo>
                  <a:pt x="252991" y="432402"/>
                  <a:pt x="227061" y="375517"/>
                  <a:pt x="208276" y="340063"/>
                </a:cubicBezTo>
                <a:cubicBezTo>
                  <a:pt x="189491" y="304609"/>
                  <a:pt x="179966" y="286352"/>
                  <a:pt x="152714" y="249575"/>
                </a:cubicBezTo>
                <a:cubicBezTo>
                  <a:pt x="125462" y="212798"/>
                  <a:pt x="68841" y="155648"/>
                  <a:pt x="44764" y="119400"/>
                </a:cubicBezTo>
                <a:cubicBezTo>
                  <a:pt x="20687" y="83152"/>
                  <a:pt x="22009" y="6159"/>
                  <a:pt x="14601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0A76FF-0528-47E5-B2E4-36F218563257}"/>
              </a:ext>
            </a:extLst>
          </p:cNvPr>
          <p:cNvSpPr/>
          <p:nvPr/>
        </p:nvSpPr>
        <p:spPr>
          <a:xfrm>
            <a:off x="577526" y="1162031"/>
            <a:ext cx="205303" cy="101753"/>
          </a:xfrm>
          <a:custGeom>
            <a:avLst/>
            <a:gdLst>
              <a:gd name="connsiteX0" fmla="*/ 324 w 205303"/>
              <a:gd name="connsiteY0" fmla="*/ 34944 h 101753"/>
              <a:gd name="connsiteX1" fmla="*/ 93987 w 205303"/>
              <a:gd name="connsiteY1" fmla="*/ 30182 h 101753"/>
              <a:gd name="connsiteX2" fmla="*/ 192412 w 205303"/>
              <a:gd name="connsiteY2" fmla="*/ 47644 h 101753"/>
              <a:gd name="connsiteX3" fmla="*/ 201937 w 205303"/>
              <a:gd name="connsiteY3" fmla="*/ 101619 h 101753"/>
              <a:gd name="connsiteX4" fmla="*/ 171774 w 205303"/>
              <a:gd name="connsiteY4" fmla="*/ 30182 h 101753"/>
              <a:gd name="connsiteX5" fmla="*/ 152724 w 205303"/>
              <a:gd name="connsiteY5" fmla="*/ 19 h 101753"/>
              <a:gd name="connsiteX6" fmla="*/ 127324 w 205303"/>
              <a:gd name="connsiteY6" fmla="*/ 25419 h 101753"/>
              <a:gd name="connsiteX7" fmla="*/ 324 w 205303"/>
              <a:gd name="connsiteY7" fmla="*/ 34944 h 10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03" h="101753">
                <a:moveTo>
                  <a:pt x="324" y="34944"/>
                </a:moveTo>
                <a:cubicBezTo>
                  <a:pt x="-5232" y="35738"/>
                  <a:pt x="61972" y="28065"/>
                  <a:pt x="93987" y="30182"/>
                </a:cubicBezTo>
                <a:cubicBezTo>
                  <a:pt x="126002" y="32299"/>
                  <a:pt x="174420" y="35738"/>
                  <a:pt x="192412" y="47644"/>
                </a:cubicBezTo>
                <a:cubicBezTo>
                  <a:pt x="210404" y="59550"/>
                  <a:pt x="205377" y="104529"/>
                  <a:pt x="201937" y="101619"/>
                </a:cubicBezTo>
                <a:cubicBezTo>
                  <a:pt x="198497" y="98709"/>
                  <a:pt x="179976" y="47115"/>
                  <a:pt x="171774" y="30182"/>
                </a:cubicBezTo>
                <a:cubicBezTo>
                  <a:pt x="163572" y="13249"/>
                  <a:pt x="160132" y="813"/>
                  <a:pt x="152724" y="19"/>
                </a:cubicBezTo>
                <a:cubicBezTo>
                  <a:pt x="145316" y="-775"/>
                  <a:pt x="152195" y="22773"/>
                  <a:pt x="127324" y="25419"/>
                </a:cubicBezTo>
                <a:cubicBezTo>
                  <a:pt x="102453" y="28065"/>
                  <a:pt x="5880" y="34150"/>
                  <a:pt x="324" y="34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A64395E-30D2-4D57-94A9-5F61F7A84AEB}"/>
              </a:ext>
            </a:extLst>
          </p:cNvPr>
          <p:cNvSpPr/>
          <p:nvPr/>
        </p:nvSpPr>
        <p:spPr>
          <a:xfrm>
            <a:off x="55426" y="949170"/>
            <a:ext cx="192306" cy="97676"/>
          </a:xfrm>
          <a:custGeom>
            <a:avLst/>
            <a:gdLst>
              <a:gd name="connsiteX0" fmla="*/ 137 w 192306"/>
              <a:gd name="connsiteY0" fmla="*/ 155 h 97676"/>
              <a:gd name="connsiteX1" fmla="*/ 73162 w 192306"/>
              <a:gd name="connsiteY1" fmla="*/ 73180 h 97676"/>
              <a:gd name="connsiteX2" fmla="*/ 192224 w 192306"/>
              <a:gd name="connsiteY2" fmla="*/ 77943 h 97676"/>
              <a:gd name="connsiteX3" fmla="*/ 90624 w 192306"/>
              <a:gd name="connsiteY3" fmla="*/ 95405 h 97676"/>
              <a:gd name="connsiteX4" fmla="*/ 137 w 192306"/>
              <a:gd name="connsiteY4" fmla="*/ 155 h 9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06" h="97676">
                <a:moveTo>
                  <a:pt x="137" y="155"/>
                </a:moveTo>
                <a:cubicBezTo>
                  <a:pt x="-2773" y="-3549"/>
                  <a:pt x="41148" y="60215"/>
                  <a:pt x="73162" y="73180"/>
                </a:cubicBezTo>
                <a:cubicBezTo>
                  <a:pt x="105176" y="86145"/>
                  <a:pt x="189314" y="74239"/>
                  <a:pt x="192224" y="77943"/>
                </a:cubicBezTo>
                <a:cubicBezTo>
                  <a:pt x="195134" y="81647"/>
                  <a:pt x="120522" y="104930"/>
                  <a:pt x="90624" y="95405"/>
                </a:cubicBezTo>
                <a:cubicBezTo>
                  <a:pt x="60726" y="85880"/>
                  <a:pt x="3047" y="3859"/>
                  <a:pt x="13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539086CC-93CE-4654-B43E-83F649B1E74C}"/>
              </a:ext>
            </a:extLst>
          </p:cNvPr>
          <p:cNvSpPr/>
          <p:nvPr/>
        </p:nvSpPr>
        <p:spPr>
          <a:xfrm>
            <a:off x="250543" y="1032313"/>
            <a:ext cx="344431" cy="128188"/>
          </a:xfrm>
          <a:custGeom>
            <a:avLst/>
            <a:gdLst>
              <a:gd name="connsiteX0" fmla="*/ 282 w 344431"/>
              <a:gd name="connsiteY0" fmla="*/ 4325 h 128188"/>
              <a:gd name="connsiteX1" fmla="*/ 65370 w 344431"/>
              <a:gd name="connsiteY1" fmla="*/ 15437 h 128188"/>
              <a:gd name="connsiteX2" fmla="*/ 333657 w 344431"/>
              <a:gd name="connsiteY2" fmla="*/ 123387 h 128188"/>
              <a:gd name="connsiteX3" fmla="*/ 278095 w 344431"/>
              <a:gd name="connsiteY3" fmla="*/ 101162 h 128188"/>
              <a:gd name="connsiteX4" fmla="*/ 152682 w 344431"/>
              <a:gd name="connsiteY4" fmla="*/ 28137 h 128188"/>
              <a:gd name="connsiteX5" fmla="*/ 206657 w 344431"/>
              <a:gd name="connsiteY5" fmla="*/ 50362 h 128188"/>
              <a:gd name="connsiteX6" fmla="*/ 79657 w 344431"/>
              <a:gd name="connsiteY6" fmla="*/ 4325 h 128188"/>
              <a:gd name="connsiteX7" fmla="*/ 282 w 344431"/>
              <a:gd name="connsiteY7" fmla="*/ 4325 h 12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431" h="128188">
                <a:moveTo>
                  <a:pt x="282" y="4325"/>
                </a:moveTo>
                <a:cubicBezTo>
                  <a:pt x="-2099" y="6177"/>
                  <a:pt x="9808" y="-4407"/>
                  <a:pt x="65370" y="15437"/>
                </a:cubicBezTo>
                <a:cubicBezTo>
                  <a:pt x="120933" y="35281"/>
                  <a:pt x="333657" y="123387"/>
                  <a:pt x="333657" y="123387"/>
                </a:cubicBezTo>
                <a:cubicBezTo>
                  <a:pt x="369111" y="137675"/>
                  <a:pt x="308257" y="117037"/>
                  <a:pt x="278095" y="101162"/>
                </a:cubicBezTo>
                <a:cubicBezTo>
                  <a:pt x="247933" y="85287"/>
                  <a:pt x="164588" y="36604"/>
                  <a:pt x="152682" y="28137"/>
                </a:cubicBezTo>
                <a:cubicBezTo>
                  <a:pt x="140776" y="19670"/>
                  <a:pt x="218828" y="54331"/>
                  <a:pt x="206657" y="50362"/>
                </a:cubicBezTo>
                <a:cubicBezTo>
                  <a:pt x="194486" y="46393"/>
                  <a:pt x="111671" y="13056"/>
                  <a:pt x="79657" y="4325"/>
                </a:cubicBezTo>
                <a:cubicBezTo>
                  <a:pt x="47643" y="-4406"/>
                  <a:pt x="2663" y="2473"/>
                  <a:pt x="282" y="4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403B6EB-54D9-4F66-A1CF-C22E46529F3F}"/>
              </a:ext>
            </a:extLst>
          </p:cNvPr>
          <p:cNvSpPr/>
          <p:nvPr/>
        </p:nvSpPr>
        <p:spPr>
          <a:xfrm>
            <a:off x="47563" y="930253"/>
            <a:ext cx="197319" cy="62456"/>
          </a:xfrm>
          <a:custGeom>
            <a:avLst/>
            <a:gdLst>
              <a:gd name="connsiteX0" fmla="*/ 62 w 197319"/>
              <a:gd name="connsiteY0" fmla="*/ 15897 h 62456"/>
              <a:gd name="connsiteX1" fmla="*/ 100075 w 197319"/>
              <a:gd name="connsiteY1" fmla="*/ 60347 h 62456"/>
              <a:gd name="connsiteX2" fmla="*/ 193737 w 197319"/>
              <a:gd name="connsiteY2" fmla="*/ 52410 h 62456"/>
              <a:gd name="connsiteX3" fmla="*/ 177862 w 197319"/>
              <a:gd name="connsiteY3" fmla="*/ 27010 h 62456"/>
              <a:gd name="connsiteX4" fmla="*/ 177862 w 197319"/>
              <a:gd name="connsiteY4" fmla="*/ 6372 h 62456"/>
              <a:gd name="connsiteX5" fmla="*/ 55625 w 197319"/>
              <a:gd name="connsiteY5" fmla="*/ 22 h 62456"/>
              <a:gd name="connsiteX6" fmla="*/ 139762 w 197319"/>
              <a:gd name="connsiteY6" fmla="*/ 7960 h 62456"/>
              <a:gd name="connsiteX7" fmla="*/ 174687 w 197319"/>
              <a:gd name="connsiteY7" fmla="*/ 39710 h 62456"/>
              <a:gd name="connsiteX8" fmla="*/ 149287 w 197319"/>
              <a:gd name="connsiteY8" fmla="*/ 39710 h 62456"/>
              <a:gd name="connsiteX9" fmla="*/ 85787 w 197319"/>
              <a:gd name="connsiteY9" fmla="*/ 53997 h 62456"/>
              <a:gd name="connsiteX10" fmla="*/ 62 w 197319"/>
              <a:gd name="connsiteY10" fmla="*/ 15897 h 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319" h="62456">
                <a:moveTo>
                  <a:pt x="62" y="15897"/>
                </a:moveTo>
                <a:cubicBezTo>
                  <a:pt x="2443" y="16955"/>
                  <a:pt x="67796" y="54261"/>
                  <a:pt x="100075" y="60347"/>
                </a:cubicBezTo>
                <a:cubicBezTo>
                  <a:pt x="132354" y="66433"/>
                  <a:pt x="180772" y="57966"/>
                  <a:pt x="193737" y="52410"/>
                </a:cubicBezTo>
                <a:cubicBezTo>
                  <a:pt x="206702" y="46854"/>
                  <a:pt x="180508" y="34683"/>
                  <a:pt x="177862" y="27010"/>
                </a:cubicBezTo>
                <a:cubicBezTo>
                  <a:pt x="175216" y="19337"/>
                  <a:pt x="198235" y="10870"/>
                  <a:pt x="177862" y="6372"/>
                </a:cubicBezTo>
                <a:cubicBezTo>
                  <a:pt x="157489" y="1874"/>
                  <a:pt x="61975" y="-243"/>
                  <a:pt x="55625" y="22"/>
                </a:cubicBezTo>
                <a:cubicBezTo>
                  <a:pt x="49275" y="287"/>
                  <a:pt x="119918" y="1345"/>
                  <a:pt x="139762" y="7960"/>
                </a:cubicBezTo>
                <a:cubicBezTo>
                  <a:pt x="159606" y="14575"/>
                  <a:pt x="173100" y="34418"/>
                  <a:pt x="174687" y="39710"/>
                </a:cubicBezTo>
                <a:cubicBezTo>
                  <a:pt x="176274" y="45002"/>
                  <a:pt x="164104" y="37329"/>
                  <a:pt x="149287" y="39710"/>
                </a:cubicBezTo>
                <a:cubicBezTo>
                  <a:pt x="134470" y="42091"/>
                  <a:pt x="107747" y="55849"/>
                  <a:pt x="85787" y="53997"/>
                </a:cubicBezTo>
                <a:cubicBezTo>
                  <a:pt x="63827" y="52145"/>
                  <a:pt x="-2319" y="14839"/>
                  <a:pt x="62" y="15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FF95137-7078-43B9-A786-5775DBCEF9F2}"/>
              </a:ext>
            </a:extLst>
          </p:cNvPr>
          <p:cNvSpPr/>
          <p:nvPr/>
        </p:nvSpPr>
        <p:spPr>
          <a:xfrm>
            <a:off x="48011" y="928684"/>
            <a:ext cx="112400" cy="65150"/>
          </a:xfrm>
          <a:custGeom>
            <a:avLst/>
            <a:gdLst>
              <a:gd name="connsiteX0" fmla="*/ 112327 w 112400"/>
              <a:gd name="connsiteY0" fmla="*/ 65091 h 65150"/>
              <a:gd name="connsiteX1" fmla="*/ 15489 w 112400"/>
              <a:gd name="connsiteY1" fmla="*/ 28579 h 65150"/>
              <a:gd name="connsiteX2" fmla="*/ 9139 w 112400"/>
              <a:gd name="connsiteY2" fmla="*/ 20641 h 65150"/>
              <a:gd name="connsiteX3" fmla="*/ 104389 w 112400"/>
              <a:gd name="connsiteY3" fmla="*/ 4 h 65150"/>
              <a:gd name="connsiteX4" fmla="*/ 32952 w 112400"/>
              <a:gd name="connsiteY4" fmla="*/ 19054 h 65150"/>
              <a:gd name="connsiteX5" fmla="*/ 112327 w 112400"/>
              <a:gd name="connsiteY5" fmla="*/ 65091 h 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00" h="65150">
                <a:moveTo>
                  <a:pt x="112327" y="65091"/>
                </a:moveTo>
                <a:cubicBezTo>
                  <a:pt x="109417" y="66678"/>
                  <a:pt x="32687" y="35987"/>
                  <a:pt x="15489" y="28579"/>
                </a:cubicBezTo>
                <a:cubicBezTo>
                  <a:pt x="-1709" y="21171"/>
                  <a:pt x="-5678" y="25404"/>
                  <a:pt x="9139" y="20641"/>
                </a:cubicBezTo>
                <a:cubicBezTo>
                  <a:pt x="23956" y="15878"/>
                  <a:pt x="100420" y="268"/>
                  <a:pt x="104389" y="4"/>
                </a:cubicBezTo>
                <a:cubicBezTo>
                  <a:pt x="108358" y="-260"/>
                  <a:pt x="35598" y="10852"/>
                  <a:pt x="32952" y="19054"/>
                </a:cubicBezTo>
                <a:cubicBezTo>
                  <a:pt x="30306" y="27256"/>
                  <a:pt x="115237" y="63504"/>
                  <a:pt x="112327" y="65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0A559A6-67D3-46FB-AA38-D2A0384C54BF}"/>
              </a:ext>
            </a:extLst>
          </p:cNvPr>
          <p:cNvSpPr/>
          <p:nvPr/>
        </p:nvSpPr>
        <p:spPr>
          <a:xfrm>
            <a:off x="117352" y="991161"/>
            <a:ext cx="179546" cy="18527"/>
          </a:xfrm>
          <a:custGeom>
            <a:avLst/>
            <a:gdLst>
              <a:gd name="connsiteX0" fmla="*/ 123 w 179546"/>
              <a:gd name="connsiteY0" fmla="*/ 5789 h 18527"/>
              <a:gd name="connsiteX1" fmla="*/ 85848 w 179546"/>
              <a:gd name="connsiteY1" fmla="*/ 18489 h 18527"/>
              <a:gd name="connsiteX2" fmla="*/ 179511 w 179546"/>
              <a:gd name="connsiteY2" fmla="*/ 1027 h 18527"/>
              <a:gd name="connsiteX3" fmla="*/ 96961 w 179546"/>
              <a:gd name="connsiteY3" fmla="*/ 2614 h 18527"/>
              <a:gd name="connsiteX4" fmla="*/ 104898 w 179546"/>
              <a:gd name="connsiteY4" fmla="*/ 7377 h 18527"/>
              <a:gd name="connsiteX5" fmla="*/ 123 w 179546"/>
              <a:gd name="connsiteY5" fmla="*/ 5789 h 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46" h="18527">
                <a:moveTo>
                  <a:pt x="123" y="5789"/>
                </a:moveTo>
                <a:cubicBezTo>
                  <a:pt x="-3052" y="7641"/>
                  <a:pt x="55950" y="19283"/>
                  <a:pt x="85848" y="18489"/>
                </a:cubicBezTo>
                <a:cubicBezTo>
                  <a:pt x="115746" y="17695"/>
                  <a:pt x="177659" y="3673"/>
                  <a:pt x="179511" y="1027"/>
                </a:cubicBezTo>
                <a:cubicBezTo>
                  <a:pt x="181363" y="-1619"/>
                  <a:pt x="109396" y="1556"/>
                  <a:pt x="96961" y="2614"/>
                </a:cubicBezTo>
                <a:cubicBezTo>
                  <a:pt x="84526" y="3672"/>
                  <a:pt x="118127" y="7112"/>
                  <a:pt x="104898" y="7377"/>
                </a:cubicBezTo>
                <a:cubicBezTo>
                  <a:pt x="91669" y="7642"/>
                  <a:pt x="3298" y="3937"/>
                  <a:pt x="123" y="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F91F046-E162-4392-820A-6F3EFEBB60AC}"/>
              </a:ext>
            </a:extLst>
          </p:cNvPr>
          <p:cNvSpPr/>
          <p:nvPr/>
        </p:nvSpPr>
        <p:spPr>
          <a:xfrm>
            <a:off x="153852" y="924813"/>
            <a:ext cx="320814" cy="102629"/>
          </a:xfrm>
          <a:custGeom>
            <a:avLst/>
            <a:gdLst>
              <a:gd name="connsiteX0" fmla="*/ 136 w 320814"/>
              <a:gd name="connsiteY0" fmla="*/ 700 h 102629"/>
              <a:gd name="connsiteX1" fmla="*/ 152536 w 320814"/>
              <a:gd name="connsiteY1" fmla="*/ 18162 h 102629"/>
              <a:gd name="connsiteX2" fmla="*/ 217623 w 320814"/>
              <a:gd name="connsiteY2" fmla="*/ 76900 h 102629"/>
              <a:gd name="connsiteX3" fmla="*/ 162061 w 320814"/>
              <a:gd name="connsiteY3" fmla="*/ 26100 h 102629"/>
              <a:gd name="connsiteX4" fmla="*/ 204923 w 320814"/>
              <a:gd name="connsiteY4" fmla="*/ 64200 h 102629"/>
              <a:gd name="connsiteX5" fmla="*/ 244611 w 320814"/>
              <a:gd name="connsiteY5" fmla="*/ 65787 h 102629"/>
              <a:gd name="connsiteX6" fmla="*/ 320811 w 320814"/>
              <a:gd name="connsiteY6" fmla="*/ 102300 h 102629"/>
              <a:gd name="connsiteX7" fmla="*/ 241436 w 320814"/>
              <a:gd name="connsiteY7" fmla="*/ 83250 h 102629"/>
              <a:gd name="connsiteX8" fmla="*/ 204923 w 320814"/>
              <a:gd name="connsiteY8" fmla="*/ 73725 h 102629"/>
              <a:gd name="connsiteX9" fmla="*/ 181111 w 320814"/>
              <a:gd name="connsiteY9" fmla="*/ 37212 h 102629"/>
              <a:gd name="connsiteX10" fmla="*/ 136 w 320814"/>
              <a:gd name="connsiteY10" fmla="*/ 700 h 1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814" h="102629">
                <a:moveTo>
                  <a:pt x="136" y="700"/>
                </a:moveTo>
                <a:cubicBezTo>
                  <a:pt x="-4626" y="-2475"/>
                  <a:pt x="116288" y="5462"/>
                  <a:pt x="152536" y="18162"/>
                </a:cubicBezTo>
                <a:cubicBezTo>
                  <a:pt x="188784" y="30862"/>
                  <a:pt x="216036" y="75577"/>
                  <a:pt x="217623" y="76900"/>
                </a:cubicBezTo>
                <a:cubicBezTo>
                  <a:pt x="219210" y="78223"/>
                  <a:pt x="164178" y="28217"/>
                  <a:pt x="162061" y="26100"/>
                </a:cubicBezTo>
                <a:cubicBezTo>
                  <a:pt x="159944" y="23983"/>
                  <a:pt x="191165" y="57586"/>
                  <a:pt x="204923" y="64200"/>
                </a:cubicBezTo>
                <a:cubicBezTo>
                  <a:pt x="218681" y="70814"/>
                  <a:pt x="225296" y="59437"/>
                  <a:pt x="244611" y="65787"/>
                </a:cubicBezTo>
                <a:cubicBezTo>
                  <a:pt x="263926" y="72137"/>
                  <a:pt x="321340" y="99390"/>
                  <a:pt x="320811" y="102300"/>
                </a:cubicBezTo>
                <a:cubicBezTo>
                  <a:pt x="320282" y="105211"/>
                  <a:pt x="260751" y="88012"/>
                  <a:pt x="241436" y="83250"/>
                </a:cubicBezTo>
                <a:cubicBezTo>
                  <a:pt x="222121" y="78488"/>
                  <a:pt x="214977" y="81398"/>
                  <a:pt x="204923" y="73725"/>
                </a:cubicBezTo>
                <a:cubicBezTo>
                  <a:pt x="194869" y="66052"/>
                  <a:pt x="214978" y="47795"/>
                  <a:pt x="181111" y="37212"/>
                </a:cubicBezTo>
                <a:cubicBezTo>
                  <a:pt x="147244" y="26629"/>
                  <a:pt x="4898" y="3875"/>
                  <a:pt x="136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8C38F500-CE0B-438D-8F91-FC9A729E7F73}"/>
              </a:ext>
            </a:extLst>
          </p:cNvPr>
          <p:cNvSpPr/>
          <p:nvPr/>
        </p:nvSpPr>
        <p:spPr>
          <a:xfrm>
            <a:off x="31188" y="972388"/>
            <a:ext cx="642510" cy="294364"/>
          </a:xfrm>
          <a:custGeom>
            <a:avLst/>
            <a:gdLst>
              <a:gd name="connsiteX0" fmla="*/ 6912 w 642510"/>
              <a:gd name="connsiteY0" fmla="*/ 750 h 294364"/>
              <a:gd name="connsiteX1" fmla="*/ 195825 w 642510"/>
              <a:gd name="connsiteY1" fmla="*/ 80125 h 294364"/>
              <a:gd name="connsiteX2" fmla="*/ 202175 w 642510"/>
              <a:gd name="connsiteY2" fmla="*/ 107112 h 294364"/>
              <a:gd name="connsiteX3" fmla="*/ 264087 w 642510"/>
              <a:gd name="connsiteY3" fmla="*/ 115050 h 294364"/>
              <a:gd name="connsiteX4" fmla="*/ 489512 w 642510"/>
              <a:gd name="connsiteY4" fmla="*/ 199187 h 294364"/>
              <a:gd name="connsiteX5" fmla="*/ 611750 w 642510"/>
              <a:gd name="connsiteY5" fmla="*/ 281737 h 294364"/>
              <a:gd name="connsiteX6" fmla="*/ 640325 w 642510"/>
              <a:gd name="connsiteY6" fmla="*/ 288087 h 294364"/>
              <a:gd name="connsiteX7" fmla="*/ 568887 w 642510"/>
              <a:gd name="connsiteY7" fmla="*/ 223000 h 294364"/>
              <a:gd name="connsiteX8" fmla="*/ 216462 w 642510"/>
              <a:gd name="connsiteY8" fmla="*/ 84887 h 294364"/>
              <a:gd name="connsiteX9" fmla="*/ 54537 w 642510"/>
              <a:gd name="connsiteY9" fmla="*/ 42025 h 294364"/>
              <a:gd name="connsiteX10" fmla="*/ 6912 w 642510"/>
              <a:gd name="connsiteY10" fmla="*/ 750 h 2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510" h="294364">
                <a:moveTo>
                  <a:pt x="6912" y="750"/>
                </a:moveTo>
                <a:cubicBezTo>
                  <a:pt x="30460" y="7100"/>
                  <a:pt x="163281" y="62398"/>
                  <a:pt x="195825" y="80125"/>
                </a:cubicBezTo>
                <a:cubicBezTo>
                  <a:pt x="228369" y="97852"/>
                  <a:pt x="190798" y="101291"/>
                  <a:pt x="202175" y="107112"/>
                </a:cubicBezTo>
                <a:cubicBezTo>
                  <a:pt x="213552" y="112933"/>
                  <a:pt x="216198" y="99704"/>
                  <a:pt x="264087" y="115050"/>
                </a:cubicBezTo>
                <a:cubicBezTo>
                  <a:pt x="311977" y="130396"/>
                  <a:pt x="431568" y="171406"/>
                  <a:pt x="489512" y="199187"/>
                </a:cubicBezTo>
                <a:cubicBezTo>
                  <a:pt x="547456" y="226968"/>
                  <a:pt x="586615" y="266920"/>
                  <a:pt x="611750" y="281737"/>
                </a:cubicBezTo>
                <a:cubicBezTo>
                  <a:pt x="636885" y="296554"/>
                  <a:pt x="647469" y="297876"/>
                  <a:pt x="640325" y="288087"/>
                </a:cubicBezTo>
                <a:cubicBezTo>
                  <a:pt x="633181" y="278298"/>
                  <a:pt x="639531" y="256867"/>
                  <a:pt x="568887" y="223000"/>
                </a:cubicBezTo>
                <a:cubicBezTo>
                  <a:pt x="498243" y="189133"/>
                  <a:pt x="302187" y="115050"/>
                  <a:pt x="216462" y="84887"/>
                </a:cubicBezTo>
                <a:cubicBezTo>
                  <a:pt x="130737" y="54725"/>
                  <a:pt x="83906" y="53931"/>
                  <a:pt x="54537" y="42025"/>
                </a:cubicBezTo>
                <a:cubicBezTo>
                  <a:pt x="25168" y="30119"/>
                  <a:pt x="-16636" y="-5600"/>
                  <a:pt x="6912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D1B99EE-E901-46F4-9702-B190067C358E}"/>
              </a:ext>
            </a:extLst>
          </p:cNvPr>
          <p:cNvSpPr/>
          <p:nvPr/>
        </p:nvSpPr>
        <p:spPr>
          <a:xfrm>
            <a:off x="517424" y="953810"/>
            <a:ext cx="179500" cy="194873"/>
          </a:xfrm>
          <a:custGeom>
            <a:avLst/>
            <a:gdLst>
              <a:gd name="connsiteX0" fmla="*/ 101 w 179500"/>
              <a:gd name="connsiteY0" fmla="*/ 278 h 194873"/>
              <a:gd name="connsiteX1" fmla="*/ 119164 w 179500"/>
              <a:gd name="connsiteY1" fmla="*/ 133628 h 194873"/>
              <a:gd name="connsiteX2" fmla="*/ 173139 w 179500"/>
              <a:gd name="connsiteY2" fmla="*/ 130453 h 194873"/>
              <a:gd name="connsiteX3" fmla="*/ 165201 w 179500"/>
              <a:gd name="connsiteY3" fmla="*/ 163790 h 194873"/>
              <a:gd name="connsiteX4" fmla="*/ 177901 w 179500"/>
              <a:gd name="connsiteY4" fmla="*/ 193953 h 194873"/>
              <a:gd name="connsiteX5" fmla="*/ 122339 w 179500"/>
              <a:gd name="connsiteY5" fmla="*/ 127278 h 194873"/>
              <a:gd name="connsiteX6" fmla="*/ 98526 w 179500"/>
              <a:gd name="connsiteY6" fmla="*/ 98703 h 194873"/>
              <a:gd name="connsiteX7" fmla="*/ 101 w 179500"/>
              <a:gd name="connsiteY7" fmla="*/ 278 h 1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500" h="194873">
                <a:moveTo>
                  <a:pt x="101" y="278"/>
                </a:moveTo>
                <a:cubicBezTo>
                  <a:pt x="3541" y="6099"/>
                  <a:pt x="90324" y="111932"/>
                  <a:pt x="119164" y="133628"/>
                </a:cubicBezTo>
                <a:cubicBezTo>
                  <a:pt x="148004" y="155324"/>
                  <a:pt x="165466" y="125426"/>
                  <a:pt x="173139" y="130453"/>
                </a:cubicBezTo>
                <a:cubicBezTo>
                  <a:pt x="180812" y="135480"/>
                  <a:pt x="164407" y="153207"/>
                  <a:pt x="165201" y="163790"/>
                </a:cubicBezTo>
                <a:cubicBezTo>
                  <a:pt x="165995" y="174373"/>
                  <a:pt x="185045" y="200038"/>
                  <a:pt x="177901" y="193953"/>
                </a:cubicBezTo>
                <a:cubicBezTo>
                  <a:pt x="170757" y="187868"/>
                  <a:pt x="122339" y="127278"/>
                  <a:pt x="122339" y="127278"/>
                </a:cubicBezTo>
                <a:cubicBezTo>
                  <a:pt x="109110" y="111403"/>
                  <a:pt x="115459" y="115901"/>
                  <a:pt x="98526" y="98703"/>
                </a:cubicBezTo>
                <a:cubicBezTo>
                  <a:pt x="81593" y="81505"/>
                  <a:pt x="-3339" y="-5543"/>
                  <a:pt x="101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154135C-E6C3-495C-9F4D-E53A15198F7D}"/>
              </a:ext>
            </a:extLst>
          </p:cNvPr>
          <p:cNvSpPr/>
          <p:nvPr/>
        </p:nvSpPr>
        <p:spPr>
          <a:xfrm>
            <a:off x="290893" y="659882"/>
            <a:ext cx="82742" cy="131975"/>
          </a:xfrm>
          <a:custGeom>
            <a:avLst/>
            <a:gdLst>
              <a:gd name="connsiteX0" fmla="*/ 1207 w 82742"/>
              <a:gd name="connsiteY0" fmla="*/ 518 h 131975"/>
              <a:gd name="connsiteX1" fmla="*/ 82170 w 82742"/>
              <a:gd name="connsiteY1" fmla="*/ 129106 h 131975"/>
              <a:gd name="connsiteX2" fmla="*/ 36132 w 82742"/>
              <a:gd name="connsiteY2" fmla="*/ 84656 h 131975"/>
              <a:gd name="connsiteX3" fmla="*/ 1207 w 82742"/>
              <a:gd name="connsiteY3" fmla="*/ 518 h 1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2" h="131975">
                <a:moveTo>
                  <a:pt x="1207" y="518"/>
                </a:moveTo>
                <a:cubicBezTo>
                  <a:pt x="8880" y="7926"/>
                  <a:pt x="76349" y="115083"/>
                  <a:pt x="82170" y="129106"/>
                </a:cubicBezTo>
                <a:cubicBezTo>
                  <a:pt x="87991" y="143129"/>
                  <a:pt x="47774" y="102118"/>
                  <a:pt x="36132" y="84656"/>
                </a:cubicBezTo>
                <a:cubicBezTo>
                  <a:pt x="24490" y="67194"/>
                  <a:pt x="-6466" y="-6890"/>
                  <a:pt x="1207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A6AA2273-7C45-40A7-ABF8-6B31FACFF6CB}"/>
              </a:ext>
            </a:extLst>
          </p:cNvPr>
          <p:cNvSpPr/>
          <p:nvPr/>
        </p:nvSpPr>
        <p:spPr>
          <a:xfrm>
            <a:off x="287116" y="650789"/>
            <a:ext cx="87040" cy="135068"/>
          </a:xfrm>
          <a:custGeom>
            <a:avLst/>
            <a:gdLst>
              <a:gd name="connsiteX0" fmla="*/ 222 w 87040"/>
              <a:gd name="connsiteY0" fmla="*/ 86 h 135068"/>
              <a:gd name="connsiteX1" fmla="*/ 58959 w 87040"/>
              <a:gd name="connsiteY1" fmla="*/ 58824 h 135068"/>
              <a:gd name="connsiteX2" fmla="*/ 74834 w 87040"/>
              <a:gd name="connsiteY2" fmla="*/ 82636 h 135068"/>
              <a:gd name="connsiteX3" fmla="*/ 78009 w 87040"/>
              <a:gd name="connsiteY3" fmla="*/ 135024 h 135068"/>
              <a:gd name="connsiteX4" fmla="*/ 82772 w 87040"/>
              <a:gd name="connsiteY4" fmla="*/ 73111 h 135068"/>
              <a:gd name="connsiteX5" fmla="*/ 222 w 87040"/>
              <a:gd name="connsiteY5" fmla="*/ 86 h 1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40" h="135068">
                <a:moveTo>
                  <a:pt x="222" y="86"/>
                </a:moveTo>
                <a:cubicBezTo>
                  <a:pt x="-3747" y="-2295"/>
                  <a:pt x="46524" y="45066"/>
                  <a:pt x="58959" y="58824"/>
                </a:cubicBezTo>
                <a:cubicBezTo>
                  <a:pt x="71394" y="72582"/>
                  <a:pt x="71659" y="69936"/>
                  <a:pt x="74834" y="82636"/>
                </a:cubicBezTo>
                <a:cubicBezTo>
                  <a:pt x="78009" y="95336"/>
                  <a:pt x="76686" y="136611"/>
                  <a:pt x="78009" y="135024"/>
                </a:cubicBezTo>
                <a:cubicBezTo>
                  <a:pt x="79332" y="133437"/>
                  <a:pt x="94149" y="95601"/>
                  <a:pt x="82772" y="73111"/>
                </a:cubicBezTo>
                <a:cubicBezTo>
                  <a:pt x="71395" y="50621"/>
                  <a:pt x="4191" y="2467"/>
                  <a:pt x="22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6585EE85-FFB2-4D30-9D73-8D0AFA354B58}"/>
              </a:ext>
            </a:extLst>
          </p:cNvPr>
          <p:cNvSpPr/>
          <p:nvPr/>
        </p:nvSpPr>
        <p:spPr>
          <a:xfrm>
            <a:off x="286967" y="759899"/>
            <a:ext cx="122773" cy="184745"/>
          </a:xfrm>
          <a:custGeom>
            <a:avLst/>
            <a:gdLst>
              <a:gd name="connsiteX0" fmla="*/ 371 w 122773"/>
              <a:gd name="connsiteY0" fmla="*/ 514 h 184745"/>
              <a:gd name="connsiteX1" fmla="*/ 119433 w 122773"/>
              <a:gd name="connsiteY1" fmla="*/ 179901 h 184745"/>
              <a:gd name="connsiteX2" fmla="*/ 82921 w 122773"/>
              <a:gd name="connsiteY2" fmla="*/ 125926 h 184745"/>
              <a:gd name="connsiteX3" fmla="*/ 371 w 122773"/>
              <a:gd name="connsiteY3" fmla="*/ 514 h 18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3" h="184745">
                <a:moveTo>
                  <a:pt x="371" y="514"/>
                </a:moveTo>
                <a:cubicBezTo>
                  <a:pt x="6456" y="9510"/>
                  <a:pt x="105675" y="158999"/>
                  <a:pt x="119433" y="179901"/>
                </a:cubicBezTo>
                <a:cubicBezTo>
                  <a:pt x="133191" y="200803"/>
                  <a:pt x="101177" y="148680"/>
                  <a:pt x="82921" y="125926"/>
                </a:cubicBezTo>
                <a:cubicBezTo>
                  <a:pt x="64665" y="103172"/>
                  <a:pt x="-5714" y="-8482"/>
                  <a:pt x="371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426D179B-0EA8-4220-9183-467A4F7D8E33}"/>
              </a:ext>
            </a:extLst>
          </p:cNvPr>
          <p:cNvSpPr/>
          <p:nvPr/>
        </p:nvSpPr>
        <p:spPr>
          <a:xfrm>
            <a:off x="724915" y="1013768"/>
            <a:ext cx="481657" cy="372397"/>
          </a:xfrm>
          <a:custGeom>
            <a:avLst/>
            <a:gdLst>
              <a:gd name="connsiteX0" fmla="*/ 48198 w 481657"/>
              <a:gd name="connsiteY0" fmla="*/ 48270 h 372397"/>
              <a:gd name="connsiteX1" fmla="*/ 240285 w 481657"/>
              <a:gd name="connsiteY1" fmla="*/ 100657 h 372397"/>
              <a:gd name="connsiteX2" fmla="*/ 370460 w 481657"/>
              <a:gd name="connsiteY2" fmla="*/ 234007 h 372397"/>
              <a:gd name="connsiteX3" fmla="*/ 308548 w 481657"/>
              <a:gd name="connsiteY3" fmla="*/ 151457 h 372397"/>
              <a:gd name="connsiteX4" fmla="*/ 389510 w 481657"/>
              <a:gd name="connsiteY4" fmla="*/ 229245 h 372397"/>
              <a:gd name="connsiteX5" fmla="*/ 438723 w 481657"/>
              <a:gd name="connsiteY5" fmla="*/ 221307 h 372397"/>
              <a:gd name="connsiteX6" fmla="*/ 437135 w 481657"/>
              <a:gd name="connsiteY6" fmla="*/ 260995 h 372397"/>
              <a:gd name="connsiteX7" fmla="*/ 481585 w 481657"/>
              <a:gd name="connsiteY7" fmla="*/ 214957 h 372397"/>
              <a:gd name="connsiteX8" fmla="*/ 448248 w 481657"/>
              <a:gd name="connsiteY8" fmla="*/ 280045 h 372397"/>
              <a:gd name="connsiteX9" fmla="*/ 475235 w 481657"/>
              <a:gd name="connsiteY9" fmla="*/ 370532 h 372397"/>
              <a:gd name="connsiteX10" fmla="*/ 433960 w 481657"/>
              <a:gd name="connsiteY10" fmla="*/ 337195 h 372397"/>
              <a:gd name="connsiteX11" fmla="*/ 402210 w 481657"/>
              <a:gd name="connsiteY11" fmla="*/ 289570 h 372397"/>
              <a:gd name="connsiteX12" fmla="*/ 440310 w 481657"/>
              <a:gd name="connsiteY12" fmla="*/ 292745 h 372397"/>
              <a:gd name="connsiteX13" fmla="*/ 430785 w 481657"/>
              <a:gd name="connsiteY13" fmla="*/ 264170 h 372397"/>
              <a:gd name="connsiteX14" fmla="*/ 402210 w 481657"/>
              <a:gd name="connsiteY14" fmla="*/ 264170 h 372397"/>
              <a:gd name="connsiteX15" fmla="*/ 364110 w 481657"/>
              <a:gd name="connsiteY15" fmla="*/ 241945 h 372397"/>
              <a:gd name="connsiteX16" fmla="*/ 367285 w 481657"/>
              <a:gd name="connsiteY16" fmla="*/ 222895 h 372397"/>
              <a:gd name="connsiteX17" fmla="*/ 252985 w 481657"/>
              <a:gd name="connsiteY17" fmla="*/ 116532 h 372397"/>
              <a:gd name="connsiteX18" fmla="*/ 16448 w 481657"/>
              <a:gd name="connsiteY18" fmla="*/ 3820 h 372397"/>
              <a:gd name="connsiteX19" fmla="*/ 48198 w 481657"/>
              <a:gd name="connsiteY19" fmla="*/ 48270 h 37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1657" h="372397">
                <a:moveTo>
                  <a:pt x="48198" y="48270"/>
                </a:moveTo>
                <a:cubicBezTo>
                  <a:pt x="85504" y="64409"/>
                  <a:pt x="186575" y="69701"/>
                  <a:pt x="240285" y="100657"/>
                </a:cubicBezTo>
                <a:cubicBezTo>
                  <a:pt x="293995" y="131613"/>
                  <a:pt x="359083" y="225540"/>
                  <a:pt x="370460" y="234007"/>
                </a:cubicBezTo>
                <a:cubicBezTo>
                  <a:pt x="381837" y="242474"/>
                  <a:pt x="305373" y="152251"/>
                  <a:pt x="308548" y="151457"/>
                </a:cubicBezTo>
                <a:cubicBezTo>
                  <a:pt x="311723" y="150663"/>
                  <a:pt x="367814" y="217603"/>
                  <a:pt x="389510" y="229245"/>
                </a:cubicBezTo>
                <a:cubicBezTo>
                  <a:pt x="411206" y="240887"/>
                  <a:pt x="430786" y="216015"/>
                  <a:pt x="438723" y="221307"/>
                </a:cubicBezTo>
                <a:cubicBezTo>
                  <a:pt x="446660" y="226599"/>
                  <a:pt x="429991" y="262053"/>
                  <a:pt x="437135" y="260995"/>
                </a:cubicBezTo>
                <a:cubicBezTo>
                  <a:pt x="444279" y="259937"/>
                  <a:pt x="479733" y="211782"/>
                  <a:pt x="481585" y="214957"/>
                </a:cubicBezTo>
                <a:cubicBezTo>
                  <a:pt x="483437" y="218132"/>
                  <a:pt x="449306" y="254116"/>
                  <a:pt x="448248" y="280045"/>
                </a:cubicBezTo>
                <a:cubicBezTo>
                  <a:pt x="447190" y="305974"/>
                  <a:pt x="477616" y="361007"/>
                  <a:pt x="475235" y="370532"/>
                </a:cubicBezTo>
                <a:cubicBezTo>
                  <a:pt x="472854" y="380057"/>
                  <a:pt x="446131" y="350689"/>
                  <a:pt x="433960" y="337195"/>
                </a:cubicBezTo>
                <a:cubicBezTo>
                  <a:pt x="421789" y="323701"/>
                  <a:pt x="401152" y="296978"/>
                  <a:pt x="402210" y="289570"/>
                </a:cubicBezTo>
                <a:cubicBezTo>
                  <a:pt x="403268" y="282162"/>
                  <a:pt x="435548" y="296978"/>
                  <a:pt x="440310" y="292745"/>
                </a:cubicBezTo>
                <a:cubicBezTo>
                  <a:pt x="445072" y="288512"/>
                  <a:pt x="437135" y="268932"/>
                  <a:pt x="430785" y="264170"/>
                </a:cubicBezTo>
                <a:cubicBezTo>
                  <a:pt x="424435" y="259408"/>
                  <a:pt x="413322" y="267874"/>
                  <a:pt x="402210" y="264170"/>
                </a:cubicBezTo>
                <a:cubicBezTo>
                  <a:pt x="391098" y="260466"/>
                  <a:pt x="369931" y="248824"/>
                  <a:pt x="364110" y="241945"/>
                </a:cubicBezTo>
                <a:cubicBezTo>
                  <a:pt x="358289" y="235066"/>
                  <a:pt x="385806" y="243797"/>
                  <a:pt x="367285" y="222895"/>
                </a:cubicBezTo>
                <a:cubicBezTo>
                  <a:pt x="348764" y="201993"/>
                  <a:pt x="311458" y="153045"/>
                  <a:pt x="252985" y="116532"/>
                </a:cubicBezTo>
                <a:cubicBezTo>
                  <a:pt x="194512" y="80020"/>
                  <a:pt x="53225" y="21018"/>
                  <a:pt x="16448" y="3820"/>
                </a:cubicBezTo>
                <a:cubicBezTo>
                  <a:pt x="-20329" y="-13378"/>
                  <a:pt x="10892" y="32131"/>
                  <a:pt x="48198" y="4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344E5B3A-85A2-4F4C-9AB8-32E23C8F3EC4}"/>
              </a:ext>
            </a:extLst>
          </p:cNvPr>
          <p:cNvSpPr/>
          <p:nvPr/>
        </p:nvSpPr>
        <p:spPr>
          <a:xfrm>
            <a:off x="825319" y="1077908"/>
            <a:ext cx="314039" cy="228784"/>
          </a:xfrm>
          <a:custGeom>
            <a:avLst/>
            <a:gdLst>
              <a:gd name="connsiteX0" fmla="*/ 181 w 314039"/>
              <a:gd name="connsiteY0" fmla="*/ 5 h 228784"/>
              <a:gd name="connsiteX1" fmla="*/ 131944 w 314039"/>
              <a:gd name="connsiteY1" fmla="*/ 58742 h 228784"/>
              <a:gd name="connsiteX2" fmla="*/ 201794 w 314039"/>
              <a:gd name="connsiteY2" fmla="*/ 128592 h 228784"/>
              <a:gd name="connsiteX3" fmla="*/ 227194 w 314039"/>
              <a:gd name="connsiteY3" fmla="*/ 144467 h 228784"/>
              <a:gd name="connsiteX4" fmla="*/ 312919 w 314039"/>
              <a:gd name="connsiteY4" fmla="*/ 228605 h 228784"/>
              <a:gd name="connsiteX5" fmla="*/ 158931 w 314039"/>
              <a:gd name="connsiteY5" fmla="*/ 119067 h 228784"/>
              <a:gd name="connsiteX6" fmla="*/ 104956 w 314039"/>
              <a:gd name="connsiteY6" fmla="*/ 55567 h 228784"/>
              <a:gd name="connsiteX7" fmla="*/ 181 w 314039"/>
              <a:gd name="connsiteY7" fmla="*/ 5 h 22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039" h="228784">
                <a:moveTo>
                  <a:pt x="181" y="5"/>
                </a:moveTo>
                <a:cubicBezTo>
                  <a:pt x="4679" y="534"/>
                  <a:pt x="98342" y="37311"/>
                  <a:pt x="131944" y="58742"/>
                </a:cubicBezTo>
                <a:cubicBezTo>
                  <a:pt x="165546" y="80173"/>
                  <a:pt x="185919" y="114305"/>
                  <a:pt x="201794" y="128592"/>
                </a:cubicBezTo>
                <a:cubicBezTo>
                  <a:pt x="217669" y="142880"/>
                  <a:pt x="208673" y="127798"/>
                  <a:pt x="227194" y="144467"/>
                </a:cubicBezTo>
                <a:cubicBezTo>
                  <a:pt x="245715" y="161136"/>
                  <a:pt x="324296" y="232838"/>
                  <a:pt x="312919" y="228605"/>
                </a:cubicBezTo>
                <a:cubicBezTo>
                  <a:pt x="301542" y="224372"/>
                  <a:pt x="193591" y="147907"/>
                  <a:pt x="158931" y="119067"/>
                </a:cubicBezTo>
                <a:cubicBezTo>
                  <a:pt x="124271" y="90227"/>
                  <a:pt x="133795" y="74881"/>
                  <a:pt x="104956" y="55567"/>
                </a:cubicBezTo>
                <a:cubicBezTo>
                  <a:pt x="76117" y="36253"/>
                  <a:pt x="-4317" y="-524"/>
                  <a:pt x="18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B5659C3-8685-4DD5-B129-77B8119A9684}"/>
              </a:ext>
            </a:extLst>
          </p:cNvPr>
          <p:cNvSpPr/>
          <p:nvPr/>
        </p:nvSpPr>
        <p:spPr>
          <a:xfrm>
            <a:off x="1730194" y="2559050"/>
            <a:ext cx="270874" cy="91160"/>
          </a:xfrm>
          <a:custGeom>
            <a:avLst/>
            <a:gdLst>
              <a:gd name="connsiteX0" fmla="*/ 181 w 270874"/>
              <a:gd name="connsiteY0" fmla="*/ 0 h 91160"/>
              <a:gd name="connsiteX1" fmla="*/ 187506 w 270874"/>
              <a:gd name="connsiteY1" fmla="*/ 19050 h 91160"/>
              <a:gd name="connsiteX2" fmla="*/ 266881 w 270874"/>
              <a:gd name="connsiteY2" fmla="*/ 39688 h 91160"/>
              <a:gd name="connsiteX3" fmla="*/ 255769 w 270874"/>
              <a:gd name="connsiteY3" fmla="*/ 57150 h 91160"/>
              <a:gd name="connsiteX4" fmla="*/ 227194 w 270874"/>
              <a:gd name="connsiteY4" fmla="*/ 90488 h 91160"/>
              <a:gd name="connsiteX5" fmla="*/ 246244 w 270874"/>
              <a:gd name="connsiteY5" fmla="*/ 23813 h 91160"/>
              <a:gd name="connsiteX6" fmla="*/ 224019 w 270874"/>
              <a:gd name="connsiteY6" fmla="*/ 12700 h 91160"/>
              <a:gd name="connsiteX7" fmla="*/ 181 w 270874"/>
              <a:gd name="connsiteY7" fmla="*/ 0 h 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74" h="91160">
                <a:moveTo>
                  <a:pt x="181" y="0"/>
                </a:moveTo>
                <a:cubicBezTo>
                  <a:pt x="-5905" y="1058"/>
                  <a:pt x="143056" y="12435"/>
                  <a:pt x="187506" y="19050"/>
                </a:cubicBezTo>
                <a:cubicBezTo>
                  <a:pt x="231956" y="25665"/>
                  <a:pt x="255504" y="33338"/>
                  <a:pt x="266881" y="39688"/>
                </a:cubicBezTo>
                <a:cubicBezTo>
                  <a:pt x="278258" y="46038"/>
                  <a:pt x="262384" y="48683"/>
                  <a:pt x="255769" y="57150"/>
                </a:cubicBezTo>
                <a:cubicBezTo>
                  <a:pt x="249154" y="65617"/>
                  <a:pt x="228781" y="96044"/>
                  <a:pt x="227194" y="90488"/>
                </a:cubicBezTo>
                <a:cubicBezTo>
                  <a:pt x="225607" y="84932"/>
                  <a:pt x="246773" y="36778"/>
                  <a:pt x="246244" y="23813"/>
                </a:cubicBezTo>
                <a:cubicBezTo>
                  <a:pt x="245715" y="10848"/>
                  <a:pt x="268998" y="15611"/>
                  <a:pt x="224019" y="12700"/>
                </a:cubicBezTo>
                <a:lnTo>
                  <a:pt x="1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773C97C1-44CD-487B-8A9F-FE126BBCDB99}"/>
              </a:ext>
            </a:extLst>
          </p:cNvPr>
          <p:cNvSpPr/>
          <p:nvPr/>
        </p:nvSpPr>
        <p:spPr>
          <a:xfrm>
            <a:off x="1735470" y="2417760"/>
            <a:ext cx="102902" cy="147818"/>
          </a:xfrm>
          <a:custGeom>
            <a:avLst/>
            <a:gdLst>
              <a:gd name="connsiteX0" fmla="*/ 102855 w 102902"/>
              <a:gd name="connsiteY0" fmla="*/ 3 h 147818"/>
              <a:gd name="connsiteX1" fmla="*/ 26655 w 102902"/>
              <a:gd name="connsiteY1" fmla="*/ 84140 h 147818"/>
              <a:gd name="connsiteX2" fmla="*/ 45705 w 102902"/>
              <a:gd name="connsiteY2" fmla="*/ 96840 h 147818"/>
              <a:gd name="connsiteX3" fmla="*/ 1255 w 102902"/>
              <a:gd name="connsiteY3" fmla="*/ 147640 h 147818"/>
              <a:gd name="connsiteX4" fmla="*/ 12368 w 102902"/>
              <a:gd name="connsiteY4" fmla="*/ 112715 h 147818"/>
              <a:gd name="connsiteX5" fmla="*/ 13955 w 102902"/>
              <a:gd name="connsiteY5" fmla="*/ 87315 h 147818"/>
              <a:gd name="connsiteX6" fmla="*/ 102855 w 102902"/>
              <a:gd name="connsiteY6" fmla="*/ 3 h 14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02" h="147818">
                <a:moveTo>
                  <a:pt x="102855" y="3"/>
                </a:moveTo>
                <a:cubicBezTo>
                  <a:pt x="104972" y="-526"/>
                  <a:pt x="36180" y="68001"/>
                  <a:pt x="26655" y="84140"/>
                </a:cubicBezTo>
                <a:cubicBezTo>
                  <a:pt x="17130" y="100280"/>
                  <a:pt x="49938" y="86257"/>
                  <a:pt x="45705" y="96840"/>
                </a:cubicBezTo>
                <a:cubicBezTo>
                  <a:pt x="41472" y="107423"/>
                  <a:pt x="6811" y="144994"/>
                  <a:pt x="1255" y="147640"/>
                </a:cubicBezTo>
                <a:cubicBezTo>
                  <a:pt x="-4301" y="150286"/>
                  <a:pt x="10251" y="122769"/>
                  <a:pt x="12368" y="112715"/>
                </a:cubicBezTo>
                <a:cubicBezTo>
                  <a:pt x="14485" y="102661"/>
                  <a:pt x="-2978" y="104248"/>
                  <a:pt x="13955" y="87315"/>
                </a:cubicBezTo>
                <a:cubicBezTo>
                  <a:pt x="30888" y="70382"/>
                  <a:pt x="100738" y="532"/>
                  <a:pt x="1028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813DE2-9DCC-4B8C-9462-75D22E9D4CAE}"/>
              </a:ext>
            </a:extLst>
          </p:cNvPr>
          <p:cNvSpPr/>
          <p:nvPr/>
        </p:nvSpPr>
        <p:spPr>
          <a:xfrm>
            <a:off x="1868418" y="2458975"/>
            <a:ext cx="87742" cy="87376"/>
          </a:xfrm>
          <a:custGeom>
            <a:avLst/>
            <a:gdLst>
              <a:gd name="connsiteX0" fmla="*/ 70 w 87742"/>
              <a:gd name="connsiteY0" fmla="*/ 63 h 87376"/>
              <a:gd name="connsiteX1" fmla="*/ 58807 w 87742"/>
              <a:gd name="connsiteY1" fmla="*/ 30225 h 87376"/>
              <a:gd name="connsiteX2" fmla="*/ 87382 w 87742"/>
              <a:gd name="connsiteY2" fmla="*/ 87375 h 87376"/>
              <a:gd name="connsiteX3" fmla="*/ 74682 w 87742"/>
              <a:gd name="connsiteY3" fmla="*/ 31813 h 87376"/>
              <a:gd name="connsiteX4" fmla="*/ 71507 w 87742"/>
              <a:gd name="connsiteY4" fmla="*/ 22288 h 87376"/>
              <a:gd name="connsiteX5" fmla="*/ 70 w 87742"/>
              <a:gd name="connsiteY5" fmla="*/ 63 h 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42" h="87376">
                <a:moveTo>
                  <a:pt x="70" y="63"/>
                </a:moveTo>
                <a:cubicBezTo>
                  <a:pt x="-2047" y="1386"/>
                  <a:pt x="44255" y="15673"/>
                  <a:pt x="58807" y="30225"/>
                </a:cubicBezTo>
                <a:cubicBezTo>
                  <a:pt x="73359" y="44777"/>
                  <a:pt x="84736" y="87110"/>
                  <a:pt x="87382" y="87375"/>
                </a:cubicBezTo>
                <a:cubicBezTo>
                  <a:pt x="90028" y="87640"/>
                  <a:pt x="77328" y="42661"/>
                  <a:pt x="74682" y="31813"/>
                </a:cubicBezTo>
                <a:cubicBezTo>
                  <a:pt x="72036" y="20965"/>
                  <a:pt x="82090" y="25992"/>
                  <a:pt x="71507" y="22288"/>
                </a:cubicBezTo>
                <a:cubicBezTo>
                  <a:pt x="60924" y="18584"/>
                  <a:pt x="2187" y="-1260"/>
                  <a:pt x="70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A613FA1D-D1BF-42D2-BF1A-1EF670F8FED7}"/>
              </a:ext>
            </a:extLst>
          </p:cNvPr>
          <p:cNvSpPr/>
          <p:nvPr/>
        </p:nvSpPr>
        <p:spPr>
          <a:xfrm>
            <a:off x="2039936" y="3426909"/>
            <a:ext cx="128504" cy="279912"/>
          </a:xfrm>
          <a:custGeom>
            <a:avLst/>
            <a:gdLst>
              <a:gd name="connsiteX0" fmla="*/ 2 w 128504"/>
              <a:gd name="connsiteY0" fmla="*/ 504 h 279912"/>
              <a:gd name="connsiteX1" fmla="*/ 115889 w 128504"/>
              <a:gd name="connsiteY1" fmla="*/ 173541 h 279912"/>
              <a:gd name="connsiteX2" fmla="*/ 125414 w 128504"/>
              <a:gd name="connsiteY2" fmla="*/ 279904 h 279912"/>
              <a:gd name="connsiteX3" fmla="*/ 115889 w 128504"/>
              <a:gd name="connsiteY3" fmla="*/ 179891 h 279912"/>
              <a:gd name="connsiteX4" fmla="*/ 114302 w 128504"/>
              <a:gd name="connsiteY4" fmla="*/ 251329 h 279912"/>
              <a:gd name="connsiteX5" fmla="*/ 112714 w 128504"/>
              <a:gd name="connsiteY5" fmla="*/ 124329 h 279912"/>
              <a:gd name="connsiteX6" fmla="*/ 2 w 128504"/>
              <a:gd name="connsiteY6" fmla="*/ 504 h 2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04" h="279912">
                <a:moveTo>
                  <a:pt x="2" y="504"/>
                </a:moveTo>
                <a:cubicBezTo>
                  <a:pt x="531" y="8706"/>
                  <a:pt x="94987" y="126974"/>
                  <a:pt x="115889" y="173541"/>
                </a:cubicBezTo>
                <a:cubicBezTo>
                  <a:pt x="136791" y="220108"/>
                  <a:pt x="125414" y="278846"/>
                  <a:pt x="125414" y="279904"/>
                </a:cubicBezTo>
                <a:cubicBezTo>
                  <a:pt x="125414" y="280962"/>
                  <a:pt x="117741" y="184654"/>
                  <a:pt x="115889" y="179891"/>
                </a:cubicBezTo>
                <a:cubicBezTo>
                  <a:pt x="114037" y="175128"/>
                  <a:pt x="114831" y="260589"/>
                  <a:pt x="114302" y="251329"/>
                </a:cubicBezTo>
                <a:cubicBezTo>
                  <a:pt x="113773" y="242069"/>
                  <a:pt x="128060" y="162429"/>
                  <a:pt x="112714" y="124329"/>
                </a:cubicBezTo>
                <a:cubicBezTo>
                  <a:pt x="97368" y="86229"/>
                  <a:pt x="-527" y="-7698"/>
                  <a:pt x="2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05304C82-1214-4467-9218-562A9936D671}"/>
              </a:ext>
            </a:extLst>
          </p:cNvPr>
          <p:cNvSpPr/>
          <p:nvPr/>
        </p:nvSpPr>
        <p:spPr>
          <a:xfrm>
            <a:off x="2444645" y="3523085"/>
            <a:ext cx="190606" cy="391805"/>
          </a:xfrm>
          <a:custGeom>
            <a:avLst/>
            <a:gdLst>
              <a:gd name="connsiteX0" fmla="*/ 190605 w 190606"/>
              <a:gd name="connsiteY0" fmla="*/ 1165 h 391805"/>
              <a:gd name="connsiteX1" fmla="*/ 44555 w 190606"/>
              <a:gd name="connsiteY1" fmla="*/ 64665 h 391805"/>
              <a:gd name="connsiteX2" fmla="*/ 28680 w 190606"/>
              <a:gd name="connsiteY2" fmla="*/ 213890 h 391805"/>
              <a:gd name="connsiteX3" fmla="*/ 105 w 190606"/>
              <a:gd name="connsiteY3" fmla="*/ 269453 h 391805"/>
              <a:gd name="connsiteX4" fmla="*/ 39793 w 190606"/>
              <a:gd name="connsiteY4" fmla="*/ 388515 h 391805"/>
              <a:gd name="connsiteX5" fmla="*/ 46143 w 190606"/>
              <a:gd name="connsiteY5" fmla="*/ 332953 h 391805"/>
              <a:gd name="connsiteX6" fmla="*/ 35030 w 190606"/>
              <a:gd name="connsiteY6" fmla="*/ 75778 h 391805"/>
              <a:gd name="connsiteX7" fmla="*/ 47730 w 190606"/>
              <a:gd name="connsiteY7" fmla="*/ 28153 h 391805"/>
              <a:gd name="connsiteX8" fmla="*/ 190605 w 190606"/>
              <a:gd name="connsiteY8" fmla="*/ 1165 h 3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06" h="391805">
                <a:moveTo>
                  <a:pt x="190605" y="1165"/>
                </a:moveTo>
                <a:cubicBezTo>
                  <a:pt x="190076" y="7250"/>
                  <a:pt x="71542" y="29211"/>
                  <a:pt x="44555" y="64665"/>
                </a:cubicBezTo>
                <a:cubicBezTo>
                  <a:pt x="17567" y="100119"/>
                  <a:pt x="36088" y="179759"/>
                  <a:pt x="28680" y="213890"/>
                </a:cubicBezTo>
                <a:cubicBezTo>
                  <a:pt x="21272" y="248021"/>
                  <a:pt x="-1747" y="240349"/>
                  <a:pt x="105" y="269453"/>
                </a:cubicBezTo>
                <a:cubicBezTo>
                  <a:pt x="1957" y="298557"/>
                  <a:pt x="32120" y="377932"/>
                  <a:pt x="39793" y="388515"/>
                </a:cubicBezTo>
                <a:cubicBezTo>
                  <a:pt x="47466" y="399098"/>
                  <a:pt x="46937" y="385076"/>
                  <a:pt x="46143" y="332953"/>
                </a:cubicBezTo>
                <a:cubicBezTo>
                  <a:pt x="45349" y="280830"/>
                  <a:pt x="34765" y="126578"/>
                  <a:pt x="35030" y="75778"/>
                </a:cubicBezTo>
                <a:cubicBezTo>
                  <a:pt x="35294" y="24978"/>
                  <a:pt x="22065" y="42176"/>
                  <a:pt x="47730" y="28153"/>
                </a:cubicBezTo>
                <a:cubicBezTo>
                  <a:pt x="73395" y="14130"/>
                  <a:pt x="191134" y="-4920"/>
                  <a:pt x="190605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09A537A-A9FB-43F2-B524-3651CA9BABC2}"/>
              </a:ext>
            </a:extLst>
          </p:cNvPr>
          <p:cNvSpPr/>
          <p:nvPr/>
        </p:nvSpPr>
        <p:spPr>
          <a:xfrm>
            <a:off x="2470107" y="3563935"/>
            <a:ext cx="121639" cy="115899"/>
          </a:xfrm>
          <a:custGeom>
            <a:avLst/>
            <a:gdLst>
              <a:gd name="connsiteX0" fmla="*/ 58781 w 121639"/>
              <a:gd name="connsiteY0" fmla="*/ 3 h 115899"/>
              <a:gd name="connsiteX1" fmla="*/ 120693 w 121639"/>
              <a:gd name="connsiteY1" fmla="*/ 76203 h 115899"/>
              <a:gd name="connsiteX2" fmla="*/ 43 w 121639"/>
              <a:gd name="connsiteY2" fmla="*/ 115890 h 115899"/>
              <a:gd name="connsiteX3" fmla="*/ 106406 w 121639"/>
              <a:gd name="connsiteY3" fmla="*/ 79378 h 115899"/>
              <a:gd name="connsiteX4" fmla="*/ 58781 w 121639"/>
              <a:gd name="connsiteY4" fmla="*/ 3 h 1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39" h="115899">
                <a:moveTo>
                  <a:pt x="58781" y="3"/>
                </a:moveTo>
                <a:cubicBezTo>
                  <a:pt x="61162" y="-526"/>
                  <a:pt x="130483" y="56889"/>
                  <a:pt x="120693" y="76203"/>
                </a:cubicBezTo>
                <a:cubicBezTo>
                  <a:pt x="110903" y="95517"/>
                  <a:pt x="2424" y="115361"/>
                  <a:pt x="43" y="115890"/>
                </a:cubicBezTo>
                <a:cubicBezTo>
                  <a:pt x="-2338" y="116419"/>
                  <a:pt x="94235" y="95253"/>
                  <a:pt x="106406" y="79378"/>
                </a:cubicBezTo>
                <a:cubicBezTo>
                  <a:pt x="118577" y="63503"/>
                  <a:pt x="56400" y="532"/>
                  <a:pt x="587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D3AB7A0-4EA3-4D66-A06D-2BB762BB1059}"/>
              </a:ext>
            </a:extLst>
          </p:cNvPr>
          <p:cNvSpPr/>
          <p:nvPr/>
        </p:nvSpPr>
        <p:spPr>
          <a:xfrm>
            <a:off x="2283526" y="3803650"/>
            <a:ext cx="177399" cy="441300"/>
          </a:xfrm>
          <a:custGeom>
            <a:avLst/>
            <a:gdLst>
              <a:gd name="connsiteX0" fmla="*/ 177099 w 177399"/>
              <a:gd name="connsiteY0" fmla="*/ 0 h 441300"/>
              <a:gd name="connsiteX1" fmla="*/ 121537 w 177399"/>
              <a:gd name="connsiteY1" fmla="*/ 100013 h 441300"/>
              <a:gd name="connsiteX2" fmla="*/ 42162 w 177399"/>
              <a:gd name="connsiteY2" fmla="*/ 179388 h 441300"/>
              <a:gd name="connsiteX3" fmla="*/ 5649 w 177399"/>
              <a:gd name="connsiteY3" fmla="*/ 231775 h 441300"/>
              <a:gd name="connsiteX4" fmla="*/ 2474 w 177399"/>
              <a:gd name="connsiteY4" fmla="*/ 436563 h 441300"/>
              <a:gd name="connsiteX5" fmla="*/ 2474 w 177399"/>
              <a:gd name="connsiteY5" fmla="*/ 361950 h 441300"/>
              <a:gd name="connsiteX6" fmla="*/ 34224 w 177399"/>
              <a:gd name="connsiteY6" fmla="*/ 204788 h 441300"/>
              <a:gd name="connsiteX7" fmla="*/ 123124 w 177399"/>
              <a:gd name="connsiteY7" fmla="*/ 71438 h 441300"/>
              <a:gd name="connsiteX8" fmla="*/ 142174 w 177399"/>
              <a:gd name="connsiteY8" fmla="*/ 98425 h 441300"/>
              <a:gd name="connsiteX9" fmla="*/ 177099 w 177399"/>
              <a:gd name="connsiteY9" fmla="*/ 0 h 4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99" h="441300">
                <a:moveTo>
                  <a:pt x="177099" y="0"/>
                </a:moveTo>
                <a:cubicBezTo>
                  <a:pt x="173660" y="265"/>
                  <a:pt x="144026" y="70115"/>
                  <a:pt x="121537" y="100013"/>
                </a:cubicBezTo>
                <a:cubicBezTo>
                  <a:pt x="99047" y="129911"/>
                  <a:pt x="61477" y="157428"/>
                  <a:pt x="42162" y="179388"/>
                </a:cubicBezTo>
                <a:cubicBezTo>
                  <a:pt x="22847" y="201348"/>
                  <a:pt x="12264" y="188912"/>
                  <a:pt x="5649" y="231775"/>
                </a:cubicBezTo>
                <a:cubicBezTo>
                  <a:pt x="-966" y="274638"/>
                  <a:pt x="3003" y="414867"/>
                  <a:pt x="2474" y="436563"/>
                </a:cubicBezTo>
                <a:cubicBezTo>
                  <a:pt x="1945" y="458259"/>
                  <a:pt x="-2818" y="400579"/>
                  <a:pt x="2474" y="361950"/>
                </a:cubicBezTo>
                <a:cubicBezTo>
                  <a:pt x="7766" y="323321"/>
                  <a:pt x="14116" y="253207"/>
                  <a:pt x="34224" y="204788"/>
                </a:cubicBezTo>
                <a:cubicBezTo>
                  <a:pt x="54332" y="156369"/>
                  <a:pt x="105132" y="89165"/>
                  <a:pt x="123124" y="71438"/>
                </a:cubicBezTo>
                <a:cubicBezTo>
                  <a:pt x="141116" y="53711"/>
                  <a:pt x="130797" y="109008"/>
                  <a:pt x="142174" y="98425"/>
                </a:cubicBezTo>
                <a:cubicBezTo>
                  <a:pt x="153551" y="87842"/>
                  <a:pt x="180538" y="-265"/>
                  <a:pt x="177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C2F789B2-6C6A-4687-975D-2EA5396810F0}"/>
              </a:ext>
            </a:extLst>
          </p:cNvPr>
          <p:cNvSpPr/>
          <p:nvPr/>
        </p:nvSpPr>
        <p:spPr>
          <a:xfrm>
            <a:off x="2330318" y="4049595"/>
            <a:ext cx="163684" cy="256400"/>
          </a:xfrm>
          <a:custGeom>
            <a:avLst/>
            <a:gdLst>
              <a:gd name="connsiteX0" fmla="*/ 132 w 163684"/>
              <a:gd name="connsiteY0" fmla="*/ 1705 h 256400"/>
              <a:gd name="connsiteX1" fmla="*/ 50932 w 163684"/>
              <a:gd name="connsiteY1" fmla="*/ 95368 h 256400"/>
              <a:gd name="connsiteX2" fmla="*/ 47757 w 163684"/>
              <a:gd name="connsiteY2" fmla="*/ 254118 h 256400"/>
              <a:gd name="connsiteX3" fmla="*/ 54107 w 163684"/>
              <a:gd name="connsiteY3" fmla="*/ 182680 h 256400"/>
              <a:gd name="connsiteX4" fmla="*/ 163645 w 163684"/>
              <a:gd name="connsiteY4" fmla="*/ 90605 h 256400"/>
              <a:gd name="connsiteX5" fmla="*/ 66807 w 163684"/>
              <a:gd name="connsiteY5" fmla="*/ 128705 h 256400"/>
              <a:gd name="connsiteX6" fmla="*/ 68395 w 163684"/>
              <a:gd name="connsiteY6" fmla="*/ 42980 h 256400"/>
              <a:gd name="connsiteX7" fmla="*/ 132 w 163684"/>
              <a:gd name="connsiteY7" fmla="*/ 1705 h 2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684" h="256400">
                <a:moveTo>
                  <a:pt x="132" y="1705"/>
                </a:moveTo>
                <a:cubicBezTo>
                  <a:pt x="-2779" y="10436"/>
                  <a:pt x="42995" y="53299"/>
                  <a:pt x="50932" y="95368"/>
                </a:cubicBezTo>
                <a:cubicBezTo>
                  <a:pt x="58870" y="137437"/>
                  <a:pt x="47228" y="239566"/>
                  <a:pt x="47757" y="254118"/>
                </a:cubicBezTo>
                <a:cubicBezTo>
                  <a:pt x="48286" y="268670"/>
                  <a:pt x="34792" y="209932"/>
                  <a:pt x="54107" y="182680"/>
                </a:cubicBezTo>
                <a:cubicBezTo>
                  <a:pt x="73422" y="155428"/>
                  <a:pt x="161528" y="99601"/>
                  <a:pt x="163645" y="90605"/>
                </a:cubicBezTo>
                <a:cubicBezTo>
                  <a:pt x="165762" y="81609"/>
                  <a:pt x="82682" y="136642"/>
                  <a:pt x="66807" y="128705"/>
                </a:cubicBezTo>
                <a:cubicBezTo>
                  <a:pt x="50932" y="120768"/>
                  <a:pt x="78449" y="66528"/>
                  <a:pt x="68395" y="42980"/>
                </a:cubicBezTo>
                <a:cubicBezTo>
                  <a:pt x="58341" y="19432"/>
                  <a:pt x="3043" y="-7026"/>
                  <a:pt x="132" y="1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0A0D414-7214-41BE-85B3-AF962A63F52C}"/>
              </a:ext>
            </a:extLst>
          </p:cNvPr>
          <p:cNvSpPr/>
          <p:nvPr/>
        </p:nvSpPr>
        <p:spPr>
          <a:xfrm>
            <a:off x="2302913" y="4033758"/>
            <a:ext cx="115156" cy="297093"/>
          </a:xfrm>
          <a:custGeom>
            <a:avLst/>
            <a:gdLst>
              <a:gd name="connsiteX0" fmla="*/ 29125 w 115156"/>
              <a:gd name="connsiteY0" fmla="*/ 80 h 297093"/>
              <a:gd name="connsiteX1" fmla="*/ 35475 w 115156"/>
              <a:gd name="connsiteY1" fmla="*/ 98505 h 297093"/>
              <a:gd name="connsiteX2" fmla="*/ 14837 w 115156"/>
              <a:gd name="connsiteY2" fmla="*/ 146130 h 297093"/>
              <a:gd name="connsiteX3" fmla="*/ 45000 w 115156"/>
              <a:gd name="connsiteY3" fmla="*/ 219155 h 297093"/>
              <a:gd name="connsiteX4" fmla="*/ 114850 w 115156"/>
              <a:gd name="connsiteY4" fmla="*/ 296942 h 297093"/>
              <a:gd name="connsiteX5" fmla="*/ 14837 w 115156"/>
              <a:gd name="connsiteY5" fmla="*/ 198517 h 297093"/>
              <a:gd name="connsiteX6" fmla="*/ 51350 w 115156"/>
              <a:gd name="connsiteY6" fmla="*/ 269955 h 297093"/>
              <a:gd name="connsiteX7" fmla="*/ 2137 w 115156"/>
              <a:gd name="connsiteY7" fmla="*/ 173117 h 297093"/>
              <a:gd name="connsiteX8" fmla="*/ 11662 w 115156"/>
              <a:gd name="connsiteY8" fmla="*/ 115967 h 297093"/>
              <a:gd name="connsiteX9" fmla="*/ 29125 w 115156"/>
              <a:gd name="connsiteY9" fmla="*/ 80 h 29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56" h="297093">
                <a:moveTo>
                  <a:pt x="29125" y="80"/>
                </a:moveTo>
                <a:cubicBezTo>
                  <a:pt x="33094" y="-2830"/>
                  <a:pt x="37856" y="74163"/>
                  <a:pt x="35475" y="98505"/>
                </a:cubicBezTo>
                <a:cubicBezTo>
                  <a:pt x="33094" y="122847"/>
                  <a:pt x="13249" y="126022"/>
                  <a:pt x="14837" y="146130"/>
                </a:cubicBezTo>
                <a:cubicBezTo>
                  <a:pt x="16424" y="166238"/>
                  <a:pt x="28331" y="194020"/>
                  <a:pt x="45000" y="219155"/>
                </a:cubicBezTo>
                <a:cubicBezTo>
                  <a:pt x="61669" y="244290"/>
                  <a:pt x="119877" y="300382"/>
                  <a:pt x="114850" y="296942"/>
                </a:cubicBezTo>
                <a:cubicBezTo>
                  <a:pt x="109823" y="293502"/>
                  <a:pt x="25420" y="203015"/>
                  <a:pt x="14837" y="198517"/>
                </a:cubicBezTo>
                <a:cubicBezTo>
                  <a:pt x="4254" y="194019"/>
                  <a:pt x="53467" y="274188"/>
                  <a:pt x="51350" y="269955"/>
                </a:cubicBezTo>
                <a:cubicBezTo>
                  <a:pt x="49233" y="265722"/>
                  <a:pt x="8752" y="198782"/>
                  <a:pt x="2137" y="173117"/>
                </a:cubicBezTo>
                <a:cubicBezTo>
                  <a:pt x="-4478" y="147452"/>
                  <a:pt x="5841" y="137927"/>
                  <a:pt x="11662" y="115967"/>
                </a:cubicBezTo>
                <a:cubicBezTo>
                  <a:pt x="17483" y="94007"/>
                  <a:pt x="25156" y="2990"/>
                  <a:pt x="2912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0E55C5C4-CBA3-4820-88E3-6FD3AC190934}"/>
              </a:ext>
            </a:extLst>
          </p:cNvPr>
          <p:cNvSpPr/>
          <p:nvPr/>
        </p:nvSpPr>
        <p:spPr>
          <a:xfrm>
            <a:off x="2360608" y="3717921"/>
            <a:ext cx="225765" cy="421270"/>
          </a:xfrm>
          <a:custGeom>
            <a:avLst/>
            <a:gdLst>
              <a:gd name="connsiteX0" fmla="*/ 157167 w 225765"/>
              <a:gd name="connsiteY0" fmla="*/ 4 h 421270"/>
              <a:gd name="connsiteX1" fmla="*/ 220667 w 225765"/>
              <a:gd name="connsiteY1" fmla="*/ 393704 h 421270"/>
              <a:gd name="connsiteX2" fmla="*/ 215905 w 225765"/>
              <a:gd name="connsiteY2" fmla="*/ 338142 h 421270"/>
              <a:gd name="connsiteX3" fmla="*/ 168280 w 225765"/>
              <a:gd name="connsiteY3" fmla="*/ 173042 h 421270"/>
              <a:gd name="connsiteX4" fmla="*/ 195267 w 225765"/>
              <a:gd name="connsiteY4" fmla="*/ 306392 h 421270"/>
              <a:gd name="connsiteX5" fmla="*/ 192092 w 225765"/>
              <a:gd name="connsiteY5" fmla="*/ 398467 h 421270"/>
              <a:gd name="connsiteX6" fmla="*/ 141292 w 225765"/>
              <a:gd name="connsiteY6" fmla="*/ 393704 h 421270"/>
              <a:gd name="connsiteX7" fmla="*/ 149230 w 225765"/>
              <a:gd name="connsiteY7" fmla="*/ 344492 h 421270"/>
              <a:gd name="connsiteX8" fmla="*/ 136530 w 225765"/>
              <a:gd name="connsiteY8" fmla="*/ 265117 h 421270"/>
              <a:gd name="connsiteX9" fmla="*/ 111130 w 225765"/>
              <a:gd name="connsiteY9" fmla="*/ 190504 h 421270"/>
              <a:gd name="connsiteX10" fmla="*/ 5 w 225765"/>
              <a:gd name="connsiteY10" fmla="*/ 300042 h 421270"/>
              <a:gd name="connsiteX11" fmla="*/ 115892 w 225765"/>
              <a:gd name="connsiteY11" fmla="*/ 207967 h 421270"/>
              <a:gd name="connsiteX12" fmla="*/ 158755 w 225765"/>
              <a:gd name="connsiteY12" fmla="*/ 387354 h 421270"/>
              <a:gd name="connsiteX13" fmla="*/ 177805 w 225765"/>
              <a:gd name="connsiteY13" fmla="*/ 385767 h 421270"/>
              <a:gd name="connsiteX14" fmla="*/ 157167 w 225765"/>
              <a:gd name="connsiteY14" fmla="*/ 4 h 4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765" h="421270">
                <a:moveTo>
                  <a:pt x="157167" y="4"/>
                </a:moveTo>
                <a:cubicBezTo>
                  <a:pt x="164310" y="1327"/>
                  <a:pt x="210877" y="337348"/>
                  <a:pt x="220667" y="393704"/>
                </a:cubicBezTo>
                <a:cubicBezTo>
                  <a:pt x="230457" y="450060"/>
                  <a:pt x="224636" y="374919"/>
                  <a:pt x="215905" y="338142"/>
                </a:cubicBezTo>
                <a:cubicBezTo>
                  <a:pt x="207174" y="301365"/>
                  <a:pt x="171720" y="178334"/>
                  <a:pt x="168280" y="173042"/>
                </a:cubicBezTo>
                <a:cubicBezTo>
                  <a:pt x="164840" y="167750"/>
                  <a:pt x="191298" y="268821"/>
                  <a:pt x="195267" y="306392"/>
                </a:cubicBezTo>
                <a:cubicBezTo>
                  <a:pt x="199236" y="343963"/>
                  <a:pt x="201088" y="383915"/>
                  <a:pt x="192092" y="398467"/>
                </a:cubicBezTo>
                <a:cubicBezTo>
                  <a:pt x="183096" y="413019"/>
                  <a:pt x="148436" y="402700"/>
                  <a:pt x="141292" y="393704"/>
                </a:cubicBezTo>
                <a:cubicBezTo>
                  <a:pt x="134148" y="384708"/>
                  <a:pt x="150024" y="365923"/>
                  <a:pt x="149230" y="344492"/>
                </a:cubicBezTo>
                <a:cubicBezTo>
                  <a:pt x="148436" y="323061"/>
                  <a:pt x="142880" y="290782"/>
                  <a:pt x="136530" y="265117"/>
                </a:cubicBezTo>
                <a:cubicBezTo>
                  <a:pt x="130180" y="239452"/>
                  <a:pt x="133884" y="184683"/>
                  <a:pt x="111130" y="190504"/>
                </a:cubicBezTo>
                <a:cubicBezTo>
                  <a:pt x="88376" y="196325"/>
                  <a:pt x="-789" y="297132"/>
                  <a:pt x="5" y="300042"/>
                </a:cubicBezTo>
                <a:cubicBezTo>
                  <a:pt x="799" y="302952"/>
                  <a:pt x="89434" y="193415"/>
                  <a:pt x="115892" y="207967"/>
                </a:cubicBezTo>
                <a:cubicBezTo>
                  <a:pt x="142350" y="222519"/>
                  <a:pt x="148436" y="357721"/>
                  <a:pt x="158755" y="387354"/>
                </a:cubicBezTo>
                <a:cubicBezTo>
                  <a:pt x="169074" y="416987"/>
                  <a:pt x="176218" y="446621"/>
                  <a:pt x="177805" y="385767"/>
                </a:cubicBezTo>
                <a:cubicBezTo>
                  <a:pt x="179392" y="324913"/>
                  <a:pt x="150024" y="-1319"/>
                  <a:pt x="1571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9811AF0-D409-4AF4-8768-B4D006F5CF10}"/>
              </a:ext>
            </a:extLst>
          </p:cNvPr>
          <p:cNvSpPr/>
          <p:nvPr/>
        </p:nvSpPr>
        <p:spPr>
          <a:xfrm>
            <a:off x="2617747" y="3635142"/>
            <a:ext cx="114542" cy="463633"/>
          </a:xfrm>
          <a:custGeom>
            <a:avLst/>
            <a:gdLst>
              <a:gd name="connsiteX0" fmla="*/ 79416 w 114542"/>
              <a:gd name="connsiteY0" fmla="*/ 233 h 463633"/>
              <a:gd name="connsiteX1" fmla="*/ 92116 w 114542"/>
              <a:gd name="connsiteY1" fmla="*/ 105008 h 463633"/>
              <a:gd name="connsiteX2" fmla="*/ 66716 w 114542"/>
              <a:gd name="connsiteY2" fmla="*/ 144696 h 463633"/>
              <a:gd name="connsiteX3" fmla="*/ 11153 w 114542"/>
              <a:gd name="connsiteY3" fmla="*/ 162158 h 463633"/>
              <a:gd name="connsiteX4" fmla="*/ 65128 w 114542"/>
              <a:gd name="connsiteY4" fmla="*/ 187558 h 463633"/>
              <a:gd name="connsiteX5" fmla="*/ 114341 w 114542"/>
              <a:gd name="connsiteY5" fmla="*/ 238358 h 463633"/>
              <a:gd name="connsiteX6" fmla="*/ 46078 w 114542"/>
              <a:gd name="connsiteY6" fmla="*/ 276458 h 463633"/>
              <a:gd name="connsiteX7" fmla="*/ 41316 w 114542"/>
              <a:gd name="connsiteY7" fmla="*/ 317733 h 463633"/>
              <a:gd name="connsiteX8" fmla="*/ 27028 w 114542"/>
              <a:gd name="connsiteY8" fmla="*/ 409808 h 463633"/>
              <a:gd name="connsiteX9" fmla="*/ 41 w 114542"/>
              <a:gd name="connsiteY9" fmla="*/ 462196 h 463633"/>
              <a:gd name="connsiteX10" fmla="*/ 22266 w 114542"/>
              <a:gd name="connsiteY10" fmla="*/ 354246 h 463633"/>
              <a:gd name="connsiteX11" fmla="*/ 73066 w 114542"/>
              <a:gd name="connsiteY11" fmla="*/ 198671 h 463633"/>
              <a:gd name="connsiteX12" fmla="*/ 92116 w 114542"/>
              <a:gd name="connsiteY12" fmla="*/ 136758 h 463633"/>
              <a:gd name="connsiteX13" fmla="*/ 79416 w 114542"/>
              <a:gd name="connsiteY13" fmla="*/ 233 h 46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542" h="463633">
                <a:moveTo>
                  <a:pt x="79416" y="233"/>
                </a:moveTo>
                <a:cubicBezTo>
                  <a:pt x="79416" y="-5059"/>
                  <a:pt x="94233" y="80931"/>
                  <a:pt x="92116" y="105008"/>
                </a:cubicBezTo>
                <a:cubicBezTo>
                  <a:pt x="89999" y="129085"/>
                  <a:pt x="80210" y="135171"/>
                  <a:pt x="66716" y="144696"/>
                </a:cubicBezTo>
                <a:cubicBezTo>
                  <a:pt x="53222" y="154221"/>
                  <a:pt x="11418" y="155014"/>
                  <a:pt x="11153" y="162158"/>
                </a:cubicBezTo>
                <a:cubicBezTo>
                  <a:pt x="10888" y="169302"/>
                  <a:pt x="47930" y="174858"/>
                  <a:pt x="65128" y="187558"/>
                </a:cubicBezTo>
                <a:cubicBezTo>
                  <a:pt x="82326" y="200258"/>
                  <a:pt x="117516" y="223541"/>
                  <a:pt x="114341" y="238358"/>
                </a:cubicBezTo>
                <a:cubicBezTo>
                  <a:pt x="111166" y="253175"/>
                  <a:pt x="58249" y="263229"/>
                  <a:pt x="46078" y="276458"/>
                </a:cubicBezTo>
                <a:cubicBezTo>
                  <a:pt x="33907" y="289687"/>
                  <a:pt x="44491" y="295508"/>
                  <a:pt x="41316" y="317733"/>
                </a:cubicBezTo>
                <a:cubicBezTo>
                  <a:pt x="38141" y="339958"/>
                  <a:pt x="33907" y="385731"/>
                  <a:pt x="27028" y="409808"/>
                </a:cubicBezTo>
                <a:cubicBezTo>
                  <a:pt x="20149" y="433885"/>
                  <a:pt x="835" y="471456"/>
                  <a:pt x="41" y="462196"/>
                </a:cubicBezTo>
                <a:cubicBezTo>
                  <a:pt x="-753" y="452936"/>
                  <a:pt x="10095" y="398167"/>
                  <a:pt x="22266" y="354246"/>
                </a:cubicBezTo>
                <a:cubicBezTo>
                  <a:pt x="34437" y="310325"/>
                  <a:pt x="61424" y="234919"/>
                  <a:pt x="73066" y="198671"/>
                </a:cubicBezTo>
                <a:cubicBezTo>
                  <a:pt x="84708" y="162423"/>
                  <a:pt x="90793" y="162687"/>
                  <a:pt x="92116" y="136758"/>
                </a:cubicBezTo>
                <a:cubicBezTo>
                  <a:pt x="93439" y="110829"/>
                  <a:pt x="79416" y="5525"/>
                  <a:pt x="7941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B93FAA2B-8792-4F13-955A-C290026B251E}"/>
              </a:ext>
            </a:extLst>
          </p:cNvPr>
          <p:cNvSpPr/>
          <p:nvPr/>
        </p:nvSpPr>
        <p:spPr>
          <a:xfrm>
            <a:off x="2397125" y="3957529"/>
            <a:ext cx="131974" cy="176027"/>
          </a:xfrm>
          <a:custGeom>
            <a:avLst/>
            <a:gdLst>
              <a:gd name="connsiteX0" fmla="*/ 46038 w 131974"/>
              <a:gd name="connsiteY0" fmla="*/ 109 h 176027"/>
              <a:gd name="connsiteX1" fmla="*/ 87313 w 131974"/>
              <a:gd name="connsiteY1" fmla="*/ 120759 h 176027"/>
              <a:gd name="connsiteX2" fmla="*/ 131763 w 131974"/>
              <a:gd name="connsiteY2" fmla="*/ 174734 h 176027"/>
              <a:gd name="connsiteX3" fmla="*/ 68263 w 131974"/>
              <a:gd name="connsiteY3" fmla="*/ 160446 h 176027"/>
              <a:gd name="connsiteX4" fmla="*/ 0 w 131974"/>
              <a:gd name="connsiteY4" fmla="*/ 146159 h 176027"/>
              <a:gd name="connsiteX5" fmla="*/ 79375 w 131974"/>
              <a:gd name="connsiteY5" fmla="*/ 158859 h 176027"/>
              <a:gd name="connsiteX6" fmla="*/ 47625 w 131974"/>
              <a:gd name="connsiteY6" fmla="*/ 100121 h 176027"/>
              <a:gd name="connsiteX7" fmla="*/ 46038 w 131974"/>
              <a:gd name="connsiteY7" fmla="*/ 109 h 17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974" h="176027">
                <a:moveTo>
                  <a:pt x="46038" y="109"/>
                </a:moveTo>
                <a:cubicBezTo>
                  <a:pt x="52653" y="3549"/>
                  <a:pt x="73026" y="91655"/>
                  <a:pt x="87313" y="120759"/>
                </a:cubicBezTo>
                <a:cubicBezTo>
                  <a:pt x="101600" y="149863"/>
                  <a:pt x="134938" y="168119"/>
                  <a:pt x="131763" y="174734"/>
                </a:cubicBezTo>
                <a:cubicBezTo>
                  <a:pt x="128588" y="181349"/>
                  <a:pt x="68263" y="160446"/>
                  <a:pt x="68263" y="160446"/>
                </a:cubicBezTo>
                <a:lnTo>
                  <a:pt x="0" y="146159"/>
                </a:lnTo>
                <a:cubicBezTo>
                  <a:pt x="1852" y="145895"/>
                  <a:pt x="71438" y="166532"/>
                  <a:pt x="79375" y="158859"/>
                </a:cubicBezTo>
                <a:cubicBezTo>
                  <a:pt x="87313" y="151186"/>
                  <a:pt x="55033" y="125257"/>
                  <a:pt x="47625" y="100121"/>
                </a:cubicBezTo>
                <a:cubicBezTo>
                  <a:pt x="40217" y="74985"/>
                  <a:pt x="39423" y="-3331"/>
                  <a:pt x="4603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4E035B5F-28A4-4B20-AA78-1F2087B4C69B}"/>
              </a:ext>
            </a:extLst>
          </p:cNvPr>
          <p:cNvSpPr/>
          <p:nvPr/>
        </p:nvSpPr>
        <p:spPr>
          <a:xfrm>
            <a:off x="2668363" y="3835370"/>
            <a:ext cx="211392" cy="219265"/>
          </a:xfrm>
          <a:custGeom>
            <a:avLst/>
            <a:gdLst>
              <a:gd name="connsiteX0" fmla="*/ 211362 w 211392"/>
              <a:gd name="connsiteY0" fmla="*/ 23843 h 219265"/>
              <a:gd name="connsiteX1" fmla="*/ 63725 w 211392"/>
              <a:gd name="connsiteY1" fmla="*/ 112743 h 219265"/>
              <a:gd name="connsiteX2" fmla="*/ 1812 w 211392"/>
              <a:gd name="connsiteY2" fmla="*/ 219105 h 219265"/>
              <a:gd name="connsiteX3" fmla="*/ 19275 w 211392"/>
              <a:gd name="connsiteY3" fmla="*/ 133380 h 219265"/>
              <a:gd name="connsiteX4" fmla="*/ 47850 w 211392"/>
              <a:gd name="connsiteY4" fmla="*/ 30 h 219265"/>
              <a:gd name="connsiteX5" fmla="*/ 38325 w 211392"/>
              <a:gd name="connsiteY5" fmla="*/ 120680 h 219265"/>
              <a:gd name="connsiteX6" fmla="*/ 76425 w 211392"/>
              <a:gd name="connsiteY6" fmla="*/ 85755 h 219265"/>
              <a:gd name="connsiteX7" fmla="*/ 211362 w 211392"/>
              <a:gd name="connsiteY7" fmla="*/ 23843 h 2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92" h="219265">
                <a:moveTo>
                  <a:pt x="211362" y="23843"/>
                </a:moveTo>
                <a:cubicBezTo>
                  <a:pt x="209245" y="28341"/>
                  <a:pt x="98650" y="80199"/>
                  <a:pt x="63725" y="112743"/>
                </a:cubicBezTo>
                <a:cubicBezTo>
                  <a:pt x="28800" y="145287"/>
                  <a:pt x="9220" y="215666"/>
                  <a:pt x="1812" y="219105"/>
                </a:cubicBezTo>
                <a:cubicBezTo>
                  <a:pt x="-5596" y="222545"/>
                  <a:pt x="11602" y="169892"/>
                  <a:pt x="19275" y="133380"/>
                </a:cubicBezTo>
                <a:cubicBezTo>
                  <a:pt x="26948" y="96868"/>
                  <a:pt x="44675" y="2147"/>
                  <a:pt x="47850" y="30"/>
                </a:cubicBezTo>
                <a:cubicBezTo>
                  <a:pt x="51025" y="-2087"/>
                  <a:pt x="33562" y="106392"/>
                  <a:pt x="38325" y="120680"/>
                </a:cubicBezTo>
                <a:cubicBezTo>
                  <a:pt x="43088" y="134968"/>
                  <a:pt x="49173" y="102424"/>
                  <a:pt x="76425" y="85755"/>
                </a:cubicBezTo>
                <a:cubicBezTo>
                  <a:pt x="103677" y="69086"/>
                  <a:pt x="213479" y="19345"/>
                  <a:pt x="211362" y="2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872A20B-66C3-49E9-8E10-5886425D990D}"/>
              </a:ext>
            </a:extLst>
          </p:cNvPr>
          <p:cNvSpPr/>
          <p:nvPr/>
        </p:nvSpPr>
        <p:spPr>
          <a:xfrm>
            <a:off x="2740653" y="3833762"/>
            <a:ext cx="162901" cy="359278"/>
          </a:xfrm>
          <a:custGeom>
            <a:avLst/>
            <a:gdLst>
              <a:gd name="connsiteX0" fmla="*/ 162885 w 162901"/>
              <a:gd name="connsiteY0" fmla="*/ 52438 h 359278"/>
              <a:gd name="connsiteX1" fmla="*/ 99385 w 162901"/>
              <a:gd name="connsiteY1" fmla="*/ 130226 h 359278"/>
              <a:gd name="connsiteX2" fmla="*/ 2547 w 162901"/>
              <a:gd name="connsiteY2" fmla="*/ 357238 h 359278"/>
              <a:gd name="connsiteX3" fmla="*/ 32710 w 162901"/>
              <a:gd name="connsiteY3" fmla="*/ 235001 h 359278"/>
              <a:gd name="connsiteX4" fmla="*/ 81922 w 162901"/>
              <a:gd name="connsiteY4" fmla="*/ 114351 h 359278"/>
              <a:gd name="connsiteX5" fmla="*/ 46997 w 162901"/>
              <a:gd name="connsiteY5" fmla="*/ 233413 h 359278"/>
              <a:gd name="connsiteX6" fmla="*/ 80335 w 162901"/>
              <a:gd name="connsiteY6" fmla="*/ 6401 h 359278"/>
              <a:gd name="connsiteX7" fmla="*/ 85097 w 162901"/>
              <a:gd name="connsiteY7" fmla="*/ 63551 h 359278"/>
              <a:gd name="connsiteX8" fmla="*/ 105735 w 162901"/>
              <a:gd name="connsiteY8" fmla="*/ 74663 h 359278"/>
              <a:gd name="connsiteX9" fmla="*/ 162885 w 162901"/>
              <a:gd name="connsiteY9" fmla="*/ 52438 h 35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901" h="359278">
                <a:moveTo>
                  <a:pt x="162885" y="52438"/>
                </a:moveTo>
                <a:cubicBezTo>
                  <a:pt x="161827" y="61698"/>
                  <a:pt x="126108" y="79426"/>
                  <a:pt x="99385" y="130226"/>
                </a:cubicBezTo>
                <a:cubicBezTo>
                  <a:pt x="72662" y="181026"/>
                  <a:pt x="13659" y="339776"/>
                  <a:pt x="2547" y="357238"/>
                </a:cubicBezTo>
                <a:cubicBezTo>
                  <a:pt x="-8565" y="374700"/>
                  <a:pt x="19481" y="275482"/>
                  <a:pt x="32710" y="235001"/>
                </a:cubicBezTo>
                <a:cubicBezTo>
                  <a:pt x="45939" y="194520"/>
                  <a:pt x="79541" y="114616"/>
                  <a:pt x="81922" y="114351"/>
                </a:cubicBezTo>
                <a:cubicBezTo>
                  <a:pt x="84303" y="114086"/>
                  <a:pt x="47261" y="251405"/>
                  <a:pt x="46997" y="233413"/>
                </a:cubicBezTo>
                <a:cubicBezTo>
                  <a:pt x="46733" y="215421"/>
                  <a:pt x="73985" y="34711"/>
                  <a:pt x="80335" y="6401"/>
                </a:cubicBezTo>
                <a:cubicBezTo>
                  <a:pt x="86685" y="-21909"/>
                  <a:pt x="80864" y="52174"/>
                  <a:pt x="85097" y="63551"/>
                </a:cubicBezTo>
                <a:cubicBezTo>
                  <a:pt x="89330" y="74928"/>
                  <a:pt x="98591" y="74928"/>
                  <a:pt x="105735" y="74663"/>
                </a:cubicBezTo>
                <a:cubicBezTo>
                  <a:pt x="112879" y="74398"/>
                  <a:pt x="163943" y="43178"/>
                  <a:pt x="162885" y="5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CE500F06-B2D8-4D6A-A209-142D17A91D7F}"/>
              </a:ext>
            </a:extLst>
          </p:cNvPr>
          <p:cNvSpPr/>
          <p:nvPr/>
        </p:nvSpPr>
        <p:spPr>
          <a:xfrm>
            <a:off x="2429357" y="4060667"/>
            <a:ext cx="269912" cy="336892"/>
          </a:xfrm>
          <a:custGeom>
            <a:avLst/>
            <a:gdLst>
              <a:gd name="connsiteX0" fmla="*/ 269393 w 269912"/>
              <a:gd name="connsiteY0" fmla="*/ 158 h 336892"/>
              <a:gd name="connsiteX1" fmla="*/ 210656 w 269912"/>
              <a:gd name="connsiteY1" fmla="*/ 70008 h 336892"/>
              <a:gd name="connsiteX2" fmla="*/ 201131 w 269912"/>
              <a:gd name="connsiteY2" fmla="*/ 158908 h 336892"/>
              <a:gd name="connsiteX3" fmla="*/ 221768 w 269912"/>
              <a:gd name="connsiteY3" fmla="*/ 73183 h 336892"/>
              <a:gd name="connsiteX4" fmla="*/ 223356 w 269912"/>
              <a:gd name="connsiteY4" fmla="*/ 46196 h 336892"/>
              <a:gd name="connsiteX5" fmla="*/ 128106 w 269912"/>
              <a:gd name="connsiteY5" fmla="*/ 87471 h 336892"/>
              <a:gd name="connsiteX6" fmla="*/ 56668 w 269912"/>
              <a:gd name="connsiteY6" fmla="*/ 130333 h 336892"/>
              <a:gd name="connsiteX7" fmla="*/ 26506 w 269912"/>
              <a:gd name="connsiteY7" fmla="*/ 331946 h 336892"/>
              <a:gd name="connsiteX8" fmla="*/ 21743 w 269912"/>
              <a:gd name="connsiteY8" fmla="*/ 266858 h 336892"/>
              <a:gd name="connsiteX9" fmla="*/ 9043 w 269912"/>
              <a:gd name="connsiteY9" fmla="*/ 174783 h 336892"/>
              <a:gd name="connsiteX10" fmla="*/ 172556 w 269912"/>
              <a:gd name="connsiteY10" fmla="*/ 54133 h 336892"/>
              <a:gd name="connsiteX11" fmla="*/ 269393 w 269912"/>
              <a:gd name="connsiteY11" fmla="*/ 158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12" h="336892">
                <a:moveTo>
                  <a:pt x="269393" y="158"/>
                </a:moveTo>
                <a:cubicBezTo>
                  <a:pt x="275743" y="2804"/>
                  <a:pt x="222033" y="43550"/>
                  <a:pt x="210656" y="70008"/>
                </a:cubicBezTo>
                <a:cubicBezTo>
                  <a:pt x="199279" y="96466"/>
                  <a:pt x="199279" y="158379"/>
                  <a:pt x="201131" y="158908"/>
                </a:cubicBezTo>
                <a:cubicBezTo>
                  <a:pt x="202983" y="159437"/>
                  <a:pt x="218064" y="91968"/>
                  <a:pt x="221768" y="73183"/>
                </a:cubicBezTo>
                <a:cubicBezTo>
                  <a:pt x="225472" y="54398"/>
                  <a:pt x="238966" y="43815"/>
                  <a:pt x="223356" y="46196"/>
                </a:cubicBezTo>
                <a:cubicBezTo>
                  <a:pt x="207746" y="48577"/>
                  <a:pt x="155887" y="73448"/>
                  <a:pt x="128106" y="87471"/>
                </a:cubicBezTo>
                <a:cubicBezTo>
                  <a:pt x="100325" y="101494"/>
                  <a:pt x="73601" y="89587"/>
                  <a:pt x="56668" y="130333"/>
                </a:cubicBezTo>
                <a:cubicBezTo>
                  <a:pt x="39735" y="171079"/>
                  <a:pt x="32327" y="309192"/>
                  <a:pt x="26506" y="331946"/>
                </a:cubicBezTo>
                <a:cubicBezTo>
                  <a:pt x="20685" y="354700"/>
                  <a:pt x="24653" y="293052"/>
                  <a:pt x="21743" y="266858"/>
                </a:cubicBezTo>
                <a:cubicBezTo>
                  <a:pt x="18832" y="240664"/>
                  <a:pt x="-16092" y="210237"/>
                  <a:pt x="9043" y="174783"/>
                </a:cubicBezTo>
                <a:cubicBezTo>
                  <a:pt x="34178" y="139329"/>
                  <a:pt x="122021" y="79797"/>
                  <a:pt x="172556" y="54133"/>
                </a:cubicBezTo>
                <a:cubicBezTo>
                  <a:pt x="223091" y="28469"/>
                  <a:pt x="263043" y="-2488"/>
                  <a:pt x="269393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88A8ED0C-F30B-4458-9E2C-35DA13535530}"/>
              </a:ext>
            </a:extLst>
          </p:cNvPr>
          <p:cNvSpPr/>
          <p:nvPr/>
        </p:nvSpPr>
        <p:spPr>
          <a:xfrm>
            <a:off x="2739911" y="3990934"/>
            <a:ext cx="113215" cy="683379"/>
          </a:xfrm>
          <a:custGeom>
            <a:avLst/>
            <a:gdLst>
              <a:gd name="connsiteX0" fmla="*/ 112827 w 113215"/>
              <a:gd name="connsiteY0" fmla="*/ 41 h 683379"/>
              <a:gd name="connsiteX1" fmla="*/ 63614 w 113215"/>
              <a:gd name="connsiteY1" fmla="*/ 169904 h 683379"/>
              <a:gd name="connsiteX2" fmla="*/ 58852 w 113215"/>
              <a:gd name="connsiteY2" fmla="*/ 128629 h 683379"/>
              <a:gd name="connsiteX3" fmla="*/ 46152 w 113215"/>
              <a:gd name="connsiteY3" fmla="*/ 208004 h 683379"/>
              <a:gd name="connsiteX4" fmla="*/ 11227 w 113215"/>
              <a:gd name="connsiteY4" fmla="*/ 223879 h 683379"/>
              <a:gd name="connsiteX5" fmla="*/ 6464 w 113215"/>
              <a:gd name="connsiteY5" fmla="*/ 249279 h 683379"/>
              <a:gd name="connsiteX6" fmla="*/ 17577 w 113215"/>
              <a:gd name="connsiteY6" fmla="*/ 669966 h 683379"/>
              <a:gd name="connsiteX7" fmla="*/ 22339 w 113215"/>
              <a:gd name="connsiteY7" fmla="*/ 552491 h 683379"/>
              <a:gd name="connsiteX8" fmla="*/ 114 w 113215"/>
              <a:gd name="connsiteY8" fmla="*/ 285791 h 683379"/>
              <a:gd name="connsiteX9" fmla="*/ 33452 w 113215"/>
              <a:gd name="connsiteY9" fmla="*/ 187366 h 683379"/>
              <a:gd name="connsiteX10" fmla="*/ 112827 w 113215"/>
              <a:gd name="connsiteY10" fmla="*/ 41 h 6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215" h="683379">
                <a:moveTo>
                  <a:pt x="112827" y="41"/>
                </a:moveTo>
                <a:cubicBezTo>
                  <a:pt x="117854" y="-2869"/>
                  <a:pt x="72610" y="148473"/>
                  <a:pt x="63614" y="169904"/>
                </a:cubicBezTo>
                <a:cubicBezTo>
                  <a:pt x="54618" y="191335"/>
                  <a:pt x="61762" y="122279"/>
                  <a:pt x="58852" y="128629"/>
                </a:cubicBezTo>
                <a:cubicBezTo>
                  <a:pt x="55942" y="134979"/>
                  <a:pt x="54089" y="192129"/>
                  <a:pt x="46152" y="208004"/>
                </a:cubicBezTo>
                <a:cubicBezTo>
                  <a:pt x="38215" y="223879"/>
                  <a:pt x="17842" y="217000"/>
                  <a:pt x="11227" y="223879"/>
                </a:cubicBezTo>
                <a:cubicBezTo>
                  <a:pt x="4612" y="230758"/>
                  <a:pt x="5406" y="174931"/>
                  <a:pt x="6464" y="249279"/>
                </a:cubicBezTo>
                <a:cubicBezTo>
                  <a:pt x="7522" y="323627"/>
                  <a:pt x="14931" y="619431"/>
                  <a:pt x="17577" y="669966"/>
                </a:cubicBezTo>
                <a:cubicBezTo>
                  <a:pt x="20223" y="720501"/>
                  <a:pt x="25249" y="616520"/>
                  <a:pt x="22339" y="552491"/>
                </a:cubicBezTo>
                <a:cubicBezTo>
                  <a:pt x="19429" y="488462"/>
                  <a:pt x="-1738" y="346645"/>
                  <a:pt x="114" y="285791"/>
                </a:cubicBezTo>
                <a:cubicBezTo>
                  <a:pt x="1966" y="224937"/>
                  <a:pt x="12550" y="228905"/>
                  <a:pt x="33452" y="187366"/>
                </a:cubicBezTo>
                <a:cubicBezTo>
                  <a:pt x="54354" y="145827"/>
                  <a:pt x="107800" y="2951"/>
                  <a:pt x="11282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0F01C38-ABA0-40A5-854F-CCAEF214EC5A}"/>
              </a:ext>
            </a:extLst>
          </p:cNvPr>
          <p:cNvSpPr/>
          <p:nvPr/>
        </p:nvSpPr>
        <p:spPr>
          <a:xfrm>
            <a:off x="2387538" y="4302039"/>
            <a:ext cx="23717" cy="648025"/>
          </a:xfrm>
          <a:custGeom>
            <a:avLst/>
            <a:gdLst>
              <a:gd name="connsiteX0" fmla="*/ 14350 w 23717"/>
              <a:gd name="connsiteY0" fmla="*/ 8024 h 648025"/>
              <a:gd name="connsiteX1" fmla="*/ 62 w 23717"/>
              <a:gd name="connsiteY1" fmla="*/ 422361 h 648025"/>
              <a:gd name="connsiteX2" fmla="*/ 20700 w 23717"/>
              <a:gd name="connsiteY2" fmla="*/ 638261 h 648025"/>
              <a:gd name="connsiteX3" fmla="*/ 22287 w 23717"/>
              <a:gd name="connsiteY3" fmla="*/ 589049 h 648025"/>
              <a:gd name="connsiteX4" fmla="*/ 8000 w 23717"/>
              <a:gd name="connsiteY4" fmla="*/ 393786 h 648025"/>
              <a:gd name="connsiteX5" fmla="*/ 4825 w 23717"/>
              <a:gd name="connsiteY5" fmla="*/ 441411 h 648025"/>
              <a:gd name="connsiteX6" fmla="*/ 8000 w 23717"/>
              <a:gd name="connsiteY6" fmla="*/ 271549 h 648025"/>
              <a:gd name="connsiteX7" fmla="*/ 15937 w 23717"/>
              <a:gd name="connsiteY7" fmla="*/ 155661 h 648025"/>
              <a:gd name="connsiteX8" fmla="*/ 14350 w 23717"/>
              <a:gd name="connsiteY8" fmla="*/ 8024 h 6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" h="648025">
                <a:moveTo>
                  <a:pt x="14350" y="8024"/>
                </a:moveTo>
                <a:cubicBezTo>
                  <a:pt x="11704" y="52474"/>
                  <a:pt x="-996" y="317322"/>
                  <a:pt x="62" y="422361"/>
                </a:cubicBezTo>
                <a:cubicBezTo>
                  <a:pt x="1120" y="527400"/>
                  <a:pt x="16996" y="610480"/>
                  <a:pt x="20700" y="638261"/>
                </a:cubicBezTo>
                <a:cubicBezTo>
                  <a:pt x="24404" y="666042"/>
                  <a:pt x="24404" y="629795"/>
                  <a:pt x="22287" y="589049"/>
                </a:cubicBezTo>
                <a:cubicBezTo>
                  <a:pt x="20170" y="548303"/>
                  <a:pt x="10910" y="418392"/>
                  <a:pt x="8000" y="393786"/>
                </a:cubicBezTo>
                <a:cubicBezTo>
                  <a:pt x="5090" y="369180"/>
                  <a:pt x="4825" y="461784"/>
                  <a:pt x="4825" y="441411"/>
                </a:cubicBezTo>
                <a:cubicBezTo>
                  <a:pt x="4825" y="421038"/>
                  <a:pt x="6148" y="319174"/>
                  <a:pt x="8000" y="271549"/>
                </a:cubicBezTo>
                <a:cubicBezTo>
                  <a:pt x="9852" y="223924"/>
                  <a:pt x="11704" y="194819"/>
                  <a:pt x="15937" y="155661"/>
                </a:cubicBezTo>
                <a:cubicBezTo>
                  <a:pt x="20170" y="116503"/>
                  <a:pt x="16996" y="-36426"/>
                  <a:pt x="14350" y="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5910C9DF-1FF5-4E81-9450-5D91DDCE5242}"/>
              </a:ext>
            </a:extLst>
          </p:cNvPr>
          <p:cNvSpPr/>
          <p:nvPr/>
        </p:nvSpPr>
        <p:spPr>
          <a:xfrm>
            <a:off x="2417684" y="4222469"/>
            <a:ext cx="33579" cy="753941"/>
          </a:xfrm>
          <a:custGeom>
            <a:avLst/>
            <a:gdLst>
              <a:gd name="connsiteX0" fmla="*/ 3254 w 33579"/>
              <a:gd name="connsiteY0" fmla="*/ 6631 h 753941"/>
              <a:gd name="connsiteX1" fmla="*/ 6429 w 33579"/>
              <a:gd name="connsiteY1" fmla="*/ 100294 h 753941"/>
              <a:gd name="connsiteX2" fmla="*/ 14366 w 33579"/>
              <a:gd name="connsiteY2" fmla="*/ 414619 h 753941"/>
              <a:gd name="connsiteX3" fmla="*/ 14366 w 33579"/>
              <a:gd name="connsiteY3" fmla="*/ 357469 h 753941"/>
              <a:gd name="connsiteX4" fmla="*/ 27066 w 33579"/>
              <a:gd name="connsiteY4" fmla="*/ 203481 h 753941"/>
              <a:gd name="connsiteX5" fmla="*/ 15954 w 33579"/>
              <a:gd name="connsiteY5" fmla="*/ 287619 h 753941"/>
              <a:gd name="connsiteX6" fmla="*/ 9604 w 33579"/>
              <a:gd name="connsiteY6" fmla="*/ 490819 h 753941"/>
              <a:gd name="connsiteX7" fmla="*/ 33416 w 33579"/>
              <a:gd name="connsiteY7" fmla="*/ 406681 h 753941"/>
              <a:gd name="connsiteX8" fmla="*/ 19129 w 33579"/>
              <a:gd name="connsiteY8" fmla="*/ 508281 h 753941"/>
              <a:gd name="connsiteX9" fmla="*/ 79 w 33579"/>
              <a:gd name="connsiteY9" fmla="*/ 744819 h 753941"/>
              <a:gd name="connsiteX10" fmla="*/ 12779 w 33579"/>
              <a:gd name="connsiteY10" fmla="*/ 660681 h 753941"/>
              <a:gd name="connsiteX11" fmla="*/ 23891 w 33579"/>
              <a:gd name="connsiteY11" fmla="*/ 252694 h 753941"/>
              <a:gd name="connsiteX12" fmla="*/ 3254 w 33579"/>
              <a:gd name="connsiteY12" fmla="*/ 6631 h 75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79" h="753941">
                <a:moveTo>
                  <a:pt x="3254" y="6631"/>
                </a:moveTo>
                <a:cubicBezTo>
                  <a:pt x="344" y="-18769"/>
                  <a:pt x="4577" y="32296"/>
                  <a:pt x="6429" y="100294"/>
                </a:cubicBezTo>
                <a:cubicBezTo>
                  <a:pt x="8281" y="168292"/>
                  <a:pt x="13043" y="371757"/>
                  <a:pt x="14366" y="414619"/>
                </a:cubicBezTo>
                <a:cubicBezTo>
                  <a:pt x="15689" y="457481"/>
                  <a:pt x="12249" y="392659"/>
                  <a:pt x="14366" y="357469"/>
                </a:cubicBezTo>
                <a:cubicBezTo>
                  <a:pt x="16483" y="322279"/>
                  <a:pt x="26801" y="215123"/>
                  <a:pt x="27066" y="203481"/>
                </a:cubicBezTo>
                <a:cubicBezTo>
                  <a:pt x="27331" y="191839"/>
                  <a:pt x="18864" y="239729"/>
                  <a:pt x="15954" y="287619"/>
                </a:cubicBezTo>
                <a:cubicBezTo>
                  <a:pt x="13044" y="335509"/>
                  <a:pt x="6694" y="470975"/>
                  <a:pt x="9604" y="490819"/>
                </a:cubicBezTo>
                <a:cubicBezTo>
                  <a:pt x="12514" y="510663"/>
                  <a:pt x="31829" y="403771"/>
                  <a:pt x="33416" y="406681"/>
                </a:cubicBezTo>
                <a:cubicBezTo>
                  <a:pt x="35003" y="409591"/>
                  <a:pt x="24685" y="451925"/>
                  <a:pt x="19129" y="508281"/>
                </a:cubicBezTo>
                <a:cubicBezTo>
                  <a:pt x="13573" y="564637"/>
                  <a:pt x="1137" y="719419"/>
                  <a:pt x="79" y="744819"/>
                </a:cubicBezTo>
                <a:cubicBezTo>
                  <a:pt x="-979" y="770219"/>
                  <a:pt x="8810" y="742702"/>
                  <a:pt x="12779" y="660681"/>
                </a:cubicBezTo>
                <a:cubicBezTo>
                  <a:pt x="16748" y="578660"/>
                  <a:pt x="24156" y="358792"/>
                  <a:pt x="23891" y="252694"/>
                </a:cubicBezTo>
                <a:cubicBezTo>
                  <a:pt x="23626" y="146596"/>
                  <a:pt x="6164" y="32031"/>
                  <a:pt x="3254" y="6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A96E8B-B848-4ECC-8234-0CE4058F41B7}"/>
              </a:ext>
            </a:extLst>
          </p:cNvPr>
          <p:cNvSpPr/>
          <p:nvPr/>
        </p:nvSpPr>
        <p:spPr>
          <a:xfrm>
            <a:off x="2385916" y="4703006"/>
            <a:ext cx="116002" cy="461169"/>
          </a:xfrm>
          <a:custGeom>
            <a:avLst/>
            <a:gdLst>
              <a:gd name="connsiteX0" fmla="*/ 17559 w 116002"/>
              <a:gd name="connsiteY0" fmla="*/ 757 h 461169"/>
              <a:gd name="connsiteX1" fmla="*/ 11209 w 116002"/>
              <a:gd name="connsiteY1" fmla="*/ 300794 h 461169"/>
              <a:gd name="connsiteX2" fmla="*/ 65184 w 116002"/>
              <a:gd name="connsiteY2" fmla="*/ 354769 h 461169"/>
              <a:gd name="connsiteX3" fmla="*/ 111222 w 116002"/>
              <a:gd name="connsiteY3" fmla="*/ 386519 h 461169"/>
              <a:gd name="connsiteX4" fmla="*/ 104872 w 116002"/>
              <a:gd name="connsiteY4" fmla="*/ 461132 h 461169"/>
              <a:gd name="connsiteX5" fmla="*/ 115984 w 116002"/>
              <a:gd name="connsiteY5" fmla="*/ 396044 h 461169"/>
              <a:gd name="connsiteX6" fmla="*/ 101697 w 116002"/>
              <a:gd name="connsiteY6" fmla="*/ 353182 h 461169"/>
              <a:gd name="connsiteX7" fmla="*/ 17559 w 116002"/>
              <a:gd name="connsiteY7" fmla="*/ 334132 h 461169"/>
              <a:gd name="connsiteX8" fmla="*/ 97 w 116002"/>
              <a:gd name="connsiteY8" fmla="*/ 180144 h 461169"/>
              <a:gd name="connsiteX9" fmla="*/ 20734 w 116002"/>
              <a:gd name="connsiteY9" fmla="*/ 213482 h 461169"/>
              <a:gd name="connsiteX10" fmla="*/ 17559 w 116002"/>
              <a:gd name="connsiteY10" fmla="*/ 757 h 46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2" h="461169">
                <a:moveTo>
                  <a:pt x="17559" y="757"/>
                </a:moveTo>
                <a:cubicBezTo>
                  <a:pt x="15972" y="15309"/>
                  <a:pt x="3271" y="241792"/>
                  <a:pt x="11209" y="300794"/>
                </a:cubicBezTo>
                <a:cubicBezTo>
                  <a:pt x="19147" y="359796"/>
                  <a:pt x="48515" y="340482"/>
                  <a:pt x="65184" y="354769"/>
                </a:cubicBezTo>
                <a:cubicBezTo>
                  <a:pt x="81853" y="369056"/>
                  <a:pt x="104607" y="368792"/>
                  <a:pt x="111222" y="386519"/>
                </a:cubicBezTo>
                <a:cubicBezTo>
                  <a:pt x="117837" y="404246"/>
                  <a:pt x="104078" y="459545"/>
                  <a:pt x="104872" y="461132"/>
                </a:cubicBezTo>
                <a:cubicBezTo>
                  <a:pt x="105666" y="462720"/>
                  <a:pt x="116513" y="414036"/>
                  <a:pt x="115984" y="396044"/>
                </a:cubicBezTo>
                <a:cubicBezTo>
                  <a:pt x="115455" y="378052"/>
                  <a:pt x="118101" y="363501"/>
                  <a:pt x="101697" y="353182"/>
                </a:cubicBezTo>
                <a:cubicBezTo>
                  <a:pt x="85293" y="342863"/>
                  <a:pt x="34492" y="362972"/>
                  <a:pt x="17559" y="334132"/>
                </a:cubicBezTo>
                <a:cubicBezTo>
                  <a:pt x="626" y="305292"/>
                  <a:pt x="-432" y="200252"/>
                  <a:pt x="97" y="180144"/>
                </a:cubicBezTo>
                <a:cubicBezTo>
                  <a:pt x="626" y="160036"/>
                  <a:pt x="17294" y="241263"/>
                  <a:pt x="20734" y="213482"/>
                </a:cubicBezTo>
                <a:cubicBezTo>
                  <a:pt x="24174" y="185701"/>
                  <a:pt x="19146" y="-13795"/>
                  <a:pt x="17559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459F906-C251-48C8-9BC9-36F7B471F934}"/>
              </a:ext>
            </a:extLst>
          </p:cNvPr>
          <p:cNvSpPr/>
          <p:nvPr/>
        </p:nvSpPr>
        <p:spPr>
          <a:xfrm>
            <a:off x="2454681" y="4327515"/>
            <a:ext cx="40872" cy="656958"/>
          </a:xfrm>
          <a:custGeom>
            <a:avLst/>
            <a:gdLst>
              <a:gd name="connsiteX0" fmla="*/ 40869 w 40872"/>
              <a:gd name="connsiteY0" fmla="*/ 9535 h 656958"/>
              <a:gd name="connsiteX1" fmla="*/ 23407 w 40872"/>
              <a:gd name="connsiteY1" fmla="*/ 327035 h 656958"/>
              <a:gd name="connsiteX2" fmla="*/ 37694 w 40872"/>
              <a:gd name="connsiteY2" fmla="*/ 261948 h 656958"/>
              <a:gd name="connsiteX3" fmla="*/ 23407 w 40872"/>
              <a:gd name="connsiteY3" fmla="*/ 323860 h 656958"/>
              <a:gd name="connsiteX4" fmla="*/ 4357 w 40872"/>
              <a:gd name="connsiteY4" fmla="*/ 458798 h 656958"/>
              <a:gd name="connsiteX5" fmla="*/ 1182 w 40872"/>
              <a:gd name="connsiteY5" fmla="*/ 490548 h 656958"/>
              <a:gd name="connsiteX6" fmla="*/ 20232 w 40872"/>
              <a:gd name="connsiteY6" fmla="*/ 515948 h 656958"/>
              <a:gd name="connsiteX7" fmla="*/ 2769 w 40872"/>
              <a:gd name="connsiteY7" fmla="*/ 655648 h 656958"/>
              <a:gd name="connsiteX8" fmla="*/ 24994 w 40872"/>
              <a:gd name="connsiteY8" fmla="*/ 579448 h 656958"/>
              <a:gd name="connsiteX9" fmla="*/ 5944 w 40872"/>
              <a:gd name="connsiteY9" fmla="*/ 471498 h 656958"/>
              <a:gd name="connsiteX10" fmla="*/ 17057 w 40872"/>
              <a:gd name="connsiteY10" fmla="*/ 303223 h 656958"/>
              <a:gd name="connsiteX11" fmla="*/ 4357 w 40872"/>
              <a:gd name="connsiteY11" fmla="*/ 306398 h 656958"/>
              <a:gd name="connsiteX12" fmla="*/ 21819 w 40872"/>
              <a:gd name="connsiteY12" fmla="*/ 250835 h 656958"/>
              <a:gd name="connsiteX13" fmla="*/ 24994 w 40872"/>
              <a:gd name="connsiteY13" fmla="*/ 95260 h 656958"/>
              <a:gd name="connsiteX14" fmla="*/ 40869 w 40872"/>
              <a:gd name="connsiteY14" fmla="*/ 9535 h 65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72" h="656958">
                <a:moveTo>
                  <a:pt x="40869" y="9535"/>
                </a:moveTo>
                <a:cubicBezTo>
                  <a:pt x="40605" y="48164"/>
                  <a:pt x="23936" y="284966"/>
                  <a:pt x="23407" y="327035"/>
                </a:cubicBezTo>
                <a:cubicBezTo>
                  <a:pt x="22878" y="369104"/>
                  <a:pt x="37694" y="262477"/>
                  <a:pt x="37694" y="261948"/>
                </a:cubicBezTo>
                <a:cubicBezTo>
                  <a:pt x="37694" y="261419"/>
                  <a:pt x="28963" y="291052"/>
                  <a:pt x="23407" y="323860"/>
                </a:cubicBezTo>
                <a:cubicBezTo>
                  <a:pt x="17851" y="356668"/>
                  <a:pt x="8061" y="431017"/>
                  <a:pt x="4357" y="458798"/>
                </a:cubicBezTo>
                <a:cubicBezTo>
                  <a:pt x="653" y="486579"/>
                  <a:pt x="-1464" y="481023"/>
                  <a:pt x="1182" y="490548"/>
                </a:cubicBezTo>
                <a:cubicBezTo>
                  <a:pt x="3828" y="500073"/>
                  <a:pt x="19968" y="488431"/>
                  <a:pt x="20232" y="515948"/>
                </a:cubicBezTo>
                <a:cubicBezTo>
                  <a:pt x="20496" y="543465"/>
                  <a:pt x="1975" y="645065"/>
                  <a:pt x="2769" y="655648"/>
                </a:cubicBezTo>
                <a:cubicBezTo>
                  <a:pt x="3563" y="666231"/>
                  <a:pt x="24465" y="610140"/>
                  <a:pt x="24994" y="579448"/>
                </a:cubicBezTo>
                <a:cubicBezTo>
                  <a:pt x="25523" y="548756"/>
                  <a:pt x="7267" y="517535"/>
                  <a:pt x="5944" y="471498"/>
                </a:cubicBezTo>
                <a:cubicBezTo>
                  <a:pt x="4621" y="425461"/>
                  <a:pt x="17321" y="330740"/>
                  <a:pt x="17057" y="303223"/>
                </a:cubicBezTo>
                <a:cubicBezTo>
                  <a:pt x="16793" y="275706"/>
                  <a:pt x="3563" y="315129"/>
                  <a:pt x="4357" y="306398"/>
                </a:cubicBezTo>
                <a:cubicBezTo>
                  <a:pt x="5151" y="297667"/>
                  <a:pt x="18379" y="286025"/>
                  <a:pt x="21819" y="250835"/>
                </a:cubicBezTo>
                <a:cubicBezTo>
                  <a:pt x="25259" y="215645"/>
                  <a:pt x="23671" y="130714"/>
                  <a:pt x="24994" y="95260"/>
                </a:cubicBezTo>
                <a:cubicBezTo>
                  <a:pt x="26317" y="59806"/>
                  <a:pt x="41133" y="-29094"/>
                  <a:pt x="40869" y="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02A5F1E0-D7DE-4F55-BA79-69E9C3F446D8}"/>
              </a:ext>
            </a:extLst>
          </p:cNvPr>
          <p:cNvSpPr/>
          <p:nvPr/>
        </p:nvSpPr>
        <p:spPr>
          <a:xfrm>
            <a:off x="2495487" y="4306819"/>
            <a:ext cx="141115" cy="624502"/>
          </a:xfrm>
          <a:custGeom>
            <a:avLst/>
            <a:gdLst>
              <a:gd name="connsiteX0" fmla="*/ 63 w 141115"/>
              <a:gd name="connsiteY0" fmla="*/ 69 h 624502"/>
              <a:gd name="connsiteX1" fmla="*/ 69913 w 141115"/>
              <a:gd name="connsiteY1" fmla="*/ 155644 h 624502"/>
              <a:gd name="connsiteX2" fmla="*/ 31813 w 141115"/>
              <a:gd name="connsiteY2" fmla="*/ 136594 h 624502"/>
              <a:gd name="connsiteX3" fmla="*/ 60388 w 141115"/>
              <a:gd name="connsiteY3" fmla="*/ 201681 h 624502"/>
              <a:gd name="connsiteX4" fmla="*/ 23876 w 141115"/>
              <a:gd name="connsiteY4" fmla="*/ 342969 h 624502"/>
              <a:gd name="connsiteX5" fmla="*/ 69913 w 141115"/>
              <a:gd name="connsiteY5" fmla="*/ 263594 h 624502"/>
              <a:gd name="connsiteX6" fmla="*/ 85788 w 141115"/>
              <a:gd name="connsiteY6" fmla="*/ 304869 h 624502"/>
              <a:gd name="connsiteX7" fmla="*/ 71501 w 141115"/>
              <a:gd name="connsiteY7" fmla="*/ 350906 h 624502"/>
              <a:gd name="connsiteX8" fmla="*/ 139763 w 141115"/>
              <a:gd name="connsiteY8" fmla="*/ 620781 h 624502"/>
              <a:gd name="connsiteX9" fmla="*/ 114363 w 141115"/>
              <a:gd name="connsiteY9" fmla="*/ 495369 h 624502"/>
              <a:gd name="connsiteX10" fmla="*/ 82613 w 141115"/>
              <a:gd name="connsiteY10" fmla="*/ 315981 h 624502"/>
              <a:gd name="connsiteX11" fmla="*/ 52451 w 141115"/>
              <a:gd name="connsiteY11" fmla="*/ 211206 h 624502"/>
              <a:gd name="connsiteX12" fmla="*/ 57213 w 141115"/>
              <a:gd name="connsiteY12" fmla="*/ 136594 h 624502"/>
              <a:gd name="connsiteX13" fmla="*/ 63 w 141115"/>
              <a:gd name="connsiteY13" fmla="*/ 69 h 6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5" h="624502">
                <a:moveTo>
                  <a:pt x="63" y="69"/>
                </a:moveTo>
                <a:cubicBezTo>
                  <a:pt x="2180" y="3244"/>
                  <a:pt x="64621" y="132890"/>
                  <a:pt x="69913" y="155644"/>
                </a:cubicBezTo>
                <a:cubicBezTo>
                  <a:pt x="75205" y="178398"/>
                  <a:pt x="33400" y="128921"/>
                  <a:pt x="31813" y="136594"/>
                </a:cubicBezTo>
                <a:cubicBezTo>
                  <a:pt x="30226" y="144267"/>
                  <a:pt x="61711" y="167285"/>
                  <a:pt x="60388" y="201681"/>
                </a:cubicBezTo>
                <a:cubicBezTo>
                  <a:pt x="59065" y="236077"/>
                  <a:pt x="22289" y="332650"/>
                  <a:pt x="23876" y="342969"/>
                </a:cubicBezTo>
                <a:cubicBezTo>
                  <a:pt x="25464" y="353288"/>
                  <a:pt x="59594" y="269944"/>
                  <a:pt x="69913" y="263594"/>
                </a:cubicBezTo>
                <a:cubicBezTo>
                  <a:pt x="80232" y="257244"/>
                  <a:pt x="85523" y="290317"/>
                  <a:pt x="85788" y="304869"/>
                </a:cubicBezTo>
                <a:cubicBezTo>
                  <a:pt x="86053" y="319421"/>
                  <a:pt x="62505" y="298254"/>
                  <a:pt x="71501" y="350906"/>
                </a:cubicBezTo>
                <a:cubicBezTo>
                  <a:pt x="80497" y="403558"/>
                  <a:pt x="132619" y="596704"/>
                  <a:pt x="139763" y="620781"/>
                </a:cubicBezTo>
                <a:cubicBezTo>
                  <a:pt x="146907" y="644858"/>
                  <a:pt x="123888" y="546169"/>
                  <a:pt x="114363" y="495369"/>
                </a:cubicBezTo>
                <a:cubicBezTo>
                  <a:pt x="104838" y="444569"/>
                  <a:pt x="92932" y="363342"/>
                  <a:pt x="82613" y="315981"/>
                </a:cubicBezTo>
                <a:cubicBezTo>
                  <a:pt x="72294" y="268621"/>
                  <a:pt x="56684" y="241104"/>
                  <a:pt x="52451" y="211206"/>
                </a:cubicBezTo>
                <a:cubicBezTo>
                  <a:pt x="48218" y="181308"/>
                  <a:pt x="64886" y="169667"/>
                  <a:pt x="57213" y="136594"/>
                </a:cubicBezTo>
                <a:cubicBezTo>
                  <a:pt x="49540" y="103521"/>
                  <a:pt x="-2054" y="-3106"/>
                  <a:pt x="6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0EB1E1A-05EF-4EB8-B52F-E02E34907B45}"/>
              </a:ext>
            </a:extLst>
          </p:cNvPr>
          <p:cNvSpPr/>
          <p:nvPr/>
        </p:nvSpPr>
        <p:spPr>
          <a:xfrm>
            <a:off x="2470148" y="4644851"/>
            <a:ext cx="128897" cy="345760"/>
          </a:xfrm>
          <a:custGeom>
            <a:avLst/>
            <a:gdLst>
              <a:gd name="connsiteX0" fmla="*/ 55565 w 128897"/>
              <a:gd name="connsiteY0" fmla="*/ 1762 h 345760"/>
              <a:gd name="connsiteX1" fmla="*/ 123827 w 128897"/>
              <a:gd name="connsiteY1" fmla="*/ 320849 h 345760"/>
              <a:gd name="connsiteX2" fmla="*/ 2 w 128897"/>
              <a:gd name="connsiteY2" fmla="*/ 324024 h 345760"/>
              <a:gd name="connsiteX3" fmla="*/ 120652 w 128897"/>
              <a:gd name="connsiteY3" fmla="*/ 316087 h 345760"/>
              <a:gd name="connsiteX4" fmla="*/ 112715 w 128897"/>
              <a:gd name="connsiteY4" fmla="*/ 197024 h 345760"/>
              <a:gd name="connsiteX5" fmla="*/ 55565 w 128897"/>
              <a:gd name="connsiteY5" fmla="*/ 1762 h 3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97" h="345760">
                <a:moveTo>
                  <a:pt x="55565" y="1762"/>
                </a:moveTo>
                <a:cubicBezTo>
                  <a:pt x="57417" y="22400"/>
                  <a:pt x="133088" y="267139"/>
                  <a:pt x="123827" y="320849"/>
                </a:cubicBezTo>
                <a:cubicBezTo>
                  <a:pt x="114566" y="374559"/>
                  <a:pt x="531" y="324818"/>
                  <a:pt x="2" y="324024"/>
                </a:cubicBezTo>
                <a:cubicBezTo>
                  <a:pt x="-527" y="323230"/>
                  <a:pt x="101867" y="337254"/>
                  <a:pt x="120652" y="316087"/>
                </a:cubicBezTo>
                <a:cubicBezTo>
                  <a:pt x="139438" y="294920"/>
                  <a:pt x="121446" y="246501"/>
                  <a:pt x="112715" y="197024"/>
                </a:cubicBezTo>
                <a:cubicBezTo>
                  <a:pt x="103984" y="147547"/>
                  <a:pt x="53713" y="-18876"/>
                  <a:pt x="55565" y="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47727D2-74D0-4BC8-8DF6-5A09F09BAE5C}"/>
              </a:ext>
            </a:extLst>
          </p:cNvPr>
          <p:cNvSpPr/>
          <p:nvPr/>
        </p:nvSpPr>
        <p:spPr>
          <a:xfrm>
            <a:off x="2406275" y="4646739"/>
            <a:ext cx="149887" cy="374555"/>
          </a:xfrm>
          <a:custGeom>
            <a:avLst/>
            <a:gdLst>
              <a:gd name="connsiteX0" fmla="*/ 119438 w 149887"/>
              <a:gd name="connsiteY0" fmla="*/ 1461 h 374555"/>
              <a:gd name="connsiteX1" fmla="*/ 52763 w 149887"/>
              <a:gd name="connsiteY1" fmla="*/ 290386 h 374555"/>
              <a:gd name="connsiteX2" fmla="*/ 375 w 149887"/>
              <a:gd name="connsiteY2" fmla="*/ 352299 h 374555"/>
              <a:gd name="connsiteX3" fmla="*/ 79750 w 149887"/>
              <a:gd name="connsiteY3" fmla="*/ 357061 h 374555"/>
              <a:gd name="connsiteX4" fmla="*/ 149600 w 149887"/>
              <a:gd name="connsiteY4" fmla="*/ 374524 h 374555"/>
              <a:gd name="connsiteX5" fmla="*/ 52763 w 149887"/>
              <a:gd name="connsiteY5" fmla="*/ 352299 h 374555"/>
              <a:gd name="connsiteX6" fmla="*/ 52763 w 149887"/>
              <a:gd name="connsiteY6" fmla="*/ 338011 h 374555"/>
              <a:gd name="connsiteX7" fmla="*/ 62288 w 149887"/>
              <a:gd name="connsiteY7" fmla="*/ 184024 h 374555"/>
              <a:gd name="connsiteX8" fmla="*/ 119438 w 149887"/>
              <a:gd name="connsiteY8" fmla="*/ 1461 h 3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87" h="374555">
                <a:moveTo>
                  <a:pt x="119438" y="1461"/>
                </a:moveTo>
                <a:cubicBezTo>
                  <a:pt x="117850" y="19188"/>
                  <a:pt x="72607" y="231913"/>
                  <a:pt x="52763" y="290386"/>
                </a:cubicBezTo>
                <a:cubicBezTo>
                  <a:pt x="32919" y="348859"/>
                  <a:pt x="-4123" y="341187"/>
                  <a:pt x="375" y="352299"/>
                </a:cubicBezTo>
                <a:cubicBezTo>
                  <a:pt x="4873" y="363411"/>
                  <a:pt x="54879" y="353357"/>
                  <a:pt x="79750" y="357061"/>
                </a:cubicBezTo>
                <a:cubicBezTo>
                  <a:pt x="104621" y="360765"/>
                  <a:pt x="154098" y="375318"/>
                  <a:pt x="149600" y="374524"/>
                </a:cubicBezTo>
                <a:cubicBezTo>
                  <a:pt x="145102" y="373730"/>
                  <a:pt x="68902" y="358385"/>
                  <a:pt x="52763" y="352299"/>
                </a:cubicBezTo>
                <a:cubicBezTo>
                  <a:pt x="36623" y="346214"/>
                  <a:pt x="51176" y="366057"/>
                  <a:pt x="52763" y="338011"/>
                </a:cubicBezTo>
                <a:cubicBezTo>
                  <a:pt x="54350" y="309965"/>
                  <a:pt x="51176" y="235882"/>
                  <a:pt x="62288" y="184024"/>
                </a:cubicBezTo>
                <a:cubicBezTo>
                  <a:pt x="73400" y="132166"/>
                  <a:pt x="121026" y="-16266"/>
                  <a:pt x="119438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0794511-E52F-4C28-9955-0AE2AF2B95B7}"/>
              </a:ext>
            </a:extLst>
          </p:cNvPr>
          <p:cNvSpPr/>
          <p:nvPr/>
        </p:nvSpPr>
        <p:spPr>
          <a:xfrm>
            <a:off x="2480629" y="4881558"/>
            <a:ext cx="184006" cy="306458"/>
          </a:xfrm>
          <a:custGeom>
            <a:avLst/>
            <a:gdLst>
              <a:gd name="connsiteX0" fmla="*/ 86359 w 184006"/>
              <a:gd name="connsiteY0" fmla="*/ 90492 h 306458"/>
              <a:gd name="connsiteX1" fmla="*/ 65721 w 184006"/>
              <a:gd name="connsiteY1" fmla="*/ 161930 h 306458"/>
              <a:gd name="connsiteX2" fmla="*/ 132396 w 184006"/>
              <a:gd name="connsiteY2" fmla="*/ 241305 h 306458"/>
              <a:gd name="connsiteX3" fmla="*/ 2221 w 184006"/>
              <a:gd name="connsiteY3" fmla="*/ 292105 h 306458"/>
              <a:gd name="connsiteX4" fmla="*/ 99059 w 184006"/>
              <a:gd name="connsiteY4" fmla="*/ 273055 h 306458"/>
              <a:gd name="connsiteX5" fmla="*/ 180021 w 184006"/>
              <a:gd name="connsiteY5" fmla="*/ 222255 h 306458"/>
              <a:gd name="connsiteX6" fmla="*/ 170496 w 184006"/>
              <a:gd name="connsiteY6" fmla="*/ 130180 h 306458"/>
              <a:gd name="connsiteX7" fmla="*/ 160971 w 184006"/>
              <a:gd name="connsiteY7" fmla="*/ 53980 h 306458"/>
              <a:gd name="connsiteX8" fmla="*/ 102234 w 184006"/>
              <a:gd name="connsiteY8" fmla="*/ 5 h 306458"/>
              <a:gd name="connsiteX9" fmla="*/ 151446 w 184006"/>
              <a:gd name="connsiteY9" fmla="*/ 50805 h 306458"/>
              <a:gd name="connsiteX10" fmla="*/ 157796 w 184006"/>
              <a:gd name="connsiteY10" fmla="*/ 61917 h 306458"/>
              <a:gd name="connsiteX11" fmla="*/ 170496 w 184006"/>
              <a:gd name="connsiteY11" fmla="*/ 211142 h 306458"/>
              <a:gd name="connsiteX12" fmla="*/ 156209 w 184006"/>
              <a:gd name="connsiteY12" fmla="*/ 244480 h 306458"/>
              <a:gd name="connsiteX13" fmla="*/ 634 w 184006"/>
              <a:gd name="connsiteY13" fmla="*/ 306392 h 306458"/>
              <a:gd name="connsiteX14" fmla="*/ 100646 w 184006"/>
              <a:gd name="connsiteY14" fmla="*/ 255592 h 306458"/>
              <a:gd name="connsiteX15" fmla="*/ 86359 w 184006"/>
              <a:gd name="connsiteY15" fmla="*/ 214317 h 306458"/>
              <a:gd name="connsiteX16" fmla="*/ 68896 w 184006"/>
              <a:gd name="connsiteY16" fmla="*/ 188917 h 306458"/>
              <a:gd name="connsiteX17" fmla="*/ 86359 w 184006"/>
              <a:gd name="connsiteY17" fmla="*/ 90492 h 3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006" h="306458">
                <a:moveTo>
                  <a:pt x="86359" y="90492"/>
                </a:moveTo>
                <a:cubicBezTo>
                  <a:pt x="85830" y="85994"/>
                  <a:pt x="58048" y="136794"/>
                  <a:pt x="65721" y="161930"/>
                </a:cubicBezTo>
                <a:cubicBezTo>
                  <a:pt x="73394" y="187066"/>
                  <a:pt x="142979" y="219609"/>
                  <a:pt x="132396" y="241305"/>
                </a:cubicBezTo>
                <a:cubicBezTo>
                  <a:pt x="121813" y="263001"/>
                  <a:pt x="7777" y="286813"/>
                  <a:pt x="2221" y="292105"/>
                </a:cubicBezTo>
                <a:cubicBezTo>
                  <a:pt x="-3335" y="297397"/>
                  <a:pt x="69426" y="284697"/>
                  <a:pt x="99059" y="273055"/>
                </a:cubicBezTo>
                <a:cubicBezTo>
                  <a:pt x="128692" y="261413"/>
                  <a:pt x="168115" y="246067"/>
                  <a:pt x="180021" y="222255"/>
                </a:cubicBezTo>
                <a:cubicBezTo>
                  <a:pt x="191927" y="198443"/>
                  <a:pt x="173671" y="158226"/>
                  <a:pt x="170496" y="130180"/>
                </a:cubicBezTo>
                <a:cubicBezTo>
                  <a:pt x="167321" y="102134"/>
                  <a:pt x="172348" y="75676"/>
                  <a:pt x="160971" y="53980"/>
                </a:cubicBezTo>
                <a:cubicBezTo>
                  <a:pt x="149594" y="32284"/>
                  <a:pt x="103821" y="534"/>
                  <a:pt x="102234" y="5"/>
                </a:cubicBezTo>
                <a:cubicBezTo>
                  <a:pt x="100647" y="-524"/>
                  <a:pt x="142186" y="40486"/>
                  <a:pt x="151446" y="50805"/>
                </a:cubicBezTo>
                <a:cubicBezTo>
                  <a:pt x="160706" y="61124"/>
                  <a:pt x="154621" y="35194"/>
                  <a:pt x="157796" y="61917"/>
                </a:cubicBezTo>
                <a:cubicBezTo>
                  <a:pt x="160971" y="88640"/>
                  <a:pt x="170760" y="180715"/>
                  <a:pt x="170496" y="211142"/>
                </a:cubicBezTo>
                <a:cubicBezTo>
                  <a:pt x="170232" y="241569"/>
                  <a:pt x="184519" y="228605"/>
                  <a:pt x="156209" y="244480"/>
                </a:cubicBezTo>
                <a:cubicBezTo>
                  <a:pt x="127899" y="260355"/>
                  <a:pt x="9894" y="304540"/>
                  <a:pt x="634" y="306392"/>
                </a:cubicBezTo>
                <a:cubicBezTo>
                  <a:pt x="-8626" y="308244"/>
                  <a:pt x="86358" y="270938"/>
                  <a:pt x="100646" y="255592"/>
                </a:cubicBezTo>
                <a:cubicBezTo>
                  <a:pt x="114934" y="240246"/>
                  <a:pt x="91651" y="225430"/>
                  <a:pt x="86359" y="214317"/>
                </a:cubicBezTo>
                <a:cubicBezTo>
                  <a:pt x="81067" y="203205"/>
                  <a:pt x="68632" y="205056"/>
                  <a:pt x="68896" y="188917"/>
                </a:cubicBezTo>
                <a:cubicBezTo>
                  <a:pt x="69160" y="172778"/>
                  <a:pt x="86888" y="94990"/>
                  <a:pt x="86359" y="90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7E0696E4-1F3F-4D80-90F5-595ACE8924A3}"/>
              </a:ext>
            </a:extLst>
          </p:cNvPr>
          <p:cNvSpPr/>
          <p:nvPr/>
        </p:nvSpPr>
        <p:spPr>
          <a:xfrm>
            <a:off x="4053196" y="3584728"/>
            <a:ext cx="921392" cy="109551"/>
          </a:xfrm>
          <a:custGeom>
            <a:avLst/>
            <a:gdLst>
              <a:gd name="connsiteX0" fmla="*/ 1279 w 921392"/>
              <a:gd name="connsiteY0" fmla="*/ 96685 h 109551"/>
              <a:gd name="connsiteX1" fmla="*/ 475942 w 921392"/>
              <a:gd name="connsiteY1" fmla="*/ 90335 h 109551"/>
              <a:gd name="connsiteX2" fmla="*/ 633104 w 921392"/>
              <a:gd name="connsiteY2" fmla="*/ 74460 h 109551"/>
              <a:gd name="connsiteX3" fmla="*/ 915679 w 921392"/>
              <a:gd name="connsiteY3" fmla="*/ 1435 h 109551"/>
              <a:gd name="connsiteX4" fmla="*/ 807729 w 921392"/>
              <a:gd name="connsiteY4" fmla="*/ 28422 h 109551"/>
              <a:gd name="connsiteX5" fmla="*/ 628342 w 921392"/>
              <a:gd name="connsiteY5" fmla="*/ 58585 h 109551"/>
              <a:gd name="connsiteX6" fmla="*/ 447367 w 921392"/>
              <a:gd name="connsiteY6" fmla="*/ 88747 h 109551"/>
              <a:gd name="connsiteX7" fmla="*/ 339417 w 921392"/>
              <a:gd name="connsiteY7" fmla="*/ 109385 h 109551"/>
              <a:gd name="connsiteX8" fmla="*/ 1279 w 921392"/>
              <a:gd name="connsiteY8" fmla="*/ 96685 h 1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392" h="109551">
                <a:moveTo>
                  <a:pt x="1279" y="96685"/>
                </a:moveTo>
                <a:cubicBezTo>
                  <a:pt x="24033" y="93510"/>
                  <a:pt x="370638" y="94039"/>
                  <a:pt x="475942" y="90335"/>
                </a:cubicBezTo>
                <a:cubicBezTo>
                  <a:pt x="581246" y="86631"/>
                  <a:pt x="559815" y="89277"/>
                  <a:pt x="633104" y="74460"/>
                </a:cubicBezTo>
                <a:cubicBezTo>
                  <a:pt x="706394" y="59643"/>
                  <a:pt x="886575" y="9108"/>
                  <a:pt x="915679" y="1435"/>
                </a:cubicBezTo>
                <a:cubicBezTo>
                  <a:pt x="944783" y="-6238"/>
                  <a:pt x="855618" y="18897"/>
                  <a:pt x="807729" y="28422"/>
                </a:cubicBezTo>
                <a:cubicBezTo>
                  <a:pt x="759840" y="37947"/>
                  <a:pt x="628342" y="58585"/>
                  <a:pt x="628342" y="58585"/>
                </a:cubicBezTo>
                <a:lnTo>
                  <a:pt x="447367" y="88747"/>
                </a:lnTo>
                <a:cubicBezTo>
                  <a:pt x="399213" y="97214"/>
                  <a:pt x="412971" y="111237"/>
                  <a:pt x="339417" y="109385"/>
                </a:cubicBezTo>
                <a:cubicBezTo>
                  <a:pt x="265863" y="107533"/>
                  <a:pt x="-21475" y="99860"/>
                  <a:pt x="1279" y="96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86EFFBA-5513-4460-ABA2-6D5DAC008063}"/>
              </a:ext>
            </a:extLst>
          </p:cNvPr>
          <p:cNvSpPr/>
          <p:nvPr/>
        </p:nvSpPr>
        <p:spPr>
          <a:xfrm>
            <a:off x="4883049" y="3463371"/>
            <a:ext cx="846251" cy="130729"/>
          </a:xfrm>
          <a:custGeom>
            <a:avLst/>
            <a:gdLst>
              <a:gd name="connsiteX0" fmla="*/ 101 w 846251"/>
              <a:gd name="connsiteY0" fmla="*/ 89454 h 130729"/>
              <a:gd name="connsiteX1" fmla="*/ 230289 w 846251"/>
              <a:gd name="connsiteY1" fmla="*/ 130729 h 130729"/>
              <a:gd name="connsiteX2" fmla="*/ 428726 w 846251"/>
              <a:gd name="connsiteY2" fmla="*/ 89454 h 130729"/>
              <a:gd name="connsiteX3" fmla="*/ 635101 w 846251"/>
              <a:gd name="connsiteY3" fmla="*/ 18017 h 130729"/>
              <a:gd name="connsiteX4" fmla="*/ 846239 w 846251"/>
              <a:gd name="connsiteY4" fmla="*/ 18017 h 130729"/>
              <a:gd name="connsiteX5" fmla="*/ 644626 w 846251"/>
              <a:gd name="connsiteY5" fmla="*/ 554 h 130729"/>
              <a:gd name="connsiteX6" fmla="*/ 500164 w 846251"/>
              <a:gd name="connsiteY6" fmla="*/ 41829 h 130729"/>
              <a:gd name="connsiteX7" fmla="*/ 258864 w 846251"/>
              <a:gd name="connsiteY7" fmla="*/ 108504 h 130729"/>
              <a:gd name="connsiteX8" fmla="*/ 101 w 846251"/>
              <a:gd name="connsiteY8" fmla="*/ 89454 h 1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51" h="130729">
                <a:moveTo>
                  <a:pt x="101" y="89454"/>
                </a:moveTo>
                <a:cubicBezTo>
                  <a:pt x="-4661" y="93158"/>
                  <a:pt x="158852" y="130729"/>
                  <a:pt x="230289" y="130729"/>
                </a:cubicBezTo>
                <a:cubicBezTo>
                  <a:pt x="301726" y="130729"/>
                  <a:pt x="361257" y="108239"/>
                  <a:pt x="428726" y="89454"/>
                </a:cubicBezTo>
                <a:cubicBezTo>
                  <a:pt x="496195" y="70669"/>
                  <a:pt x="565516" y="29923"/>
                  <a:pt x="635101" y="18017"/>
                </a:cubicBezTo>
                <a:cubicBezTo>
                  <a:pt x="704686" y="6111"/>
                  <a:pt x="844652" y="20927"/>
                  <a:pt x="846239" y="18017"/>
                </a:cubicBezTo>
                <a:cubicBezTo>
                  <a:pt x="847826" y="15107"/>
                  <a:pt x="702305" y="-3415"/>
                  <a:pt x="644626" y="554"/>
                </a:cubicBezTo>
                <a:cubicBezTo>
                  <a:pt x="586947" y="4523"/>
                  <a:pt x="500164" y="41829"/>
                  <a:pt x="500164" y="41829"/>
                </a:cubicBezTo>
                <a:cubicBezTo>
                  <a:pt x="435870" y="59821"/>
                  <a:pt x="349087" y="100567"/>
                  <a:pt x="258864" y="108504"/>
                </a:cubicBezTo>
                <a:cubicBezTo>
                  <a:pt x="168641" y="116441"/>
                  <a:pt x="4863" y="85750"/>
                  <a:pt x="101" y="89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E7D3F91-5F13-4E11-872C-82D47D683F8A}"/>
              </a:ext>
            </a:extLst>
          </p:cNvPr>
          <p:cNvSpPr/>
          <p:nvPr/>
        </p:nvSpPr>
        <p:spPr>
          <a:xfrm>
            <a:off x="5597710" y="3396517"/>
            <a:ext cx="538923" cy="104882"/>
          </a:xfrm>
          <a:custGeom>
            <a:avLst/>
            <a:gdLst>
              <a:gd name="connsiteX0" fmla="*/ 1403 w 538923"/>
              <a:gd name="connsiteY0" fmla="*/ 95983 h 104882"/>
              <a:gd name="connsiteX1" fmla="*/ 134753 w 538923"/>
              <a:gd name="connsiteY1" fmla="*/ 102333 h 104882"/>
              <a:gd name="connsiteX2" fmla="*/ 228415 w 538923"/>
              <a:gd name="connsiteY2" fmla="*/ 54708 h 104882"/>
              <a:gd name="connsiteX3" fmla="*/ 526865 w 538923"/>
              <a:gd name="connsiteY3" fmla="*/ 2321 h 104882"/>
              <a:gd name="connsiteX4" fmla="*/ 464953 w 538923"/>
              <a:gd name="connsiteY4" fmla="*/ 10258 h 104882"/>
              <a:gd name="connsiteX5" fmla="*/ 320490 w 538923"/>
              <a:gd name="connsiteY5" fmla="*/ 19783 h 104882"/>
              <a:gd name="connsiteX6" fmla="*/ 225240 w 538923"/>
              <a:gd name="connsiteY6" fmla="*/ 75346 h 104882"/>
              <a:gd name="connsiteX7" fmla="*/ 1403 w 538923"/>
              <a:gd name="connsiteY7" fmla="*/ 95983 h 1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923" h="104882">
                <a:moveTo>
                  <a:pt x="1403" y="95983"/>
                </a:moveTo>
                <a:cubicBezTo>
                  <a:pt x="-13678" y="100481"/>
                  <a:pt x="96918" y="109212"/>
                  <a:pt x="134753" y="102333"/>
                </a:cubicBezTo>
                <a:cubicBezTo>
                  <a:pt x="172588" y="95454"/>
                  <a:pt x="163063" y="71377"/>
                  <a:pt x="228415" y="54708"/>
                </a:cubicBezTo>
                <a:cubicBezTo>
                  <a:pt x="293767" y="38039"/>
                  <a:pt x="487442" y="9729"/>
                  <a:pt x="526865" y="2321"/>
                </a:cubicBezTo>
                <a:cubicBezTo>
                  <a:pt x="566288" y="-5087"/>
                  <a:pt x="499349" y="7348"/>
                  <a:pt x="464953" y="10258"/>
                </a:cubicBezTo>
                <a:cubicBezTo>
                  <a:pt x="430557" y="13168"/>
                  <a:pt x="360442" y="8935"/>
                  <a:pt x="320490" y="19783"/>
                </a:cubicBezTo>
                <a:cubicBezTo>
                  <a:pt x="280538" y="30631"/>
                  <a:pt x="272865" y="63175"/>
                  <a:pt x="225240" y="75346"/>
                </a:cubicBezTo>
                <a:cubicBezTo>
                  <a:pt x="177615" y="87517"/>
                  <a:pt x="16484" y="91485"/>
                  <a:pt x="1403" y="95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0E3200B-043D-418D-941C-7A406E27969E}"/>
              </a:ext>
            </a:extLst>
          </p:cNvPr>
          <p:cNvSpPr/>
          <p:nvPr/>
        </p:nvSpPr>
        <p:spPr>
          <a:xfrm>
            <a:off x="4945442" y="3751572"/>
            <a:ext cx="933674" cy="354181"/>
          </a:xfrm>
          <a:custGeom>
            <a:avLst/>
            <a:gdLst>
              <a:gd name="connsiteX0" fmla="*/ 1208 w 933674"/>
              <a:gd name="connsiteY0" fmla="*/ 337828 h 354181"/>
              <a:gd name="connsiteX1" fmla="*/ 199646 w 933674"/>
              <a:gd name="connsiteY1" fmla="*/ 348941 h 354181"/>
              <a:gd name="connsiteX2" fmla="*/ 390146 w 933674"/>
              <a:gd name="connsiteY2" fmla="*/ 240991 h 354181"/>
              <a:gd name="connsiteX3" fmla="*/ 893383 w 933674"/>
              <a:gd name="connsiteY3" fmla="*/ 74303 h 354181"/>
              <a:gd name="connsiteX4" fmla="*/ 902908 w 933674"/>
              <a:gd name="connsiteY4" fmla="*/ 2866 h 354181"/>
              <a:gd name="connsiteX5" fmla="*/ 901321 w 933674"/>
              <a:gd name="connsiteY5" fmla="*/ 17153 h 354181"/>
              <a:gd name="connsiteX6" fmla="*/ 909258 w 933674"/>
              <a:gd name="connsiteY6" fmla="*/ 45728 h 354181"/>
              <a:gd name="connsiteX7" fmla="*/ 894971 w 933674"/>
              <a:gd name="connsiteY7" fmla="*/ 56841 h 354181"/>
              <a:gd name="connsiteX8" fmla="*/ 521908 w 933674"/>
              <a:gd name="connsiteY8" fmla="*/ 169553 h 354181"/>
              <a:gd name="connsiteX9" fmla="*/ 361571 w 933674"/>
              <a:gd name="connsiteY9" fmla="*/ 233053 h 354181"/>
              <a:gd name="connsiteX10" fmla="*/ 296483 w 933674"/>
              <a:gd name="connsiteY10" fmla="*/ 342591 h 354181"/>
              <a:gd name="connsiteX11" fmla="*/ 1208 w 933674"/>
              <a:gd name="connsiteY11" fmla="*/ 337828 h 3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674" h="354181">
                <a:moveTo>
                  <a:pt x="1208" y="337828"/>
                </a:moveTo>
                <a:cubicBezTo>
                  <a:pt x="-14931" y="338886"/>
                  <a:pt x="134823" y="365080"/>
                  <a:pt x="199646" y="348941"/>
                </a:cubicBezTo>
                <a:cubicBezTo>
                  <a:pt x="264469" y="332802"/>
                  <a:pt x="274523" y="286764"/>
                  <a:pt x="390146" y="240991"/>
                </a:cubicBezTo>
                <a:cubicBezTo>
                  <a:pt x="505769" y="195218"/>
                  <a:pt x="807923" y="113990"/>
                  <a:pt x="893383" y="74303"/>
                </a:cubicBezTo>
                <a:cubicBezTo>
                  <a:pt x="978843" y="34615"/>
                  <a:pt x="901585" y="12391"/>
                  <a:pt x="902908" y="2866"/>
                </a:cubicBezTo>
                <a:cubicBezTo>
                  <a:pt x="904231" y="-6659"/>
                  <a:pt x="900263" y="10009"/>
                  <a:pt x="901321" y="17153"/>
                </a:cubicBezTo>
                <a:cubicBezTo>
                  <a:pt x="902379" y="24297"/>
                  <a:pt x="910316" y="39113"/>
                  <a:pt x="909258" y="45728"/>
                </a:cubicBezTo>
                <a:cubicBezTo>
                  <a:pt x="908200" y="52343"/>
                  <a:pt x="959529" y="36204"/>
                  <a:pt x="894971" y="56841"/>
                </a:cubicBezTo>
                <a:cubicBezTo>
                  <a:pt x="830413" y="77478"/>
                  <a:pt x="610808" y="140184"/>
                  <a:pt x="521908" y="169553"/>
                </a:cubicBezTo>
                <a:cubicBezTo>
                  <a:pt x="433008" y="198922"/>
                  <a:pt x="399142" y="204213"/>
                  <a:pt x="361571" y="233053"/>
                </a:cubicBezTo>
                <a:cubicBezTo>
                  <a:pt x="324000" y="261893"/>
                  <a:pt x="356543" y="327510"/>
                  <a:pt x="296483" y="342591"/>
                </a:cubicBezTo>
                <a:cubicBezTo>
                  <a:pt x="236423" y="357672"/>
                  <a:pt x="17347" y="336770"/>
                  <a:pt x="1208" y="337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1C7D156-D8FF-4849-B39D-81B5787337CB}"/>
              </a:ext>
            </a:extLst>
          </p:cNvPr>
          <p:cNvSpPr/>
          <p:nvPr/>
        </p:nvSpPr>
        <p:spPr>
          <a:xfrm>
            <a:off x="5793361" y="3706510"/>
            <a:ext cx="468756" cy="100025"/>
          </a:xfrm>
          <a:custGeom>
            <a:avLst/>
            <a:gdLst>
              <a:gd name="connsiteX0" fmla="*/ 1014 w 468756"/>
              <a:gd name="connsiteY0" fmla="*/ 33640 h 100025"/>
              <a:gd name="connsiteX1" fmla="*/ 150239 w 468756"/>
              <a:gd name="connsiteY1" fmla="*/ 97140 h 100025"/>
              <a:gd name="connsiteX2" fmla="*/ 367727 w 468756"/>
              <a:gd name="connsiteY2" fmla="*/ 87615 h 100025"/>
              <a:gd name="connsiteX3" fmla="*/ 275652 w 468756"/>
              <a:gd name="connsiteY3" fmla="*/ 73328 h 100025"/>
              <a:gd name="connsiteX4" fmla="*/ 77214 w 468756"/>
              <a:gd name="connsiteY4" fmla="*/ 303 h 100025"/>
              <a:gd name="connsiteX5" fmla="*/ 237552 w 468756"/>
              <a:gd name="connsiteY5" fmla="*/ 47928 h 100025"/>
              <a:gd name="connsiteX6" fmla="*/ 324864 w 468756"/>
              <a:gd name="connsiteY6" fmla="*/ 63803 h 100025"/>
              <a:gd name="connsiteX7" fmla="*/ 467739 w 468756"/>
              <a:gd name="connsiteY7" fmla="*/ 33640 h 100025"/>
              <a:gd name="connsiteX8" fmla="*/ 378839 w 468756"/>
              <a:gd name="connsiteY8" fmla="*/ 38403 h 100025"/>
              <a:gd name="connsiteX9" fmla="*/ 194689 w 468756"/>
              <a:gd name="connsiteY9" fmla="*/ 65390 h 100025"/>
              <a:gd name="connsiteX10" fmla="*/ 88327 w 468756"/>
              <a:gd name="connsiteY10" fmla="*/ 86028 h 100025"/>
              <a:gd name="connsiteX11" fmla="*/ 1014 w 468756"/>
              <a:gd name="connsiteY11" fmla="*/ 33640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756" h="100025">
                <a:moveTo>
                  <a:pt x="1014" y="33640"/>
                </a:moveTo>
                <a:cubicBezTo>
                  <a:pt x="11332" y="35492"/>
                  <a:pt x="89120" y="88144"/>
                  <a:pt x="150239" y="97140"/>
                </a:cubicBezTo>
                <a:cubicBezTo>
                  <a:pt x="211358" y="106136"/>
                  <a:pt x="346825" y="91584"/>
                  <a:pt x="367727" y="87615"/>
                </a:cubicBezTo>
                <a:cubicBezTo>
                  <a:pt x="388629" y="83646"/>
                  <a:pt x="324071" y="87880"/>
                  <a:pt x="275652" y="73328"/>
                </a:cubicBezTo>
                <a:cubicBezTo>
                  <a:pt x="227233" y="58776"/>
                  <a:pt x="83564" y="4536"/>
                  <a:pt x="77214" y="303"/>
                </a:cubicBezTo>
                <a:cubicBezTo>
                  <a:pt x="70864" y="-3930"/>
                  <a:pt x="196277" y="37345"/>
                  <a:pt x="237552" y="47928"/>
                </a:cubicBezTo>
                <a:cubicBezTo>
                  <a:pt x="278827" y="58511"/>
                  <a:pt x="286500" y="66184"/>
                  <a:pt x="324864" y="63803"/>
                </a:cubicBezTo>
                <a:cubicBezTo>
                  <a:pt x="363228" y="61422"/>
                  <a:pt x="458743" y="37873"/>
                  <a:pt x="467739" y="33640"/>
                </a:cubicBezTo>
                <a:cubicBezTo>
                  <a:pt x="476735" y="29407"/>
                  <a:pt x="424347" y="33111"/>
                  <a:pt x="378839" y="38403"/>
                </a:cubicBezTo>
                <a:cubicBezTo>
                  <a:pt x="333331" y="43695"/>
                  <a:pt x="243108" y="57453"/>
                  <a:pt x="194689" y="65390"/>
                </a:cubicBezTo>
                <a:cubicBezTo>
                  <a:pt x="146270" y="73327"/>
                  <a:pt x="114785" y="88145"/>
                  <a:pt x="88327" y="86028"/>
                </a:cubicBezTo>
                <a:cubicBezTo>
                  <a:pt x="61869" y="83911"/>
                  <a:pt x="-9304" y="31788"/>
                  <a:pt x="1014" y="33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72A55FC1-9687-47D9-A4FE-C9E3E1AD286E}"/>
              </a:ext>
            </a:extLst>
          </p:cNvPr>
          <p:cNvSpPr/>
          <p:nvPr/>
        </p:nvSpPr>
        <p:spPr>
          <a:xfrm>
            <a:off x="5976771" y="3641161"/>
            <a:ext cx="251327" cy="76009"/>
          </a:xfrm>
          <a:custGeom>
            <a:avLst/>
            <a:gdLst>
              <a:gd name="connsiteX0" fmla="*/ 167 w 251327"/>
              <a:gd name="connsiteY0" fmla="*/ 72002 h 76009"/>
              <a:gd name="connsiteX1" fmla="*/ 135104 w 251327"/>
              <a:gd name="connsiteY1" fmla="*/ 67239 h 76009"/>
              <a:gd name="connsiteX2" fmla="*/ 250992 w 251327"/>
              <a:gd name="connsiteY2" fmla="*/ 564 h 76009"/>
              <a:gd name="connsiteX3" fmla="*/ 163679 w 251327"/>
              <a:gd name="connsiteY3" fmla="*/ 37077 h 76009"/>
              <a:gd name="connsiteX4" fmla="*/ 167 w 251327"/>
              <a:gd name="connsiteY4" fmla="*/ 72002 h 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27" h="76009">
                <a:moveTo>
                  <a:pt x="167" y="72002"/>
                </a:moveTo>
                <a:cubicBezTo>
                  <a:pt x="-4596" y="77029"/>
                  <a:pt x="93300" y="79145"/>
                  <a:pt x="135104" y="67239"/>
                </a:cubicBezTo>
                <a:cubicBezTo>
                  <a:pt x="176908" y="55333"/>
                  <a:pt x="246230" y="5591"/>
                  <a:pt x="250992" y="564"/>
                </a:cubicBezTo>
                <a:cubicBezTo>
                  <a:pt x="255755" y="-4463"/>
                  <a:pt x="208923" y="25435"/>
                  <a:pt x="163679" y="37077"/>
                </a:cubicBezTo>
                <a:cubicBezTo>
                  <a:pt x="118435" y="48719"/>
                  <a:pt x="4930" y="66975"/>
                  <a:pt x="167" y="7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FC6D31E-8586-484A-BDEB-051B0C04E7AB}"/>
              </a:ext>
            </a:extLst>
          </p:cNvPr>
          <p:cNvSpPr/>
          <p:nvPr/>
        </p:nvSpPr>
        <p:spPr>
          <a:xfrm>
            <a:off x="5059121" y="3591613"/>
            <a:ext cx="601975" cy="184848"/>
          </a:xfrm>
          <a:custGeom>
            <a:avLst/>
            <a:gdLst>
              <a:gd name="connsiteX0" fmla="*/ 8179 w 601975"/>
              <a:gd name="connsiteY0" fmla="*/ 183462 h 184848"/>
              <a:gd name="connsiteX1" fmla="*/ 158992 w 601975"/>
              <a:gd name="connsiteY1" fmla="*/ 77100 h 184848"/>
              <a:gd name="connsiteX2" fmla="*/ 581267 w 601975"/>
              <a:gd name="connsiteY2" fmla="*/ 5662 h 184848"/>
              <a:gd name="connsiteX3" fmla="*/ 522529 w 601975"/>
              <a:gd name="connsiteY3" fmla="*/ 5662 h 184848"/>
              <a:gd name="connsiteX4" fmla="*/ 397117 w 601975"/>
              <a:gd name="connsiteY4" fmla="*/ 15187 h 184848"/>
              <a:gd name="connsiteX5" fmla="*/ 127242 w 601975"/>
              <a:gd name="connsiteY5" fmla="*/ 99325 h 184848"/>
              <a:gd name="connsiteX6" fmla="*/ 30404 w 601975"/>
              <a:gd name="connsiteY6" fmla="*/ 137425 h 184848"/>
              <a:gd name="connsiteX7" fmla="*/ 8179 w 601975"/>
              <a:gd name="connsiteY7" fmla="*/ 183462 h 1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75" h="184848">
                <a:moveTo>
                  <a:pt x="8179" y="183462"/>
                </a:moveTo>
                <a:cubicBezTo>
                  <a:pt x="29610" y="173408"/>
                  <a:pt x="63478" y="106733"/>
                  <a:pt x="158992" y="77100"/>
                </a:cubicBezTo>
                <a:cubicBezTo>
                  <a:pt x="254506" y="47467"/>
                  <a:pt x="520678" y="17568"/>
                  <a:pt x="581267" y="5662"/>
                </a:cubicBezTo>
                <a:cubicBezTo>
                  <a:pt x="641856" y="-6244"/>
                  <a:pt x="553221" y="4074"/>
                  <a:pt x="522529" y="5662"/>
                </a:cubicBezTo>
                <a:cubicBezTo>
                  <a:pt x="491837" y="7249"/>
                  <a:pt x="462998" y="-423"/>
                  <a:pt x="397117" y="15187"/>
                </a:cubicBezTo>
                <a:cubicBezTo>
                  <a:pt x="331236" y="30797"/>
                  <a:pt x="188361" y="78952"/>
                  <a:pt x="127242" y="99325"/>
                </a:cubicBezTo>
                <a:cubicBezTo>
                  <a:pt x="66123" y="119698"/>
                  <a:pt x="48660" y="128958"/>
                  <a:pt x="30404" y="137425"/>
                </a:cubicBezTo>
                <a:cubicBezTo>
                  <a:pt x="12148" y="145892"/>
                  <a:pt x="-13252" y="193516"/>
                  <a:pt x="8179" y="18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4C9CC8D3-02E9-4C55-93FA-3E041CCDF73A}"/>
              </a:ext>
            </a:extLst>
          </p:cNvPr>
          <p:cNvSpPr/>
          <p:nvPr/>
        </p:nvSpPr>
        <p:spPr>
          <a:xfrm>
            <a:off x="5427614" y="3530354"/>
            <a:ext cx="445579" cy="30473"/>
          </a:xfrm>
          <a:custGeom>
            <a:avLst/>
            <a:gdLst>
              <a:gd name="connsiteX0" fmla="*/ 49 w 445579"/>
              <a:gd name="connsiteY0" fmla="*/ 16121 h 30473"/>
              <a:gd name="connsiteX1" fmla="*/ 195311 w 445579"/>
              <a:gd name="connsiteY1" fmla="*/ 246 h 30473"/>
              <a:gd name="connsiteX2" fmla="*/ 438199 w 445579"/>
              <a:gd name="connsiteY2" fmla="*/ 30409 h 30473"/>
              <a:gd name="connsiteX3" fmla="*/ 376286 w 445579"/>
              <a:gd name="connsiteY3" fmla="*/ 8184 h 30473"/>
              <a:gd name="connsiteX4" fmla="*/ 309611 w 445579"/>
              <a:gd name="connsiteY4" fmla="*/ 5009 h 30473"/>
              <a:gd name="connsiteX5" fmla="*/ 212774 w 445579"/>
              <a:gd name="connsiteY5" fmla="*/ 16121 h 30473"/>
              <a:gd name="connsiteX6" fmla="*/ 49 w 445579"/>
              <a:gd name="connsiteY6" fmla="*/ 16121 h 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79" h="30473">
                <a:moveTo>
                  <a:pt x="49" y="16121"/>
                </a:moveTo>
                <a:cubicBezTo>
                  <a:pt x="-2861" y="13475"/>
                  <a:pt x="122286" y="-2135"/>
                  <a:pt x="195311" y="246"/>
                </a:cubicBezTo>
                <a:cubicBezTo>
                  <a:pt x="268336" y="2627"/>
                  <a:pt x="408037" y="29086"/>
                  <a:pt x="438199" y="30409"/>
                </a:cubicBezTo>
                <a:cubicBezTo>
                  <a:pt x="468361" y="31732"/>
                  <a:pt x="397717" y="12417"/>
                  <a:pt x="376286" y="8184"/>
                </a:cubicBezTo>
                <a:cubicBezTo>
                  <a:pt x="354855" y="3951"/>
                  <a:pt x="336863" y="3686"/>
                  <a:pt x="309611" y="5009"/>
                </a:cubicBezTo>
                <a:cubicBezTo>
                  <a:pt x="282359" y="6332"/>
                  <a:pt x="260399" y="16650"/>
                  <a:pt x="212774" y="16121"/>
                </a:cubicBezTo>
                <a:cubicBezTo>
                  <a:pt x="165149" y="15592"/>
                  <a:pt x="2959" y="18767"/>
                  <a:pt x="49" y="1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772B41F-8D47-4898-80BF-78B7F9ACE3CB}"/>
              </a:ext>
            </a:extLst>
          </p:cNvPr>
          <p:cNvSpPr/>
          <p:nvPr/>
        </p:nvSpPr>
        <p:spPr>
          <a:xfrm>
            <a:off x="5988050" y="3523652"/>
            <a:ext cx="237958" cy="114979"/>
          </a:xfrm>
          <a:custGeom>
            <a:avLst/>
            <a:gdLst>
              <a:gd name="connsiteX0" fmla="*/ 0 w 237958"/>
              <a:gd name="connsiteY0" fmla="*/ 46636 h 114979"/>
              <a:gd name="connsiteX1" fmla="*/ 106363 w 237958"/>
              <a:gd name="connsiteY1" fmla="*/ 62511 h 114979"/>
              <a:gd name="connsiteX2" fmla="*/ 234950 w 237958"/>
              <a:gd name="connsiteY2" fmla="*/ 598 h 114979"/>
              <a:gd name="connsiteX3" fmla="*/ 195263 w 237958"/>
              <a:gd name="connsiteY3" fmla="*/ 32348 h 114979"/>
              <a:gd name="connsiteX4" fmla="*/ 173038 w 237958"/>
              <a:gd name="connsiteY4" fmla="*/ 52986 h 114979"/>
              <a:gd name="connsiteX5" fmla="*/ 187325 w 237958"/>
              <a:gd name="connsiteY5" fmla="*/ 114898 h 114979"/>
              <a:gd name="connsiteX6" fmla="*/ 163513 w 237958"/>
              <a:gd name="connsiteY6" fmla="*/ 38698 h 114979"/>
              <a:gd name="connsiteX7" fmla="*/ 111125 w 237958"/>
              <a:gd name="connsiteY7" fmla="*/ 43461 h 114979"/>
              <a:gd name="connsiteX8" fmla="*/ 0 w 237958"/>
              <a:gd name="connsiteY8" fmla="*/ 46636 h 1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58" h="114979">
                <a:moveTo>
                  <a:pt x="0" y="46636"/>
                </a:moveTo>
                <a:cubicBezTo>
                  <a:pt x="33602" y="58410"/>
                  <a:pt x="67205" y="70184"/>
                  <a:pt x="106363" y="62511"/>
                </a:cubicBezTo>
                <a:cubicBezTo>
                  <a:pt x="145521" y="54838"/>
                  <a:pt x="220134" y="5625"/>
                  <a:pt x="234950" y="598"/>
                </a:cubicBezTo>
                <a:cubicBezTo>
                  <a:pt x="249766" y="-4429"/>
                  <a:pt x="205582" y="23617"/>
                  <a:pt x="195263" y="32348"/>
                </a:cubicBezTo>
                <a:cubicBezTo>
                  <a:pt x="184944" y="41079"/>
                  <a:pt x="174361" y="39228"/>
                  <a:pt x="173038" y="52986"/>
                </a:cubicBezTo>
                <a:cubicBezTo>
                  <a:pt x="171715" y="66744"/>
                  <a:pt x="188912" y="117279"/>
                  <a:pt x="187325" y="114898"/>
                </a:cubicBezTo>
                <a:cubicBezTo>
                  <a:pt x="185738" y="112517"/>
                  <a:pt x="176213" y="50604"/>
                  <a:pt x="163513" y="38698"/>
                </a:cubicBezTo>
                <a:cubicBezTo>
                  <a:pt x="150813" y="26792"/>
                  <a:pt x="111125" y="43461"/>
                  <a:pt x="111125" y="43461"/>
                </a:cubicBezTo>
                <a:lnTo>
                  <a:pt x="0" y="466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E86F7531-0CAA-4055-9F8E-CEF37723BEA1}"/>
              </a:ext>
            </a:extLst>
          </p:cNvPr>
          <p:cNvSpPr/>
          <p:nvPr/>
        </p:nvSpPr>
        <p:spPr>
          <a:xfrm>
            <a:off x="4096067" y="3442449"/>
            <a:ext cx="958631" cy="348637"/>
          </a:xfrm>
          <a:custGeom>
            <a:avLst/>
            <a:gdLst>
              <a:gd name="connsiteX0" fmla="*/ 45721 w 958631"/>
              <a:gd name="connsiteY0" fmla="*/ 348501 h 348637"/>
              <a:gd name="connsiteX1" fmla="*/ 6033 w 958631"/>
              <a:gd name="connsiteY1" fmla="*/ 242139 h 348637"/>
              <a:gd name="connsiteX2" fmla="*/ 193358 w 958631"/>
              <a:gd name="connsiteY2" fmla="*/ 188164 h 348637"/>
              <a:gd name="connsiteX3" fmla="*/ 434658 w 958631"/>
              <a:gd name="connsiteY3" fmla="*/ 189751 h 348637"/>
              <a:gd name="connsiteX4" fmla="*/ 190183 w 958631"/>
              <a:gd name="connsiteY4" fmla="*/ 191339 h 348637"/>
              <a:gd name="connsiteX5" fmla="*/ 450533 w 958631"/>
              <a:gd name="connsiteY5" fmla="*/ 186576 h 348637"/>
              <a:gd name="connsiteX6" fmla="*/ 456883 w 958631"/>
              <a:gd name="connsiteY6" fmla="*/ 111964 h 348637"/>
              <a:gd name="connsiteX7" fmla="*/ 428308 w 958631"/>
              <a:gd name="connsiteY7" fmla="*/ 202451 h 348637"/>
              <a:gd name="connsiteX8" fmla="*/ 455296 w 958631"/>
              <a:gd name="connsiteY8" fmla="*/ 143714 h 348637"/>
              <a:gd name="connsiteX9" fmla="*/ 618808 w 958631"/>
              <a:gd name="connsiteY9" fmla="*/ 145301 h 348637"/>
              <a:gd name="connsiteX10" fmla="*/ 729933 w 958631"/>
              <a:gd name="connsiteY10" fmla="*/ 2426 h 348637"/>
              <a:gd name="connsiteX11" fmla="*/ 706121 w 958631"/>
              <a:gd name="connsiteY11" fmla="*/ 51639 h 348637"/>
              <a:gd name="connsiteX12" fmla="*/ 650558 w 958631"/>
              <a:gd name="connsiteY12" fmla="*/ 167526 h 348637"/>
              <a:gd name="connsiteX13" fmla="*/ 720408 w 958631"/>
              <a:gd name="connsiteY13" fmla="*/ 43701 h 348637"/>
              <a:gd name="connsiteX14" fmla="*/ 723583 w 958631"/>
              <a:gd name="connsiteY14" fmla="*/ 142126 h 348637"/>
              <a:gd name="connsiteX15" fmla="*/ 774383 w 958631"/>
              <a:gd name="connsiteY15" fmla="*/ 123076 h 348637"/>
              <a:gd name="connsiteX16" fmla="*/ 958533 w 958631"/>
              <a:gd name="connsiteY16" fmla="*/ 151651 h 348637"/>
              <a:gd name="connsiteX17" fmla="*/ 796608 w 958631"/>
              <a:gd name="connsiteY17" fmla="*/ 150064 h 348637"/>
              <a:gd name="connsiteX18" fmla="*/ 575946 w 958631"/>
              <a:gd name="connsiteY18" fmla="*/ 135776 h 348637"/>
              <a:gd name="connsiteX19" fmla="*/ 437833 w 958631"/>
              <a:gd name="connsiteY19" fmla="*/ 162764 h 348637"/>
              <a:gd name="connsiteX20" fmla="*/ 369571 w 958631"/>
              <a:gd name="connsiteY20" fmla="*/ 167526 h 348637"/>
              <a:gd name="connsiteX21" fmla="*/ 142558 w 958631"/>
              <a:gd name="connsiteY21" fmla="*/ 189751 h 348637"/>
              <a:gd name="connsiteX22" fmla="*/ 42546 w 958631"/>
              <a:gd name="connsiteY22" fmla="*/ 218326 h 348637"/>
              <a:gd name="connsiteX23" fmla="*/ 45721 w 958631"/>
              <a:gd name="connsiteY23" fmla="*/ 348501 h 3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8631" h="348637">
                <a:moveTo>
                  <a:pt x="45721" y="348501"/>
                </a:moveTo>
                <a:cubicBezTo>
                  <a:pt x="39636" y="352470"/>
                  <a:pt x="-18573" y="268862"/>
                  <a:pt x="6033" y="242139"/>
                </a:cubicBezTo>
                <a:cubicBezTo>
                  <a:pt x="30639" y="215416"/>
                  <a:pt x="121921" y="196895"/>
                  <a:pt x="193358" y="188164"/>
                </a:cubicBezTo>
                <a:cubicBezTo>
                  <a:pt x="264796" y="179433"/>
                  <a:pt x="435187" y="189222"/>
                  <a:pt x="434658" y="189751"/>
                </a:cubicBezTo>
                <a:cubicBezTo>
                  <a:pt x="434129" y="190280"/>
                  <a:pt x="187537" y="191868"/>
                  <a:pt x="190183" y="191339"/>
                </a:cubicBezTo>
                <a:cubicBezTo>
                  <a:pt x="192829" y="190810"/>
                  <a:pt x="406083" y="199805"/>
                  <a:pt x="450533" y="186576"/>
                </a:cubicBezTo>
                <a:cubicBezTo>
                  <a:pt x="494983" y="173347"/>
                  <a:pt x="460587" y="109318"/>
                  <a:pt x="456883" y="111964"/>
                </a:cubicBezTo>
                <a:cubicBezTo>
                  <a:pt x="453179" y="114610"/>
                  <a:pt x="428572" y="197159"/>
                  <a:pt x="428308" y="202451"/>
                </a:cubicBezTo>
                <a:cubicBezTo>
                  <a:pt x="428044" y="207743"/>
                  <a:pt x="423546" y="153239"/>
                  <a:pt x="455296" y="143714"/>
                </a:cubicBezTo>
                <a:cubicBezTo>
                  <a:pt x="487046" y="134189"/>
                  <a:pt x="573035" y="168849"/>
                  <a:pt x="618808" y="145301"/>
                </a:cubicBezTo>
                <a:cubicBezTo>
                  <a:pt x="664581" y="121753"/>
                  <a:pt x="715381" y="18036"/>
                  <a:pt x="729933" y="2426"/>
                </a:cubicBezTo>
                <a:cubicBezTo>
                  <a:pt x="744485" y="-13184"/>
                  <a:pt x="706121" y="51639"/>
                  <a:pt x="706121" y="51639"/>
                </a:cubicBezTo>
                <a:cubicBezTo>
                  <a:pt x="692892" y="79156"/>
                  <a:pt x="648177" y="168849"/>
                  <a:pt x="650558" y="167526"/>
                </a:cubicBezTo>
                <a:cubicBezTo>
                  <a:pt x="652939" y="166203"/>
                  <a:pt x="708237" y="47934"/>
                  <a:pt x="720408" y="43701"/>
                </a:cubicBezTo>
                <a:cubicBezTo>
                  <a:pt x="732579" y="39468"/>
                  <a:pt x="714587" y="128897"/>
                  <a:pt x="723583" y="142126"/>
                </a:cubicBezTo>
                <a:cubicBezTo>
                  <a:pt x="732579" y="155355"/>
                  <a:pt x="735225" y="121489"/>
                  <a:pt x="774383" y="123076"/>
                </a:cubicBezTo>
                <a:cubicBezTo>
                  <a:pt x="813541" y="124663"/>
                  <a:pt x="954829" y="147153"/>
                  <a:pt x="958533" y="151651"/>
                </a:cubicBezTo>
                <a:cubicBezTo>
                  <a:pt x="962237" y="156149"/>
                  <a:pt x="860372" y="152710"/>
                  <a:pt x="796608" y="150064"/>
                </a:cubicBezTo>
                <a:cubicBezTo>
                  <a:pt x="732844" y="147418"/>
                  <a:pt x="635742" y="133659"/>
                  <a:pt x="575946" y="135776"/>
                </a:cubicBezTo>
                <a:cubicBezTo>
                  <a:pt x="516150" y="137893"/>
                  <a:pt x="472229" y="157472"/>
                  <a:pt x="437833" y="162764"/>
                </a:cubicBezTo>
                <a:cubicBezTo>
                  <a:pt x="403437" y="168056"/>
                  <a:pt x="369571" y="167526"/>
                  <a:pt x="369571" y="167526"/>
                </a:cubicBezTo>
                <a:cubicBezTo>
                  <a:pt x="320359" y="172024"/>
                  <a:pt x="197062" y="181284"/>
                  <a:pt x="142558" y="189751"/>
                </a:cubicBezTo>
                <a:cubicBezTo>
                  <a:pt x="88054" y="198218"/>
                  <a:pt x="62125" y="196630"/>
                  <a:pt x="42546" y="218326"/>
                </a:cubicBezTo>
                <a:cubicBezTo>
                  <a:pt x="22967" y="240022"/>
                  <a:pt x="51806" y="344532"/>
                  <a:pt x="45721" y="34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3A1277B-66D5-4216-9D3E-D57D5D590C7F}"/>
              </a:ext>
            </a:extLst>
          </p:cNvPr>
          <p:cNvSpPr/>
          <p:nvPr/>
        </p:nvSpPr>
        <p:spPr>
          <a:xfrm>
            <a:off x="4031675" y="3598863"/>
            <a:ext cx="451446" cy="177919"/>
          </a:xfrm>
          <a:custGeom>
            <a:avLst/>
            <a:gdLst>
              <a:gd name="connsiteX0" fmla="*/ 575 w 451446"/>
              <a:gd name="connsiteY0" fmla="*/ 177800 h 177919"/>
              <a:gd name="connsiteX1" fmla="*/ 40263 w 451446"/>
              <a:gd name="connsiteY1" fmla="*/ 71437 h 177919"/>
              <a:gd name="connsiteX2" fmla="*/ 175200 w 451446"/>
              <a:gd name="connsiteY2" fmla="*/ 15875 h 177919"/>
              <a:gd name="connsiteX3" fmla="*/ 451425 w 451446"/>
              <a:gd name="connsiteY3" fmla="*/ 49212 h 177919"/>
              <a:gd name="connsiteX4" fmla="*/ 189488 w 451446"/>
              <a:gd name="connsiteY4" fmla="*/ 0 h 177919"/>
              <a:gd name="connsiteX5" fmla="*/ 62488 w 451446"/>
              <a:gd name="connsiteY5" fmla="*/ 49212 h 177919"/>
              <a:gd name="connsiteX6" fmla="*/ 575 w 451446"/>
              <a:gd name="connsiteY6" fmla="*/ 177800 h 1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46" h="177919">
                <a:moveTo>
                  <a:pt x="575" y="177800"/>
                </a:moveTo>
                <a:cubicBezTo>
                  <a:pt x="-3129" y="181504"/>
                  <a:pt x="11159" y="98424"/>
                  <a:pt x="40263" y="71437"/>
                </a:cubicBezTo>
                <a:cubicBezTo>
                  <a:pt x="69367" y="44449"/>
                  <a:pt x="106673" y="19579"/>
                  <a:pt x="175200" y="15875"/>
                </a:cubicBezTo>
                <a:cubicBezTo>
                  <a:pt x="243727" y="12171"/>
                  <a:pt x="449044" y="51858"/>
                  <a:pt x="451425" y="49212"/>
                </a:cubicBezTo>
                <a:cubicBezTo>
                  <a:pt x="453806" y="46566"/>
                  <a:pt x="254311" y="0"/>
                  <a:pt x="189488" y="0"/>
                </a:cubicBezTo>
                <a:cubicBezTo>
                  <a:pt x="124665" y="0"/>
                  <a:pt x="91857" y="24077"/>
                  <a:pt x="62488" y="49212"/>
                </a:cubicBezTo>
                <a:cubicBezTo>
                  <a:pt x="33119" y="74347"/>
                  <a:pt x="4279" y="174096"/>
                  <a:pt x="575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21BBC12-E12C-4BBD-8025-06B38CC60F05}"/>
              </a:ext>
            </a:extLst>
          </p:cNvPr>
          <p:cNvSpPr/>
          <p:nvPr/>
        </p:nvSpPr>
        <p:spPr>
          <a:xfrm>
            <a:off x="4914848" y="3598830"/>
            <a:ext cx="180469" cy="306403"/>
          </a:xfrm>
          <a:custGeom>
            <a:avLst/>
            <a:gdLst>
              <a:gd name="connsiteX0" fmla="*/ 52 w 180469"/>
              <a:gd name="connsiteY0" fmla="*/ 33 h 306403"/>
              <a:gd name="connsiteX1" fmla="*/ 160390 w 180469"/>
              <a:gd name="connsiteY1" fmla="*/ 15908 h 306403"/>
              <a:gd name="connsiteX2" fmla="*/ 130227 w 180469"/>
              <a:gd name="connsiteY2" fmla="*/ 19083 h 306403"/>
              <a:gd name="connsiteX3" fmla="*/ 98477 w 180469"/>
              <a:gd name="connsiteY3" fmla="*/ 101633 h 306403"/>
              <a:gd name="connsiteX4" fmla="*/ 46090 w 180469"/>
              <a:gd name="connsiteY4" fmla="*/ 298483 h 306403"/>
              <a:gd name="connsiteX5" fmla="*/ 57202 w 180469"/>
              <a:gd name="connsiteY5" fmla="*/ 249270 h 306403"/>
              <a:gd name="connsiteX6" fmla="*/ 77840 w 180469"/>
              <a:gd name="connsiteY6" fmla="*/ 79408 h 306403"/>
              <a:gd name="connsiteX7" fmla="*/ 79427 w 180469"/>
              <a:gd name="connsiteY7" fmla="*/ 133383 h 306403"/>
              <a:gd name="connsiteX8" fmla="*/ 179440 w 180469"/>
              <a:gd name="connsiteY8" fmla="*/ 20670 h 306403"/>
              <a:gd name="connsiteX9" fmla="*/ 52 w 180469"/>
              <a:gd name="connsiteY9" fmla="*/ 33 h 30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69" h="306403">
                <a:moveTo>
                  <a:pt x="52" y="33"/>
                </a:moveTo>
                <a:cubicBezTo>
                  <a:pt x="-3123" y="-761"/>
                  <a:pt x="138694" y="12733"/>
                  <a:pt x="160390" y="15908"/>
                </a:cubicBezTo>
                <a:cubicBezTo>
                  <a:pt x="182086" y="19083"/>
                  <a:pt x="140546" y="4796"/>
                  <a:pt x="130227" y="19083"/>
                </a:cubicBezTo>
                <a:cubicBezTo>
                  <a:pt x="119908" y="33370"/>
                  <a:pt x="112500" y="55066"/>
                  <a:pt x="98477" y="101633"/>
                </a:cubicBezTo>
                <a:cubicBezTo>
                  <a:pt x="84454" y="148200"/>
                  <a:pt x="52969" y="273877"/>
                  <a:pt x="46090" y="298483"/>
                </a:cubicBezTo>
                <a:cubicBezTo>
                  <a:pt x="39211" y="323089"/>
                  <a:pt x="51910" y="285783"/>
                  <a:pt x="57202" y="249270"/>
                </a:cubicBezTo>
                <a:cubicBezTo>
                  <a:pt x="62494" y="212757"/>
                  <a:pt x="74136" y="98722"/>
                  <a:pt x="77840" y="79408"/>
                </a:cubicBezTo>
                <a:cubicBezTo>
                  <a:pt x="81544" y="60094"/>
                  <a:pt x="62494" y="143173"/>
                  <a:pt x="79427" y="133383"/>
                </a:cubicBezTo>
                <a:cubicBezTo>
                  <a:pt x="96360" y="123593"/>
                  <a:pt x="191346" y="39720"/>
                  <a:pt x="179440" y="20670"/>
                </a:cubicBezTo>
                <a:cubicBezTo>
                  <a:pt x="167534" y="1620"/>
                  <a:pt x="3227" y="827"/>
                  <a:pt x="5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998B63F-8805-4E6F-8C69-25D1D5A94235}"/>
              </a:ext>
            </a:extLst>
          </p:cNvPr>
          <p:cNvSpPr/>
          <p:nvPr/>
        </p:nvSpPr>
        <p:spPr>
          <a:xfrm>
            <a:off x="3992538" y="3678624"/>
            <a:ext cx="276306" cy="153664"/>
          </a:xfrm>
          <a:custGeom>
            <a:avLst/>
            <a:gdLst>
              <a:gd name="connsiteX0" fmla="*/ 25 w 276306"/>
              <a:gd name="connsiteY0" fmla="*/ 153601 h 153664"/>
              <a:gd name="connsiteX1" fmla="*/ 204812 w 276306"/>
              <a:gd name="connsiteY1" fmla="*/ 23426 h 153664"/>
              <a:gd name="connsiteX2" fmla="*/ 250850 w 276306"/>
              <a:gd name="connsiteY2" fmla="*/ 50414 h 153664"/>
              <a:gd name="connsiteX3" fmla="*/ 238150 w 276306"/>
              <a:gd name="connsiteY3" fmla="*/ 120264 h 153664"/>
              <a:gd name="connsiteX4" fmla="*/ 266725 w 276306"/>
              <a:gd name="connsiteY4" fmla="*/ 71051 h 153664"/>
              <a:gd name="connsiteX5" fmla="*/ 273075 w 276306"/>
              <a:gd name="connsiteY5" fmla="*/ 37714 h 153664"/>
              <a:gd name="connsiteX6" fmla="*/ 219100 w 276306"/>
              <a:gd name="connsiteY6" fmla="*/ 4376 h 153664"/>
              <a:gd name="connsiteX7" fmla="*/ 25 w 276306"/>
              <a:gd name="connsiteY7" fmla="*/ 153601 h 1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306" h="153664">
                <a:moveTo>
                  <a:pt x="25" y="153601"/>
                </a:moveTo>
                <a:cubicBezTo>
                  <a:pt x="-2356" y="156776"/>
                  <a:pt x="163008" y="40624"/>
                  <a:pt x="204812" y="23426"/>
                </a:cubicBezTo>
                <a:cubicBezTo>
                  <a:pt x="246616" y="6228"/>
                  <a:pt x="245294" y="34274"/>
                  <a:pt x="250850" y="50414"/>
                </a:cubicBezTo>
                <a:cubicBezTo>
                  <a:pt x="256406" y="66554"/>
                  <a:pt x="235504" y="116824"/>
                  <a:pt x="238150" y="120264"/>
                </a:cubicBezTo>
                <a:cubicBezTo>
                  <a:pt x="240796" y="123704"/>
                  <a:pt x="260904" y="84809"/>
                  <a:pt x="266725" y="71051"/>
                </a:cubicBezTo>
                <a:cubicBezTo>
                  <a:pt x="272546" y="57293"/>
                  <a:pt x="281013" y="48826"/>
                  <a:pt x="273075" y="37714"/>
                </a:cubicBezTo>
                <a:cubicBezTo>
                  <a:pt x="265138" y="26601"/>
                  <a:pt x="261962" y="-13086"/>
                  <a:pt x="219100" y="4376"/>
                </a:cubicBezTo>
                <a:cubicBezTo>
                  <a:pt x="176238" y="21838"/>
                  <a:pt x="2406" y="150426"/>
                  <a:pt x="25" y="15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E6C20BC-07E3-4AD1-A61D-7716DB9C60DC}"/>
              </a:ext>
            </a:extLst>
          </p:cNvPr>
          <p:cNvSpPr/>
          <p:nvPr/>
        </p:nvSpPr>
        <p:spPr>
          <a:xfrm>
            <a:off x="4304164" y="3670636"/>
            <a:ext cx="175505" cy="245731"/>
          </a:xfrm>
          <a:custGeom>
            <a:avLst/>
            <a:gdLst>
              <a:gd name="connsiteX0" fmla="*/ 4311 w 175505"/>
              <a:gd name="connsiteY0" fmla="*/ 2839 h 245731"/>
              <a:gd name="connsiteX1" fmla="*/ 7486 w 175505"/>
              <a:gd name="connsiteY1" fmla="*/ 142539 h 245731"/>
              <a:gd name="connsiteX2" fmla="*/ 58286 w 175505"/>
              <a:gd name="connsiteY2" fmla="*/ 148889 h 245731"/>
              <a:gd name="connsiteX3" fmla="*/ 147186 w 175505"/>
              <a:gd name="connsiteY3" fmla="*/ 183814 h 245731"/>
              <a:gd name="connsiteX4" fmla="*/ 51936 w 175505"/>
              <a:gd name="connsiteY4" fmla="*/ 245727 h 245731"/>
              <a:gd name="connsiteX5" fmla="*/ 174174 w 175505"/>
              <a:gd name="connsiteY5" fmla="*/ 186989 h 245731"/>
              <a:gd name="connsiteX6" fmla="*/ 112261 w 175505"/>
              <a:gd name="connsiteY6" fmla="*/ 155239 h 245731"/>
              <a:gd name="connsiteX7" fmla="*/ 39236 w 175505"/>
              <a:gd name="connsiteY7" fmla="*/ 136189 h 245731"/>
              <a:gd name="connsiteX8" fmla="*/ 2724 w 175505"/>
              <a:gd name="connsiteY8" fmla="*/ 53639 h 245731"/>
              <a:gd name="connsiteX9" fmla="*/ 4311 w 175505"/>
              <a:gd name="connsiteY9" fmla="*/ 2839 h 24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505" h="245731">
                <a:moveTo>
                  <a:pt x="4311" y="2839"/>
                </a:moveTo>
                <a:cubicBezTo>
                  <a:pt x="5105" y="17656"/>
                  <a:pt x="-1510" y="118197"/>
                  <a:pt x="7486" y="142539"/>
                </a:cubicBezTo>
                <a:cubicBezTo>
                  <a:pt x="16482" y="166881"/>
                  <a:pt x="35003" y="142010"/>
                  <a:pt x="58286" y="148889"/>
                </a:cubicBezTo>
                <a:cubicBezTo>
                  <a:pt x="81569" y="155768"/>
                  <a:pt x="148244" y="167674"/>
                  <a:pt x="147186" y="183814"/>
                </a:cubicBezTo>
                <a:cubicBezTo>
                  <a:pt x="146128" y="199954"/>
                  <a:pt x="47438" y="245198"/>
                  <a:pt x="51936" y="245727"/>
                </a:cubicBezTo>
                <a:cubicBezTo>
                  <a:pt x="56434" y="246256"/>
                  <a:pt x="164120" y="202070"/>
                  <a:pt x="174174" y="186989"/>
                </a:cubicBezTo>
                <a:cubicBezTo>
                  <a:pt x="184228" y="171908"/>
                  <a:pt x="134751" y="163706"/>
                  <a:pt x="112261" y="155239"/>
                </a:cubicBezTo>
                <a:cubicBezTo>
                  <a:pt x="89771" y="146772"/>
                  <a:pt x="57492" y="153122"/>
                  <a:pt x="39236" y="136189"/>
                </a:cubicBezTo>
                <a:cubicBezTo>
                  <a:pt x="20980" y="119256"/>
                  <a:pt x="9338" y="72160"/>
                  <a:pt x="2724" y="53639"/>
                </a:cubicBezTo>
                <a:cubicBezTo>
                  <a:pt x="-3890" y="35118"/>
                  <a:pt x="3517" y="-11978"/>
                  <a:pt x="4311" y="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836262AA-484C-4AB4-9705-7DB2AB003454}"/>
              </a:ext>
            </a:extLst>
          </p:cNvPr>
          <p:cNvSpPr/>
          <p:nvPr/>
        </p:nvSpPr>
        <p:spPr>
          <a:xfrm>
            <a:off x="4370248" y="3671494"/>
            <a:ext cx="127150" cy="222644"/>
          </a:xfrm>
          <a:custGeom>
            <a:avLst/>
            <a:gdLst>
              <a:gd name="connsiteX0" fmla="*/ 140 w 127150"/>
              <a:gd name="connsiteY0" fmla="*/ 394 h 222644"/>
              <a:gd name="connsiteX1" fmla="*/ 17602 w 127150"/>
              <a:gd name="connsiteY1" fmla="*/ 111519 h 222644"/>
              <a:gd name="connsiteX2" fmla="*/ 123965 w 127150"/>
              <a:gd name="connsiteY2" fmla="*/ 146444 h 222644"/>
              <a:gd name="connsiteX3" fmla="*/ 47765 w 127150"/>
              <a:gd name="connsiteY3" fmla="*/ 222644 h 222644"/>
              <a:gd name="connsiteX4" fmla="*/ 127140 w 127150"/>
              <a:gd name="connsiteY4" fmla="*/ 133744 h 222644"/>
              <a:gd name="connsiteX5" fmla="*/ 41415 w 127150"/>
              <a:gd name="connsiteY5" fmla="*/ 111519 h 222644"/>
              <a:gd name="connsiteX6" fmla="*/ 11252 w 127150"/>
              <a:gd name="connsiteY6" fmla="*/ 75006 h 222644"/>
              <a:gd name="connsiteX7" fmla="*/ 140 w 127150"/>
              <a:gd name="connsiteY7" fmla="*/ 394 h 2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50" h="222644">
                <a:moveTo>
                  <a:pt x="140" y="394"/>
                </a:moveTo>
                <a:cubicBezTo>
                  <a:pt x="1198" y="6480"/>
                  <a:pt x="-3035" y="87177"/>
                  <a:pt x="17602" y="111519"/>
                </a:cubicBezTo>
                <a:cubicBezTo>
                  <a:pt x="38239" y="135861"/>
                  <a:pt x="118938" y="127923"/>
                  <a:pt x="123965" y="146444"/>
                </a:cubicBezTo>
                <a:cubicBezTo>
                  <a:pt x="128992" y="164965"/>
                  <a:pt x="47765" y="222644"/>
                  <a:pt x="47765" y="222644"/>
                </a:cubicBezTo>
                <a:cubicBezTo>
                  <a:pt x="48294" y="220527"/>
                  <a:pt x="128198" y="152265"/>
                  <a:pt x="127140" y="133744"/>
                </a:cubicBezTo>
                <a:cubicBezTo>
                  <a:pt x="126082" y="115223"/>
                  <a:pt x="60730" y="121309"/>
                  <a:pt x="41415" y="111519"/>
                </a:cubicBezTo>
                <a:cubicBezTo>
                  <a:pt x="22100" y="101729"/>
                  <a:pt x="18396" y="89558"/>
                  <a:pt x="11252" y="75006"/>
                </a:cubicBezTo>
                <a:cubicBezTo>
                  <a:pt x="4108" y="60454"/>
                  <a:pt x="-918" y="-5692"/>
                  <a:pt x="140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2478EAE2-BED5-48D5-A2E3-4E3618155754}"/>
              </a:ext>
            </a:extLst>
          </p:cNvPr>
          <p:cNvSpPr/>
          <p:nvPr/>
        </p:nvSpPr>
        <p:spPr>
          <a:xfrm>
            <a:off x="4729145" y="3712970"/>
            <a:ext cx="277861" cy="214622"/>
          </a:xfrm>
          <a:custGeom>
            <a:avLst/>
            <a:gdLst>
              <a:gd name="connsiteX0" fmla="*/ 18 w 277861"/>
              <a:gd name="connsiteY0" fmla="*/ 214505 h 214622"/>
              <a:gd name="connsiteX1" fmla="*/ 139718 w 277861"/>
              <a:gd name="connsiteY1" fmla="*/ 165293 h 214622"/>
              <a:gd name="connsiteX2" fmla="*/ 219093 w 277861"/>
              <a:gd name="connsiteY2" fmla="*/ 160530 h 214622"/>
              <a:gd name="connsiteX3" fmla="*/ 219093 w 277861"/>
              <a:gd name="connsiteY3" fmla="*/ 109730 h 214622"/>
              <a:gd name="connsiteX4" fmla="*/ 277830 w 277861"/>
              <a:gd name="connsiteY4" fmla="*/ 193 h 214622"/>
              <a:gd name="connsiteX5" fmla="*/ 227030 w 277861"/>
              <a:gd name="connsiteY5" fmla="*/ 84330 h 214622"/>
              <a:gd name="connsiteX6" fmla="*/ 206393 w 277861"/>
              <a:gd name="connsiteY6" fmla="*/ 131955 h 214622"/>
              <a:gd name="connsiteX7" fmla="*/ 130193 w 277861"/>
              <a:gd name="connsiteY7" fmla="*/ 149418 h 214622"/>
              <a:gd name="connsiteX8" fmla="*/ 18 w 277861"/>
              <a:gd name="connsiteY8" fmla="*/ 214505 h 2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61" h="214622">
                <a:moveTo>
                  <a:pt x="18" y="214505"/>
                </a:moveTo>
                <a:cubicBezTo>
                  <a:pt x="1606" y="217151"/>
                  <a:pt x="103206" y="174289"/>
                  <a:pt x="139718" y="165293"/>
                </a:cubicBezTo>
                <a:cubicBezTo>
                  <a:pt x="176230" y="156297"/>
                  <a:pt x="205864" y="169790"/>
                  <a:pt x="219093" y="160530"/>
                </a:cubicBezTo>
                <a:cubicBezTo>
                  <a:pt x="232322" y="151270"/>
                  <a:pt x="209304" y="136453"/>
                  <a:pt x="219093" y="109730"/>
                </a:cubicBezTo>
                <a:cubicBezTo>
                  <a:pt x="228883" y="83007"/>
                  <a:pt x="276507" y="4426"/>
                  <a:pt x="277830" y="193"/>
                </a:cubicBezTo>
                <a:cubicBezTo>
                  <a:pt x="279153" y="-4040"/>
                  <a:pt x="238936" y="62370"/>
                  <a:pt x="227030" y="84330"/>
                </a:cubicBezTo>
                <a:cubicBezTo>
                  <a:pt x="215124" y="106290"/>
                  <a:pt x="222532" y="121107"/>
                  <a:pt x="206393" y="131955"/>
                </a:cubicBezTo>
                <a:cubicBezTo>
                  <a:pt x="190254" y="142803"/>
                  <a:pt x="161149" y="138041"/>
                  <a:pt x="130193" y="149418"/>
                </a:cubicBezTo>
                <a:cubicBezTo>
                  <a:pt x="99237" y="160795"/>
                  <a:pt x="-1570" y="211859"/>
                  <a:pt x="18" y="21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B7D4613-6ECC-448E-BF3D-5A65A14F134D}"/>
              </a:ext>
            </a:extLst>
          </p:cNvPr>
          <p:cNvSpPr/>
          <p:nvPr/>
        </p:nvSpPr>
        <p:spPr>
          <a:xfrm>
            <a:off x="4751603" y="3578209"/>
            <a:ext cx="44277" cy="234168"/>
          </a:xfrm>
          <a:custGeom>
            <a:avLst/>
            <a:gdLst>
              <a:gd name="connsiteX0" fmla="*/ 44235 w 44277"/>
              <a:gd name="connsiteY0" fmla="*/ 16 h 234168"/>
              <a:gd name="connsiteX1" fmla="*/ 9310 w 44277"/>
              <a:gd name="connsiteY1" fmla="*/ 100029 h 234168"/>
              <a:gd name="connsiteX2" fmla="*/ 4547 w 44277"/>
              <a:gd name="connsiteY2" fmla="*/ 142891 h 234168"/>
              <a:gd name="connsiteX3" fmla="*/ 14072 w 44277"/>
              <a:gd name="connsiteY3" fmla="*/ 233379 h 234168"/>
              <a:gd name="connsiteX4" fmla="*/ 10897 w 44277"/>
              <a:gd name="connsiteY4" fmla="*/ 182579 h 234168"/>
              <a:gd name="connsiteX5" fmla="*/ 1372 w 44277"/>
              <a:gd name="connsiteY5" fmla="*/ 107966 h 234168"/>
              <a:gd name="connsiteX6" fmla="*/ 44235 w 44277"/>
              <a:gd name="connsiteY6" fmla="*/ 16 h 2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7" h="234168">
                <a:moveTo>
                  <a:pt x="44235" y="16"/>
                </a:moveTo>
                <a:cubicBezTo>
                  <a:pt x="45558" y="-1307"/>
                  <a:pt x="15925" y="76217"/>
                  <a:pt x="9310" y="100029"/>
                </a:cubicBezTo>
                <a:cubicBezTo>
                  <a:pt x="2695" y="123841"/>
                  <a:pt x="3753" y="120666"/>
                  <a:pt x="4547" y="142891"/>
                </a:cubicBezTo>
                <a:cubicBezTo>
                  <a:pt x="5341" y="165116"/>
                  <a:pt x="13014" y="226764"/>
                  <a:pt x="14072" y="233379"/>
                </a:cubicBezTo>
                <a:cubicBezTo>
                  <a:pt x="15130" y="239994"/>
                  <a:pt x="13014" y="203481"/>
                  <a:pt x="10897" y="182579"/>
                </a:cubicBezTo>
                <a:cubicBezTo>
                  <a:pt x="8780" y="161677"/>
                  <a:pt x="-4184" y="136806"/>
                  <a:pt x="1372" y="107966"/>
                </a:cubicBezTo>
                <a:cubicBezTo>
                  <a:pt x="6928" y="79126"/>
                  <a:pt x="42912" y="1339"/>
                  <a:pt x="4423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6DF6CC1-D9C5-4887-96C7-4CE8245EFE0C}"/>
              </a:ext>
            </a:extLst>
          </p:cNvPr>
          <p:cNvSpPr/>
          <p:nvPr/>
        </p:nvSpPr>
        <p:spPr>
          <a:xfrm>
            <a:off x="4837560" y="3598824"/>
            <a:ext cx="144070" cy="230304"/>
          </a:xfrm>
          <a:custGeom>
            <a:avLst/>
            <a:gdLst>
              <a:gd name="connsiteX0" fmla="*/ 144015 w 144070"/>
              <a:gd name="connsiteY0" fmla="*/ 39 h 230304"/>
              <a:gd name="connsiteX1" fmla="*/ 1140 w 144070"/>
              <a:gd name="connsiteY1" fmla="*/ 50839 h 230304"/>
              <a:gd name="connsiteX2" fmla="*/ 74165 w 144070"/>
              <a:gd name="connsiteY2" fmla="*/ 34964 h 230304"/>
              <a:gd name="connsiteX3" fmla="*/ 21778 w 144070"/>
              <a:gd name="connsiteY3" fmla="*/ 74651 h 230304"/>
              <a:gd name="connsiteX4" fmla="*/ 51940 w 144070"/>
              <a:gd name="connsiteY4" fmla="*/ 79414 h 230304"/>
              <a:gd name="connsiteX5" fmla="*/ 40828 w 144070"/>
              <a:gd name="connsiteY5" fmla="*/ 122276 h 230304"/>
              <a:gd name="connsiteX6" fmla="*/ 61465 w 144070"/>
              <a:gd name="connsiteY6" fmla="*/ 131801 h 230304"/>
              <a:gd name="connsiteX7" fmla="*/ 23365 w 144070"/>
              <a:gd name="connsiteY7" fmla="*/ 163551 h 230304"/>
              <a:gd name="connsiteX8" fmla="*/ 13840 w 144070"/>
              <a:gd name="connsiteY8" fmla="*/ 230226 h 230304"/>
              <a:gd name="connsiteX9" fmla="*/ 36065 w 144070"/>
              <a:gd name="connsiteY9" fmla="*/ 149264 h 230304"/>
              <a:gd name="connsiteX10" fmla="*/ 18603 w 144070"/>
              <a:gd name="connsiteY10" fmla="*/ 60364 h 230304"/>
              <a:gd name="connsiteX11" fmla="*/ 144015 w 144070"/>
              <a:gd name="connsiteY11" fmla="*/ 39 h 23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70" h="230304">
                <a:moveTo>
                  <a:pt x="144015" y="39"/>
                </a:moveTo>
                <a:cubicBezTo>
                  <a:pt x="141105" y="-1548"/>
                  <a:pt x="12782" y="45018"/>
                  <a:pt x="1140" y="50839"/>
                </a:cubicBezTo>
                <a:cubicBezTo>
                  <a:pt x="-10502" y="56660"/>
                  <a:pt x="70725" y="30995"/>
                  <a:pt x="74165" y="34964"/>
                </a:cubicBezTo>
                <a:cubicBezTo>
                  <a:pt x="77605" y="38933"/>
                  <a:pt x="25482" y="67243"/>
                  <a:pt x="21778" y="74651"/>
                </a:cubicBezTo>
                <a:cubicBezTo>
                  <a:pt x="18074" y="82059"/>
                  <a:pt x="48765" y="71476"/>
                  <a:pt x="51940" y="79414"/>
                </a:cubicBezTo>
                <a:cubicBezTo>
                  <a:pt x="55115" y="87352"/>
                  <a:pt x="39240" y="113545"/>
                  <a:pt x="40828" y="122276"/>
                </a:cubicBezTo>
                <a:cubicBezTo>
                  <a:pt x="42416" y="131007"/>
                  <a:pt x="64375" y="124922"/>
                  <a:pt x="61465" y="131801"/>
                </a:cubicBezTo>
                <a:cubicBezTo>
                  <a:pt x="58554" y="138680"/>
                  <a:pt x="31302" y="147147"/>
                  <a:pt x="23365" y="163551"/>
                </a:cubicBezTo>
                <a:cubicBezTo>
                  <a:pt x="15427" y="179955"/>
                  <a:pt x="11723" y="232607"/>
                  <a:pt x="13840" y="230226"/>
                </a:cubicBezTo>
                <a:cubicBezTo>
                  <a:pt x="15957" y="227845"/>
                  <a:pt x="35271" y="177574"/>
                  <a:pt x="36065" y="149264"/>
                </a:cubicBezTo>
                <a:cubicBezTo>
                  <a:pt x="36859" y="120954"/>
                  <a:pt x="2199" y="84970"/>
                  <a:pt x="18603" y="60364"/>
                </a:cubicBezTo>
                <a:cubicBezTo>
                  <a:pt x="35007" y="35758"/>
                  <a:pt x="146925" y="1626"/>
                  <a:pt x="14401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85624C6C-7829-4DB2-8AA5-3FF8820D66ED}"/>
              </a:ext>
            </a:extLst>
          </p:cNvPr>
          <p:cNvSpPr/>
          <p:nvPr/>
        </p:nvSpPr>
        <p:spPr>
          <a:xfrm>
            <a:off x="4762446" y="3665506"/>
            <a:ext cx="73197" cy="203252"/>
          </a:xfrm>
          <a:custGeom>
            <a:avLst/>
            <a:gdLst>
              <a:gd name="connsiteX0" fmla="*/ 54 w 73197"/>
              <a:gd name="connsiteY0" fmla="*/ 32 h 203252"/>
              <a:gd name="connsiteX1" fmla="*/ 60379 w 73197"/>
              <a:gd name="connsiteY1" fmla="*/ 49244 h 203252"/>
              <a:gd name="connsiteX2" fmla="*/ 11167 w 73197"/>
              <a:gd name="connsiteY2" fmla="*/ 150844 h 203252"/>
              <a:gd name="connsiteX3" fmla="*/ 50854 w 73197"/>
              <a:gd name="connsiteY3" fmla="*/ 120682 h 203252"/>
              <a:gd name="connsiteX4" fmla="*/ 50854 w 73197"/>
              <a:gd name="connsiteY4" fmla="*/ 203232 h 203252"/>
              <a:gd name="connsiteX5" fmla="*/ 73079 w 73197"/>
              <a:gd name="connsiteY5" fmla="*/ 128619 h 203252"/>
              <a:gd name="connsiteX6" fmla="*/ 39742 w 73197"/>
              <a:gd name="connsiteY6" fmla="*/ 119094 h 203252"/>
              <a:gd name="connsiteX7" fmla="*/ 73079 w 73197"/>
              <a:gd name="connsiteY7" fmla="*/ 55594 h 203252"/>
              <a:gd name="connsiteX8" fmla="*/ 54 w 73197"/>
              <a:gd name="connsiteY8" fmla="*/ 32 h 2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97" h="203252">
                <a:moveTo>
                  <a:pt x="54" y="32"/>
                </a:moveTo>
                <a:cubicBezTo>
                  <a:pt x="-2063" y="-1026"/>
                  <a:pt x="58527" y="24109"/>
                  <a:pt x="60379" y="49244"/>
                </a:cubicBezTo>
                <a:cubicBezTo>
                  <a:pt x="62231" y="74379"/>
                  <a:pt x="12754" y="138938"/>
                  <a:pt x="11167" y="150844"/>
                </a:cubicBezTo>
                <a:cubicBezTo>
                  <a:pt x="9580" y="162750"/>
                  <a:pt x="44239" y="111951"/>
                  <a:pt x="50854" y="120682"/>
                </a:cubicBezTo>
                <a:cubicBezTo>
                  <a:pt x="57469" y="129413"/>
                  <a:pt x="47150" y="201909"/>
                  <a:pt x="50854" y="203232"/>
                </a:cubicBezTo>
                <a:cubicBezTo>
                  <a:pt x="54558" y="204555"/>
                  <a:pt x="74931" y="142642"/>
                  <a:pt x="73079" y="128619"/>
                </a:cubicBezTo>
                <a:cubicBezTo>
                  <a:pt x="71227" y="114596"/>
                  <a:pt x="39742" y="131265"/>
                  <a:pt x="39742" y="119094"/>
                </a:cubicBezTo>
                <a:cubicBezTo>
                  <a:pt x="39742" y="106923"/>
                  <a:pt x="74931" y="74379"/>
                  <a:pt x="73079" y="55594"/>
                </a:cubicBezTo>
                <a:cubicBezTo>
                  <a:pt x="71227" y="36809"/>
                  <a:pt x="2171" y="1090"/>
                  <a:pt x="5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64B3C04-6356-4E6D-85B6-1058979E3664}"/>
              </a:ext>
            </a:extLst>
          </p:cNvPr>
          <p:cNvSpPr/>
          <p:nvPr/>
        </p:nvSpPr>
        <p:spPr>
          <a:xfrm>
            <a:off x="4711522" y="3673316"/>
            <a:ext cx="96925" cy="273980"/>
          </a:xfrm>
          <a:custGeom>
            <a:avLst/>
            <a:gdLst>
              <a:gd name="connsiteX0" fmla="*/ 178 w 96925"/>
              <a:gd name="connsiteY0" fmla="*/ 159 h 273980"/>
              <a:gd name="connsiteX1" fmla="*/ 71616 w 96925"/>
              <a:gd name="connsiteY1" fmla="*/ 44609 h 273980"/>
              <a:gd name="connsiteX2" fmla="*/ 71616 w 96925"/>
              <a:gd name="connsiteY2" fmla="*/ 96997 h 273980"/>
              <a:gd name="connsiteX3" fmla="*/ 36691 w 96925"/>
              <a:gd name="connsiteY3" fmla="*/ 146209 h 273980"/>
              <a:gd name="connsiteX4" fmla="*/ 27166 w 96925"/>
              <a:gd name="connsiteY4" fmla="*/ 273209 h 273980"/>
              <a:gd name="connsiteX5" fmla="*/ 46216 w 96925"/>
              <a:gd name="connsiteY5" fmla="*/ 195422 h 273980"/>
              <a:gd name="connsiteX6" fmla="*/ 62091 w 96925"/>
              <a:gd name="connsiteY6" fmla="*/ 112872 h 273980"/>
              <a:gd name="connsiteX7" fmla="*/ 95428 w 96925"/>
              <a:gd name="connsiteY7" fmla="*/ 60484 h 273980"/>
              <a:gd name="connsiteX8" fmla="*/ 178 w 96925"/>
              <a:gd name="connsiteY8" fmla="*/ 159 h 2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5" h="273980">
                <a:moveTo>
                  <a:pt x="178" y="159"/>
                </a:moveTo>
                <a:cubicBezTo>
                  <a:pt x="-3791" y="-2487"/>
                  <a:pt x="59710" y="28469"/>
                  <a:pt x="71616" y="44609"/>
                </a:cubicBezTo>
                <a:cubicBezTo>
                  <a:pt x="83522" y="60749"/>
                  <a:pt x="77437" y="80064"/>
                  <a:pt x="71616" y="96997"/>
                </a:cubicBezTo>
                <a:cubicBezTo>
                  <a:pt x="65795" y="113930"/>
                  <a:pt x="44099" y="116840"/>
                  <a:pt x="36691" y="146209"/>
                </a:cubicBezTo>
                <a:cubicBezTo>
                  <a:pt x="29283" y="175578"/>
                  <a:pt x="25578" y="265007"/>
                  <a:pt x="27166" y="273209"/>
                </a:cubicBezTo>
                <a:cubicBezTo>
                  <a:pt x="28754" y="281411"/>
                  <a:pt x="40395" y="222145"/>
                  <a:pt x="46216" y="195422"/>
                </a:cubicBezTo>
                <a:cubicBezTo>
                  <a:pt x="52037" y="168699"/>
                  <a:pt x="53889" y="135362"/>
                  <a:pt x="62091" y="112872"/>
                </a:cubicBezTo>
                <a:cubicBezTo>
                  <a:pt x="70293" y="90382"/>
                  <a:pt x="104424" y="79799"/>
                  <a:pt x="95428" y="60484"/>
                </a:cubicBezTo>
                <a:cubicBezTo>
                  <a:pt x="86432" y="41169"/>
                  <a:pt x="4147" y="2805"/>
                  <a:pt x="178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CDCC0336-3EAD-4CD6-8065-E463A5EE22A4}"/>
              </a:ext>
            </a:extLst>
          </p:cNvPr>
          <p:cNvSpPr/>
          <p:nvPr/>
        </p:nvSpPr>
        <p:spPr>
          <a:xfrm>
            <a:off x="4268720" y="3579324"/>
            <a:ext cx="465784" cy="324536"/>
          </a:xfrm>
          <a:custGeom>
            <a:avLst/>
            <a:gdLst>
              <a:gd name="connsiteX0" fmla="*/ 449330 w 465784"/>
              <a:gd name="connsiteY0" fmla="*/ 489 h 324536"/>
              <a:gd name="connsiteX1" fmla="*/ 427105 w 465784"/>
              <a:gd name="connsiteY1" fmla="*/ 173526 h 324536"/>
              <a:gd name="connsiteX2" fmla="*/ 462030 w 465784"/>
              <a:gd name="connsiteY2" fmla="*/ 211626 h 324536"/>
              <a:gd name="connsiteX3" fmla="*/ 455680 w 465784"/>
              <a:gd name="connsiteY3" fmla="*/ 184639 h 324536"/>
              <a:gd name="connsiteX4" fmla="*/ 381068 w 465784"/>
              <a:gd name="connsiteY4" fmla="*/ 192576 h 324536"/>
              <a:gd name="connsiteX5" fmla="*/ 192155 w 465784"/>
              <a:gd name="connsiteY5" fmla="*/ 319576 h 324536"/>
              <a:gd name="connsiteX6" fmla="*/ 398530 w 465784"/>
              <a:gd name="connsiteY6" fmla="*/ 187814 h 324536"/>
              <a:gd name="connsiteX7" fmla="*/ 204855 w 465784"/>
              <a:gd name="connsiteY7" fmla="*/ 306876 h 324536"/>
              <a:gd name="connsiteX8" fmla="*/ 139768 w 465784"/>
              <a:gd name="connsiteY8" fmla="*/ 324339 h 324536"/>
              <a:gd name="connsiteX9" fmla="*/ 68 w 465784"/>
              <a:gd name="connsiteY9" fmla="*/ 316401 h 324536"/>
              <a:gd name="connsiteX10" fmla="*/ 158818 w 465784"/>
              <a:gd name="connsiteY10" fmla="*/ 317989 h 324536"/>
              <a:gd name="connsiteX11" fmla="*/ 266768 w 465784"/>
              <a:gd name="connsiteY11" fmla="*/ 251314 h 324536"/>
              <a:gd name="connsiteX12" fmla="*/ 415993 w 465784"/>
              <a:gd name="connsiteY12" fmla="*/ 168764 h 324536"/>
              <a:gd name="connsiteX13" fmla="*/ 420755 w 465784"/>
              <a:gd name="connsiteY13" fmla="*/ 122726 h 324536"/>
              <a:gd name="connsiteX14" fmla="*/ 449330 w 465784"/>
              <a:gd name="connsiteY14" fmla="*/ 489 h 3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784" h="324536">
                <a:moveTo>
                  <a:pt x="449330" y="489"/>
                </a:moveTo>
                <a:cubicBezTo>
                  <a:pt x="450388" y="8956"/>
                  <a:pt x="424988" y="138337"/>
                  <a:pt x="427105" y="173526"/>
                </a:cubicBezTo>
                <a:cubicBezTo>
                  <a:pt x="429222" y="208716"/>
                  <a:pt x="457268" y="209774"/>
                  <a:pt x="462030" y="211626"/>
                </a:cubicBezTo>
                <a:cubicBezTo>
                  <a:pt x="466792" y="213478"/>
                  <a:pt x="469174" y="187814"/>
                  <a:pt x="455680" y="184639"/>
                </a:cubicBezTo>
                <a:cubicBezTo>
                  <a:pt x="442186" y="181464"/>
                  <a:pt x="424989" y="170087"/>
                  <a:pt x="381068" y="192576"/>
                </a:cubicBezTo>
                <a:cubicBezTo>
                  <a:pt x="337147" y="215065"/>
                  <a:pt x="189245" y="320370"/>
                  <a:pt x="192155" y="319576"/>
                </a:cubicBezTo>
                <a:cubicBezTo>
                  <a:pt x="195065" y="318782"/>
                  <a:pt x="396413" y="189931"/>
                  <a:pt x="398530" y="187814"/>
                </a:cubicBezTo>
                <a:cubicBezTo>
                  <a:pt x="400647" y="185697"/>
                  <a:pt x="247982" y="284122"/>
                  <a:pt x="204855" y="306876"/>
                </a:cubicBezTo>
                <a:cubicBezTo>
                  <a:pt x="161728" y="329630"/>
                  <a:pt x="173899" y="322752"/>
                  <a:pt x="139768" y="324339"/>
                </a:cubicBezTo>
                <a:cubicBezTo>
                  <a:pt x="105637" y="325926"/>
                  <a:pt x="-3107" y="317459"/>
                  <a:pt x="68" y="316401"/>
                </a:cubicBezTo>
                <a:cubicBezTo>
                  <a:pt x="3243" y="315343"/>
                  <a:pt x="114368" y="328837"/>
                  <a:pt x="158818" y="317989"/>
                </a:cubicBezTo>
                <a:cubicBezTo>
                  <a:pt x="203268" y="307141"/>
                  <a:pt x="223905" y="276185"/>
                  <a:pt x="266768" y="251314"/>
                </a:cubicBezTo>
                <a:cubicBezTo>
                  <a:pt x="309630" y="226443"/>
                  <a:pt x="390329" y="190195"/>
                  <a:pt x="415993" y="168764"/>
                </a:cubicBezTo>
                <a:cubicBezTo>
                  <a:pt x="441657" y="147333"/>
                  <a:pt x="413876" y="149713"/>
                  <a:pt x="420755" y="122726"/>
                </a:cubicBezTo>
                <a:cubicBezTo>
                  <a:pt x="427634" y="95739"/>
                  <a:pt x="448272" y="-7978"/>
                  <a:pt x="449330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F1E1A84D-1A81-49C8-BA40-87C97E234F82}"/>
              </a:ext>
            </a:extLst>
          </p:cNvPr>
          <p:cNvSpPr/>
          <p:nvPr/>
        </p:nvSpPr>
        <p:spPr>
          <a:xfrm>
            <a:off x="4522762" y="3690889"/>
            <a:ext cx="200083" cy="251027"/>
          </a:xfrm>
          <a:custGeom>
            <a:avLst/>
            <a:gdLst>
              <a:gd name="connsiteX0" fmla="*/ 193701 w 200083"/>
              <a:gd name="connsiteY0" fmla="*/ 49 h 251027"/>
              <a:gd name="connsiteX1" fmla="*/ 185763 w 200083"/>
              <a:gd name="connsiteY1" fmla="*/ 90536 h 251027"/>
              <a:gd name="connsiteX2" fmla="*/ 200051 w 200083"/>
              <a:gd name="connsiteY2" fmla="*/ 249286 h 251027"/>
              <a:gd name="connsiteX3" fmla="*/ 181001 w 200083"/>
              <a:gd name="connsiteY3" fmla="*/ 174674 h 251027"/>
              <a:gd name="connsiteX4" fmla="*/ 155601 w 200083"/>
              <a:gd name="connsiteY4" fmla="*/ 166736 h 251027"/>
              <a:gd name="connsiteX5" fmla="*/ 26 w 200083"/>
              <a:gd name="connsiteY5" fmla="*/ 222299 h 251027"/>
              <a:gd name="connsiteX6" fmla="*/ 168301 w 200083"/>
              <a:gd name="connsiteY6" fmla="*/ 146099 h 251027"/>
              <a:gd name="connsiteX7" fmla="*/ 168301 w 200083"/>
              <a:gd name="connsiteY7" fmla="*/ 101649 h 251027"/>
              <a:gd name="connsiteX8" fmla="*/ 193701 w 200083"/>
              <a:gd name="connsiteY8" fmla="*/ 49 h 25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83" h="251027">
                <a:moveTo>
                  <a:pt x="193701" y="49"/>
                </a:moveTo>
                <a:cubicBezTo>
                  <a:pt x="196611" y="-1803"/>
                  <a:pt x="184705" y="48997"/>
                  <a:pt x="185763" y="90536"/>
                </a:cubicBezTo>
                <a:cubicBezTo>
                  <a:pt x="186821" y="132075"/>
                  <a:pt x="200845" y="235263"/>
                  <a:pt x="200051" y="249286"/>
                </a:cubicBezTo>
                <a:cubicBezTo>
                  <a:pt x="199257" y="263309"/>
                  <a:pt x="188409" y="188432"/>
                  <a:pt x="181001" y="174674"/>
                </a:cubicBezTo>
                <a:cubicBezTo>
                  <a:pt x="173593" y="160916"/>
                  <a:pt x="185764" y="158798"/>
                  <a:pt x="155601" y="166736"/>
                </a:cubicBezTo>
                <a:cubicBezTo>
                  <a:pt x="125438" y="174674"/>
                  <a:pt x="-2091" y="225739"/>
                  <a:pt x="26" y="222299"/>
                </a:cubicBezTo>
                <a:cubicBezTo>
                  <a:pt x="2143" y="218860"/>
                  <a:pt x="140255" y="166207"/>
                  <a:pt x="168301" y="146099"/>
                </a:cubicBezTo>
                <a:cubicBezTo>
                  <a:pt x="196347" y="125991"/>
                  <a:pt x="166978" y="123874"/>
                  <a:pt x="168301" y="101649"/>
                </a:cubicBezTo>
                <a:cubicBezTo>
                  <a:pt x="169624" y="79424"/>
                  <a:pt x="190791" y="1901"/>
                  <a:pt x="19370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EDB5F691-67F9-4015-BCFC-D3313E05F125}"/>
              </a:ext>
            </a:extLst>
          </p:cNvPr>
          <p:cNvSpPr/>
          <p:nvPr/>
        </p:nvSpPr>
        <p:spPr>
          <a:xfrm>
            <a:off x="4299186" y="3857316"/>
            <a:ext cx="161627" cy="227552"/>
          </a:xfrm>
          <a:custGeom>
            <a:avLst/>
            <a:gdLst>
              <a:gd name="connsiteX0" fmla="*/ 74377 w 161627"/>
              <a:gd name="connsiteY0" fmla="*/ 309 h 227552"/>
              <a:gd name="connsiteX1" fmla="*/ 4527 w 161627"/>
              <a:gd name="connsiteY1" fmla="*/ 84447 h 227552"/>
              <a:gd name="connsiteX2" fmla="*/ 23577 w 161627"/>
              <a:gd name="connsiteY2" fmla="*/ 113022 h 227552"/>
              <a:gd name="connsiteX3" fmla="*/ 158514 w 161627"/>
              <a:gd name="connsiteY3" fmla="*/ 225734 h 227552"/>
              <a:gd name="connsiteX4" fmla="*/ 110889 w 161627"/>
              <a:gd name="connsiteY4" fmla="*/ 178109 h 227552"/>
              <a:gd name="connsiteX5" fmla="*/ 25164 w 161627"/>
              <a:gd name="connsiteY5" fmla="*/ 117784 h 227552"/>
              <a:gd name="connsiteX6" fmla="*/ 74377 w 161627"/>
              <a:gd name="connsiteY6" fmla="*/ 309 h 2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627" h="227552">
                <a:moveTo>
                  <a:pt x="74377" y="309"/>
                </a:moveTo>
                <a:cubicBezTo>
                  <a:pt x="70938" y="-5247"/>
                  <a:pt x="12994" y="65662"/>
                  <a:pt x="4527" y="84447"/>
                </a:cubicBezTo>
                <a:cubicBezTo>
                  <a:pt x="-3940" y="103232"/>
                  <a:pt x="-2087" y="89474"/>
                  <a:pt x="23577" y="113022"/>
                </a:cubicBezTo>
                <a:cubicBezTo>
                  <a:pt x="49241" y="136570"/>
                  <a:pt x="143962" y="214886"/>
                  <a:pt x="158514" y="225734"/>
                </a:cubicBezTo>
                <a:cubicBezTo>
                  <a:pt x="173066" y="236582"/>
                  <a:pt x="133114" y="196101"/>
                  <a:pt x="110889" y="178109"/>
                </a:cubicBezTo>
                <a:cubicBezTo>
                  <a:pt x="88664" y="160117"/>
                  <a:pt x="29662" y="146094"/>
                  <a:pt x="25164" y="117784"/>
                </a:cubicBezTo>
                <a:cubicBezTo>
                  <a:pt x="20666" y="89474"/>
                  <a:pt x="77816" y="5865"/>
                  <a:pt x="74377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B720654E-D292-4411-B845-5A637A138A9B}"/>
              </a:ext>
            </a:extLst>
          </p:cNvPr>
          <p:cNvSpPr/>
          <p:nvPr/>
        </p:nvSpPr>
        <p:spPr>
          <a:xfrm>
            <a:off x="4319273" y="3861995"/>
            <a:ext cx="343390" cy="84531"/>
          </a:xfrm>
          <a:custGeom>
            <a:avLst/>
            <a:gdLst>
              <a:gd name="connsiteX0" fmla="*/ 315 w 343390"/>
              <a:gd name="connsiteY0" fmla="*/ 84530 h 84531"/>
              <a:gd name="connsiteX1" fmla="*/ 98740 w 343390"/>
              <a:gd name="connsiteY1" fmla="*/ 36905 h 84531"/>
              <a:gd name="connsiteX2" fmla="*/ 208277 w 343390"/>
              <a:gd name="connsiteY2" fmla="*/ 5155 h 84531"/>
              <a:gd name="connsiteX3" fmla="*/ 243202 w 343390"/>
              <a:gd name="connsiteY3" fmla="*/ 3568 h 84531"/>
              <a:gd name="connsiteX4" fmla="*/ 343215 w 343390"/>
              <a:gd name="connsiteY4" fmla="*/ 40080 h 84531"/>
              <a:gd name="connsiteX5" fmla="*/ 265427 w 343390"/>
              <a:gd name="connsiteY5" fmla="*/ 5155 h 84531"/>
              <a:gd name="connsiteX6" fmla="*/ 189227 w 343390"/>
              <a:gd name="connsiteY6" fmla="*/ 14680 h 84531"/>
              <a:gd name="connsiteX7" fmla="*/ 132077 w 343390"/>
              <a:gd name="connsiteY7" fmla="*/ 35318 h 84531"/>
              <a:gd name="connsiteX8" fmla="*/ 315 w 343390"/>
              <a:gd name="connsiteY8" fmla="*/ 84530 h 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390" h="84531">
                <a:moveTo>
                  <a:pt x="315" y="84530"/>
                </a:moveTo>
                <a:cubicBezTo>
                  <a:pt x="-5241" y="84795"/>
                  <a:pt x="64080" y="50134"/>
                  <a:pt x="98740" y="36905"/>
                </a:cubicBezTo>
                <a:cubicBezTo>
                  <a:pt x="133400" y="23676"/>
                  <a:pt x="184200" y="10711"/>
                  <a:pt x="208277" y="5155"/>
                </a:cubicBezTo>
                <a:cubicBezTo>
                  <a:pt x="232354" y="-401"/>
                  <a:pt x="220712" y="-2253"/>
                  <a:pt x="243202" y="3568"/>
                </a:cubicBezTo>
                <a:cubicBezTo>
                  <a:pt x="265692" y="9389"/>
                  <a:pt x="339511" y="39816"/>
                  <a:pt x="343215" y="40080"/>
                </a:cubicBezTo>
                <a:cubicBezTo>
                  <a:pt x="346919" y="40344"/>
                  <a:pt x="291092" y="9388"/>
                  <a:pt x="265427" y="5155"/>
                </a:cubicBezTo>
                <a:cubicBezTo>
                  <a:pt x="239762" y="922"/>
                  <a:pt x="211452" y="9653"/>
                  <a:pt x="189227" y="14680"/>
                </a:cubicBezTo>
                <a:cubicBezTo>
                  <a:pt x="167002" y="19707"/>
                  <a:pt x="161446" y="26587"/>
                  <a:pt x="132077" y="35318"/>
                </a:cubicBezTo>
                <a:cubicBezTo>
                  <a:pt x="102708" y="44049"/>
                  <a:pt x="5871" y="84265"/>
                  <a:pt x="315" y="84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B8518C8B-3CE9-4FB8-B710-1785B2B63A96}"/>
              </a:ext>
            </a:extLst>
          </p:cNvPr>
          <p:cNvSpPr/>
          <p:nvPr/>
        </p:nvSpPr>
        <p:spPr>
          <a:xfrm>
            <a:off x="4480958" y="3887562"/>
            <a:ext cx="193191" cy="89165"/>
          </a:xfrm>
          <a:custGeom>
            <a:avLst/>
            <a:gdLst>
              <a:gd name="connsiteX0" fmla="*/ 555 w 193191"/>
              <a:gd name="connsiteY0" fmla="*/ 226 h 89165"/>
              <a:gd name="connsiteX1" fmla="*/ 91042 w 193191"/>
              <a:gd name="connsiteY1" fmla="*/ 19276 h 89165"/>
              <a:gd name="connsiteX2" fmla="*/ 114855 w 193191"/>
              <a:gd name="connsiteY2" fmla="*/ 47851 h 89165"/>
              <a:gd name="connsiteX3" fmla="*/ 106917 w 193191"/>
              <a:gd name="connsiteY3" fmla="*/ 71663 h 89165"/>
              <a:gd name="connsiteX4" fmla="*/ 192642 w 193191"/>
              <a:gd name="connsiteY4" fmla="*/ 89126 h 89165"/>
              <a:gd name="connsiteX5" fmla="*/ 143430 w 193191"/>
              <a:gd name="connsiteY5" fmla="*/ 66901 h 89165"/>
              <a:gd name="connsiteX6" fmla="*/ 138667 w 193191"/>
              <a:gd name="connsiteY6" fmla="*/ 31976 h 89165"/>
              <a:gd name="connsiteX7" fmla="*/ 555 w 193191"/>
              <a:gd name="connsiteY7" fmla="*/ 226 h 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91" h="89165">
                <a:moveTo>
                  <a:pt x="555" y="226"/>
                </a:moveTo>
                <a:cubicBezTo>
                  <a:pt x="-7382" y="-1891"/>
                  <a:pt x="71992" y="11339"/>
                  <a:pt x="91042" y="19276"/>
                </a:cubicBezTo>
                <a:cubicBezTo>
                  <a:pt x="110092" y="27213"/>
                  <a:pt x="112209" y="39120"/>
                  <a:pt x="114855" y="47851"/>
                </a:cubicBezTo>
                <a:cubicBezTo>
                  <a:pt x="117501" y="56582"/>
                  <a:pt x="93953" y="64784"/>
                  <a:pt x="106917" y="71663"/>
                </a:cubicBezTo>
                <a:cubicBezTo>
                  <a:pt x="119881" y="78542"/>
                  <a:pt x="186557" y="89920"/>
                  <a:pt x="192642" y="89126"/>
                </a:cubicBezTo>
                <a:cubicBezTo>
                  <a:pt x="198728" y="88332"/>
                  <a:pt x="152426" y="76426"/>
                  <a:pt x="143430" y="66901"/>
                </a:cubicBezTo>
                <a:cubicBezTo>
                  <a:pt x="134434" y="57376"/>
                  <a:pt x="161950" y="43088"/>
                  <a:pt x="138667" y="31976"/>
                </a:cubicBezTo>
                <a:cubicBezTo>
                  <a:pt x="115384" y="20864"/>
                  <a:pt x="8492" y="2343"/>
                  <a:pt x="555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5BC7007-4833-4A95-B18E-39A34A62E9C7}"/>
              </a:ext>
            </a:extLst>
          </p:cNvPr>
          <p:cNvSpPr/>
          <p:nvPr/>
        </p:nvSpPr>
        <p:spPr>
          <a:xfrm>
            <a:off x="4452921" y="3960585"/>
            <a:ext cx="269159" cy="124164"/>
          </a:xfrm>
          <a:custGeom>
            <a:avLst/>
            <a:gdLst>
              <a:gd name="connsiteX0" fmla="*/ 17 w 269159"/>
              <a:gd name="connsiteY0" fmla="*/ 124053 h 124164"/>
              <a:gd name="connsiteX1" fmla="*/ 147654 w 269159"/>
              <a:gd name="connsiteY1" fmla="*/ 70078 h 124164"/>
              <a:gd name="connsiteX2" fmla="*/ 268304 w 269159"/>
              <a:gd name="connsiteY2" fmla="*/ 3403 h 124164"/>
              <a:gd name="connsiteX3" fmla="*/ 198454 w 269159"/>
              <a:gd name="connsiteY3" fmla="*/ 14515 h 124164"/>
              <a:gd name="connsiteX4" fmla="*/ 138129 w 269159"/>
              <a:gd name="connsiteY4" fmla="*/ 55790 h 124164"/>
              <a:gd name="connsiteX5" fmla="*/ 17 w 269159"/>
              <a:gd name="connsiteY5" fmla="*/ 124053 h 1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59" h="124164">
                <a:moveTo>
                  <a:pt x="17" y="124053"/>
                </a:moveTo>
                <a:cubicBezTo>
                  <a:pt x="1604" y="126434"/>
                  <a:pt x="102940" y="90186"/>
                  <a:pt x="147654" y="70078"/>
                </a:cubicBezTo>
                <a:cubicBezTo>
                  <a:pt x="192368" y="49970"/>
                  <a:pt x="259837" y="12664"/>
                  <a:pt x="268304" y="3403"/>
                </a:cubicBezTo>
                <a:cubicBezTo>
                  <a:pt x="276771" y="-5858"/>
                  <a:pt x="220150" y="5784"/>
                  <a:pt x="198454" y="14515"/>
                </a:cubicBezTo>
                <a:cubicBezTo>
                  <a:pt x="176758" y="23246"/>
                  <a:pt x="168027" y="43355"/>
                  <a:pt x="138129" y="55790"/>
                </a:cubicBezTo>
                <a:cubicBezTo>
                  <a:pt x="108231" y="68225"/>
                  <a:pt x="-1570" y="121672"/>
                  <a:pt x="17" y="124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DD7309F-1D00-4C82-800B-302DF00780E7}"/>
              </a:ext>
            </a:extLst>
          </p:cNvPr>
          <p:cNvSpPr/>
          <p:nvPr/>
        </p:nvSpPr>
        <p:spPr>
          <a:xfrm>
            <a:off x="4660887" y="3860203"/>
            <a:ext cx="45598" cy="121816"/>
          </a:xfrm>
          <a:custGeom>
            <a:avLst/>
            <a:gdLst>
              <a:gd name="connsiteX0" fmla="*/ 13 w 45598"/>
              <a:gd name="connsiteY0" fmla="*/ 597 h 121816"/>
              <a:gd name="connsiteX1" fmla="*/ 42876 w 45598"/>
              <a:gd name="connsiteY1" fmla="*/ 76797 h 121816"/>
              <a:gd name="connsiteX2" fmla="*/ 38113 w 45598"/>
              <a:gd name="connsiteY2" fmla="*/ 121247 h 121816"/>
              <a:gd name="connsiteX3" fmla="*/ 13 w 45598"/>
              <a:gd name="connsiteY3" fmla="*/ 597 h 1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8" h="121816">
                <a:moveTo>
                  <a:pt x="13" y="597"/>
                </a:moveTo>
                <a:cubicBezTo>
                  <a:pt x="807" y="-6811"/>
                  <a:pt x="36526" y="56689"/>
                  <a:pt x="42876" y="76797"/>
                </a:cubicBezTo>
                <a:cubicBezTo>
                  <a:pt x="49226" y="96905"/>
                  <a:pt x="43140" y="126274"/>
                  <a:pt x="38113" y="121247"/>
                </a:cubicBezTo>
                <a:cubicBezTo>
                  <a:pt x="33086" y="116220"/>
                  <a:pt x="-781" y="8005"/>
                  <a:pt x="1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69D71DE-3278-45E5-8E62-5C384780157F}"/>
              </a:ext>
            </a:extLst>
          </p:cNvPr>
          <p:cNvSpPr/>
          <p:nvPr/>
        </p:nvSpPr>
        <p:spPr>
          <a:xfrm>
            <a:off x="4479893" y="4011371"/>
            <a:ext cx="558738" cy="120685"/>
          </a:xfrm>
          <a:custGeom>
            <a:avLst/>
            <a:gdLst>
              <a:gd name="connsiteX0" fmla="*/ 32 w 558738"/>
              <a:gd name="connsiteY0" fmla="*/ 101842 h 120685"/>
              <a:gd name="connsiteX1" fmla="*/ 128620 w 558738"/>
              <a:gd name="connsiteY1" fmla="*/ 44692 h 120685"/>
              <a:gd name="connsiteX2" fmla="*/ 219107 w 558738"/>
              <a:gd name="connsiteY2" fmla="*/ 1829 h 120685"/>
              <a:gd name="connsiteX3" fmla="*/ 261970 w 558738"/>
              <a:gd name="connsiteY3" fmla="*/ 20879 h 120685"/>
              <a:gd name="connsiteX4" fmla="*/ 327057 w 558738"/>
              <a:gd name="connsiteY4" fmla="*/ 57392 h 120685"/>
              <a:gd name="connsiteX5" fmla="*/ 457232 w 558738"/>
              <a:gd name="connsiteY5" fmla="*/ 111367 h 120685"/>
              <a:gd name="connsiteX6" fmla="*/ 557245 w 558738"/>
              <a:gd name="connsiteY6" fmla="*/ 117717 h 120685"/>
              <a:gd name="connsiteX7" fmla="*/ 379445 w 558738"/>
              <a:gd name="connsiteY7" fmla="*/ 79617 h 120685"/>
              <a:gd name="connsiteX8" fmla="*/ 477870 w 558738"/>
              <a:gd name="connsiteY8" fmla="*/ 105017 h 120685"/>
              <a:gd name="connsiteX9" fmla="*/ 323882 w 558738"/>
              <a:gd name="connsiteY9" fmla="*/ 46279 h 120685"/>
              <a:gd name="connsiteX10" fmla="*/ 236570 w 558738"/>
              <a:gd name="connsiteY10" fmla="*/ 242 h 120685"/>
              <a:gd name="connsiteX11" fmla="*/ 142907 w 558738"/>
              <a:gd name="connsiteY11" fmla="*/ 30404 h 120685"/>
              <a:gd name="connsiteX12" fmla="*/ 32 w 558738"/>
              <a:gd name="connsiteY12" fmla="*/ 101842 h 1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738" h="120685">
                <a:moveTo>
                  <a:pt x="32" y="101842"/>
                </a:moveTo>
                <a:cubicBezTo>
                  <a:pt x="-2349" y="104223"/>
                  <a:pt x="128620" y="44692"/>
                  <a:pt x="128620" y="44692"/>
                </a:cubicBezTo>
                <a:cubicBezTo>
                  <a:pt x="165132" y="28023"/>
                  <a:pt x="196882" y="5798"/>
                  <a:pt x="219107" y="1829"/>
                </a:cubicBezTo>
                <a:cubicBezTo>
                  <a:pt x="241332" y="-2140"/>
                  <a:pt x="243978" y="11619"/>
                  <a:pt x="261970" y="20879"/>
                </a:cubicBezTo>
                <a:cubicBezTo>
                  <a:pt x="279962" y="30139"/>
                  <a:pt x="294513" y="42311"/>
                  <a:pt x="327057" y="57392"/>
                </a:cubicBezTo>
                <a:cubicBezTo>
                  <a:pt x="359601" y="72473"/>
                  <a:pt x="418867" y="101313"/>
                  <a:pt x="457232" y="111367"/>
                </a:cubicBezTo>
                <a:cubicBezTo>
                  <a:pt x="495597" y="121421"/>
                  <a:pt x="570209" y="123009"/>
                  <a:pt x="557245" y="117717"/>
                </a:cubicBezTo>
                <a:cubicBezTo>
                  <a:pt x="544281" y="112425"/>
                  <a:pt x="392674" y="81734"/>
                  <a:pt x="379445" y="79617"/>
                </a:cubicBezTo>
                <a:cubicBezTo>
                  <a:pt x="366216" y="77500"/>
                  <a:pt x="487131" y="110573"/>
                  <a:pt x="477870" y="105017"/>
                </a:cubicBezTo>
                <a:cubicBezTo>
                  <a:pt x="468610" y="99461"/>
                  <a:pt x="364099" y="63741"/>
                  <a:pt x="323882" y="46279"/>
                </a:cubicBezTo>
                <a:cubicBezTo>
                  <a:pt x="283665" y="28817"/>
                  <a:pt x="266732" y="2888"/>
                  <a:pt x="236570" y="242"/>
                </a:cubicBezTo>
                <a:cubicBezTo>
                  <a:pt x="206408" y="-2404"/>
                  <a:pt x="181272" y="17175"/>
                  <a:pt x="142907" y="30404"/>
                </a:cubicBezTo>
                <a:cubicBezTo>
                  <a:pt x="104542" y="43633"/>
                  <a:pt x="2413" y="99461"/>
                  <a:pt x="32" y="10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049FDC16-C98D-40F5-A285-E4ACBCFE0CF7}"/>
              </a:ext>
            </a:extLst>
          </p:cNvPr>
          <p:cNvSpPr/>
          <p:nvPr/>
        </p:nvSpPr>
        <p:spPr>
          <a:xfrm>
            <a:off x="4685518" y="3963563"/>
            <a:ext cx="231777" cy="93098"/>
          </a:xfrm>
          <a:custGeom>
            <a:avLst/>
            <a:gdLst>
              <a:gd name="connsiteX0" fmla="*/ 5545 w 231777"/>
              <a:gd name="connsiteY0" fmla="*/ 425 h 93098"/>
              <a:gd name="connsiteX1" fmla="*/ 224620 w 231777"/>
              <a:gd name="connsiteY1" fmla="*/ 89325 h 93098"/>
              <a:gd name="connsiteX2" fmla="*/ 181757 w 231777"/>
              <a:gd name="connsiteY2" fmla="*/ 25825 h 93098"/>
              <a:gd name="connsiteX3" fmla="*/ 213507 w 231777"/>
              <a:gd name="connsiteY3" fmla="*/ 73450 h 93098"/>
              <a:gd name="connsiteX4" fmla="*/ 221445 w 231777"/>
              <a:gd name="connsiteY4" fmla="*/ 90912 h 93098"/>
              <a:gd name="connsiteX5" fmla="*/ 191282 w 231777"/>
              <a:gd name="connsiteY5" fmla="*/ 89325 h 93098"/>
              <a:gd name="connsiteX6" fmla="*/ 121432 w 231777"/>
              <a:gd name="connsiteY6" fmla="*/ 59162 h 93098"/>
              <a:gd name="connsiteX7" fmla="*/ 194457 w 231777"/>
              <a:gd name="connsiteY7" fmla="*/ 79800 h 93098"/>
              <a:gd name="connsiteX8" fmla="*/ 73807 w 231777"/>
              <a:gd name="connsiteY8" fmla="*/ 55987 h 93098"/>
              <a:gd name="connsiteX9" fmla="*/ 5545 w 231777"/>
              <a:gd name="connsiteY9" fmla="*/ 425 h 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77" h="93098">
                <a:moveTo>
                  <a:pt x="5545" y="425"/>
                </a:moveTo>
                <a:cubicBezTo>
                  <a:pt x="30680" y="5981"/>
                  <a:pt x="195251" y="85092"/>
                  <a:pt x="224620" y="89325"/>
                </a:cubicBezTo>
                <a:cubicBezTo>
                  <a:pt x="253989" y="93558"/>
                  <a:pt x="183609" y="28471"/>
                  <a:pt x="181757" y="25825"/>
                </a:cubicBezTo>
                <a:cubicBezTo>
                  <a:pt x="179905" y="23179"/>
                  <a:pt x="206892" y="62602"/>
                  <a:pt x="213507" y="73450"/>
                </a:cubicBezTo>
                <a:cubicBezTo>
                  <a:pt x="220122" y="84298"/>
                  <a:pt x="225149" y="88266"/>
                  <a:pt x="221445" y="90912"/>
                </a:cubicBezTo>
                <a:cubicBezTo>
                  <a:pt x="217741" y="93558"/>
                  <a:pt x="207951" y="94617"/>
                  <a:pt x="191282" y="89325"/>
                </a:cubicBezTo>
                <a:cubicBezTo>
                  <a:pt x="174613" y="84033"/>
                  <a:pt x="120903" y="60749"/>
                  <a:pt x="121432" y="59162"/>
                </a:cubicBezTo>
                <a:cubicBezTo>
                  <a:pt x="121961" y="57575"/>
                  <a:pt x="202395" y="80329"/>
                  <a:pt x="194457" y="79800"/>
                </a:cubicBezTo>
                <a:cubicBezTo>
                  <a:pt x="186520" y="79271"/>
                  <a:pt x="100265" y="66570"/>
                  <a:pt x="73807" y="55987"/>
                </a:cubicBezTo>
                <a:cubicBezTo>
                  <a:pt x="47349" y="45404"/>
                  <a:pt x="-19590" y="-5131"/>
                  <a:pt x="5545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3DDD91DA-7E6C-4F15-9307-6D7C453D038B}"/>
              </a:ext>
            </a:extLst>
          </p:cNvPr>
          <p:cNvSpPr/>
          <p:nvPr/>
        </p:nvSpPr>
        <p:spPr>
          <a:xfrm>
            <a:off x="4768420" y="3779781"/>
            <a:ext cx="70423" cy="221789"/>
          </a:xfrm>
          <a:custGeom>
            <a:avLst/>
            <a:gdLst>
              <a:gd name="connsiteX0" fmla="*/ 70280 w 70423"/>
              <a:gd name="connsiteY0" fmla="*/ 57 h 221789"/>
              <a:gd name="connsiteX1" fmla="*/ 33768 w 70423"/>
              <a:gd name="connsiteY1" fmla="*/ 54032 h 221789"/>
              <a:gd name="connsiteX2" fmla="*/ 3605 w 70423"/>
              <a:gd name="connsiteY2" fmla="*/ 144519 h 221789"/>
              <a:gd name="connsiteX3" fmla="*/ 5193 w 70423"/>
              <a:gd name="connsiteY3" fmla="*/ 76257 h 221789"/>
              <a:gd name="connsiteX4" fmla="*/ 430 w 70423"/>
              <a:gd name="connsiteY4" fmla="*/ 206432 h 221789"/>
              <a:gd name="connsiteX5" fmla="*/ 17893 w 70423"/>
              <a:gd name="connsiteY5" fmla="*/ 154044 h 221789"/>
              <a:gd name="connsiteX6" fmla="*/ 17893 w 70423"/>
              <a:gd name="connsiteY6" fmla="*/ 220719 h 221789"/>
              <a:gd name="connsiteX7" fmla="*/ 24243 w 70423"/>
              <a:gd name="connsiteY7" fmla="*/ 88957 h 221789"/>
              <a:gd name="connsiteX8" fmla="*/ 19480 w 70423"/>
              <a:gd name="connsiteY8" fmla="*/ 63557 h 221789"/>
              <a:gd name="connsiteX9" fmla="*/ 70280 w 70423"/>
              <a:gd name="connsiteY9" fmla="*/ 57 h 22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23" h="221789">
                <a:moveTo>
                  <a:pt x="70280" y="57"/>
                </a:moveTo>
                <a:cubicBezTo>
                  <a:pt x="72661" y="-1530"/>
                  <a:pt x="44880" y="29955"/>
                  <a:pt x="33768" y="54032"/>
                </a:cubicBezTo>
                <a:cubicBezTo>
                  <a:pt x="22656" y="78109"/>
                  <a:pt x="8367" y="140815"/>
                  <a:pt x="3605" y="144519"/>
                </a:cubicBezTo>
                <a:cubicBezTo>
                  <a:pt x="-1157" y="148223"/>
                  <a:pt x="5722" y="65938"/>
                  <a:pt x="5193" y="76257"/>
                </a:cubicBezTo>
                <a:cubicBezTo>
                  <a:pt x="4664" y="86576"/>
                  <a:pt x="-1687" y="193467"/>
                  <a:pt x="430" y="206432"/>
                </a:cubicBezTo>
                <a:cubicBezTo>
                  <a:pt x="2547" y="219397"/>
                  <a:pt x="14983" y="151663"/>
                  <a:pt x="17893" y="154044"/>
                </a:cubicBezTo>
                <a:cubicBezTo>
                  <a:pt x="20803" y="156425"/>
                  <a:pt x="16835" y="231567"/>
                  <a:pt x="17893" y="220719"/>
                </a:cubicBezTo>
                <a:cubicBezTo>
                  <a:pt x="18951" y="209871"/>
                  <a:pt x="23978" y="115151"/>
                  <a:pt x="24243" y="88957"/>
                </a:cubicBezTo>
                <a:cubicBezTo>
                  <a:pt x="24507" y="62763"/>
                  <a:pt x="12336" y="75463"/>
                  <a:pt x="19480" y="63557"/>
                </a:cubicBezTo>
                <a:cubicBezTo>
                  <a:pt x="26624" y="51651"/>
                  <a:pt x="67899" y="1644"/>
                  <a:pt x="7028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25F92ED-07DF-4ACD-9633-E217BEEEC4E0}"/>
              </a:ext>
            </a:extLst>
          </p:cNvPr>
          <p:cNvSpPr/>
          <p:nvPr/>
        </p:nvSpPr>
        <p:spPr>
          <a:xfrm>
            <a:off x="4500313" y="4040111"/>
            <a:ext cx="82401" cy="200802"/>
          </a:xfrm>
          <a:custGeom>
            <a:avLst/>
            <a:gdLst>
              <a:gd name="connsiteX0" fmla="*/ 20887 w 82401"/>
              <a:gd name="connsiteY0" fmla="*/ 77 h 200802"/>
              <a:gd name="connsiteX1" fmla="*/ 250 w 82401"/>
              <a:gd name="connsiteY1" fmla="*/ 82627 h 200802"/>
              <a:gd name="connsiteX2" fmla="*/ 14537 w 82401"/>
              <a:gd name="connsiteY2" fmla="*/ 117552 h 200802"/>
              <a:gd name="connsiteX3" fmla="*/ 81212 w 82401"/>
              <a:gd name="connsiteY3" fmla="*/ 200102 h 200802"/>
              <a:gd name="connsiteX4" fmla="*/ 55812 w 82401"/>
              <a:gd name="connsiteY4" fmla="*/ 152477 h 200802"/>
              <a:gd name="connsiteX5" fmla="*/ 36762 w 82401"/>
              <a:gd name="connsiteY5" fmla="*/ 69927 h 200802"/>
              <a:gd name="connsiteX6" fmla="*/ 19300 w 82401"/>
              <a:gd name="connsiteY6" fmla="*/ 98502 h 200802"/>
              <a:gd name="connsiteX7" fmla="*/ 20887 w 82401"/>
              <a:gd name="connsiteY7" fmla="*/ 77 h 20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1" h="200802">
                <a:moveTo>
                  <a:pt x="20887" y="77"/>
                </a:moveTo>
                <a:cubicBezTo>
                  <a:pt x="17712" y="-2569"/>
                  <a:pt x="1308" y="63048"/>
                  <a:pt x="250" y="82627"/>
                </a:cubicBezTo>
                <a:cubicBezTo>
                  <a:pt x="-808" y="102206"/>
                  <a:pt x="1043" y="97973"/>
                  <a:pt x="14537" y="117552"/>
                </a:cubicBezTo>
                <a:cubicBezTo>
                  <a:pt x="28031" y="137131"/>
                  <a:pt x="74333" y="194281"/>
                  <a:pt x="81212" y="200102"/>
                </a:cubicBezTo>
                <a:cubicBezTo>
                  <a:pt x="88091" y="205923"/>
                  <a:pt x="63220" y="174173"/>
                  <a:pt x="55812" y="152477"/>
                </a:cubicBezTo>
                <a:cubicBezTo>
                  <a:pt x="48404" y="130781"/>
                  <a:pt x="42847" y="78923"/>
                  <a:pt x="36762" y="69927"/>
                </a:cubicBezTo>
                <a:cubicBezTo>
                  <a:pt x="30677" y="60931"/>
                  <a:pt x="22739" y="106439"/>
                  <a:pt x="19300" y="98502"/>
                </a:cubicBezTo>
                <a:cubicBezTo>
                  <a:pt x="15861" y="90565"/>
                  <a:pt x="24062" y="2723"/>
                  <a:pt x="2088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791BF3F6-991D-47E8-A991-744C447C0B97}"/>
              </a:ext>
            </a:extLst>
          </p:cNvPr>
          <p:cNvSpPr/>
          <p:nvPr/>
        </p:nvSpPr>
        <p:spPr>
          <a:xfrm>
            <a:off x="4530435" y="4120242"/>
            <a:ext cx="496035" cy="96171"/>
          </a:xfrm>
          <a:custGeom>
            <a:avLst/>
            <a:gdLst>
              <a:gd name="connsiteX0" fmla="*/ 1878 w 496035"/>
              <a:gd name="connsiteY0" fmla="*/ 62821 h 96171"/>
              <a:gd name="connsiteX1" fmla="*/ 117765 w 496035"/>
              <a:gd name="connsiteY1" fmla="*/ 81871 h 96171"/>
              <a:gd name="connsiteX2" fmla="*/ 124115 w 496035"/>
              <a:gd name="connsiteY2" fmla="*/ 59646 h 96171"/>
              <a:gd name="connsiteX3" fmla="*/ 327315 w 496035"/>
              <a:gd name="connsiteY3" fmla="*/ 29483 h 96171"/>
              <a:gd name="connsiteX4" fmla="*/ 257465 w 496035"/>
              <a:gd name="connsiteY4" fmla="*/ 26308 h 96171"/>
              <a:gd name="connsiteX5" fmla="*/ 365415 w 496035"/>
              <a:gd name="connsiteY5" fmla="*/ 7258 h 96171"/>
              <a:gd name="connsiteX6" fmla="*/ 495590 w 496035"/>
              <a:gd name="connsiteY6" fmla="*/ 32658 h 96171"/>
              <a:gd name="connsiteX7" fmla="*/ 405103 w 496035"/>
              <a:gd name="connsiteY7" fmla="*/ 4083 h 96171"/>
              <a:gd name="connsiteX8" fmla="*/ 325728 w 496035"/>
              <a:gd name="connsiteY8" fmla="*/ 4083 h 96171"/>
              <a:gd name="connsiteX9" fmla="*/ 216190 w 496035"/>
              <a:gd name="connsiteY9" fmla="*/ 40596 h 96171"/>
              <a:gd name="connsiteX10" fmla="*/ 135228 w 496035"/>
              <a:gd name="connsiteY10" fmla="*/ 83458 h 96171"/>
              <a:gd name="connsiteX11" fmla="*/ 113003 w 496035"/>
              <a:gd name="connsiteY11" fmla="*/ 96158 h 96171"/>
              <a:gd name="connsiteX12" fmla="*/ 51090 w 496035"/>
              <a:gd name="connsiteY12" fmla="*/ 81871 h 96171"/>
              <a:gd name="connsiteX13" fmla="*/ 1878 w 496035"/>
              <a:gd name="connsiteY13" fmla="*/ 62821 h 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035" h="96171">
                <a:moveTo>
                  <a:pt x="1878" y="62821"/>
                </a:moveTo>
                <a:cubicBezTo>
                  <a:pt x="12990" y="62821"/>
                  <a:pt x="97392" y="82400"/>
                  <a:pt x="117765" y="81871"/>
                </a:cubicBezTo>
                <a:cubicBezTo>
                  <a:pt x="138138" y="81342"/>
                  <a:pt x="89190" y="68377"/>
                  <a:pt x="124115" y="59646"/>
                </a:cubicBezTo>
                <a:cubicBezTo>
                  <a:pt x="159040" y="50915"/>
                  <a:pt x="305090" y="35039"/>
                  <a:pt x="327315" y="29483"/>
                </a:cubicBezTo>
                <a:cubicBezTo>
                  <a:pt x="349540" y="23927"/>
                  <a:pt x="251115" y="30012"/>
                  <a:pt x="257465" y="26308"/>
                </a:cubicBezTo>
                <a:cubicBezTo>
                  <a:pt x="263815" y="22604"/>
                  <a:pt x="325728" y="6200"/>
                  <a:pt x="365415" y="7258"/>
                </a:cubicBezTo>
                <a:cubicBezTo>
                  <a:pt x="405102" y="8316"/>
                  <a:pt x="488976" y="33187"/>
                  <a:pt x="495590" y="32658"/>
                </a:cubicBezTo>
                <a:cubicBezTo>
                  <a:pt x="502204" y="32129"/>
                  <a:pt x="433413" y="8845"/>
                  <a:pt x="405103" y="4083"/>
                </a:cubicBezTo>
                <a:cubicBezTo>
                  <a:pt x="376793" y="-679"/>
                  <a:pt x="357214" y="-2003"/>
                  <a:pt x="325728" y="4083"/>
                </a:cubicBezTo>
                <a:cubicBezTo>
                  <a:pt x="294243" y="10168"/>
                  <a:pt x="247940" y="27367"/>
                  <a:pt x="216190" y="40596"/>
                </a:cubicBezTo>
                <a:cubicBezTo>
                  <a:pt x="184440" y="53825"/>
                  <a:pt x="152426" y="74198"/>
                  <a:pt x="135228" y="83458"/>
                </a:cubicBezTo>
                <a:cubicBezTo>
                  <a:pt x="118030" y="92718"/>
                  <a:pt x="127026" y="96422"/>
                  <a:pt x="113003" y="96158"/>
                </a:cubicBezTo>
                <a:cubicBezTo>
                  <a:pt x="98980" y="95894"/>
                  <a:pt x="70405" y="87163"/>
                  <a:pt x="51090" y="81871"/>
                </a:cubicBezTo>
                <a:cubicBezTo>
                  <a:pt x="31775" y="76579"/>
                  <a:pt x="-9234" y="62821"/>
                  <a:pt x="1878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A71068A8-BD9D-4E23-9A24-075D50543F35}"/>
              </a:ext>
            </a:extLst>
          </p:cNvPr>
          <p:cNvSpPr/>
          <p:nvPr/>
        </p:nvSpPr>
        <p:spPr>
          <a:xfrm>
            <a:off x="4543361" y="4081271"/>
            <a:ext cx="269984" cy="87978"/>
          </a:xfrm>
          <a:custGeom>
            <a:avLst/>
            <a:gdLst>
              <a:gd name="connsiteX0" fmla="*/ 64 w 269984"/>
              <a:gd name="connsiteY0" fmla="*/ 46229 h 87978"/>
              <a:gd name="connsiteX1" fmla="*/ 115952 w 269984"/>
              <a:gd name="connsiteY1" fmla="*/ 11304 h 87978"/>
              <a:gd name="connsiteX2" fmla="*/ 238189 w 269984"/>
              <a:gd name="connsiteY2" fmla="*/ 36704 h 87978"/>
              <a:gd name="connsiteX3" fmla="*/ 154052 w 269984"/>
              <a:gd name="connsiteY3" fmla="*/ 16067 h 87978"/>
              <a:gd name="connsiteX4" fmla="*/ 269939 w 269984"/>
              <a:gd name="connsiteY4" fmla="*/ 36704 h 87978"/>
              <a:gd name="connsiteX5" fmla="*/ 138177 w 269984"/>
              <a:gd name="connsiteY5" fmla="*/ 47817 h 87978"/>
              <a:gd name="connsiteX6" fmla="*/ 115952 w 269984"/>
              <a:gd name="connsiteY6" fmla="*/ 49404 h 87978"/>
              <a:gd name="connsiteX7" fmla="*/ 109602 w 269984"/>
              <a:gd name="connsiteY7" fmla="*/ 60517 h 87978"/>
              <a:gd name="connsiteX8" fmla="*/ 157227 w 269984"/>
              <a:gd name="connsiteY8" fmla="*/ 87504 h 87978"/>
              <a:gd name="connsiteX9" fmla="*/ 87377 w 269984"/>
              <a:gd name="connsiteY9" fmla="*/ 77979 h 87978"/>
              <a:gd name="connsiteX10" fmla="*/ 103252 w 269984"/>
              <a:gd name="connsiteY10" fmla="*/ 81154 h 87978"/>
              <a:gd name="connsiteX11" fmla="*/ 96902 w 269984"/>
              <a:gd name="connsiteY11" fmla="*/ 50992 h 87978"/>
              <a:gd name="connsiteX12" fmla="*/ 255652 w 269984"/>
              <a:gd name="connsiteY12" fmla="*/ 22417 h 87978"/>
              <a:gd name="connsiteX13" fmla="*/ 131827 w 269984"/>
              <a:gd name="connsiteY13" fmla="*/ 192 h 87978"/>
              <a:gd name="connsiteX14" fmla="*/ 64 w 269984"/>
              <a:gd name="connsiteY14" fmla="*/ 46229 h 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984" h="87978">
                <a:moveTo>
                  <a:pt x="64" y="46229"/>
                </a:moveTo>
                <a:cubicBezTo>
                  <a:pt x="-2582" y="48081"/>
                  <a:pt x="76265" y="12891"/>
                  <a:pt x="115952" y="11304"/>
                </a:cubicBezTo>
                <a:cubicBezTo>
                  <a:pt x="155639" y="9717"/>
                  <a:pt x="231839" y="35910"/>
                  <a:pt x="238189" y="36704"/>
                </a:cubicBezTo>
                <a:cubicBezTo>
                  <a:pt x="244539" y="37498"/>
                  <a:pt x="148760" y="16067"/>
                  <a:pt x="154052" y="16067"/>
                </a:cubicBezTo>
                <a:cubicBezTo>
                  <a:pt x="159344" y="16067"/>
                  <a:pt x="272585" y="31412"/>
                  <a:pt x="269939" y="36704"/>
                </a:cubicBezTo>
                <a:cubicBezTo>
                  <a:pt x="267293" y="41996"/>
                  <a:pt x="163841" y="45700"/>
                  <a:pt x="138177" y="47817"/>
                </a:cubicBezTo>
                <a:cubicBezTo>
                  <a:pt x="112513" y="49934"/>
                  <a:pt x="120714" y="47287"/>
                  <a:pt x="115952" y="49404"/>
                </a:cubicBezTo>
                <a:cubicBezTo>
                  <a:pt x="111190" y="51521"/>
                  <a:pt x="102723" y="54167"/>
                  <a:pt x="109602" y="60517"/>
                </a:cubicBezTo>
                <a:cubicBezTo>
                  <a:pt x="116481" y="66867"/>
                  <a:pt x="160931" y="84594"/>
                  <a:pt x="157227" y="87504"/>
                </a:cubicBezTo>
                <a:cubicBezTo>
                  <a:pt x="153523" y="90414"/>
                  <a:pt x="96373" y="79037"/>
                  <a:pt x="87377" y="77979"/>
                </a:cubicBezTo>
                <a:cubicBezTo>
                  <a:pt x="78381" y="76921"/>
                  <a:pt x="101665" y="85652"/>
                  <a:pt x="103252" y="81154"/>
                </a:cubicBezTo>
                <a:cubicBezTo>
                  <a:pt x="104839" y="76656"/>
                  <a:pt x="71502" y="60781"/>
                  <a:pt x="96902" y="50992"/>
                </a:cubicBezTo>
                <a:cubicBezTo>
                  <a:pt x="122302" y="41203"/>
                  <a:pt x="249831" y="30884"/>
                  <a:pt x="255652" y="22417"/>
                </a:cubicBezTo>
                <a:cubicBezTo>
                  <a:pt x="261473" y="13950"/>
                  <a:pt x="172044" y="-1925"/>
                  <a:pt x="131827" y="192"/>
                </a:cubicBezTo>
                <a:cubicBezTo>
                  <a:pt x="91610" y="2309"/>
                  <a:pt x="2710" y="44377"/>
                  <a:pt x="64" y="4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499B865-D1EF-43C1-86D6-F61FA8517A1B}"/>
              </a:ext>
            </a:extLst>
          </p:cNvPr>
          <p:cNvSpPr/>
          <p:nvPr/>
        </p:nvSpPr>
        <p:spPr>
          <a:xfrm>
            <a:off x="4163882" y="3785504"/>
            <a:ext cx="233719" cy="131236"/>
          </a:xfrm>
          <a:custGeom>
            <a:avLst/>
            <a:gdLst>
              <a:gd name="connsiteX0" fmla="*/ 131 w 233719"/>
              <a:gd name="connsiteY0" fmla="*/ 684 h 131236"/>
              <a:gd name="connsiteX1" fmla="*/ 158881 w 233719"/>
              <a:gd name="connsiteY1" fmla="*/ 76884 h 131236"/>
              <a:gd name="connsiteX2" fmla="*/ 206506 w 233719"/>
              <a:gd name="connsiteY2" fmla="*/ 130859 h 131236"/>
              <a:gd name="connsiteX3" fmla="*/ 162056 w 233719"/>
              <a:gd name="connsiteY3" fmla="*/ 49896 h 131236"/>
              <a:gd name="connsiteX4" fmla="*/ 233493 w 233719"/>
              <a:gd name="connsiteY4" fmla="*/ 92759 h 131236"/>
              <a:gd name="connsiteX5" fmla="*/ 133481 w 233719"/>
              <a:gd name="connsiteY5" fmla="*/ 41959 h 131236"/>
              <a:gd name="connsiteX6" fmla="*/ 131 w 233719"/>
              <a:gd name="connsiteY6" fmla="*/ 684 h 13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19" h="131236">
                <a:moveTo>
                  <a:pt x="131" y="684"/>
                </a:moveTo>
                <a:cubicBezTo>
                  <a:pt x="4364" y="6505"/>
                  <a:pt x="124485" y="55188"/>
                  <a:pt x="158881" y="76884"/>
                </a:cubicBezTo>
                <a:cubicBezTo>
                  <a:pt x="193277" y="98580"/>
                  <a:pt x="205977" y="135357"/>
                  <a:pt x="206506" y="130859"/>
                </a:cubicBezTo>
                <a:cubicBezTo>
                  <a:pt x="207035" y="126361"/>
                  <a:pt x="157558" y="56246"/>
                  <a:pt x="162056" y="49896"/>
                </a:cubicBezTo>
                <a:cubicBezTo>
                  <a:pt x="166554" y="43546"/>
                  <a:pt x="238255" y="94082"/>
                  <a:pt x="233493" y="92759"/>
                </a:cubicBezTo>
                <a:cubicBezTo>
                  <a:pt x="228731" y="91436"/>
                  <a:pt x="171581" y="56246"/>
                  <a:pt x="133481" y="41959"/>
                </a:cubicBezTo>
                <a:cubicBezTo>
                  <a:pt x="95381" y="27672"/>
                  <a:pt x="-4102" y="-5137"/>
                  <a:pt x="131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6928AB2-85DF-40A0-ACF0-C3915FE21BF6}"/>
              </a:ext>
            </a:extLst>
          </p:cNvPr>
          <p:cNvSpPr/>
          <p:nvPr/>
        </p:nvSpPr>
        <p:spPr>
          <a:xfrm>
            <a:off x="4106123" y="3781968"/>
            <a:ext cx="217041" cy="222276"/>
          </a:xfrm>
          <a:custGeom>
            <a:avLst/>
            <a:gdLst>
              <a:gd name="connsiteX0" fmla="*/ 216640 w 217041"/>
              <a:gd name="connsiteY0" fmla="*/ 2632 h 222276"/>
              <a:gd name="connsiteX1" fmla="*/ 76940 w 217041"/>
              <a:gd name="connsiteY1" fmla="*/ 39145 h 222276"/>
              <a:gd name="connsiteX2" fmla="*/ 2327 w 217041"/>
              <a:gd name="connsiteY2" fmla="*/ 218532 h 222276"/>
              <a:gd name="connsiteX3" fmla="*/ 19790 w 217041"/>
              <a:gd name="connsiteY3" fmla="*/ 155032 h 222276"/>
              <a:gd name="connsiteX4" fmla="*/ 29315 w 217041"/>
              <a:gd name="connsiteY4" fmla="*/ 85182 h 222276"/>
              <a:gd name="connsiteX5" fmla="*/ 216640 w 217041"/>
              <a:gd name="connsiteY5" fmla="*/ 2632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41" h="222276">
                <a:moveTo>
                  <a:pt x="216640" y="2632"/>
                </a:moveTo>
                <a:cubicBezTo>
                  <a:pt x="224577" y="-5041"/>
                  <a:pt x="112659" y="3162"/>
                  <a:pt x="76940" y="39145"/>
                </a:cubicBezTo>
                <a:cubicBezTo>
                  <a:pt x="41221" y="75128"/>
                  <a:pt x="11852" y="199217"/>
                  <a:pt x="2327" y="218532"/>
                </a:cubicBezTo>
                <a:cubicBezTo>
                  <a:pt x="-7198" y="237847"/>
                  <a:pt x="15292" y="177257"/>
                  <a:pt x="19790" y="155032"/>
                </a:cubicBezTo>
                <a:cubicBezTo>
                  <a:pt x="24288" y="132807"/>
                  <a:pt x="2063" y="112699"/>
                  <a:pt x="29315" y="85182"/>
                </a:cubicBezTo>
                <a:cubicBezTo>
                  <a:pt x="56567" y="57665"/>
                  <a:pt x="208703" y="10305"/>
                  <a:pt x="216640" y="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F22EB4C-B355-4ACD-967F-351463D9F714}"/>
              </a:ext>
            </a:extLst>
          </p:cNvPr>
          <p:cNvSpPr/>
          <p:nvPr/>
        </p:nvSpPr>
        <p:spPr>
          <a:xfrm>
            <a:off x="4049707" y="3743275"/>
            <a:ext cx="171458" cy="306522"/>
          </a:xfrm>
          <a:custGeom>
            <a:avLst/>
            <a:gdLst>
              <a:gd name="connsiteX0" fmla="*/ 171456 w 171458"/>
              <a:gd name="connsiteY0" fmla="*/ 50 h 306522"/>
              <a:gd name="connsiteX1" fmla="*/ 61918 w 171458"/>
              <a:gd name="connsiteY1" fmla="*/ 57200 h 306522"/>
              <a:gd name="connsiteX2" fmla="*/ 23818 w 171458"/>
              <a:gd name="connsiteY2" fmla="*/ 57200 h 306522"/>
              <a:gd name="connsiteX3" fmla="*/ 55568 w 171458"/>
              <a:gd name="connsiteY3" fmla="*/ 57200 h 306522"/>
              <a:gd name="connsiteX4" fmla="*/ 41281 w 171458"/>
              <a:gd name="connsiteY4" fmla="*/ 90538 h 306522"/>
              <a:gd name="connsiteX5" fmla="*/ 6 w 171458"/>
              <a:gd name="connsiteY5" fmla="*/ 104825 h 306522"/>
              <a:gd name="connsiteX6" fmla="*/ 44456 w 171458"/>
              <a:gd name="connsiteY6" fmla="*/ 104825 h 306522"/>
              <a:gd name="connsiteX7" fmla="*/ 31756 w 171458"/>
              <a:gd name="connsiteY7" fmla="*/ 149275 h 306522"/>
              <a:gd name="connsiteX8" fmla="*/ 31756 w 171458"/>
              <a:gd name="connsiteY8" fmla="*/ 209600 h 306522"/>
              <a:gd name="connsiteX9" fmla="*/ 60331 w 171458"/>
              <a:gd name="connsiteY9" fmla="*/ 306438 h 306522"/>
              <a:gd name="connsiteX10" fmla="*/ 50806 w 171458"/>
              <a:gd name="connsiteY10" fmla="*/ 225475 h 306522"/>
              <a:gd name="connsiteX11" fmla="*/ 41281 w 171458"/>
              <a:gd name="connsiteY11" fmla="*/ 166738 h 306522"/>
              <a:gd name="connsiteX12" fmla="*/ 34931 w 171458"/>
              <a:gd name="connsiteY12" fmla="*/ 138163 h 306522"/>
              <a:gd name="connsiteX13" fmla="*/ 58743 w 171458"/>
              <a:gd name="connsiteY13" fmla="*/ 68313 h 306522"/>
              <a:gd name="connsiteX14" fmla="*/ 171456 w 171458"/>
              <a:gd name="connsiteY14" fmla="*/ 50 h 3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458" h="306522">
                <a:moveTo>
                  <a:pt x="171456" y="50"/>
                </a:moveTo>
                <a:cubicBezTo>
                  <a:pt x="171985" y="-1802"/>
                  <a:pt x="86524" y="47675"/>
                  <a:pt x="61918" y="57200"/>
                </a:cubicBezTo>
                <a:cubicBezTo>
                  <a:pt x="37312" y="66725"/>
                  <a:pt x="24876" y="57200"/>
                  <a:pt x="23818" y="57200"/>
                </a:cubicBezTo>
                <a:cubicBezTo>
                  <a:pt x="22760" y="57200"/>
                  <a:pt x="52658" y="51644"/>
                  <a:pt x="55568" y="57200"/>
                </a:cubicBezTo>
                <a:cubicBezTo>
                  <a:pt x="58478" y="62756"/>
                  <a:pt x="50541" y="82601"/>
                  <a:pt x="41281" y="90538"/>
                </a:cubicBezTo>
                <a:cubicBezTo>
                  <a:pt x="32021" y="98475"/>
                  <a:pt x="-523" y="102444"/>
                  <a:pt x="6" y="104825"/>
                </a:cubicBezTo>
                <a:cubicBezTo>
                  <a:pt x="535" y="107206"/>
                  <a:pt x="39164" y="97417"/>
                  <a:pt x="44456" y="104825"/>
                </a:cubicBezTo>
                <a:cubicBezTo>
                  <a:pt x="49748" y="112233"/>
                  <a:pt x="33873" y="131813"/>
                  <a:pt x="31756" y="149275"/>
                </a:cubicBezTo>
                <a:cubicBezTo>
                  <a:pt x="29639" y="166737"/>
                  <a:pt x="26994" y="183406"/>
                  <a:pt x="31756" y="209600"/>
                </a:cubicBezTo>
                <a:cubicBezTo>
                  <a:pt x="36518" y="235794"/>
                  <a:pt x="57156" y="303792"/>
                  <a:pt x="60331" y="306438"/>
                </a:cubicBezTo>
                <a:cubicBezTo>
                  <a:pt x="63506" y="309084"/>
                  <a:pt x="53981" y="248758"/>
                  <a:pt x="50806" y="225475"/>
                </a:cubicBezTo>
                <a:cubicBezTo>
                  <a:pt x="47631" y="202192"/>
                  <a:pt x="43927" y="181290"/>
                  <a:pt x="41281" y="166738"/>
                </a:cubicBezTo>
                <a:cubicBezTo>
                  <a:pt x="38635" y="152186"/>
                  <a:pt x="32021" y="154567"/>
                  <a:pt x="34931" y="138163"/>
                </a:cubicBezTo>
                <a:cubicBezTo>
                  <a:pt x="37841" y="121759"/>
                  <a:pt x="35724" y="89480"/>
                  <a:pt x="58743" y="68313"/>
                </a:cubicBezTo>
                <a:cubicBezTo>
                  <a:pt x="81762" y="47146"/>
                  <a:pt x="170927" y="1902"/>
                  <a:pt x="17145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0B4FFA9F-B86C-4846-A2DA-07D70B742B61}"/>
              </a:ext>
            </a:extLst>
          </p:cNvPr>
          <p:cNvSpPr/>
          <p:nvPr/>
        </p:nvSpPr>
        <p:spPr>
          <a:xfrm>
            <a:off x="4293393" y="4202811"/>
            <a:ext cx="273845" cy="323693"/>
          </a:xfrm>
          <a:custGeom>
            <a:avLst/>
            <a:gdLst>
              <a:gd name="connsiteX0" fmla="*/ 273845 w 273845"/>
              <a:gd name="connsiteY0" fmla="*/ 889 h 323693"/>
              <a:gd name="connsiteX1" fmla="*/ 178595 w 273845"/>
              <a:gd name="connsiteY1" fmla="*/ 127889 h 323693"/>
              <a:gd name="connsiteX2" fmla="*/ 143670 w 273845"/>
              <a:gd name="connsiteY2" fmla="*/ 280289 h 323693"/>
              <a:gd name="connsiteX3" fmla="*/ 146845 w 273845"/>
              <a:gd name="connsiteY3" fmla="*/ 310452 h 323693"/>
              <a:gd name="connsiteX4" fmla="*/ 134145 w 273845"/>
              <a:gd name="connsiteY4" fmla="*/ 281877 h 323693"/>
              <a:gd name="connsiteX5" fmla="*/ 72232 w 273845"/>
              <a:gd name="connsiteY5" fmla="*/ 292989 h 323693"/>
              <a:gd name="connsiteX6" fmla="*/ 795 w 273845"/>
              <a:gd name="connsiteY6" fmla="*/ 323152 h 323693"/>
              <a:gd name="connsiteX7" fmla="*/ 121445 w 273845"/>
              <a:gd name="connsiteY7" fmla="*/ 264414 h 323693"/>
              <a:gd name="connsiteX8" fmla="*/ 142082 w 273845"/>
              <a:gd name="connsiteY8" fmla="*/ 194564 h 323693"/>
              <a:gd name="connsiteX9" fmla="*/ 180182 w 273845"/>
              <a:gd name="connsiteY9" fmla="*/ 77089 h 323693"/>
              <a:gd name="connsiteX10" fmla="*/ 273845 w 273845"/>
              <a:gd name="connsiteY10" fmla="*/ 889 h 32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845" h="323693">
                <a:moveTo>
                  <a:pt x="273845" y="889"/>
                </a:moveTo>
                <a:cubicBezTo>
                  <a:pt x="273580" y="9356"/>
                  <a:pt x="200291" y="81322"/>
                  <a:pt x="178595" y="127889"/>
                </a:cubicBezTo>
                <a:cubicBezTo>
                  <a:pt x="156899" y="174456"/>
                  <a:pt x="148962" y="249862"/>
                  <a:pt x="143670" y="280289"/>
                </a:cubicBezTo>
                <a:cubicBezTo>
                  <a:pt x="138378" y="310716"/>
                  <a:pt x="148432" y="310187"/>
                  <a:pt x="146845" y="310452"/>
                </a:cubicBezTo>
                <a:cubicBezTo>
                  <a:pt x="145257" y="310717"/>
                  <a:pt x="146580" y="284787"/>
                  <a:pt x="134145" y="281877"/>
                </a:cubicBezTo>
                <a:cubicBezTo>
                  <a:pt x="121710" y="278967"/>
                  <a:pt x="94457" y="286110"/>
                  <a:pt x="72232" y="292989"/>
                </a:cubicBezTo>
                <a:cubicBezTo>
                  <a:pt x="50007" y="299868"/>
                  <a:pt x="-7407" y="327915"/>
                  <a:pt x="795" y="323152"/>
                </a:cubicBezTo>
                <a:cubicBezTo>
                  <a:pt x="8997" y="318390"/>
                  <a:pt x="97897" y="285845"/>
                  <a:pt x="121445" y="264414"/>
                </a:cubicBezTo>
                <a:cubicBezTo>
                  <a:pt x="144993" y="242983"/>
                  <a:pt x="132293" y="225785"/>
                  <a:pt x="142082" y="194564"/>
                </a:cubicBezTo>
                <a:cubicBezTo>
                  <a:pt x="151871" y="163343"/>
                  <a:pt x="155576" y="107781"/>
                  <a:pt x="180182" y="77089"/>
                </a:cubicBezTo>
                <a:cubicBezTo>
                  <a:pt x="204788" y="46397"/>
                  <a:pt x="274110" y="-7578"/>
                  <a:pt x="273845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9C6D7D50-138C-4377-AC43-7AF88789175B}"/>
              </a:ext>
            </a:extLst>
          </p:cNvPr>
          <p:cNvSpPr/>
          <p:nvPr/>
        </p:nvSpPr>
        <p:spPr>
          <a:xfrm>
            <a:off x="4179003" y="3859835"/>
            <a:ext cx="204176" cy="203123"/>
          </a:xfrm>
          <a:custGeom>
            <a:avLst/>
            <a:gdLst>
              <a:gd name="connsiteX0" fmla="*/ 204085 w 204176"/>
              <a:gd name="connsiteY0" fmla="*/ 78753 h 203123"/>
              <a:gd name="connsiteX1" fmla="*/ 37397 w 204176"/>
              <a:gd name="connsiteY1" fmla="*/ 199403 h 203123"/>
              <a:gd name="connsiteX2" fmla="*/ 45335 w 204176"/>
              <a:gd name="connsiteY2" fmla="*/ 167653 h 203123"/>
              <a:gd name="connsiteX3" fmla="*/ 38985 w 204176"/>
              <a:gd name="connsiteY3" fmla="*/ 120028 h 203123"/>
              <a:gd name="connsiteX4" fmla="*/ 100897 w 204176"/>
              <a:gd name="connsiteY4" fmla="*/ 4140 h 203123"/>
              <a:gd name="connsiteX5" fmla="*/ 85022 w 204176"/>
              <a:gd name="connsiteY5" fmla="*/ 32715 h 203123"/>
              <a:gd name="connsiteX6" fmla="*/ 31047 w 204176"/>
              <a:gd name="connsiteY6" fmla="*/ 99390 h 203123"/>
              <a:gd name="connsiteX7" fmla="*/ 15172 w 204176"/>
              <a:gd name="connsiteY7" fmla="*/ 147015 h 203123"/>
              <a:gd name="connsiteX8" fmla="*/ 11997 w 204176"/>
              <a:gd name="connsiteY8" fmla="*/ 186703 h 203123"/>
              <a:gd name="connsiteX9" fmla="*/ 204085 w 204176"/>
              <a:gd name="connsiteY9" fmla="*/ 78753 h 20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176" h="203123">
                <a:moveTo>
                  <a:pt x="204085" y="78753"/>
                </a:moveTo>
                <a:cubicBezTo>
                  <a:pt x="208318" y="80870"/>
                  <a:pt x="63855" y="184586"/>
                  <a:pt x="37397" y="199403"/>
                </a:cubicBezTo>
                <a:cubicBezTo>
                  <a:pt x="10939" y="214220"/>
                  <a:pt x="45070" y="180882"/>
                  <a:pt x="45335" y="167653"/>
                </a:cubicBezTo>
                <a:cubicBezTo>
                  <a:pt x="45600" y="154424"/>
                  <a:pt x="29725" y="147280"/>
                  <a:pt x="38985" y="120028"/>
                </a:cubicBezTo>
                <a:cubicBezTo>
                  <a:pt x="48245" y="92776"/>
                  <a:pt x="93224" y="18692"/>
                  <a:pt x="100897" y="4140"/>
                </a:cubicBezTo>
                <a:cubicBezTo>
                  <a:pt x="108570" y="-10412"/>
                  <a:pt x="96664" y="16840"/>
                  <a:pt x="85022" y="32715"/>
                </a:cubicBezTo>
                <a:cubicBezTo>
                  <a:pt x="73380" y="48590"/>
                  <a:pt x="42689" y="80340"/>
                  <a:pt x="31047" y="99390"/>
                </a:cubicBezTo>
                <a:cubicBezTo>
                  <a:pt x="19405" y="118440"/>
                  <a:pt x="18347" y="132463"/>
                  <a:pt x="15172" y="147015"/>
                </a:cubicBezTo>
                <a:cubicBezTo>
                  <a:pt x="11997" y="161567"/>
                  <a:pt x="-15255" y="196228"/>
                  <a:pt x="11997" y="186703"/>
                </a:cubicBezTo>
                <a:cubicBezTo>
                  <a:pt x="39249" y="177178"/>
                  <a:pt x="199852" y="76636"/>
                  <a:pt x="204085" y="7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42C54CE3-26CD-4807-84A8-2F44E11957BF}"/>
              </a:ext>
            </a:extLst>
          </p:cNvPr>
          <p:cNvSpPr/>
          <p:nvPr/>
        </p:nvSpPr>
        <p:spPr>
          <a:xfrm>
            <a:off x="4160806" y="4014776"/>
            <a:ext cx="52672" cy="197044"/>
          </a:xfrm>
          <a:custGeom>
            <a:avLst/>
            <a:gdLst>
              <a:gd name="connsiteX0" fmla="*/ 32 w 52672"/>
              <a:gd name="connsiteY0" fmla="*/ 12 h 197044"/>
              <a:gd name="connsiteX1" fmla="*/ 15907 w 52672"/>
              <a:gd name="connsiteY1" fmla="*/ 107962 h 197044"/>
              <a:gd name="connsiteX2" fmla="*/ 15907 w 52672"/>
              <a:gd name="connsiteY2" fmla="*/ 196862 h 197044"/>
              <a:gd name="connsiteX3" fmla="*/ 20669 w 52672"/>
              <a:gd name="connsiteY3" fmla="*/ 130187 h 197044"/>
              <a:gd name="connsiteX4" fmla="*/ 23844 w 52672"/>
              <a:gd name="connsiteY4" fmla="*/ 96849 h 197044"/>
              <a:gd name="connsiteX5" fmla="*/ 34957 w 52672"/>
              <a:gd name="connsiteY5" fmla="*/ 166699 h 197044"/>
              <a:gd name="connsiteX6" fmla="*/ 52419 w 52672"/>
              <a:gd name="connsiteY6" fmla="*/ 17474 h 197044"/>
              <a:gd name="connsiteX7" fmla="*/ 20669 w 52672"/>
              <a:gd name="connsiteY7" fmla="*/ 100024 h 197044"/>
              <a:gd name="connsiteX8" fmla="*/ 32 w 52672"/>
              <a:gd name="connsiteY8" fmla="*/ 12 h 19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72" h="197044">
                <a:moveTo>
                  <a:pt x="32" y="12"/>
                </a:moveTo>
                <a:cubicBezTo>
                  <a:pt x="-762" y="1335"/>
                  <a:pt x="13261" y="75154"/>
                  <a:pt x="15907" y="107962"/>
                </a:cubicBezTo>
                <a:cubicBezTo>
                  <a:pt x="18553" y="140770"/>
                  <a:pt x="15113" y="193158"/>
                  <a:pt x="15907" y="196862"/>
                </a:cubicBezTo>
                <a:cubicBezTo>
                  <a:pt x="16701" y="200566"/>
                  <a:pt x="19346" y="146856"/>
                  <a:pt x="20669" y="130187"/>
                </a:cubicBezTo>
                <a:cubicBezTo>
                  <a:pt x="21992" y="113518"/>
                  <a:pt x="21463" y="90764"/>
                  <a:pt x="23844" y="96849"/>
                </a:cubicBezTo>
                <a:cubicBezTo>
                  <a:pt x="26225" y="102934"/>
                  <a:pt x="30195" y="179928"/>
                  <a:pt x="34957" y="166699"/>
                </a:cubicBezTo>
                <a:cubicBezTo>
                  <a:pt x="39719" y="153470"/>
                  <a:pt x="54800" y="28586"/>
                  <a:pt x="52419" y="17474"/>
                </a:cubicBezTo>
                <a:cubicBezTo>
                  <a:pt x="50038" y="6362"/>
                  <a:pt x="29136" y="101082"/>
                  <a:pt x="20669" y="100024"/>
                </a:cubicBezTo>
                <a:cubicBezTo>
                  <a:pt x="12202" y="98966"/>
                  <a:pt x="826" y="-1311"/>
                  <a:pt x="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9664B866-C808-4038-944C-E1ED7CE12A1B}"/>
              </a:ext>
            </a:extLst>
          </p:cNvPr>
          <p:cNvSpPr/>
          <p:nvPr/>
        </p:nvSpPr>
        <p:spPr>
          <a:xfrm>
            <a:off x="4092058" y="4083048"/>
            <a:ext cx="102792" cy="427351"/>
          </a:xfrm>
          <a:custGeom>
            <a:avLst/>
            <a:gdLst>
              <a:gd name="connsiteX0" fmla="*/ 17980 w 102792"/>
              <a:gd name="connsiteY0" fmla="*/ 2 h 427351"/>
              <a:gd name="connsiteX1" fmla="*/ 517 w 102792"/>
              <a:gd name="connsiteY1" fmla="*/ 117477 h 427351"/>
              <a:gd name="connsiteX2" fmla="*/ 41792 w 102792"/>
              <a:gd name="connsiteY2" fmla="*/ 261940 h 427351"/>
              <a:gd name="connsiteX3" fmla="*/ 49730 w 102792"/>
              <a:gd name="connsiteY3" fmla="*/ 311152 h 427351"/>
              <a:gd name="connsiteX4" fmla="*/ 102117 w 102792"/>
              <a:gd name="connsiteY4" fmla="*/ 427040 h 427351"/>
              <a:gd name="connsiteX5" fmla="*/ 76717 w 102792"/>
              <a:gd name="connsiteY5" fmla="*/ 339727 h 427351"/>
              <a:gd name="connsiteX6" fmla="*/ 37030 w 102792"/>
              <a:gd name="connsiteY6" fmla="*/ 179390 h 427351"/>
              <a:gd name="connsiteX7" fmla="*/ 8455 w 102792"/>
              <a:gd name="connsiteY7" fmla="*/ 114302 h 427351"/>
              <a:gd name="connsiteX8" fmla="*/ 17980 w 102792"/>
              <a:gd name="connsiteY8" fmla="*/ 2 h 42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92" h="427351">
                <a:moveTo>
                  <a:pt x="17980" y="2"/>
                </a:moveTo>
                <a:cubicBezTo>
                  <a:pt x="16657" y="531"/>
                  <a:pt x="-3452" y="73821"/>
                  <a:pt x="517" y="117477"/>
                </a:cubicBezTo>
                <a:cubicBezTo>
                  <a:pt x="4486" y="161133"/>
                  <a:pt x="33590" y="229661"/>
                  <a:pt x="41792" y="261940"/>
                </a:cubicBezTo>
                <a:cubicBezTo>
                  <a:pt x="49994" y="294219"/>
                  <a:pt x="39676" y="283635"/>
                  <a:pt x="49730" y="311152"/>
                </a:cubicBezTo>
                <a:cubicBezTo>
                  <a:pt x="59784" y="338669"/>
                  <a:pt x="97619" y="422278"/>
                  <a:pt x="102117" y="427040"/>
                </a:cubicBezTo>
                <a:cubicBezTo>
                  <a:pt x="106615" y="431802"/>
                  <a:pt x="87565" y="381002"/>
                  <a:pt x="76717" y="339727"/>
                </a:cubicBezTo>
                <a:cubicBezTo>
                  <a:pt x="65869" y="298452"/>
                  <a:pt x="48407" y="216961"/>
                  <a:pt x="37030" y="179390"/>
                </a:cubicBezTo>
                <a:cubicBezTo>
                  <a:pt x="25653" y="141819"/>
                  <a:pt x="12953" y="140231"/>
                  <a:pt x="8455" y="114302"/>
                </a:cubicBezTo>
                <a:cubicBezTo>
                  <a:pt x="3957" y="88373"/>
                  <a:pt x="19303" y="-527"/>
                  <a:pt x="1798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7EA56B-6781-4E6E-99BD-1E67024784A2}"/>
              </a:ext>
            </a:extLst>
          </p:cNvPr>
          <p:cNvSpPr/>
          <p:nvPr/>
        </p:nvSpPr>
        <p:spPr>
          <a:xfrm>
            <a:off x="4030653" y="4013135"/>
            <a:ext cx="165427" cy="508712"/>
          </a:xfrm>
          <a:custGeom>
            <a:avLst/>
            <a:gdLst>
              <a:gd name="connsiteX0" fmla="*/ 49222 w 165427"/>
              <a:gd name="connsiteY0" fmla="*/ 65 h 508712"/>
              <a:gd name="connsiteX1" fmla="*/ 26997 w 165427"/>
              <a:gd name="connsiteY1" fmla="*/ 130240 h 508712"/>
              <a:gd name="connsiteX2" fmla="*/ 52397 w 165427"/>
              <a:gd name="connsiteY2" fmla="*/ 328678 h 508712"/>
              <a:gd name="connsiteX3" fmla="*/ 34935 w 165427"/>
              <a:gd name="connsiteY3" fmla="*/ 231840 h 508712"/>
              <a:gd name="connsiteX4" fmla="*/ 7947 w 165427"/>
              <a:gd name="connsiteY4" fmla="*/ 108015 h 508712"/>
              <a:gd name="connsiteX5" fmla="*/ 36522 w 165427"/>
              <a:gd name="connsiteY5" fmla="*/ 317565 h 508712"/>
              <a:gd name="connsiteX6" fmla="*/ 66685 w 165427"/>
              <a:gd name="connsiteY6" fmla="*/ 398528 h 508712"/>
              <a:gd name="connsiteX7" fmla="*/ 165110 w 165427"/>
              <a:gd name="connsiteY7" fmla="*/ 508065 h 508712"/>
              <a:gd name="connsiteX8" fmla="*/ 96847 w 165427"/>
              <a:gd name="connsiteY8" fmla="*/ 436628 h 508712"/>
              <a:gd name="connsiteX9" fmla="*/ 61922 w 165427"/>
              <a:gd name="connsiteY9" fmla="*/ 290578 h 508712"/>
              <a:gd name="connsiteX10" fmla="*/ 10 w 165427"/>
              <a:gd name="connsiteY10" fmla="*/ 146115 h 508712"/>
              <a:gd name="connsiteX11" fmla="*/ 49222 w 165427"/>
              <a:gd name="connsiteY11" fmla="*/ 65 h 50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27" h="508712">
                <a:moveTo>
                  <a:pt x="49222" y="65"/>
                </a:moveTo>
                <a:cubicBezTo>
                  <a:pt x="53720" y="-2581"/>
                  <a:pt x="26468" y="75471"/>
                  <a:pt x="26997" y="130240"/>
                </a:cubicBezTo>
                <a:cubicBezTo>
                  <a:pt x="27526" y="185009"/>
                  <a:pt x="51074" y="311745"/>
                  <a:pt x="52397" y="328678"/>
                </a:cubicBezTo>
                <a:cubicBezTo>
                  <a:pt x="53720" y="345611"/>
                  <a:pt x="42343" y="268617"/>
                  <a:pt x="34935" y="231840"/>
                </a:cubicBezTo>
                <a:cubicBezTo>
                  <a:pt x="27527" y="195063"/>
                  <a:pt x="7683" y="93728"/>
                  <a:pt x="7947" y="108015"/>
                </a:cubicBezTo>
                <a:cubicBezTo>
                  <a:pt x="8211" y="122302"/>
                  <a:pt x="26732" y="269146"/>
                  <a:pt x="36522" y="317565"/>
                </a:cubicBezTo>
                <a:cubicBezTo>
                  <a:pt x="46312" y="365984"/>
                  <a:pt x="45254" y="366778"/>
                  <a:pt x="66685" y="398528"/>
                </a:cubicBezTo>
                <a:cubicBezTo>
                  <a:pt x="88116" y="430278"/>
                  <a:pt x="160083" y="501715"/>
                  <a:pt x="165110" y="508065"/>
                </a:cubicBezTo>
                <a:cubicBezTo>
                  <a:pt x="170137" y="514415"/>
                  <a:pt x="114045" y="472876"/>
                  <a:pt x="96847" y="436628"/>
                </a:cubicBezTo>
                <a:cubicBezTo>
                  <a:pt x="79649" y="400380"/>
                  <a:pt x="78061" y="338997"/>
                  <a:pt x="61922" y="290578"/>
                </a:cubicBezTo>
                <a:cubicBezTo>
                  <a:pt x="45783" y="242159"/>
                  <a:pt x="804" y="194534"/>
                  <a:pt x="10" y="146115"/>
                </a:cubicBezTo>
                <a:cubicBezTo>
                  <a:pt x="-784" y="97696"/>
                  <a:pt x="44724" y="2711"/>
                  <a:pt x="4922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E3ECB427-6D6B-47F8-B4FA-BF12AE0A25B3}"/>
              </a:ext>
            </a:extLst>
          </p:cNvPr>
          <p:cNvSpPr/>
          <p:nvPr/>
        </p:nvSpPr>
        <p:spPr>
          <a:xfrm>
            <a:off x="4078138" y="4430513"/>
            <a:ext cx="365279" cy="113152"/>
          </a:xfrm>
          <a:custGeom>
            <a:avLst/>
            <a:gdLst>
              <a:gd name="connsiteX0" fmla="*/ 1737 w 365279"/>
              <a:gd name="connsiteY0" fmla="*/ 200 h 113152"/>
              <a:gd name="connsiteX1" fmla="*/ 200175 w 365279"/>
              <a:gd name="connsiteY1" fmla="*/ 93862 h 113152"/>
              <a:gd name="connsiteX2" fmla="*/ 365275 w 365279"/>
              <a:gd name="connsiteY2" fmla="*/ 103387 h 113152"/>
              <a:gd name="connsiteX3" fmla="*/ 195412 w 365279"/>
              <a:gd name="connsiteY3" fmla="*/ 85925 h 113152"/>
              <a:gd name="connsiteX4" fmla="*/ 135087 w 365279"/>
              <a:gd name="connsiteY4" fmla="*/ 111325 h 113152"/>
              <a:gd name="connsiteX5" fmla="*/ 179537 w 365279"/>
              <a:gd name="connsiteY5" fmla="*/ 106562 h 113152"/>
              <a:gd name="connsiteX6" fmla="*/ 108100 w 365279"/>
              <a:gd name="connsiteY6" fmla="*/ 70050 h 113152"/>
              <a:gd name="connsiteX7" fmla="*/ 1737 w 365279"/>
              <a:gd name="connsiteY7" fmla="*/ 200 h 11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79" h="113152">
                <a:moveTo>
                  <a:pt x="1737" y="200"/>
                </a:moveTo>
                <a:cubicBezTo>
                  <a:pt x="17083" y="4169"/>
                  <a:pt x="139585" y="76664"/>
                  <a:pt x="200175" y="93862"/>
                </a:cubicBezTo>
                <a:cubicBezTo>
                  <a:pt x="260765" y="111060"/>
                  <a:pt x="366069" y="104710"/>
                  <a:pt x="365275" y="103387"/>
                </a:cubicBezTo>
                <a:cubicBezTo>
                  <a:pt x="364481" y="102064"/>
                  <a:pt x="233777" y="84602"/>
                  <a:pt x="195412" y="85925"/>
                </a:cubicBezTo>
                <a:cubicBezTo>
                  <a:pt x="157047" y="87248"/>
                  <a:pt x="137733" y="107885"/>
                  <a:pt x="135087" y="111325"/>
                </a:cubicBezTo>
                <a:cubicBezTo>
                  <a:pt x="132441" y="114765"/>
                  <a:pt x="184035" y="113441"/>
                  <a:pt x="179537" y="106562"/>
                </a:cubicBezTo>
                <a:cubicBezTo>
                  <a:pt x="175039" y="99683"/>
                  <a:pt x="139321" y="87777"/>
                  <a:pt x="108100" y="70050"/>
                </a:cubicBezTo>
                <a:cubicBezTo>
                  <a:pt x="76879" y="52323"/>
                  <a:pt x="-13609" y="-3769"/>
                  <a:pt x="173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BFB26785-468B-47F9-BDCC-861745CFB9B4}"/>
              </a:ext>
            </a:extLst>
          </p:cNvPr>
          <p:cNvSpPr/>
          <p:nvPr/>
        </p:nvSpPr>
        <p:spPr>
          <a:xfrm>
            <a:off x="4289972" y="4044927"/>
            <a:ext cx="165203" cy="222246"/>
          </a:xfrm>
          <a:custGeom>
            <a:avLst/>
            <a:gdLst>
              <a:gd name="connsiteX0" fmla="*/ 62953 w 165203"/>
              <a:gd name="connsiteY0" fmla="*/ 23 h 222246"/>
              <a:gd name="connsiteX1" fmla="*/ 37553 w 165203"/>
              <a:gd name="connsiteY1" fmla="*/ 68286 h 222246"/>
              <a:gd name="connsiteX2" fmla="*/ 131216 w 165203"/>
              <a:gd name="connsiteY2" fmla="*/ 92098 h 222246"/>
              <a:gd name="connsiteX3" fmla="*/ 162966 w 165203"/>
              <a:gd name="connsiteY3" fmla="*/ 220686 h 222246"/>
              <a:gd name="connsiteX4" fmla="*/ 156616 w 165203"/>
              <a:gd name="connsiteY4" fmla="*/ 160361 h 222246"/>
              <a:gd name="connsiteX5" fmla="*/ 108991 w 165203"/>
              <a:gd name="connsiteY5" fmla="*/ 114323 h 222246"/>
              <a:gd name="connsiteX6" fmla="*/ 1041 w 165203"/>
              <a:gd name="connsiteY6" fmla="*/ 76223 h 222246"/>
              <a:gd name="connsiteX7" fmla="*/ 62953 w 165203"/>
              <a:gd name="connsiteY7" fmla="*/ 23 h 2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3" h="222246">
                <a:moveTo>
                  <a:pt x="62953" y="23"/>
                </a:moveTo>
                <a:cubicBezTo>
                  <a:pt x="69038" y="-1300"/>
                  <a:pt x="26176" y="52940"/>
                  <a:pt x="37553" y="68286"/>
                </a:cubicBezTo>
                <a:cubicBezTo>
                  <a:pt x="48930" y="83632"/>
                  <a:pt x="110314" y="66698"/>
                  <a:pt x="131216" y="92098"/>
                </a:cubicBezTo>
                <a:cubicBezTo>
                  <a:pt x="152118" y="117498"/>
                  <a:pt x="158733" y="209309"/>
                  <a:pt x="162966" y="220686"/>
                </a:cubicBezTo>
                <a:cubicBezTo>
                  <a:pt x="167199" y="232063"/>
                  <a:pt x="165612" y="178088"/>
                  <a:pt x="156616" y="160361"/>
                </a:cubicBezTo>
                <a:cubicBezTo>
                  <a:pt x="147620" y="142634"/>
                  <a:pt x="134920" y="128346"/>
                  <a:pt x="108991" y="114323"/>
                </a:cubicBezTo>
                <a:cubicBezTo>
                  <a:pt x="83062" y="100300"/>
                  <a:pt x="11095" y="93156"/>
                  <a:pt x="1041" y="76223"/>
                </a:cubicBezTo>
                <a:cubicBezTo>
                  <a:pt x="-9013" y="59290"/>
                  <a:pt x="56868" y="1346"/>
                  <a:pt x="6295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ABA8FF5-FF43-4D63-9B9A-AE7B6C817929}"/>
              </a:ext>
            </a:extLst>
          </p:cNvPr>
          <p:cNvSpPr/>
          <p:nvPr/>
        </p:nvSpPr>
        <p:spPr>
          <a:xfrm>
            <a:off x="4147153" y="4189591"/>
            <a:ext cx="253846" cy="200652"/>
          </a:xfrm>
          <a:custGeom>
            <a:avLst/>
            <a:gdLst>
              <a:gd name="connsiteX0" fmla="*/ 985 w 253846"/>
              <a:gd name="connsiteY0" fmla="*/ 79197 h 200652"/>
              <a:gd name="connsiteX1" fmla="*/ 47022 w 253846"/>
              <a:gd name="connsiteY1" fmla="*/ 2997 h 200652"/>
              <a:gd name="connsiteX2" fmla="*/ 162910 w 253846"/>
              <a:gd name="connsiteY2" fmla="*/ 15697 h 200652"/>
              <a:gd name="connsiteX3" fmla="*/ 253397 w 253846"/>
              <a:gd name="connsiteY3" fmla="*/ 18872 h 200652"/>
              <a:gd name="connsiteX4" fmla="*/ 124810 w 253846"/>
              <a:gd name="connsiteY4" fmla="*/ 45859 h 200652"/>
              <a:gd name="connsiteX5" fmla="*/ 153385 w 253846"/>
              <a:gd name="connsiteY5" fmla="*/ 101422 h 200652"/>
              <a:gd name="connsiteX6" fmla="*/ 102585 w 253846"/>
              <a:gd name="connsiteY6" fmla="*/ 152222 h 200652"/>
              <a:gd name="connsiteX7" fmla="*/ 70835 w 253846"/>
              <a:gd name="connsiteY7" fmla="*/ 196672 h 200652"/>
              <a:gd name="connsiteX8" fmla="*/ 150210 w 253846"/>
              <a:gd name="connsiteY8" fmla="*/ 45859 h 200652"/>
              <a:gd name="connsiteX9" fmla="*/ 196247 w 253846"/>
              <a:gd name="connsiteY9" fmla="*/ 10934 h 200652"/>
              <a:gd name="connsiteX10" fmla="*/ 123222 w 253846"/>
              <a:gd name="connsiteY10" fmla="*/ 7759 h 200652"/>
              <a:gd name="connsiteX11" fmla="*/ 85122 w 253846"/>
              <a:gd name="connsiteY11" fmla="*/ 25222 h 200652"/>
              <a:gd name="connsiteX12" fmla="*/ 985 w 253846"/>
              <a:gd name="connsiteY12" fmla="*/ 79197 h 20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846" h="200652">
                <a:moveTo>
                  <a:pt x="985" y="79197"/>
                </a:moveTo>
                <a:cubicBezTo>
                  <a:pt x="-5365" y="75493"/>
                  <a:pt x="20035" y="13580"/>
                  <a:pt x="47022" y="2997"/>
                </a:cubicBezTo>
                <a:cubicBezTo>
                  <a:pt x="74009" y="-7586"/>
                  <a:pt x="128514" y="13051"/>
                  <a:pt x="162910" y="15697"/>
                </a:cubicBezTo>
                <a:cubicBezTo>
                  <a:pt x="197306" y="18343"/>
                  <a:pt x="259747" y="13845"/>
                  <a:pt x="253397" y="18872"/>
                </a:cubicBezTo>
                <a:cubicBezTo>
                  <a:pt x="247047" y="23899"/>
                  <a:pt x="141479" y="32101"/>
                  <a:pt x="124810" y="45859"/>
                </a:cubicBezTo>
                <a:cubicBezTo>
                  <a:pt x="108141" y="59617"/>
                  <a:pt x="157089" y="83695"/>
                  <a:pt x="153385" y="101422"/>
                </a:cubicBezTo>
                <a:cubicBezTo>
                  <a:pt x="149681" y="119149"/>
                  <a:pt x="116343" y="136347"/>
                  <a:pt x="102585" y="152222"/>
                </a:cubicBezTo>
                <a:cubicBezTo>
                  <a:pt x="88827" y="168097"/>
                  <a:pt x="62898" y="214399"/>
                  <a:pt x="70835" y="196672"/>
                </a:cubicBezTo>
                <a:cubicBezTo>
                  <a:pt x="78773" y="178945"/>
                  <a:pt x="129308" y="76815"/>
                  <a:pt x="150210" y="45859"/>
                </a:cubicBezTo>
                <a:cubicBezTo>
                  <a:pt x="171112" y="14903"/>
                  <a:pt x="200745" y="17284"/>
                  <a:pt x="196247" y="10934"/>
                </a:cubicBezTo>
                <a:cubicBezTo>
                  <a:pt x="191749" y="4584"/>
                  <a:pt x="141743" y="5378"/>
                  <a:pt x="123222" y="7759"/>
                </a:cubicBezTo>
                <a:cubicBezTo>
                  <a:pt x="104701" y="10140"/>
                  <a:pt x="104701" y="18343"/>
                  <a:pt x="85122" y="25222"/>
                </a:cubicBezTo>
                <a:cubicBezTo>
                  <a:pt x="65543" y="32101"/>
                  <a:pt x="7335" y="82901"/>
                  <a:pt x="985" y="79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D9ABDA08-85E0-44D9-9A36-03998D3EF25E}"/>
              </a:ext>
            </a:extLst>
          </p:cNvPr>
          <p:cNvSpPr/>
          <p:nvPr/>
        </p:nvSpPr>
        <p:spPr>
          <a:xfrm>
            <a:off x="3525185" y="3724874"/>
            <a:ext cx="577013" cy="705101"/>
          </a:xfrm>
          <a:custGeom>
            <a:avLst/>
            <a:gdLst>
              <a:gd name="connsiteX0" fmla="*/ 576915 w 577013"/>
              <a:gd name="connsiteY0" fmla="*/ 989 h 705101"/>
              <a:gd name="connsiteX1" fmla="*/ 341965 w 577013"/>
              <a:gd name="connsiteY1" fmla="*/ 231176 h 705101"/>
              <a:gd name="connsiteX2" fmla="*/ 13353 w 577013"/>
              <a:gd name="connsiteY2" fmla="*/ 685201 h 705101"/>
              <a:gd name="connsiteX3" fmla="*/ 78440 w 577013"/>
              <a:gd name="connsiteY3" fmla="*/ 597889 h 705101"/>
              <a:gd name="connsiteX4" fmla="*/ 213378 w 577013"/>
              <a:gd name="connsiteY4" fmla="*/ 359764 h 705101"/>
              <a:gd name="connsiteX5" fmla="*/ 234015 w 577013"/>
              <a:gd name="connsiteY5" fmla="*/ 375639 h 705101"/>
              <a:gd name="connsiteX6" fmla="*/ 307040 w 577013"/>
              <a:gd name="connsiteY6" fmla="*/ 231176 h 705101"/>
              <a:gd name="connsiteX7" fmla="*/ 327678 w 577013"/>
              <a:gd name="connsiteY7" fmla="*/ 256576 h 705101"/>
              <a:gd name="connsiteX8" fmla="*/ 370540 w 577013"/>
              <a:gd name="connsiteY8" fmla="*/ 151801 h 705101"/>
              <a:gd name="connsiteX9" fmla="*/ 576915 w 577013"/>
              <a:gd name="connsiteY9" fmla="*/ 989 h 70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013" h="705101">
                <a:moveTo>
                  <a:pt x="576915" y="989"/>
                </a:moveTo>
                <a:cubicBezTo>
                  <a:pt x="572153" y="14218"/>
                  <a:pt x="435892" y="117141"/>
                  <a:pt x="341965" y="231176"/>
                </a:cubicBezTo>
                <a:cubicBezTo>
                  <a:pt x="248038" y="345211"/>
                  <a:pt x="57274" y="624082"/>
                  <a:pt x="13353" y="685201"/>
                </a:cubicBezTo>
                <a:cubicBezTo>
                  <a:pt x="-30568" y="746320"/>
                  <a:pt x="45103" y="652128"/>
                  <a:pt x="78440" y="597889"/>
                </a:cubicBezTo>
                <a:cubicBezTo>
                  <a:pt x="111777" y="543650"/>
                  <a:pt x="187449" y="396806"/>
                  <a:pt x="213378" y="359764"/>
                </a:cubicBezTo>
                <a:cubicBezTo>
                  <a:pt x="239307" y="322722"/>
                  <a:pt x="218405" y="397070"/>
                  <a:pt x="234015" y="375639"/>
                </a:cubicBezTo>
                <a:cubicBezTo>
                  <a:pt x="249625" y="354208"/>
                  <a:pt x="291430" y="251020"/>
                  <a:pt x="307040" y="231176"/>
                </a:cubicBezTo>
                <a:cubicBezTo>
                  <a:pt x="322650" y="211332"/>
                  <a:pt x="317095" y="269805"/>
                  <a:pt x="327678" y="256576"/>
                </a:cubicBezTo>
                <a:cubicBezTo>
                  <a:pt x="338261" y="243347"/>
                  <a:pt x="327942" y="192811"/>
                  <a:pt x="370540" y="151801"/>
                </a:cubicBezTo>
                <a:cubicBezTo>
                  <a:pt x="413138" y="110791"/>
                  <a:pt x="581677" y="-12240"/>
                  <a:pt x="576915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EBAFC1EB-93B5-488F-9EA2-62105DBC6EA7}"/>
              </a:ext>
            </a:extLst>
          </p:cNvPr>
          <p:cNvSpPr/>
          <p:nvPr/>
        </p:nvSpPr>
        <p:spPr>
          <a:xfrm>
            <a:off x="3546458" y="3911330"/>
            <a:ext cx="358062" cy="461655"/>
          </a:xfrm>
          <a:custGeom>
            <a:avLst/>
            <a:gdLst>
              <a:gd name="connsiteX0" fmla="*/ 357205 w 358062"/>
              <a:gd name="connsiteY0" fmla="*/ 270 h 461655"/>
              <a:gd name="connsiteX1" fmla="*/ 176230 w 358062"/>
              <a:gd name="connsiteY1" fmla="*/ 87583 h 461655"/>
              <a:gd name="connsiteX2" fmla="*/ 227030 w 358062"/>
              <a:gd name="connsiteY2" fmla="*/ 100283 h 461655"/>
              <a:gd name="connsiteX3" fmla="*/ 115905 w 358062"/>
              <a:gd name="connsiteY3" fmla="*/ 132033 h 461655"/>
              <a:gd name="connsiteX4" fmla="*/ 215917 w 358062"/>
              <a:gd name="connsiteY4" fmla="*/ 147908 h 461655"/>
              <a:gd name="connsiteX5" fmla="*/ 146067 w 358062"/>
              <a:gd name="connsiteY5" fmla="*/ 165370 h 461655"/>
              <a:gd name="connsiteX6" fmla="*/ 109555 w 358062"/>
              <a:gd name="connsiteY6" fmla="*/ 189183 h 461655"/>
              <a:gd name="connsiteX7" fmla="*/ 136542 w 358062"/>
              <a:gd name="connsiteY7" fmla="*/ 192358 h 461655"/>
              <a:gd name="connsiteX8" fmla="*/ 95267 w 358062"/>
              <a:gd name="connsiteY8" fmla="*/ 208233 h 461655"/>
              <a:gd name="connsiteX9" fmla="*/ 60342 w 358062"/>
              <a:gd name="connsiteY9" fmla="*/ 281258 h 461655"/>
              <a:gd name="connsiteX10" fmla="*/ 17 w 358062"/>
              <a:gd name="connsiteY10" fmla="*/ 460645 h 461655"/>
              <a:gd name="connsiteX11" fmla="*/ 55580 w 358062"/>
              <a:gd name="connsiteY11" fmla="*/ 344758 h 461655"/>
              <a:gd name="connsiteX12" fmla="*/ 176230 w 358062"/>
              <a:gd name="connsiteY12" fmla="*/ 151083 h 461655"/>
              <a:gd name="connsiteX13" fmla="*/ 219092 w 358062"/>
              <a:gd name="connsiteY13" fmla="*/ 97108 h 461655"/>
              <a:gd name="connsiteX14" fmla="*/ 244492 w 358062"/>
              <a:gd name="connsiteY14" fmla="*/ 60595 h 461655"/>
              <a:gd name="connsiteX15" fmla="*/ 357205 w 358062"/>
              <a:gd name="connsiteY15" fmla="*/ 270 h 4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062" h="461655">
                <a:moveTo>
                  <a:pt x="357205" y="270"/>
                </a:moveTo>
                <a:cubicBezTo>
                  <a:pt x="345828" y="4768"/>
                  <a:pt x="197926" y="70914"/>
                  <a:pt x="176230" y="87583"/>
                </a:cubicBezTo>
                <a:cubicBezTo>
                  <a:pt x="154534" y="104252"/>
                  <a:pt x="237084" y="92875"/>
                  <a:pt x="227030" y="100283"/>
                </a:cubicBezTo>
                <a:cubicBezTo>
                  <a:pt x="216976" y="107691"/>
                  <a:pt x="117757" y="124096"/>
                  <a:pt x="115905" y="132033"/>
                </a:cubicBezTo>
                <a:cubicBezTo>
                  <a:pt x="114053" y="139971"/>
                  <a:pt x="210890" y="142352"/>
                  <a:pt x="215917" y="147908"/>
                </a:cubicBezTo>
                <a:cubicBezTo>
                  <a:pt x="220944" y="153464"/>
                  <a:pt x="163794" y="158491"/>
                  <a:pt x="146067" y="165370"/>
                </a:cubicBezTo>
                <a:cubicBezTo>
                  <a:pt x="128340" y="172249"/>
                  <a:pt x="111142" y="184685"/>
                  <a:pt x="109555" y="189183"/>
                </a:cubicBezTo>
                <a:cubicBezTo>
                  <a:pt x="107967" y="193681"/>
                  <a:pt x="138923" y="189183"/>
                  <a:pt x="136542" y="192358"/>
                </a:cubicBezTo>
                <a:cubicBezTo>
                  <a:pt x="134161" y="195533"/>
                  <a:pt x="107967" y="193416"/>
                  <a:pt x="95267" y="208233"/>
                </a:cubicBezTo>
                <a:cubicBezTo>
                  <a:pt x="82567" y="223050"/>
                  <a:pt x="76217" y="239189"/>
                  <a:pt x="60342" y="281258"/>
                </a:cubicBezTo>
                <a:cubicBezTo>
                  <a:pt x="44467" y="323327"/>
                  <a:pt x="811" y="450062"/>
                  <a:pt x="17" y="460645"/>
                </a:cubicBezTo>
                <a:cubicBezTo>
                  <a:pt x="-777" y="471228"/>
                  <a:pt x="26211" y="396352"/>
                  <a:pt x="55580" y="344758"/>
                </a:cubicBezTo>
                <a:cubicBezTo>
                  <a:pt x="84949" y="293164"/>
                  <a:pt x="148978" y="192358"/>
                  <a:pt x="176230" y="151083"/>
                </a:cubicBezTo>
                <a:cubicBezTo>
                  <a:pt x="203482" y="109808"/>
                  <a:pt x="207715" y="112189"/>
                  <a:pt x="219092" y="97108"/>
                </a:cubicBezTo>
                <a:cubicBezTo>
                  <a:pt x="230469" y="82027"/>
                  <a:pt x="225707" y="72501"/>
                  <a:pt x="244492" y="60595"/>
                </a:cubicBezTo>
                <a:cubicBezTo>
                  <a:pt x="263277" y="48689"/>
                  <a:pt x="368582" y="-4228"/>
                  <a:pt x="35720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9046BDD-BC60-40C7-8D65-2CCD4DBD32D2}"/>
              </a:ext>
            </a:extLst>
          </p:cNvPr>
          <p:cNvSpPr/>
          <p:nvPr/>
        </p:nvSpPr>
        <p:spPr>
          <a:xfrm>
            <a:off x="3248696" y="4340471"/>
            <a:ext cx="346510" cy="413324"/>
          </a:xfrm>
          <a:custGeom>
            <a:avLst/>
            <a:gdLst>
              <a:gd name="connsiteX0" fmla="*/ 335879 w 346510"/>
              <a:gd name="connsiteY0" fmla="*/ 20392 h 413324"/>
              <a:gd name="connsiteX1" fmla="*/ 12029 w 346510"/>
              <a:gd name="connsiteY1" fmla="*/ 395042 h 413324"/>
              <a:gd name="connsiteX2" fmla="*/ 86642 w 346510"/>
              <a:gd name="connsiteY2" fmla="*/ 326779 h 413324"/>
              <a:gd name="connsiteX3" fmla="*/ 251742 w 346510"/>
              <a:gd name="connsiteY3" fmla="*/ 79129 h 413324"/>
              <a:gd name="connsiteX4" fmla="*/ 335879 w 346510"/>
              <a:gd name="connsiteY4" fmla="*/ 20392 h 41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10" h="413324">
                <a:moveTo>
                  <a:pt x="335879" y="20392"/>
                </a:moveTo>
                <a:cubicBezTo>
                  <a:pt x="295927" y="73044"/>
                  <a:pt x="53568" y="343978"/>
                  <a:pt x="12029" y="395042"/>
                </a:cubicBezTo>
                <a:cubicBezTo>
                  <a:pt x="-29510" y="446106"/>
                  <a:pt x="46690" y="379431"/>
                  <a:pt x="86642" y="326779"/>
                </a:cubicBezTo>
                <a:cubicBezTo>
                  <a:pt x="126594" y="274127"/>
                  <a:pt x="210203" y="130458"/>
                  <a:pt x="251742" y="79129"/>
                </a:cubicBezTo>
                <a:cubicBezTo>
                  <a:pt x="293281" y="27800"/>
                  <a:pt x="375831" y="-32260"/>
                  <a:pt x="335879" y="20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067052D7-CCCB-45D4-8A68-9BDFDC7758C7}"/>
              </a:ext>
            </a:extLst>
          </p:cNvPr>
          <p:cNvSpPr/>
          <p:nvPr/>
        </p:nvSpPr>
        <p:spPr>
          <a:xfrm>
            <a:off x="3129982" y="4277839"/>
            <a:ext cx="446557" cy="454779"/>
          </a:xfrm>
          <a:custGeom>
            <a:avLst/>
            <a:gdLst>
              <a:gd name="connsiteX0" fmla="*/ 568 w 446557"/>
              <a:gd name="connsiteY0" fmla="*/ 454499 h 454779"/>
              <a:gd name="connsiteX1" fmla="*/ 148206 w 446557"/>
              <a:gd name="connsiteY1" fmla="*/ 327499 h 454779"/>
              <a:gd name="connsiteX2" fmla="*/ 189481 w 446557"/>
              <a:gd name="connsiteY2" fmla="*/ 327499 h 454779"/>
              <a:gd name="connsiteX3" fmla="*/ 205356 w 446557"/>
              <a:gd name="connsiteY3" fmla="*/ 257649 h 454779"/>
              <a:gd name="connsiteX4" fmla="*/ 268856 w 446557"/>
              <a:gd name="connsiteY4" fmla="*/ 244949 h 454779"/>
              <a:gd name="connsiteX5" fmla="*/ 322831 w 446557"/>
              <a:gd name="connsiteY5" fmla="*/ 170336 h 454779"/>
              <a:gd name="connsiteX6" fmla="*/ 329181 w 446557"/>
              <a:gd name="connsiteY6" fmla="*/ 122711 h 454779"/>
              <a:gd name="connsiteX7" fmla="*/ 445068 w 446557"/>
              <a:gd name="connsiteY7" fmla="*/ 2061 h 454779"/>
              <a:gd name="connsiteX8" fmla="*/ 386331 w 446557"/>
              <a:gd name="connsiteY8" fmla="*/ 62386 h 454779"/>
              <a:gd name="connsiteX9" fmla="*/ 264093 w 446557"/>
              <a:gd name="connsiteY9" fmla="*/ 257649 h 454779"/>
              <a:gd name="connsiteX10" fmla="*/ 208531 w 446557"/>
              <a:gd name="connsiteY10" fmla="*/ 287811 h 454779"/>
              <a:gd name="connsiteX11" fmla="*/ 568 w 446557"/>
              <a:gd name="connsiteY11" fmla="*/ 454499 h 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57" h="454779">
                <a:moveTo>
                  <a:pt x="568" y="454499"/>
                </a:moveTo>
                <a:cubicBezTo>
                  <a:pt x="-9486" y="461114"/>
                  <a:pt x="116721" y="348666"/>
                  <a:pt x="148206" y="327499"/>
                </a:cubicBezTo>
                <a:cubicBezTo>
                  <a:pt x="179691" y="306332"/>
                  <a:pt x="179956" y="339141"/>
                  <a:pt x="189481" y="327499"/>
                </a:cubicBezTo>
                <a:cubicBezTo>
                  <a:pt x="199006" y="315857"/>
                  <a:pt x="192127" y="271407"/>
                  <a:pt x="205356" y="257649"/>
                </a:cubicBezTo>
                <a:cubicBezTo>
                  <a:pt x="218585" y="243891"/>
                  <a:pt x="249277" y="259501"/>
                  <a:pt x="268856" y="244949"/>
                </a:cubicBezTo>
                <a:cubicBezTo>
                  <a:pt x="288435" y="230397"/>
                  <a:pt x="312777" y="190709"/>
                  <a:pt x="322831" y="170336"/>
                </a:cubicBezTo>
                <a:cubicBezTo>
                  <a:pt x="332885" y="149963"/>
                  <a:pt x="308808" y="150757"/>
                  <a:pt x="329181" y="122711"/>
                </a:cubicBezTo>
                <a:cubicBezTo>
                  <a:pt x="349554" y="94665"/>
                  <a:pt x="435543" y="12115"/>
                  <a:pt x="445068" y="2061"/>
                </a:cubicBezTo>
                <a:cubicBezTo>
                  <a:pt x="454593" y="-7993"/>
                  <a:pt x="416493" y="19788"/>
                  <a:pt x="386331" y="62386"/>
                </a:cubicBezTo>
                <a:cubicBezTo>
                  <a:pt x="356169" y="104984"/>
                  <a:pt x="293726" y="220078"/>
                  <a:pt x="264093" y="257649"/>
                </a:cubicBezTo>
                <a:cubicBezTo>
                  <a:pt x="234460" y="295220"/>
                  <a:pt x="255891" y="251563"/>
                  <a:pt x="208531" y="287811"/>
                </a:cubicBezTo>
                <a:cubicBezTo>
                  <a:pt x="161171" y="324059"/>
                  <a:pt x="10622" y="447884"/>
                  <a:pt x="568" y="45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693C0E31-BEC7-4692-B607-D3A70B581A63}"/>
              </a:ext>
            </a:extLst>
          </p:cNvPr>
          <p:cNvSpPr/>
          <p:nvPr/>
        </p:nvSpPr>
        <p:spPr>
          <a:xfrm>
            <a:off x="2827156" y="4689899"/>
            <a:ext cx="154945" cy="354258"/>
          </a:xfrm>
          <a:custGeom>
            <a:avLst/>
            <a:gdLst>
              <a:gd name="connsiteX0" fmla="*/ 9707 w 154945"/>
              <a:gd name="connsiteY0" fmla="*/ 7514 h 354258"/>
              <a:gd name="connsiteX1" fmla="*/ 147819 w 154945"/>
              <a:gd name="connsiteY1" fmla="*/ 339301 h 354258"/>
              <a:gd name="connsiteX2" fmla="*/ 127182 w 154945"/>
              <a:gd name="connsiteY2" fmla="*/ 283739 h 354258"/>
              <a:gd name="connsiteX3" fmla="*/ 58919 w 154945"/>
              <a:gd name="connsiteY3" fmla="*/ 163089 h 354258"/>
              <a:gd name="connsiteX4" fmla="*/ 16057 w 154945"/>
              <a:gd name="connsiteY4" fmla="*/ 110701 h 354258"/>
              <a:gd name="connsiteX5" fmla="*/ 9707 w 154945"/>
              <a:gd name="connsiteY5" fmla="*/ 7514 h 35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45" h="354258">
                <a:moveTo>
                  <a:pt x="9707" y="7514"/>
                </a:moveTo>
                <a:cubicBezTo>
                  <a:pt x="31667" y="45614"/>
                  <a:pt x="128240" y="293264"/>
                  <a:pt x="147819" y="339301"/>
                </a:cubicBezTo>
                <a:cubicBezTo>
                  <a:pt x="167398" y="385339"/>
                  <a:pt x="141999" y="313108"/>
                  <a:pt x="127182" y="283739"/>
                </a:cubicBezTo>
                <a:cubicBezTo>
                  <a:pt x="112365" y="254370"/>
                  <a:pt x="77440" y="191929"/>
                  <a:pt x="58919" y="163089"/>
                </a:cubicBezTo>
                <a:cubicBezTo>
                  <a:pt x="40398" y="134249"/>
                  <a:pt x="23201" y="133984"/>
                  <a:pt x="16057" y="110701"/>
                </a:cubicBezTo>
                <a:cubicBezTo>
                  <a:pt x="8913" y="87418"/>
                  <a:pt x="-12253" y="-30586"/>
                  <a:pt x="9707" y="7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56D16A28-FCF3-45A7-8BBD-DCDEC7960E78}"/>
              </a:ext>
            </a:extLst>
          </p:cNvPr>
          <p:cNvSpPr/>
          <p:nvPr/>
        </p:nvSpPr>
        <p:spPr>
          <a:xfrm>
            <a:off x="2982754" y="4278136"/>
            <a:ext cx="36158" cy="399769"/>
          </a:xfrm>
          <a:custGeom>
            <a:avLst/>
            <a:gdLst>
              <a:gd name="connsiteX0" fmla="*/ 159 w 36158"/>
              <a:gd name="connsiteY0" fmla="*/ 8114 h 399769"/>
              <a:gd name="connsiteX1" fmla="*/ 16034 w 36158"/>
              <a:gd name="connsiteY1" fmla="*/ 397052 h 399769"/>
              <a:gd name="connsiteX2" fmla="*/ 17621 w 36158"/>
              <a:gd name="connsiteY2" fmla="*/ 189089 h 399769"/>
              <a:gd name="connsiteX3" fmla="*/ 35084 w 36158"/>
              <a:gd name="connsiteY3" fmla="*/ 352602 h 399769"/>
              <a:gd name="connsiteX4" fmla="*/ 33496 w 36158"/>
              <a:gd name="connsiteY4" fmla="*/ 201789 h 399769"/>
              <a:gd name="connsiteX5" fmla="*/ 27146 w 36158"/>
              <a:gd name="connsiteY5" fmla="*/ 136702 h 399769"/>
              <a:gd name="connsiteX6" fmla="*/ 159 w 36158"/>
              <a:gd name="connsiteY6" fmla="*/ 8114 h 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8" h="399769">
                <a:moveTo>
                  <a:pt x="159" y="8114"/>
                </a:moveTo>
                <a:cubicBezTo>
                  <a:pt x="-1693" y="51506"/>
                  <a:pt x="13124" y="366890"/>
                  <a:pt x="16034" y="397052"/>
                </a:cubicBezTo>
                <a:cubicBezTo>
                  <a:pt x="18944" y="427215"/>
                  <a:pt x="14446" y="196497"/>
                  <a:pt x="17621" y="189089"/>
                </a:cubicBezTo>
                <a:cubicBezTo>
                  <a:pt x="20796" y="181681"/>
                  <a:pt x="32438" y="350485"/>
                  <a:pt x="35084" y="352602"/>
                </a:cubicBezTo>
                <a:cubicBezTo>
                  <a:pt x="37730" y="354719"/>
                  <a:pt x="34819" y="237772"/>
                  <a:pt x="33496" y="201789"/>
                </a:cubicBezTo>
                <a:cubicBezTo>
                  <a:pt x="32173" y="165806"/>
                  <a:pt x="32702" y="165277"/>
                  <a:pt x="27146" y="136702"/>
                </a:cubicBezTo>
                <a:cubicBezTo>
                  <a:pt x="21590" y="108127"/>
                  <a:pt x="2011" y="-35278"/>
                  <a:pt x="159" y="8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6CA1987B-66BE-418A-ABF1-443AEBED4CD3}"/>
              </a:ext>
            </a:extLst>
          </p:cNvPr>
          <p:cNvSpPr/>
          <p:nvPr/>
        </p:nvSpPr>
        <p:spPr>
          <a:xfrm>
            <a:off x="3003469" y="4297442"/>
            <a:ext cx="391283" cy="359075"/>
          </a:xfrm>
          <a:custGeom>
            <a:avLst/>
            <a:gdLst>
              <a:gd name="connsiteX0" fmla="*/ 381081 w 391283"/>
              <a:gd name="connsiteY0" fmla="*/ 7858 h 359075"/>
              <a:gd name="connsiteX1" fmla="*/ 4844 w 391283"/>
              <a:gd name="connsiteY1" fmla="*/ 353933 h 359075"/>
              <a:gd name="connsiteX2" fmla="*/ 160419 w 391283"/>
              <a:gd name="connsiteY2" fmla="*/ 223758 h 359075"/>
              <a:gd name="connsiteX3" fmla="*/ 52469 w 391283"/>
              <a:gd name="connsiteY3" fmla="*/ 344408 h 359075"/>
              <a:gd name="connsiteX4" fmla="*/ 217569 w 391283"/>
              <a:gd name="connsiteY4" fmla="*/ 195183 h 359075"/>
              <a:gd name="connsiteX5" fmla="*/ 185819 w 391283"/>
              <a:gd name="connsiteY5" fmla="*/ 207883 h 359075"/>
              <a:gd name="connsiteX6" fmla="*/ 276306 w 391283"/>
              <a:gd name="connsiteY6" fmla="*/ 118983 h 359075"/>
              <a:gd name="connsiteX7" fmla="*/ 381081 w 391283"/>
              <a:gd name="connsiteY7" fmla="*/ 7858 h 35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283" h="359075">
                <a:moveTo>
                  <a:pt x="381081" y="7858"/>
                </a:moveTo>
                <a:cubicBezTo>
                  <a:pt x="335837" y="47016"/>
                  <a:pt x="41621" y="317950"/>
                  <a:pt x="4844" y="353933"/>
                </a:cubicBezTo>
                <a:cubicBezTo>
                  <a:pt x="-31933" y="389916"/>
                  <a:pt x="152481" y="225346"/>
                  <a:pt x="160419" y="223758"/>
                </a:cubicBezTo>
                <a:cubicBezTo>
                  <a:pt x="168357" y="222170"/>
                  <a:pt x="42944" y="349171"/>
                  <a:pt x="52469" y="344408"/>
                </a:cubicBezTo>
                <a:cubicBezTo>
                  <a:pt x="61994" y="339645"/>
                  <a:pt x="195344" y="217937"/>
                  <a:pt x="217569" y="195183"/>
                </a:cubicBezTo>
                <a:cubicBezTo>
                  <a:pt x="239794" y="172429"/>
                  <a:pt x="176030" y="220583"/>
                  <a:pt x="185819" y="207883"/>
                </a:cubicBezTo>
                <a:cubicBezTo>
                  <a:pt x="195608" y="195183"/>
                  <a:pt x="244292" y="150997"/>
                  <a:pt x="276306" y="118983"/>
                </a:cubicBezTo>
                <a:cubicBezTo>
                  <a:pt x="308320" y="86969"/>
                  <a:pt x="426325" y="-31300"/>
                  <a:pt x="381081" y="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92BB6280-DD2E-4982-897B-017E32DF895C}"/>
              </a:ext>
            </a:extLst>
          </p:cNvPr>
          <p:cNvSpPr/>
          <p:nvPr/>
        </p:nvSpPr>
        <p:spPr>
          <a:xfrm>
            <a:off x="2905812" y="4281224"/>
            <a:ext cx="120617" cy="545027"/>
          </a:xfrm>
          <a:custGeom>
            <a:avLst/>
            <a:gdLst>
              <a:gd name="connsiteX0" fmla="*/ 16776 w 120617"/>
              <a:gd name="connsiteY0" fmla="*/ 264 h 545027"/>
              <a:gd name="connsiteX1" fmla="*/ 40588 w 120617"/>
              <a:gd name="connsiteY1" fmla="*/ 455876 h 545027"/>
              <a:gd name="connsiteX2" fmla="*/ 27888 w 120617"/>
              <a:gd name="connsiteY2" fmla="*/ 509851 h 545027"/>
              <a:gd name="connsiteX3" fmla="*/ 901 w 120617"/>
              <a:gd name="connsiteY3" fmla="*/ 544776 h 545027"/>
              <a:gd name="connsiteX4" fmla="*/ 64401 w 120617"/>
              <a:gd name="connsiteY4" fmla="*/ 492389 h 545027"/>
              <a:gd name="connsiteX5" fmla="*/ 119963 w 120617"/>
              <a:gd name="connsiteY5" fmla="*/ 482864 h 545027"/>
              <a:gd name="connsiteX6" fmla="*/ 94563 w 120617"/>
              <a:gd name="connsiteY6" fmla="*/ 470164 h 545027"/>
              <a:gd name="connsiteX7" fmla="*/ 89801 w 120617"/>
              <a:gd name="connsiteY7" fmla="*/ 381264 h 545027"/>
              <a:gd name="connsiteX8" fmla="*/ 73926 w 120617"/>
              <a:gd name="connsiteY8" fmla="*/ 6614 h 545027"/>
              <a:gd name="connsiteX9" fmla="*/ 80276 w 120617"/>
              <a:gd name="connsiteY9" fmla="*/ 460639 h 545027"/>
              <a:gd name="connsiteX10" fmla="*/ 45351 w 120617"/>
              <a:gd name="connsiteY10" fmla="*/ 460639 h 545027"/>
              <a:gd name="connsiteX11" fmla="*/ 45351 w 120617"/>
              <a:gd name="connsiteY11" fmla="*/ 390789 h 545027"/>
              <a:gd name="connsiteX12" fmla="*/ 16776 w 120617"/>
              <a:gd name="connsiteY12" fmla="*/ 264 h 5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17" h="545027">
                <a:moveTo>
                  <a:pt x="16776" y="264"/>
                </a:moveTo>
                <a:cubicBezTo>
                  <a:pt x="15982" y="11112"/>
                  <a:pt x="38736" y="370945"/>
                  <a:pt x="40588" y="455876"/>
                </a:cubicBezTo>
                <a:cubicBezTo>
                  <a:pt x="42440" y="540807"/>
                  <a:pt x="34503" y="495034"/>
                  <a:pt x="27888" y="509851"/>
                </a:cubicBezTo>
                <a:cubicBezTo>
                  <a:pt x="21273" y="524668"/>
                  <a:pt x="-5184" y="547686"/>
                  <a:pt x="901" y="544776"/>
                </a:cubicBezTo>
                <a:cubicBezTo>
                  <a:pt x="6986" y="541866"/>
                  <a:pt x="44557" y="502708"/>
                  <a:pt x="64401" y="492389"/>
                </a:cubicBezTo>
                <a:cubicBezTo>
                  <a:pt x="84245" y="482070"/>
                  <a:pt x="114936" y="486568"/>
                  <a:pt x="119963" y="482864"/>
                </a:cubicBezTo>
                <a:cubicBezTo>
                  <a:pt x="124990" y="479160"/>
                  <a:pt x="99590" y="487097"/>
                  <a:pt x="94563" y="470164"/>
                </a:cubicBezTo>
                <a:cubicBezTo>
                  <a:pt x="89536" y="453231"/>
                  <a:pt x="93240" y="458522"/>
                  <a:pt x="89801" y="381264"/>
                </a:cubicBezTo>
                <a:cubicBezTo>
                  <a:pt x="86362" y="304006"/>
                  <a:pt x="75513" y="-6615"/>
                  <a:pt x="73926" y="6614"/>
                </a:cubicBezTo>
                <a:cubicBezTo>
                  <a:pt x="72339" y="19843"/>
                  <a:pt x="85038" y="384968"/>
                  <a:pt x="80276" y="460639"/>
                </a:cubicBezTo>
                <a:cubicBezTo>
                  <a:pt x="75514" y="536310"/>
                  <a:pt x="51172" y="472281"/>
                  <a:pt x="45351" y="460639"/>
                </a:cubicBezTo>
                <a:cubicBezTo>
                  <a:pt x="39530" y="448997"/>
                  <a:pt x="47997" y="465666"/>
                  <a:pt x="45351" y="390789"/>
                </a:cubicBezTo>
                <a:cubicBezTo>
                  <a:pt x="42705" y="315912"/>
                  <a:pt x="17570" y="-10584"/>
                  <a:pt x="1677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6D5232-6A27-4302-8AE7-EA2F4C8BE53E}"/>
              </a:ext>
            </a:extLst>
          </p:cNvPr>
          <p:cNvSpPr/>
          <p:nvPr/>
        </p:nvSpPr>
        <p:spPr>
          <a:xfrm>
            <a:off x="3011488" y="4632157"/>
            <a:ext cx="104491" cy="133519"/>
          </a:xfrm>
          <a:custGeom>
            <a:avLst/>
            <a:gdLst>
              <a:gd name="connsiteX0" fmla="*/ 38100 w 104491"/>
              <a:gd name="connsiteY0" fmla="*/ 168 h 133519"/>
              <a:gd name="connsiteX1" fmla="*/ 101600 w 104491"/>
              <a:gd name="connsiteY1" fmla="*/ 73193 h 133519"/>
              <a:gd name="connsiteX2" fmla="*/ 84137 w 104491"/>
              <a:gd name="connsiteY2" fmla="*/ 90656 h 133519"/>
              <a:gd name="connsiteX3" fmla="*/ 0 w 104491"/>
              <a:gd name="connsiteY3" fmla="*/ 133518 h 133519"/>
              <a:gd name="connsiteX4" fmla="*/ 84137 w 104491"/>
              <a:gd name="connsiteY4" fmla="*/ 92243 h 133519"/>
              <a:gd name="connsiteX5" fmla="*/ 61912 w 104491"/>
              <a:gd name="connsiteY5" fmla="*/ 54143 h 133519"/>
              <a:gd name="connsiteX6" fmla="*/ 38100 w 104491"/>
              <a:gd name="connsiteY6" fmla="*/ 168 h 1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1" h="133519">
                <a:moveTo>
                  <a:pt x="38100" y="168"/>
                </a:moveTo>
                <a:cubicBezTo>
                  <a:pt x="44715" y="3343"/>
                  <a:pt x="93927" y="58112"/>
                  <a:pt x="101600" y="73193"/>
                </a:cubicBezTo>
                <a:cubicBezTo>
                  <a:pt x="109273" y="88274"/>
                  <a:pt x="101070" y="80602"/>
                  <a:pt x="84137" y="90656"/>
                </a:cubicBezTo>
                <a:cubicBezTo>
                  <a:pt x="67204" y="100710"/>
                  <a:pt x="0" y="133254"/>
                  <a:pt x="0" y="133518"/>
                </a:cubicBezTo>
                <a:cubicBezTo>
                  <a:pt x="0" y="133782"/>
                  <a:pt x="73818" y="105472"/>
                  <a:pt x="84137" y="92243"/>
                </a:cubicBezTo>
                <a:cubicBezTo>
                  <a:pt x="94456" y="79014"/>
                  <a:pt x="66675" y="68695"/>
                  <a:pt x="61912" y="54143"/>
                </a:cubicBezTo>
                <a:cubicBezTo>
                  <a:pt x="57149" y="39591"/>
                  <a:pt x="31485" y="-3007"/>
                  <a:pt x="3810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B4D7A36E-E54E-40A7-BE8C-9C3034B543A3}"/>
              </a:ext>
            </a:extLst>
          </p:cNvPr>
          <p:cNvSpPr/>
          <p:nvPr/>
        </p:nvSpPr>
        <p:spPr>
          <a:xfrm>
            <a:off x="3017659" y="4584626"/>
            <a:ext cx="68613" cy="160543"/>
          </a:xfrm>
          <a:custGeom>
            <a:avLst/>
            <a:gdLst>
              <a:gd name="connsiteX0" fmla="*/ 3354 w 68613"/>
              <a:gd name="connsiteY0" fmla="*/ 74 h 160543"/>
              <a:gd name="connsiteX1" fmla="*/ 19229 w 68613"/>
              <a:gd name="connsiteY1" fmla="*/ 101674 h 160543"/>
              <a:gd name="connsiteX2" fmla="*/ 68441 w 68613"/>
              <a:gd name="connsiteY2" fmla="*/ 128662 h 160543"/>
              <a:gd name="connsiteX3" fmla="*/ 179 w 68613"/>
              <a:gd name="connsiteY3" fmla="*/ 160412 h 160543"/>
              <a:gd name="connsiteX4" fmla="*/ 47804 w 68613"/>
              <a:gd name="connsiteY4" fmla="*/ 115962 h 160543"/>
              <a:gd name="connsiteX5" fmla="*/ 23991 w 68613"/>
              <a:gd name="connsiteY5" fmla="*/ 85799 h 160543"/>
              <a:gd name="connsiteX6" fmla="*/ 3354 w 68613"/>
              <a:gd name="connsiteY6" fmla="*/ 74 h 1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3" h="160543">
                <a:moveTo>
                  <a:pt x="3354" y="74"/>
                </a:moveTo>
                <a:cubicBezTo>
                  <a:pt x="2560" y="2720"/>
                  <a:pt x="8381" y="80243"/>
                  <a:pt x="19229" y="101674"/>
                </a:cubicBezTo>
                <a:cubicBezTo>
                  <a:pt x="30077" y="123105"/>
                  <a:pt x="71616" y="118872"/>
                  <a:pt x="68441" y="128662"/>
                </a:cubicBezTo>
                <a:cubicBezTo>
                  <a:pt x="65266" y="138452"/>
                  <a:pt x="3619" y="162529"/>
                  <a:pt x="179" y="160412"/>
                </a:cubicBezTo>
                <a:cubicBezTo>
                  <a:pt x="-3261" y="158295"/>
                  <a:pt x="43835" y="128397"/>
                  <a:pt x="47804" y="115962"/>
                </a:cubicBezTo>
                <a:cubicBezTo>
                  <a:pt x="51773" y="103527"/>
                  <a:pt x="30870" y="105643"/>
                  <a:pt x="23991" y="85799"/>
                </a:cubicBezTo>
                <a:cubicBezTo>
                  <a:pt x="17112" y="65955"/>
                  <a:pt x="4148" y="-2572"/>
                  <a:pt x="335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3A8E889A-FBA4-49A3-92ED-37A09E98619E}"/>
              </a:ext>
            </a:extLst>
          </p:cNvPr>
          <p:cNvSpPr/>
          <p:nvPr/>
        </p:nvSpPr>
        <p:spPr>
          <a:xfrm>
            <a:off x="3084390" y="4625940"/>
            <a:ext cx="167076" cy="385798"/>
          </a:xfrm>
          <a:custGeom>
            <a:avLst/>
            <a:gdLst>
              <a:gd name="connsiteX0" fmla="*/ 155698 w 167076"/>
              <a:gd name="connsiteY0" fmla="*/ 35 h 385798"/>
              <a:gd name="connsiteX1" fmla="*/ 166810 w 167076"/>
              <a:gd name="connsiteY1" fmla="*/ 109573 h 385798"/>
              <a:gd name="connsiteX2" fmla="*/ 142998 w 167076"/>
              <a:gd name="connsiteY2" fmla="*/ 52423 h 385798"/>
              <a:gd name="connsiteX3" fmla="*/ 120773 w 167076"/>
              <a:gd name="connsiteY3" fmla="*/ 144498 h 385798"/>
              <a:gd name="connsiteX4" fmla="*/ 104898 w 167076"/>
              <a:gd name="connsiteY4" fmla="*/ 96873 h 385798"/>
              <a:gd name="connsiteX5" fmla="*/ 87435 w 167076"/>
              <a:gd name="connsiteY5" fmla="*/ 209585 h 385798"/>
              <a:gd name="connsiteX6" fmla="*/ 77910 w 167076"/>
              <a:gd name="connsiteY6" fmla="*/ 150848 h 385798"/>
              <a:gd name="connsiteX7" fmla="*/ 57273 w 167076"/>
              <a:gd name="connsiteY7" fmla="*/ 276260 h 385798"/>
              <a:gd name="connsiteX8" fmla="*/ 35048 w 167076"/>
              <a:gd name="connsiteY8" fmla="*/ 214348 h 385798"/>
              <a:gd name="connsiteX9" fmla="*/ 11235 w 167076"/>
              <a:gd name="connsiteY9" fmla="*/ 296898 h 385798"/>
              <a:gd name="connsiteX10" fmla="*/ 3298 w 167076"/>
              <a:gd name="connsiteY10" fmla="*/ 255623 h 385798"/>
              <a:gd name="connsiteX11" fmla="*/ 1710 w 167076"/>
              <a:gd name="connsiteY11" fmla="*/ 385798 h 385798"/>
              <a:gd name="connsiteX12" fmla="*/ 27110 w 167076"/>
              <a:gd name="connsiteY12" fmla="*/ 255623 h 385798"/>
              <a:gd name="connsiteX13" fmla="*/ 47748 w 167076"/>
              <a:gd name="connsiteY13" fmla="*/ 287373 h 385798"/>
              <a:gd name="connsiteX14" fmla="*/ 95373 w 167076"/>
              <a:gd name="connsiteY14" fmla="*/ 130210 h 385798"/>
              <a:gd name="connsiteX15" fmla="*/ 96960 w 167076"/>
              <a:gd name="connsiteY15" fmla="*/ 185773 h 385798"/>
              <a:gd name="connsiteX16" fmla="*/ 154110 w 167076"/>
              <a:gd name="connsiteY16" fmla="*/ 98460 h 385798"/>
              <a:gd name="connsiteX17" fmla="*/ 155698 w 167076"/>
              <a:gd name="connsiteY17" fmla="*/ 35 h 3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76" h="385798">
                <a:moveTo>
                  <a:pt x="155698" y="35"/>
                </a:moveTo>
                <a:cubicBezTo>
                  <a:pt x="157815" y="1887"/>
                  <a:pt x="168927" y="100842"/>
                  <a:pt x="166810" y="109573"/>
                </a:cubicBezTo>
                <a:cubicBezTo>
                  <a:pt x="164693" y="118304"/>
                  <a:pt x="150671" y="46602"/>
                  <a:pt x="142998" y="52423"/>
                </a:cubicBezTo>
                <a:cubicBezTo>
                  <a:pt x="135325" y="58244"/>
                  <a:pt x="127123" y="137090"/>
                  <a:pt x="120773" y="144498"/>
                </a:cubicBezTo>
                <a:cubicBezTo>
                  <a:pt x="114423" y="151906"/>
                  <a:pt x="110454" y="86025"/>
                  <a:pt x="104898" y="96873"/>
                </a:cubicBezTo>
                <a:cubicBezTo>
                  <a:pt x="99342" y="107721"/>
                  <a:pt x="91933" y="200589"/>
                  <a:pt x="87435" y="209585"/>
                </a:cubicBezTo>
                <a:cubicBezTo>
                  <a:pt x="82937" y="218581"/>
                  <a:pt x="82937" y="139736"/>
                  <a:pt x="77910" y="150848"/>
                </a:cubicBezTo>
                <a:cubicBezTo>
                  <a:pt x="72883" y="161960"/>
                  <a:pt x="64417" y="265677"/>
                  <a:pt x="57273" y="276260"/>
                </a:cubicBezTo>
                <a:cubicBezTo>
                  <a:pt x="50129" y="286843"/>
                  <a:pt x="42721" y="210908"/>
                  <a:pt x="35048" y="214348"/>
                </a:cubicBezTo>
                <a:cubicBezTo>
                  <a:pt x="27375" y="217788"/>
                  <a:pt x="16527" y="290019"/>
                  <a:pt x="11235" y="296898"/>
                </a:cubicBezTo>
                <a:cubicBezTo>
                  <a:pt x="5943" y="303777"/>
                  <a:pt x="4885" y="240806"/>
                  <a:pt x="3298" y="255623"/>
                </a:cubicBezTo>
                <a:cubicBezTo>
                  <a:pt x="1711" y="270440"/>
                  <a:pt x="-2259" y="385798"/>
                  <a:pt x="1710" y="385798"/>
                </a:cubicBezTo>
                <a:cubicBezTo>
                  <a:pt x="5679" y="385798"/>
                  <a:pt x="19437" y="272027"/>
                  <a:pt x="27110" y="255623"/>
                </a:cubicBezTo>
                <a:cubicBezTo>
                  <a:pt x="34783" y="239219"/>
                  <a:pt x="36371" y="308275"/>
                  <a:pt x="47748" y="287373"/>
                </a:cubicBezTo>
                <a:cubicBezTo>
                  <a:pt x="59125" y="266471"/>
                  <a:pt x="87171" y="147143"/>
                  <a:pt x="95373" y="130210"/>
                </a:cubicBezTo>
                <a:cubicBezTo>
                  <a:pt x="103575" y="113277"/>
                  <a:pt x="87171" y="191065"/>
                  <a:pt x="96960" y="185773"/>
                </a:cubicBezTo>
                <a:cubicBezTo>
                  <a:pt x="106749" y="180481"/>
                  <a:pt x="145379" y="127829"/>
                  <a:pt x="154110" y="98460"/>
                </a:cubicBezTo>
                <a:cubicBezTo>
                  <a:pt x="162841" y="69091"/>
                  <a:pt x="153581" y="-1817"/>
                  <a:pt x="1556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9D1CA337-6267-4DF8-809B-D29B7BB10C12}"/>
              </a:ext>
            </a:extLst>
          </p:cNvPr>
          <p:cNvSpPr/>
          <p:nvPr/>
        </p:nvSpPr>
        <p:spPr>
          <a:xfrm>
            <a:off x="2581271" y="4206649"/>
            <a:ext cx="52543" cy="433094"/>
          </a:xfrm>
          <a:custGeom>
            <a:avLst/>
            <a:gdLst>
              <a:gd name="connsiteX0" fmla="*/ 52392 w 52543"/>
              <a:gd name="connsiteY0" fmla="*/ 226 h 433094"/>
              <a:gd name="connsiteX1" fmla="*/ 15879 w 52543"/>
              <a:gd name="connsiteY1" fmla="*/ 151039 h 433094"/>
              <a:gd name="connsiteX2" fmla="*/ 14292 w 52543"/>
              <a:gd name="connsiteY2" fmla="*/ 351064 h 433094"/>
              <a:gd name="connsiteX3" fmla="*/ 14292 w 52543"/>
              <a:gd name="connsiteY3" fmla="*/ 305026 h 433094"/>
              <a:gd name="connsiteX4" fmla="*/ 44454 w 52543"/>
              <a:gd name="connsiteY4" fmla="*/ 432026 h 433094"/>
              <a:gd name="connsiteX5" fmla="*/ 36517 w 52543"/>
              <a:gd name="connsiteY5" fmla="*/ 355826 h 433094"/>
              <a:gd name="connsiteX6" fmla="*/ 4 w 52543"/>
              <a:gd name="connsiteY6" fmla="*/ 184376 h 433094"/>
              <a:gd name="connsiteX7" fmla="*/ 52392 w 52543"/>
              <a:gd name="connsiteY7" fmla="*/ 226 h 43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43" h="433094">
                <a:moveTo>
                  <a:pt x="52392" y="226"/>
                </a:moveTo>
                <a:cubicBezTo>
                  <a:pt x="55038" y="-5330"/>
                  <a:pt x="22229" y="92566"/>
                  <a:pt x="15879" y="151039"/>
                </a:cubicBezTo>
                <a:cubicBezTo>
                  <a:pt x="9529" y="209512"/>
                  <a:pt x="14556" y="325400"/>
                  <a:pt x="14292" y="351064"/>
                </a:cubicBezTo>
                <a:cubicBezTo>
                  <a:pt x="14028" y="376728"/>
                  <a:pt x="9265" y="291532"/>
                  <a:pt x="14292" y="305026"/>
                </a:cubicBezTo>
                <a:cubicBezTo>
                  <a:pt x="19319" y="318520"/>
                  <a:pt x="40750" y="423559"/>
                  <a:pt x="44454" y="432026"/>
                </a:cubicBezTo>
                <a:cubicBezTo>
                  <a:pt x="48158" y="440493"/>
                  <a:pt x="43925" y="397101"/>
                  <a:pt x="36517" y="355826"/>
                </a:cubicBezTo>
                <a:cubicBezTo>
                  <a:pt x="29109" y="314551"/>
                  <a:pt x="533" y="239409"/>
                  <a:pt x="4" y="184376"/>
                </a:cubicBezTo>
                <a:cubicBezTo>
                  <a:pt x="-525" y="129343"/>
                  <a:pt x="49746" y="5782"/>
                  <a:pt x="5239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B445F1DF-9674-42BD-9D8D-8237CCDE831E}"/>
              </a:ext>
            </a:extLst>
          </p:cNvPr>
          <p:cNvSpPr/>
          <p:nvPr/>
        </p:nvSpPr>
        <p:spPr>
          <a:xfrm>
            <a:off x="2596997" y="4122660"/>
            <a:ext cx="108139" cy="276989"/>
          </a:xfrm>
          <a:custGeom>
            <a:avLst/>
            <a:gdLst>
              <a:gd name="connsiteX0" fmla="*/ 87466 w 108139"/>
              <a:gd name="connsiteY0" fmla="*/ 78 h 276989"/>
              <a:gd name="connsiteX1" fmla="*/ 43016 w 108139"/>
              <a:gd name="connsiteY1" fmla="*/ 152478 h 276989"/>
              <a:gd name="connsiteX2" fmla="*/ 54128 w 108139"/>
              <a:gd name="connsiteY2" fmla="*/ 269953 h 276989"/>
              <a:gd name="connsiteX3" fmla="*/ 55716 w 108139"/>
              <a:gd name="connsiteY3" fmla="*/ 215978 h 276989"/>
              <a:gd name="connsiteX4" fmla="*/ 108103 w 108139"/>
              <a:gd name="connsiteY4" fmla="*/ 114378 h 276989"/>
              <a:gd name="connsiteX5" fmla="*/ 63653 w 108139"/>
              <a:gd name="connsiteY5" fmla="*/ 181053 h 276989"/>
              <a:gd name="connsiteX6" fmla="*/ 46191 w 108139"/>
              <a:gd name="connsiteY6" fmla="*/ 276303 h 276989"/>
              <a:gd name="connsiteX7" fmla="*/ 35078 w 108139"/>
              <a:gd name="connsiteY7" fmla="*/ 223915 h 276989"/>
              <a:gd name="connsiteX8" fmla="*/ 153 w 108139"/>
              <a:gd name="connsiteY8" fmla="*/ 223915 h 276989"/>
              <a:gd name="connsiteX9" fmla="*/ 22378 w 108139"/>
              <a:gd name="connsiteY9" fmla="*/ 196928 h 276989"/>
              <a:gd name="connsiteX10" fmla="*/ 23966 w 108139"/>
              <a:gd name="connsiteY10" fmla="*/ 173115 h 276989"/>
              <a:gd name="connsiteX11" fmla="*/ 87466 w 108139"/>
              <a:gd name="connsiteY11" fmla="*/ 78 h 2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39" h="276989">
                <a:moveTo>
                  <a:pt x="87466" y="78"/>
                </a:moveTo>
                <a:cubicBezTo>
                  <a:pt x="90641" y="-3362"/>
                  <a:pt x="48572" y="107499"/>
                  <a:pt x="43016" y="152478"/>
                </a:cubicBezTo>
                <a:cubicBezTo>
                  <a:pt x="37460" y="197457"/>
                  <a:pt x="52011" y="259370"/>
                  <a:pt x="54128" y="269953"/>
                </a:cubicBezTo>
                <a:cubicBezTo>
                  <a:pt x="56245" y="280536"/>
                  <a:pt x="46720" y="241907"/>
                  <a:pt x="55716" y="215978"/>
                </a:cubicBezTo>
                <a:cubicBezTo>
                  <a:pt x="64712" y="190049"/>
                  <a:pt x="106780" y="120199"/>
                  <a:pt x="108103" y="114378"/>
                </a:cubicBezTo>
                <a:cubicBezTo>
                  <a:pt x="109426" y="108557"/>
                  <a:pt x="73972" y="154065"/>
                  <a:pt x="63653" y="181053"/>
                </a:cubicBezTo>
                <a:cubicBezTo>
                  <a:pt x="53334" y="208041"/>
                  <a:pt x="50953" y="269159"/>
                  <a:pt x="46191" y="276303"/>
                </a:cubicBezTo>
                <a:cubicBezTo>
                  <a:pt x="41429" y="283447"/>
                  <a:pt x="42751" y="232646"/>
                  <a:pt x="35078" y="223915"/>
                </a:cubicBezTo>
                <a:cubicBezTo>
                  <a:pt x="27405" y="215184"/>
                  <a:pt x="2270" y="228413"/>
                  <a:pt x="153" y="223915"/>
                </a:cubicBezTo>
                <a:cubicBezTo>
                  <a:pt x="-1964" y="219417"/>
                  <a:pt x="18409" y="205395"/>
                  <a:pt x="22378" y="196928"/>
                </a:cubicBezTo>
                <a:cubicBezTo>
                  <a:pt x="26347" y="188461"/>
                  <a:pt x="13912" y="199838"/>
                  <a:pt x="23966" y="173115"/>
                </a:cubicBezTo>
                <a:cubicBezTo>
                  <a:pt x="34020" y="146392"/>
                  <a:pt x="84291" y="3518"/>
                  <a:pt x="8746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0FDFCF3-FFCB-4155-ABC5-23B2DF24C69E}"/>
              </a:ext>
            </a:extLst>
          </p:cNvPr>
          <p:cNvSpPr/>
          <p:nvPr/>
        </p:nvSpPr>
        <p:spPr>
          <a:xfrm>
            <a:off x="2647512" y="4252434"/>
            <a:ext cx="84701" cy="378304"/>
          </a:xfrm>
          <a:custGeom>
            <a:avLst/>
            <a:gdLst>
              <a:gd name="connsiteX0" fmla="*/ 84576 w 84701"/>
              <a:gd name="connsiteY0" fmla="*/ 479 h 378304"/>
              <a:gd name="connsiteX1" fmla="*/ 51238 w 84701"/>
              <a:gd name="connsiteY1" fmla="*/ 267179 h 378304"/>
              <a:gd name="connsiteX2" fmla="*/ 63938 w 84701"/>
              <a:gd name="connsiteY2" fmla="*/ 316391 h 378304"/>
              <a:gd name="connsiteX3" fmla="*/ 13138 w 84701"/>
              <a:gd name="connsiteY3" fmla="*/ 217966 h 378304"/>
              <a:gd name="connsiteX4" fmla="*/ 438 w 84701"/>
              <a:gd name="connsiteY4" fmla="*/ 378304 h 378304"/>
              <a:gd name="connsiteX5" fmla="*/ 24251 w 84701"/>
              <a:gd name="connsiteY5" fmla="*/ 217966 h 378304"/>
              <a:gd name="connsiteX6" fmla="*/ 36951 w 84701"/>
              <a:gd name="connsiteY6" fmla="*/ 202091 h 378304"/>
              <a:gd name="connsiteX7" fmla="*/ 84576 w 84701"/>
              <a:gd name="connsiteY7" fmla="*/ 479 h 3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01" h="378304">
                <a:moveTo>
                  <a:pt x="84576" y="479"/>
                </a:moveTo>
                <a:cubicBezTo>
                  <a:pt x="86957" y="11327"/>
                  <a:pt x="54678" y="214527"/>
                  <a:pt x="51238" y="267179"/>
                </a:cubicBezTo>
                <a:cubicBezTo>
                  <a:pt x="47798" y="319831"/>
                  <a:pt x="70288" y="324593"/>
                  <a:pt x="63938" y="316391"/>
                </a:cubicBezTo>
                <a:cubicBezTo>
                  <a:pt x="57588" y="308189"/>
                  <a:pt x="23721" y="207647"/>
                  <a:pt x="13138" y="217966"/>
                </a:cubicBezTo>
                <a:cubicBezTo>
                  <a:pt x="2555" y="228285"/>
                  <a:pt x="-1414" y="378304"/>
                  <a:pt x="438" y="378304"/>
                </a:cubicBezTo>
                <a:cubicBezTo>
                  <a:pt x="2290" y="378304"/>
                  <a:pt x="18166" y="247335"/>
                  <a:pt x="24251" y="217966"/>
                </a:cubicBezTo>
                <a:cubicBezTo>
                  <a:pt x="30336" y="188597"/>
                  <a:pt x="23987" y="238074"/>
                  <a:pt x="36951" y="202091"/>
                </a:cubicBezTo>
                <a:cubicBezTo>
                  <a:pt x="49915" y="166108"/>
                  <a:pt x="82195" y="-10369"/>
                  <a:pt x="84576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8BFE7042-45AE-4D3F-BDE2-165C995D5023}"/>
              </a:ext>
            </a:extLst>
          </p:cNvPr>
          <p:cNvSpPr/>
          <p:nvPr/>
        </p:nvSpPr>
        <p:spPr>
          <a:xfrm>
            <a:off x="2705078" y="4418262"/>
            <a:ext cx="75704" cy="544442"/>
          </a:xfrm>
          <a:custGeom>
            <a:avLst/>
            <a:gdLst>
              <a:gd name="connsiteX0" fmla="*/ 25422 w 75704"/>
              <a:gd name="connsiteY0" fmla="*/ 1338 h 544442"/>
              <a:gd name="connsiteX1" fmla="*/ 22 w 75704"/>
              <a:gd name="connsiteY1" fmla="*/ 183901 h 544442"/>
              <a:gd name="connsiteX2" fmla="*/ 20660 w 75704"/>
              <a:gd name="connsiteY2" fmla="*/ 363288 h 544442"/>
              <a:gd name="connsiteX3" fmla="*/ 4785 w 75704"/>
              <a:gd name="connsiteY3" fmla="*/ 229938 h 544442"/>
              <a:gd name="connsiteX4" fmla="*/ 23835 w 75704"/>
              <a:gd name="connsiteY4" fmla="*/ 336301 h 544442"/>
              <a:gd name="connsiteX5" fmla="*/ 74635 w 75704"/>
              <a:gd name="connsiteY5" fmla="*/ 541088 h 544442"/>
              <a:gd name="connsiteX6" fmla="*/ 55585 w 75704"/>
              <a:gd name="connsiteY6" fmla="*/ 450601 h 544442"/>
              <a:gd name="connsiteX7" fmla="*/ 22247 w 75704"/>
              <a:gd name="connsiteY7" fmla="*/ 282326 h 544442"/>
              <a:gd name="connsiteX8" fmla="*/ 25422 w 75704"/>
              <a:gd name="connsiteY8" fmla="*/ 1338 h 54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04" h="544442">
                <a:moveTo>
                  <a:pt x="25422" y="1338"/>
                </a:moveTo>
                <a:cubicBezTo>
                  <a:pt x="21718" y="-15066"/>
                  <a:pt x="816" y="123576"/>
                  <a:pt x="22" y="183901"/>
                </a:cubicBezTo>
                <a:cubicBezTo>
                  <a:pt x="-772" y="244226"/>
                  <a:pt x="19866" y="355615"/>
                  <a:pt x="20660" y="363288"/>
                </a:cubicBezTo>
                <a:cubicBezTo>
                  <a:pt x="21454" y="370961"/>
                  <a:pt x="4256" y="234436"/>
                  <a:pt x="4785" y="229938"/>
                </a:cubicBezTo>
                <a:cubicBezTo>
                  <a:pt x="5314" y="225440"/>
                  <a:pt x="12193" y="284443"/>
                  <a:pt x="23835" y="336301"/>
                </a:cubicBezTo>
                <a:cubicBezTo>
                  <a:pt x="35477" y="388159"/>
                  <a:pt x="69343" y="522038"/>
                  <a:pt x="74635" y="541088"/>
                </a:cubicBezTo>
                <a:cubicBezTo>
                  <a:pt x="79927" y="560138"/>
                  <a:pt x="64316" y="493728"/>
                  <a:pt x="55585" y="450601"/>
                </a:cubicBezTo>
                <a:cubicBezTo>
                  <a:pt x="46854" y="407474"/>
                  <a:pt x="28597" y="351647"/>
                  <a:pt x="22247" y="282326"/>
                </a:cubicBezTo>
                <a:cubicBezTo>
                  <a:pt x="15897" y="213005"/>
                  <a:pt x="29126" y="17742"/>
                  <a:pt x="25422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855A011-D4A8-4A3E-9FE3-AC3442634E07}"/>
              </a:ext>
            </a:extLst>
          </p:cNvPr>
          <p:cNvSpPr/>
          <p:nvPr/>
        </p:nvSpPr>
        <p:spPr>
          <a:xfrm>
            <a:off x="2645703" y="4544245"/>
            <a:ext cx="209620" cy="863825"/>
          </a:xfrm>
          <a:custGeom>
            <a:avLst/>
            <a:gdLst>
              <a:gd name="connsiteX0" fmla="*/ 61514 w 209620"/>
              <a:gd name="connsiteY0" fmla="*/ 238 h 863825"/>
              <a:gd name="connsiteX1" fmla="*/ 19180 w 209620"/>
              <a:gd name="connsiteY1" fmla="*/ 220372 h 863825"/>
              <a:gd name="connsiteX2" fmla="*/ 130 w 209620"/>
              <a:gd name="connsiteY2" fmla="*/ 262705 h 863825"/>
              <a:gd name="connsiteX3" fmla="*/ 27647 w 209620"/>
              <a:gd name="connsiteY3" fmla="*/ 207672 h 863825"/>
              <a:gd name="connsiteX4" fmla="*/ 14947 w 209620"/>
              <a:gd name="connsiteY4" fmla="*/ 313505 h 863825"/>
              <a:gd name="connsiteX5" fmla="*/ 31880 w 209620"/>
              <a:gd name="connsiteY5" fmla="*/ 283872 h 863825"/>
              <a:gd name="connsiteX6" fmla="*/ 59397 w 209620"/>
              <a:gd name="connsiteY6" fmla="*/ 372772 h 863825"/>
              <a:gd name="connsiteX7" fmla="*/ 105964 w 209620"/>
              <a:gd name="connsiteY7" fmla="*/ 578088 h 863825"/>
              <a:gd name="connsiteX8" fmla="*/ 207564 w 209620"/>
              <a:gd name="connsiteY8" fmla="*/ 853255 h 863825"/>
              <a:gd name="connsiteX9" fmla="*/ 163114 w 209620"/>
              <a:gd name="connsiteY9" fmla="*/ 753772 h 863825"/>
              <a:gd name="connsiteX10" fmla="*/ 33997 w 209620"/>
              <a:gd name="connsiteY10" fmla="*/ 266938 h 863825"/>
              <a:gd name="connsiteX11" fmla="*/ 61514 w 209620"/>
              <a:gd name="connsiteY11" fmla="*/ 238 h 8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620" h="863825">
                <a:moveTo>
                  <a:pt x="61514" y="238"/>
                </a:moveTo>
                <a:cubicBezTo>
                  <a:pt x="59044" y="-7523"/>
                  <a:pt x="29411" y="176628"/>
                  <a:pt x="19180" y="220372"/>
                </a:cubicBezTo>
                <a:cubicBezTo>
                  <a:pt x="8949" y="264116"/>
                  <a:pt x="-1281" y="264822"/>
                  <a:pt x="130" y="262705"/>
                </a:cubicBezTo>
                <a:cubicBezTo>
                  <a:pt x="1541" y="260588"/>
                  <a:pt x="25178" y="199205"/>
                  <a:pt x="27647" y="207672"/>
                </a:cubicBezTo>
                <a:cubicBezTo>
                  <a:pt x="30116" y="216139"/>
                  <a:pt x="14242" y="300805"/>
                  <a:pt x="14947" y="313505"/>
                </a:cubicBezTo>
                <a:cubicBezTo>
                  <a:pt x="15652" y="326205"/>
                  <a:pt x="24472" y="273994"/>
                  <a:pt x="31880" y="283872"/>
                </a:cubicBezTo>
                <a:cubicBezTo>
                  <a:pt x="39288" y="293750"/>
                  <a:pt x="47050" y="323736"/>
                  <a:pt x="59397" y="372772"/>
                </a:cubicBezTo>
                <a:cubicBezTo>
                  <a:pt x="71744" y="421808"/>
                  <a:pt x="81270" y="498008"/>
                  <a:pt x="105964" y="578088"/>
                </a:cubicBezTo>
                <a:cubicBezTo>
                  <a:pt x="130658" y="658168"/>
                  <a:pt x="198039" y="823974"/>
                  <a:pt x="207564" y="853255"/>
                </a:cubicBezTo>
                <a:cubicBezTo>
                  <a:pt x="217089" y="882536"/>
                  <a:pt x="192042" y="851492"/>
                  <a:pt x="163114" y="753772"/>
                </a:cubicBezTo>
                <a:cubicBezTo>
                  <a:pt x="134186" y="656053"/>
                  <a:pt x="50578" y="385824"/>
                  <a:pt x="33997" y="266938"/>
                </a:cubicBezTo>
                <a:cubicBezTo>
                  <a:pt x="17416" y="148052"/>
                  <a:pt x="63984" y="7999"/>
                  <a:pt x="61514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8FEBA166-74B4-4D50-809C-7B884456F1C1}"/>
              </a:ext>
            </a:extLst>
          </p:cNvPr>
          <p:cNvSpPr/>
          <p:nvPr/>
        </p:nvSpPr>
        <p:spPr>
          <a:xfrm>
            <a:off x="2626588" y="4606523"/>
            <a:ext cx="232989" cy="769786"/>
          </a:xfrm>
          <a:custGeom>
            <a:avLst/>
            <a:gdLst>
              <a:gd name="connsiteX0" fmla="*/ 2312 w 232989"/>
              <a:gd name="connsiteY0" fmla="*/ 5165 h 769786"/>
              <a:gd name="connsiteX1" fmla="*/ 84862 w 232989"/>
              <a:gd name="connsiteY1" fmla="*/ 386165 h 769786"/>
              <a:gd name="connsiteX2" fmla="*/ 83275 w 232989"/>
              <a:gd name="connsiteY2" fmla="*/ 260752 h 769786"/>
              <a:gd name="connsiteX3" fmla="*/ 110262 w 232989"/>
              <a:gd name="connsiteY3" fmla="*/ 435377 h 769786"/>
              <a:gd name="connsiteX4" fmla="*/ 172175 w 232989"/>
              <a:gd name="connsiteY4" fmla="*/ 632227 h 769786"/>
              <a:gd name="connsiteX5" fmla="*/ 159475 w 232989"/>
              <a:gd name="connsiteY5" fmla="*/ 573490 h 769786"/>
              <a:gd name="connsiteX6" fmla="*/ 230912 w 232989"/>
              <a:gd name="connsiteY6" fmla="*/ 768752 h 769786"/>
              <a:gd name="connsiteX7" fmla="*/ 197575 w 232989"/>
              <a:gd name="connsiteY7" fmla="*/ 629052 h 769786"/>
              <a:gd name="connsiteX8" fmla="*/ 37237 w 232989"/>
              <a:gd name="connsiteY8" fmla="*/ 195665 h 769786"/>
              <a:gd name="connsiteX9" fmla="*/ 2312 w 232989"/>
              <a:gd name="connsiteY9" fmla="*/ 5165 h 76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989" h="769786">
                <a:moveTo>
                  <a:pt x="2312" y="5165"/>
                </a:moveTo>
                <a:cubicBezTo>
                  <a:pt x="10249" y="36915"/>
                  <a:pt x="71368" y="343567"/>
                  <a:pt x="84862" y="386165"/>
                </a:cubicBezTo>
                <a:cubicBezTo>
                  <a:pt x="98356" y="428763"/>
                  <a:pt x="79042" y="252550"/>
                  <a:pt x="83275" y="260752"/>
                </a:cubicBezTo>
                <a:cubicBezTo>
                  <a:pt x="87508" y="268954"/>
                  <a:pt x="95445" y="373465"/>
                  <a:pt x="110262" y="435377"/>
                </a:cubicBezTo>
                <a:cubicBezTo>
                  <a:pt x="125079" y="497289"/>
                  <a:pt x="163973" y="609208"/>
                  <a:pt x="172175" y="632227"/>
                </a:cubicBezTo>
                <a:cubicBezTo>
                  <a:pt x="180377" y="655246"/>
                  <a:pt x="149686" y="550736"/>
                  <a:pt x="159475" y="573490"/>
                </a:cubicBezTo>
                <a:cubicBezTo>
                  <a:pt x="169264" y="596244"/>
                  <a:pt x="224562" y="759492"/>
                  <a:pt x="230912" y="768752"/>
                </a:cubicBezTo>
                <a:cubicBezTo>
                  <a:pt x="237262" y="778012"/>
                  <a:pt x="229854" y="724566"/>
                  <a:pt x="197575" y="629052"/>
                </a:cubicBezTo>
                <a:cubicBezTo>
                  <a:pt x="165296" y="533538"/>
                  <a:pt x="67399" y="297000"/>
                  <a:pt x="37237" y="195665"/>
                </a:cubicBezTo>
                <a:cubicBezTo>
                  <a:pt x="7075" y="94330"/>
                  <a:pt x="-5625" y="-26585"/>
                  <a:pt x="2312" y="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D6AF3757-74A3-469C-94AD-45594454B385}"/>
              </a:ext>
            </a:extLst>
          </p:cNvPr>
          <p:cNvSpPr/>
          <p:nvPr/>
        </p:nvSpPr>
        <p:spPr>
          <a:xfrm>
            <a:off x="3187893" y="4360333"/>
            <a:ext cx="873990" cy="1243137"/>
          </a:xfrm>
          <a:custGeom>
            <a:avLst/>
            <a:gdLst>
              <a:gd name="connsiteX0" fmla="*/ 873990 w 873990"/>
              <a:gd name="connsiteY0" fmla="*/ 0 h 1243137"/>
              <a:gd name="connsiteX1" fmla="*/ 666557 w 873990"/>
              <a:gd name="connsiteY1" fmla="*/ 254000 h 1243137"/>
              <a:gd name="connsiteX2" fmla="*/ 607290 w 873990"/>
              <a:gd name="connsiteY2" fmla="*/ 325967 h 1243137"/>
              <a:gd name="connsiteX3" fmla="*/ 469707 w 873990"/>
              <a:gd name="connsiteY3" fmla="*/ 491067 h 1243137"/>
              <a:gd name="connsiteX4" fmla="*/ 266507 w 873990"/>
              <a:gd name="connsiteY4" fmla="*/ 677334 h 1243137"/>
              <a:gd name="connsiteX5" fmla="*/ 20974 w 873990"/>
              <a:gd name="connsiteY5" fmla="*/ 1098550 h 1243137"/>
              <a:gd name="connsiteX6" fmla="*/ 23090 w 873990"/>
              <a:gd name="connsiteY6" fmla="*/ 1227667 h 1243137"/>
              <a:gd name="connsiteX7" fmla="*/ 31557 w 873990"/>
              <a:gd name="connsiteY7" fmla="*/ 1157817 h 1243137"/>
              <a:gd name="connsiteX8" fmla="*/ 423140 w 873990"/>
              <a:gd name="connsiteY8" fmla="*/ 488950 h 1243137"/>
              <a:gd name="connsiteX9" fmla="*/ 469707 w 873990"/>
              <a:gd name="connsiteY9" fmla="*/ 459317 h 1243137"/>
              <a:gd name="connsiteX10" fmla="*/ 670790 w 873990"/>
              <a:gd name="connsiteY10" fmla="*/ 211667 h 1243137"/>
              <a:gd name="connsiteX11" fmla="*/ 873990 w 873990"/>
              <a:gd name="connsiteY11" fmla="*/ 0 h 12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990" h="1243137">
                <a:moveTo>
                  <a:pt x="873990" y="0"/>
                </a:moveTo>
                <a:lnTo>
                  <a:pt x="666557" y="254000"/>
                </a:lnTo>
                <a:lnTo>
                  <a:pt x="607290" y="325967"/>
                </a:lnTo>
                <a:cubicBezTo>
                  <a:pt x="574482" y="365478"/>
                  <a:pt x="526504" y="432506"/>
                  <a:pt x="469707" y="491067"/>
                </a:cubicBezTo>
                <a:cubicBezTo>
                  <a:pt x="412910" y="549628"/>
                  <a:pt x="341296" y="576087"/>
                  <a:pt x="266507" y="677334"/>
                </a:cubicBezTo>
                <a:cubicBezTo>
                  <a:pt x="191718" y="778581"/>
                  <a:pt x="61543" y="1006828"/>
                  <a:pt x="20974" y="1098550"/>
                </a:cubicBezTo>
                <a:cubicBezTo>
                  <a:pt x="-19596" y="1190272"/>
                  <a:pt x="21326" y="1217789"/>
                  <a:pt x="23090" y="1227667"/>
                </a:cubicBezTo>
                <a:cubicBezTo>
                  <a:pt x="24854" y="1237545"/>
                  <a:pt x="-35118" y="1280936"/>
                  <a:pt x="31557" y="1157817"/>
                </a:cubicBezTo>
                <a:cubicBezTo>
                  <a:pt x="98232" y="1034698"/>
                  <a:pt x="350115" y="605367"/>
                  <a:pt x="423140" y="488950"/>
                </a:cubicBezTo>
                <a:cubicBezTo>
                  <a:pt x="496165" y="372533"/>
                  <a:pt x="428432" y="505531"/>
                  <a:pt x="469707" y="459317"/>
                </a:cubicBezTo>
                <a:cubicBezTo>
                  <a:pt x="510982" y="413103"/>
                  <a:pt x="603057" y="282223"/>
                  <a:pt x="670790" y="211667"/>
                </a:cubicBezTo>
                <a:cubicBezTo>
                  <a:pt x="738523" y="141111"/>
                  <a:pt x="807315" y="88547"/>
                  <a:pt x="873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ABC463D-C69F-42CF-BA92-9A6863E9FF16}"/>
              </a:ext>
            </a:extLst>
          </p:cNvPr>
          <p:cNvSpPr/>
          <p:nvPr/>
        </p:nvSpPr>
        <p:spPr>
          <a:xfrm>
            <a:off x="3678641" y="4338911"/>
            <a:ext cx="460036" cy="485478"/>
          </a:xfrm>
          <a:custGeom>
            <a:avLst/>
            <a:gdLst>
              <a:gd name="connsiteX0" fmla="*/ 374776 w 460036"/>
              <a:gd name="connsiteY0" fmla="*/ 256 h 485478"/>
              <a:gd name="connsiteX1" fmla="*/ 419226 w 460036"/>
              <a:gd name="connsiteY1" fmla="*/ 186522 h 485478"/>
              <a:gd name="connsiteX2" fmla="*/ 459442 w 460036"/>
              <a:gd name="connsiteY2" fmla="*/ 216156 h 485478"/>
              <a:gd name="connsiteX3" fmla="*/ 387476 w 460036"/>
              <a:gd name="connsiteY3" fmla="*/ 197106 h 485478"/>
              <a:gd name="connsiteX4" fmla="*/ 144059 w 460036"/>
              <a:gd name="connsiteY4" fmla="*/ 349506 h 485478"/>
              <a:gd name="connsiteX5" fmla="*/ 126 w 460036"/>
              <a:gd name="connsiteY5" fmla="*/ 484972 h 485478"/>
              <a:gd name="connsiteX6" fmla="*/ 120776 w 460036"/>
              <a:gd name="connsiteY6" fmla="*/ 391839 h 485478"/>
              <a:gd name="connsiteX7" fmla="*/ 230842 w 460036"/>
              <a:gd name="connsiteY7" fmla="*/ 294472 h 485478"/>
              <a:gd name="connsiteX8" fmla="*/ 283759 w 460036"/>
              <a:gd name="connsiteY8" fmla="*/ 224622 h 485478"/>
              <a:gd name="connsiteX9" fmla="*/ 442509 w 460036"/>
              <a:gd name="connsiteY9" fmla="*/ 201339 h 485478"/>
              <a:gd name="connsiteX10" fmla="*/ 423459 w 460036"/>
              <a:gd name="connsiteY10" fmla="*/ 146306 h 485478"/>
              <a:gd name="connsiteX11" fmla="*/ 374776 w 460036"/>
              <a:gd name="connsiteY11" fmla="*/ 256 h 48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036" h="485478">
                <a:moveTo>
                  <a:pt x="374776" y="256"/>
                </a:moveTo>
                <a:cubicBezTo>
                  <a:pt x="374071" y="6959"/>
                  <a:pt x="405115" y="150539"/>
                  <a:pt x="419226" y="186522"/>
                </a:cubicBezTo>
                <a:cubicBezTo>
                  <a:pt x="433337" y="222505"/>
                  <a:pt x="464734" y="214392"/>
                  <a:pt x="459442" y="216156"/>
                </a:cubicBezTo>
                <a:cubicBezTo>
                  <a:pt x="454150" y="217920"/>
                  <a:pt x="440040" y="174881"/>
                  <a:pt x="387476" y="197106"/>
                </a:cubicBezTo>
                <a:cubicBezTo>
                  <a:pt x="334912" y="219331"/>
                  <a:pt x="208617" y="301528"/>
                  <a:pt x="144059" y="349506"/>
                </a:cubicBezTo>
                <a:cubicBezTo>
                  <a:pt x="79501" y="397484"/>
                  <a:pt x="4006" y="477917"/>
                  <a:pt x="126" y="484972"/>
                </a:cubicBezTo>
                <a:cubicBezTo>
                  <a:pt x="-3754" y="492027"/>
                  <a:pt x="82323" y="423589"/>
                  <a:pt x="120776" y="391839"/>
                </a:cubicBezTo>
                <a:cubicBezTo>
                  <a:pt x="159229" y="360089"/>
                  <a:pt x="203678" y="322342"/>
                  <a:pt x="230842" y="294472"/>
                </a:cubicBezTo>
                <a:cubicBezTo>
                  <a:pt x="258006" y="266602"/>
                  <a:pt x="248481" y="240144"/>
                  <a:pt x="283759" y="224622"/>
                </a:cubicBezTo>
                <a:cubicBezTo>
                  <a:pt x="319037" y="209100"/>
                  <a:pt x="419226" y="214392"/>
                  <a:pt x="442509" y="201339"/>
                </a:cubicBezTo>
                <a:cubicBezTo>
                  <a:pt x="465792" y="188286"/>
                  <a:pt x="433689" y="172411"/>
                  <a:pt x="423459" y="146306"/>
                </a:cubicBezTo>
                <a:cubicBezTo>
                  <a:pt x="413229" y="120201"/>
                  <a:pt x="375481" y="-6447"/>
                  <a:pt x="374776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C6C69D5D-1AF3-43BB-AF4A-5EA07431A1EC}"/>
              </a:ext>
            </a:extLst>
          </p:cNvPr>
          <p:cNvSpPr/>
          <p:nvPr/>
        </p:nvSpPr>
        <p:spPr>
          <a:xfrm>
            <a:off x="2946400" y="4991087"/>
            <a:ext cx="145222" cy="566574"/>
          </a:xfrm>
          <a:custGeom>
            <a:avLst/>
            <a:gdLst>
              <a:gd name="connsiteX0" fmla="*/ 0 w 145222"/>
              <a:gd name="connsiteY0" fmla="*/ 13 h 566574"/>
              <a:gd name="connsiteX1" fmla="*/ 67733 w 145222"/>
              <a:gd name="connsiteY1" fmla="*/ 237080 h 566574"/>
              <a:gd name="connsiteX2" fmla="*/ 44450 w 145222"/>
              <a:gd name="connsiteY2" fmla="*/ 190513 h 566574"/>
              <a:gd name="connsiteX3" fmla="*/ 61383 w 145222"/>
              <a:gd name="connsiteY3" fmla="*/ 304813 h 566574"/>
              <a:gd name="connsiteX4" fmla="*/ 57150 w 145222"/>
              <a:gd name="connsiteY4" fmla="*/ 361963 h 566574"/>
              <a:gd name="connsiteX5" fmla="*/ 135467 w 145222"/>
              <a:gd name="connsiteY5" fmla="*/ 433930 h 566574"/>
              <a:gd name="connsiteX6" fmla="*/ 110067 w 145222"/>
              <a:gd name="connsiteY6" fmla="*/ 463563 h 566574"/>
              <a:gd name="connsiteX7" fmla="*/ 131233 w 145222"/>
              <a:gd name="connsiteY7" fmla="*/ 541880 h 566574"/>
              <a:gd name="connsiteX8" fmla="*/ 143933 w 145222"/>
              <a:gd name="connsiteY8" fmla="*/ 565163 h 566574"/>
              <a:gd name="connsiteX9" fmla="*/ 99483 w 145222"/>
              <a:gd name="connsiteY9" fmla="*/ 508013 h 566574"/>
              <a:gd name="connsiteX10" fmla="*/ 101600 w 145222"/>
              <a:gd name="connsiteY10" fmla="*/ 332330 h 566574"/>
              <a:gd name="connsiteX11" fmla="*/ 67733 w 145222"/>
              <a:gd name="connsiteY11" fmla="*/ 226496 h 566574"/>
              <a:gd name="connsiteX12" fmla="*/ 0 w 145222"/>
              <a:gd name="connsiteY12" fmla="*/ 13 h 5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2" h="566574">
                <a:moveTo>
                  <a:pt x="0" y="13"/>
                </a:moveTo>
                <a:cubicBezTo>
                  <a:pt x="0" y="1777"/>
                  <a:pt x="60325" y="205330"/>
                  <a:pt x="67733" y="237080"/>
                </a:cubicBezTo>
                <a:cubicBezTo>
                  <a:pt x="75141" y="268830"/>
                  <a:pt x="45508" y="179224"/>
                  <a:pt x="44450" y="190513"/>
                </a:cubicBezTo>
                <a:cubicBezTo>
                  <a:pt x="43392" y="201802"/>
                  <a:pt x="59266" y="276238"/>
                  <a:pt x="61383" y="304813"/>
                </a:cubicBezTo>
                <a:cubicBezTo>
                  <a:pt x="63500" y="333388"/>
                  <a:pt x="44803" y="340444"/>
                  <a:pt x="57150" y="361963"/>
                </a:cubicBezTo>
                <a:cubicBezTo>
                  <a:pt x="69497" y="383483"/>
                  <a:pt x="126648" y="416997"/>
                  <a:pt x="135467" y="433930"/>
                </a:cubicBezTo>
                <a:cubicBezTo>
                  <a:pt x="144287" y="450863"/>
                  <a:pt x="110773" y="445571"/>
                  <a:pt x="110067" y="463563"/>
                </a:cubicBezTo>
                <a:cubicBezTo>
                  <a:pt x="109361" y="481555"/>
                  <a:pt x="125589" y="524947"/>
                  <a:pt x="131233" y="541880"/>
                </a:cubicBezTo>
                <a:cubicBezTo>
                  <a:pt x="136877" y="558813"/>
                  <a:pt x="149225" y="570807"/>
                  <a:pt x="143933" y="565163"/>
                </a:cubicBezTo>
                <a:cubicBezTo>
                  <a:pt x="138641" y="559519"/>
                  <a:pt x="106539" y="546819"/>
                  <a:pt x="99483" y="508013"/>
                </a:cubicBezTo>
                <a:cubicBezTo>
                  <a:pt x="92427" y="469207"/>
                  <a:pt x="106892" y="379249"/>
                  <a:pt x="101600" y="332330"/>
                </a:cubicBezTo>
                <a:cubicBezTo>
                  <a:pt x="96308" y="285411"/>
                  <a:pt x="83961" y="284352"/>
                  <a:pt x="67733" y="226496"/>
                </a:cubicBezTo>
                <a:cubicBezTo>
                  <a:pt x="51505" y="168640"/>
                  <a:pt x="0" y="-1751"/>
                  <a:pt x="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DF7CEF3C-6A99-482C-8F56-D17C294B3648}"/>
              </a:ext>
            </a:extLst>
          </p:cNvPr>
          <p:cNvSpPr/>
          <p:nvPr/>
        </p:nvSpPr>
        <p:spPr>
          <a:xfrm>
            <a:off x="3142250" y="4525822"/>
            <a:ext cx="376376" cy="656938"/>
          </a:xfrm>
          <a:custGeom>
            <a:avLst/>
            <a:gdLst>
              <a:gd name="connsiteX0" fmla="*/ 371417 w 376376"/>
              <a:gd name="connsiteY0" fmla="*/ 3845 h 656938"/>
              <a:gd name="connsiteX1" fmla="*/ 132233 w 376376"/>
              <a:gd name="connsiteY1" fmla="*/ 336161 h 656938"/>
              <a:gd name="connsiteX2" fmla="*/ 1000 w 376376"/>
              <a:gd name="connsiteY2" fmla="*/ 653661 h 656938"/>
              <a:gd name="connsiteX3" fmla="*/ 75083 w 376376"/>
              <a:gd name="connsiteY3" fmla="*/ 494911 h 656938"/>
              <a:gd name="connsiteX4" fmla="*/ 136467 w 376376"/>
              <a:gd name="connsiteY4" fmla="*/ 389078 h 656938"/>
              <a:gd name="connsiteX5" fmla="*/ 138583 w 376376"/>
              <a:gd name="connsiteY5" fmla="*/ 444111 h 656938"/>
              <a:gd name="connsiteX6" fmla="*/ 280400 w 376376"/>
              <a:gd name="connsiteY6" fmla="*/ 173178 h 656938"/>
              <a:gd name="connsiteX7" fmla="*/ 371417 w 376376"/>
              <a:gd name="connsiteY7" fmla="*/ 3845 h 65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376" h="656938">
                <a:moveTo>
                  <a:pt x="371417" y="3845"/>
                </a:moveTo>
                <a:cubicBezTo>
                  <a:pt x="346723" y="31009"/>
                  <a:pt x="193969" y="227858"/>
                  <a:pt x="132233" y="336161"/>
                </a:cubicBezTo>
                <a:cubicBezTo>
                  <a:pt x="70497" y="444464"/>
                  <a:pt x="10525" y="627203"/>
                  <a:pt x="1000" y="653661"/>
                </a:cubicBezTo>
                <a:cubicBezTo>
                  <a:pt x="-8525" y="680119"/>
                  <a:pt x="52505" y="539008"/>
                  <a:pt x="75083" y="494911"/>
                </a:cubicBezTo>
                <a:cubicBezTo>
                  <a:pt x="97661" y="450814"/>
                  <a:pt x="125884" y="397545"/>
                  <a:pt x="136467" y="389078"/>
                </a:cubicBezTo>
                <a:cubicBezTo>
                  <a:pt x="147050" y="380611"/>
                  <a:pt x="114594" y="480094"/>
                  <a:pt x="138583" y="444111"/>
                </a:cubicBezTo>
                <a:cubicBezTo>
                  <a:pt x="162572" y="408128"/>
                  <a:pt x="238067" y="246556"/>
                  <a:pt x="280400" y="173178"/>
                </a:cubicBezTo>
                <a:cubicBezTo>
                  <a:pt x="322733" y="99800"/>
                  <a:pt x="396111" y="-23319"/>
                  <a:pt x="371417" y="3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C12E0DF-AED0-4917-B5A1-EDD0915C806C}"/>
              </a:ext>
            </a:extLst>
          </p:cNvPr>
          <p:cNvSpPr/>
          <p:nvPr/>
        </p:nvSpPr>
        <p:spPr>
          <a:xfrm>
            <a:off x="2774930" y="4719781"/>
            <a:ext cx="196143" cy="400551"/>
          </a:xfrm>
          <a:custGeom>
            <a:avLst/>
            <a:gdLst>
              <a:gd name="connsiteX0" fmla="*/ 20 w 196143"/>
              <a:gd name="connsiteY0" fmla="*/ 386 h 400551"/>
              <a:gd name="connsiteX1" fmla="*/ 36003 w 196143"/>
              <a:gd name="connsiteY1" fmla="*/ 150669 h 400551"/>
              <a:gd name="connsiteX2" fmla="*/ 194753 w 196143"/>
              <a:gd name="connsiteY2" fmla="*/ 398319 h 400551"/>
              <a:gd name="connsiteX3" fmla="*/ 116437 w 196143"/>
              <a:gd name="connsiteY3" fmla="*/ 277669 h 400551"/>
              <a:gd name="connsiteX4" fmla="*/ 171470 w 196143"/>
              <a:gd name="connsiteY4" fmla="*/ 364452 h 400551"/>
              <a:gd name="connsiteX5" fmla="*/ 38120 w 196143"/>
              <a:gd name="connsiteY5" fmla="*/ 193002 h 400551"/>
              <a:gd name="connsiteX6" fmla="*/ 20 w 196143"/>
              <a:gd name="connsiteY6" fmla="*/ 386 h 4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143" h="400551">
                <a:moveTo>
                  <a:pt x="20" y="386"/>
                </a:moveTo>
                <a:cubicBezTo>
                  <a:pt x="-333" y="-6669"/>
                  <a:pt x="3548" y="84347"/>
                  <a:pt x="36003" y="150669"/>
                </a:cubicBezTo>
                <a:cubicBezTo>
                  <a:pt x="68459" y="216991"/>
                  <a:pt x="181347" y="377152"/>
                  <a:pt x="194753" y="398319"/>
                </a:cubicBezTo>
                <a:cubicBezTo>
                  <a:pt x="208159" y="419486"/>
                  <a:pt x="120317" y="283313"/>
                  <a:pt x="116437" y="277669"/>
                </a:cubicBezTo>
                <a:cubicBezTo>
                  <a:pt x="112557" y="272025"/>
                  <a:pt x="184523" y="378563"/>
                  <a:pt x="171470" y="364452"/>
                </a:cubicBezTo>
                <a:cubicBezTo>
                  <a:pt x="158417" y="350341"/>
                  <a:pt x="62814" y="257207"/>
                  <a:pt x="38120" y="193002"/>
                </a:cubicBezTo>
                <a:cubicBezTo>
                  <a:pt x="13426" y="128797"/>
                  <a:pt x="373" y="7441"/>
                  <a:pt x="2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D3825689-D6D6-4C65-97A8-E9D9E85648B2}"/>
              </a:ext>
            </a:extLst>
          </p:cNvPr>
          <p:cNvSpPr/>
          <p:nvPr/>
        </p:nvSpPr>
        <p:spPr>
          <a:xfrm>
            <a:off x="3471030" y="4378197"/>
            <a:ext cx="425709" cy="548066"/>
          </a:xfrm>
          <a:custGeom>
            <a:avLst/>
            <a:gdLst>
              <a:gd name="connsiteX0" fmla="*/ 423637 w 425709"/>
              <a:gd name="connsiteY0" fmla="*/ 1186 h 548066"/>
              <a:gd name="connsiteX1" fmla="*/ 264887 w 425709"/>
              <a:gd name="connsiteY1" fmla="*/ 164170 h 548066"/>
              <a:gd name="connsiteX2" fmla="*/ 6653 w 425709"/>
              <a:gd name="connsiteY2" fmla="*/ 536703 h 548066"/>
              <a:gd name="connsiteX3" fmla="*/ 82853 w 425709"/>
              <a:gd name="connsiteY3" fmla="*/ 432986 h 548066"/>
              <a:gd name="connsiteX4" fmla="*/ 154820 w 425709"/>
              <a:gd name="connsiteY4" fmla="*/ 238253 h 548066"/>
              <a:gd name="connsiteX5" fmla="*/ 423637 w 425709"/>
              <a:gd name="connsiteY5" fmla="*/ 1186 h 5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09" h="548066">
                <a:moveTo>
                  <a:pt x="423637" y="1186"/>
                </a:moveTo>
                <a:cubicBezTo>
                  <a:pt x="441981" y="-11161"/>
                  <a:pt x="334384" y="74917"/>
                  <a:pt x="264887" y="164170"/>
                </a:cubicBezTo>
                <a:cubicBezTo>
                  <a:pt x="195390" y="253423"/>
                  <a:pt x="36992" y="491900"/>
                  <a:pt x="6653" y="536703"/>
                </a:cubicBezTo>
                <a:cubicBezTo>
                  <a:pt x="-23686" y="581506"/>
                  <a:pt x="58159" y="482728"/>
                  <a:pt x="82853" y="432986"/>
                </a:cubicBezTo>
                <a:cubicBezTo>
                  <a:pt x="107547" y="383244"/>
                  <a:pt x="101550" y="303517"/>
                  <a:pt x="154820" y="238253"/>
                </a:cubicBezTo>
                <a:cubicBezTo>
                  <a:pt x="208090" y="172989"/>
                  <a:pt x="405293" y="13533"/>
                  <a:pt x="42363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D2431552-6ABC-4ED1-ADCB-62D5A0C33A08}"/>
              </a:ext>
            </a:extLst>
          </p:cNvPr>
          <p:cNvSpPr/>
          <p:nvPr/>
        </p:nvSpPr>
        <p:spPr>
          <a:xfrm>
            <a:off x="3175065" y="4486471"/>
            <a:ext cx="470004" cy="951261"/>
          </a:xfrm>
          <a:custGeom>
            <a:avLst/>
            <a:gdLst>
              <a:gd name="connsiteX0" fmla="*/ 469835 w 470004"/>
              <a:gd name="connsiteY0" fmla="*/ 862 h 951261"/>
              <a:gd name="connsiteX1" fmla="*/ 283568 w 470004"/>
              <a:gd name="connsiteY1" fmla="*/ 244279 h 951261"/>
              <a:gd name="connsiteX2" fmla="*/ 359768 w 470004"/>
              <a:gd name="connsiteY2" fmla="*/ 136329 h 951261"/>
              <a:gd name="connsiteX3" fmla="*/ 241235 w 470004"/>
              <a:gd name="connsiteY3" fmla="*/ 339529 h 951261"/>
              <a:gd name="connsiteX4" fmla="*/ 169268 w 470004"/>
              <a:gd name="connsiteY4" fmla="*/ 517329 h 951261"/>
              <a:gd name="connsiteX5" fmla="*/ 304735 w 470004"/>
              <a:gd name="connsiteY5" fmla="*/ 176546 h 951261"/>
              <a:gd name="connsiteX6" fmla="*/ 177735 w 470004"/>
              <a:gd name="connsiteY6" fmla="*/ 413612 h 951261"/>
              <a:gd name="connsiteX7" fmla="*/ 12635 w 470004"/>
              <a:gd name="connsiteY7" fmla="*/ 834829 h 951261"/>
              <a:gd name="connsiteX8" fmla="*/ 14752 w 470004"/>
              <a:gd name="connsiteY8" fmla="*/ 951246 h 951261"/>
              <a:gd name="connsiteX9" fmla="*/ 42268 w 470004"/>
              <a:gd name="connsiteY9" fmla="*/ 841179 h 951261"/>
              <a:gd name="connsiteX10" fmla="*/ 101535 w 470004"/>
              <a:gd name="connsiteY10" fmla="*/ 612579 h 951261"/>
              <a:gd name="connsiteX11" fmla="*/ 135402 w 470004"/>
              <a:gd name="connsiteY11" fmla="*/ 566012 h 951261"/>
              <a:gd name="connsiteX12" fmla="*/ 245468 w 470004"/>
              <a:gd name="connsiteY12" fmla="*/ 345879 h 951261"/>
              <a:gd name="connsiteX13" fmla="*/ 469835 w 470004"/>
              <a:gd name="connsiteY13" fmla="*/ 862 h 9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4" h="951261">
                <a:moveTo>
                  <a:pt x="469835" y="862"/>
                </a:moveTo>
                <a:cubicBezTo>
                  <a:pt x="476185" y="-16071"/>
                  <a:pt x="301912" y="221701"/>
                  <a:pt x="283568" y="244279"/>
                </a:cubicBezTo>
                <a:cubicBezTo>
                  <a:pt x="265223" y="266857"/>
                  <a:pt x="366823" y="120454"/>
                  <a:pt x="359768" y="136329"/>
                </a:cubicBezTo>
                <a:cubicBezTo>
                  <a:pt x="352713" y="152204"/>
                  <a:pt x="272985" y="276029"/>
                  <a:pt x="241235" y="339529"/>
                </a:cubicBezTo>
                <a:cubicBezTo>
                  <a:pt x="209485" y="403029"/>
                  <a:pt x="158685" y="544493"/>
                  <a:pt x="169268" y="517329"/>
                </a:cubicBezTo>
                <a:cubicBezTo>
                  <a:pt x="179851" y="490165"/>
                  <a:pt x="303324" y="193832"/>
                  <a:pt x="304735" y="176546"/>
                </a:cubicBezTo>
                <a:cubicBezTo>
                  <a:pt x="306146" y="159260"/>
                  <a:pt x="226418" y="303898"/>
                  <a:pt x="177735" y="413612"/>
                </a:cubicBezTo>
                <a:cubicBezTo>
                  <a:pt x="129052" y="523326"/>
                  <a:pt x="39799" y="745223"/>
                  <a:pt x="12635" y="834829"/>
                </a:cubicBezTo>
                <a:cubicBezTo>
                  <a:pt x="-14529" y="924435"/>
                  <a:pt x="9813" y="950188"/>
                  <a:pt x="14752" y="951246"/>
                </a:cubicBezTo>
                <a:cubicBezTo>
                  <a:pt x="19691" y="952304"/>
                  <a:pt x="27804" y="897623"/>
                  <a:pt x="42268" y="841179"/>
                </a:cubicBezTo>
                <a:cubicBezTo>
                  <a:pt x="56732" y="784735"/>
                  <a:pt x="86013" y="658440"/>
                  <a:pt x="101535" y="612579"/>
                </a:cubicBezTo>
                <a:cubicBezTo>
                  <a:pt x="117057" y="566718"/>
                  <a:pt x="111413" y="610462"/>
                  <a:pt x="135402" y="566012"/>
                </a:cubicBezTo>
                <a:cubicBezTo>
                  <a:pt x="159391" y="521562"/>
                  <a:pt x="189376" y="433015"/>
                  <a:pt x="245468" y="345879"/>
                </a:cubicBezTo>
                <a:cubicBezTo>
                  <a:pt x="301560" y="258743"/>
                  <a:pt x="463485" y="17795"/>
                  <a:pt x="469835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C5D7EDB1-B020-4740-9E34-4F16B9722BDB}"/>
              </a:ext>
            </a:extLst>
          </p:cNvPr>
          <p:cNvSpPr/>
          <p:nvPr/>
        </p:nvSpPr>
        <p:spPr>
          <a:xfrm>
            <a:off x="2755011" y="4902502"/>
            <a:ext cx="185084" cy="421865"/>
          </a:xfrm>
          <a:custGeom>
            <a:avLst/>
            <a:gdLst>
              <a:gd name="connsiteX0" fmla="*/ 9356 w 185084"/>
              <a:gd name="connsiteY0" fmla="*/ 8165 h 421865"/>
              <a:gd name="connsiteX1" fmla="*/ 28406 w 185084"/>
              <a:gd name="connsiteY1" fmla="*/ 58965 h 421865"/>
              <a:gd name="connsiteX2" fmla="*/ 178689 w 185084"/>
              <a:gd name="connsiteY2" fmla="*/ 262165 h 421865"/>
              <a:gd name="connsiteX3" fmla="*/ 159639 w 185084"/>
              <a:gd name="connsiteY3" fmla="*/ 336248 h 421865"/>
              <a:gd name="connsiteX4" fmla="*/ 180806 w 185084"/>
              <a:gd name="connsiteY4" fmla="*/ 240998 h 421865"/>
              <a:gd name="connsiteX5" fmla="*/ 70739 w 185084"/>
              <a:gd name="connsiteY5" fmla="*/ 86481 h 421865"/>
              <a:gd name="connsiteX6" fmla="*/ 155406 w 185084"/>
              <a:gd name="connsiteY6" fmla="*/ 279098 h 421865"/>
              <a:gd name="connsiteX7" fmla="*/ 146939 w 185084"/>
              <a:gd name="connsiteY7" fmla="*/ 327781 h 421865"/>
              <a:gd name="connsiteX8" fmla="*/ 58039 w 185084"/>
              <a:gd name="connsiteY8" fmla="*/ 194431 h 421865"/>
              <a:gd name="connsiteX9" fmla="*/ 104606 w 185084"/>
              <a:gd name="connsiteY9" fmla="*/ 323548 h 421865"/>
              <a:gd name="connsiteX10" fmla="*/ 170222 w 185084"/>
              <a:gd name="connsiteY10" fmla="*/ 420915 h 421865"/>
              <a:gd name="connsiteX11" fmla="*/ 138472 w 185084"/>
              <a:gd name="connsiteY11" fmla="*/ 264281 h 421865"/>
              <a:gd name="connsiteX12" fmla="*/ 136356 w 185084"/>
              <a:gd name="connsiteY12" fmla="*/ 202898 h 421865"/>
              <a:gd name="connsiteX13" fmla="*/ 9356 w 185084"/>
              <a:gd name="connsiteY13" fmla="*/ 8165 h 42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084" h="421865">
                <a:moveTo>
                  <a:pt x="9356" y="8165"/>
                </a:moveTo>
                <a:cubicBezTo>
                  <a:pt x="-8636" y="-15824"/>
                  <a:pt x="184" y="16632"/>
                  <a:pt x="28406" y="58965"/>
                </a:cubicBezTo>
                <a:cubicBezTo>
                  <a:pt x="56628" y="101298"/>
                  <a:pt x="156817" y="215951"/>
                  <a:pt x="178689" y="262165"/>
                </a:cubicBezTo>
                <a:cubicBezTo>
                  <a:pt x="200561" y="308379"/>
                  <a:pt x="159286" y="339776"/>
                  <a:pt x="159639" y="336248"/>
                </a:cubicBezTo>
                <a:cubicBezTo>
                  <a:pt x="159992" y="332720"/>
                  <a:pt x="195623" y="282626"/>
                  <a:pt x="180806" y="240998"/>
                </a:cubicBezTo>
                <a:cubicBezTo>
                  <a:pt x="165989" y="199370"/>
                  <a:pt x="74972" y="80131"/>
                  <a:pt x="70739" y="86481"/>
                </a:cubicBezTo>
                <a:cubicBezTo>
                  <a:pt x="66506" y="92831"/>
                  <a:pt x="142706" y="238881"/>
                  <a:pt x="155406" y="279098"/>
                </a:cubicBezTo>
                <a:cubicBezTo>
                  <a:pt x="168106" y="319315"/>
                  <a:pt x="163167" y="341892"/>
                  <a:pt x="146939" y="327781"/>
                </a:cubicBezTo>
                <a:cubicBezTo>
                  <a:pt x="130711" y="313670"/>
                  <a:pt x="65094" y="195136"/>
                  <a:pt x="58039" y="194431"/>
                </a:cubicBezTo>
                <a:cubicBezTo>
                  <a:pt x="50984" y="193726"/>
                  <a:pt x="85909" y="285801"/>
                  <a:pt x="104606" y="323548"/>
                </a:cubicBezTo>
                <a:cubicBezTo>
                  <a:pt x="123303" y="361295"/>
                  <a:pt x="164578" y="430793"/>
                  <a:pt x="170222" y="420915"/>
                </a:cubicBezTo>
                <a:cubicBezTo>
                  <a:pt x="175866" y="411037"/>
                  <a:pt x="144116" y="300617"/>
                  <a:pt x="138472" y="264281"/>
                </a:cubicBezTo>
                <a:cubicBezTo>
                  <a:pt x="132828" y="227945"/>
                  <a:pt x="157170" y="242762"/>
                  <a:pt x="136356" y="202898"/>
                </a:cubicBezTo>
                <a:cubicBezTo>
                  <a:pt x="115542" y="163034"/>
                  <a:pt x="27348" y="32154"/>
                  <a:pt x="9356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4A9B3E27-875A-4D06-B66A-0D70143235F6}"/>
              </a:ext>
            </a:extLst>
          </p:cNvPr>
          <p:cNvSpPr/>
          <p:nvPr/>
        </p:nvSpPr>
        <p:spPr>
          <a:xfrm>
            <a:off x="3543298" y="3972955"/>
            <a:ext cx="427616" cy="628678"/>
          </a:xfrm>
          <a:custGeom>
            <a:avLst/>
            <a:gdLst>
              <a:gd name="connsiteX0" fmla="*/ 16935 w 427616"/>
              <a:gd name="connsiteY0" fmla="*/ 508028 h 628678"/>
              <a:gd name="connsiteX1" fmla="*/ 264585 w 427616"/>
              <a:gd name="connsiteY1" fmla="*/ 127028 h 628678"/>
              <a:gd name="connsiteX2" fmla="*/ 184152 w 427616"/>
              <a:gd name="connsiteY2" fmla="*/ 338695 h 628678"/>
              <a:gd name="connsiteX3" fmla="*/ 427569 w 427616"/>
              <a:gd name="connsiteY3" fmla="*/ 28 h 628678"/>
              <a:gd name="connsiteX4" fmla="*/ 203202 w 427616"/>
              <a:gd name="connsiteY4" fmla="*/ 359862 h 628678"/>
              <a:gd name="connsiteX5" fmla="*/ 2 w 427616"/>
              <a:gd name="connsiteY5" fmla="*/ 628678 h 628678"/>
              <a:gd name="connsiteX6" fmla="*/ 198969 w 427616"/>
              <a:gd name="connsiteY6" fmla="*/ 359862 h 628678"/>
              <a:gd name="connsiteX7" fmla="*/ 162985 w 427616"/>
              <a:gd name="connsiteY7" fmla="*/ 368328 h 628678"/>
              <a:gd name="connsiteX8" fmla="*/ 228602 w 427616"/>
              <a:gd name="connsiteY8" fmla="*/ 196878 h 628678"/>
              <a:gd name="connsiteX9" fmla="*/ 16935 w 427616"/>
              <a:gd name="connsiteY9" fmla="*/ 508028 h 6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616" h="628678">
                <a:moveTo>
                  <a:pt x="16935" y="508028"/>
                </a:moveTo>
                <a:cubicBezTo>
                  <a:pt x="22932" y="496386"/>
                  <a:pt x="236716" y="155250"/>
                  <a:pt x="264585" y="127028"/>
                </a:cubicBezTo>
                <a:cubicBezTo>
                  <a:pt x="292454" y="98806"/>
                  <a:pt x="156988" y="359862"/>
                  <a:pt x="184152" y="338695"/>
                </a:cubicBezTo>
                <a:cubicBezTo>
                  <a:pt x="211316" y="317528"/>
                  <a:pt x="424394" y="-3500"/>
                  <a:pt x="427569" y="28"/>
                </a:cubicBezTo>
                <a:cubicBezTo>
                  <a:pt x="430744" y="3556"/>
                  <a:pt x="274463" y="255087"/>
                  <a:pt x="203202" y="359862"/>
                </a:cubicBezTo>
                <a:cubicBezTo>
                  <a:pt x="131941" y="464637"/>
                  <a:pt x="707" y="628678"/>
                  <a:pt x="2" y="628678"/>
                </a:cubicBezTo>
                <a:cubicBezTo>
                  <a:pt x="-703" y="628678"/>
                  <a:pt x="171805" y="403253"/>
                  <a:pt x="198969" y="359862"/>
                </a:cubicBezTo>
                <a:cubicBezTo>
                  <a:pt x="226133" y="316471"/>
                  <a:pt x="158046" y="395492"/>
                  <a:pt x="162985" y="368328"/>
                </a:cubicBezTo>
                <a:cubicBezTo>
                  <a:pt x="167924" y="341164"/>
                  <a:pt x="250827" y="168303"/>
                  <a:pt x="228602" y="196878"/>
                </a:cubicBezTo>
                <a:cubicBezTo>
                  <a:pt x="206377" y="225453"/>
                  <a:pt x="10938" y="519670"/>
                  <a:pt x="16935" y="50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0D8E70A8-B03D-4B5B-933D-ED92D25C220D}"/>
              </a:ext>
            </a:extLst>
          </p:cNvPr>
          <p:cNvSpPr/>
          <p:nvPr/>
        </p:nvSpPr>
        <p:spPr>
          <a:xfrm>
            <a:off x="3671690" y="4194724"/>
            <a:ext cx="202517" cy="339091"/>
          </a:xfrm>
          <a:custGeom>
            <a:avLst/>
            <a:gdLst>
              <a:gd name="connsiteX0" fmla="*/ 199693 w 202517"/>
              <a:gd name="connsiteY0" fmla="*/ 2626 h 339091"/>
              <a:gd name="connsiteX1" fmla="*/ 2843 w 202517"/>
              <a:gd name="connsiteY1" fmla="*/ 337059 h 339091"/>
              <a:gd name="connsiteX2" fmla="*/ 85393 w 202517"/>
              <a:gd name="connsiteY2" fmla="*/ 144443 h 339091"/>
              <a:gd name="connsiteX3" fmla="*/ 119260 w 202517"/>
              <a:gd name="connsiteY3" fmla="*/ 178309 h 339091"/>
              <a:gd name="connsiteX4" fmla="*/ 199693 w 202517"/>
              <a:gd name="connsiteY4" fmla="*/ 2626 h 3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17" h="339091">
                <a:moveTo>
                  <a:pt x="199693" y="2626"/>
                </a:moveTo>
                <a:cubicBezTo>
                  <a:pt x="180290" y="29084"/>
                  <a:pt x="21893" y="313423"/>
                  <a:pt x="2843" y="337059"/>
                </a:cubicBezTo>
                <a:cubicBezTo>
                  <a:pt x="-16207" y="360695"/>
                  <a:pt x="65990" y="170901"/>
                  <a:pt x="85393" y="144443"/>
                </a:cubicBezTo>
                <a:cubicBezTo>
                  <a:pt x="104796" y="117985"/>
                  <a:pt x="105854" y="198770"/>
                  <a:pt x="119260" y="178309"/>
                </a:cubicBezTo>
                <a:cubicBezTo>
                  <a:pt x="132666" y="157848"/>
                  <a:pt x="219096" y="-23832"/>
                  <a:pt x="199693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F18D270-B982-4F15-9A0F-948314EEB961}"/>
              </a:ext>
            </a:extLst>
          </p:cNvPr>
          <p:cNvSpPr/>
          <p:nvPr/>
        </p:nvSpPr>
        <p:spPr>
          <a:xfrm>
            <a:off x="4390674" y="4501821"/>
            <a:ext cx="39252" cy="194475"/>
          </a:xfrm>
          <a:custGeom>
            <a:avLst/>
            <a:gdLst>
              <a:gd name="connsiteX0" fmla="*/ 25751 w 39252"/>
              <a:gd name="connsiteY0" fmla="*/ 329 h 194475"/>
              <a:gd name="connsiteX1" fmla="*/ 38451 w 39252"/>
              <a:gd name="connsiteY1" fmla="*/ 194004 h 194475"/>
              <a:gd name="connsiteX2" fmla="*/ 351 w 39252"/>
              <a:gd name="connsiteY2" fmla="*/ 57479 h 194475"/>
              <a:gd name="connsiteX3" fmla="*/ 19401 w 39252"/>
              <a:gd name="connsiteY3" fmla="*/ 144792 h 194475"/>
              <a:gd name="connsiteX4" fmla="*/ 25751 w 39252"/>
              <a:gd name="connsiteY4" fmla="*/ 329 h 1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52" h="194475">
                <a:moveTo>
                  <a:pt x="25751" y="329"/>
                </a:moveTo>
                <a:cubicBezTo>
                  <a:pt x="28926" y="8531"/>
                  <a:pt x="42684" y="184479"/>
                  <a:pt x="38451" y="194004"/>
                </a:cubicBezTo>
                <a:cubicBezTo>
                  <a:pt x="34218" y="203529"/>
                  <a:pt x="3526" y="65681"/>
                  <a:pt x="351" y="57479"/>
                </a:cubicBezTo>
                <a:cubicBezTo>
                  <a:pt x="-2824" y="49277"/>
                  <a:pt x="16491" y="150084"/>
                  <a:pt x="19401" y="144792"/>
                </a:cubicBezTo>
                <a:cubicBezTo>
                  <a:pt x="22311" y="139500"/>
                  <a:pt x="22576" y="-7873"/>
                  <a:pt x="25751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CA4AF8B-1676-4F81-9D54-159998D7BD3C}"/>
              </a:ext>
            </a:extLst>
          </p:cNvPr>
          <p:cNvSpPr/>
          <p:nvPr/>
        </p:nvSpPr>
        <p:spPr>
          <a:xfrm>
            <a:off x="4176327" y="4666475"/>
            <a:ext cx="341868" cy="280293"/>
          </a:xfrm>
          <a:custGeom>
            <a:avLst/>
            <a:gdLst>
              <a:gd name="connsiteX0" fmla="*/ 240098 w 341868"/>
              <a:gd name="connsiteY0" fmla="*/ 775 h 280293"/>
              <a:gd name="connsiteX1" fmla="*/ 184536 w 341868"/>
              <a:gd name="connsiteY1" fmla="*/ 100788 h 280293"/>
              <a:gd name="connsiteX2" fmla="*/ 176598 w 341868"/>
              <a:gd name="connsiteY2" fmla="*/ 226200 h 280293"/>
              <a:gd name="connsiteX3" fmla="*/ 173423 w 341868"/>
              <a:gd name="connsiteY3" fmla="*/ 119838 h 280293"/>
              <a:gd name="connsiteX4" fmla="*/ 162311 w 341868"/>
              <a:gd name="connsiteY4" fmla="*/ 207150 h 280293"/>
              <a:gd name="connsiteX5" fmla="*/ 386 w 341868"/>
              <a:gd name="connsiteY5" fmla="*/ 243663 h 280293"/>
              <a:gd name="connsiteX6" fmla="*/ 124211 w 341868"/>
              <a:gd name="connsiteY6" fmla="*/ 232550 h 280293"/>
              <a:gd name="connsiteX7" fmla="*/ 341698 w 341868"/>
              <a:gd name="connsiteY7" fmla="*/ 229375 h 280293"/>
              <a:gd name="connsiteX8" fmla="*/ 159136 w 341868"/>
              <a:gd name="connsiteY8" fmla="*/ 253188 h 280293"/>
              <a:gd name="connsiteX9" fmla="*/ 79761 w 341868"/>
              <a:gd name="connsiteY9" fmla="*/ 280175 h 280293"/>
              <a:gd name="connsiteX10" fmla="*/ 14673 w 341868"/>
              <a:gd name="connsiteY10" fmla="*/ 262713 h 280293"/>
              <a:gd name="connsiteX11" fmla="*/ 101986 w 341868"/>
              <a:gd name="connsiteY11" fmla="*/ 254775 h 280293"/>
              <a:gd name="connsiteX12" fmla="*/ 144848 w 341868"/>
              <a:gd name="connsiteY12" fmla="*/ 197625 h 280293"/>
              <a:gd name="connsiteX13" fmla="*/ 154373 w 341868"/>
              <a:gd name="connsiteY13" fmla="*/ 154763 h 280293"/>
              <a:gd name="connsiteX14" fmla="*/ 240098 w 341868"/>
              <a:gd name="connsiteY14" fmla="*/ 775 h 28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868" h="280293">
                <a:moveTo>
                  <a:pt x="240098" y="775"/>
                </a:moveTo>
                <a:cubicBezTo>
                  <a:pt x="245125" y="-8221"/>
                  <a:pt x="195119" y="63217"/>
                  <a:pt x="184536" y="100788"/>
                </a:cubicBezTo>
                <a:cubicBezTo>
                  <a:pt x="173953" y="138359"/>
                  <a:pt x="178450" y="223025"/>
                  <a:pt x="176598" y="226200"/>
                </a:cubicBezTo>
                <a:cubicBezTo>
                  <a:pt x="174746" y="229375"/>
                  <a:pt x="175804" y="123013"/>
                  <a:pt x="173423" y="119838"/>
                </a:cubicBezTo>
                <a:cubicBezTo>
                  <a:pt x="171042" y="116663"/>
                  <a:pt x="191150" y="186513"/>
                  <a:pt x="162311" y="207150"/>
                </a:cubicBezTo>
                <a:cubicBezTo>
                  <a:pt x="133472" y="227787"/>
                  <a:pt x="6736" y="239430"/>
                  <a:pt x="386" y="243663"/>
                </a:cubicBezTo>
                <a:cubicBezTo>
                  <a:pt x="-5964" y="247896"/>
                  <a:pt x="67326" y="234931"/>
                  <a:pt x="124211" y="232550"/>
                </a:cubicBezTo>
                <a:cubicBezTo>
                  <a:pt x="181096" y="230169"/>
                  <a:pt x="335877" y="225935"/>
                  <a:pt x="341698" y="229375"/>
                </a:cubicBezTo>
                <a:cubicBezTo>
                  <a:pt x="347519" y="232815"/>
                  <a:pt x="202792" y="244721"/>
                  <a:pt x="159136" y="253188"/>
                </a:cubicBezTo>
                <a:cubicBezTo>
                  <a:pt x="115480" y="261655"/>
                  <a:pt x="103838" y="278588"/>
                  <a:pt x="79761" y="280175"/>
                </a:cubicBezTo>
                <a:cubicBezTo>
                  <a:pt x="55684" y="281763"/>
                  <a:pt x="10969" y="266946"/>
                  <a:pt x="14673" y="262713"/>
                </a:cubicBezTo>
                <a:cubicBezTo>
                  <a:pt x="18377" y="258480"/>
                  <a:pt x="80290" y="265623"/>
                  <a:pt x="101986" y="254775"/>
                </a:cubicBezTo>
                <a:cubicBezTo>
                  <a:pt x="123682" y="243927"/>
                  <a:pt x="136117" y="214294"/>
                  <a:pt x="144848" y="197625"/>
                </a:cubicBezTo>
                <a:cubicBezTo>
                  <a:pt x="153579" y="180956"/>
                  <a:pt x="140085" y="185190"/>
                  <a:pt x="154373" y="154763"/>
                </a:cubicBezTo>
                <a:cubicBezTo>
                  <a:pt x="168660" y="124336"/>
                  <a:pt x="235071" y="9771"/>
                  <a:pt x="240098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18D8C10E-726C-4802-9A5F-82B411C3EFA4}"/>
              </a:ext>
            </a:extLst>
          </p:cNvPr>
          <p:cNvSpPr/>
          <p:nvPr/>
        </p:nvSpPr>
        <p:spPr>
          <a:xfrm>
            <a:off x="4062870" y="4666164"/>
            <a:ext cx="333989" cy="112312"/>
          </a:xfrm>
          <a:custGeom>
            <a:avLst/>
            <a:gdLst>
              <a:gd name="connsiteX0" fmla="*/ 1130 w 333989"/>
              <a:gd name="connsiteY0" fmla="*/ 112211 h 112312"/>
              <a:gd name="connsiteX1" fmla="*/ 147180 w 333989"/>
              <a:gd name="connsiteY1" fmla="*/ 10611 h 112312"/>
              <a:gd name="connsiteX2" fmla="*/ 232905 w 333989"/>
              <a:gd name="connsiteY2" fmla="*/ 29661 h 112312"/>
              <a:gd name="connsiteX3" fmla="*/ 332918 w 333989"/>
              <a:gd name="connsiteY3" fmla="*/ 85224 h 112312"/>
              <a:gd name="connsiteX4" fmla="*/ 282118 w 333989"/>
              <a:gd name="connsiteY4" fmla="*/ 53474 h 112312"/>
              <a:gd name="connsiteX5" fmla="*/ 224968 w 333989"/>
              <a:gd name="connsiteY5" fmla="*/ 10611 h 112312"/>
              <a:gd name="connsiteX6" fmla="*/ 136068 w 333989"/>
              <a:gd name="connsiteY6" fmla="*/ 1086 h 112312"/>
              <a:gd name="connsiteX7" fmla="*/ 80505 w 333989"/>
              <a:gd name="connsiteY7" fmla="*/ 29661 h 112312"/>
              <a:gd name="connsiteX8" fmla="*/ 1130 w 333989"/>
              <a:gd name="connsiteY8" fmla="*/ 112211 h 11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989" h="112312">
                <a:moveTo>
                  <a:pt x="1130" y="112211"/>
                </a:moveTo>
                <a:cubicBezTo>
                  <a:pt x="12243" y="109036"/>
                  <a:pt x="108551" y="24369"/>
                  <a:pt x="147180" y="10611"/>
                </a:cubicBezTo>
                <a:cubicBezTo>
                  <a:pt x="185809" y="-3147"/>
                  <a:pt x="201949" y="17226"/>
                  <a:pt x="232905" y="29661"/>
                </a:cubicBezTo>
                <a:cubicBezTo>
                  <a:pt x="263861" y="42096"/>
                  <a:pt x="324716" y="81255"/>
                  <a:pt x="332918" y="85224"/>
                </a:cubicBezTo>
                <a:cubicBezTo>
                  <a:pt x="341120" y="89193"/>
                  <a:pt x="300110" y="65909"/>
                  <a:pt x="282118" y="53474"/>
                </a:cubicBezTo>
                <a:cubicBezTo>
                  <a:pt x="264126" y="41038"/>
                  <a:pt x="249310" y="19342"/>
                  <a:pt x="224968" y="10611"/>
                </a:cubicBezTo>
                <a:cubicBezTo>
                  <a:pt x="200626" y="1880"/>
                  <a:pt x="160145" y="-2089"/>
                  <a:pt x="136068" y="1086"/>
                </a:cubicBezTo>
                <a:cubicBezTo>
                  <a:pt x="111991" y="4261"/>
                  <a:pt x="96909" y="16432"/>
                  <a:pt x="80505" y="29661"/>
                </a:cubicBezTo>
                <a:cubicBezTo>
                  <a:pt x="64101" y="42890"/>
                  <a:pt x="-9983" y="115386"/>
                  <a:pt x="1130" y="112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C07641D9-0A6A-44D0-9476-69E481474BAB}"/>
              </a:ext>
            </a:extLst>
          </p:cNvPr>
          <p:cNvSpPr/>
          <p:nvPr/>
        </p:nvSpPr>
        <p:spPr>
          <a:xfrm>
            <a:off x="3898101" y="4533778"/>
            <a:ext cx="499579" cy="308098"/>
          </a:xfrm>
          <a:custGeom>
            <a:avLst/>
            <a:gdLst>
              <a:gd name="connsiteX0" fmla="*/ 499274 w 499579"/>
              <a:gd name="connsiteY0" fmla="*/ 122 h 308098"/>
              <a:gd name="connsiteX1" fmla="*/ 397674 w 499579"/>
              <a:gd name="connsiteY1" fmla="*/ 101722 h 308098"/>
              <a:gd name="connsiteX2" fmla="*/ 286549 w 499579"/>
              <a:gd name="connsiteY2" fmla="*/ 95372 h 308098"/>
              <a:gd name="connsiteX3" fmla="*/ 799 w 499579"/>
              <a:gd name="connsiteY3" fmla="*/ 308097 h 308098"/>
              <a:gd name="connsiteX4" fmla="*/ 199237 w 499579"/>
              <a:gd name="connsiteY4" fmla="*/ 92197 h 308098"/>
              <a:gd name="connsiteX5" fmla="*/ 146849 w 499579"/>
              <a:gd name="connsiteY5" fmla="*/ 173160 h 308098"/>
              <a:gd name="connsiteX6" fmla="*/ 364337 w 499579"/>
              <a:gd name="connsiteY6" fmla="*/ 82672 h 308098"/>
              <a:gd name="connsiteX7" fmla="*/ 499274 w 499579"/>
              <a:gd name="connsiteY7" fmla="*/ 122 h 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79" h="308098">
                <a:moveTo>
                  <a:pt x="499274" y="122"/>
                </a:moveTo>
                <a:cubicBezTo>
                  <a:pt x="504830" y="3297"/>
                  <a:pt x="433128" y="85847"/>
                  <a:pt x="397674" y="101722"/>
                </a:cubicBezTo>
                <a:cubicBezTo>
                  <a:pt x="362220" y="117597"/>
                  <a:pt x="352695" y="60976"/>
                  <a:pt x="286549" y="95372"/>
                </a:cubicBezTo>
                <a:cubicBezTo>
                  <a:pt x="220403" y="129768"/>
                  <a:pt x="15351" y="308626"/>
                  <a:pt x="799" y="308097"/>
                </a:cubicBezTo>
                <a:cubicBezTo>
                  <a:pt x="-13753" y="307568"/>
                  <a:pt x="174895" y="114686"/>
                  <a:pt x="199237" y="92197"/>
                </a:cubicBezTo>
                <a:cubicBezTo>
                  <a:pt x="223579" y="69708"/>
                  <a:pt x="119332" y="174747"/>
                  <a:pt x="146849" y="173160"/>
                </a:cubicBezTo>
                <a:cubicBezTo>
                  <a:pt x="174366" y="171573"/>
                  <a:pt x="307451" y="108866"/>
                  <a:pt x="364337" y="82672"/>
                </a:cubicBezTo>
                <a:cubicBezTo>
                  <a:pt x="421223" y="56478"/>
                  <a:pt x="493718" y="-3053"/>
                  <a:pt x="499274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35B567DC-1B9B-474B-A89C-F75F616DC400}"/>
              </a:ext>
            </a:extLst>
          </p:cNvPr>
          <p:cNvSpPr/>
          <p:nvPr/>
        </p:nvSpPr>
        <p:spPr>
          <a:xfrm>
            <a:off x="4316153" y="4571967"/>
            <a:ext cx="83492" cy="169912"/>
          </a:xfrm>
          <a:custGeom>
            <a:avLst/>
            <a:gdLst>
              <a:gd name="connsiteX0" fmla="*/ 260 w 83492"/>
              <a:gd name="connsiteY0" fmla="*/ 33 h 169912"/>
              <a:gd name="connsiteX1" fmla="*/ 79635 w 83492"/>
              <a:gd name="connsiteY1" fmla="*/ 49246 h 169912"/>
              <a:gd name="connsiteX2" fmla="*/ 55822 w 83492"/>
              <a:gd name="connsiteY2" fmla="*/ 73058 h 169912"/>
              <a:gd name="connsiteX3" fmla="*/ 70110 w 83492"/>
              <a:gd name="connsiteY3" fmla="*/ 104808 h 169912"/>
              <a:gd name="connsiteX4" fmla="*/ 24072 w 83492"/>
              <a:gd name="connsiteY4" fmla="*/ 169896 h 169912"/>
              <a:gd name="connsiteX5" fmla="*/ 82810 w 83492"/>
              <a:gd name="connsiteY5" fmla="*/ 98458 h 169912"/>
              <a:gd name="connsiteX6" fmla="*/ 54235 w 83492"/>
              <a:gd name="connsiteY6" fmla="*/ 57183 h 169912"/>
              <a:gd name="connsiteX7" fmla="*/ 260 w 83492"/>
              <a:gd name="connsiteY7" fmla="*/ 33 h 1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92" h="169912">
                <a:moveTo>
                  <a:pt x="260" y="33"/>
                </a:moveTo>
                <a:cubicBezTo>
                  <a:pt x="4493" y="-1290"/>
                  <a:pt x="70375" y="37075"/>
                  <a:pt x="79635" y="49246"/>
                </a:cubicBezTo>
                <a:cubicBezTo>
                  <a:pt x="88895" y="61417"/>
                  <a:pt x="57410" y="63798"/>
                  <a:pt x="55822" y="73058"/>
                </a:cubicBezTo>
                <a:cubicBezTo>
                  <a:pt x="54235" y="82318"/>
                  <a:pt x="75402" y="88668"/>
                  <a:pt x="70110" y="104808"/>
                </a:cubicBezTo>
                <a:cubicBezTo>
                  <a:pt x="64818" y="120948"/>
                  <a:pt x="21955" y="170954"/>
                  <a:pt x="24072" y="169896"/>
                </a:cubicBezTo>
                <a:cubicBezTo>
                  <a:pt x="26189" y="168838"/>
                  <a:pt x="77783" y="117243"/>
                  <a:pt x="82810" y="98458"/>
                </a:cubicBezTo>
                <a:cubicBezTo>
                  <a:pt x="87837" y="79673"/>
                  <a:pt x="63760" y="69354"/>
                  <a:pt x="54235" y="57183"/>
                </a:cubicBezTo>
                <a:cubicBezTo>
                  <a:pt x="44710" y="45012"/>
                  <a:pt x="-3973" y="1356"/>
                  <a:pt x="26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085C91BF-6AEC-414B-A9A7-F980C7759053}"/>
              </a:ext>
            </a:extLst>
          </p:cNvPr>
          <p:cNvSpPr/>
          <p:nvPr/>
        </p:nvSpPr>
        <p:spPr>
          <a:xfrm>
            <a:off x="4197324" y="4633896"/>
            <a:ext cx="198887" cy="87330"/>
          </a:xfrm>
          <a:custGeom>
            <a:avLst/>
            <a:gdLst>
              <a:gd name="connsiteX0" fmla="*/ 26 w 198887"/>
              <a:gd name="connsiteY0" fmla="*/ 41292 h 87330"/>
              <a:gd name="connsiteX1" fmla="*/ 152426 w 198887"/>
              <a:gd name="connsiteY1" fmla="*/ 6367 h 87330"/>
              <a:gd name="connsiteX2" fmla="*/ 182589 w 198887"/>
              <a:gd name="connsiteY2" fmla="*/ 27004 h 87330"/>
              <a:gd name="connsiteX3" fmla="*/ 152426 w 198887"/>
              <a:gd name="connsiteY3" fmla="*/ 87329 h 87330"/>
              <a:gd name="connsiteX4" fmla="*/ 198464 w 198887"/>
              <a:gd name="connsiteY4" fmla="*/ 25417 h 87330"/>
              <a:gd name="connsiteX5" fmla="*/ 165126 w 198887"/>
              <a:gd name="connsiteY5" fmla="*/ 17 h 87330"/>
              <a:gd name="connsiteX6" fmla="*/ 26 w 198887"/>
              <a:gd name="connsiteY6" fmla="*/ 41292 h 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87" h="87330">
                <a:moveTo>
                  <a:pt x="26" y="41292"/>
                </a:moveTo>
                <a:cubicBezTo>
                  <a:pt x="-2091" y="42350"/>
                  <a:pt x="121999" y="8748"/>
                  <a:pt x="152426" y="6367"/>
                </a:cubicBezTo>
                <a:cubicBezTo>
                  <a:pt x="182853" y="3986"/>
                  <a:pt x="182589" y="13510"/>
                  <a:pt x="182589" y="27004"/>
                </a:cubicBezTo>
                <a:cubicBezTo>
                  <a:pt x="182589" y="40498"/>
                  <a:pt x="149780" y="87593"/>
                  <a:pt x="152426" y="87329"/>
                </a:cubicBezTo>
                <a:cubicBezTo>
                  <a:pt x="155072" y="87065"/>
                  <a:pt x="196347" y="39969"/>
                  <a:pt x="198464" y="25417"/>
                </a:cubicBezTo>
                <a:cubicBezTo>
                  <a:pt x="200581" y="10865"/>
                  <a:pt x="195553" y="-512"/>
                  <a:pt x="165126" y="17"/>
                </a:cubicBezTo>
                <a:cubicBezTo>
                  <a:pt x="134699" y="546"/>
                  <a:pt x="2143" y="40234"/>
                  <a:pt x="26" y="4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5DC43972-3965-4AC9-91C2-65A9C6827B82}"/>
              </a:ext>
            </a:extLst>
          </p:cNvPr>
          <p:cNvSpPr/>
          <p:nvPr/>
        </p:nvSpPr>
        <p:spPr>
          <a:xfrm>
            <a:off x="4310023" y="4546131"/>
            <a:ext cx="47993" cy="180238"/>
          </a:xfrm>
          <a:custGeom>
            <a:avLst/>
            <a:gdLst>
              <a:gd name="connsiteX0" fmla="*/ 31790 w 47993"/>
              <a:gd name="connsiteY0" fmla="*/ 469 h 180238"/>
              <a:gd name="connsiteX1" fmla="*/ 7977 w 47993"/>
              <a:gd name="connsiteY1" fmla="*/ 78257 h 180238"/>
              <a:gd name="connsiteX2" fmla="*/ 47665 w 47993"/>
              <a:gd name="connsiteY2" fmla="*/ 176682 h 180238"/>
              <a:gd name="connsiteX3" fmla="*/ 25440 w 47993"/>
              <a:gd name="connsiteY3" fmla="*/ 154457 h 180238"/>
              <a:gd name="connsiteX4" fmla="*/ 40 w 47993"/>
              <a:gd name="connsiteY4" fmla="*/ 114769 h 180238"/>
              <a:gd name="connsiteX5" fmla="*/ 31790 w 47993"/>
              <a:gd name="connsiteY5" fmla="*/ 469 h 18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93" h="180238">
                <a:moveTo>
                  <a:pt x="31790" y="469"/>
                </a:moveTo>
                <a:cubicBezTo>
                  <a:pt x="33113" y="-5616"/>
                  <a:pt x="5331" y="48888"/>
                  <a:pt x="7977" y="78257"/>
                </a:cubicBezTo>
                <a:cubicBezTo>
                  <a:pt x="10623" y="107626"/>
                  <a:pt x="44755" y="163982"/>
                  <a:pt x="47665" y="176682"/>
                </a:cubicBezTo>
                <a:cubicBezTo>
                  <a:pt x="50576" y="189382"/>
                  <a:pt x="33377" y="164776"/>
                  <a:pt x="25440" y="154457"/>
                </a:cubicBezTo>
                <a:cubicBezTo>
                  <a:pt x="17503" y="144138"/>
                  <a:pt x="1363" y="137259"/>
                  <a:pt x="40" y="114769"/>
                </a:cubicBezTo>
                <a:cubicBezTo>
                  <a:pt x="-1283" y="92279"/>
                  <a:pt x="30467" y="6554"/>
                  <a:pt x="31790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C9761E60-57DD-4584-8B4B-AC520DA04986}"/>
              </a:ext>
            </a:extLst>
          </p:cNvPr>
          <p:cNvSpPr/>
          <p:nvPr/>
        </p:nvSpPr>
        <p:spPr>
          <a:xfrm>
            <a:off x="4073497" y="4475080"/>
            <a:ext cx="309830" cy="120812"/>
          </a:xfrm>
          <a:custGeom>
            <a:avLst/>
            <a:gdLst>
              <a:gd name="connsiteX0" fmla="*/ 28 w 309830"/>
              <a:gd name="connsiteY0" fmla="*/ 83 h 120812"/>
              <a:gd name="connsiteX1" fmla="*/ 128616 w 309830"/>
              <a:gd name="connsiteY1" fmla="*/ 58820 h 120812"/>
              <a:gd name="connsiteX2" fmla="*/ 223866 w 309830"/>
              <a:gd name="connsiteY2" fmla="*/ 71520 h 120812"/>
              <a:gd name="connsiteX3" fmla="*/ 309591 w 309830"/>
              <a:gd name="connsiteY3" fmla="*/ 120733 h 120812"/>
              <a:gd name="connsiteX4" fmla="*/ 196878 w 309830"/>
              <a:gd name="connsiteY4" fmla="*/ 58820 h 120812"/>
              <a:gd name="connsiteX5" fmla="*/ 117503 w 309830"/>
              <a:gd name="connsiteY5" fmla="*/ 46120 h 120812"/>
              <a:gd name="connsiteX6" fmla="*/ 28 w 309830"/>
              <a:gd name="connsiteY6" fmla="*/ 83 h 12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830" h="120812">
                <a:moveTo>
                  <a:pt x="28" y="83"/>
                </a:moveTo>
                <a:cubicBezTo>
                  <a:pt x="1880" y="2200"/>
                  <a:pt x="91310" y="46914"/>
                  <a:pt x="128616" y="58820"/>
                </a:cubicBezTo>
                <a:cubicBezTo>
                  <a:pt x="165922" y="70726"/>
                  <a:pt x="193704" y="61201"/>
                  <a:pt x="223866" y="71520"/>
                </a:cubicBezTo>
                <a:cubicBezTo>
                  <a:pt x="254028" y="81839"/>
                  <a:pt x="314089" y="122850"/>
                  <a:pt x="309591" y="120733"/>
                </a:cubicBezTo>
                <a:cubicBezTo>
                  <a:pt x="305093" y="118616"/>
                  <a:pt x="228893" y="71255"/>
                  <a:pt x="196878" y="58820"/>
                </a:cubicBezTo>
                <a:cubicBezTo>
                  <a:pt x="164863" y="46385"/>
                  <a:pt x="147930" y="55380"/>
                  <a:pt x="117503" y="46120"/>
                </a:cubicBezTo>
                <a:cubicBezTo>
                  <a:pt x="87076" y="36860"/>
                  <a:pt x="-1824" y="-2034"/>
                  <a:pt x="2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09A3ED2-C46C-411B-9F99-FD4851267011}"/>
              </a:ext>
            </a:extLst>
          </p:cNvPr>
          <p:cNvSpPr/>
          <p:nvPr/>
        </p:nvSpPr>
        <p:spPr>
          <a:xfrm>
            <a:off x="3435271" y="4860871"/>
            <a:ext cx="466960" cy="373257"/>
          </a:xfrm>
          <a:custGeom>
            <a:avLst/>
            <a:gdLst>
              <a:gd name="connsiteX0" fmla="*/ 466804 w 466960"/>
              <a:gd name="connsiteY0" fmla="*/ 54 h 373257"/>
              <a:gd name="connsiteX1" fmla="*/ 296942 w 466960"/>
              <a:gd name="connsiteY1" fmla="*/ 60379 h 373257"/>
              <a:gd name="connsiteX2" fmla="*/ 79 w 466960"/>
              <a:gd name="connsiteY2" fmla="*/ 373117 h 373257"/>
              <a:gd name="connsiteX3" fmla="*/ 266779 w 466960"/>
              <a:gd name="connsiteY3" fmla="*/ 101654 h 373257"/>
              <a:gd name="connsiteX4" fmla="*/ 220742 w 466960"/>
              <a:gd name="connsiteY4" fmla="*/ 193729 h 373257"/>
              <a:gd name="connsiteX5" fmla="*/ 325517 w 466960"/>
              <a:gd name="connsiteY5" fmla="*/ 52442 h 373257"/>
              <a:gd name="connsiteX6" fmla="*/ 466804 w 466960"/>
              <a:gd name="connsiteY6" fmla="*/ 54 h 3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960" h="373257">
                <a:moveTo>
                  <a:pt x="466804" y="54"/>
                </a:moveTo>
                <a:cubicBezTo>
                  <a:pt x="462042" y="1377"/>
                  <a:pt x="374729" y="-1798"/>
                  <a:pt x="296942" y="60379"/>
                </a:cubicBezTo>
                <a:cubicBezTo>
                  <a:pt x="219154" y="122556"/>
                  <a:pt x="5106" y="366238"/>
                  <a:pt x="79" y="373117"/>
                </a:cubicBezTo>
                <a:cubicBezTo>
                  <a:pt x="-4948" y="379996"/>
                  <a:pt x="230002" y="131552"/>
                  <a:pt x="266779" y="101654"/>
                </a:cubicBezTo>
                <a:cubicBezTo>
                  <a:pt x="303556" y="71756"/>
                  <a:pt x="210952" y="201931"/>
                  <a:pt x="220742" y="193729"/>
                </a:cubicBezTo>
                <a:cubicBezTo>
                  <a:pt x="230532" y="185527"/>
                  <a:pt x="284771" y="83134"/>
                  <a:pt x="325517" y="52442"/>
                </a:cubicBezTo>
                <a:cubicBezTo>
                  <a:pt x="366263" y="21750"/>
                  <a:pt x="471566" y="-1269"/>
                  <a:pt x="46680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405246ED-0359-4751-9114-9A0763904F8E}"/>
              </a:ext>
            </a:extLst>
          </p:cNvPr>
          <p:cNvSpPr/>
          <p:nvPr/>
        </p:nvSpPr>
        <p:spPr>
          <a:xfrm>
            <a:off x="3272127" y="5250707"/>
            <a:ext cx="178622" cy="335243"/>
          </a:xfrm>
          <a:custGeom>
            <a:avLst/>
            <a:gdLst>
              <a:gd name="connsiteX0" fmla="*/ 177511 w 178622"/>
              <a:gd name="connsiteY0" fmla="*/ 2331 h 335243"/>
              <a:gd name="connsiteX1" fmla="*/ 26698 w 178622"/>
              <a:gd name="connsiteY1" fmla="*/ 243631 h 335243"/>
              <a:gd name="connsiteX2" fmla="*/ 6061 w 178622"/>
              <a:gd name="connsiteY2" fmla="*/ 329356 h 335243"/>
              <a:gd name="connsiteX3" fmla="*/ 94961 w 178622"/>
              <a:gd name="connsiteY3" fmla="*/ 97581 h 335243"/>
              <a:gd name="connsiteX4" fmla="*/ 94961 w 178622"/>
              <a:gd name="connsiteY4" fmla="*/ 119806 h 335243"/>
              <a:gd name="connsiteX5" fmla="*/ 177511 w 178622"/>
              <a:gd name="connsiteY5" fmla="*/ 2331 h 3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2" h="335243">
                <a:moveTo>
                  <a:pt x="177511" y="2331"/>
                </a:moveTo>
                <a:cubicBezTo>
                  <a:pt x="166134" y="22969"/>
                  <a:pt x="55273" y="189127"/>
                  <a:pt x="26698" y="243631"/>
                </a:cubicBezTo>
                <a:cubicBezTo>
                  <a:pt x="-1877" y="298135"/>
                  <a:pt x="-5316" y="353698"/>
                  <a:pt x="6061" y="329356"/>
                </a:cubicBezTo>
                <a:cubicBezTo>
                  <a:pt x="17438" y="305014"/>
                  <a:pt x="80144" y="132506"/>
                  <a:pt x="94961" y="97581"/>
                </a:cubicBezTo>
                <a:cubicBezTo>
                  <a:pt x="109778" y="62656"/>
                  <a:pt x="80409" y="135152"/>
                  <a:pt x="94961" y="119806"/>
                </a:cubicBezTo>
                <a:cubicBezTo>
                  <a:pt x="109513" y="104460"/>
                  <a:pt x="188888" y="-18307"/>
                  <a:pt x="177511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A3AE27A7-5816-4F93-994B-F060078CD20E}"/>
              </a:ext>
            </a:extLst>
          </p:cNvPr>
          <p:cNvSpPr/>
          <p:nvPr/>
        </p:nvSpPr>
        <p:spPr>
          <a:xfrm>
            <a:off x="3262255" y="4992384"/>
            <a:ext cx="517689" cy="633304"/>
          </a:xfrm>
          <a:custGeom>
            <a:avLst/>
            <a:gdLst>
              <a:gd name="connsiteX0" fmla="*/ 517583 w 517689"/>
              <a:gd name="connsiteY0" fmla="*/ 304 h 633304"/>
              <a:gd name="connsiteX1" fmla="*/ 235008 w 517689"/>
              <a:gd name="connsiteY1" fmla="*/ 247954 h 633304"/>
              <a:gd name="connsiteX2" fmla="*/ 327083 w 517689"/>
              <a:gd name="connsiteY2" fmla="*/ 166991 h 633304"/>
              <a:gd name="connsiteX3" fmla="*/ 158808 w 517689"/>
              <a:gd name="connsiteY3" fmla="*/ 406704 h 633304"/>
              <a:gd name="connsiteX4" fmla="*/ 241358 w 517689"/>
              <a:gd name="connsiteY4" fmla="*/ 279704 h 633304"/>
              <a:gd name="connsiteX5" fmla="*/ 165158 w 517689"/>
              <a:gd name="connsiteY5" fmla="*/ 390829 h 633304"/>
              <a:gd name="connsiteX6" fmla="*/ 95308 w 517689"/>
              <a:gd name="connsiteY6" fmla="*/ 498779 h 633304"/>
              <a:gd name="connsiteX7" fmla="*/ 79433 w 517689"/>
              <a:gd name="connsiteY7" fmla="*/ 632129 h 633304"/>
              <a:gd name="connsiteX8" fmla="*/ 58 w 517689"/>
              <a:gd name="connsiteY8" fmla="*/ 565454 h 633304"/>
              <a:gd name="connsiteX9" fmla="*/ 66733 w 517689"/>
              <a:gd name="connsiteY9" fmla="*/ 592441 h 633304"/>
              <a:gd name="connsiteX10" fmla="*/ 76258 w 517689"/>
              <a:gd name="connsiteY10" fmla="*/ 517829 h 633304"/>
              <a:gd name="connsiteX11" fmla="*/ 198495 w 517689"/>
              <a:gd name="connsiteY11" fmla="*/ 306691 h 633304"/>
              <a:gd name="connsiteX12" fmla="*/ 517583 w 517689"/>
              <a:gd name="connsiteY12" fmla="*/ 304 h 6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89" h="633304">
                <a:moveTo>
                  <a:pt x="517583" y="304"/>
                </a:moveTo>
                <a:cubicBezTo>
                  <a:pt x="523668" y="-9485"/>
                  <a:pt x="266758" y="220173"/>
                  <a:pt x="235008" y="247954"/>
                </a:cubicBezTo>
                <a:cubicBezTo>
                  <a:pt x="203258" y="275735"/>
                  <a:pt x="339783" y="140533"/>
                  <a:pt x="327083" y="166991"/>
                </a:cubicBezTo>
                <a:cubicBezTo>
                  <a:pt x="314383" y="193449"/>
                  <a:pt x="173095" y="387919"/>
                  <a:pt x="158808" y="406704"/>
                </a:cubicBezTo>
                <a:cubicBezTo>
                  <a:pt x="144521" y="425489"/>
                  <a:pt x="240300" y="282350"/>
                  <a:pt x="241358" y="279704"/>
                </a:cubicBezTo>
                <a:cubicBezTo>
                  <a:pt x="242416" y="277058"/>
                  <a:pt x="189500" y="354317"/>
                  <a:pt x="165158" y="390829"/>
                </a:cubicBezTo>
                <a:cubicBezTo>
                  <a:pt x="140816" y="427342"/>
                  <a:pt x="109595" y="458562"/>
                  <a:pt x="95308" y="498779"/>
                </a:cubicBezTo>
                <a:cubicBezTo>
                  <a:pt x="81021" y="538996"/>
                  <a:pt x="95308" y="621017"/>
                  <a:pt x="79433" y="632129"/>
                </a:cubicBezTo>
                <a:cubicBezTo>
                  <a:pt x="63558" y="643242"/>
                  <a:pt x="2175" y="572069"/>
                  <a:pt x="58" y="565454"/>
                </a:cubicBezTo>
                <a:cubicBezTo>
                  <a:pt x="-2059" y="558839"/>
                  <a:pt x="54033" y="600378"/>
                  <a:pt x="66733" y="592441"/>
                </a:cubicBezTo>
                <a:cubicBezTo>
                  <a:pt x="79433" y="584504"/>
                  <a:pt x="54298" y="565454"/>
                  <a:pt x="76258" y="517829"/>
                </a:cubicBezTo>
                <a:cubicBezTo>
                  <a:pt x="98218" y="470204"/>
                  <a:pt x="125735" y="391622"/>
                  <a:pt x="198495" y="306691"/>
                </a:cubicBezTo>
                <a:cubicBezTo>
                  <a:pt x="271255" y="221760"/>
                  <a:pt x="511498" y="10093"/>
                  <a:pt x="517583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D6CD7894-A4F7-46B4-BDD8-115D5237B978}"/>
              </a:ext>
            </a:extLst>
          </p:cNvPr>
          <p:cNvSpPr/>
          <p:nvPr/>
        </p:nvSpPr>
        <p:spPr>
          <a:xfrm>
            <a:off x="3762256" y="4730520"/>
            <a:ext cx="352028" cy="286360"/>
          </a:xfrm>
          <a:custGeom>
            <a:avLst/>
            <a:gdLst>
              <a:gd name="connsiteX0" fmla="*/ 349369 w 352028"/>
              <a:gd name="connsiteY0" fmla="*/ 3405 h 286360"/>
              <a:gd name="connsiteX1" fmla="*/ 93782 w 352028"/>
              <a:gd name="connsiteY1" fmla="*/ 184380 h 286360"/>
              <a:gd name="connsiteX2" fmla="*/ 182682 w 352028"/>
              <a:gd name="connsiteY2" fmla="*/ 133580 h 286360"/>
              <a:gd name="connsiteX3" fmla="*/ 119 w 352028"/>
              <a:gd name="connsiteY3" fmla="*/ 285980 h 286360"/>
              <a:gd name="connsiteX4" fmla="*/ 214432 w 352028"/>
              <a:gd name="connsiteY4" fmla="*/ 81193 h 286360"/>
              <a:gd name="connsiteX5" fmla="*/ 349369 w 352028"/>
              <a:gd name="connsiteY5" fmla="*/ 3405 h 2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28" h="286360">
                <a:moveTo>
                  <a:pt x="349369" y="3405"/>
                </a:moveTo>
                <a:cubicBezTo>
                  <a:pt x="329261" y="20603"/>
                  <a:pt x="121563" y="162684"/>
                  <a:pt x="93782" y="184380"/>
                </a:cubicBezTo>
                <a:cubicBezTo>
                  <a:pt x="66001" y="206076"/>
                  <a:pt x="198292" y="116647"/>
                  <a:pt x="182682" y="133580"/>
                </a:cubicBezTo>
                <a:cubicBezTo>
                  <a:pt x="167071" y="150513"/>
                  <a:pt x="-5172" y="294711"/>
                  <a:pt x="119" y="285980"/>
                </a:cubicBezTo>
                <a:cubicBezTo>
                  <a:pt x="5410" y="277249"/>
                  <a:pt x="158076" y="124849"/>
                  <a:pt x="214432" y="81193"/>
                </a:cubicBezTo>
                <a:cubicBezTo>
                  <a:pt x="270788" y="37537"/>
                  <a:pt x="369477" y="-13793"/>
                  <a:pt x="349369" y="3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87A9ED26-31C4-4748-BF13-494538117B2D}"/>
              </a:ext>
            </a:extLst>
          </p:cNvPr>
          <p:cNvSpPr/>
          <p:nvPr/>
        </p:nvSpPr>
        <p:spPr>
          <a:xfrm>
            <a:off x="3363910" y="5132351"/>
            <a:ext cx="314072" cy="493859"/>
          </a:xfrm>
          <a:custGeom>
            <a:avLst/>
            <a:gdLst>
              <a:gd name="connsiteX0" fmla="*/ 57153 w 314072"/>
              <a:gd name="connsiteY0" fmla="*/ 330237 h 493859"/>
              <a:gd name="connsiteX1" fmla="*/ 285753 w 314072"/>
              <a:gd name="connsiteY1" fmla="*/ 34962 h 493859"/>
              <a:gd name="connsiteX2" fmla="*/ 212728 w 314072"/>
              <a:gd name="connsiteY2" fmla="*/ 131799 h 493859"/>
              <a:gd name="connsiteX3" fmla="*/ 165103 w 314072"/>
              <a:gd name="connsiteY3" fmla="*/ 282612 h 493859"/>
              <a:gd name="connsiteX4" fmla="*/ 157165 w 314072"/>
              <a:gd name="connsiteY4" fmla="*/ 352462 h 493859"/>
              <a:gd name="connsiteX5" fmla="*/ 128590 w 314072"/>
              <a:gd name="connsiteY5" fmla="*/ 355637 h 493859"/>
              <a:gd name="connsiteX6" fmla="*/ 84140 w 314072"/>
              <a:gd name="connsiteY6" fmla="*/ 408024 h 493859"/>
              <a:gd name="connsiteX7" fmla="*/ 3 w 314072"/>
              <a:gd name="connsiteY7" fmla="*/ 493749 h 493859"/>
              <a:gd name="connsiteX8" fmla="*/ 87315 w 314072"/>
              <a:gd name="connsiteY8" fmla="*/ 388974 h 493859"/>
              <a:gd name="connsiteX9" fmla="*/ 241303 w 314072"/>
              <a:gd name="connsiteY9" fmla="*/ 149262 h 493859"/>
              <a:gd name="connsiteX10" fmla="*/ 312740 w 314072"/>
              <a:gd name="connsiteY10" fmla="*/ 37 h 493859"/>
              <a:gd name="connsiteX11" fmla="*/ 184153 w 314072"/>
              <a:gd name="connsiteY11" fmla="*/ 136562 h 493859"/>
              <a:gd name="connsiteX12" fmla="*/ 57153 w 314072"/>
              <a:gd name="connsiteY12" fmla="*/ 330237 h 49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072" h="493859">
                <a:moveTo>
                  <a:pt x="57153" y="330237"/>
                </a:moveTo>
                <a:cubicBezTo>
                  <a:pt x="74086" y="313304"/>
                  <a:pt x="259824" y="68035"/>
                  <a:pt x="285753" y="34962"/>
                </a:cubicBezTo>
                <a:cubicBezTo>
                  <a:pt x="311682" y="1889"/>
                  <a:pt x="232836" y="90524"/>
                  <a:pt x="212728" y="131799"/>
                </a:cubicBezTo>
                <a:cubicBezTo>
                  <a:pt x="192620" y="173074"/>
                  <a:pt x="174363" y="245835"/>
                  <a:pt x="165103" y="282612"/>
                </a:cubicBezTo>
                <a:cubicBezTo>
                  <a:pt x="155843" y="319389"/>
                  <a:pt x="163251" y="340291"/>
                  <a:pt x="157165" y="352462"/>
                </a:cubicBezTo>
                <a:cubicBezTo>
                  <a:pt x="151080" y="364633"/>
                  <a:pt x="140761" y="346377"/>
                  <a:pt x="128590" y="355637"/>
                </a:cubicBezTo>
                <a:cubicBezTo>
                  <a:pt x="116419" y="364897"/>
                  <a:pt x="105571" y="385005"/>
                  <a:pt x="84140" y="408024"/>
                </a:cubicBezTo>
                <a:cubicBezTo>
                  <a:pt x="62709" y="431043"/>
                  <a:pt x="-526" y="496924"/>
                  <a:pt x="3" y="493749"/>
                </a:cubicBezTo>
                <a:cubicBezTo>
                  <a:pt x="532" y="490574"/>
                  <a:pt x="47098" y="446389"/>
                  <a:pt x="87315" y="388974"/>
                </a:cubicBezTo>
                <a:cubicBezTo>
                  <a:pt x="127532" y="331560"/>
                  <a:pt x="203732" y="214085"/>
                  <a:pt x="241303" y="149262"/>
                </a:cubicBezTo>
                <a:cubicBezTo>
                  <a:pt x="278874" y="84439"/>
                  <a:pt x="322265" y="2154"/>
                  <a:pt x="312740" y="37"/>
                </a:cubicBezTo>
                <a:cubicBezTo>
                  <a:pt x="303215" y="-2080"/>
                  <a:pt x="221724" y="85497"/>
                  <a:pt x="184153" y="136562"/>
                </a:cubicBezTo>
                <a:cubicBezTo>
                  <a:pt x="146582" y="187627"/>
                  <a:pt x="40220" y="347170"/>
                  <a:pt x="57153" y="33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427BAA8A-9A61-4E32-B403-4965219479A4}"/>
              </a:ext>
            </a:extLst>
          </p:cNvPr>
          <p:cNvSpPr/>
          <p:nvPr/>
        </p:nvSpPr>
        <p:spPr>
          <a:xfrm>
            <a:off x="3831859" y="4890657"/>
            <a:ext cx="267516" cy="176660"/>
          </a:xfrm>
          <a:custGeom>
            <a:avLst/>
            <a:gdLst>
              <a:gd name="connsiteX0" fmla="*/ 3541 w 267516"/>
              <a:gd name="connsiteY0" fmla="*/ 141718 h 176660"/>
              <a:gd name="connsiteX1" fmla="*/ 130541 w 267516"/>
              <a:gd name="connsiteY1" fmla="*/ 13131 h 176660"/>
              <a:gd name="connsiteX2" fmla="*/ 143241 w 267516"/>
              <a:gd name="connsiteY2" fmla="*/ 35356 h 176660"/>
              <a:gd name="connsiteX3" fmla="*/ 192454 w 267516"/>
              <a:gd name="connsiteY3" fmla="*/ 94093 h 176660"/>
              <a:gd name="connsiteX4" fmla="*/ 267066 w 267516"/>
              <a:gd name="connsiteY4" fmla="*/ 176643 h 176660"/>
              <a:gd name="connsiteX5" fmla="*/ 219441 w 267516"/>
              <a:gd name="connsiteY5" fmla="*/ 100443 h 176660"/>
              <a:gd name="connsiteX6" fmla="*/ 135304 w 267516"/>
              <a:gd name="connsiteY6" fmla="*/ 431 h 176660"/>
              <a:gd name="connsiteX7" fmla="*/ 44816 w 267516"/>
              <a:gd name="connsiteY7" fmla="*/ 67106 h 176660"/>
              <a:gd name="connsiteX8" fmla="*/ 3541 w 267516"/>
              <a:gd name="connsiteY8" fmla="*/ 141718 h 1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516" h="176660">
                <a:moveTo>
                  <a:pt x="3541" y="141718"/>
                </a:moveTo>
                <a:cubicBezTo>
                  <a:pt x="17828" y="132722"/>
                  <a:pt x="107258" y="30858"/>
                  <a:pt x="130541" y="13131"/>
                </a:cubicBezTo>
                <a:cubicBezTo>
                  <a:pt x="153824" y="-4596"/>
                  <a:pt x="132922" y="21862"/>
                  <a:pt x="143241" y="35356"/>
                </a:cubicBezTo>
                <a:cubicBezTo>
                  <a:pt x="153560" y="48850"/>
                  <a:pt x="171817" y="70545"/>
                  <a:pt x="192454" y="94093"/>
                </a:cubicBezTo>
                <a:cubicBezTo>
                  <a:pt x="213091" y="117641"/>
                  <a:pt x="262568" y="175585"/>
                  <a:pt x="267066" y="176643"/>
                </a:cubicBezTo>
                <a:cubicBezTo>
                  <a:pt x="271564" y="177701"/>
                  <a:pt x="241401" y="129812"/>
                  <a:pt x="219441" y="100443"/>
                </a:cubicBezTo>
                <a:cubicBezTo>
                  <a:pt x="197481" y="71074"/>
                  <a:pt x="164408" y="5987"/>
                  <a:pt x="135304" y="431"/>
                </a:cubicBezTo>
                <a:cubicBezTo>
                  <a:pt x="106200" y="-5125"/>
                  <a:pt x="68364" y="44352"/>
                  <a:pt x="44816" y="67106"/>
                </a:cubicBezTo>
                <a:cubicBezTo>
                  <a:pt x="21268" y="89860"/>
                  <a:pt x="-10746" y="150714"/>
                  <a:pt x="3541" y="14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0A23EF0-9902-4FB9-B5BD-465C163115C1}"/>
              </a:ext>
            </a:extLst>
          </p:cNvPr>
          <p:cNvSpPr/>
          <p:nvPr/>
        </p:nvSpPr>
        <p:spPr>
          <a:xfrm>
            <a:off x="3975092" y="4874685"/>
            <a:ext cx="443673" cy="83122"/>
          </a:xfrm>
          <a:custGeom>
            <a:avLst/>
            <a:gdLst>
              <a:gd name="connsiteX0" fmla="*/ 8 w 443673"/>
              <a:gd name="connsiteY0" fmla="*/ 528 h 83122"/>
              <a:gd name="connsiteX1" fmla="*/ 84146 w 443673"/>
              <a:gd name="connsiteY1" fmla="*/ 32278 h 83122"/>
              <a:gd name="connsiteX2" fmla="*/ 117483 w 443673"/>
              <a:gd name="connsiteY2" fmla="*/ 65615 h 83122"/>
              <a:gd name="connsiteX3" fmla="*/ 438158 w 443673"/>
              <a:gd name="connsiteY3" fmla="*/ 83078 h 83122"/>
              <a:gd name="connsiteX4" fmla="*/ 309571 w 443673"/>
              <a:gd name="connsiteY4" fmla="*/ 70378 h 83122"/>
              <a:gd name="connsiteX5" fmla="*/ 169871 w 443673"/>
              <a:gd name="connsiteY5" fmla="*/ 62440 h 83122"/>
              <a:gd name="connsiteX6" fmla="*/ 79383 w 443673"/>
              <a:gd name="connsiteY6" fmla="*/ 59265 h 83122"/>
              <a:gd name="connsiteX7" fmla="*/ 8 w 443673"/>
              <a:gd name="connsiteY7" fmla="*/ 528 h 8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73" h="83122">
                <a:moveTo>
                  <a:pt x="8" y="528"/>
                </a:moveTo>
                <a:cubicBezTo>
                  <a:pt x="802" y="-3970"/>
                  <a:pt x="64567" y="21430"/>
                  <a:pt x="84146" y="32278"/>
                </a:cubicBezTo>
                <a:cubicBezTo>
                  <a:pt x="103725" y="43126"/>
                  <a:pt x="58481" y="57148"/>
                  <a:pt x="117483" y="65615"/>
                </a:cubicBezTo>
                <a:cubicBezTo>
                  <a:pt x="176485" y="74082"/>
                  <a:pt x="406143" y="82284"/>
                  <a:pt x="438158" y="83078"/>
                </a:cubicBezTo>
                <a:cubicBezTo>
                  <a:pt x="470173" y="83872"/>
                  <a:pt x="354285" y="73818"/>
                  <a:pt x="309571" y="70378"/>
                </a:cubicBezTo>
                <a:cubicBezTo>
                  <a:pt x="264857" y="66938"/>
                  <a:pt x="208236" y="64292"/>
                  <a:pt x="169871" y="62440"/>
                </a:cubicBezTo>
                <a:cubicBezTo>
                  <a:pt x="131506" y="60588"/>
                  <a:pt x="103725" y="68261"/>
                  <a:pt x="79383" y="59265"/>
                </a:cubicBezTo>
                <a:cubicBezTo>
                  <a:pt x="55041" y="50269"/>
                  <a:pt x="-786" y="5026"/>
                  <a:pt x="8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8C3D2CD3-0B7F-446A-BD8F-11E4B7FCF894}"/>
              </a:ext>
            </a:extLst>
          </p:cNvPr>
          <p:cNvSpPr/>
          <p:nvPr/>
        </p:nvSpPr>
        <p:spPr>
          <a:xfrm>
            <a:off x="3973206" y="4717428"/>
            <a:ext cx="212587" cy="156197"/>
          </a:xfrm>
          <a:custGeom>
            <a:avLst/>
            <a:gdLst>
              <a:gd name="connsiteX0" fmla="*/ 307 w 212587"/>
              <a:gd name="connsiteY0" fmla="*/ 156197 h 156197"/>
              <a:gd name="connsiteX1" fmla="*/ 81269 w 212587"/>
              <a:gd name="connsiteY1" fmla="*/ 114922 h 156197"/>
              <a:gd name="connsiteX2" fmla="*/ 205094 w 212587"/>
              <a:gd name="connsiteY2" fmla="*/ 2210 h 156197"/>
              <a:gd name="connsiteX3" fmla="*/ 193982 w 212587"/>
              <a:gd name="connsiteY3" fmla="*/ 45072 h 156197"/>
              <a:gd name="connsiteX4" fmla="*/ 154294 w 212587"/>
              <a:gd name="connsiteY4" fmla="*/ 105397 h 156197"/>
              <a:gd name="connsiteX5" fmla="*/ 160644 w 212587"/>
              <a:gd name="connsiteY5" fmla="*/ 102222 h 156197"/>
              <a:gd name="connsiteX6" fmla="*/ 200332 w 212587"/>
              <a:gd name="connsiteY6" fmla="*/ 40310 h 156197"/>
              <a:gd name="connsiteX7" fmla="*/ 109844 w 212587"/>
              <a:gd name="connsiteY7" fmla="*/ 114922 h 156197"/>
              <a:gd name="connsiteX8" fmla="*/ 307 w 212587"/>
              <a:gd name="connsiteY8" fmla="*/ 156197 h 15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87" h="156197">
                <a:moveTo>
                  <a:pt x="307" y="156197"/>
                </a:moveTo>
                <a:cubicBezTo>
                  <a:pt x="-4455" y="156197"/>
                  <a:pt x="47138" y="140586"/>
                  <a:pt x="81269" y="114922"/>
                </a:cubicBezTo>
                <a:cubicBezTo>
                  <a:pt x="115400" y="89257"/>
                  <a:pt x="186309" y="13852"/>
                  <a:pt x="205094" y="2210"/>
                </a:cubicBezTo>
                <a:cubicBezTo>
                  <a:pt x="223879" y="-9432"/>
                  <a:pt x="202449" y="27874"/>
                  <a:pt x="193982" y="45072"/>
                </a:cubicBezTo>
                <a:cubicBezTo>
                  <a:pt x="185515" y="62270"/>
                  <a:pt x="159850" y="95872"/>
                  <a:pt x="154294" y="105397"/>
                </a:cubicBezTo>
                <a:cubicBezTo>
                  <a:pt x="148738" y="114922"/>
                  <a:pt x="152971" y="113070"/>
                  <a:pt x="160644" y="102222"/>
                </a:cubicBezTo>
                <a:cubicBezTo>
                  <a:pt x="168317" y="91374"/>
                  <a:pt x="208799" y="38193"/>
                  <a:pt x="200332" y="40310"/>
                </a:cubicBezTo>
                <a:cubicBezTo>
                  <a:pt x="191865" y="42427"/>
                  <a:pt x="139742" y="95872"/>
                  <a:pt x="109844" y="114922"/>
                </a:cubicBezTo>
                <a:cubicBezTo>
                  <a:pt x="79946" y="133972"/>
                  <a:pt x="5069" y="156197"/>
                  <a:pt x="307" y="15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DD31468-954A-4C6A-BF5A-52CE1525E4A8}"/>
              </a:ext>
            </a:extLst>
          </p:cNvPr>
          <p:cNvSpPr/>
          <p:nvPr/>
        </p:nvSpPr>
        <p:spPr>
          <a:xfrm>
            <a:off x="3910175" y="4663895"/>
            <a:ext cx="326284" cy="237715"/>
          </a:xfrm>
          <a:custGeom>
            <a:avLst/>
            <a:gdLst>
              <a:gd name="connsiteX0" fmla="*/ 9363 w 326284"/>
              <a:gd name="connsiteY0" fmla="*/ 230368 h 237715"/>
              <a:gd name="connsiteX1" fmla="*/ 241138 w 326284"/>
              <a:gd name="connsiteY1" fmla="*/ 49393 h 237715"/>
              <a:gd name="connsiteX2" fmla="*/ 323688 w 326284"/>
              <a:gd name="connsiteY2" fmla="*/ 180 h 237715"/>
              <a:gd name="connsiteX3" fmla="*/ 304638 w 326284"/>
              <a:gd name="connsiteY3" fmla="*/ 35105 h 237715"/>
              <a:gd name="connsiteX4" fmla="*/ 295113 w 326284"/>
              <a:gd name="connsiteY4" fmla="*/ 93843 h 237715"/>
              <a:gd name="connsiteX5" fmla="*/ 272888 w 326284"/>
              <a:gd name="connsiteY5" fmla="*/ 152580 h 237715"/>
              <a:gd name="connsiteX6" fmla="*/ 293525 w 326284"/>
              <a:gd name="connsiteY6" fmla="*/ 41455 h 237715"/>
              <a:gd name="connsiteX7" fmla="*/ 215738 w 326284"/>
              <a:gd name="connsiteY7" fmla="*/ 92255 h 237715"/>
              <a:gd name="connsiteX8" fmla="*/ 157000 w 326284"/>
              <a:gd name="connsiteY8" fmla="*/ 131943 h 237715"/>
              <a:gd name="connsiteX9" fmla="*/ 56988 w 326284"/>
              <a:gd name="connsiteY9" fmla="*/ 197030 h 237715"/>
              <a:gd name="connsiteX10" fmla="*/ 9363 w 326284"/>
              <a:gd name="connsiteY10" fmla="*/ 230368 h 2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284" h="237715">
                <a:moveTo>
                  <a:pt x="9363" y="230368"/>
                </a:moveTo>
                <a:cubicBezTo>
                  <a:pt x="40055" y="205762"/>
                  <a:pt x="188751" y="87758"/>
                  <a:pt x="241138" y="49393"/>
                </a:cubicBezTo>
                <a:cubicBezTo>
                  <a:pt x="293526" y="11028"/>
                  <a:pt x="313105" y="2561"/>
                  <a:pt x="323688" y="180"/>
                </a:cubicBezTo>
                <a:cubicBezTo>
                  <a:pt x="334271" y="-2201"/>
                  <a:pt x="309400" y="19495"/>
                  <a:pt x="304638" y="35105"/>
                </a:cubicBezTo>
                <a:cubicBezTo>
                  <a:pt x="299876" y="50715"/>
                  <a:pt x="300405" y="74264"/>
                  <a:pt x="295113" y="93843"/>
                </a:cubicBezTo>
                <a:cubicBezTo>
                  <a:pt x="289821" y="113422"/>
                  <a:pt x="273153" y="161311"/>
                  <a:pt x="272888" y="152580"/>
                </a:cubicBezTo>
                <a:cubicBezTo>
                  <a:pt x="272623" y="143849"/>
                  <a:pt x="303050" y="51509"/>
                  <a:pt x="293525" y="41455"/>
                </a:cubicBezTo>
                <a:cubicBezTo>
                  <a:pt x="284000" y="31401"/>
                  <a:pt x="215738" y="92255"/>
                  <a:pt x="215738" y="92255"/>
                </a:cubicBezTo>
                <a:cubicBezTo>
                  <a:pt x="192984" y="107336"/>
                  <a:pt x="157000" y="131943"/>
                  <a:pt x="157000" y="131943"/>
                </a:cubicBezTo>
                <a:cubicBezTo>
                  <a:pt x="130542" y="149406"/>
                  <a:pt x="82917" y="183007"/>
                  <a:pt x="56988" y="197030"/>
                </a:cubicBezTo>
                <a:cubicBezTo>
                  <a:pt x="31059" y="211053"/>
                  <a:pt x="-21329" y="254974"/>
                  <a:pt x="9363" y="230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F989BC0-0F23-4397-9143-255D7BF183E1}"/>
              </a:ext>
            </a:extLst>
          </p:cNvPr>
          <p:cNvSpPr/>
          <p:nvPr/>
        </p:nvSpPr>
        <p:spPr>
          <a:xfrm>
            <a:off x="3520895" y="4982296"/>
            <a:ext cx="419212" cy="589621"/>
          </a:xfrm>
          <a:custGeom>
            <a:avLst/>
            <a:gdLst>
              <a:gd name="connsiteX0" fmla="*/ 1768 w 419212"/>
              <a:gd name="connsiteY0" fmla="*/ 588242 h 589621"/>
              <a:gd name="connsiteX1" fmla="*/ 71618 w 419212"/>
              <a:gd name="connsiteY1" fmla="*/ 399329 h 589621"/>
              <a:gd name="connsiteX2" fmla="*/ 252593 w 419212"/>
              <a:gd name="connsiteY2" fmla="*/ 58017 h 589621"/>
              <a:gd name="connsiteX3" fmla="*/ 227193 w 419212"/>
              <a:gd name="connsiteY3" fmla="*/ 169142 h 589621"/>
              <a:gd name="connsiteX4" fmla="*/ 257355 w 419212"/>
              <a:gd name="connsiteY4" fmla="*/ 65954 h 589621"/>
              <a:gd name="connsiteX5" fmla="*/ 354193 w 419212"/>
              <a:gd name="connsiteY5" fmla="*/ 54842 h 589621"/>
              <a:gd name="connsiteX6" fmla="*/ 271643 w 419212"/>
              <a:gd name="connsiteY6" fmla="*/ 31029 h 589621"/>
              <a:gd name="connsiteX7" fmla="*/ 417693 w 419212"/>
              <a:gd name="connsiteY7" fmla="*/ 42142 h 589621"/>
              <a:gd name="connsiteX8" fmla="*/ 346255 w 419212"/>
              <a:gd name="connsiteY8" fmla="*/ 5629 h 589621"/>
              <a:gd name="connsiteX9" fmla="*/ 319268 w 419212"/>
              <a:gd name="connsiteY9" fmla="*/ 4042 h 589621"/>
              <a:gd name="connsiteX10" fmla="*/ 295455 w 419212"/>
              <a:gd name="connsiteY10" fmla="*/ 43729 h 589621"/>
              <a:gd name="connsiteX11" fmla="*/ 260530 w 419212"/>
              <a:gd name="connsiteY11" fmla="*/ 102467 h 589621"/>
              <a:gd name="connsiteX12" fmla="*/ 181155 w 419212"/>
              <a:gd name="connsiteY12" fmla="*/ 285029 h 589621"/>
              <a:gd name="connsiteX13" fmla="*/ 235130 w 419212"/>
              <a:gd name="connsiteY13" fmla="*/ 75479 h 589621"/>
              <a:gd name="connsiteX14" fmla="*/ 135118 w 419212"/>
              <a:gd name="connsiteY14" fmla="*/ 307254 h 589621"/>
              <a:gd name="connsiteX15" fmla="*/ 1768 w 419212"/>
              <a:gd name="connsiteY15" fmla="*/ 588242 h 5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212" h="589621">
                <a:moveTo>
                  <a:pt x="1768" y="588242"/>
                </a:moveTo>
                <a:cubicBezTo>
                  <a:pt x="-8815" y="603588"/>
                  <a:pt x="29814" y="487700"/>
                  <a:pt x="71618" y="399329"/>
                </a:cubicBezTo>
                <a:cubicBezTo>
                  <a:pt x="113422" y="310958"/>
                  <a:pt x="226664" y="96381"/>
                  <a:pt x="252593" y="58017"/>
                </a:cubicBezTo>
                <a:cubicBezTo>
                  <a:pt x="278522" y="19653"/>
                  <a:pt x="226399" y="167819"/>
                  <a:pt x="227193" y="169142"/>
                </a:cubicBezTo>
                <a:cubicBezTo>
                  <a:pt x="227987" y="170465"/>
                  <a:pt x="236189" y="85004"/>
                  <a:pt x="257355" y="65954"/>
                </a:cubicBezTo>
                <a:cubicBezTo>
                  <a:pt x="278521" y="46904"/>
                  <a:pt x="351812" y="60663"/>
                  <a:pt x="354193" y="54842"/>
                </a:cubicBezTo>
                <a:cubicBezTo>
                  <a:pt x="356574" y="49021"/>
                  <a:pt x="261060" y="33146"/>
                  <a:pt x="271643" y="31029"/>
                </a:cubicBezTo>
                <a:cubicBezTo>
                  <a:pt x="282226" y="28912"/>
                  <a:pt x="405258" y="46375"/>
                  <a:pt x="417693" y="42142"/>
                </a:cubicBezTo>
                <a:cubicBezTo>
                  <a:pt x="430128" y="37909"/>
                  <a:pt x="362659" y="11979"/>
                  <a:pt x="346255" y="5629"/>
                </a:cubicBezTo>
                <a:cubicBezTo>
                  <a:pt x="329851" y="-721"/>
                  <a:pt x="327735" y="-2308"/>
                  <a:pt x="319268" y="4042"/>
                </a:cubicBezTo>
                <a:cubicBezTo>
                  <a:pt x="310801" y="10392"/>
                  <a:pt x="305245" y="27325"/>
                  <a:pt x="295455" y="43729"/>
                </a:cubicBezTo>
                <a:cubicBezTo>
                  <a:pt x="285665" y="60133"/>
                  <a:pt x="279580" y="62250"/>
                  <a:pt x="260530" y="102467"/>
                </a:cubicBezTo>
                <a:cubicBezTo>
                  <a:pt x="241480" y="142684"/>
                  <a:pt x="185388" y="289527"/>
                  <a:pt x="181155" y="285029"/>
                </a:cubicBezTo>
                <a:cubicBezTo>
                  <a:pt x="176922" y="280531"/>
                  <a:pt x="242803" y="71775"/>
                  <a:pt x="235130" y="75479"/>
                </a:cubicBezTo>
                <a:cubicBezTo>
                  <a:pt x="227457" y="79183"/>
                  <a:pt x="176657" y="218089"/>
                  <a:pt x="135118" y="307254"/>
                </a:cubicBezTo>
                <a:cubicBezTo>
                  <a:pt x="93579" y="396419"/>
                  <a:pt x="12351" y="572896"/>
                  <a:pt x="1768" y="58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F18CBBFA-AE69-4BBC-BAA0-4AF990BCBDCD}"/>
              </a:ext>
            </a:extLst>
          </p:cNvPr>
          <p:cNvSpPr/>
          <p:nvPr/>
        </p:nvSpPr>
        <p:spPr>
          <a:xfrm>
            <a:off x="3495790" y="4992023"/>
            <a:ext cx="328520" cy="577691"/>
          </a:xfrm>
          <a:custGeom>
            <a:avLst/>
            <a:gdLst>
              <a:gd name="connsiteX0" fmla="*/ 328498 w 328520"/>
              <a:gd name="connsiteY0" fmla="*/ 2252 h 577691"/>
              <a:gd name="connsiteX1" fmla="*/ 209435 w 328520"/>
              <a:gd name="connsiteY1" fmla="*/ 129252 h 577691"/>
              <a:gd name="connsiteX2" fmla="*/ 34810 w 328520"/>
              <a:gd name="connsiteY2" fmla="*/ 495965 h 577691"/>
              <a:gd name="connsiteX3" fmla="*/ 14173 w 328520"/>
              <a:gd name="connsiteY3" fmla="*/ 548352 h 577691"/>
              <a:gd name="connsiteX4" fmla="*/ 199910 w 328520"/>
              <a:gd name="connsiteY4" fmla="*/ 126077 h 577691"/>
              <a:gd name="connsiteX5" fmla="*/ 198323 w 328520"/>
              <a:gd name="connsiteY5" fmla="*/ 127665 h 577691"/>
              <a:gd name="connsiteX6" fmla="*/ 218960 w 328520"/>
              <a:gd name="connsiteY6" fmla="*/ 54640 h 577691"/>
              <a:gd name="connsiteX7" fmla="*/ 328498 w 328520"/>
              <a:gd name="connsiteY7" fmla="*/ 2252 h 57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20" h="577691">
                <a:moveTo>
                  <a:pt x="328498" y="2252"/>
                </a:moveTo>
                <a:cubicBezTo>
                  <a:pt x="326911" y="14687"/>
                  <a:pt x="258383" y="46967"/>
                  <a:pt x="209435" y="129252"/>
                </a:cubicBezTo>
                <a:cubicBezTo>
                  <a:pt x="160487" y="211537"/>
                  <a:pt x="67354" y="426115"/>
                  <a:pt x="34810" y="495965"/>
                </a:cubicBezTo>
                <a:cubicBezTo>
                  <a:pt x="2266" y="565815"/>
                  <a:pt x="-13344" y="610000"/>
                  <a:pt x="14173" y="548352"/>
                </a:cubicBezTo>
                <a:cubicBezTo>
                  <a:pt x="41690" y="486704"/>
                  <a:pt x="169218" y="196192"/>
                  <a:pt x="199910" y="126077"/>
                </a:cubicBezTo>
                <a:cubicBezTo>
                  <a:pt x="230602" y="55962"/>
                  <a:pt x="195148" y="139571"/>
                  <a:pt x="198323" y="127665"/>
                </a:cubicBezTo>
                <a:cubicBezTo>
                  <a:pt x="201498" y="115759"/>
                  <a:pt x="191972" y="77394"/>
                  <a:pt x="218960" y="54640"/>
                </a:cubicBezTo>
                <a:cubicBezTo>
                  <a:pt x="245947" y="31886"/>
                  <a:pt x="330085" y="-10183"/>
                  <a:pt x="328498" y="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277804C-1F52-4D46-86AF-DAC0966954CC}"/>
              </a:ext>
            </a:extLst>
          </p:cNvPr>
          <p:cNvSpPr/>
          <p:nvPr/>
        </p:nvSpPr>
        <p:spPr>
          <a:xfrm>
            <a:off x="2868959" y="5391713"/>
            <a:ext cx="710003" cy="787642"/>
          </a:xfrm>
          <a:custGeom>
            <a:avLst/>
            <a:gdLst>
              <a:gd name="connsiteX0" fmla="*/ 1241 w 710003"/>
              <a:gd name="connsiteY0" fmla="*/ 1025 h 787642"/>
              <a:gd name="connsiteX1" fmla="*/ 172691 w 710003"/>
              <a:gd name="connsiteY1" fmla="*/ 334400 h 787642"/>
              <a:gd name="connsiteX2" fmla="*/ 67916 w 710003"/>
              <a:gd name="connsiteY2" fmla="*/ 137550 h 787642"/>
              <a:gd name="connsiteX3" fmla="*/ 234604 w 710003"/>
              <a:gd name="connsiteY3" fmla="*/ 436000 h 787642"/>
              <a:gd name="connsiteX4" fmla="*/ 315566 w 710003"/>
              <a:gd name="connsiteY4" fmla="*/ 594750 h 787642"/>
              <a:gd name="connsiteX5" fmla="*/ 279054 w 710003"/>
              <a:gd name="connsiteY5" fmla="*/ 480450 h 787642"/>
              <a:gd name="connsiteX6" fmla="*/ 212379 w 710003"/>
              <a:gd name="connsiteY6" fmla="*/ 309000 h 787642"/>
              <a:gd name="connsiteX7" fmla="*/ 286991 w 710003"/>
              <a:gd name="connsiteY7" fmla="*/ 458225 h 787642"/>
              <a:gd name="connsiteX8" fmla="*/ 329854 w 710003"/>
              <a:gd name="connsiteY8" fmla="*/ 512200 h 787642"/>
              <a:gd name="connsiteX9" fmla="*/ 298104 w 710003"/>
              <a:gd name="connsiteY9" fmla="*/ 531250 h 787642"/>
              <a:gd name="connsiteX10" fmla="*/ 320329 w 710003"/>
              <a:gd name="connsiteY10" fmla="*/ 518550 h 787642"/>
              <a:gd name="connsiteX11" fmla="*/ 696566 w 710003"/>
              <a:gd name="connsiteY11" fmla="*/ 780487 h 787642"/>
              <a:gd name="connsiteX12" fmla="*/ 621954 w 710003"/>
              <a:gd name="connsiteY12" fmla="*/ 707462 h 787642"/>
              <a:gd name="connsiteX13" fmla="*/ 580679 w 710003"/>
              <a:gd name="connsiteY13" fmla="*/ 640787 h 787642"/>
              <a:gd name="connsiteX14" fmla="*/ 469554 w 710003"/>
              <a:gd name="connsiteY14" fmla="*/ 609037 h 787642"/>
              <a:gd name="connsiteX15" fmla="*/ 274291 w 710003"/>
              <a:gd name="connsiteY15" fmla="*/ 399487 h 787642"/>
              <a:gd name="connsiteX16" fmla="*/ 252066 w 710003"/>
              <a:gd name="connsiteY16" fmla="*/ 413775 h 787642"/>
              <a:gd name="connsiteX17" fmla="*/ 102841 w 710003"/>
              <a:gd name="connsiteY17" fmla="*/ 235975 h 787642"/>
              <a:gd name="connsiteX18" fmla="*/ 1241 w 710003"/>
              <a:gd name="connsiteY18" fmla="*/ 1025 h 7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03" h="787642">
                <a:moveTo>
                  <a:pt x="1241" y="1025"/>
                </a:moveTo>
                <a:cubicBezTo>
                  <a:pt x="12883" y="17429"/>
                  <a:pt x="161579" y="311646"/>
                  <a:pt x="172691" y="334400"/>
                </a:cubicBezTo>
                <a:cubicBezTo>
                  <a:pt x="183803" y="357154"/>
                  <a:pt x="57597" y="120617"/>
                  <a:pt x="67916" y="137550"/>
                </a:cubicBezTo>
                <a:cubicBezTo>
                  <a:pt x="78235" y="154483"/>
                  <a:pt x="193329" y="359800"/>
                  <a:pt x="234604" y="436000"/>
                </a:cubicBezTo>
                <a:cubicBezTo>
                  <a:pt x="275879" y="512200"/>
                  <a:pt x="308158" y="587342"/>
                  <a:pt x="315566" y="594750"/>
                </a:cubicBezTo>
                <a:cubicBezTo>
                  <a:pt x="322974" y="602158"/>
                  <a:pt x="296252" y="528075"/>
                  <a:pt x="279054" y="480450"/>
                </a:cubicBezTo>
                <a:cubicBezTo>
                  <a:pt x="261856" y="432825"/>
                  <a:pt x="211056" y="312704"/>
                  <a:pt x="212379" y="309000"/>
                </a:cubicBezTo>
                <a:cubicBezTo>
                  <a:pt x="213702" y="305296"/>
                  <a:pt x="267412" y="424358"/>
                  <a:pt x="286991" y="458225"/>
                </a:cubicBezTo>
                <a:cubicBezTo>
                  <a:pt x="306570" y="492092"/>
                  <a:pt x="328002" y="500029"/>
                  <a:pt x="329854" y="512200"/>
                </a:cubicBezTo>
                <a:cubicBezTo>
                  <a:pt x="331706" y="524371"/>
                  <a:pt x="299692" y="530192"/>
                  <a:pt x="298104" y="531250"/>
                </a:cubicBezTo>
                <a:cubicBezTo>
                  <a:pt x="296516" y="532308"/>
                  <a:pt x="253919" y="477011"/>
                  <a:pt x="320329" y="518550"/>
                </a:cubicBezTo>
                <a:cubicBezTo>
                  <a:pt x="386739" y="560089"/>
                  <a:pt x="646295" y="749002"/>
                  <a:pt x="696566" y="780487"/>
                </a:cubicBezTo>
                <a:cubicBezTo>
                  <a:pt x="746837" y="811972"/>
                  <a:pt x="641269" y="730745"/>
                  <a:pt x="621954" y="707462"/>
                </a:cubicBezTo>
                <a:cubicBezTo>
                  <a:pt x="602640" y="684179"/>
                  <a:pt x="606079" y="657191"/>
                  <a:pt x="580679" y="640787"/>
                </a:cubicBezTo>
                <a:cubicBezTo>
                  <a:pt x="555279" y="624383"/>
                  <a:pt x="520619" y="649254"/>
                  <a:pt x="469554" y="609037"/>
                </a:cubicBezTo>
                <a:cubicBezTo>
                  <a:pt x="418489" y="568820"/>
                  <a:pt x="310539" y="432031"/>
                  <a:pt x="274291" y="399487"/>
                </a:cubicBezTo>
                <a:cubicBezTo>
                  <a:pt x="238043" y="366943"/>
                  <a:pt x="280641" y="441027"/>
                  <a:pt x="252066" y="413775"/>
                </a:cubicBezTo>
                <a:cubicBezTo>
                  <a:pt x="223491" y="386523"/>
                  <a:pt x="143058" y="302386"/>
                  <a:pt x="102841" y="235975"/>
                </a:cubicBezTo>
                <a:cubicBezTo>
                  <a:pt x="62624" y="169564"/>
                  <a:pt x="-10401" y="-15379"/>
                  <a:pt x="1241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5A7644EB-9CB2-4DF2-A91E-7EE0594A4BC9}"/>
              </a:ext>
            </a:extLst>
          </p:cNvPr>
          <p:cNvSpPr/>
          <p:nvPr/>
        </p:nvSpPr>
        <p:spPr>
          <a:xfrm>
            <a:off x="2879357" y="5262560"/>
            <a:ext cx="167056" cy="315930"/>
          </a:xfrm>
          <a:custGeom>
            <a:avLst/>
            <a:gdLst>
              <a:gd name="connsiteX0" fmla="*/ 368 w 167056"/>
              <a:gd name="connsiteY0" fmla="*/ 3 h 315930"/>
              <a:gd name="connsiteX1" fmla="*/ 146418 w 167056"/>
              <a:gd name="connsiteY1" fmla="*/ 244478 h 315930"/>
              <a:gd name="connsiteX2" fmla="*/ 79743 w 167056"/>
              <a:gd name="connsiteY2" fmla="*/ 123828 h 315930"/>
              <a:gd name="connsiteX3" fmla="*/ 167056 w 167056"/>
              <a:gd name="connsiteY3" fmla="*/ 315915 h 315930"/>
              <a:gd name="connsiteX4" fmla="*/ 78156 w 167056"/>
              <a:gd name="connsiteY4" fmla="*/ 134940 h 315930"/>
              <a:gd name="connsiteX5" fmla="*/ 103556 w 167056"/>
              <a:gd name="connsiteY5" fmla="*/ 238128 h 315930"/>
              <a:gd name="connsiteX6" fmla="*/ 368 w 167056"/>
              <a:gd name="connsiteY6" fmla="*/ 3 h 31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56" h="315930">
                <a:moveTo>
                  <a:pt x="368" y="3"/>
                </a:moveTo>
                <a:cubicBezTo>
                  <a:pt x="7512" y="1061"/>
                  <a:pt x="133189" y="223840"/>
                  <a:pt x="146418" y="244478"/>
                </a:cubicBezTo>
                <a:cubicBezTo>
                  <a:pt x="159647" y="265116"/>
                  <a:pt x="76303" y="111922"/>
                  <a:pt x="79743" y="123828"/>
                </a:cubicBezTo>
                <a:cubicBezTo>
                  <a:pt x="83183" y="135734"/>
                  <a:pt x="167320" y="314063"/>
                  <a:pt x="167056" y="315915"/>
                </a:cubicBezTo>
                <a:cubicBezTo>
                  <a:pt x="166792" y="317767"/>
                  <a:pt x="88739" y="147905"/>
                  <a:pt x="78156" y="134940"/>
                </a:cubicBezTo>
                <a:cubicBezTo>
                  <a:pt x="67573" y="121976"/>
                  <a:pt x="114933" y="258766"/>
                  <a:pt x="103556" y="238128"/>
                </a:cubicBezTo>
                <a:cubicBezTo>
                  <a:pt x="92179" y="217491"/>
                  <a:pt x="-6776" y="-1055"/>
                  <a:pt x="3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AE29EAFE-D7EC-4FD9-8B9B-EEFCC084529B}"/>
              </a:ext>
            </a:extLst>
          </p:cNvPr>
          <p:cNvSpPr/>
          <p:nvPr/>
        </p:nvSpPr>
        <p:spPr>
          <a:xfrm>
            <a:off x="2907332" y="5454437"/>
            <a:ext cx="440183" cy="431152"/>
          </a:xfrm>
          <a:custGeom>
            <a:avLst/>
            <a:gdLst>
              <a:gd name="connsiteX0" fmla="*/ 968 w 440183"/>
              <a:gd name="connsiteY0" fmla="*/ 213 h 431152"/>
              <a:gd name="connsiteX1" fmla="*/ 212106 w 440183"/>
              <a:gd name="connsiteY1" fmla="*/ 238338 h 431152"/>
              <a:gd name="connsiteX2" fmla="*/ 159718 w 440183"/>
              <a:gd name="connsiteY2" fmla="*/ 208176 h 431152"/>
              <a:gd name="connsiteX3" fmla="*/ 275606 w 440183"/>
              <a:gd name="connsiteY3" fmla="*/ 303426 h 431152"/>
              <a:gd name="connsiteX4" fmla="*/ 239093 w 440183"/>
              <a:gd name="connsiteY4" fmla="*/ 298663 h 431152"/>
              <a:gd name="connsiteX5" fmla="*/ 439118 w 440183"/>
              <a:gd name="connsiteY5" fmla="*/ 430426 h 431152"/>
              <a:gd name="connsiteX6" fmla="*/ 310531 w 440183"/>
              <a:gd name="connsiteY6" fmla="*/ 344701 h 431152"/>
              <a:gd name="connsiteX7" fmla="*/ 140668 w 440183"/>
              <a:gd name="connsiteY7" fmla="*/ 198651 h 431152"/>
              <a:gd name="connsiteX8" fmla="*/ 968 w 440183"/>
              <a:gd name="connsiteY8" fmla="*/ 213 h 43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183" h="431152">
                <a:moveTo>
                  <a:pt x="968" y="213"/>
                </a:moveTo>
                <a:cubicBezTo>
                  <a:pt x="12874" y="6828"/>
                  <a:pt x="185648" y="203678"/>
                  <a:pt x="212106" y="238338"/>
                </a:cubicBezTo>
                <a:cubicBezTo>
                  <a:pt x="238564" y="272998"/>
                  <a:pt x="149135" y="197328"/>
                  <a:pt x="159718" y="208176"/>
                </a:cubicBezTo>
                <a:cubicBezTo>
                  <a:pt x="170301" y="219024"/>
                  <a:pt x="262377" y="288345"/>
                  <a:pt x="275606" y="303426"/>
                </a:cubicBezTo>
                <a:cubicBezTo>
                  <a:pt x="288835" y="318507"/>
                  <a:pt x="211841" y="277496"/>
                  <a:pt x="239093" y="298663"/>
                </a:cubicBezTo>
                <a:cubicBezTo>
                  <a:pt x="266345" y="319830"/>
                  <a:pt x="427212" y="422753"/>
                  <a:pt x="439118" y="430426"/>
                </a:cubicBezTo>
                <a:cubicBezTo>
                  <a:pt x="451024" y="438099"/>
                  <a:pt x="360273" y="383330"/>
                  <a:pt x="310531" y="344701"/>
                </a:cubicBezTo>
                <a:cubicBezTo>
                  <a:pt x="260789" y="306072"/>
                  <a:pt x="191468" y="254478"/>
                  <a:pt x="140668" y="198651"/>
                </a:cubicBezTo>
                <a:cubicBezTo>
                  <a:pt x="89868" y="142824"/>
                  <a:pt x="-10938" y="-6402"/>
                  <a:pt x="96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AEBD6232-237D-4400-81E4-C33981CF39DC}"/>
              </a:ext>
            </a:extLst>
          </p:cNvPr>
          <p:cNvSpPr/>
          <p:nvPr/>
        </p:nvSpPr>
        <p:spPr>
          <a:xfrm>
            <a:off x="3096387" y="4731612"/>
            <a:ext cx="220458" cy="556316"/>
          </a:xfrm>
          <a:custGeom>
            <a:avLst/>
            <a:gdLst>
              <a:gd name="connsiteX0" fmla="*/ 219901 w 220458"/>
              <a:gd name="connsiteY0" fmla="*/ 3901 h 556316"/>
              <a:gd name="connsiteX1" fmla="*/ 59563 w 220458"/>
              <a:gd name="connsiteY1" fmla="*/ 207101 h 556316"/>
              <a:gd name="connsiteX2" fmla="*/ 13526 w 220458"/>
              <a:gd name="connsiteY2" fmla="*/ 540476 h 556316"/>
              <a:gd name="connsiteX3" fmla="*/ 10351 w 220458"/>
              <a:gd name="connsiteY3" fmla="*/ 486501 h 556316"/>
              <a:gd name="connsiteX4" fmla="*/ 2413 w 220458"/>
              <a:gd name="connsiteY4" fmla="*/ 343626 h 556316"/>
              <a:gd name="connsiteX5" fmla="*/ 57976 w 220458"/>
              <a:gd name="connsiteY5" fmla="*/ 154713 h 556316"/>
              <a:gd name="connsiteX6" fmla="*/ 10351 w 220458"/>
              <a:gd name="connsiteY6" fmla="*/ 311876 h 556316"/>
              <a:gd name="connsiteX7" fmla="*/ 108776 w 220458"/>
              <a:gd name="connsiteY7" fmla="*/ 91213 h 556316"/>
              <a:gd name="connsiteX8" fmla="*/ 219901 w 220458"/>
              <a:gd name="connsiteY8" fmla="*/ 3901 h 55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58" h="556316">
                <a:moveTo>
                  <a:pt x="219901" y="3901"/>
                </a:moveTo>
                <a:cubicBezTo>
                  <a:pt x="211699" y="23216"/>
                  <a:pt x="93959" y="117672"/>
                  <a:pt x="59563" y="207101"/>
                </a:cubicBezTo>
                <a:cubicBezTo>
                  <a:pt x="25167" y="296530"/>
                  <a:pt x="21728" y="493909"/>
                  <a:pt x="13526" y="540476"/>
                </a:cubicBezTo>
                <a:cubicBezTo>
                  <a:pt x="5324" y="587043"/>
                  <a:pt x="12203" y="519309"/>
                  <a:pt x="10351" y="486501"/>
                </a:cubicBezTo>
                <a:cubicBezTo>
                  <a:pt x="8499" y="453693"/>
                  <a:pt x="-5524" y="398924"/>
                  <a:pt x="2413" y="343626"/>
                </a:cubicBezTo>
                <a:cubicBezTo>
                  <a:pt x="10350" y="288328"/>
                  <a:pt x="56653" y="160005"/>
                  <a:pt x="57976" y="154713"/>
                </a:cubicBezTo>
                <a:cubicBezTo>
                  <a:pt x="59299" y="149421"/>
                  <a:pt x="1884" y="322459"/>
                  <a:pt x="10351" y="311876"/>
                </a:cubicBezTo>
                <a:cubicBezTo>
                  <a:pt x="18818" y="301293"/>
                  <a:pt x="73851" y="141749"/>
                  <a:pt x="108776" y="91213"/>
                </a:cubicBezTo>
                <a:cubicBezTo>
                  <a:pt x="143701" y="40678"/>
                  <a:pt x="228103" y="-15414"/>
                  <a:pt x="219901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36DA4DA8-9DD7-41C7-A976-F77BE7346708}"/>
              </a:ext>
            </a:extLst>
          </p:cNvPr>
          <p:cNvSpPr/>
          <p:nvPr/>
        </p:nvSpPr>
        <p:spPr>
          <a:xfrm>
            <a:off x="2956907" y="4976716"/>
            <a:ext cx="154721" cy="224755"/>
          </a:xfrm>
          <a:custGeom>
            <a:avLst/>
            <a:gdLst>
              <a:gd name="connsiteX0" fmla="*/ 154593 w 154721"/>
              <a:gd name="connsiteY0" fmla="*/ 97 h 224755"/>
              <a:gd name="connsiteX1" fmla="*/ 116493 w 154721"/>
              <a:gd name="connsiteY1" fmla="*/ 122334 h 224755"/>
              <a:gd name="connsiteX2" fmla="*/ 145068 w 154721"/>
              <a:gd name="connsiteY2" fmla="*/ 223934 h 224755"/>
              <a:gd name="connsiteX3" fmla="*/ 122843 w 154721"/>
              <a:gd name="connsiteY3" fmla="*/ 171547 h 224755"/>
              <a:gd name="connsiteX4" fmla="*/ 45056 w 154721"/>
              <a:gd name="connsiteY4" fmla="*/ 195359 h 224755"/>
              <a:gd name="connsiteX5" fmla="*/ 606 w 154721"/>
              <a:gd name="connsiteY5" fmla="*/ 222347 h 224755"/>
              <a:gd name="connsiteX6" fmla="*/ 24418 w 154721"/>
              <a:gd name="connsiteY6" fmla="*/ 208059 h 224755"/>
              <a:gd name="connsiteX7" fmla="*/ 94268 w 154721"/>
              <a:gd name="connsiteY7" fmla="*/ 173134 h 224755"/>
              <a:gd name="connsiteX8" fmla="*/ 100618 w 154721"/>
              <a:gd name="connsiteY8" fmla="*/ 142972 h 224755"/>
              <a:gd name="connsiteX9" fmla="*/ 154593 w 154721"/>
              <a:gd name="connsiteY9" fmla="*/ 97 h 2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721" h="224755">
                <a:moveTo>
                  <a:pt x="154593" y="97"/>
                </a:moveTo>
                <a:cubicBezTo>
                  <a:pt x="157239" y="-3343"/>
                  <a:pt x="118080" y="85028"/>
                  <a:pt x="116493" y="122334"/>
                </a:cubicBezTo>
                <a:cubicBezTo>
                  <a:pt x="114906" y="159640"/>
                  <a:pt x="144010" y="215732"/>
                  <a:pt x="145068" y="223934"/>
                </a:cubicBezTo>
                <a:cubicBezTo>
                  <a:pt x="146126" y="232136"/>
                  <a:pt x="139512" y="176310"/>
                  <a:pt x="122843" y="171547"/>
                </a:cubicBezTo>
                <a:cubicBezTo>
                  <a:pt x="106174" y="166785"/>
                  <a:pt x="65429" y="186892"/>
                  <a:pt x="45056" y="195359"/>
                </a:cubicBezTo>
                <a:cubicBezTo>
                  <a:pt x="24683" y="203826"/>
                  <a:pt x="4046" y="220230"/>
                  <a:pt x="606" y="222347"/>
                </a:cubicBezTo>
                <a:cubicBezTo>
                  <a:pt x="-2834" y="224464"/>
                  <a:pt x="8808" y="216261"/>
                  <a:pt x="24418" y="208059"/>
                </a:cubicBezTo>
                <a:cubicBezTo>
                  <a:pt x="40028" y="199857"/>
                  <a:pt x="81568" y="183982"/>
                  <a:pt x="94268" y="173134"/>
                </a:cubicBezTo>
                <a:cubicBezTo>
                  <a:pt x="106968" y="162286"/>
                  <a:pt x="85272" y="175780"/>
                  <a:pt x="100618" y="142972"/>
                </a:cubicBezTo>
                <a:cubicBezTo>
                  <a:pt x="115964" y="110164"/>
                  <a:pt x="151947" y="3537"/>
                  <a:pt x="15459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543B940-D0EE-4ADF-AB96-93C2804013EE}"/>
              </a:ext>
            </a:extLst>
          </p:cNvPr>
          <p:cNvSpPr/>
          <p:nvPr/>
        </p:nvSpPr>
        <p:spPr>
          <a:xfrm>
            <a:off x="2952679" y="5053699"/>
            <a:ext cx="151600" cy="146252"/>
          </a:xfrm>
          <a:custGeom>
            <a:avLst/>
            <a:gdLst>
              <a:gd name="connsiteX0" fmla="*/ 71 w 151600"/>
              <a:gd name="connsiteY0" fmla="*/ 145364 h 146252"/>
              <a:gd name="connsiteX1" fmla="*/ 52459 w 151600"/>
              <a:gd name="connsiteY1" fmla="*/ 34239 h 146252"/>
              <a:gd name="connsiteX2" fmla="*/ 54046 w 151600"/>
              <a:gd name="connsiteY2" fmla="*/ 27889 h 146252"/>
              <a:gd name="connsiteX3" fmla="*/ 88971 w 151600"/>
              <a:gd name="connsiteY3" fmla="*/ 73926 h 146252"/>
              <a:gd name="connsiteX4" fmla="*/ 63571 w 151600"/>
              <a:gd name="connsiteY4" fmla="*/ 2489 h 146252"/>
              <a:gd name="connsiteX5" fmla="*/ 150884 w 151600"/>
              <a:gd name="connsiteY5" fmla="*/ 15189 h 146252"/>
              <a:gd name="connsiteX6" fmla="*/ 103259 w 151600"/>
              <a:gd name="connsiteY6" fmla="*/ 4076 h 146252"/>
              <a:gd name="connsiteX7" fmla="*/ 71509 w 151600"/>
              <a:gd name="connsiteY7" fmla="*/ 32651 h 146252"/>
              <a:gd name="connsiteX8" fmla="*/ 65159 w 151600"/>
              <a:gd name="connsiteY8" fmla="*/ 85039 h 146252"/>
              <a:gd name="connsiteX9" fmla="*/ 71 w 151600"/>
              <a:gd name="connsiteY9" fmla="*/ 145364 h 1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00" h="146252">
                <a:moveTo>
                  <a:pt x="71" y="145364"/>
                </a:moveTo>
                <a:cubicBezTo>
                  <a:pt x="-2046" y="136897"/>
                  <a:pt x="43463" y="53818"/>
                  <a:pt x="52459" y="34239"/>
                </a:cubicBezTo>
                <a:cubicBezTo>
                  <a:pt x="61455" y="14660"/>
                  <a:pt x="47961" y="21275"/>
                  <a:pt x="54046" y="27889"/>
                </a:cubicBezTo>
                <a:cubicBezTo>
                  <a:pt x="60131" y="34503"/>
                  <a:pt x="87384" y="78159"/>
                  <a:pt x="88971" y="73926"/>
                </a:cubicBezTo>
                <a:cubicBezTo>
                  <a:pt x="90558" y="69693"/>
                  <a:pt x="53252" y="12278"/>
                  <a:pt x="63571" y="2489"/>
                </a:cubicBezTo>
                <a:cubicBezTo>
                  <a:pt x="73890" y="-7300"/>
                  <a:pt x="144269" y="14925"/>
                  <a:pt x="150884" y="15189"/>
                </a:cubicBezTo>
                <a:cubicBezTo>
                  <a:pt x="157499" y="15453"/>
                  <a:pt x="116488" y="1166"/>
                  <a:pt x="103259" y="4076"/>
                </a:cubicBezTo>
                <a:cubicBezTo>
                  <a:pt x="90030" y="6986"/>
                  <a:pt x="77859" y="19157"/>
                  <a:pt x="71509" y="32651"/>
                </a:cubicBezTo>
                <a:cubicBezTo>
                  <a:pt x="65159" y="46145"/>
                  <a:pt x="77065" y="70752"/>
                  <a:pt x="65159" y="85039"/>
                </a:cubicBezTo>
                <a:cubicBezTo>
                  <a:pt x="53253" y="99326"/>
                  <a:pt x="2188" y="153831"/>
                  <a:pt x="71" y="145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8E644DC-70B4-4F31-B946-133D2FB74707}"/>
              </a:ext>
            </a:extLst>
          </p:cNvPr>
          <p:cNvSpPr/>
          <p:nvPr/>
        </p:nvSpPr>
        <p:spPr>
          <a:xfrm>
            <a:off x="3069137" y="5186304"/>
            <a:ext cx="159210" cy="425543"/>
          </a:xfrm>
          <a:custGeom>
            <a:avLst/>
            <a:gdLst>
              <a:gd name="connsiteX0" fmla="*/ 2676 w 159210"/>
              <a:gd name="connsiteY0" fmla="*/ 59 h 425543"/>
              <a:gd name="connsiteX1" fmla="*/ 4263 w 159210"/>
              <a:gd name="connsiteY1" fmla="*/ 69909 h 425543"/>
              <a:gd name="connsiteX2" fmla="*/ 48713 w 159210"/>
              <a:gd name="connsiteY2" fmla="*/ 144521 h 425543"/>
              <a:gd name="connsiteX3" fmla="*/ 48713 w 159210"/>
              <a:gd name="connsiteY3" fmla="*/ 225484 h 425543"/>
              <a:gd name="connsiteX4" fmla="*/ 56651 w 159210"/>
              <a:gd name="connsiteY4" fmla="*/ 266759 h 425543"/>
              <a:gd name="connsiteX5" fmla="*/ 115388 w 159210"/>
              <a:gd name="connsiteY5" fmla="*/ 352484 h 425543"/>
              <a:gd name="connsiteX6" fmla="*/ 158251 w 159210"/>
              <a:gd name="connsiteY6" fmla="*/ 425509 h 425543"/>
              <a:gd name="connsiteX7" fmla="*/ 139201 w 159210"/>
              <a:gd name="connsiteY7" fmla="*/ 360421 h 425543"/>
              <a:gd name="connsiteX8" fmla="*/ 72526 w 159210"/>
              <a:gd name="connsiteY8" fmla="*/ 246121 h 425543"/>
              <a:gd name="connsiteX9" fmla="*/ 99513 w 159210"/>
              <a:gd name="connsiteY9" fmla="*/ 331846 h 425543"/>
              <a:gd name="connsiteX10" fmla="*/ 23313 w 159210"/>
              <a:gd name="connsiteY10" fmla="*/ 111184 h 425543"/>
              <a:gd name="connsiteX11" fmla="*/ 12201 w 159210"/>
              <a:gd name="connsiteY11" fmla="*/ 58796 h 425543"/>
              <a:gd name="connsiteX12" fmla="*/ 2676 w 159210"/>
              <a:gd name="connsiteY12" fmla="*/ 59 h 42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210" h="425543">
                <a:moveTo>
                  <a:pt x="2676" y="59"/>
                </a:moveTo>
                <a:cubicBezTo>
                  <a:pt x="1353" y="1911"/>
                  <a:pt x="-3410" y="45832"/>
                  <a:pt x="4263" y="69909"/>
                </a:cubicBezTo>
                <a:cubicBezTo>
                  <a:pt x="11936" y="93986"/>
                  <a:pt x="41305" y="118592"/>
                  <a:pt x="48713" y="144521"/>
                </a:cubicBezTo>
                <a:cubicBezTo>
                  <a:pt x="56121" y="170450"/>
                  <a:pt x="47390" y="205111"/>
                  <a:pt x="48713" y="225484"/>
                </a:cubicBezTo>
                <a:cubicBezTo>
                  <a:pt x="50036" y="245857"/>
                  <a:pt x="45539" y="245592"/>
                  <a:pt x="56651" y="266759"/>
                </a:cubicBezTo>
                <a:cubicBezTo>
                  <a:pt x="67764" y="287926"/>
                  <a:pt x="98455" y="326026"/>
                  <a:pt x="115388" y="352484"/>
                </a:cubicBezTo>
                <a:cubicBezTo>
                  <a:pt x="132321" y="378942"/>
                  <a:pt x="154282" y="424186"/>
                  <a:pt x="158251" y="425509"/>
                </a:cubicBezTo>
                <a:cubicBezTo>
                  <a:pt x="162220" y="426832"/>
                  <a:pt x="153489" y="390319"/>
                  <a:pt x="139201" y="360421"/>
                </a:cubicBezTo>
                <a:cubicBezTo>
                  <a:pt x="124914" y="330523"/>
                  <a:pt x="79141" y="250883"/>
                  <a:pt x="72526" y="246121"/>
                </a:cubicBezTo>
                <a:cubicBezTo>
                  <a:pt x="65911" y="241359"/>
                  <a:pt x="107715" y="354335"/>
                  <a:pt x="99513" y="331846"/>
                </a:cubicBezTo>
                <a:cubicBezTo>
                  <a:pt x="91311" y="309357"/>
                  <a:pt x="37865" y="156692"/>
                  <a:pt x="23313" y="111184"/>
                </a:cubicBezTo>
                <a:cubicBezTo>
                  <a:pt x="8761" y="65676"/>
                  <a:pt x="14053" y="77582"/>
                  <a:pt x="12201" y="58796"/>
                </a:cubicBezTo>
                <a:cubicBezTo>
                  <a:pt x="10349" y="40011"/>
                  <a:pt x="3999" y="-1793"/>
                  <a:pt x="267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40F086C-06F6-4193-B20B-E9418C852E32}"/>
              </a:ext>
            </a:extLst>
          </p:cNvPr>
          <p:cNvSpPr/>
          <p:nvPr/>
        </p:nvSpPr>
        <p:spPr>
          <a:xfrm>
            <a:off x="3046400" y="5165500"/>
            <a:ext cx="169155" cy="435976"/>
          </a:xfrm>
          <a:custGeom>
            <a:avLst/>
            <a:gdLst>
              <a:gd name="connsiteX0" fmla="*/ 25413 w 169155"/>
              <a:gd name="connsiteY0" fmla="*/ 225 h 435976"/>
              <a:gd name="connsiteX1" fmla="*/ 38113 w 169155"/>
              <a:gd name="connsiteY1" fmla="*/ 106588 h 435976"/>
              <a:gd name="connsiteX2" fmla="*/ 13 w 169155"/>
              <a:gd name="connsiteY2" fmla="*/ 133575 h 435976"/>
              <a:gd name="connsiteX3" fmla="*/ 42875 w 169155"/>
              <a:gd name="connsiteY3" fmla="*/ 122463 h 435976"/>
              <a:gd name="connsiteX4" fmla="*/ 65100 w 169155"/>
              <a:gd name="connsiteY4" fmla="*/ 147863 h 435976"/>
              <a:gd name="connsiteX5" fmla="*/ 20650 w 169155"/>
              <a:gd name="connsiteY5" fmla="*/ 179613 h 435976"/>
              <a:gd name="connsiteX6" fmla="*/ 42875 w 169155"/>
              <a:gd name="connsiteY6" fmla="*/ 189138 h 435976"/>
              <a:gd name="connsiteX7" fmla="*/ 60338 w 169155"/>
              <a:gd name="connsiteY7" fmla="*/ 203425 h 435976"/>
              <a:gd name="connsiteX8" fmla="*/ 63513 w 169155"/>
              <a:gd name="connsiteY8" fmla="*/ 238350 h 435976"/>
              <a:gd name="connsiteX9" fmla="*/ 74625 w 169155"/>
              <a:gd name="connsiteY9" fmla="*/ 282800 h 435976"/>
              <a:gd name="connsiteX10" fmla="*/ 115900 w 169155"/>
              <a:gd name="connsiteY10" fmla="*/ 319313 h 435976"/>
              <a:gd name="connsiteX11" fmla="*/ 122250 w 169155"/>
              <a:gd name="connsiteY11" fmla="*/ 355825 h 435976"/>
              <a:gd name="connsiteX12" fmla="*/ 115900 w 169155"/>
              <a:gd name="connsiteY12" fmla="*/ 435200 h 435976"/>
              <a:gd name="connsiteX13" fmla="*/ 34938 w 169155"/>
              <a:gd name="connsiteY13" fmla="*/ 397100 h 435976"/>
              <a:gd name="connsiteX14" fmla="*/ 165113 w 169155"/>
              <a:gd name="connsiteY14" fmla="*/ 411388 h 435976"/>
              <a:gd name="connsiteX15" fmla="*/ 130188 w 169155"/>
              <a:gd name="connsiteY15" fmla="*/ 360588 h 435976"/>
              <a:gd name="connsiteX16" fmla="*/ 69863 w 169155"/>
              <a:gd name="connsiteY16" fmla="*/ 138338 h 435976"/>
              <a:gd name="connsiteX17" fmla="*/ 25413 w 169155"/>
              <a:gd name="connsiteY17" fmla="*/ 225 h 43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155" h="435976">
                <a:moveTo>
                  <a:pt x="25413" y="225"/>
                </a:moveTo>
                <a:cubicBezTo>
                  <a:pt x="20121" y="-5067"/>
                  <a:pt x="42346" y="84363"/>
                  <a:pt x="38113" y="106588"/>
                </a:cubicBezTo>
                <a:cubicBezTo>
                  <a:pt x="33880" y="128813"/>
                  <a:pt x="-781" y="130929"/>
                  <a:pt x="13" y="133575"/>
                </a:cubicBezTo>
                <a:cubicBezTo>
                  <a:pt x="807" y="136221"/>
                  <a:pt x="32027" y="120082"/>
                  <a:pt x="42875" y="122463"/>
                </a:cubicBezTo>
                <a:cubicBezTo>
                  <a:pt x="53723" y="124844"/>
                  <a:pt x="68804" y="138338"/>
                  <a:pt x="65100" y="147863"/>
                </a:cubicBezTo>
                <a:cubicBezTo>
                  <a:pt x="61396" y="157388"/>
                  <a:pt x="24354" y="172734"/>
                  <a:pt x="20650" y="179613"/>
                </a:cubicBezTo>
                <a:cubicBezTo>
                  <a:pt x="16946" y="186492"/>
                  <a:pt x="36260" y="185169"/>
                  <a:pt x="42875" y="189138"/>
                </a:cubicBezTo>
                <a:cubicBezTo>
                  <a:pt x="49490" y="193107"/>
                  <a:pt x="56898" y="195223"/>
                  <a:pt x="60338" y="203425"/>
                </a:cubicBezTo>
                <a:cubicBezTo>
                  <a:pt x="63778" y="211627"/>
                  <a:pt x="61132" y="225121"/>
                  <a:pt x="63513" y="238350"/>
                </a:cubicBezTo>
                <a:cubicBezTo>
                  <a:pt x="65894" y="251579"/>
                  <a:pt x="65894" y="269306"/>
                  <a:pt x="74625" y="282800"/>
                </a:cubicBezTo>
                <a:cubicBezTo>
                  <a:pt x="83356" y="296294"/>
                  <a:pt x="107963" y="307142"/>
                  <a:pt x="115900" y="319313"/>
                </a:cubicBezTo>
                <a:cubicBezTo>
                  <a:pt x="123837" y="331484"/>
                  <a:pt x="122250" y="336511"/>
                  <a:pt x="122250" y="355825"/>
                </a:cubicBezTo>
                <a:cubicBezTo>
                  <a:pt x="122250" y="375139"/>
                  <a:pt x="130452" y="428321"/>
                  <a:pt x="115900" y="435200"/>
                </a:cubicBezTo>
                <a:cubicBezTo>
                  <a:pt x="101348" y="442079"/>
                  <a:pt x="26736" y="401069"/>
                  <a:pt x="34938" y="397100"/>
                </a:cubicBezTo>
                <a:cubicBezTo>
                  <a:pt x="43140" y="393131"/>
                  <a:pt x="149238" y="417473"/>
                  <a:pt x="165113" y="411388"/>
                </a:cubicBezTo>
                <a:cubicBezTo>
                  <a:pt x="180988" y="405303"/>
                  <a:pt x="146063" y="406096"/>
                  <a:pt x="130188" y="360588"/>
                </a:cubicBezTo>
                <a:cubicBezTo>
                  <a:pt x="114313" y="315080"/>
                  <a:pt x="85473" y="199457"/>
                  <a:pt x="69863" y="138338"/>
                </a:cubicBezTo>
                <a:cubicBezTo>
                  <a:pt x="54253" y="77219"/>
                  <a:pt x="30705" y="5517"/>
                  <a:pt x="25413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35D71B82-DF6D-4B4E-97E8-75E495EDC08E}"/>
              </a:ext>
            </a:extLst>
          </p:cNvPr>
          <p:cNvSpPr/>
          <p:nvPr/>
        </p:nvSpPr>
        <p:spPr>
          <a:xfrm>
            <a:off x="3373421" y="5476661"/>
            <a:ext cx="102465" cy="330443"/>
          </a:xfrm>
          <a:custGeom>
            <a:avLst/>
            <a:gdLst>
              <a:gd name="connsiteX0" fmla="*/ 90504 w 102465"/>
              <a:gd name="connsiteY0" fmla="*/ 214 h 330443"/>
              <a:gd name="connsiteX1" fmla="*/ 101617 w 102465"/>
              <a:gd name="connsiteY1" fmla="*/ 143089 h 330443"/>
              <a:gd name="connsiteX2" fmla="*/ 63517 w 102465"/>
              <a:gd name="connsiteY2" fmla="*/ 206589 h 330443"/>
              <a:gd name="connsiteX3" fmla="*/ 17 w 102465"/>
              <a:gd name="connsiteY3" fmla="*/ 330414 h 330443"/>
              <a:gd name="connsiteX4" fmla="*/ 69867 w 102465"/>
              <a:gd name="connsiteY4" fmla="*/ 217702 h 330443"/>
              <a:gd name="connsiteX5" fmla="*/ 93679 w 102465"/>
              <a:gd name="connsiteY5" fmla="*/ 154202 h 330443"/>
              <a:gd name="connsiteX6" fmla="*/ 96854 w 102465"/>
              <a:gd name="connsiteY6" fmla="*/ 178014 h 330443"/>
              <a:gd name="connsiteX7" fmla="*/ 90504 w 102465"/>
              <a:gd name="connsiteY7" fmla="*/ 214 h 33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65" h="330443">
                <a:moveTo>
                  <a:pt x="90504" y="214"/>
                </a:moveTo>
                <a:cubicBezTo>
                  <a:pt x="91298" y="-5607"/>
                  <a:pt x="106115" y="108693"/>
                  <a:pt x="101617" y="143089"/>
                </a:cubicBezTo>
                <a:cubicBezTo>
                  <a:pt x="97119" y="177485"/>
                  <a:pt x="80450" y="175368"/>
                  <a:pt x="63517" y="206589"/>
                </a:cubicBezTo>
                <a:cubicBezTo>
                  <a:pt x="46584" y="237810"/>
                  <a:pt x="-1041" y="328562"/>
                  <a:pt x="17" y="330414"/>
                </a:cubicBezTo>
                <a:cubicBezTo>
                  <a:pt x="1075" y="332266"/>
                  <a:pt x="54257" y="247071"/>
                  <a:pt x="69867" y="217702"/>
                </a:cubicBezTo>
                <a:cubicBezTo>
                  <a:pt x="85477" y="188333"/>
                  <a:pt x="89181" y="160817"/>
                  <a:pt x="93679" y="154202"/>
                </a:cubicBezTo>
                <a:cubicBezTo>
                  <a:pt x="98177" y="147587"/>
                  <a:pt x="98177" y="200504"/>
                  <a:pt x="96854" y="178014"/>
                </a:cubicBezTo>
                <a:cubicBezTo>
                  <a:pt x="95531" y="155524"/>
                  <a:pt x="89710" y="6035"/>
                  <a:pt x="90504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10D035A9-8C6B-4BFB-90A5-E322BFA040A5}"/>
              </a:ext>
            </a:extLst>
          </p:cNvPr>
          <p:cNvSpPr/>
          <p:nvPr/>
        </p:nvSpPr>
        <p:spPr>
          <a:xfrm>
            <a:off x="3349618" y="5499284"/>
            <a:ext cx="200230" cy="269701"/>
          </a:xfrm>
          <a:custGeom>
            <a:avLst/>
            <a:gdLst>
              <a:gd name="connsiteX0" fmla="*/ 79382 w 200230"/>
              <a:gd name="connsiteY0" fmla="*/ 1404 h 269701"/>
              <a:gd name="connsiteX1" fmla="*/ 41282 w 200230"/>
              <a:gd name="connsiteY1" fmla="*/ 182379 h 269701"/>
              <a:gd name="connsiteX2" fmla="*/ 7 w 200230"/>
              <a:gd name="connsiteY2" fmla="*/ 269691 h 269701"/>
              <a:gd name="connsiteX3" fmla="*/ 39695 w 200230"/>
              <a:gd name="connsiteY3" fmla="*/ 177616 h 269701"/>
              <a:gd name="connsiteX4" fmla="*/ 200032 w 200230"/>
              <a:gd name="connsiteY4" fmla="*/ 106179 h 269701"/>
              <a:gd name="connsiteX5" fmla="*/ 74620 w 200230"/>
              <a:gd name="connsiteY5" fmla="*/ 129991 h 269701"/>
              <a:gd name="connsiteX6" fmla="*/ 158757 w 200230"/>
              <a:gd name="connsiteY6" fmla="*/ 103004 h 269701"/>
              <a:gd name="connsiteX7" fmla="*/ 87320 w 200230"/>
              <a:gd name="connsiteY7" fmla="*/ 96654 h 269701"/>
              <a:gd name="connsiteX8" fmla="*/ 79382 w 200230"/>
              <a:gd name="connsiteY8" fmla="*/ 1404 h 26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230" h="269701">
                <a:moveTo>
                  <a:pt x="79382" y="1404"/>
                </a:moveTo>
                <a:cubicBezTo>
                  <a:pt x="71709" y="15692"/>
                  <a:pt x="54511" y="137665"/>
                  <a:pt x="41282" y="182379"/>
                </a:cubicBezTo>
                <a:cubicBezTo>
                  <a:pt x="28053" y="227093"/>
                  <a:pt x="271" y="270485"/>
                  <a:pt x="7" y="269691"/>
                </a:cubicBezTo>
                <a:cubicBezTo>
                  <a:pt x="-258" y="268897"/>
                  <a:pt x="6357" y="204868"/>
                  <a:pt x="39695" y="177616"/>
                </a:cubicBezTo>
                <a:cubicBezTo>
                  <a:pt x="73032" y="150364"/>
                  <a:pt x="194211" y="114116"/>
                  <a:pt x="200032" y="106179"/>
                </a:cubicBezTo>
                <a:cubicBezTo>
                  <a:pt x="205853" y="98242"/>
                  <a:pt x="81499" y="130520"/>
                  <a:pt x="74620" y="129991"/>
                </a:cubicBezTo>
                <a:cubicBezTo>
                  <a:pt x="67741" y="129462"/>
                  <a:pt x="156640" y="108560"/>
                  <a:pt x="158757" y="103004"/>
                </a:cubicBezTo>
                <a:cubicBezTo>
                  <a:pt x="160874" y="97448"/>
                  <a:pt x="99755" y="106973"/>
                  <a:pt x="87320" y="96654"/>
                </a:cubicBezTo>
                <a:cubicBezTo>
                  <a:pt x="74885" y="86335"/>
                  <a:pt x="87055" y="-12884"/>
                  <a:pt x="79382" y="1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7C6554C4-9155-44DE-ACCA-EEE212590687}"/>
              </a:ext>
            </a:extLst>
          </p:cNvPr>
          <p:cNvSpPr/>
          <p:nvPr/>
        </p:nvSpPr>
        <p:spPr>
          <a:xfrm>
            <a:off x="3183028" y="5541653"/>
            <a:ext cx="200443" cy="330769"/>
          </a:xfrm>
          <a:custGeom>
            <a:avLst/>
            <a:gdLst>
              <a:gd name="connsiteX0" fmla="*/ 1497 w 200443"/>
              <a:gd name="connsiteY0" fmla="*/ 1897 h 330769"/>
              <a:gd name="connsiteX1" fmla="*/ 47535 w 200443"/>
              <a:gd name="connsiteY1" fmla="*/ 71747 h 330769"/>
              <a:gd name="connsiteX2" fmla="*/ 77697 w 200443"/>
              <a:gd name="connsiteY2" fmla="*/ 82860 h 330769"/>
              <a:gd name="connsiteX3" fmla="*/ 106272 w 200443"/>
              <a:gd name="connsiteY3" fmla="*/ 144772 h 330769"/>
              <a:gd name="connsiteX4" fmla="*/ 111035 w 200443"/>
              <a:gd name="connsiteY4" fmla="*/ 193985 h 330769"/>
              <a:gd name="connsiteX5" fmla="*/ 182472 w 200443"/>
              <a:gd name="connsiteY5" fmla="*/ 260660 h 330769"/>
              <a:gd name="connsiteX6" fmla="*/ 168185 w 200443"/>
              <a:gd name="connsiteY6" fmla="*/ 328922 h 330769"/>
              <a:gd name="connsiteX7" fmla="*/ 199935 w 200443"/>
              <a:gd name="connsiteY7" fmla="*/ 182872 h 330769"/>
              <a:gd name="connsiteX8" fmla="*/ 138022 w 200443"/>
              <a:gd name="connsiteY8" fmla="*/ 211447 h 330769"/>
              <a:gd name="connsiteX9" fmla="*/ 107860 w 200443"/>
              <a:gd name="connsiteY9" fmla="*/ 157472 h 330769"/>
              <a:gd name="connsiteX10" fmla="*/ 1497 w 200443"/>
              <a:gd name="connsiteY10" fmla="*/ 1897 h 33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43" h="330769">
                <a:moveTo>
                  <a:pt x="1497" y="1897"/>
                </a:moveTo>
                <a:cubicBezTo>
                  <a:pt x="-8557" y="-12390"/>
                  <a:pt x="34835" y="58253"/>
                  <a:pt x="47535" y="71747"/>
                </a:cubicBezTo>
                <a:cubicBezTo>
                  <a:pt x="60235" y="85241"/>
                  <a:pt x="67908" y="70689"/>
                  <a:pt x="77697" y="82860"/>
                </a:cubicBezTo>
                <a:cubicBezTo>
                  <a:pt x="87487" y="95031"/>
                  <a:pt x="100716" y="126251"/>
                  <a:pt x="106272" y="144772"/>
                </a:cubicBezTo>
                <a:cubicBezTo>
                  <a:pt x="111828" y="163293"/>
                  <a:pt x="98335" y="174670"/>
                  <a:pt x="111035" y="193985"/>
                </a:cubicBezTo>
                <a:cubicBezTo>
                  <a:pt x="123735" y="213300"/>
                  <a:pt x="172947" y="238170"/>
                  <a:pt x="182472" y="260660"/>
                </a:cubicBezTo>
                <a:cubicBezTo>
                  <a:pt x="191997" y="283150"/>
                  <a:pt x="165275" y="341887"/>
                  <a:pt x="168185" y="328922"/>
                </a:cubicBezTo>
                <a:cubicBezTo>
                  <a:pt x="171096" y="315957"/>
                  <a:pt x="204962" y="202451"/>
                  <a:pt x="199935" y="182872"/>
                </a:cubicBezTo>
                <a:cubicBezTo>
                  <a:pt x="194908" y="163293"/>
                  <a:pt x="153368" y="215680"/>
                  <a:pt x="138022" y="211447"/>
                </a:cubicBezTo>
                <a:cubicBezTo>
                  <a:pt x="122676" y="207214"/>
                  <a:pt x="130614" y="187105"/>
                  <a:pt x="107860" y="157472"/>
                </a:cubicBezTo>
                <a:cubicBezTo>
                  <a:pt x="85106" y="127839"/>
                  <a:pt x="11551" y="16184"/>
                  <a:pt x="1497" y="1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C31A9CB4-A7F5-41B6-9DDA-85F0C162AC10}"/>
              </a:ext>
            </a:extLst>
          </p:cNvPr>
          <p:cNvSpPr/>
          <p:nvPr/>
        </p:nvSpPr>
        <p:spPr>
          <a:xfrm>
            <a:off x="2877891" y="5355414"/>
            <a:ext cx="505232" cy="524767"/>
          </a:xfrm>
          <a:custGeom>
            <a:avLst/>
            <a:gdLst>
              <a:gd name="connsiteX0" fmla="*/ 3422 w 505232"/>
              <a:gd name="connsiteY0" fmla="*/ 2399 h 524767"/>
              <a:gd name="connsiteX1" fmla="*/ 259009 w 505232"/>
              <a:gd name="connsiteY1" fmla="*/ 286561 h 524767"/>
              <a:gd name="connsiteX2" fmla="*/ 379659 w 505232"/>
              <a:gd name="connsiteY2" fmla="*/ 338949 h 524767"/>
              <a:gd name="connsiteX3" fmla="*/ 379659 w 505232"/>
              <a:gd name="connsiteY3" fmla="*/ 288149 h 524767"/>
              <a:gd name="connsiteX4" fmla="*/ 371722 w 505232"/>
              <a:gd name="connsiteY4" fmla="*/ 408799 h 524767"/>
              <a:gd name="connsiteX5" fmla="*/ 360609 w 505232"/>
              <a:gd name="connsiteY5" fmla="*/ 465949 h 524767"/>
              <a:gd name="connsiteX6" fmla="*/ 505072 w 505232"/>
              <a:gd name="connsiteY6" fmla="*/ 519924 h 524767"/>
              <a:gd name="connsiteX7" fmla="*/ 328859 w 505232"/>
              <a:gd name="connsiteY7" fmla="*/ 335774 h 524767"/>
              <a:gd name="connsiteX8" fmla="*/ 125659 w 505232"/>
              <a:gd name="connsiteY8" fmla="*/ 159561 h 524767"/>
              <a:gd name="connsiteX9" fmla="*/ 3422 w 505232"/>
              <a:gd name="connsiteY9" fmla="*/ 2399 h 52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232" h="524767">
                <a:moveTo>
                  <a:pt x="3422" y="2399"/>
                </a:moveTo>
                <a:cubicBezTo>
                  <a:pt x="25647" y="23566"/>
                  <a:pt x="196303" y="230469"/>
                  <a:pt x="259009" y="286561"/>
                </a:cubicBezTo>
                <a:cubicBezTo>
                  <a:pt x="321715" y="342653"/>
                  <a:pt x="359551" y="338684"/>
                  <a:pt x="379659" y="338949"/>
                </a:cubicBezTo>
                <a:cubicBezTo>
                  <a:pt x="399767" y="339214"/>
                  <a:pt x="380982" y="276507"/>
                  <a:pt x="379659" y="288149"/>
                </a:cubicBezTo>
                <a:cubicBezTo>
                  <a:pt x="378336" y="299791"/>
                  <a:pt x="374897" y="379166"/>
                  <a:pt x="371722" y="408799"/>
                </a:cubicBezTo>
                <a:cubicBezTo>
                  <a:pt x="368547" y="438432"/>
                  <a:pt x="338384" y="447428"/>
                  <a:pt x="360609" y="465949"/>
                </a:cubicBezTo>
                <a:cubicBezTo>
                  <a:pt x="382834" y="484470"/>
                  <a:pt x="510364" y="541620"/>
                  <a:pt x="505072" y="519924"/>
                </a:cubicBezTo>
                <a:cubicBezTo>
                  <a:pt x="499780" y="498228"/>
                  <a:pt x="392095" y="395835"/>
                  <a:pt x="328859" y="335774"/>
                </a:cubicBezTo>
                <a:cubicBezTo>
                  <a:pt x="265624" y="275714"/>
                  <a:pt x="178840" y="213536"/>
                  <a:pt x="125659" y="159561"/>
                </a:cubicBezTo>
                <a:cubicBezTo>
                  <a:pt x="72478" y="105586"/>
                  <a:pt x="-18803" y="-18768"/>
                  <a:pt x="3422" y="2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26D6CD54-C536-4ECA-825B-A6334F363C06}"/>
              </a:ext>
            </a:extLst>
          </p:cNvPr>
          <p:cNvSpPr/>
          <p:nvPr/>
        </p:nvSpPr>
        <p:spPr>
          <a:xfrm>
            <a:off x="3323611" y="5824094"/>
            <a:ext cx="281346" cy="73490"/>
          </a:xfrm>
          <a:custGeom>
            <a:avLst/>
            <a:gdLst>
              <a:gd name="connsiteX0" fmla="*/ 614 w 281346"/>
              <a:gd name="connsiteY0" fmla="*/ 444 h 73490"/>
              <a:gd name="connsiteX1" fmla="*/ 280014 w 281346"/>
              <a:gd name="connsiteY1" fmla="*/ 73469 h 73490"/>
              <a:gd name="connsiteX2" fmla="*/ 110152 w 281346"/>
              <a:gd name="connsiteY2" fmla="*/ 8381 h 73490"/>
              <a:gd name="connsiteX3" fmla="*/ 202227 w 281346"/>
              <a:gd name="connsiteY3" fmla="*/ 41719 h 73490"/>
              <a:gd name="connsiteX4" fmla="*/ 614 w 281346"/>
              <a:gd name="connsiteY4" fmla="*/ 444 h 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46" h="73490">
                <a:moveTo>
                  <a:pt x="614" y="444"/>
                </a:moveTo>
                <a:cubicBezTo>
                  <a:pt x="13578" y="5736"/>
                  <a:pt x="261758" y="72146"/>
                  <a:pt x="280014" y="73469"/>
                </a:cubicBezTo>
                <a:cubicBezTo>
                  <a:pt x="298270" y="74792"/>
                  <a:pt x="123116" y="13673"/>
                  <a:pt x="110152" y="8381"/>
                </a:cubicBezTo>
                <a:cubicBezTo>
                  <a:pt x="97188" y="3089"/>
                  <a:pt x="220483" y="44629"/>
                  <a:pt x="202227" y="41719"/>
                </a:cubicBezTo>
                <a:cubicBezTo>
                  <a:pt x="183971" y="38809"/>
                  <a:pt x="-12350" y="-4848"/>
                  <a:pt x="614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4BDAF340-18C0-4BD1-A0EA-D1435ED9C64E}"/>
              </a:ext>
            </a:extLst>
          </p:cNvPr>
          <p:cNvSpPr/>
          <p:nvPr/>
        </p:nvSpPr>
        <p:spPr>
          <a:xfrm>
            <a:off x="3462133" y="5514954"/>
            <a:ext cx="36342" cy="404376"/>
          </a:xfrm>
          <a:custGeom>
            <a:avLst/>
            <a:gdLst>
              <a:gd name="connsiteX0" fmla="*/ 14492 w 36342"/>
              <a:gd name="connsiteY0" fmla="*/ 21 h 404376"/>
              <a:gd name="connsiteX1" fmla="*/ 19255 w 36342"/>
              <a:gd name="connsiteY1" fmla="*/ 109559 h 404376"/>
              <a:gd name="connsiteX2" fmla="*/ 205 w 36342"/>
              <a:gd name="connsiteY2" fmla="*/ 154009 h 404376"/>
              <a:gd name="connsiteX3" fmla="*/ 33542 w 36342"/>
              <a:gd name="connsiteY3" fmla="*/ 400071 h 404376"/>
              <a:gd name="connsiteX4" fmla="*/ 31955 w 36342"/>
              <a:gd name="connsiteY4" fmla="*/ 301646 h 404376"/>
              <a:gd name="connsiteX5" fmla="*/ 11317 w 36342"/>
              <a:gd name="connsiteY5" fmla="*/ 185759 h 404376"/>
              <a:gd name="connsiteX6" fmla="*/ 24017 w 36342"/>
              <a:gd name="connsiteY6" fmla="*/ 119084 h 404376"/>
              <a:gd name="connsiteX7" fmla="*/ 14492 w 36342"/>
              <a:gd name="connsiteY7" fmla="*/ 21 h 4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2" h="404376">
                <a:moveTo>
                  <a:pt x="14492" y="21"/>
                </a:moveTo>
                <a:cubicBezTo>
                  <a:pt x="13698" y="-1567"/>
                  <a:pt x="21636" y="83894"/>
                  <a:pt x="19255" y="109559"/>
                </a:cubicBezTo>
                <a:cubicBezTo>
                  <a:pt x="16874" y="135224"/>
                  <a:pt x="-2176" y="105590"/>
                  <a:pt x="205" y="154009"/>
                </a:cubicBezTo>
                <a:cubicBezTo>
                  <a:pt x="2586" y="202428"/>
                  <a:pt x="28250" y="375465"/>
                  <a:pt x="33542" y="400071"/>
                </a:cubicBezTo>
                <a:cubicBezTo>
                  <a:pt x="38834" y="424677"/>
                  <a:pt x="35659" y="337365"/>
                  <a:pt x="31955" y="301646"/>
                </a:cubicBezTo>
                <a:cubicBezTo>
                  <a:pt x="28251" y="265927"/>
                  <a:pt x="12640" y="216186"/>
                  <a:pt x="11317" y="185759"/>
                </a:cubicBezTo>
                <a:cubicBezTo>
                  <a:pt x="9994" y="155332"/>
                  <a:pt x="24546" y="152421"/>
                  <a:pt x="24017" y="119084"/>
                </a:cubicBezTo>
                <a:cubicBezTo>
                  <a:pt x="23488" y="85747"/>
                  <a:pt x="15286" y="1609"/>
                  <a:pt x="1449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C915EEA-768D-4902-8DEA-8C990056587E}"/>
              </a:ext>
            </a:extLst>
          </p:cNvPr>
          <p:cNvSpPr/>
          <p:nvPr/>
        </p:nvSpPr>
        <p:spPr>
          <a:xfrm>
            <a:off x="3441637" y="5478178"/>
            <a:ext cx="125640" cy="422614"/>
          </a:xfrm>
          <a:custGeom>
            <a:avLst/>
            <a:gdLst>
              <a:gd name="connsiteX0" fmla="*/ 63 w 125640"/>
              <a:gd name="connsiteY0" fmla="*/ 285 h 422614"/>
              <a:gd name="connsiteX1" fmla="*/ 88963 w 125640"/>
              <a:gd name="connsiteY1" fmla="*/ 90772 h 422614"/>
              <a:gd name="connsiteX2" fmla="*/ 63563 w 125640"/>
              <a:gd name="connsiteY2" fmla="*/ 157447 h 422614"/>
              <a:gd name="connsiteX3" fmla="*/ 60388 w 125640"/>
              <a:gd name="connsiteY3" fmla="*/ 214597 h 422614"/>
              <a:gd name="connsiteX4" fmla="*/ 81026 w 125640"/>
              <a:gd name="connsiteY4" fmla="*/ 276510 h 422614"/>
              <a:gd name="connsiteX5" fmla="*/ 125476 w 125640"/>
              <a:gd name="connsiteY5" fmla="*/ 422560 h 422614"/>
              <a:gd name="connsiteX6" fmla="*/ 63563 w 125640"/>
              <a:gd name="connsiteY6" fmla="*/ 259047 h 422614"/>
              <a:gd name="connsiteX7" fmla="*/ 76263 w 125640"/>
              <a:gd name="connsiteY7" fmla="*/ 217772 h 422614"/>
              <a:gd name="connsiteX8" fmla="*/ 95313 w 125640"/>
              <a:gd name="connsiteY8" fmla="*/ 157447 h 422614"/>
              <a:gd name="connsiteX9" fmla="*/ 104838 w 125640"/>
              <a:gd name="connsiteY9" fmla="*/ 122522 h 422614"/>
              <a:gd name="connsiteX10" fmla="*/ 63 w 125640"/>
              <a:gd name="connsiteY10" fmla="*/ 285 h 42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40" h="422614">
                <a:moveTo>
                  <a:pt x="63" y="285"/>
                </a:moveTo>
                <a:cubicBezTo>
                  <a:pt x="-2583" y="-5007"/>
                  <a:pt x="78380" y="64578"/>
                  <a:pt x="88963" y="90772"/>
                </a:cubicBezTo>
                <a:cubicBezTo>
                  <a:pt x="99546" y="116966"/>
                  <a:pt x="68325" y="136810"/>
                  <a:pt x="63563" y="157447"/>
                </a:cubicBezTo>
                <a:cubicBezTo>
                  <a:pt x="58801" y="178084"/>
                  <a:pt x="57477" y="194753"/>
                  <a:pt x="60388" y="214597"/>
                </a:cubicBezTo>
                <a:cubicBezTo>
                  <a:pt x="63299" y="234441"/>
                  <a:pt x="70178" y="241850"/>
                  <a:pt x="81026" y="276510"/>
                </a:cubicBezTo>
                <a:cubicBezTo>
                  <a:pt x="91874" y="311170"/>
                  <a:pt x="128386" y="425470"/>
                  <a:pt x="125476" y="422560"/>
                </a:cubicBezTo>
                <a:cubicBezTo>
                  <a:pt x="122566" y="419650"/>
                  <a:pt x="71765" y="293178"/>
                  <a:pt x="63563" y="259047"/>
                </a:cubicBezTo>
                <a:cubicBezTo>
                  <a:pt x="55361" y="224916"/>
                  <a:pt x="70971" y="234705"/>
                  <a:pt x="76263" y="217772"/>
                </a:cubicBezTo>
                <a:cubicBezTo>
                  <a:pt x="81555" y="200839"/>
                  <a:pt x="90551" y="173322"/>
                  <a:pt x="95313" y="157447"/>
                </a:cubicBezTo>
                <a:cubicBezTo>
                  <a:pt x="100075" y="141572"/>
                  <a:pt x="118861" y="148716"/>
                  <a:pt x="104838" y="122522"/>
                </a:cubicBezTo>
                <a:cubicBezTo>
                  <a:pt x="90815" y="96328"/>
                  <a:pt x="2709" y="5577"/>
                  <a:pt x="63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1CACB2AA-BD8F-44B6-BD3A-D055BE912754}"/>
              </a:ext>
            </a:extLst>
          </p:cNvPr>
          <p:cNvSpPr/>
          <p:nvPr/>
        </p:nvSpPr>
        <p:spPr>
          <a:xfrm>
            <a:off x="3245111" y="5885330"/>
            <a:ext cx="607601" cy="113753"/>
          </a:xfrm>
          <a:custGeom>
            <a:avLst/>
            <a:gdLst>
              <a:gd name="connsiteX0" fmla="*/ 1327 w 607601"/>
              <a:gd name="connsiteY0" fmla="*/ 10645 h 113753"/>
              <a:gd name="connsiteX1" fmla="*/ 191827 w 607601"/>
              <a:gd name="connsiteY1" fmla="*/ 39220 h 113753"/>
              <a:gd name="connsiteX2" fmla="*/ 210877 w 607601"/>
              <a:gd name="connsiteY2" fmla="*/ 28108 h 113753"/>
              <a:gd name="connsiteX3" fmla="*/ 425189 w 607601"/>
              <a:gd name="connsiteY3" fmla="*/ 77320 h 113753"/>
              <a:gd name="connsiteX4" fmla="*/ 479164 w 607601"/>
              <a:gd name="connsiteY4" fmla="*/ 86845 h 113753"/>
              <a:gd name="connsiteX5" fmla="*/ 268027 w 607601"/>
              <a:gd name="connsiteY5" fmla="*/ 82083 h 113753"/>
              <a:gd name="connsiteX6" fmla="*/ 606164 w 607601"/>
              <a:gd name="connsiteY6" fmla="*/ 110658 h 113753"/>
              <a:gd name="connsiteX7" fmla="*/ 385502 w 607601"/>
              <a:gd name="connsiteY7" fmla="*/ 110658 h 113753"/>
              <a:gd name="connsiteX8" fmla="*/ 280727 w 607601"/>
              <a:gd name="connsiteY8" fmla="*/ 90020 h 113753"/>
              <a:gd name="connsiteX9" fmla="*/ 193414 w 607601"/>
              <a:gd name="connsiteY9" fmla="*/ 45570 h 113753"/>
              <a:gd name="connsiteX10" fmla="*/ 110864 w 607601"/>
              <a:gd name="connsiteY10" fmla="*/ 5883 h 113753"/>
              <a:gd name="connsiteX11" fmla="*/ 1327 w 607601"/>
              <a:gd name="connsiteY11" fmla="*/ 10645 h 11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601" h="113753">
                <a:moveTo>
                  <a:pt x="1327" y="10645"/>
                </a:moveTo>
                <a:cubicBezTo>
                  <a:pt x="14821" y="16201"/>
                  <a:pt x="156902" y="36310"/>
                  <a:pt x="191827" y="39220"/>
                </a:cubicBezTo>
                <a:cubicBezTo>
                  <a:pt x="226752" y="42131"/>
                  <a:pt x="171983" y="21758"/>
                  <a:pt x="210877" y="28108"/>
                </a:cubicBezTo>
                <a:cubicBezTo>
                  <a:pt x="249771" y="34458"/>
                  <a:pt x="380475" y="67531"/>
                  <a:pt x="425189" y="77320"/>
                </a:cubicBezTo>
                <a:cubicBezTo>
                  <a:pt x="469903" y="87109"/>
                  <a:pt x="479164" y="86845"/>
                  <a:pt x="479164" y="86845"/>
                </a:cubicBezTo>
                <a:cubicBezTo>
                  <a:pt x="452970" y="87639"/>
                  <a:pt x="246860" y="78114"/>
                  <a:pt x="268027" y="82083"/>
                </a:cubicBezTo>
                <a:cubicBezTo>
                  <a:pt x="289194" y="86052"/>
                  <a:pt x="586585" y="105896"/>
                  <a:pt x="606164" y="110658"/>
                </a:cubicBezTo>
                <a:cubicBezTo>
                  <a:pt x="625743" y="115420"/>
                  <a:pt x="439741" y="114098"/>
                  <a:pt x="385502" y="110658"/>
                </a:cubicBezTo>
                <a:cubicBezTo>
                  <a:pt x="331263" y="107218"/>
                  <a:pt x="312742" y="100868"/>
                  <a:pt x="280727" y="90020"/>
                </a:cubicBezTo>
                <a:cubicBezTo>
                  <a:pt x="248712" y="79172"/>
                  <a:pt x="221725" y="59593"/>
                  <a:pt x="193414" y="45570"/>
                </a:cubicBezTo>
                <a:cubicBezTo>
                  <a:pt x="165103" y="31547"/>
                  <a:pt x="140762" y="19112"/>
                  <a:pt x="110864" y="5883"/>
                </a:cubicBezTo>
                <a:cubicBezTo>
                  <a:pt x="80966" y="-7346"/>
                  <a:pt x="-12167" y="5089"/>
                  <a:pt x="1327" y="10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58C4CAEF-8378-4227-B58D-757BB535C798}"/>
              </a:ext>
            </a:extLst>
          </p:cNvPr>
          <p:cNvSpPr/>
          <p:nvPr/>
        </p:nvSpPr>
        <p:spPr>
          <a:xfrm>
            <a:off x="3300596" y="5952825"/>
            <a:ext cx="453884" cy="258076"/>
          </a:xfrm>
          <a:custGeom>
            <a:avLst/>
            <a:gdLst>
              <a:gd name="connsiteX0" fmla="*/ 63317 w 453884"/>
              <a:gd name="connsiteY0" fmla="*/ 14588 h 258076"/>
              <a:gd name="connsiteX1" fmla="*/ 149042 w 453884"/>
              <a:gd name="connsiteY1" fmla="*/ 24113 h 258076"/>
              <a:gd name="connsiteX2" fmla="*/ 176029 w 453884"/>
              <a:gd name="connsiteY2" fmla="*/ 44750 h 258076"/>
              <a:gd name="connsiteX3" fmla="*/ 241117 w 453884"/>
              <a:gd name="connsiteY3" fmla="*/ 55863 h 258076"/>
              <a:gd name="connsiteX4" fmla="*/ 434792 w 453884"/>
              <a:gd name="connsiteY4" fmla="*/ 151113 h 258076"/>
              <a:gd name="connsiteX5" fmla="*/ 439554 w 453884"/>
              <a:gd name="connsiteY5" fmla="*/ 119363 h 258076"/>
              <a:gd name="connsiteX6" fmla="*/ 371292 w 453884"/>
              <a:gd name="connsiteY6" fmla="*/ 189213 h 258076"/>
              <a:gd name="connsiteX7" fmla="*/ 341129 w 453884"/>
              <a:gd name="connsiteY7" fmla="*/ 255888 h 258076"/>
              <a:gd name="connsiteX8" fmla="*/ 277629 w 453884"/>
              <a:gd name="connsiteY8" fmla="*/ 236838 h 258076"/>
              <a:gd name="connsiteX9" fmla="*/ 231592 w 453884"/>
              <a:gd name="connsiteY9" fmla="*/ 186038 h 258076"/>
              <a:gd name="connsiteX10" fmla="*/ 345892 w 453884"/>
              <a:gd name="connsiteY10" fmla="*/ 220963 h 258076"/>
              <a:gd name="connsiteX11" fmla="*/ 436379 w 453884"/>
              <a:gd name="connsiteY11" fmla="*/ 128888 h 258076"/>
              <a:gd name="connsiteX12" fmla="*/ 314142 w 453884"/>
              <a:gd name="connsiteY12" fmla="*/ 71738 h 258076"/>
              <a:gd name="connsiteX13" fmla="*/ 14104 w 453884"/>
              <a:gd name="connsiteY13" fmla="*/ 3475 h 258076"/>
              <a:gd name="connsiteX14" fmla="*/ 63317 w 453884"/>
              <a:gd name="connsiteY14" fmla="*/ 14588 h 2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884" h="258076">
                <a:moveTo>
                  <a:pt x="63317" y="14588"/>
                </a:moveTo>
                <a:cubicBezTo>
                  <a:pt x="85807" y="18028"/>
                  <a:pt x="130257" y="19086"/>
                  <a:pt x="149042" y="24113"/>
                </a:cubicBezTo>
                <a:cubicBezTo>
                  <a:pt x="167827" y="29140"/>
                  <a:pt x="160683" y="39458"/>
                  <a:pt x="176029" y="44750"/>
                </a:cubicBezTo>
                <a:cubicBezTo>
                  <a:pt x="191375" y="50042"/>
                  <a:pt x="197990" y="38136"/>
                  <a:pt x="241117" y="55863"/>
                </a:cubicBezTo>
                <a:cubicBezTo>
                  <a:pt x="284244" y="73590"/>
                  <a:pt x="401719" y="140530"/>
                  <a:pt x="434792" y="151113"/>
                </a:cubicBezTo>
                <a:cubicBezTo>
                  <a:pt x="467865" y="161696"/>
                  <a:pt x="450137" y="113013"/>
                  <a:pt x="439554" y="119363"/>
                </a:cubicBezTo>
                <a:cubicBezTo>
                  <a:pt x="428971" y="125713"/>
                  <a:pt x="387696" y="166459"/>
                  <a:pt x="371292" y="189213"/>
                </a:cubicBezTo>
                <a:cubicBezTo>
                  <a:pt x="354888" y="211967"/>
                  <a:pt x="356740" y="247951"/>
                  <a:pt x="341129" y="255888"/>
                </a:cubicBezTo>
                <a:cubicBezTo>
                  <a:pt x="325519" y="263826"/>
                  <a:pt x="295885" y="248480"/>
                  <a:pt x="277629" y="236838"/>
                </a:cubicBezTo>
                <a:cubicBezTo>
                  <a:pt x="259373" y="225196"/>
                  <a:pt x="220215" y="188684"/>
                  <a:pt x="231592" y="186038"/>
                </a:cubicBezTo>
                <a:cubicBezTo>
                  <a:pt x="242969" y="183392"/>
                  <a:pt x="311761" y="230488"/>
                  <a:pt x="345892" y="220963"/>
                </a:cubicBezTo>
                <a:cubicBezTo>
                  <a:pt x="380023" y="211438"/>
                  <a:pt x="441671" y="153759"/>
                  <a:pt x="436379" y="128888"/>
                </a:cubicBezTo>
                <a:cubicBezTo>
                  <a:pt x="431087" y="104017"/>
                  <a:pt x="384521" y="92640"/>
                  <a:pt x="314142" y="71738"/>
                </a:cubicBezTo>
                <a:cubicBezTo>
                  <a:pt x="243763" y="50836"/>
                  <a:pt x="58025" y="14587"/>
                  <a:pt x="14104" y="3475"/>
                </a:cubicBezTo>
                <a:cubicBezTo>
                  <a:pt x="-29817" y="-7637"/>
                  <a:pt x="40827" y="11148"/>
                  <a:pt x="63317" y="1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6C66A55E-D6C8-4F07-80AA-00DD74C5B0CA}"/>
              </a:ext>
            </a:extLst>
          </p:cNvPr>
          <p:cNvSpPr/>
          <p:nvPr/>
        </p:nvSpPr>
        <p:spPr>
          <a:xfrm>
            <a:off x="3608246" y="5898550"/>
            <a:ext cx="171309" cy="325575"/>
          </a:xfrm>
          <a:custGeom>
            <a:avLst/>
            <a:gdLst>
              <a:gd name="connsiteX0" fmla="*/ 133492 w 171309"/>
              <a:gd name="connsiteY0" fmla="*/ 2188 h 325575"/>
              <a:gd name="connsiteX1" fmla="*/ 133492 w 171309"/>
              <a:gd name="connsiteY1" fmla="*/ 160938 h 325575"/>
              <a:gd name="connsiteX2" fmla="*/ 142 w 171309"/>
              <a:gd name="connsiteY2" fmla="*/ 324450 h 325575"/>
              <a:gd name="connsiteX3" fmla="*/ 106504 w 171309"/>
              <a:gd name="connsiteY3" fmla="*/ 237138 h 325575"/>
              <a:gd name="connsiteX4" fmla="*/ 46179 w 171309"/>
              <a:gd name="connsiteY4" fmla="*/ 318100 h 325575"/>
              <a:gd name="connsiteX5" fmla="*/ 163654 w 171309"/>
              <a:gd name="connsiteY5" fmla="*/ 170463 h 325575"/>
              <a:gd name="connsiteX6" fmla="*/ 158892 w 171309"/>
              <a:gd name="connsiteY6" fmla="*/ 111725 h 325575"/>
              <a:gd name="connsiteX7" fmla="*/ 150954 w 171309"/>
              <a:gd name="connsiteY7" fmla="*/ 133950 h 325575"/>
              <a:gd name="connsiteX8" fmla="*/ 155717 w 171309"/>
              <a:gd name="connsiteY8" fmla="*/ 72038 h 325575"/>
              <a:gd name="connsiteX9" fmla="*/ 133492 w 171309"/>
              <a:gd name="connsiteY9" fmla="*/ 2188 h 3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309" h="325575">
                <a:moveTo>
                  <a:pt x="133492" y="2188"/>
                </a:moveTo>
                <a:cubicBezTo>
                  <a:pt x="129788" y="17005"/>
                  <a:pt x="155717" y="107228"/>
                  <a:pt x="133492" y="160938"/>
                </a:cubicBezTo>
                <a:cubicBezTo>
                  <a:pt x="111267" y="214648"/>
                  <a:pt x="4640" y="311750"/>
                  <a:pt x="142" y="324450"/>
                </a:cubicBezTo>
                <a:cubicBezTo>
                  <a:pt x="-4356" y="337150"/>
                  <a:pt x="98831" y="238196"/>
                  <a:pt x="106504" y="237138"/>
                </a:cubicBezTo>
                <a:cubicBezTo>
                  <a:pt x="114177" y="236080"/>
                  <a:pt x="36654" y="329213"/>
                  <a:pt x="46179" y="318100"/>
                </a:cubicBezTo>
                <a:cubicBezTo>
                  <a:pt x="55704" y="306988"/>
                  <a:pt x="144869" y="204859"/>
                  <a:pt x="163654" y="170463"/>
                </a:cubicBezTo>
                <a:cubicBezTo>
                  <a:pt x="182439" y="136067"/>
                  <a:pt x="161009" y="117811"/>
                  <a:pt x="158892" y="111725"/>
                </a:cubicBezTo>
                <a:cubicBezTo>
                  <a:pt x="156775" y="105639"/>
                  <a:pt x="151483" y="140564"/>
                  <a:pt x="150954" y="133950"/>
                </a:cubicBezTo>
                <a:cubicBezTo>
                  <a:pt x="150425" y="127336"/>
                  <a:pt x="159156" y="92146"/>
                  <a:pt x="155717" y="72038"/>
                </a:cubicBezTo>
                <a:cubicBezTo>
                  <a:pt x="152278" y="51930"/>
                  <a:pt x="137196" y="-12629"/>
                  <a:pt x="133492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A35715E1-23F2-49C9-A2F3-6BD9722F65D4}"/>
              </a:ext>
            </a:extLst>
          </p:cNvPr>
          <p:cNvSpPr/>
          <p:nvPr/>
        </p:nvSpPr>
        <p:spPr>
          <a:xfrm>
            <a:off x="3986114" y="4931835"/>
            <a:ext cx="414248" cy="216436"/>
          </a:xfrm>
          <a:custGeom>
            <a:avLst/>
            <a:gdLst>
              <a:gd name="connsiteX0" fmla="*/ 6449 w 414248"/>
              <a:gd name="connsiteY0" fmla="*/ 528 h 216436"/>
              <a:gd name="connsiteX1" fmla="*/ 208061 w 414248"/>
              <a:gd name="connsiteY1" fmla="*/ 41803 h 216436"/>
              <a:gd name="connsiteX2" fmla="*/ 408086 w 414248"/>
              <a:gd name="connsiteY2" fmla="*/ 41803 h 216436"/>
              <a:gd name="connsiteX3" fmla="*/ 350936 w 414248"/>
              <a:gd name="connsiteY3" fmla="*/ 51328 h 216436"/>
              <a:gd name="connsiteX4" fmla="*/ 227111 w 414248"/>
              <a:gd name="connsiteY4" fmla="*/ 173565 h 216436"/>
              <a:gd name="connsiteX5" fmla="*/ 282674 w 414248"/>
              <a:gd name="connsiteY5" fmla="*/ 100540 h 216436"/>
              <a:gd name="connsiteX6" fmla="*/ 257274 w 414248"/>
              <a:gd name="connsiteY6" fmla="*/ 78315 h 216436"/>
              <a:gd name="connsiteX7" fmla="*/ 393799 w 414248"/>
              <a:gd name="connsiteY7" fmla="*/ 37040 h 216436"/>
              <a:gd name="connsiteX8" fmla="*/ 279499 w 414248"/>
              <a:gd name="connsiteY8" fmla="*/ 44978 h 216436"/>
              <a:gd name="connsiteX9" fmla="*/ 136624 w 414248"/>
              <a:gd name="connsiteY9" fmla="*/ 52915 h 216436"/>
              <a:gd name="connsiteX10" fmla="*/ 168374 w 414248"/>
              <a:gd name="connsiteY10" fmla="*/ 113240 h 216436"/>
              <a:gd name="connsiteX11" fmla="*/ 235049 w 414248"/>
              <a:gd name="connsiteY11" fmla="*/ 176740 h 216436"/>
              <a:gd name="connsiteX12" fmla="*/ 349349 w 414248"/>
              <a:gd name="connsiteY12" fmla="*/ 216428 h 216436"/>
              <a:gd name="connsiteX13" fmla="*/ 230286 w 414248"/>
              <a:gd name="connsiteY13" fmla="*/ 173565 h 216436"/>
              <a:gd name="connsiteX14" fmla="*/ 147736 w 414248"/>
              <a:gd name="connsiteY14" fmla="*/ 116415 h 216436"/>
              <a:gd name="connsiteX15" fmla="*/ 193774 w 414248"/>
              <a:gd name="connsiteY15" fmla="*/ 198965 h 216436"/>
              <a:gd name="connsiteX16" fmla="*/ 136624 w 414248"/>
              <a:gd name="connsiteY16" fmla="*/ 146578 h 216436"/>
              <a:gd name="connsiteX17" fmla="*/ 65186 w 414248"/>
              <a:gd name="connsiteY17" fmla="*/ 56090 h 216436"/>
              <a:gd name="connsiteX18" fmla="*/ 96936 w 414248"/>
              <a:gd name="connsiteY18" fmla="*/ 87840 h 216436"/>
              <a:gd name="connsiteX19" fmla="*/ 154086 w 414248"/>
              <a:gd name="connsiteY19" fmla="*/ 108478 h 216436"/>
              <a:gd name="connsiteX20" fmla="*/ 127099 w 414248"/>
              <a:gd name="connsiteY20" fmla="*/ 92603 h 216436"/>
              <a:gd name="connsiteX21" fmla="*/ 54074 w 414248"/>
              <a:gd name="connsiteY21" fmla="*/ 75140 h 216436"/>
              <a:gd name="connsiteX22" fmla="*/ 6449 w 414248"/>
              <a:gd name="connsiteY22" fmla="*/ 528 h 2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248" h="216436">
                <a:moveTo>
                  <a:pt x="6449" y="528"/>
                </a:moveTo>
                <a:cubicBezTo>
                  <a:pt x="32114" y="-5028"/>
                  <a:pt x="141122" y="34924"/>
                  <a:pt x="208061" y="41803"/>
                </a:cubicBezTo>
                <a:cubicBezTo>
                  <a:pt x="275000" y="48682"/>
                  <a:pt x="384273" y="40215"/>
                  <a:pt x="408086" y="41803"/>
                </a:cubicBezTo>
                <a:cubicBezTo>
                  <a:pt x="431899" y="43391"/>
                  <a:pt x="381098" y="29368"/>
                  <a:pt x="350936" y="51328"/>
                </a:cubicBezTo>
                <a:cubicBezTo>
                  <a:pt x="320774" y="73288"/>
                  <a:pt x="238488" y="165363"/>
                  <a:pt x="227111" y="173565"/>
                </a:cubicBezTo>
                <a:cubicBezTo>
                  <a:pt x="215734" y="181767"/>
                  <a:pt x="277647" y="116415"/>
                  <a:pt x="282674" y="100540"/>
                </a:cubicBezTo>
                <a:cubicBezTo>
                  <a:pt x="287701" y="84665"/>
                  <a:pt x="238753" y="88898"/>
                  <a:pt x="257274" y="78315"/>
                </a:cubicBezTo>
                <a:cubicBezTo>
                  <a:pt x="275795" y="67732"/>
                  <a:pt x="390095" y="42596"/>
                  <a:pt x="393799" y="37040"/>
                </a:cubicBezTo>
                <a:cubicBezTo>
                  <a:pt x="397503" y="31484"/>
                  <a:pt x="279499" y="44978"/>
                  <a:pt x="279499" y="44978"/>
                </a:cubicBezTo>
                <a:cubicBezTo>
                  <a:pt x="236637" y="47624"/>
                  <a:pt x="155145" y="41538"/>
                  <a:pt x="136624" y="52915"/>
                </a:cubicBezTo>
                <a:cubicBezTo>
                  <a:pt x="118103" y="64292"/>
                  <a:pt x="151970" y="92603"/>
                  <a:pt x="168374" y="113240"/>
                </a:cubicBezTo>
                <a:cubicBezTo>
                  <a:pt x="184778" y="133877"/>
                  <a:pt x="204887" y="159542"/>
                  <a:pt x="235049" y="176740"/>
                </a:cubicBezTo>
                <a:cubicBezTo>
                  <a:pt x="265211" y="193938"/>
                  <a:pt x="350143" y="216957"/>
                  <a:pt x="349349" y="216428"/>
                </a:cubicBezTo>
                <a:cubicBezTo>
                  <a:pt x="348555" y="215899"/>
                  <a:pt x="263888" y="190234"/>
                  <a:pt x="230286" y="173565"/>
                </a:cubicBezTo>
                <a:cubicBezTo>
                  <a:pt x="196684" y="156896"/>
                  <a:pt x="153821" y="112182"/>
                  <a:pt x="147736" y="116415"/>
                </a:cubicBezTo>
                <a:cubicBezTo>
                  <a:pt x="141651" y="120648"/>
                  <a:pt x="195626" y="193938"/>
                  <a:pt x="193774" y="198965"/>
                </a:cubicBezTo>
                <a:cubicBezTo>
                  <a:pt x="191922" y="203992"/>
                  <a:pt x="158055" y="170390"/>
                  <a:pt x="136624" y="146578"/>
                </a:cubicBezTo>
                <a:cubicBezTo>
                  <a:pt x="115193" y="122766"/>
                  <a:pt x="71801" y="65880"/>
                  <a:pt x="65186" y="56090"/>
                </a:cubicBezTo>
                <a:cubicBezTo>
                  <a:pt x="58571" y="46300"/>
                  <a:pt x="82119" y="79109"/>
                  <a:pt x="96936" y="87840"/>
                </a:cubicBezTo>
                <a:cubicBezTo>
                  <a:pt x="111753" y="96571"/>
                  <a:pt x="149059" y="107684"/>
                  <a:pt x="154086" y="108478"/>
                </a:cubicBezTo>
                <a:cubicBezTo>
                  <a:pt x="159113" y="109272"/>
                  <a:pt x="143768" y="98159"/>
                  <a:pt x="127099" y="92603"/>
                </a:cubicBezTo>
                <a:cubicBezTo>
                  <a:pt x="110430" y="87047"/>
                  <a:pt x="69155" y="87575"/>
                  <a:pt x="54074" y="75140"/>
                </a:cubicBezTo>
                <a:cubicBezTo>
                  <a:pt x="38993" y="62705"/>
                  <a:pt x="-19216" y="6084"/>
                  <a:pt x="6449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13B920DB-154A-46AE-AA40-AF002779FFF1}"/>
              </a:ext>
            </a:extLst>
          </p:cNvPr>
          <p:cNvSpPr/>
          <p:nvPr/>
        </p:nvSpPr>
        <p:spPr>
          <a:xfrm>
            <a:off x="3828269" y="5118066"/>
            <a:ext cx="286551" cy="410469"/>
          </a:xfrm>
          <a:custGeom>
            <a:avLst/>
            <a:gdLst>
              <a:gd name="connsiteX0" fmla="*/ 286531 w 286551"/>
              <a:gd name="connsiteY0" fmla="*/ 34 h 410469"/>
              <a:gd name="connsiteX1" fmla="*/ 124606 w 286551"/>
              <a:gd name="connsiteY1" fmla="*/ 44484 h 410469"/>
              <a:gd name="connsiteX2" fmla="*/ 46819 w 286551"/>
              <a:gd name="connsiteY2" fmla="*/ 133384 h 410469"/>
              <a:gd name="connsiteX3" fmla="*/ 59519 w 286551"/>
              <a:gd name="connsiteY3" fmla="*/ 128622 h 410469"/>
              <a:gd name="connsiteX4" fmla="*/ 59519 w 286551"/>
              <a:gd name="connsiteY4" fmla="*/ 149259 h 410469"/>
              <a:gd name="connsiteX5" fmla="*/ 45231 w 286551"/>
              <a:gd name="connsiteY5" fmla="*/ 146084 h 410469"/>
              <a:gd name="connsiteX6" fmla="*/ 51581 w 286551"/>
              <a:gd name="connsiteY6" fmla="*/ 341347 h 410469"/>
              <a:gd name="connsiteX7" fmla="*/ 26181 w 286551"/>
              <a:gd name="connsiteY7" fmla="*/ 176247 h 410469"/>
              <a:gd name="connsiteX8" fmla="*/ 13481 w 286551"/>
              <a:gd name="connsiteY8" fmla="*/ 209584 h 410469"/>
              <a:gd name="connsiteX9" fmla="*/ 13481 w 286551"/>
              <a:gd name="connsiteY9" fmla="*/ 258797 h 410469"/>
              <a:gd name="connsiteX10" fmla="*/ 29356 w 286551"/>
              <a:gd name="connsiteY10" fmla="*/ 328647 h 410469"/>
              <a:gd name="connsiteX11" fmla="*/ 130956 w 286551"/>
              <a:gd name="connsiteY11" fmla="*/ 408022 h 410469"/>
              <a:gd name="connsiteX12" fmla="*/ 89681 w 286551"/>
              <a:gd name="connsiteY12" fmla="*/ 382622 h 410469"/>
              <a:gd name="connsiteX13" fmla="*/ 781 w 286551"/>
              <a:gd name="connsiteY13" fmla="*/ 306422 h 410469"/>
              <a:gd name="connsiteX14" fmla="*/ 49994 w 286551"/>
              <a:gd name="connsiteY14" fmla="*/ 103222 h 410469"/>
              <a:gd name="connsiteX15" fmla="*/ 113494 w 286551"/>
              <a:gd name="connsiteY15" fmla="*/ 38134 h 410469"/>
              <a:gd name="connsiteX16" fmla="*/ 286531 w 286551"/>
              <a:gd name="connsiteY16" fmla="*/ 34 h 4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551" h="410469">
                <a:moveTo>
                  <a:pt x="286531" y="34"/>
                </a:moveTo>
                <a:cubicBezTo>
                  <a:pt x="288383" y="1092"/>
                  <a:pt x="164558" y="22259"/>
                  <a:pt x="124606" y="44484"/>
                </a:cubicBezTo>
                <a:cubicBezTo>
                  <a:pt x="84654" y="66709"/>
                  <a:pt x="57667" y="119361"/>
                  <a:pt x="46819" y="133384"/>
                </a:cubicBezTo>
                <a:cubicBezTo>
                  <a:pt x="35971" y="147407"/>
                  <a:pt x="57402" y="125976"/>
                  <a:pt x="59519" y="128622"/>
                </a:cubicBezTo>
                <a:cubicBezTo>
                  <a:pt x="61636" y="131268"/>
                  <a:pt x="61900" y="146349"/>
                  <a:pt x="59519" y="149259"/>
                </a:cubicBezTo>
                <a:cubicBezTo>
                  <a:pt x="57138" y="152169"/>
                  <a:pt x="46554" y="114069"/>
                  <a:pt x="45231" y="146084"/>
                </a:cubicBezTo>
                <a:cubicBezTo>
                  <a:pt x="43908" y="178099"/>
                  <a:pt x="54756" y="336320"/>
                  <a:pt x="51581" y="341347"/>
                </a:cubicBezTo>
                <a:cubicBezTo>
                  <a:pt x="48406" y="346374"/>
                  <a:pt x="32531" y="198208"/>
                  <a:pt x="26181" y="176247"/>
                </a:cubicBezTo>
                <a:cubicBezTo>
                  <a:pt x="19831" y="154287"/>
                  <a:pt x="15598" y="195826"/>
                  <a:pt x="13481" y="209584"/>
                </a:cubicBezTo>
                <a:cubicBezTo>
                  <a:pt x="11364" y="223342"/>
                  <a:pt x="10835" y="238953"/>
                  <a:pt x="13481" y="258797"/>
                </a:cubicBezTo>
                <a:cubicBezTo>
                  <a:pt x="16127" y="278641"/>
                  <a:pt x="9777" y="303776"/>
                  <a:pt x="29356" y="328647"/>
                </a:cubicBezTo>
                <a:cubicBezTo>
                  <a:pt x="48935" y="353518"/>
                  <a:pt x="120902" y="399026"/>
                  <a:pt x="130956" y="408022"/>
                </a:cubicBezTo>
                <a:cubicBezTo>
                  <a:pt x="141010" y="417018"/>
                  <a:pt x="111377" y="399555"/>
                  <a:pt x="89681" y="382622"/>
                </a:cubicBezTo>
                <a:cubicBezTo>
                  <a:pt x="67985" y="365689"/>
                  <a:pt x="7395" y="352989"/>
                  <a:pt x="781" y="306422"/>
                </a:cubicBezTo>
                <a:cubicBezTo>
                  <a:pt x="-5834" y="259855"/>
                  <a:pt x="31208" y="147937"/>
                  <a:pt x="49994" y="103222"/>
                </a:cubicBezTo>
                <a:cubicBezTo>
                  <a:pt x="68779" y="58507"/>
                  <a:pt x="81744" y="53480"/>
                  <a:pt x="113494" y="38134"/>
                </a:cubicBezTo>
                <a:cubicBezTo>
                  <a:pt x="145244" y="22788"/>
                  <a:pt x="284679" y="-1024"/>
                  <a:pt x="2865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A31AAD8D-4E48-43EE-8D40-252B02241E63}"/>
              </a:ext>
            </a:extLst>
          </p:cNvPr>
          <p:cNvSpPr/>
          <p:nvPr/>
        </p:nvSpPr>
        <p:spPr>
          <a:xfrm>
            <a:off x="4127296" y="5126029"/>
            <a:ext cx="308806" cy="71571"/>
          </a:xfrm>
          <a:custGeom>
            <a:avLst/>
            <a:gdLst>
              <a:gd name="connsiteX0" fmla="*/ 204 w 308806"/>
              <a:gd name="connsiteY0" fmla="*/ 9 h 71571"/>
              <a:gd name="connsiteX1" fmla="*/ 190704 w 308806"/>
              <a:gd name="connsiteY1" fmla="*/ 58746 h 71571"/>
              <a:gd name="connsiteX2" fmla="*/ 270079 w 308806"/>
              <a:gd name="connsiteY2" fmla="*/ 53984 h 71571"/>
              <a:gd name="connsiteX3" fmla="*/ 308179 w 308806"/>
              <a:gd name="connsiteY3" fmla="*/ 71446 h 71571"/>
              <a:gd name="connsiteX4" fmla="*/ 241504 w 308806"/>
              <a:gd name="connsiteY4" fmla="*/ 61921 h 71571"/>
              <a:gd name="connsiteX5" fmla="*/ 155779 w 308806"/>
              <a:gd name="connsiteY5" fmla="*/ 63509 h 71571"/>
              <a:gd name="connsiteX6" fmla="*/ 204 w 308806"/>
              <a:gd name="connsiteY6" fmla="*/ 9 h 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806" h="71571">
                <a:moveTo>
                  <a:pt x="204" y="9"/>
                </a:moveTo>
                <a:cubicBezTo>
                  <a:pt x="6025" y="-785"/>
                  <a:pt x="145725" y="49750"/>
                  <a:pt x="190704" y="58746"/>
                </a:cubicBezTo>
                <a:cubicBezTo>
                  <a:pt x="235683" y="67742"/>
                  <a:pt x="250500" y="51867"/>
                  <a:pt x="270079" y="53984"/>
                </a:cubicBezTo>
                <a:cubicBezTo>
                  <a:pt x="289658" y="56101"/>
                  <a:pt x="312941" y="70123"/>
                  <a:pt x="308179" y="71446"/>
                </a:cubicBezTo>
                <a:cubicBezTo>
                  <a:pt x="303417" y="72769"/>
                  <a:pt x="266904" y="63244"/>
                  <a:pt x="241504" y="61921"/>
                </a:cubicBezTo>
                <a:cubicBezTo>
                  <a:pt x="216104" y="60598"/>
                  <a:pt x="197318" y="71182"/>
                  <a:pt x="155779" y="63509"/>
                </a:cubicBezTo>
                <a:cubicBezTo>
                  <a:pt x="114240" y="55836"/>
                  <a:pt x="-5617" y="803"/>
                  <a:pt x="20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9FAD114F-873A-44CD-A6B1-10080BDB4C5F}"/>
              </a:ext>
            </a:extLst>
          </p:cNvPr>
          <p:cNvSpPr/>
          <p:nvPr/>
        </p:nvSpPr>
        <p:spPr>
          <a:xfrm>
            <a:off x="3784598" y="5074402"/>
            <a:ext cx="361505" cy="465668"/>
          </a:xfrm>
          <a:custGeom>
            <a:avLst/>
            <a:gdLst>
              <a:gd name="connsiteX0" fmla="*/ 301627 w 361505"/>
              <a:gd name="connsiteY0" fmla="*/ 113548 h 465668"/>
              <a:gd name="connsiteX1" fmla="*/ 344490 w 361505"/>
              <a:gd name="connsiteY1" fmla="*/ 18298 h 465668"/>
              <a:gd name="connsiteX2" fmla="*/ 273052 w 361505"/>
              <a:gd name="connsiteY2" fmla="*/ 21473 h 465668"/>
              <a:gd name="connsiteX3" fmla="*/ 150815 w 361505"/>
              <a:gd name="connsiteY3" fmla="*/ 59573 h 465668"/>
              <a:gd name="connsiteX4" fmla="*/ 49215 w 361505"/>
              <a:gd name="connsiteY4" fmla="*/ 165936 h 465668"/>
              <a:gd name="connsiteX5" fmla="*/ 42865 w 361505"/>
              <a:gd name="connsiteY5" fmla="*/ 189748 h 465668"/>
              <a:gd name="connsiteX6" fmla="*/ 173040 w 361505"/>
              <a:gd name="connsiteY6" fmla="*/ 54811 h 465668"/>
              <a:gd name="connsiteX7" fmla="*/ 30165 w 361505"/>
              <a:gd name="connsiteY7" fmla="*/ 210386 h 465668"/>
              <a:gd name="connsiteX8" fmla="*/ 26990 w 361505"/>
              <a:gd name="connsiteY8" fmla="*/ 262773 h 465668"/>
              <a:gd name="connsiteX9" fmla="*/ 23815 w 361505"/>
              <a:gd name="connsiteY9" fmla="*/ 362786 h 465668"/>
              <a:gd name="connsiteX10" fmla="*/ 2 w 361505"/>
              <a:gd name="connsiteY10" fmla="*/ 373898 h 465668"/>
              <a:gd name="connsiteX11" fmla="*/ 25402 w 361505"/>
              <a:gd name="connsiteY11" fmla="*/ 308811 h 465668"/>
              <a:gd name="connsiteX12" fmla="*/ 31752 w 361505"/>
              <a:gd name="connsiteY12" fmla="*/ 307223 h 465668"/>
              <a:gd name="connsiteX13" fmla="*/ 34927 w 361505"/>
              <a:gd name="connsiteY13" fmla="*/ 358023 h 465668"/>
              <a:gd name="connsiteX14" fmla="*/ 42865 w 361505"/>
              <a:gd name="connsiteY14" fmla="*/ 389773 h 465668"/>
              <a:gd name="connsiteX15" fmla="*/ 73027 w 361505"/>
              <a:gd name="connsiteY15" fmla="*/ 434223 h 465668"/>
              <a:gd name="connsiteX16" fmla="*/ 107952 w 361505"/>
              <a:gd name="connsiteY16" fmla="*/ 458036 h 465668"/>
              <a:gd name="connsiteX17" fmla="*/ 184152 w 361505"/>
              <a:gd name="connsiteY17" fmla="*/ 458036 h 465668"/>
              <a:gd name="connsiteX18" fmla="*/ 71440 w 361505"/>
              <a:gd name="connsiteY18" fmla="*/ 437398 h 465668"/>
              <a:gd name="connsiteX19" fmla="*/ 52390 w 361505"/>
              <a:gd name="connsiteY19" fmla="*/ 154823 h 465668"/>
              <a:gd name="connsiteX20" fmla="*/ 176215 w 361505"/>
              <a:gd name="connsiteY20" fmla="*/ 59573 h 465668"/>
              <a:gd name="connsiteX21" fmla="*/ 357190 w 361505"/>
              <a:gd name="connsiteY21" fmla="*/ 836 h 465668"/>
              <a:gd name="connsiteX22" fmla="*/ 301627 w 361505"/>
              <a:gd name="connsiteY22" fmla="*/ 113548 h 4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1505" h="465668">
                <a:moveTo>
                  <a:pt x="301627" y="113548"/>
                </a:moveTo>
                <a:cubicBezTo>
                  <a:pt x="299510" y="116458"/>
                  <a:pt x="349253" y="33644"/>
                  <a:pt x="344490" y="18298"/>
                </a:cubicBezTo>
                <a:cubicBezTo>
                  <a:pt x="339727" y="2952"/>
                  <a:pt x="305331" y="14594"/>
                  <a:pt x="273052" y="21473"/>
                </a:cubicBezTo>
                <a:cubicBezTo>
                  <a:pt x="240773" y="28352"/>
                  <a:pt x="188121" y="35496"/>
                  <a:pt x="150815" y="59573"/>
                </a:cubicBezTo>
                <a:cubicBezTo>
                  <a:pt x="113509" y="83650"/>
                  <a:pt x="67207" y="144240"/>
                  <a:pt x="49215" y="165936"/>
                </a:cubicBezTo>
                <a:cubicBezTo>
                  <a:pt x="31223" y="187632"/>
                  <a:pt x="22228" y="208269"/>
                  <a:pt x="42865" y="189748"/>
                </a:cubicBezTo>
                <a:cubicBezTo>
                  <a:pt x="63502" y="171227"/>
                  <a:pt x="175157" y="51371"/>
                  <a:pt x="173040" y="54811"/>
                </a:cubicBezTo>
                <a:cubicBezTo>
                  <a:pt x="170923" y="58251"/>
                  <a:pt x="54507" y="175726"/>
                  <a:pt x="30165" y="210386"/>
                </a:cubicBezTo>
                <a:cubicBezTo>
                  <a:pt x="5823" y="245046"/>
                  <a:pt x="28048" y="237373"/>
                  <a:pt x="26990" y="262773"/>
                </a:cubicBezTo>
                <a:cubicBezTo>
                  <a:pt x="25932" y="288173"/>
                  <a:pt x="28313" y="344265"/>
                  <a:pt x="23815" y="362786"/>
                </a:cubicBezTo>
                <a:cubicBezTo>
                  <a:pt x="19317" y="381307"/>
                  <a:pt x="-262" y="382894"/>
                  <a:pt x="2" y="373898"/>
                </a:cubicBezTo>
                <a:cubicBezTo>
                  <a:pt x="266" y="364902"/>
                  <a:pt x="20110" y="319924"/>
                  <a:pt x="25402" y="308811"/>
                </a:cubicBezTo>
                <a:cubicBezTo>
                  <a:pt x="30694" y="297699"/>
                  <a:pt x="30164" y="299021"/>
                  <a:pt x="31752" y="307223"/>
                </a:cubicBezTo>
                <a:cubicBezTo>
                  <a:pt x="33340" y="315425"/>
                  <a:pt x="33075" y="344265"/>
                  <a:pt x="34927" y="358023"/>
                </a:cubicBezTo>
                <a:cubicBezTo>
                  <a:pt x="36779" y="371781"/>
                  <a:pt x="36515" y="377073"/>
                  <a:pt x="42865" y="389773"/>
                </a:cubicBezTo>
                <a:cubicBezTo>
                  <a:pt x="49215" y="402473"/>
                  <a:pt x="62179" y="422846"/>
                  <a:pt x="73027" y="434223"/>
                </a:cubicBezTo>
                <a:cubicBezTo>
                  <a:pt x="83875" y="445600"/>
                  <a:pt x="89431" y="454067"/>
                  <a:pt x="107952" y="458036"/>
                </a:cubicBezTo>
                <a:cubicBezTo>
                  <a:pt x="126473" y="462005"/>
                  <a:pt x="190237" y="461476"/>
                  <a:pt x="184152" y="458036"/>
                </a:cubicBezTo>
                <a:cubicBezTo>
                  <a:pt x="178067" y="454596"/>
                  <a:pt x="93400" y="487933"/>
                  <a:pt x="71440" y="437398"/>
                </a:cubicBezTo>
                <a:cubicBezTo>
                  <a:pt x="49480" y="386863"/>
                  <a:pt x="34927" y="217794"/>
                  <a:pt x="52390" y="154823"/>
                </a:cubicBezTo>
                <a:cubicBezTo>
                  <a:pt x="69852" y="91852"/>
                  <a:pt x="125415" y="85237"/>
                  <a:pt x="176215" y="59573"/>
                </a:cubicBezTo>
                <a:cubicBezTo>
                  <a:pt x="227015" y="33909"/>
                  <a:pt x="334171" y="-6308"/>
                  <a:pt x="357190" y="836"/>
                </a:cubicBezTo>
                <a:cubicBezTo>
                  <a:pt x="380209" y="7980"/>
                  <a:pt x="303744" y="110638"/>
                  <a:pt x="301627" y="113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271862A-6364-4066-9F09-F8D93CF0DC2F}"/>
              </a:ext>
            </a:extLst>
          </p:cNvPr>
          <p:cNvSpPr/>
          <p:nvPr/>
        </p:nvSpPr>
        <p:spPr>
          <a:xfrm>
            <a:off x="3966775" y="5509992"/>
            <a:ext cx="283380" cy="235507"/>
          </a:xfrm>
          <a:custGeom>
            <a:avLst/>
            <a:gdLst>
              <a:gd name="connsiteX0" fmla="*/ 3563 w 283380"/>
              <a:gd name="connsiteY0" fmla="*/ 221 h 235507"/>
              <a:gd name="connsiteX1" fmla="*/ 24200 w 283380"/>
              <a:gd name="connsiteY1" fmla="*/ 224058 h 235507"/>
              <a:gd name="connsiteX2" fmla="*/ 38488 w 283380"/>
              <a:gd name="connsiteY2" fmla="*/ 201833 h 235507"/>
              <a:gd name="connsiteX3" fmla="*/ 73413 w 283380"/>
              <a:gd name="connsiteY3" fmla="*/ 192308 h 235507"/>
              <a:gd name="connsiteX4" fmla="*/ 282963 w 283380"/>
              <a:gd name="connsiteY4" fmla="*/ 228821 h 235507"/>
              <a:gd name="connsiteX5" fmla="*/ 124213 w 283380"/>
              <a:gd name="connsiteY5" fmla="*/ 197071 h 235507"/>
              <a:gd name="connsiteX6" fmla="*/ 14675 w 283380"/>
              <a:gd name="connsiteY6" fmla="*/ 230408 h 235507"/>
              <a:gd name="connsiteX7" fmla="*/ 1975 w 283380"/>
              <a:gd name="connsiteY7" fmla="*/ 182783 h 235507"/>
              <a:gd name="connsiteX8" fmla="*/ 3563 w 283380"/>
              <a:gd name="connsiteY8" fmla="*/ 221 h 2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380" h="235507">
                <a:moveTo>
                  <a:pt x="3563" y="221"/>
                </a:moveTo>
                <a:cubicBezTo>
                  <a:pt x="7267" y="7100"/>
                  <a:pt x="18379" y="190456"/>
                  <a:pt x="24200" y="224058"/>
                </a:cubicBezTo>
                <a:cubicBezTo>
                  <a:pt x="30021" y="257660"/>
                  <a:pt x="30286" y="207125"/>
                  <a:pt x="38488" y="201833"/>
                </a:cubicBezTo>
                <a:cubicBezTo>
                  <a:pt x="46690" y="196541"/>
                  <a:pt x="32667" y="187810"/>
                  <a:pt x="73413" y="192308"/>
                </a:cubicBezTo>
                <a:cubicBezTo>
                  <a:pt x="114159" y="196806"/>
                  <a:pt x="274496" y="228027"/>
                  <a:pt x="282963" y="228821"/>
                </a:cubicBezTo>
                <a:cubicBezTo>
                  <a:pt x="291430" y="229615"/>
                  <a:pt x="168928" y="196807"/>
                  <a:pt x="124213" y="197071"/>
                </a:cubicBezTo>
                <a:cubicBezTo>
                  <a:pt x="79498" y="197336"/>
                  <a:pt x="35048" y="232789"/>
                  <a:pt x="14675" y="230408"/>
                </a:cubicBezTo>
                <a:cubicBezTo>
                  <a:pt x="-5698" y="228027"/>
                  <a:pt x="652" y="216914"/>
                  <a:pt x="1975" y="182783"/>
                </a:cubicBezTo>
                <a:cubicBezTo>
                  <a:pt x="3298" y="148652"/>
                  <a:pt x="-141" y="-6658"/>
                  <a:pt x="356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4529FDA9-167A-4143-9EBD-B600F3771A1C}"/>
              </a:ext>
            </a:extLst>
          </p:cNvPr>
          <p:cNvSpPr/>
          <p:nvPr/>
        </p:nvSpPr>
        <p:spPr>
          <a:xfrm>
            <a:off x="3836962" y="5454650"/>
            <a:ext cx="198641" cy="417628"/>
          </a:xfrm>
          <a:custGeom>
            <a:avLst/>
            <a:gdLst>
              <a:gd name="connsiteX0" fmla="*/ 26 w 198641"/>
              <a:gd name="connsiteY0" fmla="*/ 0 h 417628"/>
              <a:gd name="connsiteX1" fmla="*/ 111151 w 198641"/>
              <a:gd name="connsiteY1" fmla="*/ 115888 h 417628"/>
              <a:gd name="connsiteX2" fmla="*/ 93688 w 198641"/>
              <a:gd name="connsiteY2" fmla="*/ 165100 h 417628"/>
              <a:gd name="connsiteX3" fmla="*/ 96863 w 198641"/>
              <a:gd name="connsiteY3" fmla="*/ 266700 h 417628"/>
              <a:gd name="connsiteX4" fmla="*/ 109563 w 198641"/>
              <a:gd name="connsiteY4" fmla="*/ 295275 h 417628"/>
              <a:gd name="connsiteX5" fmla="*/ 133376 w 198641"/>
              <a:gd name="connsiteY5" fmla="*/ 360363 h 417628"/>
              <a:gd name="connsiteX6" fmla="*/ 198463 w 198641"/>
              <a:gd name="connsiteY6" fmla="*/ 417513 h 417628"/>
              <a:gd name="connsiteX7" fmla="*/ 150838 w 198641"/>
              <a:gd name="connsiteY7" fmla="*/ 371475 h 417628"/>
              <a:gd name="connsiteX8" fmla="*/ 95276 w 198641"/>
              <a:gd name="connsiteY8" fmla="*/ 254000 h 417628"/>
              <a:gd name="connsiteX9" fmla="*/ 117501 w 198641"/>
              <a:gd name="connsiteY9" fmla="*/ 142875 h 417628"/>
              <a:gd name="connsiteX10" fmla="*/ 122263 w 198641"/>
              <a:gd name="connsiteY10" fmla="*/ 114300 h 417628"/>
              <a:gd name="connsiteX11" fmla="*/ 26 w 198641"/>
              <a:gd name="connsiteY11" fmla="*/ 0 h 4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641" h="417628">
                <a:moveTo>
                  <a:pt x="26" y="0"/>
                </a:moveTo>
                <a:cubicBezTo>
                  <a:pt x="-1826" y="265"/>
                  <a:pt x="95541" y="88371"/>
                  <a:pt x="111151" y="115888"/>
                </a:cubicBezTo>
                <a:cubicBezTo>
                  <a:pt x="126761" y="143405"/>
                  <a:pt x="96069" y="139965"/>
                  <a:pt x="93688" y="165100"/>
                </a:cubicBezTo>
                <a:cubicBezTo>
                  <a:pt x="91307" y="190235"/>
                  <a:pt x="94217" y="245004"/>
                  <a:pt x="96863" y="266700"/>
                </a:cubicBezTo>
                <a:cubicBezTo>
                  <a:pt x="99509" y="288396"/>
                  <a:pt x="103478" y="279665"/>
                  <a:pt x="109563" y="295275"/>
                </a:cubicBezTo>
                <a:cubicBezTo>
                  <a:pt x="115648" y="310885"/>
                  <a:pt x="118559" y="339990"/>
                  <a:pt x="133376" y="360363"/>
                </a:cubicBezTo>
                <a:cubicBezTo>
                  <a:pt x="148193" y="380736"/>
                  <a:pt x="195553" y="415661"/>
                  <a:pt x="198463" y="417513"/>
                </a:cubicBezTo>
                <a:cubicBezTo>
                  <a:pt x="201373" y="419365"/>
                  <a:pt x="168036" y="398727"/>
                  <a:pt x="150838" y="371475"/>
                </a:cubicBezTo>
                <a:cubicBezTo>
                  <a:pt x="133640" y="344223"/>
                  <a:pt x="100832" y="292100"/>
                  <a:pt x="95276" y="254000"/>
                </a:cubicBezTo>
                <a:cubicBezTo>
                  <a:pt x="89720" y="215900"/>
                  <a:pt x="113003" y="166158"/>
                  <a:pt x="117501" y="142875"/>
                </a:cubicBezTo>
                <a:cubicBezTo>
                  <a:pt x="121999" y="119592"/>
                  <a:pt x="139461" y="137054"/>
                  <a:pt x="122263" y="114300"/>
                </a:cubicBezTo>
                <a:cubicBezTo>
                  <a:pt x="105065" y="91546"/>
                  <a:pt x="1878" y="-265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4C00709-94EA-4B06-AB0C-BFEABEAFC568}"/>
              </a:ext>
            </a:extLst>
          </p:cNvPr>
          <p:cNvSpPr/>
          <p:nvPr/>
        </p:nvSpPr>
        <p:spPr>
          <a:xfrm>
            <a:off x="3757514" y="5457749"/>
            <a:ext cx="173395" cy="530360"/>
          </a:xfrm>
          <a:custGeom>
            <a:avLst/>
            <a:gdLst>
              <a:gd name="connsiteX0" fmla="*/ 52486 w 173395"/>
              <a:gd name="connsiteY0" fmla="*/ 76 h 530360"/>
              <a:gd name="connsiteX1" fmla="*/ 157261 w 173395"/>
              <a:gd name="connsiteY1" fmla="*/ 119139 h 530360"/>
              <a:gd name="connsiteX2" fmla="*/ 154086 w 173395"/>
              <a:gd name="connsiteY2" fmla="*/ 150889 h 530360"/>
              <a:gd name="connsiteX3" fmla="*/ 155674 w 173395"/>
              <a:gd name="connsiteY3" fmla="*/ 247726 h 530360"/>
              <a:gd name="connsiteX4" fmla="*/ 173136 w 173395"/>
              <a:gd name="connsiteY4" fmla="*/ 136601 h 530360"/>
              <a:gd name="connsiteX5" fmla="*/ 165199 w 173395"/>
              <a:gd name="connsiteY5" fmla="*/ 130251 h 530360"/>
              <a:gd name="connsiteX6" fmla="*/ 152499 w 173395"/>
              <a:gd name="connsiteY6" fmla="*/ 279476 h 530360"/>
              <a:gd name="connsiteX7" fmla="*/ 133449 w 173395"/>
              <a:gd name="connsiteY7" fmla="*/ 312814 h 530360"/>
              <a:gd name="connsiteX8" fmla="*/ 109636 w 173395"/>
              <a:gd name="connsiteY8" fmla="*/ 331864 h 530360"/>
              <a:gd name="connsiteX9" fmla="*/ 76299 w 173395"/>
              <a:gd name="connsiteY9" fmla="*/ 354089 h 530360"/>
              <a:gd name="connsiteX10" fmla="*/ 20736 w 173395"/>
              <a:gd name="connsiteY10" fmla="*/ 460451 h 530360"/>
              <a:gd name="connsiteX11" fmla="*/ 3274 w 173395"/>
              <a:gd name="connsiteY11" fmla="*/ 416001 h 530360"/>
              <a:gd name="connsiteX12" fmla="*/ 12799 w 173395"/>
              <a:gd name="connsiteY12" fmla="*/ 530301 h 530360"/>
              <a:gd name="connsiteX13" fmla="*/ 123924 w 173395"/>
              <a:gd name="connsiteY13" fmla="*/ 398539 h 530360"/>
              <a:gd name="connsiteX14" fmla="*/ 108049 w 173395"/>
              <a:gd name="connsiteY14" fmla="*/ 381076 h 530360"/>
              <a:gd name="connsiteX15" fmla="*/ 65186 w 173395"/>
              <a:gd name="connsiteY15" fmla="*/ 452514 h 530360"/>
              <a:gd name="connsiteX16" fmla="*/ 33436 w 173395"/>
              <a:gd name="connsiteY16" fmla="*/ 469976 h 530360"/>
              <a:gd name="connsiteX17" fmla="*/ 125511 w 173395"/>
              <a:gd name="connsiteY17" fmla="*/ 342976 h 530360"/>
              <a:gd name="connsiteX18" fmla="*/ 155674 w 173395"/>
              <a:gd name="connsiteY18" fmla="*/ 147714 h 530360"/>
              <a:gd name="connsiteX19" fmla="*/ 155674 w 173395"/>
              <a:gd name="connsiteY19" fmla="*/ 138189 h 530360"/>
              <a:gd name="connsiteX20" fmla="*/ 52486 w 173395"/>
              <a:gd name="connsiteY20" fmla="*/ 76 h 5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395" h="530360">
                <a:moveTo>
                  <a:pt x="52486" y="76"/>
                </a:moveTo>
                <a:cubicBezTo>
                  <a:pt x="52751" y="-3099"/>
                  <a:pt x="140328" y="94004"/>
                  <a:pt x="157261" y="119139"/>
                </a:cubicBezTo>
                <a:cubicBezTo>
                  <a:pt x="174194" y="144274"/>
                  <a:pt x="154351" y="129458"/>
                  <a:pt x="154086" y="150889"/>
                </a:cubicBezTo>
                <a:cubicBezTo>
                  <a:pt x="153822" y="172320"/>
                  <a:pt x="152499" y="250107"/>
                  <a:pt x="155674" y="247726"/>
                </a:cubicBezTo>
                <a:cubicBezTo>
                  <a:pt x="158849" y="245345"/>
                  <a:pt x="171549" y="156180"/>
                  <a:pt x="173136" y="136601"/>
                </a:cubicBezTo>
                <a:cubicBezTo>
                  <a:pt x="174723" y="117022"/>
                  <a:pt x="168638" y="106439"/>
                  <a:pt x="165199" y="130251"/>
                </a:cubicBezTo>
                <a:cubicBezTo>
                  <a:pt x="161760" y="154063"/>
                  <a:pt x="157791" y="249049"/>
                  <a:pt x="152499" y="279476"/>
                </a:cubicBezTo>
                <a:cubicBezTo>
                  <a:pt x="147207" y="309903"/>
                  <a:pt x="140593" y="304083"/>
                  <a:pt x="133449" y="312814"/>
                </a:cubicBezTo>
                <a:cubicBezTo>
                  <a:pt x="126305" y="321545"/>
                  <a:pt x="119161" y="324985"/>
                  <a:pt x="109636" y="331864"/>
                </a:cubicBezTo>
                <a:cubicBezTo>
                  <a:pt x="100111" y="338743"/>
                  <a:pt x="91116" y="332658"/>
                  <a:pt x="76299" y="354089"/>
                </a:cubicBezTo>
                <a:cubicBezTo>
                  <a:pt x="61482" y="375520"/>
                  <a:pt x="32907" y="450132"/>
                  <a:pt x="20736" y="460451"/>
                </a:cubicBezTo>
                <a:cubicBezTo>
                  <a:pt x="8565" y="470770"/>
                  <a:pt x="4597" y="404359"/>
                  <a:pt x="3274" y="416001"/>
                </a:cubicBezTo>
                <a:cubicBezTo>
                  <a:pt x="1951" y="427643"/>
                  <a:pt x="-7309" y="533211"/>
                  <a:pt x="12799" y="530301"/>
                </a:cubicBezTo>
                <a:cubicBezTo>
                  <a:pt x="32907" y="527391"/>
                  <a:pt x="108049" y="423410"/>
                  <a:pt x="123924" y="398539"/>
                </a:cubicBezTo>
                <a:cubicBezTo>
                  <a:pt x="139799" y="373668"/>
                  <a:pt x="117839" y="372080"/>
                  <a:pt x="108049" y="381076"/>
                </a:cubicBezTo>
                <a:cubicBezTo>
                  <a:pt x="98259" y="390072"/>
                  <a:pt x="77621" y="437697"/>
                  <a:pt x="65186" y="452514"/>
                </a:cubicBezTo>
                <a:cubicBezTo>
                  <a:pt x="52751" y="467331"/>
                  <a:pt x="23382" y="488232"/>
                  <a:pt x="33436" y="469976"/>
                </a:cubicBezTo>
                <a:cubicBezTo>
                  <a:pt x="43490" y="451720"/>
                  <a:pt x="105138" y="396686"/>
                  <a:pt x="125511" y="342976"/>
                </a:cubicBezTo>
                <a:cubicBezTo>
                  <a:pt x="145884" y="289266"/>
                  <a:pt x="150647" y="181845"/>
                  <a:pt x="155674" y="147714"/>
                </a:cubicBezTo>
                <a:cubicBezTo>
                  <a:pt x="160701" y="113583"/>
                  <a:pt x="170755" y="160943"/>
                  <a:pt x="155674" y="138189"/>
                </a:cubicBezTo>
                <a:cubicBezTo>
                  <a:pt x="140593" y="115435"/>
                  <a:pt x="52221" y="3251"/>
                  <a:pt x="52486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698A5C2C-486F-4B85-BE8A-BD28920F095A}"/>
              </a:ext>
            </a:extLst>
          </p:cNvPr>
          <p:cNvSpPr/>
          <p:nvPr/>
        </p:nvSpPr>
        <p:spPr>
          <a:xfrm>
            <a:off x="3820724" y="5767183"/>
            <a:ext cx="282033" cy="122632"/>
          </a:xfrm>
          <a:custGeom>
            <a:avLst/>
            <a:gdLst>
              <a:gd name="connsiteX0" fmla="*/ 389 w 282033"/>
              <a:gd name="connsiteY0" fmla="*/ 49417 h 122632"/>
              <a:gd name="connsiteX1" fmla="*/ 105164 w 282033"/>
              <a:gd name="connsiteY1" fmla="*/ 205 h 122632"/>
              <a:gd name="connsiteX2" fmla="*/ 160726 w 282033"/>
              <a:gd name="connsiteY2" fmla="*/ 33542 h 122632"/>
              <a:gd name="connsiteX3" fmla="*/ 89289 w 282033"/>
              <a:gd name="connsiteY3" fmla="*/ 74817 h 122632"/>
              <a:gd name="connsiteX4" fmla="*/ 217876 w 282033"/>
              <a:gd name="connsiteY4" fmla="*/ 71642 h 122632"/>
              <a:gd name="connsiteX5" fmla="*/ 275026 w 282033"/>
              <a:gd name="connsiteY5" fmla="*/ 60530 h 122632"/>
              <a:gd name="connsiteX6" fmla="*/ 62301 w 282033"/>
              <a:gd name="connsiteY6" fmla="*/ 122442 h 122632"/>
              <a:gd name="connsiteX7" fmla="*/ 148026 w 282033"/>
              <a:gd name="connsiteY7" fmla="*/ 77992 h 122632"/>
              <a:gd name="connsiteX8" fmla="*/ 130564 w 282033"/>
              <a:gd name="connsiteY8" fmla="*/ 25605 h 122632"/>
              <a:gd name="connsiteX9" fmla="*/ 98814 w 282033"/>
              <a:gd name="connsiteY9" fmla="*/ 20842 h 122632"/>
              <a:gd name="connsiteX10" fmla="*/ 70239 w 282033"/>
              <a:gd name="connsiteY10" fmla="*/ 44655 h 122632"/>
              <a:gd name="connsiteX11" fmla="*/ 389 w 282033"/>
              <a:gd name="connsiteY11" fmla="*/ 49417 h 1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033" h="122632">
                <a:moveTo>
                  <a:pt x="389" y="49417"/>
                </a:moveTo>
                <a:cubicBezTo>
                  <a:pt x="6210" y="42009"/>
                  <a:pt x="78441" y="2851"/>
                  <a:pt x="105164" y="205"/>
                </a:cubicBezTo>
                <a:cubicBezTo>
                  <a:pt x="131887" y="-2441"/>
                  <a:pt x="163372" y="21107"/>
                  <a:pt x="160726" y="33542"/>
                </a:cubicBezTo>
                <a:cubicBezTo>
                  <a:pt x="158080" y="45977"/>
                  <a:pt x="79764" y="68467"/>
                  <a:pt x="89289" y="74817"/>
                </a:cubicBezTo>
                <a:cubicBezTo>
                  <a:pt x="98814" y="81167"/>
                  <a:pt x="186920" y="74023"/>
                  <a:pt x="217876" y="71642"/>
                </a:cubicBezTo>
                <a:cubicBezTo>
                  <a:pt x="248832" y="69261"/>
                  <a:pt x="300955" y="52063"/>
                  <a:pt x="275026" y="60530"/>
                </a:cubicBezTo>
                <a:cubicBezTo>
                  <a:pt x="249097" y="68997"/>
                  <a:pt x="83468" y="119532"/>
                  <a:pt x="62301" y="122442"/>
                </a:cubicBezTo>
                <a:cubicBezTo>
                  <a:pt x="41134" y="125352"/>
                  <a:pt x="136649" y="94132"/>
                  <a:pt x="148026" y="77992"/>
                </a:cubicBezTo>
                <a:cubicBezTo>
                  <a:pt x="159403" y="61853"/>
                  <a:pt x="138766" y="35130"/>
                  <a:pt x="130564" y="25605"/>
                </a:cubicBezTo>
                <a:cubicBezTo>
                  <a:pt x="122362" y="16080"/>
                  <a:pt x="108868" y="17667"/>
                  <a:pt x="98814" y="20842"/>
                </a:cubicBezTo>
                <a:cubicBezTo>
                  <a:pt x="88760" y="24017"/>
                  <a:pt x="84791" y="40951"/>
                  <a:pt x="70239" y="44655"/>
                </a:cubicBezTo>
                <a:cubicBezTo>
                  <a:pt x="55687" y="48359"/>
                  <a:pt x="-5432" y="56825"/>
                  <a:pt x="389" y="49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A6A215B4-CDB2-43FC-AF79-F1D3BA81899F}"/>
              </a:ext>
            </a:extLst>
          </p:cNvPr>
          <p:cNvSpPr/>
          <p:nvPr/>
        </p:nvSpPr>
        <p:spPr>
          <a:xfrm>
            <a:off x="4308462" y="4878946"/>
            <a:ext cx="475728" cy="212756"/>
          </a:xfrm>
          <a:custGeom>
            <a:avLst/>
            <a:gdLst>
              <a:gd name="connsiteX0" fmla="*/ 13 w 475728"/>
              <a:gd name="connsiteY0" fmla="*/ 8967 h 212756"/>
              <a:gd name="connsiteX1" fmla="*/ 152413 w 475728"/>
              <a:gd name="connsiteY1" fmla="*/ 2617 h 212756"/>
              <a:gd name="connsiteX2" fmla="*/ 277826 w 475728"/>
              <a:gd name="connsiteY2" fmla="*/ 55004 h 212756"/>
              <a:gd name="connsiteX3" fmla="*/ 288938 w 475728"/>
              <a:gd name="connsiteY3" fmla="*/ 51829 h 212756"/>
              <a:gd name="connsiteX4" fmla="*/ 350851 w 475728"/>
              <a:gd name="connsiteY4" fmla="*/ 53417 h 212756"/>
              <a:gd name="connsiteX5" fmla="*/ 325451 w 475728"/>
              <a:gd name="connsiteY5" fmla="*/ 61354 h 212756"/>
              <a:gd name="connsiteX6" fmla="*/ 347676 w 475728"/>
              <a:gd name="connsiteY6" fmla="*/ 59767 h 212756"/>
              <a:gd name="connsiteX7" fmla="*/ 425463 w 475728"/>
              <a:gd name="connsiteY7" fmla="*/ 70879 h 212756"/>
              <a:gd name="connsiteX8" fmla="*/ 450863 w 475728"/>
              <a:gd name="connsiteY8" fmla="*/ 150254 h 212756"/>
              <a:gd name="connsiteX9" fmla="*/ 474676 w 475728"/>
              <a:gd name="connsiteY9" fmla="*/ 210579 h 212756"/>
              <a:gd name="connsiteX10" fmla="*/ 465151 w 475728"/>
              <a:gd name="connsiteY10" fmla="*/ 193117 h 212756"/>
              <a:gd name="connsiteX11" fmla="*/ 409588 w 475728"/>
              <a:gd name="connsiteY11" fmla="*/ 132792 h 212756"/>
              <a:gd name="connsiteX12" fmla="*/ 298463 w 475728"/>
              <a:gd name="connsiteY12" fmla="*/ 72467 h 212756"/>
              <a:gd name="connsiteX13" fmla="*/ 144476 w 475728"/>
              <a:gd name="connsiteY13" fmla="*/ 18492 h 212756"/>
              <a:gd name="connsiteX14" fmla="*/ 13 w 475728"/>
              <a:gd name="connsiteY14" fmla="*/ 8967 h 21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728" h="212756">
                <a:moveTo>
                  <a:pt x="13" y="8967"/>
                </a:moveTo>
                <a:cubicBezTo>
                  <a:pt x="1336" y="6321"/>
                  <a:pt x="106111" y="-5056"/>
                  <a:pt x="152413" y="2617"/>
                </a:cubicBezTo>
                <a:cubicBezTo>
                  <a:pt x="198715" y="10290"/>
                  <a:pt x="255072" y="46802"/>
                  <a:pt x="277826" y="55004"/>
                </a:cubicBezTo>
                <a:cubicBezTo>
                  <a:pt x="300580" y="63206"/>
                  <a:pt x="288938" y="51829"/>
                  <a:pt x="288938" y="51829"/>
                </a:cubicBezTo>
                <a:cubicBezTo>
                  <a:pt x="301109" y="51565"/>
                  <a:pt x="344766" y="51830"/>
                  <a:pt x="350851" y="53417"/>
                </a:cubicBezTo>
                <a:cubicBezTo>
                  <a:pt x="356936" y="55004"/>
                  <a:pt x="325980" y="60296"/>
                  <a:pt x="325451" y="61354"/>
                </a:cubicBezTo>
                <a:cubicBezTo>
                  <a:pt x="324922" y="62412"/>
                  <a:pt x="331007" y="58180"/>
                  <a:pt x="347676" y="59767"/>
                </a:cubicBezTo>
                <a:cubicBezTo>
                  <a:pt x="364345" y="61354"/>
                  <a:pt x="408265" y="55798"/>
                  <a:pt x="425463" y="70879"/>
                </a:cubicBezTo>
                <a:cubicBezTo>
                  <a:pt x="442661" y="85960"/>
                  <a:pt x="442661" y="126971"/>
                  <a:pt x="450863" y="150254"/>
                </a:cubicBezTo>
                <a:cubicBezTo>
                  <a:pt x="459065" y="173537"/>
                  <a:pt x="472295" y="203435"/>
                  <a:pt x="474676" y="210579"/>
                </a:cubicBezTo>
                <a:cubicBezTo>
                  <a:pt x="477057" y="217723"/>
                  <a:pt x="475999" y="206081"/>
                  <a:pt x="465151" y="193117"/>
                </a:cubicBezTo>
                <a:cubicBezTo>
                  <a:pt x="454303" y="180153"/>
                  <a:pt x="437369" y="152900"/>
                  <a:pt x="409588" y="132792"/>
                </a:cubicBezTo>
                <a:cubicBezTo>
                  <a:pt x="381807" y="112684"/>
                  <a:pt x="342648" y="91517"/>
                  <a:pt x="298463" y="72467"/>
                </a:cubicBezTo>
                <a:cubicBezTo>
                  <a:pt x="254278" y="53417"/>
                  <a:pt x="194482" y="28546"/>
                  <a:pt x="144476" y="18492"/>
                </a:cubicBezTo>
                <a:cubicBezTo>
                  <a:pt x="94470" y="8438"/>
                  <a:pt x="-1310" y="11613"/>
                  <a:pt x="13" y="8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8139ACAC-1362-49D0-A980-BEADB373638B}"/>
              </a:ext>
            </a:extLst>
          </p:cNvPr>
          <p:cNvSpPr/>
          <p:nvPr/>
        </p:nvSpPr>
        <p:spPr>
          <a:xfrm>
            <a:off x="4266846" y="5019616"/>
            <a:ext cx="519493" cy="514759"/>
          </a:xfrm>
          <a:custGeom>
            <a:avLst/>
            <a:gdLst>
              <a:gd name="connsiteX0" fmla="*/ 519467 w 519493"/>
              <a:gd name="connsiteY0" fmla="*/ 59 h 514759"/>
              <a:gd name="connsiteX1" fmla="*/ 379767 w 519493"/>
              <a:gd name="connsiteY1" fmla="*/ 119122 h 514759"/>
              <a:gd name="connsiteX2" fmla="*/ 368654 w 519493"/>
              <a:gd name="connsiteY2" fmla="*/ 214372 h 514759"/>
              <a:gd name="connsiteX3" fmla="*/ 368654 w 519493"/>
              <a:gd name="connsiteY3" fmla="*/ 158809 h 514759"/>
              <a:gd name="connsiteX4" fmla="*/ 395642 w 519493"/>
              <a:gd name="connsiteY4" fmla="*/ 92134 h 514759"/>
              <a:gd name="connsiteX5" fmla="*/ 336904 w 519493"/>
              <a:gd name="connsiteY5" fmla="*/ 206434 h 514759"/>
              <a:gd name="connsiteX6" fmla="*/ 308329 w 519493"/>
              <a:gd name="connsiteY6" fmla="*/ 235009 h 514759"/>
              <a:gd name="connsiteX7" fmla="*/ 308329 w 519493"/>
              <a:gd name="connsiteY7" fmla="*/ 415984 h 514759"/>
              <a:gd name="connsiteX8" fmla="*/ 295629 w 519493"/>
              <a:gd name="connsiteY8" fmla="*/ 342959 h 514759"/>
              <a:gd name="connsiteX9" fmla="*/ 203554 w 519493"/>
              <a:gd name="connsiteY9" fmla="*/ 257234 h 514759"/>
              <a:gd name="connsiteX10" fmla="*/ 206729 w 519493"/>
              <a:gd name="connsiteY10" fmla="*/ 336609 h 514759"/>
              <a:gd name="connsiteX11" fmla="*/ 208317 w 519493"/>
              <a:gd name="connsiteY11" fmla="*/ 363597 h 514759"/>
              <a:gd name="connsiteX12" fmla="*/ 155929 w 519493"/>
              <a:gd name="connsiteY12" fmla="*/ 381059 h 514759"/>
              <a:gd name="connsiteX13" fmla="*/ 354 w 519493"/>
              <a:gd name="connsiteY13" fmla="*/ 514409 h 514759"/>
              <a:gd name="connsiteX14" fmla="*/ 114654 w 519493"/>
              <a:gd name="connsiteY14" fmla="*/ 417572 h 514759"/>
              <a:gd name="connsiteX15" fmla="*/ 155929 w 519493"/>
              <a:gd name="connsiteY15" fmla="*/ 346134 h 514759"/>
              <a:gd name="connsiteX16" fmla="*/ 197204 w 519493"/>
              <a:gd name="connsiteY16" fmla="*/ 220722 h 514759"/>
              <a:gd name="connsiteX17" fmla="*/ 243242 w 519493"/>
              <a:gd name="connsiteY17" fmla="*/ 325497 h 514759"/>
              <a:gd name="connsiteX18" fmla="*/ 290867 w 519493"/>
              <a:gd name="connsiteY18" fmla="*/ 339784 h 514759"/>
              <a:gd name="connsiteX19" fmla="*/ 343254 w 519493"/>
              <a:gd name="connsiteY19" fmla="*/ 368359 h 514759"/>
              <a:gd name="connsiteX20" fmla="*/ 362304 w 519493"/>
              <a:gd name="connsiteY20" fmla="*/ 263584 h 514759"/>
              <a:gd name="connsiteX21" fmla="*/ 316267 w 519493"/>
              <a:gd name="connsiteY21" fmla="*/ 365184 h 514759"/>
              <a:gd name="connsiteX22" fmla="*/ 390879 w 519493"/>
              <a:gd name="connsiteY22" fmla="*/ 134997 h 514759"/>
              <a:gd name="connsiteX23" fmla="*/ 519467 w 519493"/>
              <a:gd name="connsiteY23" fmla="*/ 59 h 5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493" h="514759">
                <a:moveTo>
                  <a:pt x="519467" y="59"/>
                </a:moveTo>
                <a:cubicBezTo>
                  <a:pt x="517615" y="-2587"/>
                  <a:pt x="404902" y="83403"/>
                  <a:pt x="379767" y="119122"/>
                </a:cubicBezTo>
                <a:cubicBezTo>
                  <a:pt x="354631" y="154841"/>
                  <a:pt x="370506" y="207758"/>
                  <a:pt x="368654" y="214372"/>
                </a:cubicBezTo>
                <a:cubicBezTo>
                  <a:pt x="366802" y="220987"/>
                  <a:pt x="364156" y="179182"/>
                  <a:pt x="368654" y="158809"/>
                </a:cubicBezTo>
                <a:cubicBezTo>
                  <a:pt x="373152" y="138436"/>
                  <a:pt x="400934" y="84197"/>
                  <a:pt x="395642" y="92134"/>
                </a:cubicBezTo>
                <a:cubicBezTo>
                  <a:pt x="390350" y="100071"/>
                  <a:pt x="351456" y="182622"/>
                  <a:pt x="336904" y="206434"/>
                </a:cubicBezTo>
                <a:cubicBezTo>
                  <a:pt x="322352" y="230246"/>
                  <a:pt x="313091" y="200084"/>
                  <a:pt x="308329" y="235009"/>
                </a:cubicBezTo>
                <a:cubicBezTo>
                  <a:pt x="303566" y="269934"/>
                  <a:pt x="308329" y="415984"/>
                  <a:pt x="308329" y="415984"/>
                </a:cubicBezTo>
                <a:cubicBezTo>
                  <a:pt x="306212" y="433976"/>
                  <a:pt x="313092" y="369417"/>
                  <a:pt x="295629" y="342959"/>
                </a:cubicBezTo>
                <a:cubicBezTo>
                  <a:pt x="278166" y="316501"/>
                  <a:pt x="218371" y="258292"/>
                  <a:pt x="203554" y="257234"/>
                </a:cubicBezTo>
                <a:cubicBezTo>
                  <a:pt x="188737" y="256176"/>
                  <a:pt x="205935" y="318882"/>
                  <a:pt x="206729" y="336609"/>
                </a:cubicBezTo>
                <a:cubicBezTo>
                  <a:pt x="207523" y="354336"/>
                  <a:pt x="216784" y="356189"/>
                  <a:pt x="208317" y="363597"/>
                </a:cubicBezTo>
                <a:cubicBezTo>
                  <a:pt x="199850" y="371005"/>
                  <a:pt x="190589" y="355924"/>
                  <a:pt x="155929" y="381059"/>
                </a:cubicBezTo>
                <a:cubicBezTo>
                  <a:pt x="121268" y="406194"/>
                  <a:pt x="7233" y="508324"/>
                  <a:pt x="354" y="514409"/>
                </a:cubicBezTo>
                <a:cubicBezTo>
                  <a:pt x="-6525" y="520494"/>
                  <a:pt x="88725" y="445618"/>
                  <a:pt x="114654" y="417572"/>
                </a:cubicBezTo>
                <a:cubicBezTo>
                  <a:pt x="140583" y="389526"/>
                  <a:pt x="142171" y="378942"/>
                  <a:pt x="155929" y="346134"/>
                </a:cubicBezTo>
                <a:cubicBezTo>
                  <a:pt x="169687" y="313326"/>
                  <a:pt x="182652" y="224161"/>
                  <a:pt x="197204" y="220722"/>
                </a:cubicBezTo>
                <a:cubicBezTo>
                  <a:pt x="211756" y="217283"/>
                  <a:pt x="227632" y="305653"/>
                  <a:pt x="243242" y="325497"/>
                </a:cubicBezTo>
                <a:cubicBezTo>
                  <a:pt x="258852" y="345341"/>
                  <a:pt x="274198" y="332640"/>
                  <a:pt x="290867" y="339784"/>
                </a:cubicBezTo>
                <a:cubicBezTo>
                  <a:pt x="307536" y="346928"/>
                  <a:pt x="331348" y="381059"/>
                  <a:pt x="343254" y="368359"/>
                </a:cubicBezTo>
                <a:cubicBezTo>
                  <a:pt x="355160" y="355659"/>
                  <a:pt x="366802" y="264113"/>
                  <a:pt x="362304" y="263584"/>
                </a:cubicBezTo>
                <a:cubicBezTo>
                  <a:pt x="357806" y="263055"/>
                  <a:pt x="311505" y="386615"/>
                  <a:pt x="316267" y="365184"/>
                </a:cubicBezTo>
                <a:cubicBezTo>
                  <a:pt x="321029" y="343753"/>
                  <a:pt x="357542" y="198232"/>
                  <a:pt x="390879" y="134997"/>
                </a:cubicBezTo>
                <a:cubicBezTo>
                  <a:pt x="424216" y="71762"/>
                  <a:pt x="521319" y="2705"/>
                  <a:pt x="5194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3CB63B7-7056-4BC6-B3B9-CF6AA147BFD0}"/>
              </a:ext>
            </a:extLst>
          </p:cNvPr>
          <p:cNvSpPr/>
          <p:nvPr/>
        </p:nvSpPr>
        <p:spPr>
          <a:xfrm>
            <a:off x="3889204" y="5178937"/>
            <a:ext cx="455653" cy="195527"/>
          </a:xfrm>
          <a:custGeom>
            <a:avLst/>
            <a:gdLst>
              <a:gd name="connsiteX0" fmla="*/ 3346 w 455653"/>
              <a:gd name="connsiteY0" fmla="*/ 102676 h 195527"/>
              <a:gd name="connsiteX1" fmla="*/ 238296 w 455653"/>
              <a:gd name="connsiteY1" fmla="*/ 7426 h 195527"/>
              <a:gd name="connsiteX2" fmla="*/ 289096 w 455653"/>
              <a:gd name="connsiteY2" fmla="*/ 9013 h 195527"/>
              <a:gd name="connsiteX3" fmla="*/ 204959 w 455653"/>
              <a:gd name="connsiteY3" fmla="*/ 31238 h 195527"/>
              <a:gd name="connsiteX4" fmla="*/ 255759 w 455653"/>
              <a:gd name="connsiteY4" fmla="*/ 99501 h 195527"/>
              <a:gd name="connsiteX5" fmla="*/ 454196 w 455653"/>
              <a:gd name="connsiteY5" fmla="*/ 194751 h 195527"/>
              <a:gd name="connsiteX6" fmla="*/ 351009 w 455653"/>
              <a:gd name="connsiteY6" fmla="*/ 147126 h 195527"/>
              <a:gd name="connsiteX7" fmla="*/ 185909 w 455653"/>
              <a:gd name="connsiteY7" fmla="*/ 72513 h 195527"/>
              <a:gd name="connsiteX8" fmla="*/ 106534 w 455653"/>
              <a:gd name="connsiteY8" fmla="*/ 62988 h 195527"/>
              <a:gd name="connsiteX9" fmla="*/ 3346 w 455653"/>
              <a:gd name="connsiteY9" fmla="*/ 102676 h 1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653" h="195527">
                <a:moveTo>
                  <a:pt x="3346" y="102676"/>
                </a:moveTo>
                <a:cubicBezTo>
                  <a:pt x="25306" y="93416"/>
                  <a:pt x="190671" y="23037"/>
                  <a:pt x="238296" y="7426"/>
                </a:cubicBezTo>
                <a:cubicBezTo>
                  <a:pt x="285921" y="-8185"/>
                  <a:pt x="294652" y="5044"/>
                  <a:pt x="289096" y="9013"/>
                </a:cubicBezTo>
                <a:cubicBezTo>
                  <a:pt x="283540" y="12982"/>
                  <a:pt x="210515" y="16157"/>
                  <a:pt x="204959" y="31238"/>
                </a:cubicBezTo>
                <a:cubicBezTo>
                  <a:pt x="199403" y="46319"/>
                  <a:pt x="214220" y="72249"/>
                  <a:pt x="255759" y="99501"/>
                </a:cubicBezTo>
                <a:cubicBezTo>
                  <a:pt x="297299" y="126753"/>
                  <a:pt x="438321" y="186814"/>
                  <a:pt x="454196" y="194751"/>
                </a:cubicBezTo>
                <a:cubicBezTo>
                  <a:pt x="470071" y="202688"/>
                  <a:pt x="351009" y="147126"/>
                  <a:pt x="351009" y="147126"/>
                </a:cubicBezTo>
                <a:cubicBezTo>
                  <a:pt x="306295" y="126753"/>
                  <a:pt x="226655" y="86536"/>
                  <a:pt x="185909" y="72513"/>
                </a:cubicBezTo>
                <a:cubicBezTo>
                  <a:pt x="145163" y="58490"/>
                  <a:pt x="139607" y="60342"/>
                  <a:pt x="106534" y="62988"/>
                </a:cubicBezTo>
                <a:cubicBezTo>
                  <a:pt x="73461" y="65634"/>
                  <a:pt x="-18614" y="111936"/>
                  <a:pt x="3346" y="102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FE2A9A74-93A0-417A-8A7C-F6A9A0057124}"/>
              </a:ext>
            </a:extLst>
          </p:cNvPr>
          <p:cNvSpPr/>
          <p:nvPr/>
        </p:nvSpPr>
        <p:spPr>
          <a:xfrm>
            <a:off x="4076683" y="5341929"/>
            <a:ext cx="161644" cy="221659"/>
          </a:xfrm>
          <a:custGeom>
            <a:avLst/>
            <a:gdLst>
              <a:gd name="connsiteX0" fmla="*/ 147655 w 161644"/>
              <a:gd name="connsiteY0" fmla="*/ 9 h 221659"/>
              <a:gd name="connsiteX1" fmla="*/ 142892 w 161644"/>
              <a:gd name="connsiteY1" fmla="*/ 158759 h 221659"/>
              <a:gd name="connsiteX2" fmla="*/ 98442 w 161644"/>
              <a:gd name="connsiteY2" fmla="*/ 219084 h 221659"/>
              <a:gd name="connsiteX3" fmla="*/ 17 w 161644"/>
              <a:gd name="connsiteY3" fmla="*/ 82559 h 221659"/>
              <a:gd name="connsiteX4" fmla="*/ 106380 w 161644"/>
              <a:gd name="connsiteY4" fmla="*/ 206384 h 221659"/>
              <a:gd name="connsiteX5" fmla="*/ 128605 w 161644"/>
              <a:gd name="connsiteY5" fmla="*/ 107959 h 221659"/>
              <a:gd name="connsiteX6" fmla="*/ 160355 w 161644"/>
              <a:gd name="connsiteY6" fmla="*/ 150821 h 221659"/>
              <a:gd name="connsiteX7" fmla="*/ 147655 w 161644"/>
              <a:gd name="connsiteY7" fmla="*/ 9 h 2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644" h="221659">
                <a:moveTo>
                  <a:pt x="147655" y="9"/>
                </a:moveTo>
                <a:cubicBezTo>
                  <a:pt x="144745" y="1332"/>
                  <a:pt x="151094" y="122247"/>
                  <a:pt x="142892" y="158759"/>
                </a:cubicBezTo>
                <a:cubicBezTo>
                  <a:pt x="134690" y="195271"/>
                  <a:pt x="122254" y="231784"/>
                  <a:pt x="98442" y="219084"/>
                </a:cubicBezTo>
                <a:cubicBezTo>
                  <a:pt x="74629" y="206384"/>
                  <a:pt x="-1306" y="84676"/>
                  <a:pt x="17" y="82559"/>
                </a:cubicBezTo>
                <a:cubicBezTo>
                  <a:pt x="1340" y="80442"/>
                  <a:pt x="84949" y="202151"/>
                  <a:pt x="106380" y="206384"/>
                </a:cubicBezTo>
                <a:cubicBezTo>
                  <a:pt x="127811" y="210617"/>
                  <a:pt x="119609" y="117220"/>
                  <a:pt x="128605" y="107959"/>
                </a:cubicBezTo>
                <a:cubicBezTo>
                  <a:pt x="137601" y="98699"/>
                  <a:pt x="154534" y="161669"/>
                  <a:pt x="160355" y="150821"/>
                </a:cubicBezTo>
                <a:cubicBezTo>
                  <a:pt x="166176" y="139973"/>
                  <a:pt x="150565" y="-1314"/>
                  <a:pt x="14765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85694620-D306-4716-94D1-245C224E6BA7}"/>
              </a:ext>
            </a:extLst>
          </p:cNvPr>
          <p:cNvSpPr/>
          <p:nvPr/>
        </p:nvSpPr>
        <p:spPr>
          <a:xfrm>
            <a:off x="4069897" y="5362568"/>
            <a:ext cx="430071" cy="353139"/>
          </a:xfrm>
          <a:custGeom>
            <a:avLst/>
            <a:gdLst>
              <a:gd name="connsiteX0" fmla="*/ 306841 w 430071"/>
              <a:gd name="connsiteY0" fmla="*/ 7 h 353139"/>
              <a:gd name="connsiteX1" fmla="*/ 425903 w 430071"/>
              <a:gd name="connsiteY1" fmla="*/ 141295 h 353139"/>
              <a:gd name="connsiteX2" fmla="*/ 390978 w 430071"/>
              <a:gd name="connsiteY2" fmla="*/ 185745 h 353139"/>
              <a:gd name="connsiteX3" fmla="*/ 275091 w 430071"/>
              <a:gd name="connsiteY3" fmla="*/ 300045 h 353139"/>
              <a:gd name="connsiteX4" fmla="*/ 202066 w 430071"/>
              <a:gd name="connsiteY4" fmla="*/ 323857 h 353139"/>
              <a:gd name="connsiteX5" fmla="*/ 453 w 430071"/>
              <a:gd name="connsiteY5" fmla="*/ 347670 h 353139"/>
              <a:gd name="connsiteX6" fmla="*/ 148091 w 430071"/>
              <a:gd name="connsiteY6" fmla="*/ 352432 h 353139"/>
              <a:gd name="connsiteX7" fmla="*/ 175078 w 430071"/>
              <a:gd name="connsiteY7" fmla="*/ 336557 h 353139"/>
              <a:gd name="connsiteX8" fmla="*/ 279853 w 430071"/>
              <a:gd name="connsiteY8" fmla="*/ 277820 h 353139"/>
              <a:gd name="connsiteX9" fmla="*/ 365578 w 430071"/>
              <a:gd name="connsiteY9" fmla="*/ 142882 h 353139"/>
              <a:gd name="connsiteX10" fmla="*/ 365578 w 430071"/>
              <a:gd name="connsiteY10" fmla="*/ 196857 h 353139"/>
              <a:gd name="connsiteX11" fmla="*/ 400503 w 430071"/>
              <a:gd name="connsiteY11" fmla="*/ 147645 h 353139"/>
              <a:gd name="connsiteX12" fmla="*/ 306841 w 430071"/>
              <a:gd name="connsiteY12" fmla="*/ 7 h 3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071" h="353139">
                <a:moveTo>
                  <a:pt x="306841" y="7"/>
                </a:moveTo>
                <a:cubicBezTo>
                  <a:pt x="311074" y="-1051"/>
                  <a:pt x="411880" y="110339"/>
                  <a:pt x="425903" y="141295"/>
                </a:cubicBezTo>
                <a:cubicBezTo>
                  <a:pt x="439926" y="172251"/>
                  <a:pt x="416113" y="159287"/>
                  <a:pt x="390978" y="185745"/>
                </a:cubicBezTo>
                <a:cubicBezTo>
                  <a:pt x="365843" y="212203"/>
                  <a:pt x="306576" y="277026"/>
                  <a:pt x="275091" y="300045"/>
                </a:cubicBezTo>
                <a:cubicBezTo>
                  <a:pt x="243606" y="323064"/>
                  <a:pt x="247839" y="315920"/>
                  <a:pt x="202066" y="323857"/>
                </a:cubicBezTo>
                <a:cubicBezTo>
                  <a:pt x="156293" y="331794"/>
                  <a:pt x="9449" y="342908"/>
                  <a:pt x="453" y="347670"/>
                </a:cubicBezTo>
                <a:cubicBezTo>
                  <a:pt x="-8543" y="352432"/>
                  <a:pt x="118987" y="354284"/>
                  <a:pt x="148091" y="352432"/>
                </a:cubicBezTo>
                <a:cubicBezTo>
                  <a:pt x="177195" y="350580"/>
                  <a:pt x="153118" y="348992"/>
                  <a:pt x="175078" y="336557"/>
                </a:cubicBezTo>
                <a:cubicBezTo>
                  <a:pt x="197038" y="324122"/>
                  <a:pt x="248103" y="310099"/>
                  <a:pt x="279853" y="277820"/>
                </a:cubicBezTo>
                <a:cubicBezTo>
                  <a:pt x="311603" y="245541"/>
                  <a:pt x="351291" y="156376"/>
                  <a:pt x="365578" y="142882"/>
                </a:cubicBezTo>
                <a:cubicBezTo>
                  <a:pt x="379865" y="129388"/>
                  <a:pt x="359757" y="196063"/>
                  <a:pt x="365578" y="196857"/>
                </a:cubicBezTo>
                <a:cubicBezTo>
                  <a:pt x="371399" y="197651"/>
                  <a:pt x="408970" y="181776"/>
                  <a:pt x="400503" y="147645"/>
                </a:cubicBezTo>
                <a:cubicBezTo>
                  <a:pt x="392036" y="113514"/>
                  <a:pt x="302608" y="1065"/>
                  <a:pt x="30684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400D0B1-9A96-438C-B357-AE36A6F34648}"/>
              </a:ext>
            </a:extLst>
          </p:cNvPr>
          <p:cNvSpPr/>
          <p:nvPr/>
        </p:nvSpPr>
        <p:spPr>
          <a:xfrm>
            <a:off x="4590765" y="4953000"/>
            <a:ext cx="140217" cy="210317"/>
          </a:xfrm>
          <a:custGeom>
            <a:avLst/>
            <a:gdLst>
              <a:gd name="connsiteX0" fmla="*/ 57435 w 140217"/>
              <a:gd name="connsiteY0" fmla="*/ 0 h 210317"/>
              <a:gd name="connsiteX1" fmla="*/ 33623 w 140217"/>
              <a:gd name="connsiteY1" fmla="*/ 79375 h 210317"/>
              <a:gd name="connsiteX2" fmla="*/ 139985 w 140217"/>
              <a:gd name="connsiteY2" fmla="*/ 209550 h 210317"/>
              <a:gd name="connsiteX3" fmla="*/ 62198 w 140217"/>
              <a:gd name="connsiteY3" fmla="*/ 133350 h 210317"/>
              <a:gd name="connsiteX4" fmla="*/ 63785 w 140217"/>
              <a:gd name="connsiteY4" fmla="*/ 134938 h 210317"/>
              <a:gd name="connsiteX5" fmla="*/ 90773 w 140217"/>
              <a:gd name="connsiteY5" fmla="*/ 180975 h 210317"/>
              <a:gd name="connsiteX6" fmla="*/ 285 w 140217"/>
              <a:gd name="connsiteY6" fmla="*/ 79375 h 210317"/>
              <a:gd name="connsiteX7" fmla="*/ 57435 w 140217"/>
              <a:gd name="connsiteY7" fmla="*/ 0 h 21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17" h="210317">
                <a:moveTo>
                  <a:pt x="57435" y="0"/>
                </a:moveTo>
                <a:cubicBezTo>
                  <a:pt x="62991" y="0"/>
                  <a:pt x="19865" y="44450"/>
                  <a:pt x="33623" y="79375"/>
                </a:cubicBezTo>
                <a:cubicBezTo>
                  <a:pt x="47381" y="114300"/>
                  <a:pt x="135223" y="200554"/>
                  <a:pt x="139985" y="209550"/>
                </a:cubicBezTo>
                <a:cubicBezTo>
                  <a:pt x="144747" y="218546"/>
                  <a:pt x="74898" y="145785"/>
                  <a:pt x="62198" y="133350"/>
                </a:cubicBezTo>
                <a:cubicBezTo>
                  <a:pt x="49498" y="120915"/>
                  <a:pt x="59023" y="127001"/>
                  <a:pt x="63785" y="134938"/>
                </a:cubicBezTo>
                <a:cubicBezTo>
                  <a:pt x="68548" y="142876"/>
                  <a:pt x="101356" y="190235"/>
                  <a:pt x="90773" y="180975"/>
                </a:cubicBezTo>
                <a:cubicBezTo>
                  <a:pt x="80190" y="171715"/>
                  <a:pt x="5047" y="107156"/>
                  <a:pt x="285" y="79375"/>
                </a:cubicBezTo>
                <a:cubicBezTo>
                  <a:pt x="-4478" y="51594"/>
                  <a:pt x="51879" y="0"/>
                  <a:pt x="574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936EF4E2-CBF6-42AB-9CA2-EE945E0D5788}"/>
              </a:ext>
            </a:extLst>
          </p:cNvPr>
          <p:cNvSpPr/>
          <p:nvPr/>
        </p:nvSpPr>
        <p:spPr>
          <a:xfrm>
            <a:off x="4717565" y="4964480"/>
            <a:ext cx="56516" cy="197148"/>
          </a:xfrm>
          <a:custGeom>
            <a:avLst/>
            <a:gdLst>
              <a:gd name="connsiteX0" fmla="*/ 485 w 56516"/>
              <a:gd name="connsiteY0" fmla="*/ 2808 h 197148"/>
              <a:gd name="connsiteX1" fmla="*/ 14773 w 56516"/>
              <a:gd name="connsiteY1" fmla="*/ 194895 h 197148"/>
              <a:gd name="connsiteX2" fmla="*/ 38585 w 56516"/>
              <a:gd name="connsiteY2" fmla="*/ 105995 h 197148"/>
              <a:gd name="connsiteX3" fmla="*/ 56048 w 56516"/>
              <a:gd name="connsiteY3" fmla="*/ 75833 h 197148"/>
              <a:gd name="connsiteX4" fmla="*/ 19535 w 56516"/>
              <a:gd name="connsiteY4" fmla="*/ 112345 h 197148"/>
              <a:gd name="connsiteX5" fmla="*/ 32235 w 56516"/>
              <a:gd name="connsiteY5" fmla="*/ 82183 h 197148"/>
              <a:gd name="connsiteX6" fmla="*/ 485 w 56516"/>
              <a:gd name="connsiteY6" fmla="*/ 2808 h 1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16" h="197148">
                <a:moveTo>
                  <a:pt x="485" y="2808"/>
                </a:moveTo>
                <a:cubicBezTo>
                  <a:pt x="-2425" y="21593"/>
                  <a:pt x="8423" y="177697"/>
                  <a:pt x="14773" y="194895"/>
                </a:cubicBezTo>
                <a:cubicBezTo>
                  <a:pt x="21123" y="212093"/>
                  <a:pt x="31706" y="125839"/>
                  <a:pt x="38585" y="105995"/>
                </a:cubicBezTo>
                <a:cubicBezTo>
                  <a:pt x="45464" y="86151"/>
                  <a:pt x="59223" y="74775"/>
                  <a:pt x="56048" y="75833"/>
                </a:cubicBezTo>
                <a:cubicBezTo>
                  <a:pt x="52873" y="76891"/>
                  <a:pt x="23504" y="111287"/>
                  <a:pt x="19535" y="112345"/>
                </a:cubicBezTo>
                <a:cubicBezTo>
                  <a:pt x="15566" y="113403"/>
                  <a:pt x="34881" y="99381"/>
                  <a:pt x="32235" y="82183"/>
                </a:cubicBezTo>
                <a:cubicBezTo>
                  <a:pt x="29589" y="64985"/>
                  <a:pt x="3395" y="-15977"/>
                  <a:pt x="485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E6B95519-E33B-4D83-9F71-D966E7533FD5}"/>
              </a:ext>
            </a:extLst>
          </p:cNvPr>
          <p:cNvSpPr/>
          <p:nvPr/>
        </p:nvSpPr>
        <p:spPr>
          <a:xfrm>
            <a:off x="4662143" y="5142383"/>
            <a:ext cx="99749" cy="608611"/>
          </a:xfrm>
          <a:custGeom>
            <a:avLst/>
            <a:gdLst>
              <a:gd name="connsiteX0" fmla="*/ 345 w 99749"/>
              <a:gd name="connsiteY0" fmla="*/ 1117 h 608611"/>
              <a:gd name="connsiteX1" fmla="*/ 47970 w 99749"/>
              <a:gd name="connsiteY1" fmla="*/ 115417 h 608611"/>
              <a:gd name="connsiteX2" fmla="*/ 97182 w 99749"/>
              <a:gd name="connsiteY2" fmla="*/ 588492 h 608611"/>
              <a:gd name="connsiteX3" fmla="*/ 92420 w 99749"/>
              <a:gd name="connsiteY3" fmla="*/ 498005 h 608611"/>
              <a:gd name="connsiteX4" fmla="*/ 89245 w 99749"/>
              <a:gd name="connsiteY4" fmla="*/ 285280 h 608611"/>
              <a:gd name="connsiteX5" fmla="*/ 79720 w 99749"/>
              <a:gd name="connsiteY5" fmla="*/ 239242 h 608611"/>
              <a:gd name="connsiteX6" fmla="*/ 73370 w 99749"/>
              <a:gd name="connsiteY6" fmla="*/ 156692 h 608611"/>
              <a:gd name="connsiteX7" fmla="*/ 345 w 99749"/>
              <a:gd name="connsiteY7" fmla="*/ 1117 h 60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49" h="608611">
                <a:moveTo>
                  <a:pt x="345" y="1117"/>
                </a:moveTo>
                <a:cubicBezTo>
                  <a:pt x="-3888" y="-5762"/>
                  <a:pt x="31831" y="17521"/>
                  <a:pt x="47970" y="115417"/>
                </a:cubicBezTo>
                <a:cubicBezTo>
                  <a:pt x="64109" y="213313"/>
                  <a:pt x="89774" y="524727"/>
                  <a:pt x="97182" y="588492"/>
                </a:cubicBezTo>
                <a:cubicBezTo>
                  <a:pt x="104590" y="652257"/>
                  <a:pt x="93743" y="548540"/>
                  <a:pt x="92420" y="498005"/>
                </a:cubicBezTo>
                <a:cubicBezTo>
                  <a:pt x="91097" y="447470"/>
                  <a:pt x="91362" y="328407"/>
                  <a:pt x="89245" y="285280"/>
                </a:cubicBezTo>
                <a:cubicBezTo>
                  <a:pt x="87128" y="242153"/>
                  <a:pt x="82366" y="260673"/>
                  <a:pt x="79720" y="239242"/>
                </a:cubicBezTo>
                <a:cubicBezTo>
                  <a:pt x="77074" y="217811"/>
                  <a:pt x="86335" y="195585"/>
                  <a:pt x="73370" y="156692"/>
                </a:cubicBezTo>
                <a:cubicBezTo>
                  <a:pt x="60405" y="117799"/>
                  <a:pt x="4578" y="7996"/>
                  <a:pt x="345" y="1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F66C9E6-CEDA-4C8A-8814-6FEA451E2889}"/>
              </a:ext>
            </a:extLst>
          </p:cNvPr>
          <p:cNvSpPr/>
          <p:nvPr/>
        </p:nvSpPr>
        <p:spPr>
          <a:xfrm>
            <a:off x="4717709" y="5118781"/>
            <a:ext cx="62593" cy="654581"/>
          </a:xfrm>
          <a:custGeom>
            <a:avLst/>
            <a:gdLst>
              <a:gd name="connsiteX0" fmla="*/ 33679 w 62593"/>
              <a:gd name="connsiteY0" fmla="*/ 4082 h 654581"/>
              <a:gd name="connsiteX1" fmla="*/ 341 w 62593"/>
              <a:gd name="connsiteY1" fmla="*/ 113619 h 654581"/>
              <a:gd name="connsiteX2" fmla="*/ 59079 w 62593"/>
              <a:gd name="connsiteY2" fmla="*/ 420007 h 654581"/>
              <a:gd name="connsiteX3" fmla="*/ 55904 w 62593"/>
              <a:gd name="connsiteY3" fmla="*/ 650194 h 654581"/>
              <a:gd name="connsiteX4" fmla="*/ 55904 w 62593"/>
              <a:gd name="connsiteY4" fmla="*/ 545419 h 654581"/>
              <a:gd name="connsiteX5" fmla="*/ 6691 w 62593"/>
              <a:gd name="connsiteY5" fmla="*/ 237444 h 654581"/>
              <a:gd name="connsiteX6" fmla="*/ 33679 w 62593"/>
              <a:gd name="connsiteY6" fmla="*/ 4082 h 65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3" h="654581">
                <a:moveTo>
                  <a:pt x="33679" y="4082"/>
                </a:moveTo>
                <a:cubicBezTo>
                  <a:pt x="32621" y="-16555"/>
                  <a:pt x="-3892" y="44298"/>
                  <a:pt x="341" y="113619"/>
                </a:cubicBezTo>
                <a:cubicBezTo>
                  <a:pt x="4574" y="182940"/>
                  <a:pt x="49819" y="330578"/>
                  <a:pt x="59079" y="420007"/>
                </a:cubicBezTo>
                <a:cubicBezTo>
                  <a:pt x="68339" y="509436"/>
                  <a:pt x="56433" y="629292"/>
                  <a:pt x="55904" y="650194"/>
                </a:cubicBezTo>
                <a:cubicBezTo>
                  <a:pt x="55375" y="671096"/>
                  <a:pt x="64106" y="614211"/>
                  <a:pt x="55904" y="545419"/>
                </a:cubicBezTo>
                <a:cubicBezTo>
                  <a:pt x="47702" y="476627"/>
                  <a:pt x="9337" y="327667"/>
                  <a:pt x="6691" y="237444"/>
                </a:cubicBezTo>
                <a:cubicBezTo>
                  <a:pt x="4045" y="147221"/>
                  <a:pt x="34737" y="24719"/>
                  <a:pt x="33679" y="4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EC4DD37B-E60B-434B-9F74-2A2CB9E2D577}"/>
              </a:ext>
            </a:extLst>
          </p:cNvPr>
          <p:cNvSpPr/>
          <p:nvPr/>
        </p:nvSpPr>
        <p:spPr>
          <a:xfrm>
            <a:off x="4393506" y="5406998"/>
            <a:ext cx="279007" cy="434791"/>
          </a:xfrm>
          <a:custGeom>
            <a:avLst/>
            <a:gdLst>
              <a:gd name="connsiteX0" fmla="*/ 149919 w 279007"/>
              <a:gd name="connsiteY0" fmla="*/ 27 h 434791"/>
              <a:gd name="connsiteX1" fmla="*/ 140394 w 279007"/>
              <a:gd name="connsiteY1" fmla="*/ 138140 h 434791"/>
              <a:gd name="connsiteX2" fmla="*/ 78482 w 279007"/>
              <a:gd name="connsiteY2" fmla="*/ 204815 h 434791"/>
              <a:gd name="connsiteX3" fmla="*/ 80069 w 279007"/>
              <a:gd name="connsiteY3" fmla="*/ 242915 h 434791"/>
              <a:gd name="connsiteX4" fmla="*/ 62607 w 279007"/>
              <a:gd name="connsiteY4" fmla="*/ 241327 h 434791"/>
              <a:gd name="connsiteX5" fmla="*/ 3869 w 279007"/>
              <a:gd name="connsiteY5" fmla="*/ 282602 h 434791"/>
              <a:gd name="connsiteX6" fmla="*/ 64194 w 279007"/>
              <a:gd name="connsiteY6" fmla="*/ 323877 h 434791"/>
              <a:gd name="connsiteX7" fmla="*/ 132457 w 279007"/>
              <a:gd name="connsiteY7" fmla="*/ 385790 h 434791"/>
              <a:gd name="connsiteX8" fmla="*/ 257869 w 279007"/>
              <a:gd name="connsiteY8" fmla="*/ 431827 h 434791"/>
              <a:gd name="connsiteX9" fmla="*/ 272157 w 279007"/>
              <a:gd name="connsiteY9" fmla="*/ 428652 h 434791"/>
              <a:gd name="connsiteX10" fmla="*/ 186432 w 279007"/>
              <a:gd name="connsiteY10" fmla="*/ 415952 h 434791"/>
              <a:gd name="connsiteX11" fmla="*/ 2282 w 279007"/>
              <a:gd name="connsiteY11" fmla="*/ 285777 h 434791"/>
              <a:gd name="connsiteX12" fmla="*/ 86419 w 279007"/>
              <a:gd name="connsiteY12" fmla="*/ 233390 h 434791"/>
              <a:gd name="connsiteX13" fmla="*/ 130869 w 279007"/>
              <a:gd name="connsiteY13" fmla="*/ 127027 h 434791"/>
              <a:gd name="connsiteX14" fmla="*/ 149919 w 279007"/>
              <a:gd name="connsiteY14" fmla="*/ 27 h 4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007" h="434791">
                <a:moveTo>
                  <a:pt x="149919" y="27"/>
                </a:moveTo>
                <a:cubicBezTo>
                  <a:pt x="151506" y="1879"/>
                  <a:pt x="152300" y="104009"/>
                  <a:pt x="140394" y="138140"/>
                </a:cubicBezTo>
                <a:cubicBezTo>
                  <a:pt x="128488" y="172271"/>
                  <a:pt x="88536" y="187353"/>
                  <a:pt x="78482" y="204815"/>
                </a:cubicBezTo>
                <a:cubicBezTo>
                  <a:pt x="68428" y="222277"/>
                  <a:pt x="82715" y="236830"/>
                  <a:pt x="80069" y="242915"/>
                </a:cubicBezTo>
                <a:cubicBezTo>
                  <a:pt x="77423" y="249000"/>
                  <a:pt x="75307" y="234713"/>
                  <a:pt x="62607" y="241327"/>
                </a:cubicBezTo>
                <a:cubicBezTo>
                  <a:pt x="49907" y="247941"/>
                  <a:pt x="3605" y="268844"/>
                  <a:pt x="3869" y="282602"/>
                </a:cubicBezTo>
                <a:cubicBezTo>
                  <a:pt x="4133" y="296360"/>
                  <a:pt x="42763" y="306679"/>
                  <a:pt x="64194" y="323877"/>
                </a:cubicBezTo>
                <a:cubicBezTo>
                  <a:pt x="85625" y="341075"/>
                  <a:pt x="100178" y="367798"/>
                  <a:pt x="132457" y="385790"/>
                </a:cubicBezTo>
                <a:cubicBezTo>
                  <a:pt x="164736" y="403782"/>
                  <a:pt x="234586" y="424683"/>
                  <a:pt x="257869" y="431827"/>
                </a:cubicBezTo>
                <a:cubicBezTo>
                  <a:pt x="281152" y="438971"/>
                  <a:pt x="284063" y="431298"/>
                  <a:pt x="272157" y="428652"/>
                </a:cubicBezTo>
                <a:cubicBezTo>
                  <a:pt x="260251" y="426006"/>
                  <a:pt x="231411" y="439765"/>
                  <a:pt x="186432" y="415952"/>
                </a:cubicBezTo>
                <a:cubicBezTo>
                  <a:pt x="141453" y="392140"/>
                  <a:pt x="18951" y="316204"/>
                  <a:pt x="2282" y="285777"/>
                </a:cubicBezTo>
                <a:cubicBezTo>
                  <a:pt x="-14387" y="255350"/>
                  <a:pt x="64988" y="259848"/>
                  <a:pt x="86419" y="233390"/>
                </a:cubicBezTo>
                <a:cubicBezTo>
                  <a:pt x="107850" y="206932"/>
                  <a:pt x="121079" y="164333"/>
                  <a:pt x="130869" y="127027"/>
                </a:cubicBezTo>
                <a:cubicBezTo>
                  <a:pt x="140659" y="89721"/>
                  <a:pt x="148332" y="-1825"/>
                  <a:pt x="1499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79E424-7BC5-48D8-9890-D24A6BB8C766}"/>
              </a:ext>
            </a:extLst>
          </p:cNvPr>
          <p:cNvSpPr/>
          <p:nvPr/>
        </p:nvSpPr>
        <p:spPr>
          <a:xfrm>
            <a:off x="4504361" y="5478461"/>
            <a:ext cx="262604" cy="417689"/>
          </a:xfrm>
          <a:custGeom>
            <a:avLst/>
            <a:gdLst>
              <a:gd name="connsiteX0" fmla="*/ 59702 w 262604"/>
              <a:gd name="connsiteY0" fmla="*/ 2 h 417689"/>
              <a:gd name="connsiteX1" fmla="*/ 175589 w 262604"/>
              <a:gd name="connsiteY1" fmla="*/ 111127 h 417689"/>
              <a:gd name="connsiteX2" fmla="*/ 242264 w 262604"/>
              <a:gd name="connsiteY2" fmla="*/ 201614 h 417689"/>
              <a:gd name="connsiteX3" fmla="*/ 218452 w 262604"/>
              <a:gd name="connsiteY3" fmla="*/ 184152 h 417689"/>
              <a:gd name="connsiteX4" fmla="*/ 261314 w 262604"/>
              <a:gd name="connsiteY4" fmla="*/ 284164 h 417689"/>
              <a:gd name="connsiteX5" fmla="*/ 250202 w 262604"/>
              <a:gd name="connsiteY5" fmla="*/ 334964 h 417689"/>
              <a:gd name="connsiteX6" fmla="*/ 237502 w 262604"/>
              <a:gd name="connsiteY6" fmla="*/ 417514 h 417689"/>
              <a:gd name="connsiteX7" fmla="*/ 240677 w 262604"/>
              <a:gd name="connsiteY7" fmla="*/ 311152 h 417689"/>
              <a:gd name="connsiteX8" fmla="*/ 193052 w 262604"/>
              <a:gd name="connsiteY8" fmla="*/ 177802 h 417689"/>
              <a:gd name="connsiteX9" fmla="*/ 126377 w 262604"/>
              <a:gd name="connsiteY9" fmla="*/ 104777 h 417689"/>
              <a:gd name="connsiteX10" fmla="*/ 69227 w 262604"/>
              <a:gd name="connsiteY10" fmla="*/ 119064 h 417689"/>
              <a:gd name="connsiteX11" fmla="*/ 964 w 262604"/>
              <a:gd name="connsiteY11" fmla="*/ 92077 h 417689"/>
              <a:gd name="connsiteX12" fmla="*/ 123202 w 262604"/>
              <a:gd name="connsiteY12" fmla="*/ 107952 h 417689"/>
              <a:gd name="connsiteX13" fmla="*/ 59702 w 262604"/>
              <a:gd name="connsiteY13" fmla="*/ 2 h 41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604" h="417689">
                <a:moveTo>
                  <a:pt x="59702" y="2"/>
                </a:moveTo>
                <a:cubicBezTo>
                  <a:pt x="68433" y="531"/>
                  <a:pt x="145162" y="77525"/>
                  <a:pt x="175589" y="111127"/>
                </a:cubicBezTo>
                <a:cubicBezTo>
                  <a:pt x="206016" y="144729"/>
                  <a:pt x="235120" y="189443"/>
                  <a:pt x="242264" y="201614"/>
                </a:cubicBezTo>
                <a:cubicBezTo>
                  <a:pt x="249408" y="213785"/>
                  <a:pt x="215277" y="170394"/>
                  <a:pt x="218452" y="184152"/>
                </a:cubicBezTo>
                <a:cubicBezTo>
                  <a:pt x="221627" y="197910"/>
                  <a:pt x="256022" y="259029"/>
                  <a:pt x="261314" y="284164"/>
                </a:cubicBezTo>
                <a:cubicBezTo>
                  <a:pt x="266606" y="309299"/>
                  <a:pt x="254171" y="312739"/>
                  <a:pt x="250202" y="334964"/>
                </a:cubicBezTo>
                <a:cubicBezTo>
                  <a:pt x="246233" y="357189"/>
                  <a:pt x="239089" y="421483"/>
                  <a:pt x="237502" y="417514"/>
                </a:cubicBezTo>
                <a:cubicBezTo>
                  <a:pt x="235915" y="413545"/>
                  <a:pt x="248085" y="351104"/>
                  <a:pt x="240677" y="311152"/>
                </a:cubicBezTo>
                <a:cubicBezTo>
                  <a:pt x="233269" y="271200"/>
                  <a:pt x="212102" y="212198"/>
                  <a:pt x="193052" y="177802"/>
                </a:cubicBezTo>
                <a:cubicBezTo>
                  <a:pt x="174002" y="143406"/>
                  <a:pt x="147015" y="114567"/>
                  <a:pt x="126377" y="104777"/>
                </a:cubicBezTo>
                <a:cubicBezTo>
                  <a:pt x="105739" y="94987"/>
                  <a:pt x="90129" y="121181"/>
                  <a:pt x="69227" y="119064"/>
                </a:cubicBezTo>
                <a:cubicBezTo>
                  <a:pt x="48325" y="116947"/>
                  <a:pt x="-8032" y="93929"/>
                  <a:pt x="964" y="92077"/>
                </a:cubicBezTo>
                <a:cubicBezTo>
                  <a:pt x="9960" y="90225"/>
                  <a:pt x="110237" y="121710"/>
                  <a:pt x="123202" y="107952"/>
                </a:cubicBezTo>
                <a:cubicBezTo>
                  <a:pt x="136167" y="94194"/>
                  <a:pt x="50971" y="-527"/>
                  <a:pt x="5970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02ED94E-8B7C-4415-8C97-3109169F6A51}"/>
              </a:ext>
            </a:extLst>
          </p:cNvPr>
          <p:cNvSpPr/>
          <p:nvPr/>
        </p:nvSpPr>
        <p:spPr>
          <a:xfrm>
            <a:off x="3851750" y="5661947"/>
            <a:ext cx="480757" cy="233104"/>
          </a:xfrm>
          <a:custGeom>
            <a:avLst/>
            <a:gdLst>
              <a:gd name="connsiteX0" fmla="*/ 7463 w 480757"/>
              <a:gd name="connsiteY0" fmla="*/ 230853 h 233104"/>
              <a:gd name="connsiteX1" fmla="*/ 269400 w 480757"/>
              <a:gd name="connsiteY1" fmla="*/ 175291 h 233104"/>
              <a:gd name="connsiteX2" fmla="*/ 334488 w 480757"/>
              <a:gd name="connsiteY2" fmla="*/ 118141 h 233104"/>
              <a:gd name="connsiteX3" fmla="*/ 202725 w 480757"/>
              <a:gd name="connsiteY3" fmla="*/ 191166 h 233104"/>
              <a:gd name="connsiteX4" fmla="*/ 85250 w 480757"/>
              <a:gd name="connsiteY4" fmla="*/ 232441 h 233104"/>
              <a:gd name="connsiteX5" fmla="*/ 299563 w 480757"/>
              <a:gd name="connsiteY5" fmla="*/ 159416 h 233104"/>
              <a:gd name="connsiteX6" fmla="*/ 405925 w 480757"/>
              <a:gd name="connsiteY6" fmla="*/ 86391 h 233104"/>
              <a:gd name="connsiteX7" fmla="*/ 474188 w 480757"/>
              <a:gd name="connsiteY7" fmla="*/ 37178 h 233104"/>
              <a:gd name="connsiteX8" fmla="*/ 469425 w 480757"/>
              <a:gd name="connsiteY8" fmla="*/ 666 h 233104"/>
              <a:gd name="connsiteX9" fmla="*/ 397988 w 480757"/>
              <a:gd name="connsiteY9" fmla="*/ 68928 h 233104"/>
              <a:gd name="connsiteX10" fmla="*/ 259875 w 480757"/>
              <a:gd name="connsiteY10" fmla="*/ 146716 h 233104"/>
              <a:gd name="connsiteX11" fmla="*/ 86838 w 480757"/>
              <a:gd name="connsiteY11" fmla="*/ 213391 h 233104"/>
              <a:gd name="connsiteX12" fmla="*/ 7463 w 480757"/>
              <a:gd name="connsiteY12" fmla="*/ 230853 h 2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757" h="233104">
                <a:moveTo>
                  <a:pt x="7463" y="230853"/>
                </a:moveTo>
                <a:cubicBezTo>
                  <a:pt x="37890" y="224503"/>
                  <a:pt x="214896" y="194076"/>
                  <a:pt x="269400" y="175291"/>
                </a:cubicBezTo>
                <a:cubicBezTo>
                  <a:pt x="323904" y="156506"/>
                  <a:pt x="345601" y="115495"/>
                  <a:pt x="334488" y="118141"/>
                </a:cubicBezTo>
                <a:cubicBezTo>
                  <a:pt x="323375" y="120787"/>
                  <a:pt x="244265" y="172116"/>
                  <a:pt x="202725" y="191166"/>
                </a:cubicBezTo>
                <a:cubicBezTo>
                  <a:pt x="161185" y="210216"/>
                  <a:pt x="69110" y="237733"/>
                  <a:pt x="85250" y="232441"/>
                </a:cubicBezTo>
                <a:cubicBezTo>
                  <a:pt x="101390" y="227149"/>
                  <a:pt x="246117" y="183758"/>
                  <a:pt x="299563" y="159416"/>
                </a:cubicBezTo>
                <a:cubicBezTo>
                  <a:pt x="353009" y="135074"/>
                  <a:pt x="376821" y="106764"/>
                  <a:pt x="405925" y="86391"/>
                </a:cubicBezTo>
                <a:cubicBezTo>
                  <a:pt x="435029" y="66018"/>
                  <a:pt x="463605" y="51465"/>
                  <a:pt x="474188" y="37178"/>
                </a:cubicBezTo>
                <a:cubicBezTo>
                  <a:pt x="484771" y="22890"/>
                  <a:pt x="482125" y="-4626"/>
                  <a:pt x="469425" y="666"/>
                </a:cubicBezTo>
                <a:cubicBezTo>
                  <a:pt x="456725" y="5958"/>
                  <a:pt x="432913" y="44586"/>
                  <a:pt x="397988" y="68928"/>
                </a:cubicBezTo>
                <a:cubicBezTo>
                  <a:pt x="363063" y="93270"/>
                  <a:pt x="311733" y="122639"/>
                  <a:pt x="259875" y="146716"/>
                </a:cubicBezTo>
                <a:cubicBezTo>
                  <a:pt x="208017" y="170793"/>
                  <a:pt x="126790" y="200956"/>
                  <a:pt x="86838" y="213391"/>
                </a:cubicBezTo>
                <a:cubicBezTo>
                  <a:pt x="46886" y="225826"/>
                  <a:pt x="-22964" y="237203"/>
                  <a:pt x="7463" y="230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F1CF53C-FE17-45D7-A8E8-8DE559CD7E5A}"/>
              </a:ext>
            </a:extLst>
          </p:cNvPr>
          <p:cNvSpPr/>
          <p:nvPr/>
        </p:nvSpPr>
        <p:spPr>
          <a:xfrm>
            <a:off x="4348814" y="5469062"/>
            <a:ext cx="194495" cy="386510"/>
          </a:xfrm>
          <a:custGeom>
            <a:avLst/>
            <a:gdLst>
              <a:gd name="connsiteX0" fmla="*/ 193024 w 194495"/>
              <a:gd name="connsiteY0" fmla="*/ 1463 h 386510"/>
              <a:gd name="connsiteX1" fmla="*/ 104124 w 194495"/>
              <a:gd name="connsiteY1" fmla="*/ 130051 h 386510"/>
              <a:gd name="connsiteX2" fmla="*/ 2524 w 194495"/>
              <a:gd name="connsiteY2" fmla="*/ 230063 h 386510"/>
              <a:gd name="connsiteX3" fmla="*/ 34274 w 194495"/>
              <a:gd name="connsiteY3" fmla="*/ 244351 h 386510"/>
              <a:gd name="connsiteX4" fmla="*/ 72374 w 194495"/>
              <a:gd name="connsiteY4" fmla="*/ 293563 h 386510"/>
              <a:gd name="connsiteX5" fmla="*/ 45386 w 194495"/>
              <a:gd name="connsiteY5" fmla="*/ 385638 h 386510"/>
              <a:gd name="connsiteX6" fmla="*/ 104124 w 194495"/>
              <a:gd name="connsiteY6" fmla="*/ 338013 h 386510"/>
              <a:gd name="connsiteX7" fmla="*/ 100949 w 194495"/>
              <a:gd name="connsiteY7" fmla="*/ 306263 h 386510"/>
              <a:gd name="connsiteX8" fmla="*/ 29511 w 194495"/>
              <a:gd name="connsiteY8" fmla="*/ 220538 h 386510"/>
              <a:gd name="connsiteX9" fmla="*/ 193024 w 194495"/>
              <a:gd name="connsiteY9" fmla="*/ 1463 h 38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95" h="386510">
                <a:moveTo>
                  <a:pt x="193024" y="1463"/>
                </a:moveTo>
                <a:cubicBezTo>
                  <a:pt x="205460" y="-13618"/>
                  <a:pt x="135874" y="91951"/>
                  <a:pt x="104124" y="130051"/>
                </a:cubicBezTo>
                <a:cubicBezTo>
                  <a:pt x="72374" y="168151"/>
                  <a:pt x="14166" y="211013"/>
                  <a:pt x="2524" y="230063"/>
                </a:cubicBezTo>
                <a:cubicBezTo>
                  <a:pt x="-9118" y="249113"/>
                  <a:pt x="22632" y="233768"/>
                  <a:pt x="34274" y="244351"/>
                </a:cubicBezTo>
                <a:cubicBezTo>
                  <a:pt x="45916" y="254934"/>
                  <a:pt x="70522" y="270015"/>
                  <a:pt x="72374" y="293563"/>
                </a:cubicBezTo>
                <a:cubicBezTo>
                  <a:pt x="74226" y="317111"/>
                  <a:pt x="40094" y="378230"/>
                  <a:pt x="45386" y="385638"/>
                </a:cubicBezTo>
                <a:cubicBezTo>
                  <a:pt x="50678" y="393046"/>
                  <a:pt x="94864" y="351242"/>
                  <a:pt x="104124" y="338013"/>
                </a:cubicBezTo>
                <a:cubicBezTo>
                  <a:pt x="113384" y="324784"/>
                  <a:pt x="113385" y="325842"/>
                  <a:pt x="100949" y="306263"/>
                </a:cubicBezTo>
                <a:cubicBezTo>
                  <a:pt x="88513" y="286684"/>
                  <a:pt x="14430" y="267369"/>
                  <a:pt x="29511" y="220538"/>
                </a:cubicBezTo>
                <a:cubicBezTo>
                  <a:pt x="44592" y="173707"/>
                  <a:pt x="180588" y="16544"/>
                  <a:pt x="193024" y="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78DCA03D-2294-42E0-9DD6-54A1BB7C6E8C}"/>
              </a:ext>
            </a:extLst>
          </p:cNvPr>
          <p:cNvSpPr/>
          <p:nvPr/>
        </p:nvSpPr>
        <p:spPr>
          <a:xfrm>
            <a:off x="3754871" y="5839590"/>
            <a:ext cx="559710" cy="96746"/>
          </a:xfrm>
          <a:custGeom>
            <a:avLst/>
            <a:gdLst>
              <a:gd name="connsiteX0" fmla="*/ 71004 w 559710"/>
              <a:gd name="connsiteY0" fmla="*/ 65910 h 96746"/>
              <a:gd name="connsiteX1" fmla="*/ 251979 w 559710"/>
              <a:gd name="connsiteY1" fmla="*/ 92898 h 96746"/>
              <a:gd name="connsiteX2" fmla="*/ 356754 w 559710"/>
              <a:gd name="connsiteY2" fmla="*/ 96073 h 96746"/>
              <a:gd name="connsiteX3" fmla="*/ 364692 w 559710"/>
              <a:gd name="connsiteY3" fmla="*/ 88135 h 96746"/>
              <a:gd name="connsiteX4" fmla="*/ 351992 w 559710"/>
              <a:gd name="connsiteY4" fmla="*/ 61148 h 96746"/>
              <a:gd name="connsiteX5" fmla="*/ 385329 w 559710"/>
              <a:gd name="connsiteY5" fmla="*/ 43685 h 96746"/>
              <a:gd name="connsiteX6" fmla="*/ 436129 w 559710"/>
              <a:gd name="connsiteY6" fmla="*/ 23048 h 96746"/>
              <a:gd name="connsiteX7" fmla="*/ 496454 w 559710"/>
              <a:gd name="connsiteY7" fmla="*/ 3998 h 96746"/>
              <a:gd name="connsiteX8" fmla="*/ 558367 w 559710"/>
              <a:gd name="connsiteY8" fmla="*/ 3998 h 96746"/>
              <a:gd name="connsiteX9" fmla="*/ 434542 w 559710"/>
              <a:gd name="connsiteY9" fmla="*/ 3998 h 96746"/>
              <a:gd name="connsiteX10" fmla="*/ 331354 w 559710"/>
              <a:gd name="connsiteY10" fmla="*/ 57973 h 96746"/>
              <a:gd name="connsiteX11" fmla="*/ 309129 w 559710"/>
              <a:gd name="connsiteY11" fmla="*/ 86548 h 96746"/>
              <a:gd name="connsiteX12" fmla="*/ 10679 w 559710"/>
              <a:gd name="connsiteY12" fmla="*/ 45273 h 96746"/>
              <a:gd name="connsiteX13" fmla="*/ 71004 w 559710"/>
              <a:gd name="connsiteY13" fmla="*/ 65910 h 9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710" h="96746">
                <a:moveTo>
                  <a:pt x="71004" y="65910"/>
                </a:moveTo>
                <a:cubicBezTo>
                  <a:pt x="111221" y="73848"/>
                  <a:pt x="204354" y="87871"/>
                  <a:pt x="251979" y="92898"/>
                </a:cubicBezTo>
                <a:cubicBezTo>
                  <a:pt x="299604" y="97925"/>
                  <a:pt x="337969" y="96867"/>
                  <a:pt x="356754" y="96073"/>
                </a:cubicBezTo>
                <a:cubicBezTo>
                  <a:pt x="375539" y="95279"/>
                  <a:pt x="365486" y="93956"/>
                  <a:pt x="364692" y="88135"/>
                </a:cubicBezTo>
                <a:cubicBezTo>
                  <a:pt x="363898" y="82314"/>
                  <a:pt x="348553" y="68556"/>
                  <a:pt x="351992" y="61148"/>
                </a:cubicBezTo>
                <a:cubicBezTo>
                  <a:pt x="355432" y="53740"/>
                  <a:pt x="371306" y="50035"/>
                  <a:pt x="385329" y="43685"/>
                </a:cubicBezTo>
                <a:cubicBezTo>
                  <a:pt x="399352" y="37335"/>
                  <a:pt x="417608" y="29662"/>
                  <a:pt x="436129" y="23048"/>
                </a:cubicBezTo>
                <a:cubicBezTo>
                  <a:pt x="454650" y="16434"/>
                  <a:pt x="476081" y="7173"/>
                  <a:pt x="496454" y="3998"/>
                </a:cubicBezTo>
                <a:cubicBezTo>
                  <a:pt x="516827" y="823"/>
                  <a:pt x="568686" y="3998"/>
                  <a:pt x="558367" y="3998"/>
                </a:cubicBezTo>
                <a:cubicBezTo>
                  <a:pt x="548048" y="3998"/>
                  <a:pt x="472378" y="-4998"/>
                  <a:pt x="434542" y="3998"/>
                </a:cubicBezTo>
                <a:cubicBezTo>
                  <a:pt x="396707" y="12994"/>
                  <a:pt x="352256" y="44215"/>
                  <a:pt x="331354" y="57973"/>
                </a:cubicBezTo>
                <a:cubicBezTo>
                  <a:pt x="310452" y="71731"/>
                  <a:pt x="362575" y="88665"/>
                  <a:pt x="309129" y="86548"/>
                </a:cubicBezTo>
                <a:cubicBezTo>
                  <a:pt x="255683" y="84431"/>
                  <a:pt x="44546" y="46331"/>
                  <a:pt x="10679" y="45273"/>
                </a:cubicBezTo>
                <a:cubicBezTo>
                  <a:pt x="-23188" y="44215"/>
                  <a:pt x="30787" y="57972"/>
                  <a:pt x="71004" y="65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3934F31B-18DC-452F-88FC-B95F4993C1C3}"/>
              </a:ext>
            </a:extLst>
          </p:cNvPr>
          <p:cNvSpPr/>
          <p:nvPr/>
        </p:nvSpPr>
        <p:spPr>
          <a:xfrm>
            <a:off x="4155948" y="5633191"/>
            <a:ext cx="590704" cy="294545"/>
          </a:xfrm>
          <a:custGeom>
            <a:avLst/>
            <a:gdLst>
              <a:gd name="connsiteX0" fmla="*/ 249365 w 590704"/>
              <a:gd name="connsiteY0" fmla="*/ 847 h 294545"/>
              <a:gd name="connsiteX1" fmla="*/ 168402 w 590704"/>
              <a:gd name="connsiteY1" fmla="*/ 132609 h 294545"/>
              <a:gd name="connsiteX2" fmla="*/ 109665 w 590704"/>
              <a:gd name="connsiteY2" fmla="*/ 116734 h 294545"/>
              <a:gd name="connsiteX3" fmla="*/ 143002 w 590704"/>
              <a:gd name="connsiteY3" fmla="*/ 124672 h 294545"/>
              <a:gd name="connsiteX4" fmla="*/ 204915 w 590704"/>
              <a:gd name="connsiteY4" fmla="*/ 177059 h 294545"/>
              <a:gd name="connsiteX5" fmla="*/ 223965 w 590704"/>
              <a:gd name="connsiteY5" fmla="*/ 204047 h 294545"/>
              <a:gd name="connsiteX6" fmla="*/ 127 w 590704"/>
              <a:gd name="connsiteY6" fmla="*/ 188172 h 294545"/>
              <a:gd name="connsiteX7" fmla="*/ 258890 w 590704"/>
              <a:gd name="connsiteY7" fmla="*/ 199284 h 294545"/>
              <a:gd name="connsiteX8" fmla="*/ 319215 w 590704"/>
              <a:gd name="connsiteY8" fmla="*/ 245322 h 294545"/>
              <a:gd name="connsiteX9" fmla="*/ 344615 w 590704"/>
              <a:gd name="connsiteY9" fmla="*/ 200872 h 294545"/>
              <a:gd name="connsiteX10" fmla="*/ 363665 w 590704"/>
              <a:gd name="connsiteY10" fmla="*/ 208809 h 294545"/>
              <a:gd name="connsiteX11" fmla="*/ 447802 w 590704"/>
              <a:gd name="connsiteY11" fmla="*/ 240559 h 294545"/>
              <a:gd name="connsiteX12" fmla="*/ 508127 w 590704"/>
              <a:gd name="connsiteY12" fmla="*/ 246909 h 294545"/>
              <a:gd name="connsiteX13" fmla="*/ 565277 w 590704"/>
              <a:gd name="connsiteY13" fmla="*/ 294534 h 294545"/>
              <a:gd name="connsiteX14" fmla="*/ 500190 w 590704"/>
              <a:gd name="connsiteY14" fmla="*/ 242147 h 294545"/>
              <a:gd name="connsiteX15" fmla="*/ 497015 w 590704"/>
              <a:gd name="connsiteY15" fmla="*/ 156422 h 294545"/>
              <a:gd name="connsiteX16" fmla="*/ 485902 w 590704"/>
              <a:gd name="connsiteY16" fmla="*/ 73872 h 294545"/>
              <a:gd name="connsiteX17" fmla="*/ 590677 w 590704"/>
              <a:gd name="connsiteY17" fmla="*/ 38947 h 294545"/>
              <a:gd name="connsiteX18" fmla="*/ 474790 w 590704"/>
              <a:gd name="connsiteY18" fmla="*/ 119909 h 294545"/>
              <a:gd name="connsiteX19" fmla="*/ 476377 w 590704"/>
              <a:gd name="connsiteY19" fmla="*/ 183409 h 294545"/>
              <a:gd name="connsiteX20" fmla="*/ 355727 w 590704"/>
              <a:gd name="connsiteY20" fmla="*/ 199284 h 294545"/>
              <a:gd name="connsiteX21" fmla="*/ 68390 w 590704"/>
              <a:gd name="connsiteY21" fmla="*/ 170709 h 294545"/>
              <a:gd name="connsiteX22" fmla="*/ 174752 w 590704"/>
              <a:gd name="connsiteY22" fmla="*/ 156422 h 294545"/>
              <a:gd name="connsiteX23" fmla="*/ 171577 w 590704"/>
              <a:gd name="connsiteY23" fmla="*/ 124672 h 294545"/>
              <a:gd name="connsiteX24" fmla="*/ 230315 w 590704"/>
              <a:gd name="connsiteY24" fmla="*/ 78634 h 294545"/>
              <a:gd name="connsiteX25" fmla="*/ 249365 w 590704"/>
              <a:gd name="connsiteY25" fmla="*/ 847 h 2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0704" h="294545">
                <a:moveTo>
                  <a:pt x="249365" y="847"/>
                </a:moveTo>
                <a:cubicBezTo>
                  <a:pt x="239046" y="9843"/>
                  <a:pt x="191685" y="113295"/>
                  <a:pt x="168402" y="132609"/>
                </a:cubicBezTo>
                <a:cubicBezTo>
                  <a:pt x="145119" y="151924"/>
                  <a:pt x="113898" y="118057"/>
                  <a:pt x="109665" y="116734"/>
                </a:cubicBezTo>
                <a:cubicBezTo>
                  <a:pt x="105432" y="115411"/>
                  <a:pt x="127127" y="114618"/>
                  <a:pt x="143002" y="124672"/>
                </a:cubicBezTo>
                <a:cubicBezTo>
                  <a:pt x="158877" y="134726"/>
                  <a:pt x="191421" y="163830"/>
                  <a:pt x="204915" y="177059"/>
                </a:cubicBezTo>
                <a:cubicBezTo>
                  <a:pt x="218409" y="190288"/>
                  <a:pt x="258096" y="202195"/>
                  <a:pt x="223965" y="204047"/>
                </a:cubicBezTo>
                <a:cubicBezTo>
                  <a:pt x="189834" y="205899"/>
                  <a:pt x="-5694" y="188966"/>
                  <a:pt x="127" y="188172"/>
                </a:cubicBezTo>
                <a:cubicBezTo>
                  <a:pt x="5948" y="187378"/>
                  <a:pt x="205709" y="189759"/>
                  <a:pt x="258890" y="199284"/>
                </a:cubicBezTo>
                <a:cubicBezTo>
                  <a:pt x="312071" y="208809"/>
                  <a:pt x="304928" y="245057"/>
                  <a:pt x="319215" y="245322"/>
                </a:cubicBezTo>
                <a:cubicBezTo>
                  <a:pt x="333502" y="245587"/>
                  <a:pt x="337207" y="206957"/>
                  <a:pt x="344615" y="200872"/>
                </a:cubicBezTo>
                <a:cubicBezTo>
                  <a:pt x="352023" y="194787"/>
                  <a:pt x="363665" y="208809"/>
                  <a:pt x="363665" y="208809"/>
                </a:cubicBezTo>
                <a:cubicBezTo>
                  <a:pt x="380863" y="215423"/>
                  <a:pt x="423725" y="234209"/>
                  <a:pt x="447802" y="240559"/>
                </a:cubicBezTo>
                <a:cubicBezTo>
                  <a:pt x="471879" y="246909"/>
                  <a:pt x="488548" y="237913"/>
                  <a:pt x="508127" y="246909"/>
                </a:cubicBezTo>
                <a:cubicBezTo>
                  <a:pt x="527706" y="255905"/>
                  <a:pt x="566600" y="295328"/>
                  <a:pt x="565277" y="294534"/>
                </a:cubicBezTo>
                <a:cubicBezTo>
                  <a:pt x="563954" y="293740"/>
                  <a:pt x="511567" y="265166"/>
                  <a:pt x="500190" y="242147"/>
                </a:cubicBezTo>
                <a:cubicBezTo>
                  <a:pt x="488813" y="219128"/>
                  <a:pt x="499396" y="184468"/>
                  <a:pt x="497015" y="156422"/>
                </a:cubicBezTo>
                <a:cubicBezTo>
                  <a:pt x="494634" y="128376"/>
                  <a:pt x="470292" y="93451"/>
                  <a:pt x="485902" y="73872"/>
                </a:cubicBezTo>
                <a:cubicBezTo>
                  <a:pt x="501512" y="54293"/>
                  <a:pt x="592529" y="31274"/>
                  <a:pt x="590677" y="38947"/>
                </a:cubicBezTo>
                <a:cubicBezTo>
                  <a:pt x="588825" y="46620"/>
                  <a:pt x="493840" y="95832"/>
                  <a:pt x="474790" y="119909"/>
                </a:cubicBezTo>
                <a:cubicBezTo>
                  <a:pt x="455740" y="143986"/>
                  <a:pt x="496221" y="170180"/>
                  <a:pt x="476377" y="183409"/>
                </a:cubicBezTo>
                <a:cubicBezTo>
                  <a:pt x="456533" y="196638"/>
                  <a:pt x="423725" y="201401"/>
                  <a:pt x="355727" y="199284"/>
                </a:cubicBezTo>
                <a:cubicBezTo>
                  <a:pt x="287729" y="197167"/>
                  <a:pt x="98552" y="177853"/>
                  <a:pt x="68390" y="170709"/>
                </a:cubicBezTo>
                <a:cubicBezTo>
                  <a:pt x="38228" y="163565"/>
                  <a:pt x="157554" y="164095"/>
                  <a:pt x="174752" y="156422"/>
                </a:cubicBezTo>
                <a:cubicBezTo>
                  <a:pt x="191950" y="148749"/>
                  <a:pt x="162317" y="137637"/>
                  <a:pt x="171577" y="124672"/>
                </a:cubicBezTo>
                <a:cubicBezTo>
                  <a:pt x="180837" y="111707"/>
                  <a:pt x="216027" y="100330"/>
                  <a:pt x="230315" y="78634"/>
                </a:cubicBezTo>
                <a:cubicBezTo>
                  <a:pt x="244602" y="56938"/>
                  <a:pt x="259684" y="-8149"/>
                  <a:pt x="249365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D3CE4C19-CB04-4068-83F4-1B9F47E605A7}"/>
              </a:ext>
            </a:extLst>
          </p:cNvPr>
          <p:cNvSpPr/>
          <p:nvPr/>
        </p:nvSpPr>
        <p:spPr>
          <a:xfrm>
            <a:off x="3942438" y="5845044"/>
            <a:ext cx="330683" cy="192250"/>
          </a:xfrm>
          <a:custGeom>
            <a:avLst/>
            <a:gdLst>
              <a:gd name="connsiteX0" fmla="*/ 266025 w 330683"/>
              <a:gd name="connsiteY0" fmla="*/ 4894 h 192250"/>
              <a:gd name="connsiteX1" fmla="*/ 215225 w 330683"/>
              <a:gd name="connsiteY1" fmla="*/ 16006 h 192250"/>
              <a:gd name="connsiteX2" fmla="*/ 46950 w 330683"/>
              <a:gd name="connsiteY2" fmla="*/ 84269 h 192250"/>
              <a:gd name="connsiteX3" fmla="*/ 31075 w 330683"/>
              <a:gd name="connsiteY3" fmla="*/ 146181 h 192250"/>
              <a:gd name="connsiteX4" fmla="*/ 115212 w 330683"/>
              <a:gd name="connsiteY4" fmla="*/ 163644 h 192250"/>
              <a:gd name="connsiteX5" fmla="*/ 294600 w 330683"/>
              <a:gd name="connsiteY5" fmla="*/ 125544 h 192250"/>
              <a:gd name="connsiteX6" fmla="*/ 324762 w 330683"/>
              <a:gd name="connsiteY6" fmla="*/ 125544 h 192250"/>
              <a:gd name="connsiteX7" fmla="*/ 215225 w 330683"/>
              <a:gd name="connsiteY7" fmla="*/ 141419 h 192250"/>
              <a:gd name="connsiteX8" fmla="*/ 16787 w 330683"/>
              <a:gd name="connsiteY8" fmla="*/ 192219 h 192250"/>
              <a:gd name="connsiteX9" fmla="*/ 19962 w 330683"/>
              <a:gd name="connsiteY9" fmla="*/ 133481 h 192250"/>
              <a:gd name="connsiteX10" fmla="*/ 96162 w 330683"/>
              <a:gd name="connsiteY10" fmla="*/ 81094 h 192250"/>
              <a:gd name="connsiteX11" fmla="*/ 266025 w 330683"/>
              <a:gd name="connsiteY11" fmla="*/ 4894 h 1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683" h="192250">
                <a:moveTo>
                  <a:pt x="266025" y="4894"/>
                </a:moveTo>
                <a:cubicBezTo>
                  <a:pt x="285869" y="-5954"/>
                  <a:pt x="251737" y="2777"/>
                  <a:pt x="215225" y="16006"/>
                </a:cubicBezTo>
                <a:cubicBezTo>
                  <a:pt x="178712" y="29235"/>
                  <a:pt x="77642" y="62573"/>
                  <a:pt x="46950" y="84269"/>
                </a:cubicBezTo>
                <a:cubicBezTo>
                  <a:pt x="16258" y="105965"/>
                  <a:pt x="19698" y="132952"/>
                  <a:pt x="31075" y="146181"/>
                </a:cubicBezTo>
                <a:cubicBezTo>
                  <a:pt x="42452" y="159410"/>
                  <a:pt x="71291" y="167083"/>
                  <a:pt x="115212" y="163644"/>
                </a:cubicBezTo>
                <a:cubicBezTo>
                  <a:pt x="159133" y="160205"/>
                  <a:pt x="259675" y="131894"/>
                  <a:pt x="294600" y="125544"/>
                </a:cubicBezTo>
                <a:cubicBezTo>
                  <a:pt x="329525" y="119194"/>
                  <a:pt x="337991" y="122898"/>
                  <a:pt x="324762" y="125544"/>
                </a:cubicBezTo>
                <a:cubicBezTo>
                  <a:pt x="311533" y="128190"/>
                  <a:pt x="266554" y="130307"/>
                  <a:pt x="215225" y="141419"/>
                </a:cubicBezTo>
                <a:cubicBezTo>
                  <a:pt x="163896" y="152531"/>
                  <a:pt x="49331" y="193542"/>
                  <a:pt x="16787" y="192219"/>
                </a:cubicBezTo>
                <a:cubicBezTo>
                  <a:pt x="-15757" y="190896"/>
                  <a:pt x="6733" y="152002"/>
                  <a:pt x="19962" y="133481"/>
                </a:cubicBezTo>
                <a:cubicBezTo>
                  <a:pt x="33191" y="114960"/>
                  <a:pt x="58062" y="100409"/>
                  <a:pt x="96162" y="81094"/>
                </a:cubicBezTo>
                <a:cubicBezTo>
                  <a:pt x="134262" y="61780"/>
                  <a:pt x="246181" y="15742"/>
                  <a:pt x="266025" y="4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7E70874F-B0BA-440A-89D5-C2DE81C69BF0}"/>
              </a:ext>
            </a:extLst>
          </p:cNvPr>
          <p:cNvSpPr/>
          <p:nvPr/>
        </p:nvSpPr>
        <p:spPr>
          <a:xfrm>
            <a:off x="3839973" y="5909650"/>
            <a:ext cx="40021" cy="403043"/>
          </a:xfrm>
          <a:custGeom>
            <a:avLst/>
            <a:gdLst>
              <a:gd name="connsiteX0" fmla="*/ 190 w 40021"/>
              <a:gd name="connsiteY0" fmla="*/ 5375 h 403043"/>
              <a:gd name="connsiteX1" fmla="*/ 38290 w 40021"/>
              <a:gd name="connsiteY1" fmla="*/ 383200 h 403043"/>
              <a:gd name="connsiteX2" fmla="*/ 33527 w 40021"/>
              <a:gd name="connsiteY2" fmla="*/ 329225 h 403043"/>
              <a:gd name="connsiteX3" fmla="*/ 33527 w 40021"/>
              <a:gd name="connsiteY3" fmla="*/ 149838 h 403043"/>
              <a:gd name="connsiteX4" fmla="*/ 24002 w 40021"/>
              <a:gd name="connsiteY4" fmla="*/ 159363 h 403043"/>
              <a:gd name="connsiteX5" fmla="*/ 190 w 40021"/>
              <a:gd name="connsiteY5" fmla="*/ 5375 h 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1" h="403043">
                <a:moveTo>
                  <a:pt x="190" y="5375"/>
                </a:moveTo>
                <a:cubicBezTo>
                  <a:pt x="2571" y="42681"/>
                  <a:pt x="32734" y="329225"/>
                  <a:pt x="38290" y="383200"/>
                </a:cubicBezTo>
                <a:cubicBezTo>
                  <a:pt x="43846" y="437175"/>
                  <a:pt x="34321" y="368119"/>
                  <a:pt x="33527" y="329225"/>
                </a:cubicBezTo>
                <a:cubicBezTo>
                  <a:pt x="32733" y="290331"/>
                  <a:pt x="35114" y="178148"/>
                  <a:pt x="33527" y="149838"/>
                </a:cubicBezTo>
                <a:cubicBezTo>
                  <a:pt x="31940" y="121528"/>
                  <a:pt x="29558" y="182382"/>
                  <a:pt x="24002" y="159363"/>
                </a:cubicBezTo>
                <a:cubicBezTo>
                  <a:pt x="18446" y="136344"/>
                  <a:pt x="-2191" y="-31931"/>
                  <a:pt x="190" y="5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7F3F99CE-9F90-4008-975D-4C026BDD02AB}"/>
              </a:ext>
            </a:extLst>
          </p:cNvPr>
          <p:cNvSpPr/>
          <p:nvPr/>
        </p:nvSpPr>
        <p:spPr>
          <a:xfrm>
            <a:off x="4678218" y="5751436"/>
            <a:ext cx="70026" cy="172423"/>
          </a:xfrm>
          <a:custGeom>
            <a:avLst/>
            <a:gdLst>
              <a:gd name="connsiteX0" fmla="*/ 69995 w 70026"/>
              <a:gd name="connsiteY0" fmla="*/ 15952 h 172423"/>
              <a:gd name="connsiteX1" fmla="*/ 14432 w 70026"/>
              <a:gd name="connsiteY1" fmla="*/ 169939 h 172423"/>
              <a:gd name="connsiteX2" fmla="*/ 12845 w 70026"/>
              <a:gd name="connsiteY2" fmla="*/ 103264 h 172423"/>
              <a:gd name="connsiteX3" fmla="*/ 145 w 70026"/>
              <a:gd name="connsiteY3" fmla="*/ 77 h 172423"/>
              <a:gd name="connsiteX4" fmla="*/ 22370 w 70026"/>
              <a:gd name="connsiteY4" fmla="*/ 85802 h 172423"/>
              <a:gd name="connsiteX5" fmla="*/ 69995 w 70026"/>
              <a:gd name="connsiteY5" fmla="*/ 15952 h 1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26" h="172423">
                <a:moveTo>
                  <a:pt x="69995" y="15952"/>
                </a:moveTo>
                <a:cubicBezTo>
                  <a:pt x="68672" y="29975"/>
                  <a:pt x="23957" y="155387"/>
                  <a:pt x="14432" y="169939"/>
                </a:cubicBezTo>
                <a:cubicBezTo>
                  <a:pt x="4907" y="184491"/>
                  <a:pt x="15226" y="131574"/>
                  <a:pt x="12845" y="103264"/>
                </a:cubicBezTo>
                <a:cubicBezTo>
                  <a:pt x="10464" y="74954"/>
                  <a:pt x="-1442" y="2987"/>
                  <a:pt x="145" y="77"/>
                </a:cubicBezTo>
                <a:cubicBezTo>
                  <a:pt x="1732" y="-2833"/>
                  <a:pt x="13639" y="77335"/>
                  <a:pt x="22370" y="85802"/>
                </a:cubicBezTo>
                <a:cubicBezTo>
                  <a:pt x="31101" y="94269"/>
                  <a:pt x="71318" y="1929"/>
                  <a:pt x="69995" y="1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A986662E-63AC-470A-8A0A-802DDC487652}"/>
              </a:ext>
            </a:extLst>
          </p:cNvPr>
          <p:cNvSpPr/>
          <p:nvPr/>
        </p:nvSpPr>
        <p:spPr>
          <a:xfrm>
            <a:off x="4603282" y="5708594"/>
            <a:ext cx="108855" cy="155058"/>
          </a:xfrm>
          <a:custGeom>
            <a:avLst/>
            <a:gdLst>
              <a:gd name="connsiteX0" fmla="*/ 97306 w 108855"/>
              <a:gd name="connsiteY0" fmla="*/ 56 h 155058"/>
              <a:gd name="connsiteX1" fmla="*/ 63968 w 108855"/>
              <a:gd name="connsiteY1" fmla="*/ 81019 h 155058"/>
              <a:gd name="connsiteX2" fmla="*/ 108418 w 108855"/>
              <a:gd name="connsiteY2" fmla="*/ 150869 h 155058"/>
              <a:gd name="connsiteX3" fmla="*/ 81431 w 108855"/>
              <a:gd name="connsiteY3" fmla="*/ 142931 h 155058"/>
              <a:gd name="connsiteX4" fmla="*/ 468 w 108855"/>
              <a:gd name="connsiteY4" fmla="*/ 108006 h 155058"/>
              <a:gd name="connsiteX5" fmla="*/ 48093 w 108855"/>
              <a:gd name="connsiteY5" fmla="*/ 106419 h 155058"/>
              <a:gd name="connsiteX6" fmla="*/ 46506 w 108855"/>
              <a:gd name="connsiteY6" fmla="*/ 93719 h 155058"/>
              <a:gd name="connsiteX7" fmla="*/ 97306 w 108855"/>
              <a:gd name="connsiteY7" fmla="*/ 56 h 1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55" h="155058">
                <a:moveTo>
                  <a:pt x="97306" y="56"/>
                </a:moveTo>
                <a:cubicBezTo>
                  <a:pt x="100216" y="-2061"/>
                  <a:pt x="62116" y="55884"/>
                  <a:pt x="63968" y="81019"/>
                </a:cubicBezTo>
                <a:cubicBezTo>
                  <a:pt x="65820" y="106154"/>
                  <a:pt x="105508" y="140550"/>
                  <a:pt x="108418" y="150869"/>
                </a:cubicBezTo>
                <a:cubicBezTo>
                  <a:pt x="111328" y="161188"/>
                  <a:pt x="99423" y="150075"/>
                  <a:pt x="81431" y="142931"/>
                </a:cubicBezTo>
                <a:cubicBezTo>
                  <a:pt x="63439" y="135787"/>
                  <a:pt x="6024" y="114091"/>
                  <a:pt x="468" y="108006"/>
                </a:cubicBezTo>
                <a:cubicBezTo>
                  <a:pt x="-5088" y="101921"/>
                  <a:pt x="40420" y="108800"/>
                  <a:pt x="48093" y="106419"/>
                </a:cubicBezTo>
                <a:cubicBezTo>
                  <a:pt x="55766" y="104038"/>
                  <a:pt x="34335" y="109330"/>
                  <a:pt x="46506" y="93719"/>
                </a:cubicBezTo>
                <a:cubicBezTo>
                  <a:pt x="58677" y="78109"/>
                  <a:pt x="94396" y="2173"/>
                  <a:pt x="9730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2DA00C24-7C7A-453F-9E82-CFF8DE987F81}"/>
              </a:ext>
            </a:extLst>
          </p:cNvPr>
          <p:cNvSpPr/>
          <p:nvPr/>
        </p:nvSpPr>
        <p:spPr>
          <a:xfrm>
            <a:off x="4462418" y="5907542"/>
            <a:ext cx="196177" cy="457365"/>
          </a:xfrm>
          <a:custGeom>
            <a:avLst/>
            <a:gdLst>
              <a:gd name="connsiteX0" fmla="*/ 45 w 196177"/>
              <a:gd name="connsiteY0" fmla="*/ 31296 h 457365"/>
              <a:gd name="connsiteX1" fmla="*/ 166732 w 196177"/>
              <a:gd name="connsiteY1" fmla="*/ 17008 h 457365"/>
              <a:gd name="connsiteX2" fmla="*/ 192132 w 196177"/>
              <a:gd name="connsiteY2" fmla="*/ 1133 h 457365"/>
              <a:gd name="connsiteX3" fmla="*/ 193720 w 196177"/>
              <a:gd name="connsiteY3" fmla="*/ 50346 h 457365"/>
              <a:gd name="connsiteX4" fmla="*/ 168320 w 196177"/>
              <a:gd name="connsiteY4" fmla="*/ 88446 h 457365"/>
              <a:gd name="connsiteX5" fmla="*/ 195307 w 196177"/>
              <a:gd name="connsiteY5" fmla="*/ 124958 h 457365"/>
              <a:gd name="connsiteX6" fmla="*/ 182607 w 196177"/>
              <a:gd name="connsiteY6" fmla="*/ 140833 h 457365"/>
              <a:gd name="connsiteX7" fmla="*/ 169907 w 196177"/>
              <a:gd name="connsiteY7" fmla="*/ 232908 h 457365"/>
              <a:gd name="connsiteX8" fmla="*/ 111170 w 196177"/>
              <a:gd name="connsiteY8" fmla="*/ 285296 h 457365"/>
              <a:gd name="connsiteX9" fmla="*/ 128632 w 196177"/>
              <a:gd name="connsiteY9" fmla="*/ 455158 h 457365"/>
              <a:gd name="connsiteX10" fmla="*/ 120695 w 196177"/>
              <a:gd name="connsiteY10" fmla="*/ 371021 h 457365"/>
              <a:gd name="connsiteX11" fmla="*/ 163557 w 196177"/>
              <a:gd name="connsiteY11" fmla="*/ 213858 h 457365"/>
              <a:gd name="connsiteX12" fmla="*/ 181020 w 196177"/>
              <a:gd name="connsiteY12" fmla="*/ 147183 h 457365"/>
              <a:gd name="connsiteX13" fmla="*/ 160382 w 196177"/>
              <a:gd name="connsiteY13" fmla="*/ 90033 h 457365"/>
              <a:gd name="connsiteX14" fmla="*/ 184195 w 196177"/>
              <a:gd name="connsiteY14" fmla="*/ 26533 h 457365"/>
              <a:gd name="connsiteX15" fmla="*/ 45 w 196177"/>
              <a:gd name="connsiteY15" fmla="*/ 31296 h 4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177" h="457365">
                <a:moveTo>
                  <a:pt x="45" y="31296"/>
                </a:moveTo>
                <a:cubicBezTo>
                  <a:pt x="-2865" y="29709"/>
                  <a:pt x="134718" y="22035"/>
                  <a:pt x="166732" y="17008"/>
                </a:cubicBezTo>
                <a:cubicBezTo>
                  <a:pt x="198746" y="11981"/>
                  <a:pt x="187634" y="-4423"/>
                  <a:pt x="192132" y="1133"/>
                </a:cubicBezTo>
                <a:cubicBezTo>
                  <a:pt x="196630" y="6689"/>
                  <a:pt x="197689" y="35794"/>
                  <a:pt x="193720" y="50346"/>
                </a:cubicBezTo>
                <a:cubicBezTo>
                  <a:pt x="189751" y="64898"/>
                  <a:pt x="168056" y="76011"/>
                  <a:pt x="168320" y="88446"/>
                </a:cubicBezTo>
                <a:cubicBezTo>
                  <a:pt x="168584" y="100881"/>
                  <a:pt x="192926" y="116227"/>
                  <a:pt x="195307" y="124958"/>
                </a:cubicBezTo>
                <a:cubicBezTo>
                  <a:pt x="197688" y="133689"/>
                  <a:pt x="186840" y="122841"/>
                  <a:pt x="182607" y="140833"/>
                </a:cubicBezTo>
                <a:cubicBezTo>
                  <a:pt x="178374" y="158825"/>
                  <a:pt x="181813" y="208831"/>
                  <a:pt x="169907" y="232908"/>
                </a:cubicBezTo>
                <a:cubicBezTo>
                  <a:pt x="158001" y="256985"/>
                  <a:pt x="118049" y="248254"/>
                  <a:pt x="111170" y="285296"/>
                </a:cubicBezTo>
                <a:cubicBezTo>
                  <a:pt x="104291" y="322338"/>
                  <a:pt x="127045" y="440871"/>
                  <a:pt x="128632" y="455158"/>
                </a:cubicBezTo>
                <a:cubicBezTo>
                  <a:pt x="130219" y="469445"/>
                  <a:pt x="114874" y="411238"/>
                  <a:pt x="120695" y="371021"/>
                </a:cubicBezTo>
                <a:cubicBezTo>
                  <a:pt x="126516" y="330804"/>
                  <a:pt x="153503" y="251164"/>
                  <a:pt x="163557" y="213858"/>
                </a:cubicBezTo>
                <a:cubicBezTo>
                  <a:pt x="173611" y="176552"/>
                  <a:pt x="181549" y="167820"/>
                  <a:pt x="181020" y="147183"/>
                </a:cubicBezTo>
                <a:cubicBezTo>
                  <a:pt x="180491" y="126546"/>
                  <a:pt x="159853" y="110141"/>
                  <a:pt x="160382" y="90033"/>
                </a:cubicBezTo>
                <a:cubicBezTo>
                  <a:pt x="160911" y="69925"/>
                  <a:pt x="211712" y="37381"/>
                  <a:pt x="184195" y="26533"/>
                </a:cubicBezTo>
                <a:cubicBezTo>
                  <a:pt x="156678" y="15685"/>
                  <a:pt x="2955" y="32883"/>
                  <a:pt x="45" y="3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C9643A96-4F86-4C79-8FC0-CE2BD066244C}"/>
              </a:ext>
            </a:extLst>
          </p:cNvPr>
          <p:cNvSpPr/>
          <p:nvPr/>
        </p:nvSpPr>
        <p:spPr>
          <a:xfrm>
            <a:off x="4536048" y="5894801"/>
            <a:ext cx="157452" cy="828796"/>
          </a:xfrm>
          <a:custGeom>
            <a:avLst/>
            <a:gdLst>
              <a:gd name="connsiteX0" fmla="*/ 153427 w 157452"/>
              <a:gd name="connsiteY0" fmla="*/ 7524 h 828796"/>
              <a:gd name="connsiteX1" fmla="*/ 139140 w 157452"/>
              <a:gd name="connsiteY1" fmla="*/ 156749 h 828796"/>
              <a:gd name="connsiteX2" fmla="*/ 81990 w 157452"/>
              <a:gd name="connsiteY2" fmla="*/ 377412 h 828796"/>
              <a:gd name="connsiteX3" fmla="*/ 143902 w 157452"/>
              <a:gd name="connsiteY3" fmla="*/ 180562 h 828796"/>
              <a:gd name="connsiteX4" fmla="*/ 69290 w 157452"/>
              <a:gd name="connsiteY4" fmla="*/ 452024 h 828796"/>
              <a:gd name="connsiteX5" fmla="*/ 62940 w 157452"/>
              <a:gd name="connsiteY5" fmla="*/ 577437 h 828796"/>
              <a:gd name="connsiteX6" fmla="*/ 66115 w 157452"/>
              <a:gd name="connsiteY6" fmla="*/ 472662 h 828796"/>
              <a:gd name="connsiteX7" fmla="*/ 32777 w 157452"/>
              <a:gd name="connsiteY7" fmla="*/ 604424 h 828796"/>
              <a:gd name="connsiteX8" fmla="*/ 10552 w 157452"/>
              <a:gd name="connsiteY8" fmla="*/ 828262 h 828796"/>
              <a:gd name="connsiteX9" fmla="*/ 4202 w 157452"/>
              <a:gd name="connsiteY9" fmla="*/ 658399 h 828796"/>
              <a:gd name="connsiteX10" fmla="*/ 74052 w 157452"/>
              <a:gd name="connsiteY10" fmla="*/ 394874 h 828796"/>
              <a:gd name="connsiteX11" fmla="*/ 153427 w 157452"/>
              <a:gd name="connsiteY11" fmla="*/ 7524 h 82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452" h="828796">
                <a:moveTo>
                  <a:pt x="153427" y="7524"/>
                </a:moveTo>
                <a:cubicBezTo>
                  <a:pt x="164275" y="-32163"/>
                  <a:pt x="151046" y="95101"/>
                  <a:pt x="139140" y="156749"/>
                </a:cubicBezTo>
                <a:cubicBezTo>
                  <a:pt x="127234" y="218397"/>
                  <a:pt x="81196" y="373443"/>
                  <a:pt x="81990" y="377412"/>
                </a:cubicBezTo>
                <a:cubicBezTo>
                  <a:pt x="82784" y="381381"/>
                  <a:pt x="146019" y="168127"/>
                  <a:pt x="143902" y="180562"/>
                </a:cubicBezTo>
                <a:cubicBezTo>
                  <a:pt x="141785" y="192997"/>
                  <a:pt x="82784" y="385878"/>
                  <a:pt x="69290" y="452024"/>
                </a:cubicBezTo>
                <a:cubicBezTo>
                  <a:pt x="55796" y="518170"/>
                  <a:pt x="63469" y="573997"/>
                  <a:pt x="62940" y="577437"/>
                </a:cubicBezTo>
                <a:cubicBezTo>
                  <a:pt x="62411" y="580877"/>
                  <a:pt x="71142" y="468164"/>
                  <a:pt x="66115" y="472662"/>
                </a:cubicBezTo>
                <a:cubicBezTo>
                  <a:pt x="61088" y="477160"/>
                  <a:pt x="42037" y="545158"/>
                  <a:pt x="32777" y="604424"/>
                </a:cubicBezTo>
                <a:cubicBezTo>
                  <a:pt x="23517" y="663690"/>
                  <a:pt x="15314" y="819266"/>
                  <a:pt x="10552" y="828262"/>
                </a:cubicBezTo>
                <a:cubicBezTo>
                  <a:pt x="5790" y="837258"/>
                  <a:pt x="-6381" y="730630"/>
                  <a:pt x="4202" y="658399"/>
                </a:cubicBezTo>
                <a:cubicBezTo>
                  <a:pt x="14785" y="586168"/>
                  <a:pt x="49446" y="499649"/>
                  <a:pt x="74052" y="394874"/>
                </a:cubicBezTo>
                <a:cubicBezTo>
                  <a:pt x="98658" y="290099"/>
                  <a:pt x="142579" y="47211"/>
                  <a:pt x="153427" y="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5BEA9BB3-EECC-4B07-8CAE-FF215E37E19C}"/>
              </a:ext>
            </a:extLst>
          </p:cNvPr>
          <p:cNvSpPr/>
          <p:nvPr/>
        </p:nvSpPr>
        <p:spPr>
          <a:xfrm>
            <a:off x="3881164" y="6226013"/>
            <a:ext cx="131840" cy="510517"/>
          </a:xfrm>
          <a:custGeom>
            <a:avLst/>
            <a:gdLst>
              <a:gd name="connsiteX0" fmla="*/ 274 w 131840"/>
              <a:gd name="connsiteY0" fmla="*/ 162 h 510517"/>
              <a:gd name="connsiteX1" fmla="*/ 92349 w 131840"/>
              <a:gd name="connsiteY1" fmla="*/ 147800 h 510517"/>
              <a:gd name="connsiteX2" fmla="*/ 127274 w 131840"/>
              <a:gd name="connsiteY2" fmla="*/ 498637 h 510517"/>
              <a:gd name="connsiteX3" fmla="*/ 127274 w 131840"/>
              <a:gd name="connsiteY3" fmla="*/ 401800 h 510517"/>
              <a:gd name="connsiteX4" fmla="*/ 89174 w 131840"/>
              <a:gd name="connsiteY4" fmla="*/ 143037 h 510517"/>
              <a:gd name="connsiteX5" fmla="*/ 112986 w 131840"/>
              <a:gd name="connsiteY5" fmla="*/ 298612 h 510517"/>
              <a:gd name="connsiteX6" fmla="*/ 65361 w 131840"/>
              <a:gd name="connsiteY6" fmla="*/ 122400 h 510517"/>
              <a:gd name="connsiteX7" fmla="*/ 274 w 131840"/>
              <a:gd name="connsiteY7" fmla="*/ 162 h 5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40" h="510517">
                <a:moveTo>
                  <a:pt x="274" y="162"/>
                </a:moveTo>
                <a:cubicBezTo>
                  <a:pt x="4772" y="4395"/>
                  <a:pt x="71182" y="64721"/>
                  <a:pt x="92349" y="147800"/>
                </a:cubicBezTo>
                <a:cubicBezTo>
                  <a:pt x="113516" y="230879"/>
                  <a:pt x="121453" y="456304"/>
                  <a:pt x="127274" y="498637"/>
                </a:cubicBezTo>
                <a:cubicBezTo>
                  <a:pt x="133095" y="540970"/>
                  <a:pt x="133624" y="461067"/>
                  <a:pt x="127274" y="401800"/>
                </a:cubicBezTo>
                <a:cubicBezTo>
                  <a:pt x="120924" y="342533"/>
                  <a:pt x="91555" y="160235"/>
                  <a:pt x="89174" y="143037"/>
                </a:cubicBezTo>
                <a:cubicBezTo>
                  <a:pt x="86793" y="125839"/>
                  <a:pt x="116955" y="302051"/>
                  <a:pt x="112986" y="298612"/>
                </a:cubicBezTo>
                <a:cubicBezTo>
                  <a:pt x="109017" y="295173"/>
                  <a:pt x="82823" y="169496"/>
                  <a:pt x="65361" y="122400"/>
                </a:cubicBezTo>
                <a:cubicBezTo>
                  <a:pt x="47899" y="75304"/>
                  <a:pt x="-4224" y="-4071"/>
                  <a:pt x="274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F4CD8615-1438-4E39-AB39-BC695E533919}"/>
              </a:ext>
            </a:extLst>
          </p:cNvPr>
          <p:cNvSpPr/>
          <p:nvPr/>
        </p:nvSpPr>
        <p:spPr>
          <a:xfrm>
            <a:off x="4055864" y="6257092"/>
            <a:ext cx="521343" cy="233003"/>
          </a:xfrm>
          <a:custGeom>
            <a:avLst/>
            <a:gdLst>
              <a:gd name="connsiteX0" fmla="*/ 199 w 521343"/>
              <a:gd name="connsiteY0" fmla="*/ 833 h 233003"/>
              <a:gd name="connsiteX1" fmla="*/ 206574 w 521343"/>
              <a:gd name="connsiteY1" fmla="*/ 175458 h 233003"/>
              <a:gd name="connsiteX2" fmla="*/ 328811 w 521343"/>
              <a:gd name="connsiteY2" fmla="*/ 231021 h 233003"/>
              <a:gd name="connsiteX3" fmla="*/ 231974 w 521343"/>
              <a:gd name="connsiteY3" fmla="*/ 218321 h 233003"/>
              <a:gd name="connsiteX4" fmla="*/ 319286 w 521343"/>
              <a:gd name="connsiteY4" fmla="*/ 196096 h 233003"/>
              <a:gd name="connsiteX5" fmla="*/ 520899 w 521343"/>
              <a:gd name="connsiteY5" fmla="*/ 231021 h 233003"/>
              <a:gd name="connsiteX6" fmla="*/ 258961 w 521343"/>
              <a:gd name="connsiteY6" fmla="*/ 170696 h 233003"/>
              <a:gd name="connsiteX7" fmla="*/ 170061 w 521343"/>
              <a:gd name="connsiteY7" fmla="*/ 111958 h 233003"/>
              <a:gd name="connsiteX8" fmla="*/ 199 w 521343"/>
              <a:gd name="connsiteY8" fmla="*/ 833 h 23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343" h="233003">
                <a:moveTo>
                  <a:pt x="199" y="833"/>
                </a:moveTo>
                <a:cubicBezTo>
                  <a:pt x="6284" y="11416"/>
                  <a:pt x="151805" y="137093"/>
                  <a:pt x="206574" y="175458"/>
                </a:cubicBezTo>
                <a:cubicBezTo>
                  <a:pt x="261343" y="213823"/>
                  <a:pt x="324578" y="223877"/>
                  <a:pt x="328811" y="231021"/>
                </a:cubicBezTo>
                <a:cubicBezTo>
                  <a:pt x="333044" y="238165"/>
                  <a:pt x="233562" y="224142"/>
                  <a:pt x="231974" y="218321"/>
                </a:cubicBezTo>
                <a:cubicBezTo>
                  <a:pt x="230387" y="212500"/>
                  <a:pt x="271132" y="193979"/>
                  <a:pt x="319286" y="196096"/>
                </a:cubicBezTo>
                <a:cubicBezTo>
                  <a:pt x="367440" y="198213"/>
                  <a:pt x="530953" y="235254"/>
                  <a:pt x="520899" y="231021"/>
                </a:cubicBezTo>
                <a:cubicBezTo>
                  <a:pt x="510845" y="226788"/>
                  <a:pt x="317434" y="190540"/>
                  <a:pt x="258961" y="170696"/>
                </a:cubicBezTo>
                <a:cubicBezTo>
                  <a:pt x="200488" y="150852"/>
                  <a:pt x="211071" y="140533"/>
                  <a:pt x="170061" y="111958"/>
                </a:cubicBezTo>
                <a:cubicBezTo>
                  <a:pt x="129051" y="83383"/>
                  <a:pt x="-5886" y="-9750"/>
                  <a:pt x="19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F50702F-143D-4CE4-8DEC-C6676B4CEB5A}"/>
              </a:ext>
            </a:extLst>
          </p:cNvPr>
          <p:cNvSpPr/>
          <p:nvPr/>
        </p:nvSpPr>
        <p:spPr>
          <a:xfrm>
            <a:off x="3989180" y="6579151"/>
            <a:ext cx="21006" cy="658056"/>
          </a:xfrm>
          <a:custGeom>
            <a:avLst/>
            <a:gdLst>
              <a:gd name="connsiteX0" fmla="*/ 1795 w 21006"/>
              <a:gd name="connsiteY0" fmla="*/ 4212 h 658056"/>
              <a:gd name="connsiteX1" fmla="*/ 9733 w 21006"/>
              <a:gd name="connsiteY1" fmla="*/ 656674 h 658056"/>
              <a:gd name="connsiteX2" fmla="*/ 208 w 21006"/>
              <a:gd name="connsiteY2" fmla="*/ 182012 h 658056"/>
              <a:gd name="connsiteX3" fmla="*/ 20845 w 21006"/>
              <a:gd name="connsiteY3" fmla="*/ 366162 h 658056"/>
              <a:gd name="connsiteX4" fmla="*/ 1795 w 21006"/>
              <a:gd name="connsiteY4" fmla="*/ 4212 h 65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6" h="658056">
                <a:moveTo>
                  <a:pt x="1795" y="4212"/>
                </a:moveTo>
                <a:cubicBezTo>
                  <a:pt x="-57" y="52631"/>
                  <a:pt x="9997" y="627041"/>
                  <a:pt x="9733" y="656674"/>
                </a:cubicBezTo>
                <a:cubicBezTo>
                  <a:pt x="9469" y="686307"/>
                  <a:pt x="-1644" y="230431"/>
                  <a:pt x="208" y="182012"/>
                </a:cubicBezTo>
                <a:cubicBezTo>
                  <a:pt x="2060" y="133593"/>
                  <a:pt x="18728" y="392091"/>
                  <a:pt x="20845" y="366162"/>
                </a:cubicBezTo>
                <a:cubicBezTo>
                  <a:pt x="22962" y="340233"/>
                  <a:pt x="3647" y="-44207"/>
                  <a:pt x="1795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979945C-5A6C-406F-9691-3BBDC5541E72}"/>
              </a:ext>
            </a:extLst>
          </p:cNvPr>
          <p:cNvSpPr/>
          <p:nvPr/>
        </p:nvSpPr>
        <p:spPr>
          <a:xfrm>
            <a:off x="4489105" y="6502240"/>
            <a:ext cx="33152" cy="398640"/>
          </a:xfrm>
          <a:custGeom>
            <a:avLst/>
            <a:gdLst>
              <a:gd name="connsiteX0" fmla="*/ 32095 w 33152"/>
              <a:gd name="connsiteY0" fmla="*/ 160 h 398640"/>
              <a:gd name="connsiteX1" fmla="*/ 345 w 33152"/>
              <a:gd name="connsiteY1" fmla="*/ 228760 h 398640"/>
              <a:gd name="connsiteX2" fmla="*/ 14633 w 33152"/>
              <a:gd name="connsiteY2" fmla="*/ 382748 h 398640"/>
              <a:gd name="connsiteX3" fmla="*/ 5108 w 33152"/>
              <a:gd name="connsiteY3" fmla="*/ 208123 h 398640"/>
              <a:gd name="connsiteX4" fmla="*/ 17808 w 33152"/>
              <a:gd name="connsiteY4" fmla="*/ 398623 h 398640"/>
              <a:gd name="connsiteX5" fmla="*/ 25745 w 33152"/>
              <a:gd name="connsiteY5" fmla="*/ 195423 h 398640"/>
              <a:gd name="connsiteX6" fmla="*/ 32095 w 33152"/>
              <a:gd name="connsiteY6" fmla="*/ 160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52" h="398640">
                <a:moveTo>
                  <a:pt x="32095" y="160"/>
                </a:moveTo>
                <a:cubicBezTo>
                  <a:pt x="27862" y="5716"/>
                  <a:pt x="3255" y="164995"/>
                  <a:pt x="345" y="228760"/>
                </a:cubicBezTo>
                <a:cubicBezTo>
                  <a:pt x="-2565" y="292525"/>
                  <a:pt x="13839" y="386187"/>
                  <a:pt x="14633" y="382748"/>
                </a:cubicBezTo>
                <a:cubicBezTo>
                  <a:pt x="15427" y="379309"/>
                  <a:pt x="4579" y="205477"/>
                  <a:pt x="5108" y="208123"/>
                </a:cubicBezTo>
                <a:cubicBezTo>
                  <a:pt x="5637" y="210769"/>
                  <a:pt x="14368" y="400740"/>
                  <a:pt x="17808" y="398623"/>
                </a:cubicBezTo>
                <a:cubicBezTo>
                  <a:pt x="21247" y="396506"/>
                  <a:pt x="24951" y="256013"/>
                  <a:pt x="25745" y="195423"/>
                </a:cubicBezTo>
                <a:cubicBezTo>
                  <a:pt x="26539" y="134833"/>
                  <a:pt x="36328" y="-5396"/>
                  <a:pt x="3209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23DC210B-67D4-4825-8FA2-0D9DC8C0FA22}"/>
              </a:ext>
            </a:extLst>
          </p:cNvPr>
          <p:cNvSpPr/>
          <p:nvPr/>
        </p:nvSpPr>
        <p:spPr>
          <a:xfrm>
            <a:off x="4189987" y="6876013"/>
            <a:ext cx="299427" cy="530845"/>
          </a:xfrm>
          <a:custGeom>
            <a:avLst/>
            <a:gdLst>
              <a:gd name="connsiteX0" fmla="*/ 297876 w 299427"/>
              <a:gd name="connsiteY0" fmla="*/ 4212 h 530845"/>
              <a:gd name="connsiteX1" fmla="*/ 2601 w 299427"/>
              <a:gd name="connsiteY1" fmla="*/ 528087 h 530845"/>
              <a:gd name="connsiteX2" fmla="*/ 151826 w 299427"/>
              <a:gd name="connsiteY2" fmla="*/ 213762 h 530845"/>
              <a:gd name="connsiteX3" fmla="*/ 120076 w 299427"/>
              <a:gd name="connsiteY3" fmla="*/ 277262 h 530845"/>
              <a:gd name="connsiteX4" fmla="*/ 297876 w 299427"/>
              <a:gd name="connsiteY4" fmla="*/ 4212 h 5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7" h="530845">
                <a:moveTo>
                  <a:pt x="297876" y="4212"/>
                </a:moveTo>
                <a:cubicBezTo>
                  <a:pt x="278297" y="46016"/>
                  <a:pt x="26943" y="493162"/>
                  <a:pt x="2601" y="528087"/>
                </a:cubicBezTo>
                <a:cubicBezTo>
                  <a:pt x="-21741" y="563012"/>
                  <a:pt x="132247" y="255566"/>
                  <a:pt x="151826" y="213762"/>
                </a:cubicBezTo>
                <a:cubicBezTo>
                  <a:pt x="171405" y="171958"/>
                  <a:pt x="94411" y="309806"/>
                  <a:pt x="120076" y="277262"/>
                </a:cubicBezTo>
                <a:cubicBezTo>
                  <a:pt x="145740" y="244718"/>
                  <a:pt x="317455" y="-37592"/>
                  <a:pt x="297876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FE01125-3E6C-4F25-9195-F754E5665DDD}"/>
              </a:ext>
            </a:extLst>
          </p:cNvPr>
          <p:cNvSpPr/>
          <p:nvPr/>
        </p:nvSpPr>
        <p:spPr>
          <a:xfrm>
            <a:off x="3949632" y="7151843"/>
            <a:ext cx="314675" cy="449563"/>
          </a:xfrm>
          <a:custGeom>
            <a:avLst/>
            <a:gdLst>
              <a:gd name="connsiteX0" fmla="*/ 93731 w 314675"/>
              <a:gd name="connsiteY0" fmla="*/ 103032 h 449563"/>
              <a:gd name="connsiteX1" fmla="*/ 68 w 314675"/>
              <a:gd name="connsiteY1" fmla="*/ 269720 h 449563"/>
              <a:gd name="connsiteX2" fmla="*/ 79443 w 314675"/>
              <a:gd name="connsiteY2" fmla="*/ 314170 h 449563"/>
              <a:gd name="connsiteX3" fmla="*/ 130243 w 314675"/>
              <a:gd name="connsiteY3" fmla="*/ 388782 h 449563"/>
              <a:gd name="connsiteX4" fmla="*/ 136593 w 314675"/>
              <a:gd name="connsiteY4" fmla="*/ 449107 h 449563"/>
              <a:gd name="connsiteX5" fmla="*/ 154056 w 314675"/>
              <a:gd name="connsiteY5" fmla="*/ 412595 h 449563"/>
              <a:gd name="connsiteX6" fmla="*/ 223906 w 314675"/>
              <a:gd name="connsiteY6" fmla="*/ 342745 h 449563"/>
              <a:gd name="connsiteX7" fmla="*/ 314393 w 314675"/>
              <a:gd name="connsiteY7" fmla="*/ 4607 h 449563"/>
              <a:gd name="connsiteX8" fmla="*/ 250893 w 314675"/>
              <a:gd name="connsiteY8" fmla="*/ 160182 h 449563"/>
              <a:gd name="connsiteX9" fmla="*/ 209618 w 314675"/>
              <a:gd name="connsiteY9" fmla="*/ 352270 h 449563"/>
              <a:gd name="connsiteX10" fmla="*/ 158818 w 314675"/>
              <a:gd name="connsiteY10" fmla="*/ 374495 h 449563"/>
              <a:gd name="connsiteX11" fmla="*/ 122306 w 314675"/>
              <a:gd name="connsiteY11" fmla="*/ 314170 h 449563"/>
              <a:gd name="connsiteX12" fmla="*/ 112781 w 314675"/>
              <a:gd name="connsiteY12" fmla="*/ 260195 h 449563"/>
              <a:gd name="connsiteX13" fmla="*/ 69918 w 314675"/>
              <a:gd name="connsiteY13" fmla="*/ 182407 h 449563"/>
              <a:gd name="connsiteX14" fmla="*/ 150881 w 314675"/>
              <a:gd name="connsiteY14" fmla="*/ 285595 h 449563"/>
              <a:gd name="connsiteX15" fmla="*/ 152468 w 314675"/>
              <a:gd name="connsiteY15" fmla="*/ 293532 h 449563"/>
              <a:gd name="connsiteX16" fmla="*/ 79443 w 314675"/>
              <a:gd name="connsiteY16" fmla="*/ 279245 h 449563"/>
              <a:gd name="connsiteX17" fmla="*/ 73093 w 314675"/>
              <a:gd name="connsiteY17" fmla="*/ 255432 h 449563"/>
              <a:gd name="connsiteX18" fmla="*/ 100081 w 314675"/>
              <a:gd name="connsiteY18" fmla="*/ 271307 h 449563"/>
              <a:gd name="connsiteX19" fmla="*/ 76268 w 314675"/>
              <a:gd name="connsiteY19" fmla="*/ 255432 h 449563"/>
              <a:gd name="connsiteX20" fmla="*/ 52456 w 314675"/>
              <a:gd name="connsiteY20" fmla="*/ 226857 h 449563"/>
              <a:gd name="connsiteX21" fmla="*/ 93731 w 314675"/>
              <a:gd name="connsiteY21" fmla="*/ 103032 h 4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675" h="449563">
                <a:moveTo>
                  <a:pt x="93731" y="103032"/>
                </a:moveTo>
                <a:cubicBezTo>
                  <a:pt x="85000" y="110176"/>
                  <a:pt x="2449" y="234530"/>
                  <a:pt x="68" y="269720"/>
                </a:cubicBezTo>
                <a:cubicBezTo>
                  <a:pt x="-2313" y="304910"/>
                  <a:pt x="57747" y="294326"/>
                  <a:pt x="79443" y="314170"/>
                </a:cubicBezTo>
                <a:cubicBezTo>
                  <a:pt x="101139" y="334014"/>
                  <a:pt x="120718" y="366292"/>
                  <a:pt x="130243" y="388782"/>
                </a:cubicBezTo>
                <a:cubicBezTo>
                  <a:pt x="139768" y="411272"/>
                  <a:pt x="132624" y="445138"/>
                  <a:pt x="136593" y="449107"/>
                </a:cubicBezTo>
                <a:cubicBezTo>
                  <a:pt x="140562" y="453076"/>
                  <a:pt x="139504" y="430322"/>
                  <a:pt x="154056" y="412595"/>
                </a:cubicBezTo>
                <a:cubicBezTo>
                  <a:pt x="168608" y="394868"/>
                  <a:pt x="197183" y="410743"/>
                  <a:pt x="223906" y="342745"/>
                </a:cubicBezTo>
                <a:cubicBezTo>
                  <a:pt x="250629" y="274747"/>
                  <a:pt x="309895" y="35034"/>
                  <a:pt x="314393" y="4607"/>
                </a:cubicBezTo>
                <a:cubicBezTo>
                  <a:pt x="318891" y="-25820"/>
                  <a:pt x="268356" y="102238"/>
                  <a:pt x="250893" y="160182"/>
                </a:cubicBezTo>
                <a:cubicBezTo>
                  <a:pt x="233431" y="218126"/>
                  <a:pt x="224964" y="316551"/>
                  <a:pt x="209618" y="352270"/>
                </a:cubicBezTo>
                <a:cubicBezTo>
                  <a:pt x="194272" y="387989"/>
                  <a:pt x="173370" y="380845"/>
                  <a:pt x="158818" y="374495"/>
                </a:cubicBezTo>
                <a:cubicBezTo>
                  <a:pt x="144266" y="368145"/>
                  <a:pt x="129979" y="333220"/>
                  <a:pt x="122306" y="314170"/>
                </a:cubicBezTo>
                <a:cubicBezTo>
                  <a:pt x="114633" y="295120"/>
                  <a:pt x="121512" y="282156"/>
                  <a:pt x="112781" y="260195"/>
                </a:cubicBezTo>
                <a:cubicBezTo>
                  <a:pt x="104050" y="238234"/>
                  <a:pt x="63568" y="178174"/>
                  <a:pt x="69918" y="182407"/>
                </a:cubicBezTo>
                <a:cubicBezTo>
                  <a:pt x="76268" y="186640"/>
                  <a:pt x="137123" y="267074"/>
                  <a:pt x="150881" y="285595"/>
                </a:cubicBezTo>
                <a:cubicBezTo>
                  <a:pt x="164639" y="304116"/>
                  <a:pt x="164374" y="294590"/>
                  <a:pt x="152468" y="293532"/>
                </a:cubicBezTo>
                <a:cubicBezTo>
                  <a:pt x="140562" y="292474"/>
                  <a:pt x="92672" y="285595"/>
                  <a:pt x="79443" y="279245"/>
                </a:cubicBezTo>
                <a:cubicBezTo>
                  <a:pt x="66214" y="272895"/>
                  <a:pt x="69653" y="256755"/>
                  <a:pt x="73093" y="255432"/>
                </a:cubicBezTo>
                <a:cubicBezTo>
                  <a:pt x="76533" y="254109"/>
                  <a:pt x="99552" y="271307"/>
                  <a:pt x="100081" y="271307"/>
                </a:cubicBezTo>
                <a:cubicBezTo>
                  <a:pt x="100610" y="271307"/>
                  <a:pt x="84205" y="262840"/>
                  <a:pt x="76268" y="255432"/>
                </a:cubicBezTo>
                <a:cubicBezTo>
                  <a:pt x="68330" y="248024"/>
                  <a:pt x="50075" y="249876"/>
                  <a:pt x="52456" y="226857"/>
                </a:cubicBezTo>
                <a:cubicBezTo>
                  <a:pt x="54837" y="203838"/>
                  <a:pt x="102462" y="95888"/>
                  <a:pt x="93731" y="10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1122C79-643A-4F9A-A873-F7A455867468}"/>
              </a:ext>
            </a:extLst>
          </p:cNvPr>
          <p:cNvSpPr/>
          <p:nvPr/>
        </p:nvSpPr>
        <p:spPr>
          <a:xfrm>
            <a:off x="4745098" y="5730990"/>
            <a:ext cx="717544" cy="407642"/>
          </a:xfrm>
          <a:custGeom>
            <a:avLst/>
            <a:gdLst>
              <a:gd name="connsiteX0" fmla="*/ 28515 w 717544"/>
              <a:gd name="connsiteY0" fmla="*/ 4648 h 407642"/>
              <a:gd name="connsiteX1" fmla="*/ 241240 w 717544"/>
              <a:gd name="connsiteY1" fmla="*/ 291985 h 407642"/>
              <a:gd name="connsiteX2" fmla="*/ 85665 w 717544"/>
              <a:gd name="connsiteY2" fmla="*/ 109423 h 407642"/>
              <a:gd name="connsiteX3" fmla="*/ 426977 w 717544"/>
              <a:gd name="connsiteY3" fmla="*/ 382473 h 407642"/>
              <a:gd name="connsiteX4" fmla="*/ 311090 w 717544"/>
              <a:gd name="connsiteY4" fmla="*/ 336435 h 407642"/>
              <a:gd name="connsiteX5" fmla="*/ 577790 w 717544"/>
              <a:gd name="connsiteY5" fmla="*/ 398348 h 407642"/>
              <a:gd name="connsiteX6" fmla="*/ 717490 w 717544"/>
              <a:gd name="connsiteY6" fmla="*/ 349135 h 407642"/>
              <a:gd name="connsiteX7" fmla="*/ 592077 w 717544"/>
              <a:gd name="connsiteY7" fmla="*/ 390410 h 407642"/>
              <a:gd name="connsiteX8" fmla="*/ 409515 w 717544"/>
              <a:gd name="connsiteY8" fmla="*/ 403110 h 407642"/>
              <a:gd name="connsiteX9" fmla="*/ 253940 w 717544"/>
              <a:gd name="connsiteY9" fmla="*/ 315798 h 407642"/>
              <a:gd name="connsiteX10" fmla="*/ 26927 w 717544"/>
              <a:gd name="connsiteY10" fmla="*/ 126885 h 407642"/>
              <a:gd name="connsiteX11" fmla="*/ 28515 w 717544"/>
              <a:gd name="connsiteY11" fmla="*/ 4648 h 4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544" h="407642">
                <a:moveTo>
                  <a:pt x="28515" y="4648"/>
                </a:moveTo>
                <a:cubicBezTo>
                  <a:pt x="64234" y="32165"/>
                  <a:pt x="231715" y="274523"/>
                  <a:pt x="241240" y="291985"/>
                </a:cubicBezTo>
                <a:cubicBezTo>
                  <a:pt x="250765" y="309448"/>
                  <a:pt x="54709" y="94342"/>
                  <a:pt x="85665" y="109423"/>
                </a:cubicBezTo>
                <a:cubicBezTo>
                  <a:pt x="116621" y="124504"/>
                  <a:pt x="389406" y="344638"/>
                  <a:pt x="426977" y="382473"/>
                </a:cubicBezTo>
                <a:cubicBezTo>
                  <a:pt x="464548" y="420308"/>
                  <a:pt x="285955" y="333789"/>
                  <a:pt x="311090" y="336435"/>
                </a:cubicBezTo>
                <a:cubicBezTo>
                  <a:pt x="336226" y="339081"/>
                  <a:pt x="510057" y="396231"/>
                  <a:pt x="577790" y="398348"/>
                </a:cubicBezTo>
                <a:cubicBezTo>
                  <a:pt x="645523" y="400465"/>
                  <a:pt x="715109" y="350458"/>
                  <a:pt x="717490" y="349135"/>
                </a:cubicBezTo>
                <a:cubicBezTo>
                  <a:pt x="719871" y="347812"/>
                  <a:pt x="643406" y="381414"/>
                  <a:pt x="592077" y="390410"/>
                </a:cubicBezTo>
                <a:cubicBezTo>
                  <a:pt x="540748" y="399406"/>
                  <a:pt x="465871" y="415545"/>
                  <a:pt x="409515" y="403110"/>
                </a:cubicBezTo>
                <a:cubicBezTo>
                  <a:pt x="353159" y="390675"/>
                  <a:pt x="317705" y="361835"/>
                  <a:pt x="253940" y="315798"/>
                </a:cubicBezTo>
                <a:cubicBezTo>
                  <a:pt x="190175" y="269761"/>
                  <a:pt x="65027" y="175039"/>
                  <a:pt x="26927" y="126885"/>
                </a:cubicBezTo>
                <a:cubicBezTo>
                  <a:pt x="-11173" y="78731"/>
                  <a:pt x="-7204" y="-22869"/>
                  <a:pt x="28515" y="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43CA692E-5A76-415D-B378-0770AAFE50DE}"/>
              </a:ext>
            </a:extLst>
          </p:cNvPr>
          <p:cNvSpPr/>
          <p:nvPr/>
        </p:nvSpPr>
        <p:spPr>
          <a:xfrm>
            <a:off x="4991100" y="6052878"/>
            <a:ext cx="453609" cy="143492"/>
          </a:xfrm>
          <a:custGeom>
            <a:avLst/>
            <a:gdLst>
              <a:gd name="connsiteX0" fmla="*/ 0 w 453609"/>
              <a:gd name="connsiteY0" fmla="*/ 74872 h 143492"/>
              <a:gd name="connsiteX1" fmla="*/ 334963 w 453609"/>
              <a:gd name="connsiteY1" fmla="*/ 136785 h 143492"/>
              <a:gd name="connsiteX2" fmla="*/ 452438 w 453609"/>
              <a:gd name="connsiteY2" fmla="*/ 260 h 143492"/>
              <a:gd name="connsiteX3" fmla="*/ 395288 w 453609"/>
              <a:gd name="connsiteY3" fmla="*/ 103447 h 143492"/>
              <a:gd name="connsiteX4" fmla="*/ 395288 w 453609"/>
              <a:gd name="connsiteY4" fmla="*/ 143135 h 143492"/>
              <a:gd name="connsiteX5" fmla="*/ 287338 w 453609"/>
              <a:gd name="connsiteY5" fmla="*/ 124085 h 143492"/>
              <a:gd name="connsiteX6" fmla="*/ 0 w 453609"/>
              <a:gd name="connsiteY6" fmla="*/ 74872 h 1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9" h="143492">
                <a:moveTo>
                  <a:pt x="0" y="74872"/>
                </a:moveTo>
                <a:cubicBezTo>
                  <a:pt x="129778" y="112046"/>
                  <a:pt x="259557" y="149220"/>
                  <a:pt x="334963" y="136785"/>
                </a:cubicBezTo>
                <a:cubicBezTo>
                  <a:pt x="410369" y="124350"/>
                  <a:pt x="442384" y="5816"/>
                  <a:pt x="452438" y="260"/>
                </a:cubicBezTo>
                <a:cubicBezTo>
                  <a:pt x="462492" y="-5296"/>
                  <a:pt x="404813" y="79635"/>
                  <a:pt x="395288" y="103447"/>
                </a:cubicBezTo>
                <a:cubicBezTo>
                  <a:pt x="385763" y="127260"/>
                  <a:pt x="413280" y="139695"/>
                  <a:pt x="395288" y="143135"/>
                </a:cubicBezTo>
                <a:cubicBezTo>
                  <a:pt x="377296" y="146575"/>
                  <a:pt x="287338" y="124085"/>
                  <a:pt x="287338" y="124085"/>
                </a:cubicBezTo>
                <a:lnTo>
                  <a:pt x="0" y="74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A960D70C-3F7F-418E-B5F7-3DFD18947E7A}"/>
              </a:ext>
            </a:extLst>
          </p:cNvPr>
          <p:cNvSpPr/>
          <p:nvPr/>
        </p:nvSpPr>
        <p:spPr>
          <a:xfrm>
            <a:off x="5366018" y="5978128"/>
            <a:ext cx="117756" cy="262364"/>
          </a:xfrm>
          <a:custGeom>
            <a:avLst/>
            <a:gdLst>
              <a:gd name="connsiteX0" fmla="*/ 117207 w 117756"/>
              <a:gd name="connsiteY0" fmla="*/ 397 h 262364"/>
              <a:gd name="connsiteX1" fmla="*/ 14020 w 117756"/>
              <a:gd name="connsiteY1" fmla="*/ 213122 h 262364"/>
              <a:gd name="connsiteX2" fmla="*/ 1320 w 117756"/>
              <a:gd name="connsiteY2" fmla="*/ 262335 h 262364"/>
              <a:gd name="connsiteX3" fmla="*/ 17195 w 117756"/>
              <a:gd name="connsiteY3" fmla="*/ 209947 h 262364"/>
              <a:gd name="connsiteX4" fmla="*/ 53707 w 117756"/>
              <a:gd name="connsiteY4" fmla="*/ 160735 h 262364"/>
              <a:gd name="connsiteX5" fmla="*/ 117207 w 117756"/>
              <a:gd name="connsiteY5" fmla="*/ 397 h 26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56" h="262364">
                <a:moveTo>
                  <a:pt x="117207" y="397"/>
                </a:moveTo>
                <a:cubicBezTo>
                  <a:pt x="110593" y="9128"/>
                  <a:pt x="33334" y="169466"/>
                  <a:pt x="14020" y="213122"/>
                </a:cubicBezTo>
                <a:cubicBezTo>
                  <a:pt x="-5294" y="256778"/>
                  <a:pt x="791" y="262864"/>
                  <a:pt x="1320" y="262335"/>
                </a:cubicBezTo>
                <a:cubicBezTo>
                  <a:pt x="1849" y="261806"/>
                  <a:pt x="8464" y="226880"/>
                  <a:pt x="17195" y="209947"/>
                </a:cubicBezTo>
                <a:cubicBezTo>
                  <a:pt x="25926" y="193014"/>
                  <a:pt x="38626" y="192220"/>
                  <a:pt x="53707" y="160735"/>
                </a:cubicBezTo>
                <a:cubicBezTo>
                  <a:pt x="68788" y="129250"/>
                  <a:pt x="123821" y="-8334"/>
                  <a:pt x="117207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B3E3EA8-22C0-4D7A-B764-6DC9A79C0C81}"/>
              </a:ext>
            </a:extLst>
          </p:cNvPr>
          <p:cNvSpPr/>
          <p:nvPr/>
        </p:nvSpPr>
        <p:spPr>
          <a:xfrm>
            <a:off x="5233718" y="6157600"/>
            <a:ext cx="176925" cy="343728"/>
          </a:xfrm>
          <a:custGeom>
            <a:avLst/>
            <a:gdLst>
              <a:gd name="connsiteX0" fmla="*/ 157432 w 176925"/>
              <a:gd name="connsiteY0" fmla="*/ 1900 h 343728"/>
              <a:gd name="connsiteX1" fmla="*/ 128857 w 176925"/>
              <a:gd name="connsiteY1" fmla="*/ 124138 h 343728"/>
              <a:gd name="connsiteX2" fmla="*/ 270 w 176925"/>
              <a:gd name="connsiteY2" fmla="*/ 270188 h 343728"/>
              <a:gd name="connsiteX3" fmla="*/ 95520 w 176925"/>
              <a:gd name="connsiteY3" fmla="*/ 187638 h 343728"/>
              <a:gd name="connsiteX4" fmla="*/ 114570 w 176925"/>
              <a:gd name="connsiteY4" fmla="*/ 214625 h 343728"/>
              <a:gd name="connsiteX5" fmla="*/ 143145 w 176925"/>
              <a:gd name="connsiteY5" fmla="*/ 178113 h 343728"/>
              <a:gd name="connsiteX6" fmla="*/ 176482 w 176925"/>
              <a:gd name="connsiteY6" fmla="*/ 343213 h 343728"/>
              <a:gd name="connsiteX7" fmla="*/ 162195 w 176925"/>
              <a:gd name="connsiteY7" fmla="*/ 222563 h 343728"/>
              <a:gd name="connsiteX8" fmla="*/ 157432 w 176925"/>
              <a:gd name="connsiteY8" fmla="*/ 1900 h 34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25" h="343728">
                <a:moveTo>
                  <a:pt x="157432" y="1900"/>
                </a:moveTo>
                <a:cubicBezTo>
                  <a:pt x="151876" y="-14504"/>
                  <a:pt x="155051" y="79423"/>
                  <a:pt x="128857" y="124138"/>
                </a:cubicBezTo>
                <a:cubicBezTo>
                  <a:pt x="102663" y="168853"/>
                  <a:pt x="5826" y="259605"/>
                  <a:pt x="270" y="270188"/>
                </a:cubicBezTo>
                <a:cubicBezTo>
                  <a:pt x="-5286" y="280771"/>
                  <a:pt x="76470" y="196898"/>
                  <a:pt x="95520" y="187638"/>
                </a:cubicBezTo>
                <a:cubicBezTo>
                  <a:pt x="114570" y="178378"/>
                  <a:pt x="106632" y="216213"/>
                  <a:pt x="114570" y="214625"/>
                </a:cubicBezTo>
                <a:cubicBezTo>
                  <a:pt x="122508" y="213037"/>
                  <a:pt x="132826" y="156682"/>
                  <a:pt x="143145" y="178113"/>
                </a:cubicBezTo>
                <a:cubicBezTo>
                  <a:pt x="153464" y="199544"/>
                  <a:pt x="173307" y="335805"/>
                  <a:pt x="176482" y="343213"/>
                </a:cubicBezTo>
                <a:cubicBezTo>
                  <a:pt x="179657" y="350621"/>
                  <a:pt x="164841" y="276538"/>
                  <a:pt x="162195" y="222563"/>
                </a:cubicBezTo>
                <a:cubicBezTo>
                  <a:pt x="159549" y="168588"/>
                  <a:pt x="162988" y="18304"/>
                  <a:pt x="157432" y="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5D87DE6F-85CA-4D10-90A5-93F271B6B5B9}"/>
              </a:ext>
            </a:extLst>
          </p:cNvPr>
          <p:cNvSpPr/>
          <p:nvPr/>
        </p:nvSpPr>
        <p:spPr>
          <a:xfrm>
            <a:off x="4526577" y="6288072"/>
            <a:ext cx="860058" cy="188575"/>
          </a:xfrm>
          <a:custGeom>
            <a:avLst/>
            <a:gdLst>
              <a:gd name="connsiteX0" fmla="*/ 973 w 860058"/>
              <a:gd name="connsiteY0" fmla="*/ 187341 h 188575"/>
              <a:gd name="connsiteX1" fmla="*/ 243861 w 860058"/>
              <a:gd name="connsiteY1" fmla="*/ 133366 h 188575"/>
              <a:gd name="connsiteX2" fmla="*/ 545486 w 860058"/>
              <a:gd name="connsiteY2" fmla="*/ 146066 h 188575"/>
              <a:gd name="connsiteX3" fmla="*/ 408961 w 860058"/>
              <a:gd name="connsiteY3" fmla="*/ 161941 h 188575"/>
              <a:gd name="connsiteX4" fmla="*/ 577236 w 860058"/>
              <a:gd name="connsiteY4" fmla="*/ 103203 h 188575"/>
              <a:gd name="connsiteX5" fmla="*/ 848698 w 860058"/>
              <a:gd name="connsiteY5" fmla="*/ 16 h 188575"/>
              <a:gd name="connsiteX6" fmla="*/ 561361 w 860058"/>
              <a:gd name="connsiteY6" fmla="*/ 111141 h 188575"/>
              <a:gd name="connsiteX7" fmla="*/ 566123 w 860058"/>
              <a:gd name="connsiteY7" fmla="*/ 127016 h 188575"/>
              <a:gd name="connsiteX8" fmla="*/ 859811 w 860058"/>
              <a:gd name="connsiteY8" fmla="*/ 165116 h 188575"/>
              <a:gd name="connsiteX9" fmla="*/ 510561 w 860058"/>
              <a:gd name="connsiteY9" fmla="*/ 166703 h 188575"/>
              <a:gd name="connsiteX10" fmla="*/ 296248 w 860058"/>
              <a:gd name="connsiteY10" fmla="*/ 171466 h 188575"/>
              <a:gd name="connsiteX11" fmla="*/ 162898 w 860058"/>
              <a:gd name="connsiteY11" fmla="*/ 171466 h 188575"/>
              <a:gd name="connsiteX12" fmla="*/ 973 w 860058"/>
              <a:gd name="connsiteY12" fmla="*/ 187341 h 18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058" h="188575">
                <a:moveTo>
                  <a:pt x="973" y="187341"/>
                </a:moveTo>
                <a:cubicBezTo>
                  <a:pt x="14467" y="180991"/>
                  <a:pt x="153109" y="140245"/>
                  <a:pt x="243861" y="133366"/>
                </a:cubicBezTo>
                <a:cubicBezTo>
                  <a:pt x="334613" y="126487"/>
                  <a:pt x="517969" y="141304"/>
                  <a:pt x="545486" y="146066"/>
                </a:cubicBezTo>
                <a:cubicBezTo>
                  <a:pt x="573003" y="150828"/>
                  <a:pt x="403669" y="169085"/>
                  <a:pt x="408961" y="161941"/>
                </a:cubicBezTo>
                <a:cubicBezTo>
                  <a:pt x="414253" y="154797"/>
                  <a:pt x="503947" y="130190"/>
                  <a:pt x="577236" y="103203"/>
                </a:cubicBezTo>
                <a:cubicBezTo>
                  <a:pt x="650525" y="76216"/>
                  <a:pt x="851344" y="-1307"/>
                  <a:pt x="848698" y="16"/>
                </a:cubicBezTo>
                <a:cubicBezTo>
                  <a:pt x="846052" y="1339"/>
                  <a:pt x="608457" y="89974"/>
                  <a:pt x="561361" y="111141"/>
                </a:cubicBezTo>
                <a:cubicBezTo>
                  <a:pt x="514265" y="132308"/>
                  <a:pt x="516381" y="118020"/>
                  <a:pt x="566123" y="127016"/>
                </a:cubicBezTo>
                <a:cubicBezTo>
                  <a:pt x="615865" y="136012"/>
                  <a:pt x="869071" y="158502"/>
                  <a:pt x="859811" y="165116"/>
                </a:cubicBezTo>
                <a:cubicBezTo>
                  <a:pt x="850551" y="171730"/>
                  <a:pt x="604488" y="165645"/>
                  <a:pt x="510561" y="166703"/>
                </a:cubicBezTo>
                <a:cubicBezTo>
                  <a:pt x="416634" y="167761"/>
                  <a:pt x="354192" y="170672"/>
                  <a:pt x="296248" y="171466"/>
                </a:cubicBezTo>
                <a:cubicBezTo>
                  <a:pt x="238304" y="172260"/>
                  <a:pt x="207877" y="169349"/>
                  <a:pt x="162898" y="171466"/>
                </a:cubicBezTo>
                <a:cubicBezTo>
                  <a:pt x="117919" y="173583"/>
                  <a:pt x="-12521" y="193691"/>
                  <a:pt x="973" y="187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F8621912-4A7A-49DB-A6EF-73128CD3D0DE}"/>
              </a:ext>
            </a:extLst>
          </p:cNvPr>
          <p:cNvSpPr/>
          <p:nvPr/>
        </p:nvSpPr>
        <p:spPr>
          <a:xfrm>
            <a:off x="4748789" y="5930836"/>
            <a:ext cx="601609" cy="312669"/>
          </a:xfrm>
          <a:custGeom>
            <a:avLst/>
            <a:gdLst>
              <a:gd name="connsiteX0" fmla="*/ 1011 w 601609"/>
              <a:gd name="connsiteY0" fmla="*/ 64 h 312669"/>
              <a:gd name="connsiteX1" fmla="*/ 228024 w 601609"/>
              <a:gd name="connsiteY1" fmla="*/ 157227 h 312669"/>
              <a:gd name="connsiteX2" fmla="*/ 191511 w 601609"/>
              <a:gd name="connsiteY2" fmla="*/ 146114 h 312669"/>
              <a:gd name="connsiteX3" fmla="*/ 218499 w 601609"/>
              <a:gd name="connsiteY3" fmla="*/ 285814 h 312669"/>
              <a:gd name="connsiteX4" fmla="*/ 213736 w 601609"/>
              <a:gd name="connsiteY4" fmla="*/ 217552 h 312669"/>
              <a:gd name="connsiteX5" fmla="*/ 601086 w 601609"/>
              <a:gd name="connsiteY5" fmla="*/ 311214 h 312669"/>
              <a:gd name="connsiteX6" fmla="*/ 294699 w 601609"/>
              <a:gd name="connsiteY6" fmla="*/ 266764 h 312669"/>
              <a:gd name="connsiteX7" fmla="*/ 188336 w 601609"/>
              <a:gd name="connsiteY7" fmla="*/ 163577 h 312669"/>
              <a:gd name="connsiteX8" fmla="*/ 145474 w 601609"/>
              <a:gd name="connsiteY8" fmla="*/ 138177 h 312669"/>
              <a:gd name="connsiteX9" fmla="*/ 1011 w 601609"/>
              <a:gd name="connsiteY9" fmla="*/ 64 h 3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609" h="312669">
                <a:moveTo>
                  <a:pt x="1011" y="64"/>
                </a:moveTo>
                <a:cubicBezTo>
                  <a:pt x="14769" y="3239"/>
                  <a:pt x="196274" y="132885"/>
                  <a:pt x="228024" y="157227"/>
                </a:cubicBezTo>
                <a:cubicBezTo>
                  <a:pt x="259774" y="181569"/>
                  <a:pt x="193099" y="124683"/>
                  <a:pt x="191511" y="146114"/>
                </a:cubicBezTo>
                <a:cubicBezTo>
                  <a:pt x="189923" y="167545"/>
                  <a:pt x="214795" y="273908"/>
                  <a:pt x="218499" y="285814"/>
                </a:cubicBezTo>
                <a:cubicBezTo>
                  <a:pt x="222203" y="297720"/>
                  <a:pt x="149972" y="213319"/>
                  <a:pt x="213736" y="217552"/>
                </a:cubicBezTo>
                <a:cubicBezTo>
                  <a:pt x="277500" y="221785"/>
                  <a:pt x="587592" y="303012"/>
                  <a:pt x="601086" y="311214"/>
                </a:cubicBezTo>
                <a:cubicBezTo>
                  <a:pt x="614580" y="319416"/>
                  <a:pt x="363491" y="291370"/>
                  <a:pt x="294699" y="266764"/>
                </a:cubicBezTo>
                <a:cubicBezTo>
                  <a:pt x="225907" y="242158"/>
                  <a:pt x="213207" y="185008"/>
                  <a:pt x="188336" y="163577"/>
                </a:cubicBezTo>
                <a:cubicBezTo>
                  <a:pt x="163465" y="142146"/>
                  <a:pt x="172991" y="163842"/>
                  <a:pt x="145474" y="138177"/>
                </a:cubicBezTo>
                <a:cubicBezTo>
                  <a:pt x="117957" y="112512"/>
                  <a:pt x="-12747" y="-3111"/>
                  <a:pt x="101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EDF7882-BF68-488C-84FB-FA2AFE438040}"/>
              </a:ext>
            </a:extLst>
          </p:cNvPr>
          <p:cNvSpPr/>
          <p:nvPr/>
        </p:nvSpPr>
        <p:spPr>
          <a:xfrm>
            <a:off x="4625950" y="6292827"/>
            <a:ext cx="489531" cy="45031"/>
          </a:xfrm>
          <a:custGeom>
            <a:avLst/>
            <a:gdLst>
              <a:gd name="connsiteX0" fmla="*/ 25 w 489531"/>
              <a:gd name="connsiteY0" fmla="*/ 44473 h 45031"/>
              <a:gd name="connsiteX1" fmla="*/ 165125 w 489531"/>
              <a:gd name="connsiteY1" fmla="*/ 25423 h 45031"/>
              <a:gd name="connsiteX2" fmla="*/ 485800 w 489531"/>
              <a:gd name="connsiteY2" fmla="*/ 41298 h 45031"/>
              <a:gd name="connsiteX3" fmla="*/ 328638 w 489531"/>
              <a:gd name="connsiteY3" fmla="*/ 41298 h 45031"/>
              <a:gd name="connsiteX4" fmla="*/ 154013 w 489531"/>
              <a:gd name="connsiteY4" fmla="*/ 23 h 45031"/>
              <a:gd name="connsiteX5" fmla="*/ 25 w 489531"/>
              <a:gd name="connsiteY5" fmla="*/ 44473 h 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531" h="45031">
                <a:moveTo>
                  <a:pt x="25" y="44473"/>
                </a:moveTo>
                <a:cubicBezTo>
                  <a:pt x="1877" y="48706"/>
                  <a:pt x="84163" y="25952"/>
                  <a:pt x="165125" y="25423"/>
                </a:cubicBezTo>
                <a:cubicBezTo>
                  <a:pt x="246087" y="24894"/>
                  <a:pt x="458548" y="38652"/>
                  <a:pt x="485800" y="41298"/>
                </a:cubicBezTo>
                <a:cubicBezTo>
                  <a:pt x="513052" y="43944"/>
                  <a:pt x="383936" y="48177"/>
                  <a:pt x="328638" y="41298"/>
                </a:cubicBezTo>
                <a:cubicBezTo>
                  <a:pt x="273340" y="34419"/>
                  <a:pt x="209311" y="-1035"/>
                  <a:pt x="154013" y="23"/>
                </a:cubicBezTo>
                <a:cubicBezTo>
                  <a:pt x="98715" y="1081"/>
                  <a:pt x="-1827" y="40240"/>
                  <a:pt x="25" y="4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0E24D48C-0FD9-4C40-AC67-A5400BCCD394}"/>
              </a:ext>
            </a:extLst>
          </p:cNvPr>
          <p:cNvSpPr/>
          <p:nvPr/>
        </p:nvSpPr>
        <p:spPr>
          <a:xfrm>
            <a:off x="4710502" y="6250885"/>
            <a:ext cx="641423" cy="136551"/>
          </a:xfrm>
          <a:custGeom>
            <a:avLst/>
            <a:gdLst>
              <a:gd name="connsiteX0" fmla="*/ 639373 w 641423"/>
              <a:gd name="connsiteY0" fmla="*/ 690 h 136551"/>
              <a:gd name="connsiteX1" fmla="*/ 386961 w 641423"/>
              <a:gd name="connsiteY1" fmla="*/ 100703 h 136551"/>
              <a:gd name="connsiteX2" fmla="*/ 129786 w 641423"/>
              <a:gd name="connsiteY2" fmla="*/ 111815 h 136551"/>
              <a:gd name="connsiteX3" fmla="*/ 4373 w 641423"/>
              <a:gd name="connsiteY3" fmla="*/ 102290 h 136551"/>
              <a:gd name="connsiteX4" fmla="*/ 279011 w 641423"/>
              <a:gd name="connsiteY4" fmla="*/ 134040 h 136551"/>
              <a:gd name="connsiteX5" fmla="*/ 34536 w 641423"/>
              <a:gd name="connsiteY5" fmla="*/ 126103 h 136551"/>
              <a:gd name="connsiteX6" fmla="*/ 479036 w 641423"/>
              <a:gd name="connsiteY6" fmla="*/ 59428 h 136551"/>
              <a:gd name="connsiteX7" fmla="*/ 639373 w 641423"/>
              <a:gd name="connsiteY7" fmla="*/ 690 h 1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23" h="136551">
                <a:moveTo>
                  <a:pt x="639373" y="690"/>
                </a:moveTo>
                <a:cubicBezTo>
                  <a:pt x="624027" y="7569"/>
                  <a:pt x="471892" y="82182"/>
                  <a:pt x="386961" y="100703"/>
                </a:cubicBezTo>
                <a:cubicBezTo>
                  <a:pt x="302030" y="119224"/>
                  <a:pt x="193551" y="111551"/>
                  <a:pt x="129786" y="111815"/>
                </a:cubicBezTo>
                <a:cubicBezTo>
                  <a:pt x="66021" y="112079"/>
                  <a:pt x="-20498" y="98586"/>
                  <a:pt x="4373" y="102290"/>
                </a:cubicBezTo>
                <a:cubicBezTo>
                  <a:pt x="29244" y="105994"/>
                  <a:pt x="273984" y="130071"/>
                  <a:pt x="279011" y="134040"/>
                </a:cubicBezTo>
                <a:cubicBezTo>
                  <a:pt x="284038" y="138009"/>
                  <a:pt x="1199" y="138538"/>
                  <a:pt x="34536" y="126103"/>
                </a:cubicBezTo>
                <a:cubicBezTo>
                  <a:pt x="67873" y="113668"/>
                  <a:pt x="375848" y="78743"/>
                  <a:pt x="479036" y="59428"/>
                </a:cubicBezTo>
                <a:cubicBezTo>
                  <a:pt x="582223" y="40113"/>
                  <a:pt x="654719" y="-6189"/>
                  <a:pt x="639373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F9B7A465-43CF-4BDD-8B0E-37A796C1BCCB}"/>
              </a:ext>
            </a:extLst>
          </p:cNvPr>
          <p:cNvSpPr/>
          <p:nvPr/>
        </p:nvSpPr>
        <p:spPr>
          <a:xfrm>
            <a:off x="4655946" y="5037133"/>
            <a:ext cx="266660" cy="438242"/>
          </a:xfrm>
          <a:custGeom>
            <a:avLst/>
            <a:gdLst>
              <a:gd name="connsiteX0" fmla="*/ 192 w 266660"/>
              <a:gd name="connsiteY0" fmla="*/ 5 h 438242"/>
              <a:gd name="connsiteX1" fmla="*/ 219267 w 266660"/>
              <a:gd name="connsiteY1" fmla="*/ 50805 h 438242"/>
              <a:gd name="connsiteX2" fmla="*/ 192279 w 266660"/>
              <a:gd name="connsiteY2" fmla="*/ 92080 h 438242"/>
              <a:gd name="connsiteX3" fmla="*/ 177992 w 266660"/>
              <a:gd name="connsiteY3" fmla="*/ 166692 h 438242"/>
              <a:gd name="connsiteX4" fmla="*/ 146242 w 266660"/>
              <a:gd name="connsiteY4" fmla="*/ 222255 h 438242"/>
              <a:gd name="connsiteX5" fmla="*/ 170054 w 266660"/>
              <a:gd name="connsiteY5" fmla="*/ 433392 h 438242"/>
              <a:gd name="connsiteX6" fmla="*/ 154179 w 266660"/>
              <a:gd name="connsiteY6" fmla="*/ 347667 h 438242"/>
              <a:gd name="connsiteX7" fmla="*/ 170054 w 266660"/>
              <a:gd name="connsiteY7" fmla="*/ 93667 h 438242"/>
              <a:gd name="connsiteX8" fmla="*/ 162117 w 266660"/>
              <a:gd name="connsiteY8" fmla="*/ 111130 h 438242"/>
              <a:gd name="connsiteX9" fmla="*/ 262129 w 266660"/>
              <a:gd name="connsiteY9" fmla="*/ 53980 h 438242"/>
              <a:gd name="connsiteX10" fmla="*/ 192 w 266660"/>
              <a:gd name="connsiteY10" fmla="*/ 5 h 4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660" h="438242">
                <a:moveTo>
                  <a:pt x="192" y="5"/>
                </a:moveTo>
                <a:cubicBezTo>
                  <a:pt x="-6952" y="-524"/>
                  <a:pt x="187253" y="35459"/>
                  <a:pt x="219267" y="50805"/>
                </a:cubicBezTo>
                <a:cubicBezTo>
                  <a:pt x="251282" y="66151"/>
                  <a:pt x="199158" y="72766"/>
                  <a:pt x="192279" y="92080"/>
                </a:cubicBezTo>
                <a:cubicBezTo>
                  <a:pt x="185400" y="111395"/>
                  <a:pt x="185665" y="144996"/>
                  <a:pt x="177992" y="166692"/>
                </a:cubicBezTo>
                <a:cubicBezTo>
                  <a:pt x="170319" y="188388"/>
                  <a:pt x="147565" y="177805"/>
                  <a:pt x="146242" y="222255"/>
                </a:cubicBezTo>
                <a:cubicBezTo>
                  <a:pt x="144919" y="266705"/>
                  <a:pt x="168731" y="412490"/>
                  <a:pt x="170054" y="433392"/>
                </a:cubicBezTo>
                <a:cubicBezTo>
                  <a:pt x="171377" y="454294"/>
                  <a:pt x="154179" y="404288"/>
                  <a:pt x="154179" y="347667"/>
                </a:cubicBezTo>
                <a:cubicBezTo>
                  <a:pt x="154179" y="291046"/>
                  <a:pt x="168731" y="133090"/>
                  <a:pt x="170054" y="93667"/>
                </a:cubicBezTo>
                <a:cubicBezTo>
                  <a:pt x="171377" y="54244"/>
                  <a:pt x="146771" y="117744"/>
                  <a:pt x="162117" y="111130"/>
                </a:cubicBezTo>
                <a:cubicBezTo>
                  <a:pt x="177463" y="104516"/>
                  <a:pt x="290440" y="74618"/>
                  <a:pt x="262129" y="53980"/>
                </a:cubicBezTo>
                <a:cubicBezTo>
                  <a:pt x="233819" y="33343"/>
                  <a:pt x="7336" y="534"/>
                  <a:pt x="19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7E3DF5B7-8D1C-4686-A6EA-5CF804ED3858}"/>
              </a:ext>
            </a:extLst>
          </p:cNvPr>
          <p:cNvSpPr/>
          <p:nvPr/>
        </p:nvSpPr>
        <p:spPr>
          <a:xfrm>
            <a:off x="4761326" y="5076823"/>
            <a:ext cx="87119" cy="448563"/>
          </a:xfrm>
          <a:custGeom>
            <a:avLst/>
            <a:gdLst>
              <a:gd name="connsiteX0" fmla="*/ 86899 w 87119"/>
              <a:gd name="connsiteY0" fmla="*/ 2 h 448563"/>
              <a:gd name="connsiteX1" fmla="*/ 1174 w 87119"/>
              <a:gd name="connsiteY1" fmla="*/ 73027 h 448563"/>
              <a:gd name="connsiteX2" fmla="*/ 36099 w 87119"/>
              <a:gd name="connsiteY2" fmla="*/ 119065 h 448563"/>
              <a:gd name="connsiteX3" fmla="*/ 21812 w 87119"/>
              <a:gd name="connsiteY3" fmla="*/ 171452 h 448563"/>
              <a:gd name="connsiteX4" fmla="*/ 26574 w 87119"/>
              <a:gd name="connsiteY4" fmla="*/ 446090 h 448563"/>
              <a:gd name="connsiteX5" fmla="*/ 28162 w 87119"/>
              <a:gd name="connsiteY5" fmla="*/ 293690 h 448563"/>
              <a:gd name="connsiteX6" fmla="*/ 26574 w 87119"/>
              <a:gd name="connsiteY6" fmla="*/ 71440 h 448563"/>
              <a:gd name="connsiteX7" fmla="*/ 86899 w 87119"/>
              <a:gd name="connsiteY7" fmla="*/ 2 h 4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9" h="448563">
                <a:moveTo>
                  <a:pt x="86899" y="2"/>
                </a:moveTo>
                <a:cubicBezTo>
                  <a:pt x="82666" y="266"/>
                  <a:pt x="9641" y="53183"/>
                  <a:pt x="1174" y="73027"/>
                </a:cubicBezTo>
                <a:cubicBezTo>
                  <a:pt x="-7293" y="92871"/>
                  <a:pt x="32659" y="102661"/>
                  <a:pt x="36099" y="119065"/>
                </a:cubicBezTo>
                <a:cubicBezTo>
                  <a:pt x="39539" y="135469"/>
                  <a:pt x="23399" y="116948"/>
                  <a:pt x="21812" y="171452"/>
                </a:cubicBezTo>
                <a:cubicBezTo>
                  <a:pt x="20225" y="225956"/>
                  <a:pt x="25516" y="425717"/>
                  <a:pt x="26574" y="446090"/>
                </a:cubicBezTo>
                <a:cubicBezTo>
                  <a:pt x="27632" y="466463"/>
                  <a:pt x="28162" y="356132"/>
                  <a:pt x="28162" y="293690"/>
                </a:cubicBezTo>
                <a:cubicBezTo>
                  <a:pt x="28162" y="231248"/>
                  <a:pt x="19960" y="119594"/>
                  <a:pt x="26574" y="71440"/>
                </a:cubicBezTo>
                <a:cubicBezTo>
                  <a:pt x="33188" y="23286"/>
                  <a:pt x="91132" y="-262"/>
                  <a:pt x="868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666E86A6-B065-48AC-809E-FD47C2D8532E}"/>
              </a:ext>
            </a:extLst>
          </p:cNvPr>
          <p:cNvSpPr/>
          <p:nvPr/>
        </p:nvSpPr>
        <p:spPr>
          <a:xfrm>
            <a:off x="4799150" y="5249852"/>
            <a:ext cx="86095" cy="479795"/>
          </a:xfrm>
          <a:custGeom>
            <a:avLst/>
            <a:gdLst>
              <a:gd name="connsiteX0" fmla="*/ 85588 w 86095"/>
              <a:gd name="connsiteY0" fmla="*/ 11 h 479795"/>
              <a:gd name="connsiteX1" fmla="*/ 36375 w 86095"/>
              <a:gd name="connsiteY1" fmla="*/ 230198 h 479795"/>
              <a:gd name="connsiteX2" fmla="*/ 31613 w 86095"/>
              <a:gd name="connsiteY2" fmla="*/ 425461 h 479795"/>
              <a:gd name="connsiteX3" fmla="*/ 12563 w 86095"/>
              <a:gd name="connsiteY3" fmla="*/ 296873 h 479795"/>
              <a:gd name="connsiteX4" fmla="*/ 30025 w 86095"/>
              <a:gd name="connsiteY4" fmla="*/ 479436 h 479795"/>
              <a:gd name="connsiteX5" fmla="*/ 1450 w 86095"/>
              <a:gd name="connsiteY5" fmla="*/ 239723 h 479795"/>
              <a:gd name="connsiteX6" fmla="*/ 85588 w 86095"/>
              <a:gd name="connsiteY6" fmla="*/ 11 h 47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95" h="479795">
                <a:moveTo>
                  <a:pt x="85588" y="11"/>
                </a:moveTo>
                <a:cubicBezTo>
                  <a:pt x="91409" y="-1577"/>
                  <a:pt x="45371" y="159290"/>
                  <a:pt x="36375" y="230198"/>
                </a:cubicBezTo>
                <a:cubicBezTo>
                  <a:pt x="27379" y="301106"/>
                  <a:pt x="35582" y="414349"/>
                  <a:pt x="31613" y="425461"/>
                </a:cubicBezTo>
                <a:cubicBezTo>
                  <a:pt x="27644" y="436573"/>
                  <a:pt x="12828" y="287877"/>
                  <a:pt x="12563" y="296873"/>
                </a:cubicBezTo>
                <a:cubicBezTo>
                  <a:pt x="12298" y="305869"/>
                  <a:pt x="31877" y="488961"/>
                  <a:pt x="30025" y="479436"/>
                </a:cubicBezTo>
                <a:cubicBezTo>
                  <a:pt x="28173" y="469911"/>
                  <a:pt x="-7546" y="316452"/>
                  <a:pt x="1450" y="239723"/>
                </a:cubicBezTo>
                <a:cubicBezTo>
                  <a:pt x="10446" y="162994"/>
                  <a:pt x="79767" y="1599"/>
                  <a:pt x="855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90F1DEE-0723-4250-9569-8B29E328F85A}"/>
              </a:ext>
            </a:extLst>
          </p:cNvPr>
          <p:cNvSpPr/>
          <p:nvPr/>
        </p:nvSpPr>
        <p:spPr>
          <a:xfrm>
            <a:off x="4774690" y="4221097"/>
            <a:ext cx="868463" cy="836901"/>
          </a:xfrm>
          <a:custGeom>
            <a:avLst/>
            <a:gdLst>
              <a:gd name="connsiteX0" fmla="*/ 857760 w 868463"/>
              <a:gd name="connsiteY0" fmla="*/ 20703 h 836901"/>
              <a:gd name="connsiteX1" fmla="*/ 457710 w 868463"/>
              <a:gd name="connsiteY1" fmla="*/ 471553 h 836901"/>
              <a:gd name="connsiteX2" fmla="*/ 286260 w 868463"/>
              <a:gd name="connsiteY2" fmla="*/ 693803 h 836901"/>
              <a:gd name="connsiteX3" fmla="*/ 510 w 868463"/>
              <a:gd name="connsiteY3" fmla="*/ 836678 h 836901"/>
              <a:gd name="connsiteX4" fmla="*/ 225935 w 868463"/>
              <a:gd name="connsiteY4" fmla="*/ 716028 h 836901"/>
              <a:gd name="connsiteX5" fmla="*/ 568835 w 868463"/>
              <a:gd name="connsiteY5" fmla="*/ 344553 h 836901"/>
              <a:gd name="connsiteX6" fmla="*/ 737110 w 868463"/>
              <a:gd name="connsiteY6" fmla="*/ 103253 h 836901"/>
              <a:gd name="connsiteX7" fmla="*/ 857760 w 868463"/>
              <a:gd name="connsiteY7" fmla="*/ 20703 h 8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463" h="836901">
                <a:moveTo>
                  <a:pt x="857760" y="20703"/>
                </a:moveTo>
                <a:cubicBezTo>
                  <a:pt x="811193" y="82086"/>
                  <a:pt x="552960" y="359370"/>
                  <a:pt x="457710" y="471553"/>
                </a:cubicBezTo>
                <a:cubicBezTo>
                  <a:pt x="362460" y="583736"/>
                  <a:pt x="362460" y="632949"/>
                  <a:pt x="286260" y="693803"/>
                </a:cubicBezTo>
                <a:cubicBezTo>
                  <a:pt x="210060" y="754657"/>
                  <a:pt x="10564" y="832974"/>
                  <a:pt x="510" y="836678"/>
                </a:cubicBezTo>
                <a:cubicBezTo>
                  <a:pt x="-9544" y="840382"/>
                  <a:pt x="131214" y="798049"/>
                  <a:pt x="225935" y="716028"/>
                </a:cubicBezTo>
                <a:cubicBezTo>
                  <a:pt x="320656" y="634007"/>
                  <a:pt x="483639" y="446682"/>
                  <a:pt x="568835" y="344553"/>
                </a:cubicBezTo>
                <a:cubicBezTo>
                  <a:pt x="654031" y="242424"/>
                  <a:pt x="687368" y="157757"/>
                  <a:pt x="737110" y="103253"/>
                </a:cubicBezTo>
                <a:cubicBezTo>
                  <a:pt x="786852" y="48749"/>
                  <a:pt x="904327" y="-40680"/>
                  <a:pt x="857760" y="20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985D4C4E-87BA-4548-A405-32B85102F7AF}"/>
              </a:ext>
            </a:extLst>
          </p:cNvPr>
          <p:cNvSpPr/>
          <p:nvPr/>
        </p:nvSpPr>
        <p:spPr>
          <a:xfrm>
            <a:off x="5619827" y="3831163"/>
            <a:ext cx="604021" cy="391660"/>
          </a:xfrm>
          <a:custGeom>
            <a:avLst/>
            <a:gdLst>
              <a:gd name="connsiteX0" fmla="*/ 587298 w 604021"/>
              <a:gd name="connsiteY0" fmla="*/ 9000 h 391660"/>
              <a:gd name="connsiteX1" fmla="*/ 511098 w 604021"/>
              <a:gd name="connsiteY1" fmla="*/ 86787 h 391660"/>
              <a:gd name="connsiteX2" fmla="*/ 3098 w 604021"/>
              <a:gd name="connsiteY2" fmla="*/ 388412 h 391660"/>
              <a:gd name="connsiteX3" fmla="*/ 298373 w 604021"/>
              <a:gd name="connsiteY3" fmla="*/ 247125 h 391660"/>
              <a:gd name="connsiteX4" fmla="*/ 311073 w 604021"/>
              <a:gd name="connsiteY4" fmla="*/ 258237 h 391660"/>
              <a:gd name="connsiteX5" fmla="*/ 587298 w 604021"/>
              <a:gd name="connsiteY5" fmla="*/ 9000 h 39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21" h="391660">
                <a:moveTo>
                  <a:pt x="587298" y="9000"/>
                </a:moveTo>
                <a:cubicBezTo>
                  <a:pt x="620636" y="-19575"/>
                  <a:pt x="608465" y="23552"/>
                  <a:pt x="511098" y="86787"/>
                </a:cubicBezTo>
                <a:cubicBezTo>
                  <a:pt x="413731" y="150022"/>
                  <a:pt x="38552" y="361689"/>
                  <a:pt x="3098" y="388412"/>
                </a:cubicBezTo>
                <a:cubicBezTo>
                  <a:pt x="-32356" y="415135"/>
                  <a:pt x="247044" y="268821"/>
                  <a:pt x="298373" y="247125"/>
                </a:cubicBezTo>
                <a:cubicBezTo>
                  <a:pt x="349702" y="225429"/>
                  <a:pt x="256569" y="299512"/>
                  <a:pt x="311073" y="258237"/>
                </a:cubicBezTo>
                <a:cubicBezTo>
                  <a:pt x="365577" y="216962"/>
                  <a:pt x="553960" y="37575"/>
                  <a:pt x="587298" y="9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B80B794-08A0-4821-B9F2-98736955538E}"/>
              </a:ext>
            </a:extLst>
          </p:cNvPr>
          <p:cNvSpPr/>
          <p:nvPr/>
        </p:nvSpPr>
        <p:spPr>
          <a:xfrm>
            <a:off x="5168695" y="5013684"/>
            <a:ext cx="957542" cy="1093659"/>
          </a:xfrm>
          <a:custGeom>
            <a:avLst/>
            <a:gdLst>
              <a:gd name="connsiteX0" fmla="*/ 956938 w 957542"/>
              <a:gd name="connsiteY0" fmla="*/ 699 h 1093659"/>
              <a:gd name="connsiteX1" fmla="*/ 548422 w 957542"/>
              <a:gd name="connsiteY1" fmla="*/ 510816 h 1093659"/>
              <a:gd name="connsiteX2" fmla="*/ 298655 w 957542"/>
              <a:gd name="connsiteY2" fmla="*/ 923566 h 1093659"/>
              <a:gd name="connsiteX3" fmla="*/ 205 w 957542"/>
              <a:gd name="connsiteY3" fmla="*/ 1088666 h 1093659"/>
              <a:gd name="connsiteX4" fmla="*/ 249972 w 957542"/>
              <a:gd name="connsiteY4" fmla="*/ 1050566 h 1093659"/>
              <a:gd name="connsiteX5" fmla="*/ 135672 w 957542"/>
              <a:gd name="connsiteY5" fmla="*/ 1048449 h 1093659"/>
              <a:gd name="connsiteX6" fmla="*/ 285955 w 957542"/>
              <a:gd name="connsiteY6" fmla="*/ 870649 h 1093659"/>
              <a:gd name="connsiteX7" fmla="*/ 451055 w 957542"/>
              <a:gd name="connsiteY7" fmla="*/ 625116 h 1093659"/>
              <a:gd name="connsiteX8" fmla="*/ 956938 w 957542"/>
              <a:gd name="connsiteY8" fmla="*/ 699 h 109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542" h="1093659">
                <a:moveTo>
                  <a:pt x="956938" y="699"/>
                </a:moveTo>
                <a:cubicBezTo>
                  <a:pt x="973166" y="-18351"/>
                  <a:pt x="658136" y="357005"/>
                  <a:pt x="548422" y="510816"/>
                </a:cubicBezTo>
                <a:cubicBezTo>
                  <a:pt x="438708" y="664627"/>
                  <a:pt x="390025" y="827258"/>
                  <a:pt x="298655" y="923566"/>
                </a:cubicBezTo>
                <a:cubicBezTo>
                  <a:pt x="207285" y="1019874"/>
                  <a:pt x="8319" y="1067499"/>
                  <a:pt x="205" y="1088666"/>
                </a:cubicBezTo>
                <a:cubicBezTo>
                  <a:pt x="-7909" y="1109833"/>
                  <a:pt x="227394" y="1057269"/>
                  <a:pt x="249972" y="1050566"/>
                </a:cubicBezTo>
                <a:cubicBezTo>
                  <a:pt x="272550" y="1043863"/>
                  <a:pt x="129675" y="1078435"/>
                  <a:pt x="135672" y="1048449"/>
                </a:cubicBezTo>
                <a:cubicBezTo>
                  <a:pt x="141669" y="1018463"/>
                  <a:pt x="233391" y="941205"/>
                  <a:pt x="285955" y="870649"/>
                </a:cubicBezTo>
                <a:cubicBezTo>
                  <a:pt x="338519" y="800094"/>
                  <a:pt x="336402" y="767991"/>
                  <a:pt x="451055" y="625116"/>
                </a:cubicBezTo>
                <a:cubicBezTo>
                  <a:pt x="565708" y="482241"/>
                  <a:pt x="940710" y="19749"/>
                  <a:pt x="956938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06C51E4-6FB0-421E-B568-42051CF15400}"/>
              </a:ext>
            </a:extLst>
          </p:cNvPr>
          <p:cNvSpPr/>
          <p:nvPr/>
        </p:nvSpPr>
        <p:spPr>
          <a:xfrm>
            <a:off x="5589817" y="4881913"/>
            <a:ext cx="693501" cy="914498"/>
          </a:xfrm>
          <a:custGeom>
            <a:avLst/>
            <a:gdLst>
              <a:gd name="connsiteX0" fmla="*/ 664933 w 693501"/>
              <a:gd name="connsiteY0" fmla="*/ 45687 h 914498"/>
              <a:gd name="connsiteX1" fmla="*/ 612016 w 693501"/>
              <a:gd name="connsiteY1" fmla="*/ 90137 h 914498"/>
              <a:gd name="connsiteX2" fmla="*/ 25700 w 693501"/>
              <a:gd name="connsiteY2" fmla="*/ 883887 h 914498"/>
              <a:gd name="connsiteX3" fmla="*/ 125183 w 693501"/>
              <a:gd name="connsiteY3" fmla="*/ 725137 h 914498"/>
              <a:gd name="connsiteX4" fmla="*/ 313566 w 693501"/>
              <a:gd name="connsiteY4" fmla="*/ 479604 h 914498"/>
              <a:gd name="connsiteX5" fmla="*/ 209850 w 693501"/>
              <a:gd name="connsiteY5" fmla="*/ 627770 h 914498"/>
              <a:gd name="connsiteX6" fmla="*/ 385533 w 693501"/>
              <a:gd name="connsiteY6" fmla="*/ 337787 h 914498"/>
              <a:gd name="connsiteX7" fmla="*/ 664933 w 693501"/>
              <a:gd name="connsiteY7" fmla="*/ 45687 h 9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501" h="914498">
                <a:moveTo>
                  <a:pt x="664933" y="45687"/>
                </a:moveTo>
                <a:cubicBezTo>
                  <a:pt x="702680" y="4412"/>
                  <a:pt x="718555" y="-49563"/>
                  <a:pt x="612016" y="90137"/>
                </a:cubicBezTo>
                <a:cubicBezTo>
                  <a:pt x="505477" y="229837"/>
                  <a:pt x="106839" y="778054"/>
                  <a:pt x="25700" y="883887"/>
                </a:cubicBezTo>
                <a:cubicBezTo>
                  <a:pt x="-55439" y="989720"/>
                  <a:pt x="77205" y="792518"/>
                  <a:pt x="125183" y="725137"/>
                </a:cubicBezTo>
                <a:cubicBezTo>
                  <a:pt x="173161" y="657757"/>
                  <a:pt x="299455" y="495832"/>
                  <a:pt x="313566" y="479604"/>
                </a:cubicBezTo>
                <a:cubicBezTo>
                  <a:pt x="327677" y="463376"/>
                  <a:pt x="197856" y="651406"/>
                  <a:pt x="209850" y="627770"/>
                </a:cubicBezTo>
                <a:cubicBezTo>
                  <a:pt x="221844" y="604134"/>
                  <a:pt x="308628" y="439034"/>
                  <a:pt x="385533" y="337787"/>
                </a:cubicBezTo>
                <a:cubicBezTo>
                  <a:pt x="462438" y="236540"/>
                  <a:pt x="627186" y="86962"/>
                  <a:pt x="664933" y="45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0E250D55-AB01-4DC9-B45D-CEE3510DAE16}"/>
              </a:ext>
            </a:extLst>
          </p:cNvPr>
          <p:cNvSpPr/>
          <p:nvPr/>
        </p:nvSpPr>
        <p:spPr>
          <a:xfrm>
            <a:off x="5774200" y="4412340"/>
            <a:ext cx="718612" cy="549229"/>
          </a:xfrm>
          <a:custGeom>
            <a:avLst/>
            <a:gdLst>
              <a:gd name="connsiteX0" fmla="*/ 717617 w 718612"/>
              <a:gd name="connsiteY0" fmla="*/ 910 h 549229"/>
              <a:gd name="connsiteX1" fmla="*/ 522883 w 718612"/>
              <a:gd name="connsiteY1" fmla="*/ 166010 h 549229"/>
              <a:gd name="connsiteX2" fmla="*/ 271000 w 718612"/>
              <a:gd name="connsiteY2" fmla="*/ 242210 h 549229"/>
              <a:gd name="connsiteX3" fmla="*/ 67 w 718612"/>
              <a:gd name="connsiteY3" fmla="*/ 549127 h 549229"/>
              <a:gd name="connsiteX4" fmla="*/ 247717 w 718612"/>
              <a:gd name="connsiteY4" fmla="*/ 276077 h 549229"/>
              <a:gd name="connsiteX5" fmla="*/ 529233 w 718612"/>
              <a:gd name="connsiteY5" fmla="*/ 257027 h 549229"/>
              <a:gd name="connsiteX6" fmla="*/ 290050 w 718612"/>
              <a:gd name="connsiteY6" fmla="*/ 252793 h 549229"/>
              <a:gd name="connsiteX7" fmla="*/ 315450 w 718612"/>
              <a:gd name="connsiteY7" fmla="*/ 237977 h 549229"/>
              <a:gd name="connsiteX8" fmla="*/ 586383 w 718612"/>
              <a:gd name="connsiteY8" fmla="*/ 104627 h 549229"/>
              <a:gd name="connsiteX9" fmla="*/ 717617 w 718612"/>
              <a:gd name="connsiteY9" fmla="*/ 910 h 54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612" h="549229">
                <a:moveTo>
                  <a:pt x="717617" y="910"/>
                </a:moveTo>
                <a:cubicBezTo>
                  <a:pt x="707034" y="11141"/>
                  <a:pt x="597319" y="125793"/>
                  <a:pt x="522883" y="166010"/>
                </a:cubicBezTo>
                <a:cubicBezTo>
                  <a:pt x="448447" y="206227"/>
                  <a:pt x="358136" y="178357"/>
                  <a:pt x="271000" y="242210"/>
                </a:cubicBezTo>
                <a:cubicBezTo>
                  <a:pt x="183864" y="306063"/>
                  <a:pt x="3947" y="543483"/>
                  <a:pt x="67" y="549127"/>
                </a:cubicBezTo>
                <a:cubicBezTo>
                  <a:pt x="-3813" y="554771"/>
                  <a:pt x="159523" y="324760"/>
                  <a:pt x="247717" y="276077"/>
                </a:cubicBezTo>
                <a:cubicBezTo>
                  <a:pt x="335911" y="227394"/>
                  <a:pt x="522178" y="260908"/>
                  <a:pt x="529233" y="257027"/>
                </a:cubicBezTo>
                <a:cubicBezTo>
                  <a:pt x="536288" y="253146"/>
                  <a:pt x="325680" y="255968"/>
                  <a:pt x="290050" y="252793"/>
                </a:cubicBezTo>
                <a:cubicBezTo>
                  <a:pt x="254420" y="249618"/>
                  <a:pt x="315450" y="237977"/>
                  <a:pt x="315450" y="237977"/>
                </a:cubicBezTo>
                <a:cubicBezTo>
                  <a:pt x="364839" y="213283"/>
                  <a:pt x="520414" y="139905"/>
                  <a:pt x="586383" y="104627"/>
                </a:cubicBezTo>
                <a:cubicBezTo>
                  <a:pt x="652352" y="69349"/>
                  <a:pt x="728200" y="-9321"/>
                  <a:pt x="717617" y="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F21D5F18-260F-4E77-9817-FE8EFA871087}"/>
              </a:ext>
            </a:extLst>
          </p:cNvPr>
          <p:cNvSpPr/>
          <p:nvPr/>
        </p:nvSpPr>
        <p:spPr>
          <a:xfrm>
            <a:off x="5684370" y="3936866"/>
            <a:ext cx="625619" cy="357957"/>
          </a:xfrm>
          <a:custGeom>
            <a:avLst/>
            <a:gdLst>
              <a:gd name="connsiteX0" fmla="*/ 570380 w 625619"/>
              <a:gd name="connsiteY0" fmla="*/ 134 h 357957"/>
              <a:gd name="connsiteX1" fmla="*/ 447613 w 625619"/>
              <a:gd name="connsiteY1" fmla="*/ 277417 h 357957"/>
              <a:gd name="connsiteX2" fmla="*/ 997 w 625619"/>
              <a:gd name="connsiteY2" fmla="*/ 304934 h 357957"/>
              <a:gd name="connsiteX3" fmla="*/ 335430 w 625619"/>
              <a:gd name="connsiteY3" fmla="*/ 328217 h 357957"/>
              <a:gd name="connsiteX4" fmla="*/ 625413 w 625619"/>
              <a:gd name="connsiteY4" fmla="*/ 357851 h 357957"/>
              <a:gd name="connsiteX5" fmla="*/ 290980 w 625619"/>
              <a:gd name="connsiteY5" fmla="*/ 338801 h 357957"/>
              <a:gd name="connsiteX6" fmla="*/ 121647 w 625619"/>
              <a:gd name="connsiteY6" fmla="*/ 326101 h 357957"/>
              <a:gd name="connsiteX7" fmla="*/ 500530 w 625619"/>
              <a:gd name="connsiteY7" fmla="*/ 241434 h 357957"/>
              <a:gd name="connsiteX8" fmla="*/ 570380 w 625619"/>
              <a:gd name="connsiteY8" fmla="*/ 134 h 35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619" h="357957">
                <a:moveTo>
                  <a:pt x="570380" y="134"/>
                </a:moveTo>
                <a:cubicBezTo>
                  <a:pt x="561560" y="6131"/>
                  <a:pt x="542510" y="226617"/>
                  <a:pt x="447613" y="277417"/>
                </a:cubicBezTo>
                <a:cubicBezTo>
                  <a:pt x="352716" y="328217"/>
                  <a:pt x="19694" y="296467"/>
                  <a:pt x="997" y="304934"/>
                </a:cubicBezTo>
                <a:cubicBezTo>
                  <a:pt x="-17700" y="313401"/>
                  <a:pt x="231361" y="319398"/>
                  <a:pt x="335430" y="328217"/>
                </a:cubicBezTo>
                <a:cubicBezTo>
                  <a:pt x="439499" y="337037"/>
                  <a:pt x="632821" y="356087"/>
                  <a:pt x="625413" y="357851"/>
                </a:cubicBezTo>
                <a:cubicBezTo>
                  <a:pt x="618005" y="359615"/>
                  <a:pt x="290980" y="338801"/>
                  <a:pt x="290980" y="338801"/>
                </a:cubicBezTo>
                <a:cubicBezTo>
                  <a:pt x="207019" y="333509"/>
                  <a:pt x="86722" y="342329"/>
                  <a:pt x="121647" y="326101"/>
                </a:cubicBezTo>
                <a:cubicBezTo>
                  <a:pt x="156572" y="309873"/>
                  <a:pt x="427858" y="291881"/>
                  <a:pt x="500530" y="241434"/>
                </a:cubicBezTo>
                <a:cubicBezTo>
                  <a:pt x="573202" y="190987"/>
                  <a:pt x="579200" y="-5863"/>
                  <a:pt x="57038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C2FEA64-E96A-41F3-9B4D-5FE00740EB44}"/>
              </a:ext>
            </a:extLst>
          </p:cNvPr>
          <p:cNvSpPr/>
          <p:nvPr/>
        </p:nvSpPr>
        <p:spPr>
          <a:xfrm>
            <a:off x="6481044" y="3928561"/>
            <a:ext cx="451234" cy="572393"/>
          </a:xfrm>
          <a:custGeom>
            <a:avLst/>
            <a:gdLst>
              <a:gd name="connsiteX0" fmla="*/ 451039 w 451234"/>
              <a:gd name="connsiteY0" fmla="*/ 2089 h 572393"/>
              <a:gd name="connsiteX1" fmla="*/ 201273 w 451234"/>
              <a:gd name="connsiteY1" fmla="*/ 222222 h 572393"/>
              <a:gd name="connsiteX2" fmla="*/ 6539 w 451234"/>
              <a:gd name="connsiteY2" fmla="*/ 565122 h 572393"/>
              <a:gd name="connsiteX3" fmla="*/ 61573 w 451234"/>
              <a:gd name="connsiteY3" fmla="*/ 436006 h 572393"/>
              <a:gd name="connsiteX4" fmla="*/ 213973 w 451234"/>
              <a:gd name="connsiteY4" fmla="*/ 198939 h 572393"/>
              <a:gd name="connsiteX5" fmla="*/ 142006 w 451234"/>
              <a:gd name="connsiteY5" fmla="*/ 364039 h 572393"/>
              <a:gd name="connsiteX6" fmla="*/ 241489 w 451234"/>
              <a:gd name="connsiteY6" fmla="*/ 124856 h 572393"/>
              <a:gd name="connsiteX7" fmla="*/ 451039 w 451234"/>
              <a:gd name="connsiteY7" fmla="*/ 2089 h 57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234" h="572393">
                <a:moveTo>
                  <a:pt x="451039" y="2089"/>
                </a:moveTo>
                <a:cubicBezTo>
                  <a:pt x="444336" y="18317"/>
                  <a:pt x="275356" y="128383"/>
                  <a:pt x="201273" y="222222"/>
                </a:cubicBezTo>
                <a:cubicBezTo>
                  <a:pt x="127190" y="316061"/>
                  <a:pt x="29822" y="529491"/>
                  <a:pt x="6539" y="565122"/>
                </a:cubicBezTo>
                <a:cubicBezTo>
                  <a:pt x="-16744" y="600753"/>
                  <a:pt x="27001" y="497037"/>
                  <a:pt x="61573" y="436006"/>
                </a:cubicBezTo>
                <a:cubicBezTo>
                  <a:pt x="96145" y="374976"/>
                  <a:pt x="200568" y="210933"/>
                  <a:pt x="213973" y="198939"/>
                </a:cubicBezTo>
                <a:cubicBezTo>
                  <a:pt x="227378" y="186945"/>
                  <a:pt x="137420" y="376386"/>
                  <a:pt x="142006" y="364039"/>
                </a:cubicBezTo>
                <a:cubicBezTo>
                  <a:pt x="146592" y="351692"/>
                  <a:pt x="193159" y="182006"/>
                  <a:pt x="241489" y="124856"/>
                </a:cubicBezTo>
                <a:cubicBezTo>
                  <a:pt x="289819" y="67706"/>
                  <a:pt x="457742" y="-14139"/>
                  <a:pt x="451039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3E885CDA-7D45-43FA-9712-076392A6F241}"/>
              </a:ext>
            </a:extLst>
          </p:cNvPr>
          <p:cNvSpPr/>
          <p:nvPr/>
        </p:nvSpPr>
        <p:spPr>
          <a:xfrm>
            <a:off x="6280298" y="4125359"/>
            <a:ext cx="505907" cy="741422"/>
          </a:xfrm>
          <a:custGeom>
            <a:avLst/>
            <a:gdLst>
              <a:gd name="connsiteX0" fmla="*/ 505735 w 505907"/>
              <a:gd name="connsiteY0" fmla="*/ 24 h 741422"/>
              <a:gd name="connsiteX1" fmla="*/ 243269 w 505907"/>
              <a:gd name="connsiteY1" fmla="*/ 389491 h 741422"/>
              <a:gd name="connsiteX2" fmla="*/ 31602 w 505907"/>
              <a:gd name="connsiteY2" fmla="*/ 692174 h 741422"/>
              <a:gd name="connsiteX3" fmla="*/ 10435 w 505907"/>
              <a:gd name="connsiteY3" fmla="*/ 728158 h 741422"/>
              <a:gd name="connsiteX4" fmla="*/ 124735 w 505907"/>
              <a:gd name="connsiteY4" fmla="*/ 558824 h 741422"/>
              <a:gd name="connsiteX5" fmla="*/ 215752 w 505907"/>
              <a:gd name="connsiteY5" fmla="*/ 402191 h 741422"/>
              <a:gd name="connsiteX6" fmla="*/ 203052 w 505907"/>
              <a:gd name="connsiteY6" fmla="*/ 370441 h 741422"/>
              <a:gd name="connsiteX7" fmla="*/ 505735 w 505907"/>
              <a:gd name="connsiteY7" fmla="*/ 24 h 7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907" h="741422">
                <a:moveTo>
                  <a:pt x="505735" y="24"/>
                </a:moveTo>
                <a:cubicBezTo>
                  <a:pt x="512438" y="3199"/>
                  <a:pt x="322291" y="274133"/>
                  <a:pt x="243269" y="389491"/>
                </a:cubicBezTo>
                <a:cubicBezTo>
                  <a:pt x="164247" y="504849"/>
                  <a:pt x="70408" y="635730"/>
                  <a:pt x="31602" y="692174"/>
                </a:cubicBezTo>
                <a:cubicBezTo>
                  <a:pt x="-7204" y="748618"/>
                  <a:pt x="-5087" y="750383"/>
                  <a:pt x="10435" y="728158"/>
                </a:cubicBezTo>
                <a:cubicBezTo>
                  <a:pt x="25957" y="705933"/>
                  <a:pt x="90516" y="613152"/>
                  <a:pt x="124735" y="558824"/>
                </a:cubicBezTo>
                <a:cubicBezTo>
                  <a:pt x="158954" y="504496"/>
                  <a:pt x="202699" y="433588"/>
                  <a:pt x="215752" y="402191"/>
                </a:cubicBezTo>
                <a:cubicBezTo>
                  <a:pt x="228805" y="370794"/>
                  <a:pt x="156485" y="432530"/>
                  <a:pt x="203052" y="370441"/>
                </a:cubicBezTo>
                <a:cubicBezTo>
                  <a:pt x="249619" y="308352"/>
                  <a:pt x="499032" y="-3151"/>
                  <a:pt x="50573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5C1B1C5C-5880-4758-A0B3-5119E649B01C}"/>
              </a:ext>
            </a:extLst>
          </p:cNvPr>
          <p:cNvSpPr/>
          <p:nvPr/>
        </p:nvSpPr>
        <p:spPr>
          <a:xfrm>
            <a:off x="6574029" y="3178298"/>
            <a:ext cx="173975" cy="311726"/>
          </a:xfrm>
          <a:custGeom>
            <a:avLst/>
            <a:gdLst>
              <a:gd name="connsiteX0" fmla="*/ 173904 w 173975"/>
              <a:gd name="connsiteY0" fmla="*/ 935 h 311726"/>
              <a:gd name="connsiteX1" fmla="*/ 27854 w 173975"/>
              <a:gd name="connsiteY1" fmla="*/ 257052 h 311726"/>
              <a:gd name="connsiteX2" fmla="*/ 338 w 173975"/>
              <a:gd name="connsiteY2" fmla="*/ 309969 h 311726"/>
              <a:gd name="connsiteX3" fmla="*/ 34204 w 173975"/>
              <a:gd name="connsiteY3" fmla="*/ 221069 h 311726"/>
              <a:gd name="connsiteX4" fmla="*/ 46904 w 173975"/>
              <a:gd name="connsiteY4" fmla="*/ 172385 h 311726"/>
              <a:gd name="connsiteX5" fmla="*/ 173904 w 173975"/>
              <a:gd name="connsiteY5" fmla="*/ 935 h 31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75" h="311726">
                <a:moveTo>
                  <a:pt x="173904" y="935"/>
                </a:moveTo>
                <a:cubicBezTo>
                  <a:pt x="170729" y="15046"/>
                  <a:pt x="56782" y="205546"/>
                  <a:pt x="27854" y="257052"/>
                </a:cubicBezTo>
                <a:cubicBezTo>
                  <a:pt x="-1074" y="308558"/>
                  <a:pt x="-720" y="315966"/>
                  <a:pt x="338" y="309969"/>
                </a:cubicBezTo>
                <a:cubicBezTo>
                  <a:pt x="1396" y="303972"/>
                  <a:pt x="26443" y="244000"/>
                  <a:pt x="34204" y="221069"/>
                </a:cubicBezTo>
                <a:cubicBezTo>
                  <a:pt x="41965" y="198138"/>
                  <a:pt x="19740" y="208368"/>
                  <a:pt x="46904" y="172385"/>
                </a:cubicBezTo>
                <a:cubicBezTo>
                  <a:pt x="74068" y="136402"/>
                  <a:pt x="177079" y="-13176"/>
                  <a:pt x="173904" y="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205F54AD-BBE0-4306-ADB4-2E6FD5C73616}"/>
              </a:ext>
            </a:extLst>
          </p:cNvPr>
          <p:cNvSpPr/>
          <p:nvPr/>
        </p:nvSpPr>
        <p:spPr>
          <a:xfrm>
            <a:off x="6243592" y="3417852"/>
            <a:ext cx="412821" cy="497753"/>
          </a:xfrm>
          <a:custGeom>
            <a:avLst/>
            <a:gdLst>
              <a:gd name="connsiteX0" fmla="*/ 412796 w 412821"/>
              <a:gd name="connsiteY0" fmla="*/ 36 h 497753"/>
              <a:gd name="connsiteX1" fmla="*/ 193721 w 412821"/>
              <a:gd name="connsiteY1" fmla="*/ 119098 h 497753"/>
              <a:gd name="connsiteX2" fmla="*/ 1633 w 412821"/>
              <a:gd name="connsiteY2" fmla="*/ 419136 h 497753"/>
              <a:gd name="connsiteX3" fmla="*/ 100058 w 412821"/>
              <a:gd name="connsiteY3" fmla="*/ 282611 h 497753"/>
              <a:gd name="connsiteX4" fmla="*/ 79421 w 412821"/>
              <a:gd name="connsiteY4" fmla="*/ 496923 h 497753"/>
              <a:gd name="connsiteX5" fmla="*/ 109583 w 412821"/>
              <a:gd name="connsiteY5" fmla="*/ 344523 h 497753"/>
              <a:gd name="connsiteX6" fmla="*/ 352471 w 412821"/>
              <a:gd name="connsiteY6" fmla="*/ 47661 h 497753"/>
              <a:gd name="connsiteX7" fmla="*/ 119108 w 412821"/>
              <a:gd name="connsiteY7" fmla="*/ 271498 h 497753"/>
              <a:gd name="connsiteX8" fmla="*/ 177846 w 412821"/>
              <a:gd name="connsiteY8" fmla="*/ 177836 h 497753"/>
              <a:gd name="connsiteX9" fmla="*/ 208008 w 412821"/>
              <a:gd name="connsiteY9" fmla="*/ 128623 h 497753"/>
              <a:gd name="connsiteX10" fmla="*/ 412796 w 412821"/>
              <a:gd name="connsiteY10" fmla="*/ 36 h 4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21" h="497753">
                <a:moveTo>
                  <a:pt x="412796" y="36"/>
                </a:moveTo>
                <a:cubicBezTo>
                  <a:pt x="410415" y="-1552"/>
                  <a:pt x="262248" y="49248"/>
                  <a:pt x="193721" y="119098"/>
                </a:cubicBezTo>
                <a:cubicBezTo>
                  <a:pt x="125194" y="188948"/>
                  <a:pt x="17243" y="391884"/>
                  <a:pt x="1633" y="419136"/>
                </a:cubicBezTo>
                <a:cubicBezTo>
                  <a:pt x="-13978" y="446388"/>
                  <a:pt x="87093" y="269647"/>
                  <a:pt x="100058" y="282611"/>
                </a:cubicBezTo>
                <a:cubicBezTo>
                  <a:pt x="113023" y="295575"/>
                  <a:pt x="77833" y="486604"/>
                  <a:pt x="79421" y="496923"/>
                </a:cubicBezTo>
                <a:cubicBezTo>
                  <a:pt x="81008" y="507242"/>
                  <a:pt x="64075" y="419400"/>
                  <a:pt x="109583" y="344523"/>
                </a:cubicBezTo>
                <a:cubicBezTo>
                  <a:pt x="155091" y="269646"/>
                  <a:pt x="350884" y="59832"/>
                  <a:pt x="352471" y="47661"/>
                </a:cubicBezTo>
                <a:cubicBezTo>
                  <a:pt x="354058" y="35490"/>
                  <a:pt x="148212" y="249802"/>
                  <a:pt x="119108" y="271498"/>
                </a:cubicBezTo>
                <a:cubicBezTo>
                  <a:pt x="90004" y="293194"/>
                  <a:pt x="163029" y="201648"/>
                  <a:pt x="177846" y="177836"/>
                </a:cubicBezTo>
                <a:cubicBezTo>
                  <a:pt x="192663" y="154024"/>
                  <a:pt x="169114" y="156140"/>
                  <a:pt x="208008" y="128623"/>
                </a:cubicBezTo>
                <a:cubicBezTo>
                  <a:pt x="246902" y="101106"/>
                  <a:pt x="415177" y="1624"/>
                  <a:pt x="41279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A09455BC-7C18-4234-9159-F65A6D236E47}"/>
              </a:ext>
            </a:extLst>
          </p:cNvPr>
          <p:cNvSpPr/>
          <p:nvPr/>
        </p:nvSpPr>
        <p:spPr>
          <a:xfrm>
            <a:off x="6778575" y="3525909"/>
            <a:ext cx="530681" cy="591753"/>
          </a:xfrm>
          <a:custGeom>
            <a:avLst/>
            <a:gdLst>
              <a:gd name="connsiteX0" fmla="*/ 452488 w 530681"/>
              <a:gd name="connsiteY0" fmla="*/ 7866 h 591753"/>
              <a:gd name="connsiteX1" fmla="*/ 268338 w 530681"/>
              <a:gd name="connsiteY1" fmla="*/ 215829 h 591753"/>
              <a:gd name="connsiteX2" fmla="*/ 108000 w 530681"/>
              <a:gd name="connsiteY2" fmla="*/ 512691 h 591753"/>
              <a:gd name="connsiteX3" fmla="*/ 50 w 530681"/>
              <a:gd name="connsiteY3" fmla="*/ 590479 h 591753"/>
              <a:gd name="connsiteX4" fmla="*/ 120700 w 530681"/>
              <a:gd name="connsiteY4" fmla="*/ 469829 h 591753"/>
              <a:gd name="connsiteX5" fmla="*/ 428675 w 530681"/>
              <a:gd name="connsiteY5" fmla="*/ 95179 h 591753"/>
              <a:gd name="connsiteX6" fmla="*/ 520750 w 530681"/>
              <a:gd name="connsiteY6" fmla="*/ 14216 h 591753"/>
              <a:gd name="connsiteX7" fmla="*/ 223888 w 530681"/>
              <a:gd name="connsiteY7" fmla="*/ 325366 h 591753"/>
              <a:gd name="connsiteX8" fmla="*/ 304850 w 530681"/>
              <a:gd name="connsiteY8" fmla="*/ 192016 h 591753"/>
              <a:gd name="connsiteX9" fmla="*/ 452488 w 530681"/>
              <a:gd name="connsiteY9" fmla="*/ 7866 h 5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681" h="591753">
                <a:moveTo>
                  <a:pt x="452488" y="7866"/>
                </a:moveTo>
                <a:cubicBezTo>
                  <a:pt x="446403" y="11835"/>
                  <a:pt x="325753" y="131692"/>
                  <a:pt x="268338" y="215829"/>
                </a:cubicBezTo>
                <a:cubicBezTo>
                  <a:pt x="210923" y="299966"/>
                  <a:pt x="152715" y="450249"/>
                  <a:pt x="108000" y="512691"/>
                </a:cubicBezTo>
                <a:cubicBezTo>
                  <a:pt x="63285" y="575133"/>
                  <a:pt x="-2067" y="597623"/>
                  <a:pt x="50" y="590479"/>
                </a:cubicBezTo>
                <a:cubicBezTo>
                  <a:pt x="2167" y="583335"/>
                  <a:pt x="49262" y="552379"/>
                  <a:pt x="120700" y="469829"/>
                </a:cubicBezTo>
                <a:cubicBezTo>
                  <a:pt x="192137" y="387279"/>
                  <a:pt x="362000" y="171115"/>
                  <a:pt x="428675" y="95179"/>
                </a:cubicBezTo>
                <a:cubicBezTo>
                  <a:pt x="495350" y="19244"/>
                  <a:pt x="554881" y="-24148"/>
                  <a:pt x="520750" y="14216"/>
                </a:cubicBezTo>
                <a:cubicBezTo>
                  <a:pt x="486619" y="52580"/>
                  <a:pt x="259871" y="295733"/>
                  <a:pt x="223888" y="325366"/>
                </a:cubicBezTo>
                <a:cubicBezTo>
                  <a:pt x="187905" y="354999"/>
                  <a:pt x="266221" y="244139"/>
                  <a:pt x="304850" y="192016"/>
                </a:cubicBezTo>
                <a:cubicBezTo>
                  <a:pt x="343479" y="139893"/>
                  <a:pt x="458573" y="3897"/>
                  <a:pt x="452488" y="7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106D204-72DF-44B2-B505-B42909C0E3B7}"/>
              </a:ext>
            </a:extLst>
          </p:cNvPr>
          <p:cNvSpPr/>
          <p:nvPr/>
        </p:nvSpPr>
        <p:spPr>
          <a:xfrm>
            <a:off x="6599242" y="3215112"/>
            <a:ext cx="413870" cy="313824"/>
          </a:xfrm>
          <a:custGeom>
            <a:avLst/>
            <a:gdLst>
              <a:gd name="connsiteX0" fmla="*/ 400575 w 413870"/>
              <a:gd name="connsiteY0" fmla="*/ 105 h 313824"/>
              <a:gd name="connsiteX1" fmla="*/ 328608 w 413870"/>
              <a:gd name="connsiteY1" fmla="*/ 139805 h 313824"/>
              <a:gd name="connsiteX2" fmla="*/ 4758 w 413870"/>
              <a:gd name="connsiteY2" fmla="*/ 309138 h 313824"/>
              <a:gd name="connsiteX3" fmla="*/ 140225 w 413870"/>
              <a:gd name="connsiteY3" fmla="*/ 249871 h 313824"/>
              <a:gd name="connsiteX4" fmla="*/ 207958 w 413870"/>
              <a:gd name="connsiteY4" fmla="*/ 76305 h 313824"/>
              <a:gd name="connsiteX5" fmla="*/ 290508 w 413870"/>
              <a:gd name="connsiteY5" fmla="*/ 67838 h 313824"/>
              <a:gd name="connsiteX6" fmla="*/ 229125 w 413870"/>
              <a:gd name="connsiteY6" fmla="*/ 91121 h 313824"/>
              <a:gd name="connsiteX7" fmla="*/ 61908 w 413870"/>
              <a:gd name="connsiteY7" fmla="*/ 256221 h 313824"/>
              <a:gd name="connsiteX8" fmla="*/ 176208 w 413870"/>
              <a:gd name="connsiteY8" fmla="*/ 182138 h 313824"/>
              <a:gd name="connsiteX9" fmla="*/ 127525 w 413870"/>
              <a:gd name="connsiteY9" fmla="*/ 247755 h 313824"/>
              <a:gd name="connsiteX10" fmla="*/ 385758 w 413870"/>
              <a:gd name="connsiteY10" fmla="*/ 118638 h 313824"/>
              <a:gd name="connsiteX11" fmla="*/ 400575 w 413870"/>
              <a:gd name="connsiteY11" fmla="*/ 105 h 31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870" h="313824">
                <a:moveTo>
                  <a:pt x="400575" y="105"/>
                </a:moveTo>
                <a:cubicBezTo>
                  <a:pt x="391050" y="3633"/>
                  <a:pt x="394577" y="88300"/>
                  <a:pt x="328608" y="139805"/>
                </a:cubicBezTo>
                <a:cubicBezTo>
                  <a:pt x="262638" y="191311"/>
                  <a:pt x="36155" y="290794"/>
                  <a:pt x="4758" y="309138"/>
                </a:cubicBezTo>
                <a:cubicBezTo>
                  <a:pt x="-26639" y="327482"/>
                  <a:pt x="106358" y="288676"/>
                  <a:pt x="140225" y="249871"/>
                </a:cubicBezTo>
                <a:cubicBezTo>
                  <a:pt x="174092" y="211066"/>
                  <a:pt x="182911" y="106644"/>
                  <a:pt x="207958" y="76305"/>
                </a:cubicBezTo>
                <a:cubicBezTo>
                  <a:pt x="233005" y="45966"/>
                  <a:pt x="286980" y="65369"/>
                  <a:pt x="290508" y="67838"/>
                </a:cubicBezTo>
                <a:cubicBezTo>
                  <a:pt x="294036" y="70307"/>
                  <a:pt x="267225" y="59724"/>
                  <a:pt x="229125" y="91121"/>
                </a:cubicBezTo>
                <a:cubicBezTo>
                  <a:pt x="191025" y="122518"/>
                  <a:pt x="70727" y="241052"/>
                  <a:pt x="61908" y="256221"/>
                </a:cubicBezTo>
                <a:cubicBezTo>
                  <a:pt x="53089" y="271390"/>
                  <a:pt x="165272" y="183549"/>
                  <a:pt x="176208" y="182138"/>
                </a:cubicBezTo>
                <a:cubicBezTo>
                  <a:pt x="187144" y="180727"/>
                  <a:pt x="92600" y="258338"/>
                  <a:pt x="127525" y="247755"/>
                </a:cubicBezTo>
                <a:cubicBezTo>
                  <a:pt x="162450" y="237172"/>
                  <a:pt x="340250" y="154974"/>
                  <a:pt x="385758" y="118638"/>
                </a:cubicBezTo>
                <a:cubicBezTo>
                  <a:pt x="431266" y="82302"/>
                  <a:pt x="410100" y="-3423"/>
                  <a:pt x="400575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19253FD7-EEAD-4B10-9250-210F458EF2DF}"/>
              </a:ext>
            </a:extLst>
          </p:cNvPr>
          <p:cNvSpPr/>
          <p:nvPr/>
        </p:nvSpPr>
        <p:spPr>
          <a:xfrm>
            <a:off x="6796503" y="2371969"/>
            <a:ext cx="807689" cy="771529"/>
          </a:xfrm>
          <a:custGeom>
            <a:avLst/>
            <a:gdLst>
              <a:gd name="connsiteX0" fmla="*/ 806564 w 807689"/>
              <a:gd name="connsiteY0" fmla="*/ 2931 h 771529"/>
              <a:gd name="connsiteX1" fmla="*/ 446730 w 807689"/>
              <a:gd name="connsiteY1" fmla="*/ 284448 h 771529"/>
              <a:gd name="connsiteX2" fmla="*/ 114 w 807689"/>
              <a:gd name="connsiteY2" fmla="*/ 771281 h 771529"/>
              <a:gd name="connsiteX3" fmla="*/ 402280 w 807689"/>
              <a:gd name="connsiteY3" fmla="*/ 352181 h 771529"/>
              <a:gd name="connsiteX4" fmla="*/ 328197 w 807689"/>
              <a:gd name="connsiteY4" fmla="*/ 453781 h 771529"/>
              <a:gd name="connsiteX5" fmla="*/ 806564 w 807689"/>
              <a:gd name="connsiteY5" fmla="*/ 2931 h 7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689" h="771529">
                <a:moveTo>
                  <a:pt x="806564" y="2931"/>
                </a:moveTo>
                <a:cubicBezTo>
                  <a:pt x="826320" y="-25291"/>
                  <a:pt x="581138" y="156390"/>
                  <a:pt x="446730" y="284448"/>
                </a:cubicBezTo>
                <a:cubicBezTo>
                  <a:pt x="312322" y="412506"/>
                  <a:pt x="7522" y="759992"/>
                  <a:pt x="114" y="771281"/>
                </a:cubicBezTo>
                <a:cubicBezTo>
                  <a:pt x="-7294" y="782570"/>
                  <a:pt x="347600" y="405098"/>
                  <a:pt x="402280" y="352181"/>
                </a:cubicBezTo>
                <a:cubicBezTo>
                  <a:pt x="456960" y="299264"/>
                  <a:pt x="259053" y="511284"/>
                  <a:pt x="328197" y="453781"/>
                </a:cubicBezTo>
                <a:cubicBezTo>
                  <a:pt x="397341" y="396278"/>
                  <a:pt x="786808" y="31153"/>
                  <a:pt x="806564" y="2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8DA20A3-220B-433C-A3BA-133271332650}"/>
              </a:ext>
            </a:extLst>
          </p:cNvPr>
          <p:cNvSpPr/>
          <p:nvPr/>
        </p:nvSpPr>
        <p:spPr>
          <a:xfrm>
            <a:off x="7865514" y="2329226"/>
            <a:ext cx="260837" cy="295570"/>
          </a:xfrm>
          <a:custGeom>
            <a:avLst/>
            <a:gdLst>
              <a:gd name="connsiteX0" fmla="*/ 260369 w 260837"/>
              <a:gd name="connsiteY0" fmla="*/ 1224 h 295570"/>
              <a:gd name="connsiteX1" fmla="*/ 158769 w 260837"/>
              <a:gd name="connsiteY1" fmla="*/ 193841 h 295570"/>
              <a:gd name="connsiteX2" fmla="*/ 19 w 260837"/>
              <a:gd name="connsiteY2" fmla="*/ 295441 h 295570"/>
              <a:gd name="connsiteX3" fmla="*/ 148186 w 260837"/>
              <a:gd name="connsiteY3" fmla="*/ 174791 h 295570"/>
              <a:gd name="connsiteX4" fmla="*/ 194753 w 260837"/>
              <a:gd name="connsiteY4" fmla="*/ 113407 h 295570"/>
              <a:gd name="connsiteX5" fmla="*/ 260369 w 260837"/>
              <a:gd name="connsiteY5" fmla="*/ 1224 h 2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837" h="295570">
                <a:moveTo>
                  <a:pt x="260369" y="1224"/>
                </a:moveTo>
                <a:cubicBezTo>
                  <a:pt x="254372" y="14630"/>
                  <a:pt x="202161" y="144805"/>
                  <a:pt x="158769" y="193841"/>
                </a:cubicBezTo>
                <a:cubicBezTo>
                  <a:pt x="115377" y="242877"/>
                  <a:pt x="1783" y="298616"/>
                  <a:pt x="19" y="295441"/>
                </a:cubicBezTo>
                <a:cubicBezTo>
                  <a:pt x="-1745" y="292266"/>
                  <a:pt x="115730" y="205130"/>
                  <a:pt x="148186" y="174791"/>
                </a:cubicBezTo>
                <a:cubicBezTo>
                  <a:pt x="180642" y="144452"/>
                  <a:pt x="176408" y="138454"/>
                  <a:pt x="194753" y="113407"/>
                </a:cubicBezTo>
                <a:cubicBezTo>
                  <a:pt x="213097" y="88360"/>
                  <a:pt x="266366" y="-12182"/>
                  <a:pt x="260369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05DF22B9-3796-4938-AA21-F6C30635565F}"/>
              </a:ext>
            </a:extLst>
          </p:cNvPr>
          <p:cNvSpPr/>
          <p:nvPr/>
        </p:nvSpPr>
        <p:spPr>
          <a:xfrm>
            <a:off x="7647093" y="2555662"/>
            <a:ext cx="317713" cy="387540"/>
          </a:xfrm>
          <a:custGeom>
            <a:avLst/>
            <a:gdLst>
              <a:gd name="connsiteX0" fmla="*/ 317395 w 317713"/>
              <a:gd name="connsiteY0" fmla="*/ 1801 h 387540"/>
              <a:gd name="connsiteX1" fmla="*/ 206270 w 317713"/>
              <a:gd name="connsiteY1" fmla="*/ 116101 h 387540"/>
              <a:gd name="connsiteX2" fmla="*/ 26882 w 317713"/>
              <a:gd name="connsiteY2" fmla="*/ 347876 h 387540"/>
              <a:gd name="connsiteX3" fmla="*/ 18945 w 317713"/>
              <a:gd name="connsiteY3" fmla="*/ 368513 h 387540"/>
              <a:gd name="connsiteX4" fmla="*/ 201507 w 317713"/>
              <a:gd name="connsiteY4" fmla="*/ 151026 h 387540"/>
              <a:gd name="connsiteX5" fmla="*/ 172932 w 317713"/>
              <a:gd name="connsiteY5" fmla="*/ 200238 h 387540"/>
              <a:gd name="connsiteX6" fmla="*/ 317395 w 317713"/>
              <a:gd name="connsiteY6" fmla="*/ 1801 h 38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13" h="387540">
                <a:moveTo>
                  <a:pt x="317395" y="1801"/>
                </a:moveTo>
                <a:cubicBezTo>
                  <a:pt x="322951" y="-12222"/>
                  <a:pt x="254689" y="58422"/>
                  <a:pt x="206270" y="116101"/>
                </a:cubicBezTo>
                <a:cubicBezTo>
                  <a:pt x="157851" y="173780"/>
                  <a:pt x="58103" y="305807"/>
                  <a:pt x="26882" y="347876"/>
                </a:cubicBezTo>
                <a:cubicBezTo>
                  <a:pt x="-4339" y="389945"/>
                  <a:pt x="-10159" y="401321"/>
                  <a:pt x="18945" y="368513"/>
                </a:cubicBezTo>
                <a:cubicBezTo>
                  <a:pt x="48049" y="335705"/>
                  <a:pt x="175842" y="179072"/>
                  <a:pt x="201507" y="151026"/>
                </a:cubicBezTo>
                <a:cubicBezTo>
                  <a:pt x="227171" y="122980"/>
                  <a:pt x="155205" y="222198"/>
                  <a:pt x="172932" y="200238"/>
                </a:cubicBezTo>
                <a:cubicBezTo>
                  <a:pt x="190659" y="178278"/>
                  <a:pt x="311839" y="15824"/>
                  <a:pt x="317395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D916C0B6-AB0D-47B0-8610-ADF7421F6764}"/>
              </a:ext>
            </a:extLst>
          </p:cNvPr>
          <p:cNvSpPr/>
          <p:nvPr/>
        </p:nvSpPr>
        <p:spPr>
          <a:xfrm>
            <a:off x="7430362" y="1864619"/>
            <a:ext cx="538656" cy="603171"/>
          </a:xfrm>
          <a:custGeom>
            <a:avLst/>
            <a:gdLst>
              <a:gd name="connsiteX0" fmla="*/ 426176 w 538656"/>
              <a:gd name="connsiteY0" fmla="*/ 694 h 603171"/>
              <a:gd name="connsiteX1" fmla="*/ 453163 w 538656"/>
              <a:gd name="connsiteY1" fmla="*/ 130869 h 603171"/>
              <a:gd name="connsiteX2" fmla="*/ 516663 w 538656"/>
              <a:gd name="connsiteY2" fmla="*/ 199131 h 603171"/>
              <a:gd name="connsiteX3" fmla="*/ 532538 w 538656"/>
              <a:gd name="connsiteY3" fmla="*/ 245169 h 603171"/>
              <a:gd name="connsiteX4" fmla="*/ 421413 w 538656"/>
              <a:gd name="connsiteY4" fmla="*/ 153094 h 603171"/>
              <a:gd name="connsiteX5" fmla="*/ 375376 w 538656"/>
              <a:gd name="connsiteY5" fmla="*/ 197544 h 603171"/>
              <a:gd name="connsiteX6" fmla="*/ 176938 w 538656"/>
              <a:gd name="connsiteY6" fmla="*/ 476944 h 603171"/>
              <a:gd name="connsiteX7" fmla="*/ 726 w 538656"/>
              <a:gd name="connsiteY7" fmla="*/ 602356 h 603171"/>
              <a:gd name="connsiteX8" fmla="*/ 245201 w 538656"/>
              <a:gd name="connsiteY8" fmla="*/ 422969 h 603171"/>
              <a:gd name="connsiteX9" fmla="*/ 275363 w 538656"/>
              <a:gd name="connsiteY9" fmla="*/ 389631 h 603171"/>
              <a:gd name="connsiteX10" fmla="*/ 403951 w 538656"/>
              <a:gd name="connsiteY10" fmla="*/ 156269 h 603171"/>
              <a:gd name="connsiteX11" fmla="*/ 407126 w 538656"/>
              <a:gd name="connsiteY11" fmla="*/ 81656 h 603171"/>
              <a:gd name="connsiteX12" fmla="*/ 426176 w 538656"/>
              <a:gd name="connsiteY12" fmla="*/ 694 h 6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656" h="603171">
                <a:moveTo>
                  <a:pt x="426176" y="694"/>
                </a:moveTo>
                <a:cubicBezTo>
                  <a:pt x="433849" y="8896"/>
                  <a:pt x="438082" y="97796"/>
                  <a:pt x="453163" y="130869"/>
                </a:cubicBezTo>
                <a:cubicBezTo>
                  <a:pt x="468244" y="163942"/>
                  <a:pt x="503434" y="180081"/>
                  <a:pt x="516663" y="199131"/>
                </a:cubicBezTo>
                <a:cubicBezTo>
                  <a:pt x="529892" y="218181"/>
                  <a:pt x="548413" y="252842"/>
                  <a:pt x="532538" y="245169"/>
                </a:cubicBezTo>
                <a:cubicBezTo>
                  <a:pt x="516663" y="237496"/>
                  <a:pt x="447607" y="161031"/>
                  <a:pt x="421413" y="153094"/>
                </a:cubicBezTo>
                <a:cubicBezTo>
                  <a:pt x="395219" y="145157"/>
                  <a:pt x="416122" y="143569"/>
                  <a:pt x="375376" y="197544"/>
                </a:cubicBezTo>
                <a:cubicBezTo>
                  <a:pt x="334630" y="251519"/>
                  <a:pt x="239380" y="409475"/>
                  <a:pt x="176938" y="476944"/>
                </a:cubicBezTo>
                <a:cubicBezTo>
                  <a:pt x="114496" y="544413"/>
                  <a:pt x="-10651" y="611352"/>
                  <a:pt x="726" y="602356"/>
                </a:cubicBezTo>
                <a:cubicBezTo>
                  <a:pt x="12103" y="593360"/>
                  <a:pt x="199428" y="458423"/>
                  <a:pt x="245201" y="422969"/>
                </a:cubicBezTo>
                <a:cubicBezTo>
                  <a:pt x="290974" y="387515"/>
                  <a:pt x="248905" y="434081"/>
                  <a:pt x="275363" y="389631"/>
                </a:cubicBezTo>
                <a:cubicBezTo>
                  <a:pt x="301821" y="345181"/>
                  <a:pt x="381991" y="207598"/>
                  <a:pt x="403951" y="156269"/>
                </a:cubicBezTo>
                <a:cubicBezTo>
                  <a:pt x="425911" y="104940"/>
                  <a:pt x="406068" y="104146"/>
                  <a:pt x="407126" y="81656"/>
                </a:cubicBezTo>
                <a:cubicBezTo>
                  <a:pt x="408184" y="59166"/>
                  <a:pt x="418503" y="-7508"/>
                  <a:pt x="42617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DFB5A8B7-7485-4461-A5BB-F941F6C01D15}"/>
              </a:ext>
            </a:extLst>
          </p:cNvPr>
          <p:cNvSpPr/>
          <p:nvPr/>
        </p:nvSpPr>
        <p:spPr>
          <a:xfrm>
            <a:off x="8096930" y="1653098"/>
            <a:ext cx="536970" cy="781305"/>
          </a:xfrm>
          <a:custGeom>
            <a:avLst/>
            <a:gdLst>
              <a:gd name="connsiteX0" fmla="*/ 536953 w 536970"/>
              <a:gd name="connsiteY0" fmla="*/ 33885 h 781305"/>
              <a:gd name="connsiteX1" fmla="*/ 469220 w 536970"/>
              <a:gd name="connsiteY1" fmla="*/ 258252 h 781305"/>
              <a:gd name="connsiteX2" fmla="*/ 441703 w 536970"/>
              <a:gd name="connsiteY2" fmla="*/ 300585 h 781305"/>
              <a:gd name="connsiteX3" fmla="*/ 306237 w 536970"/>
              <a:gd name="connsiteY3" fmla="*/ 279419 h 781305"/>
              <a:gd name="connsiteX4" fmla="*/ 448053 w 536970"/>
              <a:gd name="connsiteY4" fmla="*/ 306935 h 781305"/>
              <a:gd name="connsiteX5" fmla="*/ 268137 w 536970"/>
              <a:gd name="connsiteY5" fmla="*/ 306935 h 781305"/>
              <a:gd name="connsiteX6" fmla="*/ 323170 w 536970"/>
              <a:gd name="connsiteY6" fmla="*/ 368319 h 781305"/>
              <a:gd name="connsiteX7" fmla="*/ 217337 w 536970"/>
              <a:gd name="connsiteY7" fmla="*/ 400069 h 781305"/>
              <a:gd name="connsiteX8" fmla="*/ 117853 w 536970"/>
              <a:gd name="connsiteY8" fmla="*/ 427585 h 781305"/>
              <a:gd name="connsiteX9" fmla="*/ 75520 w 536970"/>
              <a:gd name="connsiteY9" fmla="*/ 455102 h 781305"/>
              <a:gd name="connsiteX10" fmla="*/ 56470 w 536970"/>
              <a:gd name="connsiteY10" fmla="*/ 465685 h 781305"/>
              <a:gd name="connsiteX11" fmla="*/ 12020 w 536970"/>
              <a:gd name="connsiteY11" fmla="*/ 730269 h 781305"/>
              <a:gd name="connsiteX12" fmla="*/ 9903 w 536970"/>
              <a:gd name="connsiteY12" fmla="*/ 755669 h 781305"/>
              <a:gd name="connsiteX13" fmla="*/ 128437 w 536970"/>
              <a:gd name="connsiteY13" fmla="*/ 444519 h 781305"/>
              <a:gd name="connsiteX14" fmla="*/ 287187 w 536970"/>
              <a:gd name="connsiteY14" fmla="*/ 355619 h 781305"/>
              <a:gd name="connsiteX15" fmla="*/ 420537 w 536970"/>
              <a:gd name="connsiteY15" fmla="*/ 315402 h 781305"/>
              <a:gd name="connsiteX16" fmla="*/ 439587 w 536970"/>
              <a:gd name="connsiteY16" fmla="*/ 281535 h 781305"/>
              <a:gd name="connsiteX17" fmla="*/ 414187 w 536970"/>
              <a:gd name="connsiteY17" fmla="*/ 19 h 781305"/>
              <a:gd name="connsiteX18" fmla="*/ 441703 w 536970"/>
              <a:gd name="connsiteY18" fmla="*/ 296352 h 781305"/>
              <a:gd name="connsiteX19" fmla="*/ 475570 w 536970"/>
              <a:gd name="connsiteY19" fmla="*/ 127019 h 781305"/>
              <a:gd name="connsiteX20" fmla="*/ 536953 w 536970"/>
              <a:gd name="connsiteY20" fmla="*/ 33885 h 78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6970" h="781305">
                <a:moveTo>
                  <a:pt x="536953" y="33885"/>
                </a:moveTo>
                <a:cubicBezTo>
                  <a:pt x="535895" y="55757"/>
                  <a:pt x="485095" y="213802"/>
                  <a:pt x="469220" y="258252"/>
                </a:cubicBezTo>
                <a:cubicBezTo>
                  <a:pt x="453345" y="302702"/>
                  <a:pt x="468867" y="297057"/>
                  <a:pt x="441703" y="300585"/>
                </a:cubicBezTo>
                <a:cubicBezTo>
                  <a:pt x="414539" y="304113"/>
                  <a:pt x="305179" y="278361"/>
                  <a:pt x="306237" y="279419"/>
                </a:cubicBezTo>
                <a:cubicBezTo>
                  <a:pt x="307295" y="280477"/>
                  <a:pt x="454403" y="302349"/>
                  <a:pt x="448053" y="306935"/>
                </a:cubicBezTo>
                <a:cubicBezTo>
                  <a:pt x="441703" y="311521"/>
                  <a:pt x="288951" y="296704"/>
                  <a:pt x="268137" y="306935"/>
                </a:cubicBezTo>
                <a:cubicBezTo>
                  <a:pt x="247323" y="317166"/>
                  <a:pt x="331637" y="352797"/>
                  <a:pt x="323170" y="368319"/>
                </a:cubicBezTo>
                <a:cubicBezTo>
                  <a:pt x="314703" y="383841"/>
                  <a:pt x="251556" y="390191"/>
                  <a:pt x="217337" y="400069"/>
                </a:cubicBezTo>
                <a:cubicBezTo>
                  <a:pt x="183118" y="409947"/>
                  <a:pt x="141489" y="418413"/>
                  <a:pt x="117853" y="427585"/>
                </a:cubicBezTo>
                <a:cubicBezTo>
                  <a:pt x="94217" y="436757"/>
                  <a:pt x="85750" y="448752"/>
                  <a:pt x="75520" y="455102"/>
                </a:cubicBezTo>
                <a:cubicBezTo>
                  <a:pt x="65290" y="461452"/>
                  <a:pt x="67053" y="419824"/>
                  <a:pt x="56470" y="465685"/>
                </a:cubicBezTo>
                <a:cubicBezTo>
                  <a:pt x="45887" y="511546"/>
                  <a:pt x="19781" y="681938"/>
                  <a:pt x="12020" y="730269"/>
                </a:cubicBezTo>
                <a:cubicBezTo>
                  <a:pt x="4259" y="778600"/>
                  <a:pt x="-9500" y="803294"/>
                  <a:pt x="9903" y="755669"/>
                </a:cubicBezTo>
                <a:cubicBezTo>
                  <a:pt x="29306" y="708044"/>
                  <a:pt x="82223" y="511194"/>
                  <a:pt x="128437" y="444519"/>
                </a:cubicBezTo>
                <a:cubicBezTo>
                  <a:pt x="174651" y="377844"/>
                  <a:pt x="238504" y="377138"/>
                  <a:pt x="287187" y="355619"/>
                </a:cubicBezTo>
                <a:cubicBezTo>
                  <a:pt x="335870" y="334100"/>
                  <a:pt x="395137" y="327749"/>
                  <a:pt x="420537" y="315402"/>
                </a:cubicBezTo>
                <a:cubicBezTo>
                  <a:pt x="445937" y="303055"/>
                  <a:pt x="440645" y="334099"/>
                  <a:pt x="439587" y="281535"/>
                </a:cubicBezTo>
                <a:cubicBezTo>
                  <a:pt x="438529" y="228971"/>
                  <a:pt x="413834" y="-2450"/>
                  <a:pt x="414187" y="19"/>
                </a:cubicBezTo>
                <a:cubicBezTo>
                  <a:pt x="414540" y="2488"/>
                  <a:pt x="431473" y="275185"/>
                  <a:pt x="441703" y="296352"/>
                </a:cubicBezTo>
                <a:cubicBezTo>
                  <a:pt x="451933" y="317519"/>
                  <a:pt x="460401" y="167941"/>
                  <a:pt x="475570" y="127019"/>
                </a:cubicBezTo>
                <a:cubicBezTo>
                  <a:pt x="490739" y="86097"/>
                  <a:pt x="538011" y="12013"/>
                  <a:pt x="536953" y="3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EB91426-B7BD-4282-8D87-71CC8B7EC482}"/>
              </a:ext>
            </a:extLst>
          </p:cNvPr>
          <p:cNvSpPr/>
          <p:nvPr/>
        </p:nvSpPr>
        <p:spPr>
          <a:xfrm>
            <a:off x="7948023" y="1503909"/>
            <a:ext cx="288400" cy="509540"/>
          </a:xfrm>
          <a:custGeom>
            <a:avLst/>
            <a:gdLst>
              <a:gd name="connsiteX0" fmla="*/ 285810 w 288400"/>
              <a:gd name="connsiteY0" fmla="*/ 1041 h 509540"/>
              <a:gd name="connsiteX1" fmla="*/ 177860 w 288400"/>
              <a:gd name="connsiteY1" fmla="*/ 136508 h 509540"/>
              <a:gd name="connsiteX2" fmla="*/ 29694 w 288400"/>
              <a:gd name="connsiteY2" fmla="*/ 212708 h 509540"/>
              <a:gd name="connsiteX3" fmla="*/ 14877 w 288400"/>
              <a:gd name="connsiteY3" fmla="*/ 208474 h 509540"/>
              <a:gd name="connsiteX4" fmla="*/ 199027 w 288400"/>
              <a:gd name="connsiteY4" fmla="*/ 128041 h 509540"/>
              <a:gd name="connsiteX5" fmla="*/ 23344 w 288400"/>
              <a:gd name="connsiteY5" fmla="*/ 276208 h 509540"/>
              <a:gd name="connsiteX6" fmla="*/ 31810 w 288400"/>
              <a:gd name="connsiteY6" fmla="*/ 401091 h 509540"/>
              <a:gd name="connsiteX7" fmla="*/ 46627 w 288400"/>
              <a:gd name="connsiteY7" fmla="*/ 449774 h 509540"/>
              <a:gd name="connsiteX8" fmla="*/ 254060 w 288400"/>
              <a:gd name="connsiteY8" fmla="*/ 509041 h 509540"/>
              <a:gd name="connsiteX9" fmla="*/ 52977 w 288400"/>
              <a:gd name="connsiteY9" fmla="*/ 475174 h 509540"/>
              <a:gd name="connsiteX10" fmla="*/ 19110 w 288400"/>
              <a:gd name="connsiteY10" fmla="*/ 422258 h 509540"/>
              <a:gd name="connsiteX11" fmla="*/ 61444 w 288400"/>
              <a:gd name="connsiteY11" fmla="*/ 288908 h 509540"/>
              <a:gd name="connsiteX12" fmla="*/ 67794 w 288400"/>
              <a:gd name="connsiteY12" fmla="*/ 214824 h 509540"/>
              <a:gd name="connsiteX13" fmla="*/ 285810 w 288400"/>
              <a:gd name="connsiteY13" fmla="*/ 1041 h 5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400" h="509540">
                <a:moveTo>
                  <a:pt x="285810" y="1041"/>
                </a:moveTo>
                <a:cubicBezTo>
                  <a:pt x="304154" y="-12012"/>
                  <a:pt x="220546" y="101230"/>
                  <a:pt x="177860" y="136508"/>
                </a:cubicBezTo>
                <a:cubicBezTo>
                  <a:pt x="135174" y="171786"/>
                  <a:pt x="56858" y="200714"/>
                  <a:pt x="29694" y="212708"/>
                </a:cubicBezTo>
                <a:cubicBezTo>
                  <a:pt x="2530" y="224702"/>
                  <a:pt x="-13345" y="222585"/>
                  <a:pt x="14877" y="208474"/>
                </a:cubicBezTo>
                <a:cubicBezTo>
                  <a:pt x="43099" y="194363"/>
                  <a:pt x="197616" y="116752"/>
                  <a:pt x="199027" y="128041"/>
                </a:cubicBezTo>
                <a:cubicBezTo>
                  <a:pt x="200438" y="139330"/>
                  <a:pt x="51213" y="230700"/>
                  <a:pt x="23344" y="276208"/>
                </a:cubicBezTo>
                <a:cubicBezTo>
                  <a:pt x="-4525" y="321716"/>
                  <a:pt x="27930" y="372163"/>
                  <a:pt x="31810" y="401091"/>
                </a:cubicBezTo>
                <a:cubicBezTo>
                  <a:pt x="35690" y="430019"/>
                  <a:pt x="9585" y="431782"/>
                  <a:pt x="46627" y="449774"/>
                </a:cubicBezTo>
                <a:cubicBezTo>
                  <a:pt x="83669" y="467766"/>
                  <a:pt x="253002" y="504808"/>
                  <a:pt x="254060" y="509041"/>
                </a:cubicBezTo>
                <a:cubicBezTo>
                  <a:pt x="255118" y="513274"/>
                  <a:pt x="92135" y="489638"/>
                  <a:pt x="52977" y="475174"/>
                </a:cubicBezTo>
                <a:cubicBezTo>
                  <a:pt x="13819" y="460710"/>
                  <a:pt x="17699" y="453302"/>
                  <a:pt x="19110" y="422258"/>
                </a:cubicBezTo>
                <a:cubicBezTo>
                  <a:pt x="20521" y="391214"/>
                  <a:pt x="53330" y="323480"/>
                  <a:pt x="61444" y="288908"/>
                </a:cubicBezTo>
                <a:cubicBezTo>
                  <a:pt x="69558" y="254336"/>
                  <a:pt x="32164" y="257510"/>
                  <a:pt x="67794" y="214824"/>
                </a:cubicBezTo>
                <a:cubicBezTo>
                  <a:pt x="103424" y="172138"/>
                  <a:pt x="267466" y="14094"/>
                  <a:pt x="285810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0DA80327-7766-4624-AC9C-01DDEFF86901}"/>
              </a:ext>
            </a:extLst>
          </p:cNvPr>
          <p:cNvSpPr/>
          <p:nvPr/>
        </p:nvSpPr>
        <p:spPr>
          <a:xfrm>
            <a:off x="7847262" y="1625124"/>
            <a:ext cx="242832" cy="285292"/>
          </a:xfrm>
          <a:custGeom>
            <a:avLst/>
            <a:gdLst>
              <a:gd name="connsiteX0" fmla="*/ 153738 w 242832"/>
              <a:gd name="connsiteY0" fmla="*/ 476 h 285292"/>
              <a:gd name="connsiteX1" fmla="*/ 145271 w 242832"/>
              <a:gd name="connsiteY1" fmla="*/ 55509 h 285292"/>
              <a:gd name="connsiteX2" fmla="*/ 88121 w 242832"/>
              <a:gd name="connsiteY2" fmla="*/ 182509 h 285292"/>
              <a:gd name="connsiteX3" fmla="*/ 5571 w 242832"/>
              <a:gd name="connsiteY3" fmla="*/ 275643 h 285292"/>
              <a:gd name="connsiteX4" fmla="*/ 26738 w 242832"/>
              <a:gd name="connsiteY4" fmla="*/ 260826 h 285292"/>
              <a:gd name="connsiteX5" fmla="*/ 181255 w 242832"/>
              <a:gd name="connsiteY5" fmla="*/ 85143 h 285292"/>
              <a:gd name="connsiteX6" fmla="*/ 242638 w 242832"/>
              <a:gd name="connsiteY6" fmla="*/ 23759 h 285292"/>
              <a:gd name="connsiteX7" fmla="*/ 164321 w 242832"/>
              <a:gd name="connsiteY7" fmla="*/ 83026 h 285292"/>
              <a:gd name="connsiteX8" fmla="*/ 153738 w 242832"/>
              <a:gd name="connsiteY8" fmla="*/ 476 h 28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32" h="285292">
                <a:moveTo>
                  <a:pt x="153738" y="476"/>
                </a:moveTo>
                <a:cubicBezTo>
                  <a:pt x="150563" y="-4110"/>
                  <a:pt x="156207" y="25170"/>
                  <a:pt x="145271" y="55509"/>
                </a:cubicBezTo>
                <a:cubicBezTo>
                  <a:pt x="134335" y="85848"/>
                  <a:pt x="111404" y="145820"/>
                  <a:pt x="88121" y="182509"/>
                </a:cubicBezTo>
                <a:cubicBezTo>
                  <a:pt x="64838" y="219198"/>
                  <a:pt x="15801" y="262590"/>
                  <a:pt x="5571" y="275643"/>
                </a:cubicBezTo>
                <a:cubicBezTo>
                  <a:pt x="-4659" y="288696"/>
                  <a:pt x="-2543" y="292576"/>
                  <a:pt x="26738" y="260826"/>
                </a:cubicBezTo>
                <a:cubicBezTo>
                  <a:pt x="56019" y="229076"/>
                  <a:pt x="145272" y="124654"/>
                  <a:pt x="181255" y="85143"/>
                </a:cubicBezTo>
                <a:cubicBezTo>
                  <a:pt x="217238" y="45632"/>
                  <a:pt x="245460" y="24112"/>
                  <a:pt x="242638" y="23759"/>
                </a:cubicBezTo>
                <a:cubicBezTo>
                  <a:pt x="239816" y="23406"/>
                  <a:pt x="177021" y="81615"/>
                  <a:pt x="164321" y="83026"/>
                </a:cubicBezTo>
                <a:cubicBezTo>
                  <a:pt x="151621" y="84437"/>
                  <a:pt x="156913" y="5062"/>
                  <a:pt x="153738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06F909B4-EEC0-4CAA-9E08-C85656C43048}"/>
              </a:ext>
            </a:extLst>
          </p:cNvPr>
          <p:cNvSpPr/>
          <p:nvPr/>
        </p:nvSpPr>
        <p:spPr>
          <a:xfrm>
            <a:off x="8059892" y="1684025"/>
            <a:ext cx="222141" cy="309566"/>
          </a:xfrm>
          <a:custGeom>
            <a:avLst/>
            <a:gdLst>
              <a:gd name="connsiteX0" fmla="*/ 13075 w 222141"/>
              <a:gd name="connsiteY0" fmla="*/ 842 h 309566"/>
              <a:gd name="connsiteX1" fmla="*/ 2491 w 222141"/>
              <a:gd name="connsiteY1" fmla="*/ 182875 h 309566"/>
              <a:gd name="connsiteX2" fmla="*/ 68108 w 222141"/>
              <a:gd name="connsiteY2" fmla="*/ 218858 h 309566"/>
              <a:gd name="connsiteX3" fmla="*/ 220508 w 222141"/>
              <a:gd name="connsiteY3" fmla="*/ 307758 h 309566"/>
              <a:gd name="connsiteX4" fmla="*/ 140075 w 222141"/>
              <a:gd name="connsiteY4" fmla="*/ 276008 h 309566"/>
              <a:gd name="connsiteX5" fmla="*/ 6725 w 222141"/>
              <a:gd name="connsiteY5" fmla="*/ 244258 h 309566"/>
              <a:gd name="connsiteX6" fmla="*/ 30008 w 222141"/>
              <a:gd name="connsiteY6" fmla="*/ 216742 h 309566"/>
              <a:gd name="connsiteX7" fmla="*/ 27891 w 222141"/>
              <a:gd name="connsiteY7" fmla="*/ 140542 h 309566"/>
              <a:gd name="connsiteX8" fmla="*/ 23658 w 222141"/>
              <a:gd name="connsiteY8" fmla="*/ 121492 h 309566"/>
              <a:gd name="connsiteX9" fmla="*/ 6725 w 222141"/>
              <a:gd name="connsiteY9" fmla="*/ 115142 h 309566"/>
              <a:gd name="connsiteX10" fmla="*/ 13075 w 222141"/>
              <a:gd name="connsiteY10" fmla="*/ 842 h 3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141" h="309566">
                <a:moveTo>
                  <a:pt x="13075" y="842"/>
                </a:moveTo>
                <a:cubicBezTo>
                  <a:pt x="12369" y="12131"/>
                  <a:pt x="-6681" y="146539"/>
                  <a:pt x="2491" y="182875"/>
                </a:cubicBezTo>
                <a:cubicBezTo>
                  <a:pt x="11663" y="219211"/>
                  <a:pt x="31772" y="198044"/>
                  <a:pt x="68108" y="218858"/>
                </a:cubicBezTo>
                <a:cubicBezTo>
                  <a:pt x="104444" y="239672"/>
                  <a:pt x="208514" y="298233"/>
                  <a:pt x="220508" y="307758"/>
                </a:cubicBezTo>
                <a:cubicBezTo>
                  <a:pt x="232502" y="317283"/>
                  <a:pt x="175706" y="286591"/>
                  <a:pt x="140075" y="276008"/>
                </a:cubicBezTo>
                <a:cubicBezTo>
                  <a:pt x="104445" y="265425"/>
                  <a:pt x="25070" y="254136"/>
                  <a:pt x="6725" y="244258"/>
                </a:cubicBezTo>
                <a:cubicBezTo>
                  <a:pt x="-11620" y="234380"/>
                  <a:pt x="26480" y="234028"/>
                  <a:pt x="30008" y="216742"/>
                </a:cubicBezTo>
                <a:cubicBezTo>
                  <a:pt x="33536" y="199456"/>
                  <a:pt x="28949" y="156417"/>
                  <a:pt x="27891" y="140542"/>
                </a:cubicBezTo>
                <a:cubicBezTo>
                  <a:pt x="26833" y="124667"/>
                  <a:pt x="27186" y="125725"/>
                  <a:pt x="23658" y="121492"/>
                </a:cubicBezTo>
                <a:cubicBezTo>
                  <a:pt x="20130" y="117259"/>
                  <a:pt x="8136" y="135250"/>
                  <a:pt x="6725" y="115142"/>
                </a:cubicBezTo>
                <a:cubicBezTo>
                  <a:pt x="5314" y="95034"/>
                  <a:pt x="13781" y="-10447"/>
                  <a:pt x="13075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5DDDA228-B9CB-4692-881F-365C0917613F}"/>
              </a:ext>
            </a:extLst>
          </p:cNvPr>
          <p:cNvSpPr/>
          <p:nvPr/>
        </p:nvSpPr>
        <p:spPr>
          <a:xfrm>
            <a:off x="8217793" y="1371589"/>
            <a:ext cx="754761" cy="549835"/>
          </a:xfrm>
          <a:custGeom>
            <a:avLst/>
            <a:gdLst>
              <a:gd name="connsiteX0" fmla="*/ 64724 w 754761"/>
              <a:gd name="connsiteY0" fmla="*/ 11 h 549835"/>
              <a:gd name="connsiteX1" fmla="*/ 22390 w 754761"/>
              <a:gd name="connsiteY1" fmla="*/ 156644 h 549835"/>
              <a:gd name="connsiteX2" fmla="*/ 3340 w 754761"/>
              <a:gd name="connsiteY2" fmla="*/ 184161 h 549835"/>
              <a:gd name="connsiteX3" fmla="*/ 90124 w 754761"/>
              <a:gd name="connsiteY3" fmla="*/ 302694 h 549835"/>
              <a:gd name="connsiteX4" fmla="*/ 248874 w 754761"/>
              <a:gd name="connsiteY4" fmla="*/ 546111 h 549835"/>
              <a:gd name="connsiteX5" fmla="*/ 210774 w 754761"/>
              <a:gd name="connsiteY5" fmla="*/ 446628 h 549835"/>
              <a:gd name="connsiteX6" fmla="*/ 185374 w 754761"/>
              <a:gd name="connsiteY6" fmla="*/ 397944 h 549835"/>
              <a:gd name="connsiteX7" fmla="*/ 28740 w 754761"/>
              <a:gd name="connsiteY7" fmla="*/ 186278 h 549835"/>
              <a:gd name="connsiteX8" fmla="*/ 77424 w 754761"/>
              <a:gd name="connsiteY8" fmla="*/ 203211 h 549835"/>
              <a:gd name="connsiteX9" fmla="*/ 181140 w 754761"/>
              <a:gd name="connsiteY9" fmla="*/ 300578 h 549835"/>
              <a:gd name="connsiteX10" fmla="*/ 409740 w 754761"/>
              <a:gd name="connsiteY10" fmla="*/ 364078 h 549835"/>
              <a:gd name="connsiteX11" fmla="*/ 238290 w 754761"/>
              <a:gd name="connsiteY11" fmla="*/ 304811 h 549835"/>
              <a:gd name="connsiteX12" fmla="*/ 85890 w 754761"/>
              <a:gd name="connsiteY12" fmla="*/ 188394 h 549835"/>
              <a:gd name="connsiteX13" fmla="*/ 208657 w 754761"/>
              <a:gd name="connsiteY13" fmla="*/ 247661 h 549835"/>
              <a:gd name="connsiteX14" fmla="*/ 481707 w 754761"/>
              <a:gd name="connsiteY14" fmla="*/ 336561 h 549835"/>
              <a:gd name="connsiteX15" fmla="*/ 754757 w 754761"/>
              <a:gd name="connsiteY15" fmla="*/ 258244 h 549835"/>
              <a:gd name="connsiteX16" fmla="*/ 475357 w 754761"/>
              <a:gd name="connsiteY16" fmla="*/ 309044 h 549835"/>
              <a:gd name="connsiteX17" fmla="*/ 335657 w 754761"/>
              <a:gd name="connsiteY17" fmla="*/ 311161 h 549835"/>
              <a:gd name="connsiteX18" fmla="*/ 204424 w 754761"/>
              <a:gd name="connsiteY18" fmla="*/ 232844 h 549835"/>
              <a:gd name="connsiteX19" fmla="*/ 98590 w 754761"/>
              <a:gd name="connsiteY19" fmla="*/ 101611 h 549835"/>
              <a:gd name="connsiteX20" fmla="*/ 107057 w 754761"/>
              <a:gd name="connsiteY20" fmla="*/ 184161 h 549835"/>
              <a:gd name="connsiteX21" fmla="*/ 52024 w 754761"/>
              <a:gd name="connsiteY21" fmla="*/ 165111 h 549835"/>
              <a:gd name="connsiteX22" fmla="*/ 64724 w 754761"/>
              <a:gd name="connsiteY22" fmla="*/ 11 h 54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761" h="549835">
                <a:moveTo>
                  <a:pt x="64724" y="11"/>
                </a:moveTo>
                <a:cubicBezTo>
                  <a:pt x="59785" y="-1400"/>
                  <a:pt x="32621" y="125952"/>
                  <a:pt x="22390" y="156644"/>
                </a:cubicBezTo>
                <a:cubicBezTo>
                  <a:pt x="12159" y="187336"/>
                  <a:pt x="-7949" y="159819"/>
                  <a:pt x="3340" y="184161"/>
                </a:cubicBezTo>
                <a:cubicBezTo>
                  <a:pt x="14629" y="208503"/>
                  <a:pt x="49202" y="242369"/>
                  <a:pt x="90124" y="302694"/>
                </a:cubicBezTo>
                <a:cubicBezTo>
                  <a:pt x="131046" y="363019"/>
                  <a:pt x="228766" y="522122"/>
                  <a:pt x="248874" y="546111"/>
                </a:cubicBezTo>
                <a:cubicBezTo>
                  <a:pt x="268982" y="570100"/>
                  <a:pt x="221357" y="471322"/>
                  <a:pt x="210774" y="446628"/>
                </a:cubicBezTo>
                <a:cubicBezTo>
                  <a:pt x="200191" y="421934"/>
                  <a:pt x="215713" y="441336"/>
                  <a:pt x="185374" y="397944"/>
                </a:cubicBezTo>
                <a:cubicBezTo>
                  <a:pt x="155035" y="354552"/>
                  <a:pt x="46732" y="218733"/>
                  <a:pt x="28740" y="186278"/>
                </a:cubicBezTo>
                <a:cubicBezTo>
                  <a:pt x="10748" y="153823"/>
                  <a:pt x="52024" y="184161"/>
                  <a:pt x="77424" y="203211"/>
                </a:cubicBezTo>
                <a:cubicBezTo>
                  <a:pt x="102824" y="222261"/>
                  <a:pt x="125754" y="273767"/>
                  <a:pt x="181140" y="300578"/>
                </a:cubicBezTo>
                <a:cubicBezTo>
                  <a:pt x="236526" y="327389"/>
                  <a:pt x="400215" y="363373"/>
                  <a:pt x="409740" y="364078"/>
                </a:cubicBezTo>
                <a:cubicBezTo>
                  <a:pt x="419265" y="364783"/>
                  <a:pt x="292265" y="334092"/>
                  <a:pt x="238290" y="304811"/>
                </a:cubicBezTo>
                <a:cubicBezTo>
                  <a:pt x="184315" y="275530"/>
                  <a:pt x="90829" y="197919"/>
                  <a:pt x="85890" y="188394"/>
                </a:cubicBezTo>
                <a:cubicBezTo>
                  <a:pt x="80951" y="178869"/>
                  <a:pt x="142687" y="222966"/>
                  <a:pt x="208657" y="247661"/>
                </a:cubicBezTo>
                <a:cubicBezTo>
                  <a:pt x="274627" y="272356"/>
                  <a:pt x="390690" y="334797"/>
                  <a:pt x="481707" y="336561"/>
                </a:cubicBezTo>
                <a:cubicBezTo>
                  <a:pt x="572724" y="338325"/>
                  <a:pt x="755815" y="262830"/>
                  <a:pt x="754757" y="258244"/>
                </a:cubicBezTo>
                <a:cubicBezTo>
                  <a:pt x="753699" y="253658"/>
                  <a:pt x="545207" y="300225"/>
                  <a:pt x="475357" y="309044"/>
                </a:cubicBezTo>
                <a:cubicBezTo>
                  <a:pt x="405507" y="317864"/>
                  <a:pt x="380812" y="323861"/>
                  <a:pt x="335657" y="311161"/>
                </a:cubicBezTo>
                <a:cubicBezTo>
                  <a:pt x="290502" y="298461"/>
                  <a:pt x="243935" y="267769"/>
                  <a:pt x="204424" y="232844"/>
                </a:cubicBezTo>
                <a:cubicBezTo>
                  <a:pt x="164913" y="197919"/>
                  <a:pt x="114818" y="109725"/>
                  <a:pt x="98590" y="101611"/>
                </a:cubicBezTo>
                <a:cubicBezTo>
                  <a:pt x="82362" y="93497"/>
                  <a:pt x="114818" y="173578"/>
                  <a:pt x="107057" y="184161"/>
                </a:cubicBezTo>
                <a:cubicBezTo>
                  <a:pt x="99296" y="194744"/>
                  <a:pt x="59079" y="187689"/>
                  <a:pt x="52024" y="165111"/>
                </a:cubicBezTo>
                <a:cubicBezTo>
                  <a:pt x="44968" y="142533"/>
                  <a:pt x="69663" y="1422"/>
                  <a:pt x="6472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C1ACE699-55CA-41FC-9B98-F55CC89034F8}"/>
              </a:ext>
            </a:extLst>
          </p:cNvPr>
          <p:cNvSpPr/>
          <p:nvPr/>
        </p:nvSpPr>
        <p:spPr>
          <a:xfrm>
            <a:off x="8360277" y="770065"/>
            <a:ext cx="263093" cy="346815"/>
          </a:xfrm>
          <a:custGeom>
            <a:avLst/>
            <a:gdLst>
              <a:gd name="connsiteX0" fmla="*/ 263023 w 263093"/>
              <a:gd name="connsiteY0" fmla="*/ 3048 h 346815"/>
              <a:gd name="connsiteX1" fmla="*/ 153486 w 263093"/>
              <a:gd name="connsiteY1" fmla="*/ 4635 h 346815"/>
              <a:gd name="connsiteX2" fmla="*/ 148723 w 263093"/>
              <a:gd name="connsiteY2" fmla="*/ 55435 h 346815"/>
              <a:gd name="connsiteX3" fmla="*/ 155073 w 263093"/>
              <a:gd name="connsiteY3" fmla="*/ 18923 h 346815"/>
              <a:gd name="connsiteX4" fmla="*/ 74111 w 263093"/>
              <a:gd name="connsiteY4" fmla="*/ 87185 h 346815"/>
              <a:gd name="connsiteX5" fmla="*/ 55061 w 263093"/>
              <a:gd name="connsiteY5" fmla="*/ 112585 h 346815"/>
              <a:gd name="connsiteX6" fmla="*/ 23311 w 263093"/>
              <a:gd name="connsiteY6" fmla="*/ 199898 h 346815"/>
              <a:gd name="connsiteX7" fmla="*/ 1086 w 263093"/>
              <a:gd name="connsiteY7" fmla="*/ 345948 h 346815"/>
              <a:gd name="connsiteX8" fmla="*/ 58236 w 263093"/>
              <a:gd name="connsiteY8" fmla="*/ 126873 h 346815"/>
              <a:gd name="connsiteX9" fmla="*/ 82048 w 263093"/>
              <a:gd name="connsiteY9" fmla="*/ 114173 h 346815"/>
              <a:gd name="connsiteX10" fmla="*/ 161423 w 263093"/>
              <a:gd name="connsiteY10" fmla="*/ 28448 h 346815"/>
              <a:gd name="connsiteX11" fmla="*/ 169361 w 263093"/>
              <a:gd name="connsiteY11" fmla="*/ 10985 h 346815"/>
              <a:gd name="connsiteX12" fmla="*/ 263023 w 263093"/>
              <a:gd name="connsiteY12" fmla="*/ 3048 h 34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093" h="346815">
                <a:moveTo>
                  <a:pt x="263023" y="3048"/>
                </a:moveTo>
                <a:cubicBezTo>
                  <a:pt x="260377" y="1990"/>
                  <a:pt x="172536" y="-4096"/>
                  <a:pt x="153486" y="4635"/>
                </a:cubicBezTo>
                <a:cubicBezTo>
                  <a:pt x="134436" y="13366"/>
                  <a:pt x="148459" y="53054"/>
                  <a:pt x="148723" y="55435"/>
                </a:cubicBezTo>
                <a:cubicBezTo>
                  <a:pt x="148987" y="57816"/>
                  <a:pt x="167508" y="13631"/>
                  <a:pt x="155073" y="18923"/>
                </a:cubicBezTo>
                <a:cubicBezTo>
                  <a:pt x="142638" y="24215"/>
                  <a:pt x="90780" y="71575"/>
                  <a:pt x="74111" y="87185"/>
                </a:cubicBezTo>
                <a:cubicBezTo>
                  <a:pt x="57442" y="102795"/>
                  <a:pt x="63528" y="93800"/>
                  <a:pt x="55061" y="112585"/>
                </a:cubicBezTo>
                <a:cubicBezTo>
                  <a:pt x="46594" y="131370"/>
                  <a:pt x="32307" y="161004"/>
                  <a:pt x="23311" y="199898"/>
                </a:cubicBezTo>
                <a:cubicBezTo>
                  <a:pt x="14315" y="238792"/>
                  <a:pt x="-4735" y="358119"/>
                  <a:pt x="1086" y="345948"/>
                </a:cubicBezTo>
                <a:cubicBezTo>
                  <a:pt x="6907" y="333777"/>
                  <a:pt x="44742" y="165502"/>
                  <a:pt x="58236" y="126873"/>
                </a:cubicBezTo>
                <a:cubicBezTo>
                  <a:pt x="71730" y="88244"/>
                  <a:pt x="64850" y="130577"/>
                  <a:pt x="82048" y="114173"/>
                </a:cubicBezTo>
                <a:cubicBezTo>
                  <a:pt x="99246" y="97769"/>
                  <a:pt x="146871" y="45646"/>
                  <a:pt x="161423" y="28448"/>
                </a:cubicBezTo>
                <a:cubicBezTo>
                  <a:pt x="175975" y="11250"/>
                  <a:pt x="145813" y="15483"/>
                  <a:pt x="169361" y="10985"/>
                </a:cubicBezTo>
                <a:cubicBezTo>
                  <a:pt x="192909" y="6487"/>
                  <a:pt x="265669" y="4106"/>
                  <a:pt x="263023" y="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3F11896A-F02A-4E9D-A5BB-6D20E6E70596}"/>
              </a:ext>
            </a:extLst>
          </p:cNvPr>
          <p:cNvSpPr/>
          <p:nvPr/>
        </p:nvSpPr>
        <p:spPr>
          <a:xfrm>
            <a:off x="8603703" y="770895"/>
            <a:ext cx="340625" cy="400700"/>
          </a:xfrm>
          <a:custGeom>
            <a:avLst/>
            <a:gdLst>
              <a:gd name="connsiteX0" fmla="*/ 8485 w 340625"/>
              <a:gd name="connsiteY0" fmla="*/ 3805 h 400700"/>
              <a:gd name="connsiteX1" fmla="*/ 235497 w 340625"/>
              <a:gd name="connsiteY1" fmla="*/ 229230 h 400700"/>
              <a:gd name="connsiteX2" fmla="*/ 176760 w 340625"/>
              <a:gd name="connsiteY2" fmla="*/ 165730 h 400700"/>
              <a:gd name="connsiteX3" fmla="*/ 259310 w 340625"/>
              <a:gd name="connsiteY3" fmla="*/ 276855 h 400700"/>
              <a:gd name="connsiteX4" fmla="*/ 305347 w 340625"/>
              <a:gd name="connsiteY4" fmla="*/ 300668 h 400700"/>
              <a:gd name="connsiteX5" fmla="*/ 311697 w 340625"/>
              <a:gd name="connsiteY5" fmla="*/ 326068 h 400700"/>
              <a:gd name="connsiteX6" fmla="*/ 340272 w 340625"/>
              <a:gd name="connsiteY6" fmla="*/ 400680 h 400700"/>
              <a:gd name="connsiteX7" fmla="*/ 289472 w 340625"/>
              <a:gd name="connsiteY7" fmla="*/ 332418 h 400700"/>
              <a:gd name="connsiteX8" fmla="*/ 197397 w 340625"/>
              <a:gd name="connsiteY8" fmla="*/ 226055 h 400700"/>
              <a:gd name="connsiteX9" fmla="*/ 168822 w 340625"/>
              <a:gd name="connsiteY9" fmla="*/ 218118 h 400700"/>
              <a:gd name="connsiteX10" fmla="*/ 59285 w 340625"/>
              <a:gd name="connsiteY10" fmla="*/ 95880 h 400700"/>
              <a:gd name="connsiteX11" fmla="*/ 8485 w 340625"/>
              <a:gd name="connsiteY11" fmla="*/ 3805 h 4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625" h="400700">
                <a:moveTo>
                  <a:pt x="8485" y="3805"/>
                </a:moveTo>
                <a:cubicBezTo>
                  <a:pt x="37854" y="26030"/>
                  <a:pt x="207451" y="202243"/>
                  <a:pt x="235497" y="229230"/>
                </a:cubicBezTo>
                <a:cubicBezTo>
                  <a:pt x="263543" y="256217"/>
                  <a:pt x="172791" y="157793"/>
                  <a:pt x="176760" y="165730"/>
                </a:cubicBezTo>
                <a:cubicBezTo>
                  <a:pt x="180729" y="173668"/>
                  <a:pt x="237879" y="254365"/>
                  <a:pt x="259310" y="276855"/>
                </a:cubicBezTo>
                <a:cubicBezTo>
                  <a:pt x="280741" y="299345"/>
                  <a:pt x="296616" y="292466"/>
                  <a:pt x="305347" y="300668"/>
                </a:cubicBezTo>
                <a:cubicBezTo>
                  <a:pt x="314078" y="308870"/>
                  <a:pt x="305876" y="309399"/>
                  <a:pt x="311697" y="326068"/>
                </a:cubicBezTo>
                <a:cubicBezTo>
                  <a:pt x="317518" y="342737"/>
                  <a:pt x="343976" y="399622"/>
                  <a:pt x="340272" y="400680"/>
                </a:cubicBezTo>
                <a:cubicBezTo>
                  <a:pt x="336568" y="401738"/>
                  <a:pt x="313284" y="361522"/>
                  <a:pt x="289472" y="332418"/>
                </a:cubicBezTo>
                <a:cubicBezTo>
                  <a:pt x="265660" y="303314"/>
                  <a:pt x="217505" y="245105"/>
                  <a:pt x="197397" y="226055"/>
                </a:cubicBezTo>
                <a:cubicBezTo>
                  <a:pt x="177289" y="207005"/>
                  <a:pt x="191840" y="239814"/>
                  <a:pt x="168822" y="218118"/>
                </a:cubicBezTo>
                <a:cubicBezTo>
                  <a:pt x="145804" y="196422"/>
                  <a:pt x="85214" y="129217"/>
                  <a:pt x="59285" y="95880"/>
                </a:cubicBezTo>
                <a:cubicBezTo>
                  <a:pt x="33356" y="62543"/>
                  <a:pt x="-20884" y="-18420"/>
                  <a:pt x="8485" y="3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4171A2AC-3362-4A81-A928-236DCEA80EB0}"/>
              </a:ext>
            </a:extLst>
          </p:cNvPr>
          <p:cNvSpPr/>
          <p:nvPr/>
        </p:nvSpPr>
        <p:spPr>
          <a:xfrm>
            <a:off x="8543542" y="785079"/>
            <a:ext cx="405303" cy="372350"/>
          </a:xfrm>
          <a:custGeom>
            <a:avLst/>
            <a:gdLst>
              <a:gd name="connsiteX0" fmla="*/ 383 w 405303"/>
              <a:gd name="connsiteY0" fmla="*/ 734 h 372350"/>
              <a:gd name="connsiteX1" fmla="*/ 78171 w 405303"/>
              <a:gd name="connsiteY1" fmla="*/ 89634 h 372350"/>
              <a:gd name="connsiteX2" fmla="*/ 113096 w 405303"/>
              <a:gd name="connsiteY2" fmla="*/ 108684 h 372350"/>
              <a:gd name="connsiteX3" fmla="*/ 244858 w 405303"/>
              <a:gd name="connsiteY3" fmla="*/ 207109 h 372350"/>
              <a:gd name="connsiteX4" fmla="*/ 225808 w 405303"/>
              <a:gd name="connsiteY4" fmla="*/ 199171 h 372350"/>
              <a:gd name="connsiteX5" fmla="*/ 298833 w 405303"/>
              <a:gd name="connsiteY5" fmla="*/ 286484 h 372350"/>
              <a:gd name="connsiteX6" fmla="*/ 405196 w 405303"/>
              <a:gd name="connsiteY6" fmla="*/ 372209 h 372350"/>
              <a:gd name="connsiteX7" fmla="*/ 313121 w 405303"/>
              <a:gd name="connsiteY7" fmla="*/ 265846 h 372350"/>
              <a:gd name="connsiteX8" fmla="*/ 62296 w 405303"/>
              <a:gd name="connsiteY8" fmla="*/ 59471 h 372350"/>
              <a:gd name="connsiteX9" fmla="*/ 383 w 405303"/>
              <a:gd name="connsiteY9" fmla="*/ 73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303" h="372350">
                <a:moveTo>
                  <a:pt x="383" y="734"/>
                </a:moveTo>
                <a:cubicBezTo>
                  <a:pt x="3029" y="5761"/>
                  <a:pt x="59386" y="71642"/>
                  <a:pt x="78171" y="89634"/>
                </a:cubicBezTo>
                <a:cubicBezTo>
                  <a:pt x="96956" y="107626"/>
                  <a:pt x="85315" y="89105"/>
                  <a:pt x="113096" y="108684"/>
                </a:cubicBezTo>
                <a:cubicBezTo>
                  <a:pt x="140877" y="128263"/>
                  <a:pt x="226073" y="192028"/>
                  <a:pt x="244858" y="207109"/>
                </a:cubicBezTo>
                <a:cubicBezTo>
                  <a:pt x="263643" y="222190"/>
                  <a:pt x="216812" y="185942"/>
                  <a:pt x="225808" y="199171"/>
                </a:cubicBezTo>
                <a:cubicBezTo>
                  <a:pt x="234804" y="212400"/>
                  <a:pt x="268935" y="257644"/>
                  <a:pt x="298833" y="286484"/>
                </a:cubicBezTo>
                <a:cubicBezTo>
                  <a:pt x="328731" y="315324"/>
                  <a:pt x="402815" y="375649"/>
                  <a:pt x="405196" y="372209"/>
                </a:cubicBezTo>
                <a:cubicBezTo>
                  <a:pt x="407577" y="368769"/>
                  <a:pt x="370271" y="317969"/>
                  <a:pt x="313121" y="265846"/>
                </a:cubicBezTo>
                <a:cubicBezTo>
                  <a:pt x="255971" y="213723"/>
                  <a:pt x="116800" y="102334"/>
                  <a:pt x="62296" y="59471"/>
                </a:cubicBezTo>
                <a:cubicBezTo>
                  <a:pt x="7792" y="16609"/>
                  <a:pt x="-2263" y="-4293"/>
                  <a:pt x="383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507CEF89-3551-4210-9DCC-CF7D6C805C5A}"/>
              </a:ext>
            </a:extLst>
          </p:cNvPr>
          <p:cNvSpPr/>
          <p:nvPr/>
        </p:nvSpPr>
        <p:spPr>
          <a:xfrm>
            <a:off x="8354937" y="788988"/>
            <a:ext cx="214270" cy="329460"/>
          </a:xfrm>
          <a:custGeom>
            <a:avLst/>
            <a:gdLst>
              <a:gd name="connsiteX0" fmla="*/ 198513 w 214270"/>
              <a:gd name="connsiteY0" fmla="*/ 0 h 329460"/>
              <a:gd name="connsiteX1" fmla="*/ 209626 w 214270"/>
              <a:gd name="connsiteY1" fmla="*/ 93662 h 329460"/>
              <a:gd name="connsiteX2" fmla="*/ 112788 w 214270"/>
              <a:gd name="connsiteY2" fmla="*/ 147637 h 329460"/>
              <a:gd name="connsiteX3" fmla="*/ 90563 w 214270"/>
              <a:gd name="connsiteY3" fmla="*/ 176212 h 329460"/>
              <a:gd name="connsiteX4" fmla="*/ 71513 w 214270"/>
              <a:gd name="connsiteY4" fmla="*/ 296862 h 329460"/>
              <a:gd name="connsiteX5" fmla="*/ 76 w 214270"/>
              <a:gd name="connsiteY5" fmla="*/ 325437 h 329460"/>
              <a:gd name="connsiteX6" fmla="*/ 58813 w 214270"/>
              <a:gd name="connsiteY6" fmla="*/ 309562 h 329460"/>
              <a:gd name="connsiteX7" fmla="*/ 109613 w 214270"/>
              <a:gd name="connsiteY7" fmla="*/ 147637 h 329460"/>
              <a:gd name="connsiteX8" fmla="*/ 195338 w 214270"/>
              <a:gd name="connsiteY8" fmla="*/ 93662 h 329460"/>
              <a:gd name="connsiteX9" fmla="*/ 198513 w 214270"/>
              <a:gd name="connsiteY9" fmla="*/ 0 h 32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0" h="329460">
                <a:moveTo>
                  <a:pt x="198513" y="0"/>
                </a:moveTo>
                <a:cubicBezTo>
                  <a:pt x="200894" y="0"/>
                  <a:pt x="223914" y="69056"/>
                  <a:pt x="209626" y="93662"/>
                </a:cubicBezTo>
                <a:cubicBezTo>
                  <a:pt x="195338" y="118268"/>
                  <a:pt x="132632" y="133879"/>
                  <a:pt x="112788" y="147637"/>
                </a:cubicBezTo>
                <a:cubicBezTo>
                  <a:pt x="92944" y="161395"/>
                  <a:pt x="97442" y="151341"/>
                  <a:pt x="90563" y="176212"/>
                </a:cubicBezTo>
                <a:cubicBezTo>
                  <a:pt x="83684" y="201083"/>
                  <a:pt x="86594" y="271991"/>
                  <a:pt x="71513" y="296862"/>
                </a:cubicBezTo>
                <a:cubicBezTo>
                  <a:pt x="56432" y="321733"/>
                  <a:pt x="2193" y="323320"/>
                  <a:pt x="76" y="325437"/>
                </a:cubicBezTo>
                <a:cubicBezTo>
                  <a:pt x="-2041" y="327554"/>
                  <a:pt x="40557" y="339195"/>
                  <a:pt x="58813" y="309562"/>
                </a:cubicBezTo>
                <a:cubicBezTo>
                  <a:pt x="77069" y="279929"/>
                  <a:pt x="86859" y="183620"/>
                  <a:pt x="109613" y="147637"/>
                </a:cubicBezTo>
                <a:cubicBezTo>
                  <a:pt x="132367" y="111654"/>
                  <a:pt x="178669" y="113241"/>
                  <a:pt x="195338" y="93662"/>
                </a:cubicBezTo>
                <a:cubicBezTo>
                  <a:pt x="212007" y="74083"/>
                  <a:pt x="196132" y="0"/>
                  <a:pt x="198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DB808A5-FA87-4DD7-9780-0EE112C5B1BF}"/>
              </a:ext>
            </a:extLst>
          </p:cNvPr>
          <p:cNvSpPr/>
          <p:nvPr/>
        </p:nvSpPr>
        <p:spPr>
          <a:xfrm>
            <a:off x="8332784" y="849153"/>
            <a:ext cx="287366" cy="272447"/>
          </a:xfrm>
          <a:custGeom>
            <a:avLst/>
            <a:gdLst>
              <a:gd name="connsiteX0" fmla="*/ 204791 w 287366"/>
              <a:gd name="connsiteY0" fmla="*/ 79535 h 272447"/>
              <a:gd name="connsiteX1" fmla="*/ 152404 w 287366"/>
              <a:gd name="connsiteY1" fmla="*/ 138272 h 272447"/>
              <a:gd name="connsiteX2" fmla="*/ 150816 w 287366"/>
              <a:gd name="connsiteY2" fmla="*/ 228760 h 272447"/>
              <a:gd name="connsiteX3" fmla="*/ 128591 w 287366"/>
              <a:gd name="connsiteY3" fmla="*/ 257335 h 272447"/>
              <a:gd name="connsiteX4" fmla="*/ 4 w 287366"/>
              <a:gd name="connsiteY4" fmla="*/ 268447 h 272447"/>
              <a:gd name="connsiteX5" fmla="*/ 123829 w 287366"/>
              <a:gd name="connsiteY5" fmla="*/ 266860 h 272447"/>
              <a:gd name="connsiteX6" fmla="*/ 125416 w 287366"/>
              <a:gd name="connsiteY6" fmla="*/ 204947 h 272447"/>
              <a:gd name="connsiteX7" fmla="*/ 141291 w 287366"/>
              <a:gd name="connsiteY7" fmla="*/ 133510 h 272447"/>
              <a:gd name="connsiteX8" fmla="*/ 269879 w 287366"/>
              <a:gd name="connsiteY8" fmla="*/ 33497 h 272447"/>
              <a:gd name="connsiteX9" fmla="*/ 279404 w 287366"/>
              <a:gd name="connsiteY9" fmla="*/ 1747 h 272447"/>
              <a:gd name="connsiteX10" fmla="*/ 204791 w 287366"/>
              <a:gd name="connsiteY10" fmla="*/ 79535 h 27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366" h="272447">
                <a:moveTo>
                  <a:pt x="204791" y="79535"/>
                </a:moveTo>
                <a:cubicBezTo>
                  <a:pt x="183624" y="102289"/>
                  <a:pt x="161400" y="113401"/>
                  <a:pt x="152404" y="138272"/>
                </a:cubicBezTo>
                <a:cubicBezTo>
                  <a:pt x="143408" y="163143"/>
                  <a:pt x="154785" y="208916"/>
                  <a:pt x="150816" y="228760"/>
                </a:cubicBezTo>
                <a:cubicBezTo>
                  <a:pt x="146847" y="248604"/>
                  <a:pt x="153726" y="250721"/>
                  <a:pt x="128591" y="257335"/>
                </a:cubicBezTo>
                <a:cubicBezTo>
                  <a:pt x="103456" y="263949"/>
                  <a:pt x="798" y="266860"/>
                  <a:pt x="4" y="268447"/>
                </a:cubicBezTo>
                <a:cubicBezTo>
                  <a:pt x="-790" y="270035"/>
                  <a:pt x="102927" y="277443"/>
                  <a:pt x="123829" y="266860"/>
                </a:cubicBezTo>
                <a:cubicBezTo>
                  <a:pt x="144731" y="256277"/>
                  <a:pt x="122506" y="227172"/>
                  <a:pt x="125416" y="204947"/>
                </a:cubicBezTo>
                <a:cubicBezTo>
                  <a:pt x="128326" y="182722"/>
                  <a:pt x="117214" y="162085"/>
                  <a:pt x="141291" y="133510"/>
                </a:cubicBezTo>
                <a:cubicBezTo>
                  <a:pt x="165368" y="104935"/>
                  <a:pt x="246860" y="55457"/>
                  <a:pt x="269879" y="33497"/>
                </a:cubicBezTo>
                <a:cubicBezTo>
                  <a:pt x="292898" y="11537"/>
                  <a:pt x="289987" y="-5661"/>
                  <a:pt x="279404" y="1747"/>
                </a:cubicBezTo>
                <a:cubicBezTo>
                  <a:pt x="268821" y="9155"/>
                  <a:pt x="225958" y="56781"/>
                  <a:pt x="204791" y="7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05242C9-D932-4E7A-8E89-88E03485098A}"/>
              </a:ext>
            </a:extLst>
          </p:cNvPr>
          <p:cNvSpPr/>
          <p:nvPr/>
        </p:nvSpPr>
        <p:spPr>
          <a:xfrm>
            <a:off x="8876830" y="1128181"/>
            <a:ext cx="40248" cy="193836"/>
          </a:xfrm>
          <a:custGeom>
            <a:avLst/>
            <a:gdLst>
              <a:gd name="connsiteX0" fmla="*/ 40158 w 40248"/>
              <a:gd name="connsiteY0" fmla="*/ 532 h 193836"/>
              <a:gd name="connsiteX1" fmla="*/ 470 w 40248"/>
              <a:gd name="connsiteY1" fmla="*/ 176744 h 193836"/>
              <a:gd name="connsiteX2" fmla="*/ 17933 w 40248"/>
              <a:gd name="connsiteY2" fmla="*/ 184682 h 193836"/>
              <a:gd name="connsiteX3" fmla="*/ 11583 w 40248"/>
              <a:gd name="connsiteY3" fmla="*/ 156107 h 193836"/>
              <a:gd name="connsiteX4" fmla="*/ 11583 w 40248"/>
              <a:gd name="connsiteY4" fmla="*/ 122769 h 193836"/>
              <a:gd name="connsiteX5" fmla="*/ 40158 w 40248"/>
              <a:gd name="connsiteY5" fmla="*/ 532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8" h="193836">
                <a:moveTo>
                  <a:pt x="40158" y="532"/>
                </a:moveTo>
                <a:cubicBezTo>
                  <a:pt x="38306" y="9528"/>
                  <a:pt x="4174" y="146052"/>
                  <a:pt x="470" y="176744"/>
                </a:cubicBezTo>
                <a:cubicBezTo>
                  <a:pt x="-3234" y="207436"/>
                  <a:pt x="16081" y="188121"/>
                  <a:pt x="17933" y="184682"/>
                </a:cubicBezTo>
                <a:cubicBezTo>
                  <a:pt x="19785" y="181243"/>
                  <a:pt x="12641" y="166426"/>
                  <a:pt x="11583" y="156107"/>
                </a:cubicBezTo>
                <a:cubicBezTo>
                  <a:pt x="10525" y="145788"/>
                  <a:pt x="8408" y="146317"/>
                  <a:pt x="11583" y="122769"/>
                </a:cubicBezTo>
                <a:cubicBezTo>
                  <a:pt x="14758" y="99221"/>
                  <a:pt x="42010" y="-8464"/>
                  <a:pt x="4015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A7C9C42-6620-4F60-A59C-15AF5E8D5802}"/>
              </a:ext>
            </a:extLst>
          </p:cNvPr>
          <p:cNvSpPr/>
          <p:nvPr/>
        </p:nvSpPr>
        <p:spPr>
          <a:xfrm>
            <a:off x="8526158" y="1140964"/>
            <a:ext cx="421769" cy="524329"/>
          </a:xfrm>
          <a:custGeom>
            <a:avLst/>
            <a:gdLst>
              <a:gd name="connsiteX0" fmla="*/ 419405 w 421769"/>
              <a:gd name="connsiteY0" fmla="*/ 449 h 524329"/>
              <a:gd name="connsiteX1" fmla="*/ 420992 w 421769"/>
              <a:gd name="connsiteY1" fmla="*/ 141736 h 524329"/>
              <a:gd name="connsiteX2" fmla="*/ 411467 w 421769"/>
              <a:gd name="connsiteY2" fmla="*/ 378274 h 524329"/>
              <a:gd name="connsiteX3" fmla="*/ 403530 w 421769"/>
              <a:gd name="connsiteY3" fmla="*/ 248099 h 524329"/>
              <a:gd name="connsiteX4" fmla="*/ 390830 w 421769"/>
              <a:gd name="connsiteY4" fmla="*/ 332236 h 524329"/>
              <a:gd name="connsiteX5" fmla="*/ 370192 w 421769"/>
              <a:gd name="connsiteY5" fmla="*/ 379861 h 524329"/>
              <a:gd name="connsiteX6" fmla="*/ 317805 w 421769"/>
              <a:gd name="connsiteY6" fmla="*/ 424311 h 524329"/>
              <a:gd name="connsiteX7" fmla="*/ 244780 w 421769"/>
              <a:gd name="connsiteY7" fmla="*/ 470349 h 524329"/>
              <a:gd name="connsiteX8" fmla="*/ 305 w 421769"/>
              <a:gd name="connsiteY8" fmla="*/ 524324 h 524329"/>
              <a:gd name="connsiteX9" fmla="*/ 195567 w 421769"/>
              <a:gd name="connsiteY9" fmla="*/ 473524 h 524329"/>
              <a:gd name="connsiteX10" fmla="*/ 263830 w 421769"/>
              <a:gd name="connsiteY10" fmla="*/ 451299 h 524329"/>
              <a:gd name="connsiteX11" fmla="*/ 382892 w 421769"/>
              <a:gd name="connsiteY11" fmla="*/ 322711 h 524329"/>
              <a:gd name="connsiteX12" fmla="*/ 397180 w 421769"/>
              <a:gd name="connsiteY12" fmla="*/ 243336 h 524329"/>
              <a:gd name="connsiteX13" fmla="*/ 405117 w 421769"/>
              <a:gd name="connsiteY13" fmla="*/ 186186 h 524329"/>
              <a:gd name="connsiteX14" fmla="*/ 419405 w 421769"/>
              <a:gd name="connsiteY14" fmla="*/ 449 h 52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769" h="524329">
                <a:moveTo>
                  <a:pt x="419405" y="449"/>
                </a:moveTo>
                <a:cubicBezTo>
                  <a:pt x="422051" y="-6959"/>
                  <a:pt x="422315" y="78765"/>
                  <a:pt x="420992" y="141736"/>
                </a:cubicBezTo>
                <a:cubicBezTo>
                  <a:pt x="419669" y="204707"/>
                  <a:pt x="414377" y="360547"/>
                  <a:pt x="411467" y="378274"/>
                </a:cubicBezTo>
                <a:cubicBezTo>
                  <a:pt x="408557" y="396001"/>
                  <a:pt x="406969" y="255772"/>
                  <a:pt x="403530" y="248099"/>
                </a:cubicBezTo>
                <a:cubicBezTo>
                  <a:pt x="400091" y="240426"/>
                  <a:pt x="396386" y="310276"/>
                  <a:pt x="390830" y="332236"/>
                </a:cubicBezTo>
                <a:cubicBezTo>
                  <a:pt x="385274" y="354196"/>
                  <a:pt x="382363" y="364515"/>
                  <a:pt x="370192" y="379861"/>
                </a:cubicBezTo>
                <a:cubicBezTo>
                  <a:pt x="358021" y="395207"/>
                  <a:pt x="338707" y="409230"/>
                  <a:pt x="317805" y="424311"/>
                </a:cubicBezTo>
                <a:cubicBezTo>
                  <a:pt x="296903" y="439392"/>
                  <a:pt x="297697" y="453680"/>
                  <a:pt x="244780" y="470349"/>
                </a:cubicBezTo>
                <a:cubicBezTo>
                  <a:pt x="191863" y="487018"/>
                  <a:pt x="8507" y="523795"/>
                  <a:pt x="305" y="524324"/>
                </a:cubicBezTo>
                <a:cubicBezTo>
                  <a:pt x="-7897" y="524853"/>
                  <a:pt x="151646" y="485695"/>
                  <a:pt x="195567" y="473524"/>
                </a:cubicBezTo>
                <a:cubicBezTo>
                  <a:pt x="239488" y="461353"/>
                  <a:pt x="232609" y="476435"/>
                  <a:pt x="263830" y="451299"/>
                </a:cubicBezTo>
                <a:cubicBezTo>
                  <a:pt x="295051" y="426163"/>
                  <a:pt x="360667" y="357371"/>
                  <a:pt x="382892" y="322711"/>
                </a:cubicBezTo>
                <a:cubicBezTo>
                  <a:pt x="405117" y="288051"/>
                  <a:pt x="393476" y="266090"/>
                  <a:pt x="397180" y="243336"/>
                </a:cubicBezTo>
                <a:cubicBezTo>
                  <a:pt x="400884" y="220582"/>
                  <a:pt x="401413" y="225609"/>
                  <a:pt x="405117" y="186186"/>
                </a:cubicBezTo>
                <a:cubicBezTo>
                  <a:pt x="408821" y="146763"/>
                  <a:pt x="416759" y="7857"/>
                  <a:pt x="419405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1E965C-7F3E-4190-B09E-682883BB7166}"/>
              </a:ext>
            </a:extLst>
          </p:cNvPr>
          <p:cNvSpPr/>
          <p:nvPr/>
        </p:nvSpPr>
        <p:spPr>
          <a:xfrm>
            <a:off x="8267625" y="1100558"/>
            <a:ext cx="84258" cy="288524"/>
          </a:xfrm>
          <a:custGeom>
            <a:avLst/>
            <a:gdLst>
              <a:gd name="connsiteX0" fmla="*/ 69925 w 84258"/>
              <a:gd name="connsiteY0" fmla="*/ 1167 h 288524"/>
              <a:gd name="connsiteX1" fmla="*/ 52463 w 84258"/>
              <a:gd name="connsiteY1" fmla="*/ 110705 h 288524"/>
              <a:gd name="connsiteX2" fmla="*/ 75 w 84258"/>
              <a:gd name="connsiteY2" fmla="*/ 288505 h 288524"/>
              <a:gd name="connsiteX3" fmla="*/ 65163 w 84258"/>
              <a:gd name="connsiteY3" fmla="*/ 99592 h 288524"/>
              <a:gd name="connsiteX4" fmla="*/ 84213 w 84258"/>
              <a:gd name="connsiteY4" fmla="*/ 55142 h 288524"/>
              <a:gd name="connsiteX5" fmla="*/ 69925 w 84258"/>
              <a:gd name="connsiteY5" fmla="*/ 1167 h 28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58" h="288524">
                <a:moveTo>
                  <a:pt x="69925" y="1167"/>
                </a:moveTo>
                <a:cubicBezTo>
                  <a:pt x="64633" y="10427"/>
                  <a:pt x="64105" y="62815"/>
                  <a:pt x="52463" y="110705"/>
                </a:cubicBezTo>
                <a:cubicBezTo>
                  <a:pt x="40821" y="158595"/>
                  <a:pt x="-2042" y="290357"/>
                  <a:pt x="75" y="288505"/>
                </a:cubicBezTo>
                <a:cubicBezTo>
                  <a:pt x="2192" y="286653"/>
                  <a:pt x="51140" y="138486"/>
                  <a:pt x="65163" y="99592"/>
                </a:cubicBezTo>
                <a:cubicBezTo>
                  <a:pt x="79186" y="60698"/>
                  <a:pt x="83419" y="69959"/>
                  <a:pt x="84213" y="55142"/>
                </a:cubicBezTo>
                <a:cubicBezTo>
                  <a:pt x="85007" y="40325"/>
                  <a:pt x="75217" y="-8093"/>
                  <a:pt x="69925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F45E9FED-7282-4B5C-8D21-0B9B432D18B4}"/>
              </a:ext>
            </a:extLst>
          </p:cNvPr>
          <p:cNvSpPr/>
          <p:nvPr/>
        </p:nvSpPr>
        <p:spPr>
          <a:xfrm>
            <a:off x="8260722" y="1385871"/>
            <a:ext cx="515875" cy="268048"/>
          </a:xfrm>
          <a:custGeom>
            <a:avLst/>
            <a:gdLst>
              <a:gd name="connsiteX0" fmla="*/ 628 w 515875"/>
              <a:gd name="connsiteY0" fmla="*/ 17 h 268048"/>
              <a:gd name="connsiteX1" fmla="*/ 165728 w 515875"/>
              <a:gd name="connsiteY1" fmla="*/ 187342 h 268048"/>
              <a:gd name="connsiteX2" fmla="*/ 260978 w 515875"/>
              <a:gd name="connsiteY2" fmla="*/ 261954 h 268048"/>
              <a:gd name="connsiteX3" fmla="*/ 378453 w 515875"/>
              <a:gd name="connsiteY3" fmla="*/ 261954 h 268048"/>
              <a:gd name="connsiteX4" fmla="*/ 514978 w 515875"/>
              <a:gd name="connsiteY4" fmla="*/ 247667 h 268048"/>
              <a:gd name="connsiteX5" fmla="*/ 432428 w 515875"/>
              <a:gd name="connsiteY5" fmla="*/ 247667 h 268048"/>
              <a:gd name="connsiteX6" fmla="*/ 330828 w 515875"/>
              <a:gd name="connsiteY6" fmla="*/ 244492 h 268048"/>
              <a:gd name="connsiteX7" fmla="*/ 230816 w 515875"/>
              <a:gd name="connsiteY7" fmla="*/ 198454 h 268048"/>
              <a:gd name="connsiteX8" fmla="*/ 628 w 515875"/>
              <a:gd name="connsiteY8" fmla="*/ 17 h 2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875" h="268048">
                <a:moveTo>
                  <a:pt x="628" y="17"/>
                </a:moveTo>
                <a:cubicBezTo>
                  <a:pt x="-10220" y="-1835"/>
                  <a:pt x="122336" y="143686"/>
                  <a:pt x="165728" y="187342"/>
                </a:cubicBezTo>
                <a:cubicBezTo>
                  <a:pt x="209120" y="230998"/>
                  <a:pt x="225524" y="249519"/>
                  <a:pt x="260978" y="261954"/>
                </a:cubicBezTo>
                <a:cubicBezTo>
                  <a:pt x="296432" y="274389"/>
                  <a:pt x="336120" y="264335"/>
                  <a:pt x="378453" y="261954"/>
                </a:cubicBezTo>
                <a:cubicBezTo>
                  <a:pt x="420786" y="259573"/>
                  <a:pt x="505982" y="250048"/>
                  <a:pt x="514978" y="247667"/>
                </a:cubicBezTo>
                <a:cubicBezTo>
                  <a:pt x="523974" y="245286"/>
                  <a:pt x="463120" y="248196"/>
                  <a:pt x="432428" y="247667"/>
                </a:cubicBezTo>
                <a:cubicBezTo>
                  <a:pt x="401736" y="247138"/>
                  <a:pt x="364430" y="252694"/>
                  <a:pt x="330828" y="244492"/>
                </a:cubicBezTo>
                <a:cubicBezTo>
                  <a:pt x="297226" y="236290"/>
                  <a:pt x="283733" y="237612"/>
                  <a:pt x="230816" y="198454"/>
                </a:cubicBezTo>
                <a:cubicBezTo>
                  <a:pt x="177899" y="159296"/>
                  <a:pt x="11476" y="1869"/>
                  <a:pt x="62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A26070F-758F-4D3A-B29D-47AE5543D256}"/>
              </a:ext>
            </a:extLst>
          </p:cNvPr>
          <p:cNvSpPr/>
          <p:nvPr/>
        </p:nvSpPr>
        <p:spPr>
          <a:xfrm>
            <a:off x="8501010" y="1198852"/>
            <a:ext cx="306515" cy="68000"/>
          </a:xfrm>
          <a:custGeom>
            <a:avLst/>
            <a:gdLst>
              <a:gd name="connsiteX0" fmla="*/ 53 w 306515"/>
              <a:gd name="connsiteY0" fmla="*/ 67973 h 68000"/>
              <a:gd name="connsiteX1" fmla="*/ 176265 w 306515"/>
              <a:gd name="connsiteY1" fmla="*/ 4473 h 68000"/>
              <a:gd name="connsiteX2" fmla="*/ 306440 w 306515"/>
              <a:gd name="connsiteY2" fmla="*/ 6061 h 68000"/>
              <a:gd name="connsiteX3" fmla="*/ 158803 w 306515"/>
              <a:gd name="connsiteY3" fmla="*/ 12411 h 68000"/>
              <a:gd name="connsiteX4" fmla="*/ 53 w 306515"/>
              <a:gd name="connsiteY4" fmla="*/ 67973 h 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15" h="68000">
                <a:moveTo>
                  <a:pt x="53" y="67973"/>
                </a:moveTo>
                <a:cubicBezTo>
                  <a:pt x="2963" y="66650"/>
                  <a:pt x="125201" y="14792"/>
                  <a:pt x="176265" y="4473"/>
                </a:cubicBezTo>
                <a:cubicBezTo>
                  <a:pt x="227329" y="-5846"/>
                  <a:pt x="309350" y="4738"/>
                  <a:pt x="306440" y="6061"/>
                </a:cubicBezTo>
                <a:cubicBezTo>
                  <a:pt x="303530" y="7384"/>
                  <a:pt x="203782" y="2092"/>
                  <a:pt x="158803" y="12411"/>
                </a:cubicBezTo>
                <a:cubicBezTo>
                  <a:pt x="113824" y="22730"/>
                  <a:pt x="-2857" y="69296"/>
                  <a:pt x="53" y="67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701602FB-CB1C-44B8-9A94-EE05879410E2}"/>
              </a:ext>
            </a:extLst>
          </p:cNvPr>
          <p:cNvSpPr/>
          <p:nvPr/>
        </p:nvSpPr>
        <p:spPr>
          <a:xfrm>
            <a:off x="8479081" y="1267195"/>
            <a:ext cx="133542" cy="367932"/>
          </a:xfrm>
          <a:custGeom>
            <a:avLst/>
            <a:gdLst>
              <a:gd name="connsiteX0" fmla="*/ 104532 w 133542"/>
              <a:gd name="connsiteY0" fmla="*/ 367930 h 367932"/>
              <a:gd name="connsiteX1" fmla="*/ 104532 w 133542"/>
              <a:gd name="connsiteY1" fmla="*/ 272680 h 367932"/>
              <a:gd name="connsiteX2" fmla="*/ 123582 w 133542"/>
              <a:gd name="connsiteY2" fmla="*/ 204418 h 367932"/>
              <a:gd name="connsiteX3" fmla="*/ 1344 w 133542"/>
              <a:gd name="connsiteY3" fmla="*/ 4393 h 367932"/>
              <a:gd name="connsiteX4" fmla="*/ 61669 w 133542"/>
              <a:gd name="connsiteY4" fmla="*/ 74243 h 367932"/>
              <a:gd name="connsiteX5" fmla="*/ 114057 w 133542"/>
              <a:gd name="connsiteY5" fmla="*/ 167905 h 367932"/>
              <a:gd name="connsiteX6" fmla="*/ 133107 w 133542"/>
              <a:gd name="connsiteY6" fmla="*/ 225055 h 367932"/>
              <a:gd name="connsiteX7" fmla="*/ 98182 w 133542"/>
              <a:gd name="connsiteY7" fmla="*/ 256805 h 367932"/>
              <a:gd name="connsiteX8" fmla="*/ 88657 w 133542"/>
              <a:gd name="connsiteY8" fmla="*/ 275855 h 367932"/>
              <a:gd name="connsiteX9" fmla="*/ 104532 w 133542"/>
              <a:gd name="connsiteY9" fmla="*/ 367930 h 3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542" h="367932">
                <a:moveTo>
                  <a:pt x="104532" y="367930"/>
                </a:moveTo>
                <a:cubicBezTo>
                  <a:pt x="107178" y="367401"/>
                  <a:pt x="101357" y="299932"/>
                  <a:pt x="104532" y="272680"/>
                </a:cubicBezTo>
                <a:cubicBezTo>
                  <a:pt x="107707" y="245428"/>
                  <a:pt x="140780" y="249132"/>
                  <a:pt x="123582" y="204418"/>
                </a:cubicBezTo>
                <a:cubicBezTo>
                  <a:pt x="106384" y="159703"/>
                  <a:pt x="11663" y="26089"/>
                  <a:pt x="1344" y="4393"/>
                </a:cubicBezTo>
                <a:cubicBezTo>
                  <a:pt x="-8975" y="-17303"/>
                  <a:pt x="42883" y="46991"/>
                  <a:pt x="61669" y="74243"/>
                </a:cubicBezTo>
                <a:cubicBezTo>
                  <a:pt x="80454" y="101495"/>
                  <a:pt x="102151" y="142770"/>
                  <a:pt x="114057" y="167905"/>
                </a:cubicBezTo>
                <a:cubicBezTo>
                  <a:pt x="125963" y="193040"/>
                  <a:pt x="135753" y="210238"/>
                  <a:pt x="133107" y="225055"/>
                </a:cubicBezTo>
                <a:cubicBezTo>
                  <a:pt x="130461" y="239872"/>
                  <a:pt x="105590" y="248338"/>
                  <a:pt x="98182" y="256805"/>
                </a:cubicBezTo>
                <a:cubicBezTo>
                  <a:pt x="90774" y="265272"/>
                  <a:pt x="89980" y="264213"/>
                  <a:pt x="88657" y="275855"/>
                </a:cubicBezTo>
                <a:cubicBezTo>
                  <a:pt x="87334" y="287497"/>
                  <a:pt x="101886" y="368459"/>
                  <a:pt x="104532" y="367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D8D2E41-1F72-4E67-AD45-D343E25864FA}"/>
              </a:ext>
            </a:extLst>
          </p:cNvPr>
          <p:cNvSpPr/>
          <p:nvPr/>
        </p:nvSpPr>
        <p:spPr>
          <a:xfrm>
            <a:off x="8317163" y="1310393"/>
            <a:ext cx="250613" cy="297746"/>
          </a:xfrm>
          <a:custGeom>
            <a:avLst/>
            <a:gdLst>
              <a:gd name="connsiteX0" fmla="*/ 2925 w 250613"/>
              <a:gd name="connsiteY0" fmla="*/ 882 h 297746"/>
              <a:gd name="connsiteX1" fmla="*/ 141037 w 250613"/>
              <a:gd name="connsiteY1" fmla="*/ 156457 h 297746"/>
              <a:gd name="connsiteX2" fmla="*/ 237875 w 250613"/>
              <a:gd name="connsiteY2" fmla="*/ 221545 h 297746"/>
              <a:gd name="connsiteX3" fmla="*/ 228350 w 250613"/>
              <a:gd name="connsiteY3" fmla="*/ 235832 h 297746"/>
              <a:gd name="connsiteX4" fmla="*/ 250575 w 250613"/>
              <a:gd name="connsiteY4" fmla="*/ 297745 h 297746"/>
              <a:gd name="connsiteX5" fmla="*/ 222000 w 250613"/>
              <a:gd name="connsiteY5" fmla="*/ 237420 h 297746"/>
              <a:gd name="connsiteX6" fmla="*/ 164850 w 250613"/>
              <a:gd name="connsiteY6" fmla="*/ 180270 h 297746"/>
              <a:gd name="connsiteX7" fmla="*/ 53725 w 250613"/>
              <a:gd name="connsiteY7" fmla="*/ 119945 h 297746"/>
              <a:gd name="connsiteX8" fmla="*/ 50550 w 250613"/>
              <a:gd name="connsiteY8" fmla="*/ 99307 h 297746"/>
              <a:gd name="connsiteX9" fmla="*/ 20387 w 250613"/>
              <a:gd name="connsiteY9" fmla="*/ 123120 h 297746"/>
              <a:gd name="connsiteX10" fmla="*/ 44200 w 250613"/>
              <a:gd name="connsiteY10" fmla="*/ 92957 h 297746"/>
              <a:gd name="connsiteX11" fmla="*/ 2925 w 250613"/>
              <a:gd name="connsiteY11" fmla="*/ 882 h 29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613" h="297746">
                <a:moveTo>
                  <a:pt x="2925" y="882"/>
                </a:moveTo>
                <a:cubicBezTo>
                  <a:pt x="19065" y="11465"/>
                  <a:pt x="101879" y="119680"/>
                  <a:pt x="141037" y="156457"/>
                </a:cubicBezTo>
                <a:cubicBezTo>
                  <a:pt x="180195" y="193234"/>
                  <a:pt x="223323" y="208316"/>
                  <a:pt x="237875" y="221545"/>
                </a:cubicBezTo>
                <a:cubicBezTo>
                  <a:pt x="252427" y="234774"/>
                  <a:pt x="226233" y="223132"/>
                  <a:pt x="228350" y="235832"/>
                </a:cubicBezTo>
                <a:cubicBezTo>
                  <a:pt x="230467" y="248532"/>
                  <a:pt x="251633" y="297480"/>
                  <a:pt x="250575" y="297745"/>
                </a:cubicBezTo>
                <a:cubicBezTo>
                  <a:pt x="249517" y="298010"/>
                  <a:pt x="236287" y="256999"/>
                  <a:pt x="222000" y="237420"/>
                </a:cubicBezTo>
                <a:cubicBezTo>
                  <a:pt x="207713" y="217841"/>
                  <a:pt x="192896" y="199849"/>
                  <a:pt x="164850" y="180270"/>
                </a:cubicBezTo>
                <a:cubicBezTo>
                  <a:pt x="136804" y="160691"/>
                  <a:pt x="72775" y="133439"/>
                  <a:pt x="53725" y="119945"/>
                </a:cubicBezTo>
                <a:cubicBezTo>
                  <a:pt x="34675" y="106451"/>
                  <a:pt x="56106" y="98778"/>
                  <a:pt x="50550" y="99307"/>
                </a:cubicBezTo>
                <a:cubicBezTo>
                  <a:pt x="44994" y="99836"/>
                  <a:pt x="21445" y="124178"/>
                  <a:pt x="20387" y="123120"/>
                </a:cubicBezTo>
                <a:cubicBezTo>
                  <a:pt x="19329" y="122062"/>
                  <a:pt x="45787" y="107774"/>
                  <a:pt x="44200" y="92957"/>
                </a:cubicBezTo>
                <a:cubicBezTo>
                  <a:pt x="42613" y="78140"/>
                  <a:pt x="-13215" y="-9701"/>
                  <a:pt x="2925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A76DE0B2-865D-4BA3-B295-2422DFF27EDD}"/>
              </a:ext>
            </a:extLst>
          </p:cNvPr>
          <p:cNvSpPr/>
          <p:nvPr/>
        </p:nvSpPr>
        <p:spPr>
          <a:xfrm>
            <a:off x="8342829" y="1259215"/>
            <a:ext cx="545735" cy="277717"/>
          </a:xfrm>
          <a:custGeom>
            <a:avLst/>
            <a:gdLst>
              <a:gd name="connsiteX0" fmla="*/ 2659 w 545735"/>
              <a:gd name="connsiteY0" fmla="*/ 1260 h 277717"/>
              <a:gd name="connsiteX1" fmla="*/ 89971 w 545735"/>
              <a:gd name="connsiteY1" fmla="*/ 125085 h 277717"/>
              <a:gd name="connsiteX2" fmla="*/ 151884 w 545735"/>
              <a:gd name="connsiteY2" fmla="*/ 180648 h 277717"/>
              <a:gd name="connsiteX3" fmla="*/ 331271 w 545735"/>
              <a:gd name="connsiteY3" fmla="*/ 275898 h 277717"/>
              <a:gd name="connsiteX4" fmla="*/ 393184 w 545735"/>
              <a:gd name="connsiteY4" fmla="*/ 240973 h 277717"/>
              <a:gd name="connsiteX5" fmla="*/ 545584 w 545735"/>
              <a:gd name="connsiteY5" fmla="*/ 212398 h 277717"/>
              <a:gd name="connsiteX6" fmla="*/ 363021 w 545735"/>
              <a:gd name="connsiteY6" fmla="*/ 247323 h 277717"/>
              <a:gd name="connsiteX7" fmla="*/ 197921 w 545735"/>
              <a:gd name="connsiteY7" fmla="*/ 204460 h 277717"/>
              <a:gd name="connsiteX8" fmla="*/ 39171 w 545735"/>
              <a:gd name="connsiteY8" fmla="*/ 69523 h 277717"/>
              <a:gd name="connsiteX9" fmla="*/ 2659 w 545735"/>
              <a:gd name="connsiteY9" fmla="*/ 1260 h 27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735" h="277717">
                <a:moveTo>
                  <a:pt x="2659" y="1260"/>
                </a:moveTo>
                <a:cubicBezTo>
                  <a:pt x="11126" y="10520"/>
                  <a:pt x="65100" y="95187"/>
                  <a:pt x="89971" y="125085"/>
                </a:cubicBezTo>
                <a:cubicBezTo>
                  <a:pt x="114842" y="154983"/>
                  <a:pt x="111667" y="155513"/>
                  <a:pt x="151884" y="180648"/>
                </a:cubicBezTo>
                <a:cubicBezTo>
                  <a:pt x="192101" y="205783"/>
                  <a:pt x="291054" y="265844"/>
                  <a:pt x="331271" y="275898"/>
                </a:cubicBezTo>
                <a:cubicBezTo>
                  <a:pt x="371488" y="285952"/>
                  <a:pt x="357465" y="251556"/>
                  <a:pt x="393184" y="240973"/>
                </a:cubicBezTo>
                <a:cubicBezTo>
                  <a:pt x="428903" y="230390"/>
                  <a:pt x="550611" y="211340"/>
                  <a:pt x="545584" y="212398"/>
                </a:cubicBezTo>
                <a:cubicBezTo>
                  <a:pt x="540557" y="213456"/>
                  <a:pt x="420965" y="248646"/>
                  <a:pt x="363021" y="247323"/>
                </a:cubicBezTo>
                <a:cubicBezTo>
                  <a:pt x="305077" y="246000"/>
                  <a:pt x="251896" y="234093"/>
                  <a:pt x="197921" y="204460"/>
                </a:cubicBezTo>
                <a:cubicBezTo>
                  <a:pt x="143946" y="174827"/>
                  <a:pt x="72508" y="103390"/>
                  <a:pt x="39171" y="69523"/>
                </a:cubicBezTo>
                <a:cubicBezTo>
                  <a:pt x="5834" y="35656"/>
                  <a:pt x="-5808" y="-8000"/>
                  <a:pt x="2659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D9E391E1-98AB-4B21-8185-36660710AA4E}"/>
              </a:ext>
            </a:extLst>
          </p:cNvPr>
          <p:cNvSpPr/>
          <p:nvPr/>
        </p:nvSpPr>
        <p:spPr>
          <a:xfrm>
            <a:off x="8315341" y="1356031"/>
            <a:ext cx="612642" cy="209245"/>
          </a:xfrm>
          <a:custGeom>
            <a:avLst/>
            <a:gdLst>
              <a:gd name="connsiteX0" fmla="*/ 6334 w 612642"/>
              <a:gd name="connsiteY0" fmla="*/ 26682 h 209245"/>
              <a:gd name="connsiteX1" fmla="*/ 423847 w 612642"/>
              <a:gd name="connsiteY1" fmla="*/ 82244 h 209245"/>
              <a:gd name="connsiteX2" fmla="*/ 609584 w 612642"/>
              <a:gd name="connsiteY2" fmla="*/ 2869 h 209245"/>
              <a:gd name="connsiteX3" fmla="*/ 528622 w 612642"/>
              <a:gd name="connsiteY3" fmla="*/ 36207 h 209245"/>
              <a:gd name="connsiteX4" fmla="*/ 387334 w 612642"/>
              <a:gd name="connsiteY4" fmla="*/ 209244 h 209245"/>
              <a:gd name="connsiteX5" fmla="*/ 523859 w 612642"/>
              <a:gd name="connsiteY5" fmla="*/ 33032 h 209245"/>
              <a:gd name="connsiteX6" fmla="*/ 285734 w 612642"/>
              <a:gd name="connsiteY6" fmla="*/ 94944 h 209245"/>
              <a:gd name="connsiteX7" fmla="*/ 339709 w 612642"/>
              <a:gd name="connsiteY7" fmla="*/ 37794 h 209245"/>
              <a:gd name="connsiteX8" fmla="*/ 184134 w 612642"/>
              <a:gd name="connsiteY8" fmla="*/ 40969 h 209245"/>
              <a:gd name="connsiteX9" fmla="*/ 6334 w 612642"/>
              <a:gd name="connsiteY9" fmla="*/ 26682 h 2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642" h="209245">
                <a:moveTo>
                  <a:pt x="6334" y="26682"/>
                </a:moveTo>
                <a:cubicBezTo>
                  <a:pt x="46286" y="33561"/>
                  <a:pt x="323305" y="86213"/>
                  <a:pt x="423847" y="82244"/>
                </a:cubicBezTo>
                <a:cubicBezTo>
                  <a:pt x="524389" y="78275"/>
                  <a:pt x="592121" y="10542"/>
                  <a:pt x="609584" y="2869"/>
                </a:cubicBezTo>
                <a:cubicBezTo>
                  <a:pt x="627047" y="-4804"/>
                  <a:pt x="565664" y="1811"/>
                  <a:pt x="528622" y="36207"/>
                </a:cubicBezTo>
                <a:cubicBezTo>
                  <a:pt x="491580" y="70603"/>
                  <a:pt x="388128" y="209773"/>
                  <a:pt x="387334" y="209244"/>
                </a:cubicBezTo>
                <a:cubicBezTo>
                  <a:pt x="386540" y="208715"/>
                  <a:pt x="540792" y="52082"/>
                  <a:pt x="523859" y="33032"/>
                </a:cubicBezTo>
                <a:cubicBezTo>
                  <a:pt x="506926" y="13982"/>
                  <a:pt x="316426" y="94150"/>
                  <a:pt x="285734" y="94944"/>
                </a:cubicBezTo>
                <a:cubicBezTo>
                  <a:pt x="255042" y="95738"/>
                  <a:pt x="356642" y="46790"/>
                  <a:pt x="339709" y="37794"/>
                </a:cubicBezTo>
                <a:cubicBezTo>
                  <a:pt x="322776" y="28798"/>
                  <a:pt x="242078" y="41763"/>
                  <a:pt x="184134" y="40969"/>
                </a:cubicBezTo>
                <a:cubicBezTo>
                  <a:pt x="126190" y="40175"/>
                  <a:pt x="-33618" y="19803"/>
                  <a:pt x="6334" y="26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261925F7-7CE7-4DBC-8132-F3512EADC3DD}"/>
              </a:ext>
            </a:extLst>
          </p:cNvPr>
          <p:cNvSpPr/>
          <p:nvPr/>
        </p:nvSpPr>
        <p:spPr>
          <a:xfrm>
            <a:off x="8335181" y="1125533"/>
            <a:ext cx="75397" cy="287531"/>
          </a:xfrm>
          <a:custGeom>
            <a:avLst/>
            <a:gdLst>
              <a:gd name="connsiteX0" fmla="*/ 53169 w 75397"/>
              <a:gd name="connsiteY0" fmla="*/ 5 h 287531"/>
              <a:gd name="connsiteX1" fmla="*/ 54757 w 75397"/>
              <a:gd name="connsiteY1" fmla="*/ 138117 h 287531"/>
              <a:gd name="connsiteX2" fmla="*/ 3957 w 75397"/>
              <a:gd name="connsiteY2" fmla="*/ 287342 h 287531"/>
              <a:gd name="connsiteX3" fmla="*/ 75394 w 75397"/>
              <a:gd name="connsiteY3" fmla="*/ 106367 h 287531"/>
              <a:gd name="connsiteX4" fmla="*/ 782 w 75397"/>
              <a:gd name="connsiteY4" fmla="*/ 269880 h 287531"/>
              <a:gd name="connsiteX5" fmla="*/ 37294 w 75397"/>
              <a:gd name="connsiteY5" fmla="*/ 142880 h 287531"/>
              <a:gd name="connsiteX6" fmla="*/ 53169 w 75397"/>
              <a:gd name="connsiteY6" fmla="*/ 5 h 28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97" h="287531">
                <a:moveTo>
                  <a:pt x="53169" y="5"/>
                </a:moveTo>
                <a:cubicBezTo>
                  <a:pt x="56079" y="-789"/>
                  <a:pt x="62959" y="90228"/>
                  <a:pt x="54757" y="138117"/>
                </a:cubicBezTo>
                <a:cubicBezTo>
                  <a:pt x="46555" y="186006"/>
                  <a:pt x="518" y="292634"/>
                  <a:pt x="3957" y="287342"/>
                </a:cubicBezTo>
                <a:cubicBezTo>
                  <a:pt x="7396" y="282050"/>
                  <a:pt x="75923" y="109277"/>
                  <a:pt x="75394" y="106367"/>
                </a:cubicBezTo>
                <a:cubicBezTo>
                  <a:pt x="74865" y="103457"/>
                  <a:pt x="7132" y="263795"/>
                  <a:pt x="782" y="269880"/>
                </a:cubicBezTo>
                <a:cubicBezTo>
                  <a:pt x="-5568" y="275966"/>
                  <a:pt x="28563" y="188388"/>
                  <a:pt x="37294" y="142880"/>
                </a:cubicBezTo>
                <a:cubicBezTo>
                  <a:pt x="46025" y="97372"/>
                  <a:pt x="50259" y="799"/>
                  <a:pt x="5316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E5BA94C3-97DD-4A3A-8BE4-80069271E241}"/>
              </a:ext>
            </a:extLst>
          </p:cNvPr>
          <p:cNvSpPr/>
          <p:nvPr/>
        </p:nvSpPr>
        <p:spPr>
          <a:xfrm>
            <a:off x="8308399" y="1242962"/>
            <a:ext cx="600983" cy="146150"/>
          </a:xfrm>
          <a:custGeom>
            <a:avLst/>
            <a:gdLst>
              <a:gd name="connsiteX0" fmla="*/ 576 w 600983"/>
              <a:gd name="connsiteY0" fmla="*/ 51 h 146150"/>
              <a:gd name="connsiteX1" fmla="*/ 219651 w 600983"/>
              <a:gd name="connsiteY1" fmla="*/ 114351 h 146150"/>
              <a:gd name="connsiteX2" fmla="*/ 432376 w 600983"/>
              <a:gd name="connsiteY2" fmla="*/ 104826 h 146150"/>
              <a:gd name="connsiteX3" fmla="*/ 600651 w 600983"/>
              <a:gd name="connsiteY3" fmla="*/ 57201 h 146150"/>
              <a:gd name="connsiteX4" fmla="*/ 467301 w 600983"/>
              <a:gd name="connsiteY4" fmla="*/ 92126 h 146150"/>
              <a:gd name="connsiteX5" fmla="*/ 195839 w 600983"/>
              <a:gd name="connsiteY5" fmla="*/ 146101 h 146150"/>
              <a:gd name="connsiteX6" fmla="*/ 156151 w 600983"/>
              <a:gd name="connsiteY6" fmla="*/ 100063 h 146150"/>
              <a:gd name="connsiteX7" fmla="*/ 576 w 600983"/>
              <a:gd name="connsiteY7" fmla="*/ 51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983" h="146150">
                <a:moveTo>
                  <a:pt x="576" y="51"/>
                </a:moveTo>
                <a:cubicBezTo>
                  <a:pt x="11159" y="2432"/>
                  <a:pt x="147684" y="96889"/>
                  <a:pt x="219651" y="114351"/>
                </a:cubicBezTo>
                <a:cubicBezTo>
                  <a:pt x="291618" y="131813"/>
                  <a:pt x="368876" y="114351"/>
                  <a:pt x="432376" y="104826"/>
                </a:cubicBezTo>
                <a:cubicBezTo>
                  <a:pt x="495876" y="95301"/>
                  <a:pt x="594830" y="59318"/>
                  <a:pt x="600651" y="57201"/>
                </a:cubicBezTo>
                <a:cubicBezTo>
                  <a:pt x="606472" y="55084"/>
                  <a:pt x="534770" y="77309"/>
                  <a:pt x="467301" y="92126"/>
                </a:cubicBezTo>
                <a:cubicBezTo>
                  <a:pt x="399832" y="106943"/>
                  <a:pt x="247697" y="144778"/>
                  <a:pt x="195839" y="146101"/>
                </a:cubicBezTo>
                <a:cubicBezTo>
                  <a:pt x="143981" y="147424"/>
                  <a:pt x="183932" y="122023"/>
                  <a:pt x="156151" y="100063"/>
                </a:cubicBezTo>
                <a:cubicBezTo>
                  <a:pt x="128370" y="78103"/>
                  <a:pt x="-10007" y="-2330"/>
                  <a:pt x="57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DF5F90D3-1436-40E2-8285-1ED56E5E6608}"/>
              </a:ext>
            </a:extLst>
          </p:cNvPr>
          <p:cNvSpPr/>
          <p:nvPr/>
        </p:nvSpPr>
        <p:spPr>
          <a:xfrm>
            <a:off x="8425794" y="1173515"/>
            <a:ext cx="120784" cy="342619"/>
          </a:xfrm>
          <a:custGeom>
            <a:avLst/>
            <a:gdLst>
              <a:gd name="connsiteX0" fmla="*/ 26056 w 120784"/>
              <a:gd name="connsiteY0" fmla="*/ 1235 h 342619"/>
              <a:gd name="connsiteX1" fmla="*/ 24469 w 120784"/>
              <a:gd name="connsiteY1" fmla="*/ 144110 h 342619"/>
              <a:gd name="connsiteX2" fmla="*/ 59394 w 120784"/>
              <a:gd name="connsiteY2" fmla="*/ 234598 h 342619"/>
              <a:gd name="connsiteX3" fmla="*/ 119719 w 120784"/>
              <a:gd name="connsiteY3" fmla="*/ 340960 h 342619"/>
              <a:gd name="connsiteX4" fmla="*/ 3831 w 120784"/>
              <a:gd name="connsiteY4" fmla="*/ 145698 h 342619"/>
              <a:gd name="connsiteX5" fmla="*/ 27644 w 120784"/>
              <a:gd name="connsiteY5" fmla="*/ 142523 h 342619"/>
              <a:gd name="connsiteX6" fmla="*/ 26056 w 120784"/>
              <a:gd name="connsiteY6" fmla="*/ 77435 h 342619"/>
              <a:gd name="connsiteX7" fmla="*/ 26056 w 120784"/>
              <a:gd name="connsiteY7" fmla="*/ 1235 h 3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84" h="342619">
                <a:moveTo>
                  <a:pt x="26056" y="1235"/>
                </a:moveTo>
                <a:cubicBezTo>
                  <a:pt x="25792" y="12347"/>
                  <a:pt x="18913" y="105216"/>
                  <a:pt x="24469" y="144110"/>
                </a:cubicBezTo>
                <a:cubicBezTo>
                  <a:pt x="30025" y="183004"/>
                  <a:pt x="43519" y="201790"/>
                  <a:pt x="59394" y="234598"/>
                </a:cubicBezTo>
                <a:cubicBezTo>
                  <a:pt x="75269" y="267406"/>
                  <a:pt x="128979" y="355777"/>
                  <a:pt x="119719" y="340960"/>
                </a:cubicBezTo>
                <a:cubicBezTo>
                  <a:pt x="110459" y="326143"/>
                  <a:pt x="19177" y="178771"/>
                  <a:pt x="3831" y="145698"/>
                </a:cubicBezTo>
                <a:cubicBezTo>
                  <a:pt x="-11515" y="112625"/>
                  <a:pt x="23940" y="153900"/>
                  <a:pt x="27644" y="142523"/>
                </a:cubicBezTo>
                <a:cubicBezTo>
                  <a:pt x="31348" y="131146"/>
                  <a:pt x="26321" y="97808"/>
                  <a:pt x="26056" y="77435"/>
                </a:cubicBezTo>
                <a:cubicBezTo>
                  <a:pt x="25791" y="57062"/>
                  <a:pt x="26320" y="-9877"/>
                  <a:pt x="2605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6AB58FF3-A8D6-4A01-803A-AAADA6461EF1}"/>
              </a:ext>
            </a:extLst>
          </p:cNvPr>
          <p:cNvSpPr/>
          <p:nvPr/>
        </p:nvSpPr>
        <p:spPr>
          <a:xfrm>
            <a:off x="8515085" y="1036592"/>
            <a:ext cx="379786" cy="122659"/>
          </a:xfrm>
          <a:custGeom>
            <a:avLst/>
            <a:gdLst>
              <a:gd name="connsiteX0" fmla="*/ 265 w 379786"/>
              <a:gd name="connsiteY0" fmla="*/ 46 h 122659"/>
              <a:gd name="connsiteX1" fmla="*/ 105040 w 379786"/>
              <a:gd name="connsiteY1" fmla="*/ 54021 h 122659"/>
              <a:gd name="connsiteX2" fmla="*/ 114565 w 379786"/>
              <a:gd name="connsiteY2" fmla="*/ 122283 h 122659"/>
              <a:gd name="connsiteX3" fmla="*/ 144728 w 379786"/>
              <a:gd name="connsiteY3" fmla="*/ 79421 h 122659"/>
              <a:gd name="connsiteX4" fmla="*/ 371740 w 379786"/>
              <a:gd name="connsiteY4" fmla="*/ 34971 h 122659"/>
              <a:gd name="connsiteX5" fmla="*/ 324115 w 379786"/>
              <a:gd name="connsiteY5" fmla="*/ 65133 h 122659"/>
              <a:gd name="connsiteX6" fmla="*/ 278078 w 379786"/>
              <a:gd name="connsiteY6" fmla="*/ 119108 h 122659"/>
              <a:gd name="connsiteX7" fmla="*/ 292365 w 379786"/>
              <a:gd name="connsiteY7" fmla="*/ 61958 h 122659"/>
              <a:gd name="connsiteX8" fmla="*/ 190765 w 379786"/>
              <a:gd name="connsiteY8" fmla="*/ 52433 h 122659"/>
              <a:gd name="connsiteX9" fmla="*/ 139965 w 379786"/>
              <a:gd name="connsiteY9" fmla="*/ 44496 h 122659"/>
              <a:gd name="connsiteX10" fmla="*/ 265 w 379786"/>
              <a:gd name="connsiteY10" fmla="*/ 46 h 12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786" h="122659">
                <a:moveTo>
                  <a:pt x="265" y="46"/>
                </a:moveTo>
                <a:cubicBezTo>
                  <a:pt x="-5556" y="1634"/>
                  <a:pt x="85990" y="33648"/>
                  <a:pt x="105040" y="54021"/>
                </a:cubicBezTo>
                <a:cubicBezTo>
                  <a:pt x="124090" y="74394"/>
                  <a:pt x="107950" y="118050"/>
                  <a:pt x="114565" y="122283"/>
                </a:cubicBezTo>
                <a:cubicBezTo>
                  <a:pt x="121180" y="126516"/>
                  <a:pt x="101866" y="93973"/>
                  <a:pt x="144728" y="79421"/>
                </a:cubicBezTo>
                <a:cubicBezTo>
                  <a:pt x="187591" y="64869"/>
                  <a:pt x="341842" y="37352"/>
                  <a:pt x="371740" y="34971"/>
                </a:cubicBezTo>
                <a:cubicBezTo>
                  <a:pt x="401638" y="32590"/>
                  <a:pt x="339725" y="51110"/>
                  <a:pt x="324115" y="65133"/>
                </a:cubicBezTo>
                <a:cubicBezTo>
                  <a:pt x="308505" y="79156"/>
                  <a:pt x="283370" y="119637"/>
                  <a:pt x="278078" y="119108"/>
                </a:cubicBezTo>
                <a:cubicBezTo>
                  <a:pt x="272786" y="118579"/>
                  <a:pt x="306917" y="73070"/>
                  <a:pt x="292365" y="61958"/>
                </a:cubicBezTo>
                <a:cubicBezTo>
                  <a:pt x="277813" y="50846"/>
                  <a:pt x="216165" y="55343"/>
                  <a:pt x="190765" y="52433"/>
                </a:cubicBezTo>
                <a:cubicBezTo>
                  <a:pt x="165365" y="49523"/>
                  <a:pt x="171186" y="51111"/>
                  <a:pt x="139965" y="44496"/>
                </a:cubicBezTo>
                <a:cubicBezTo>
                  <a:pt x="108744" y="37881"/>
                  <a:pt x="6086" y="-1542"/>
                  <a:pt x="2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445C35C5-2B7B-4524-99D6-9E375B028FFA}"/>
              </a:ext>
            </a:extLst>
          </p:cNvPr>
          <p:cNvSpPr/>
          <p:nvPr/>
        </p:nvSpPr>
        <p:spPr>
          <a:xfrm>
            <a:off x="8351801" y="1152500"/>
            <a:ext cx="508104" cy="148611"/>
          </a:xfrm>
          <a:custGeom>
            <a:avLst/>
            <a:gdLst>
              <a:gd name="connsiteX0" fmla="*/ 37 w 508104"/>
              <a:gd name="connsiteY0" fmla="*/ 25 h 148611"/>
              <a:gd name="connsiteX1" fmla="*/ 147674 w 508104"/>
              <a:gd name="connsiteY1" fmla="*/ 42888 h 148611"/>
              <a:gd name="connsiteX2" fmla="*/ 322299 w 508104"/>
              <a:gd name="connsiteY2" fmla="*/ 69875 h 148611"/>
              <a:gd name="connsiteX3" fmla="*/ 479462 w 508104"/>
              <a:gd name="connsiteY3" fmla="*/ 44475 h 148611"/>
              <a:gd name="connsiteX4" fmla="*/ 404849 w 508104"/>
              <a:gd name="connsiteY4" fmla="*/ 77813 h 148611"/>
              <a:gd name="connsiteX5" fmla="*/ 325474 w 508104"/>
              <a:gd name="connsiteY5" fmla="*/ 147663 h 148611"/>
              <a:gd name="connsiteX6" fmla="*/ 393737 w 508104"/>
              <a:gd name="connsiteY6" fmla="*/ 82575 h 148611"/>
              <a:gd name="connsiteX7" fmla="*/ 328649 w 508104"/>
              <a:gd name="connsiteY7" fmla="*/ 95275 h 148611"/>
              <a:gd name="connsiteX8" fmla="*/ 209587 w 508104"/>
              <a:gd name="connsiteY8" fmla="*/ 106388 h 148611"/>
              <a:gd name="connsiteX9" fmla="*/ 227049 w 508104"/>
              <a:gd name="connsiteY9" fmla="*/ 125438 h 148611"/>
              <a:gd name="connsiteX10" fmla="*/ 506449 w 508104"/>
              <a:gd name="connsiteY10" fmla="*/ 144488 h 148611"/>
              <a:gd name="connsiteX11" fmla="*/ 334999 w 508104"/>
              <a:gd name="connsiteY11" fmla="*/ 147663 h 148611"/>
              <a:gd name="connsiteX12" fmla="*/ 169899 w 508104"/>
              <a:gd name="connsiteY12" fmla="*/ 131788 h 148611"/>
              <a:gd name="connsiteX13" fmla="*/ 282612 w 508104"/>
              <a:gd name="connsiteY13" fmla="*/ 80988 h 148611"/>
              <a:gd name="connsiteX14" fmla="*/ 134974 w 508104"/>
              <a:gd name="connsiteY14" fmla="*/ 49238 h 148611"/>
              <a:gd name="connsiteX15" fmla="*/ 37 w 508104"/>
              <a:gd name="connsiteY15" fmla="*/ 25 h 1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04" h="148611">
                <a:moveTo>
                  <a:pt x="37" y="25"/>
                </a:moveTo>
                <a:cubicBezTo>
                  <a:pt x="2154" y="-1033"/>
                  <a:pt x="93964" y="31246"/>
                  <a:pt x="147674" y="42888"/>
                </a:cubicBezTo>
                <a:cubicBezTo>
                  <a:pt x="201384" y="54530"/>
                  <a:pt x="267001" y="69610"/>
                  <a:pt x="322299" y="69875"/>
                </a:cubicBezTo>
                <a:cubicBezTo>
                  <a:pt x="377597" y="70140"/>
                  <a:pt x="465704" y="43152"/>
                  <a:pt x="479462" y="44475"/>
                </a:cubicBezTo>
                <a:cubicBezTo>
                  <a:pt x="493220" y="45798"/>
                  <a:pt x="430514" y="60615"/>
                  <a:pt x="404849" y="77813"/>
                </a:cubicBezTo>
                <a:cubicBezTo>
                  <a:pt x="379184" y="95011"/>
                  <a:pt x="327326" y="146869"/>
                  <a:pt x="325474" y="147663"/>
                </a:cubicBezTo>
                <a:cubicBezTo>
                  <a:pt x="323622" y="148457"/>
                  <a:pt x="393208" y="91306"/>
                  <a:pt x="393737" y="82575"/>
                </a:cubicBezTo>
                <a:cubicBezTo>
                  <a:pt x="394266" y="73844"/>
                  <a:pt x="359341" y="91306"/>
                  <a:pt x="328649" y="95275"/>
                </a:cubicBezTo>
                <a:cubicBezTo>
                  <a:pt x="297957" y="99244"/>
                  <a:pt x="226520" y="101361"/>
                  <a:pt x="209587" y="106388"/>
                </a:cubicBezTo>
                <a:cubicBezTo>
                  <a:pt x="192654" y="111415"/>
                  <a:pt x="177572" y="119088"/>
                  <a:pt x="227049" y="125438"/>
                </a:cubicBezTo>
                <a:cubicBezTo>
                  <a:pt x="276526" y="131788"/>
                  <a:pt x="488457" y="140784"/>
                  <a:pt x="506449" y="144488"/>
                </a:cubicBezTo>
                <a:cubicBezTo>
                  <a:pt x="524441" y="148192"/>
                  <a:pt x="391091" y="149780"/>
                  <a:pt x="334999" y="147663"/>
                </a:cubicBezTo>
                <a:cubicBezTo>
                  <a:pt x="278907" y="145546"/>
                  <a:pt x="178630" y="142901"/>
                  <a:pt x="169899" y="131788"/>
                </a:cubicBezTo>
                <a:cubicBezTo>
                  <a:pt x="161168" y="120675"/>
                  <a:pt x="288433" y="94746"/>
                  <a:pt x="282612" y="80988"/>
                </a:cubicBezTo>
                <a:cubicBezTo>
                  <a:pt x="276791" y="67230"/>
                  <a:pt x="183393" y="61409"/>
                  <a:pt x="134974" y="49238"/>
                </a:cubicBezTo>
                <a:cubicBezTo>
                  <a:pt x="86555" y="37067"/>
                  <a:pt x="-2080" y="1083"/>
                  <a:pt x="3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D8D2922B-CD2A-4726-9050-B18E50496EA4}"/>
              </a:ext>
            </a:extLst>
          </p:cNvPr>
          <p:cNvSpPr/>
          <p:nvPr/>
        </p:nvSpPr>
        <p:spPr>
          <a:xfrm>
            <a:off x="8502815" y="1004136"/>
            <a:ext cx="187420" cy="410602"/>
          </a:xfrm>
          <a:custGeom>
            <a:avLst/>
            <a:gdLst>
              <a:gd name="connsiteX0" fmla="*/ 125248 w 187420"/>
              <a:gd name="connsiteY0" fmla="*/ 752 h 410602"/>
              <a:gd name="connsiteX1" fmla="*/ 87148 w 187420"/>
              <a:gd name="connsiteY1" fmla="*/ 154739 h 410602"/>
              <a:gd name="connsiteX2" fmla="*/ 61748 w 187420"/>
              <a:gd name="connsiteY2" fmla="*/ 234114 h 410602"/>
              <a:gd name="connsiteX3" fmla="*/ 1423 w 187420"/>
              <a:gd name="connsiteY3" fmla="*/ 278564 h 410602"/>
              <a:gd name="connsiteX4" fmla="*/ 128423 w 187420"/>
              <a:gd name="connsiteY4" fmla="*/ 319839 h 410602"/>
              <a:gd name="connsiteX5" fmla="*/ 187160 w 187420"/>
              <a:gd name="connsiteY5" fmla="*/ 410327 h 410602"/>
              <a:gd name="connsiteX6" fmla="*/ 107785 w 187420"/>
              <a:gd name="connsiteY6" fmla="*/ 343652 h 410602"/>
              <a:gd name="connsiteX7" fmla="*/ 53810 w 187420"/>
              <a:gd name="connsiteY7" fmla="*/ 224589 h 410602"/>
              <a:gd name="connsiteX8" fmla="*/ 125248 w 187420"/>
              <a:gd name="connsiteY8" fmla="*/ 752 h 41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20" h="410602">
                <a:moveTo>
                  <a:pt x="125248" y="752"/>
                </a:moveTo>
                <a:cubicBezTo>
                  <a:pt x="130804" y="-10890"/>
                  <a:pt x="97731" y="115845"/>
                  <a:pt x="87148" y="154739"/>
                </a:cubicBezTo>
                <a:cubicBezTo>
                  <a:pt x="76565" y="193633"/>
                  <a:pt x="76035" y="213477"/>
                  <a:pt x="61748" y="234114"/>
                </a:cubicBezTo>
                <a:cubicBezTo>
                  <a:pt x="47461" y="254751"/>
                  <a:pt x="-9690" y="264277"/>
                  <a:pt x="1423" y="278564"/>
                </a:cubicBezTo>
                <a:cubicBezTo>
                  <a:pt x="12535" y="292852"/>
                  <a:pt x="97467" y="297879"/>
                  <a:pt x="128423" y="319839"/>
                </a:cubicBezTo>
                <a:cubicBezTo>
                  <a:pt x="159379" y="341800"/>
                  <a:pt x="190600" y="406358"/>
                  <a:pt x="187160" y="410327"/>
                </a:cubicBezTo>
                <a:cubicBezTo>
                  <a:pt x="183720" y="414296"/>
                  <a:pt x="130010" y="374608"/>
                  <a:pt x="107785" y="343652"/>
                </a:cubicBezTo>
                <a:cubicBezTo>
                  <a:pt x="85560" y="312696"/>
                  <a:pt x="49047" y="278300"/>
                  <a:pt x="53810" y="224589"/>
                </a:cubicBezTo>
                <a:cubicBezTo>
                  <a:pt x="58572" y="170879"/>
                  <a:pt x="119692" y="12394"/>
                  <a:pt x="12524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AB844AC0-DB8A-43A9-90E0-0D48BA6A3640}"/>
              </a:ext>
            </a:extLst>
          </p:cNvPr>
          <p:cNvSpPr/>
          <p:nvPr/>
        </p:nvSpPr>
        <p:spPr>
          <a:xfrm>
            <a:off x="8459670" y="898306"/>
            <a:ext cx="203891" cy="260837"/>
          </a:xfrm>
          <a:custGeom>
            <a:avLst/>
            <a:gdLst>
              <a:gd name="connsiteX0" fmla="*/ 203318 w 203891"/>
              <a:gd name="connsiteY0" fmla="*/ 219 h 260837"/>
              <a:gd name="connsiteX1" fmla="*/ 109655 w 203891"/>
              <a:gd name="connsiteY1" fmla="*/ 98644 h 260837"/>
              <a:gd name="connsiteX2" fmla="*/ 54093 w 203891"/>
              <a:gd name="connsiteY2" fmla="*/ 174844 h 260837"/>
              <a:gd name="connsiteX3" fmla="*/ 47743 w 203891"/>
              <a:gd name="connsiteY3" fmla="*/ 231994 h 260837"/>
              <a:gd name="connsiteX4" fmla="*/ 118 w 203891"/>
              <a:gd name="connsiteY4" fmla="*/ 260569 h 260837"/>
              <a:gd name="connsiteX5" fmla="*/ 35043 w 203891"/>
              <a:gd name="connsiteY5" fmla="*/ 238344 h 260837"/>
              <a:gd name="connsiteX6" fmla="*/ 62030 w 203891"/>
              <a:gd name="connsiteY6" fmla="*/ 127219 h 260837"/>
              <a:gd name="connsiteX7" fmla="*/ 203318 w 203891"/>
              <a:gd name="connsiteY7" fmla="*/ 219 h 2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91" h="260837">
                <a:moveTo>
                  <a:pt x="203318" y="219"/>
                </a:moveTo>
                <a:cubicBezTo>
                  <a:pt x="211256" y="-4544"/>
                  <a:pt x="134526" y="69540"/>
                  <a:pt x="109655" y="98644"/>
                </a:cubicBezTo>
                <a:cubicBezTo>
                  <a:pt x="84784" y="127748"/>
                  <a:pt x="64412" y="152619"/>
                  <a:pt x="54093" y="174844"/>
                </a:cubicBezTo>
                <a:cubicBezTo>
                  <a:pt x="43774" y="197069"/>
                  <a:pt x="56739" y="217707"/>
                  <a:pt x="47743" y="231994"/>
                </a:cubicBezTo>
                <a:cubicBezTo>
                  <a:pt x="38747" y="246281"/>
                  <a:pt x="2235" y="259511"/>
                  <a:pt x="118" y="260569"/>
                </a:cubicBezTo>
                <a:cubicBezTo>
                  <a:pt x="-1999" y="261627"/>
                  <a:pt x="24724" y="260569"/>
                  <a:pt x="35043" y="238344"/>
                </a:cubicBezTo>
                <a:cubicBezTo>
                  <a:pt x="45362" y="216119"/>
                  <a:pt x="35043" y="165848"/>
                  <a:pt x="62030" y="127219"/>
                </a:cubicBezTo>
                <a:cubicBezTo>
                  <a:pt x="89017" y="88590"/>
                  <a:pt x="195380" y="4982"/>
                  <a:pt x="203318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7E4F4515-BB23-407D-A401-2538C2404CB6}"/>
              </a:ext>
            </a:extLst>
          </p:cNvPr>
          <p:cNvSpPr/>
          <p:nvPr/>
        </p:nvSpPr>
        <p:spPr>
          <a:xfrm>
            <a:off x="8112110" y="1909554"/>
            <a:ext cx="659867" cy="501990"/>
          </a:xfrm>
          <a:custGeom>
            <a:avLst/>
            <a:gdLst>
              <a:gd name="connsiteX0" fmla="*/ 15 w 659867"/>
              <a:gd name="connsiteY0" fmla="*/ 501859 h 501990"/>
              <a:gd name="connsiteX1" fmla="*/ 228615 w 659867"/>
              <a:gd name="connsiteY1" fmla="*/ 279609 h 501990"/>
              <a:gd name="connsiteX2" fmla="*/ 647715 w 659867"/>
              <a:gd name="connsiteY2" fmla="*/ 8146 h 501990"/>
              <a:gd name="connsiteX3" fmla="*/ 523890 w 659867"/>
              <a:gd name="connsiteY3" fmla="*/ 89109 h 501990"/>
              <a:gd name="connsiteX4" fmla="*/ 282590 w 659867"/>
              <a:gd name="connsiteY4" fmla="*/ 274846 h 501990"/>
              <a:gd name="connsiteX5" fmla="*/ 217503 w 659867"/>
              <a:gd name="connsiteY5" fmla="*/ 311359 h 501990"/>
              <a:gd name="connsiteX6" fmla="*/ 15 w 659867"/>
              <a:gd name="connsiteY6" fmla="*/ 501859 h 50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867" h="501990">
                <a:moveTo>
                  <a:pt x="15" y="501859"/>
                </a:moveTo>
                <a:cubicBezTo>
                  <a:pt x="1867" y="496567"/>
                  <a:pt x="120665" y="361895"/>
                  <a:pt x="228615" y="279609"/>
                </a:cubicBezTo>
                <a:cubicBezTo>
                  <a:pt x="336565" y="197323"/>
                  <a:pt x="598503" y="39896"/>
                  <a:pt x="647715" y="8146"/>
                </a:cubicBezTo>
                <a:cubicBezTo>
                  <a:pt x="696928" y="-23604"/>
                  <a:pt x="584744" y="44659"/>
                  <a:pt x="523890" y="89109"/>
                </a:cubicBezTo>
                <a:cubicBezTo>
                  <a:pt x="463036" y="133559"/>
                  <a:pt x="333654" y="237804"/>
                  <a:pt x="282590" y="274846"/>
                </a:cubicBezTo>
                <a:cubicBezTo>
                  <a:pt x="231526" y="311888"/>
                  <a:pt x="266716" y="271671"/>
                  <a:pt x="217503" y="311359"/>
                </a:cubicBezTo>
                <a:cubicBezTo>
                  <a:pt x="168291" y="351046"/>
                  <a:pt x="-1837" y="507151"/>
                  <a:pt x="15" y="501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9BA6F12-E7E8-43E6-ADA3-F638C481AEFE}"/>
              </a:ext>
            </a:extLst>
          </p:cNvPr>
          <p:cNvSpPr/>
          <p:nvPr/>
        </p:nvSpPr>
        <p:spPr>
          <a:xfrm>
            <a:off x="8674523" y="1492250"/>
            <a:ext cx="471065" cy="507469"/>
          </a:xfrm>
          <a:custGeom>
            <a:avLst/>
            <a:gdLst>
              <a:gd name="connsiteX0" fmla="*/ 471065 w 471065"/>
              <a:gd name="connsiteY0" fmla="*/ 0 h 507469"/>
              <a:gd name="connsiteX1" fmla="*/ 234527 w 471065"/>
              <a:gd name="connsiteY1" fmla="*/ 227013 h 507469"/>
              <a:gd name="connsiteX2" fmla="*/ 61490 w 471065"/>
              <a:gd name="connsiteY2" fmla="*/ 471488 h 507469"/>
              <a:gd name="connsiteX3" fmla="*/ 1165 w 471065"/>
              <a:gd name="connsiteY3" fmla="*/ 495300 h 507469"/>
              <a:gd name="connsiteX4" fmla="*/ 105940 w 471065"/>
              <a:gd name="connsiteY4" fmla="*/ 365125 h 507469"/>
              <a:gd name="connsiteX5" fmla="*/ 167852 w 471065"/>
              <a:gd name="connsiteY5" fmla="*/ 300038 h 507469"/>
              <a:gd name="connsiteX6" fmla="*/ 158327 w 471065"/>
              <a:gd name="connsiteY6" fmla="*/ 346075 h 507469"/>
              <a:gd name="connsiteX7" fmla="*/ 256752 w 471065"/>
              <a:gd name="connsiteY7" fmla="*/ 238125 h 507469"/>
              <a:gd name="connsiteX8" fmla="*/ 471065 w 471065"/>
              <a:gd name="connsiteY8" fmla="*/ 0 h 5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65" h="507469">
                <a:moveTo>
                  <a:pt x="471065" y="0"/>
                </a:moveTo>
                <a:cubicBezTo>
                  <a:pt x="386927" y="74216"/>
                  <a:pt x="302789" y="148432"/>
                  <a:pt x="234527" y="227013"/>
                </a:cubicBezTo>
                <a:cubicBezTo>
                  <a:pt x="166264" y="305594"/>
                  <a:pt x="100384" y="426774"/>
                  <a:pt x="61490" y="471488"/>
                </a:cubicBezTo>
                <a:cubicBezTo>
                  <a:pt x="22596" y="516203"/>
                  <a:pt x="-6243" y="513027"/>
                  <a:pt x="1165" y="495300"/>
                </a:cubicBezTo>
                <a:cubicBezTo>
                  <a:pt x="8573" y="477573"/>
                  <a:pt x="78159" y="397669"/>
                  <a:pt x="105940" y="365125"/>
                </a:cubicBezTo>
                <a:cubicBezTo>
                  <a:pt x="133721" y="332581"/>
                  <a:pt x="159121" y="303213"/>
                  <a:pt x="167852" y="300038"/>
                </a:cubicBezTo>
                <a:cubicBezTo>
                  <a:pt x="176583" y="296863"/>
                  <a:pt x="143510" y="356394"/>
                  <a:pt x="158327" y="346075"/>
                </a:cubicBezTo>
                <a:cubicBezTo>
                  <a:pt x="173144" y="335756"/>
                  <a:pt x="205952" y="294746"/>
                  <a:pt x="256752" y="238125"/>
                </a:cubicBezTo>
                <a:lnTo>
                  <a:pt x="4710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BBFE3BA8-B983-479E-9B6F-0AB01513F4A2}"/>
              </a:ext>
            </a:extLst>
          </p:cNvPr>
          <p:cNvSpPr/>
          <p:nvPr/>
        </p:nvSpPr>
        <p:spPr>
          <a:xfrm>
            <a:off x="8905230" y="1331819"/>
            <a:ext cx="269315" cy="176543"/>
          </a:xfrm>
          <a:custGeom>
            <a:avLst/>
            <a:gdLst>
              <a:gd name="connsiteX0" fmla="*/ 645 w 269315"/>
              <a:gd name="connsiteY0" fmla="*/ 94 h 176543"/>
              <a:gd name="connsiteX1" fmla="*/ 251470 w 269315"/>
              <a:gd name="connsiteY1" fmla="*/ 38194 h 176543"/>
              <a:gd name="connsiteX2" fmla="*/ 45095 w 269315"/>
              <a:gd name="connsiteY2" fmla="*/ 84231 h 176543"/>
              <a:gd name="connsiteX3" fmla="*/ 227658 w 269315"/>
              <a:gd name="connsiteY3" fmla="*/ 101694 h 176543"/>
              <a:gd name="connsiteX4" fmla="*/ 267345 w 269315"/>
              <a:gd name="connsiteY4" fmla="*/ 152494 h 176543"/>
              <a:gd name="connsiteX5" fmla="*/ 187970 w 269315"/>
              <a:gd name="connsiteY5" fmla="*/ 115981 h 176543"/>
              <a:gd name="connsiteX6" fmla="*/ 205433 w 269315"/>
              <a:gd name="connsiteY6" fmla="*/ 176306 h 176543"/>
              <a:gd name="connsiteX7" fmla="*/ 160983 w 269315"/>
              <a:gd name="connsiteY7" fmla="*/ 88994 h 176543"/>
              <a:gd name="connsiteX8" fmla="*/ 178445 w 269315"/>
              <a:gd name="connsiteY8" fmla="*/ 49306 h 176543"/>
              <a:gd name="connsiteX9" fmla="*/ 645 w 269315"/>
              <a:gd name="connsiteY9" fmla="*/ 94 h 17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315" h="176543">
                <a:moveTo>
                  <a:pt x="645" y="94"/>
                </a:moveTo>
                <a:cubicBezTo>
                  <a:pt x="12816" y="-1758"/>
                  <a:pt x="244062" y="24171"/>
                  <a:pt x="251470" y="38194"/>
                </a:cubicBezTo>
                <a:cubicBezTo>
                  <a:pt x="258878" y="52217"/>
                  <a:pt x="49064" y="73648"/>
                  <a:pt x="45095" y="84231"/>
                </a:cubicBezTo>
                <a:cubicBezTo>
                  <a:pt x="41126" y="94814"/>
                  <a:pt x="190616" y="90317"/>
                  <a:pt x="227658" y="101694"/>
                </a:cubicBezTo>
                <a:cubicBezTo>
                  <a:pt x="264700" y="113071"/>
                  <a:pt x="273960" y="150113"/>
                  <a:pt x="267345" y="152494"/>
                </a:cubicBezTo>
                <a:cubicBezTo>
                  <a:pt x="260730" y="154875"/>
                  <a:pt x="198289" y="112012"/>
                  <a:pt x="187970" y="115981"/>
                </a:cubicBezTo>
                <a:cubicBezTo>
                  <a:pt x="177651" y="119950"/>
                  <a:pt x="209931" y="180804"/>
                  <a:pt x="205433" y="176306"/>
                </a:cubicBezTo>
                <a:cubicBezTo>
                  <a:pt x="200935" y="171808"/>
                  <a:pt x="165481" y="110161"/>
                  <a:pt x="160983" y="88994"/>
                </a:cubicBezTo>
                <a:cubicBezTo>
                  <a:pt x="156485" y="67827"/>
                  <a:pt x="204639" y="64387"/>
                  <a:pt x="178445" y="49306"/>
                </a:cubicBezTo>
                <a:cubicBezTo>
                  <a:pt x="152251" y="34225"/>
                  <a:pt x="-11526" y="1946"/>
                  <a:pt x="64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B9CCDEDD-2C2B-444B-A3A9-8819A29FA77E}"/>
              </a:ext>
            </a:extLst>
          </p:cNvPr>
          <p:cNvSpPr/>
          <p:nvPr/>
        </p:nvSpPr>
        <p:spPr>
          <a:xfrm>
            <a:off x="8624207" y="578059"/>
            <a:ext cx="258544" cy="217699"/>
          </a:xfrm>
          <a:custGeom>
            <a:avLst/>
            <a:gdLst>
              <a:gd name="connsiteX0" fmla="*/ 681 w 258544"/>
              <a:gd name="connsiteY0" fmla="*/ 217279 h 217699"/>
              <a:gd name="connsiteX1" fmla="*/ 59418 w 258544"/>
              <a:gd name="connsiteY1" fmla="*/ 156954 h 217699"/>
              <a:gd name="connsiteX2" fmla="*/ 89581 w 258544"/>
              <a:gd name="connsiteY2" fmla="*/ 72816 h 217699"/>
              <a:gd name="connsiteX3" fmla="*/ 65768 w 258544"/>
              <a:gd name="connsiteY3" fmla="*/ 63291 h 217699"/>
              <a:gd name="connsiteX4" fmla="*/ 91168 w 258544"/>
              <a:gd name="connsiteY4" fmla="*/ 60116 h 217699"/>
              <a:gd name="connsiteX5" fmla="*/ 205468 w 258544"/>
              <a:gd name="connsiteY5" fmla="*/ 2966 h 217699"/>
              <a:gd name="connsiteX6" fmla="*/ 235631 w 258544"/>
              <a:gd name="connsiteY6" fmla="*/ 10904 h 217699"/>
              <a:gd name="connsiteX7" fmla="*/ 256268 w 258544"/>
              <a:gd name="connsiteY7" fmla="*/ 34716 h 217699"/>
              <a:gd name="connsiteX8" fmla="*/ 180068 w 258544"/>
              <a:gd name="connsiteY8" fmla="*/ 44241 h 217699"/>
              <a:gd name="connsiteX9" fmla="*/ 89581 w 258544"/>
              <a:gd name="connsiteY9" fmla="*/ 74404 h 217699"/>
              <a:gd name="connsiteX10" fmla="*/ 102281 w 258544"/>
              <a:gd name="connsiteY10" fmla="*/ 126791 h 217699"/>
              <a:gd name="connsiteX11" fmla="*/ 681 w 258544"/>
              <a:gd name="connsiteY11" fmla="*/ 217279 h 2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544" h="217699">
                <a:moveTo>
                  <a:pt x="681" y="217279"/>
                </a:moveTo>
                <a:cubicBezTo>
                  <a:pt x="-6463" y="222306"/>
                  <a:pt x="44601" y="181031"/>
                  <a:pt x="59418" y="156954"/>
                </a:cubicBezTo>
                <a:cubicBezTo>
                  <a:pt x="74235" y="132877"/>
                  <a:pt x="88523" y="88426"/>
                  <a:pt x="89581" y="72816"/>
                </a:cubicBezTo>
                <a:cubicBezTo>
                  <a:pt x="90639" y="57206"/>
                  <a:pt x="65504" y="65408"/>
                  <a:pt x="65768" y="63291"/>
                </a:cubicBezTo>
                <a:cubicBezTo>
                  <a:pt x="66032" y="61174"/>
                  <a:pt x="67885" y="70170"/>
                  <a:pt x="91168" y="60116"/>
                </a:cubicBezTo>
                <a:cubicBezTo>
                  <a:pt x="114451" y="50062"/>
                  <a:pt x="181391" y="11168"/>
                  <a:pt x="205468" y="2966"/>
                </a:cubicBezTo>
                <a:cubicBezTo>
                  <a:pt x="229545" y="-5236"/>
                  <a:pt x="227164" y="5612"/>
                  <a:pt x="235631" y="10904"/>
                </a:cubicBezTo>
                <a:cubicBezTo>
                  <a:pt x="244098" y="16196"/>
                  <a:pt x="265528" y="29160"/>
                  <a:pt x="256268" y="34716"/>
                </a:cubicBezTo>
                <a:cubicBezTo>
                  <a:pt x="247008" y="40272"/>
                  <a:pt x="207849" y="37626"/>
                  <a:pt x="180068" y="44241"/>
                </a:cubicBezTo>
                <a:cubicBezTo>
                  <a:pt x="152287" y="50856"/>
                  <a:pt x="102545" y="60646"/>
                  <a:pt x="89581" y="74404"/>
                </a:cubicBezTo>
                <a:cubicBezTo>
                  <a:pt x="76617" y="88162"/>
                  <a:pt x="110483" y="100597"/>
                  <a:pt x="102281" y="126791"/>
                </a:cubicBezTo>
                <a:cubicBezTo>
                  <a:pt x="94079" y="152985"/>
                  <a:pt x="7825" y="212252"/>
                  <a:pt x="681" y="217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203B0D0F-978E-4A04-9556-0EB11561600C}"/>
              </a:ext>
            </a:extLst>
          </p:cNvPr>
          <p:cNvSpPr/>
          <p:nvPr/>
        </p:nvSpPr>
        <p:spPr>
          <a:xfrm>
            <a:off x="8680765" y="635387"/>
            <a:ext cx="241173" cy="222502"/>
          </a:xfrm>
          <a:custGeom>
            <a:avLst/>
            <a:gdLst>
              <a:gd name="connsiteX0" fmla="*/ 240985 w 241173"/>
              <a:gd name="connsiteY0" fmla="*/ 1201 h 222502"/>
              <a:gd name="connsiteX1" fmla="*/ 53660 w 241173"/>
              <a:gd name="connsiteY1" fmla="*/ 59938 h 222502"/>
              <a:gd name="connsiteX2" fmla="*/ 31435 w 241173"/>
              <a:gd name="connsiteY2" fmla="*/ 142488 h 222502"/>
              <a:gd name="connsiteX3" fmla="*/ 20323 w 241173"/>
              <a:gd name="connsiteY3" fmla="*/ 221863 h 222502"/>
              <a:gd name="connsiteX4" fmla="*/ 7623 w 241173"/>
              <a:gd name="connsiteY4" fmla="*/ 177413 h 222502"/>
              <a:gd name="connsiteX5" fmla="*/ 1273 w 241173"/>
              <a:gd name="connsiteY5" fmla="*/ 132963 h 222502"/>
              <a:gd name="connsiteX6" fmla="*/ 33023 w 241173"/>
              <a:gd name="connsiteY6" fmla="*/ 53588 h 222502"/>
              <a:gd name="connsiteX7" fmla="*/ 88585 w 241173"/>
              <a:gd name="connsiteY7" fmla="*/ 23426 h 222502"/>
              <a:gd name="connsiteX8" fmla="*/ 240985 w 241173"/>
              <a:gd name="connsiteY8" fmla="*/ 1201 h 22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73" h="222502">
                <a:moveTo>
                  <a:pt x="240985" y="1201"/>
                </a:moveTo>
                <a:cubicBezTo>
                  <a:pt x="235164" y="7286"/>
                  <a:pt x="88585" y="36390"/>
                  <a:pt x="53660" y="59938"/>
                </a:cubicBezTo>
                <a:cubicBezTo>
                  <a:pt x="18735" y="83486"/>
                  <a:pt x="36991" y="115501"/>
                  <a:pt x="31435" y="142488"/>
                </a:cubicBezTo>
                <a:cubicBezTo>
                  <a:pt x="25879" y="169475"/>
                  <a:pt x="24292" y="216042"/>
                  <a:pt x="20323" y="221863"/>
                </a:cubicBezTo>
                <a:cubicBezTo>
                  <a:pt x="16354" y="227684"/>
                  <a:pt x="10798" y="192230"/>
                  <a:pt x="7623" y="177413"/>
                </a:cubicBezTo>
                <a:cubicBezTo>
                  <a:pt x="4448" y="162596"/>
                  <a:pt x="-2960" y="153600"/>
                  <a:pt x="1273" y="132963"/>
                </a:cubicBezTo>
                <a:cubicBezTo>
                  <a:pt x="5506" y="112326"/>
                  <a:pt x="18471" y="71844"/>
                  <a:pt x="33023" y="53588"/>
                </a:cubicBezTo>
                <a:cubicBezTo>
                  <a:pt x="47575" y="35332"/>
                  <a:pt x="61068" y="33215"/>
                  <a:pt x="88585" y="23426"/>
                </a:cubicBezTo>
                <a:cubicBezTo>
                  <a:pt x="116102" y="13637"/>
                  <a:pt x="246806" y="-4884"/>
                  <a:pt x="240985" y="1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DCB35F0-F4F0-4483-AE51-8F7D1DB806DC}"/>
              </a:ext>
            </a:extLst>
          </p:cNvPr>
          <p:cNvSpPr/>
          <p:nvPr/>
        </p:nvSpPr>
        <p:spPr>
          <a:xfrm>
            <a:off x="8812193" y="561855"/>
            <a:ext cx="240804" cy="233154"/>
          </a:xfrm>
          <a:custGeom>
            <a:avLst/>
            <a:gdLst>
              <a:gd name="connsiteX0" fmla="*/ 20 w 240804"/>
              <a:gd name="connsiteY0" fmla="*/ 120 h 233154"/>
              <a:gd name="connsiteX1" fmla="*/ 161945 w 240804"/>
              <a:gd name="connsiteY1" fmla="*/ 139820 h 233154"/>
              <a:gd name="connsiteX2" fmla="*/ 238145 w 240804"/>
              <a:gd name="connsiteY2" fmla="*/ 231895 h 233154"/>
              <a:gd name="connsiteX3" fmla="*/ 220682 w 240804"/>
              <a:gd name="connsiteY3" fmla="*/ 190620 h 233154"/>
              <a:gd name="connsiteX4" fmla="*/ 193695 w 240804"/>
              <a:gd name="connsiteY4" fmla="*/ 152520 h 233154"/>
              <a:gd name="connsiteX5" fmla="*/ 173057 w 240804"/>
              <a:gd name="connsiteY5" fmla="*/ 116008 h 233154"/>
              <a:gd name="connsiteX6" fmla="*/ 20 w 240804"/>
              <a:gd name="connsiteY6" fmla="*/ 120 h 2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804" h="233154">
                <a:moveTo>
                  <a:pt x="20" y="120"/>
                </a:moveTo>
                <a:cubicBezTo>
                  <a:pt x="-1832" y="4089"/>
                  <a:pt x="122258" y="101191"/>
                  <a:pt x="161945" y="139820"/>
                </a:cubicBezTo>
                <a:cubicBezTo>
                  <a:pt x="201632" y="178449"/>
                  <a:pt x="228356" y="223428"/>
                  <a:pt x="238145" y="231895"/>
                </a:cubicBezTo>
                <a:cubicBezTo>
                  <a:pt x="247934" y="240362"/>
                  <a:pt x="228090" y="203849"/>
                  <a:pt x="220682" y="190620"/>
                </a:cubicBezTo>
                <a:cubicBezTo>
                  <a:pt x="213274" y="177391"/>
                  <a:pt x="201632" y="164955"/>
                  <a:pt x="193695" y="152520"/>
                </a:cubicBezTo>
                <a:cubicBezTo>
                  <a:pt x="185758" y="140085"/>
                  <a:pt x="207188" y="140879"/>
                  <a:pt x="173057" y="116008"/>
                </a:cubicBezTo>
                <a:cubicBezTo>
                  <a:pt x="138926" y="91137"/>
                  <a:pt x="1872" y="-3849"/>
                  <a:pt x="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CF9DDC97-161D-4A53-9E07-6B76D1A9F4B6}"/>
              </a:ext>
            </a:extLst>
          </p:cNvPr>
          <p:cNvSpPr/>
          <p:nvPr/>
        </p:nvSpPr>
        <p:spPr>
          <a:xfrm>
            <a:off x="8734036" y="683334"/>
            <a:ext cx="197187" cy="89908"/>
          </a:xfrm>
          <a:custGeom>
            <a:avLst/>
            <a:gdLst>
              <a:gd name="connsiteX0" fmla="*/ 195652 w 197187"/>
              <a:gd name="connsiteY0" fmla="*/ 4054 h 89908"/>
              <a:gd name="connsiteX1" fmla="*/ 11502 w 197187"/>
              <a:gd name="connsiteY1" fmla="*/ 45329 h 89908"/>
              <a:gd name="connsiteX2" fmla="*/ 33727 w 197187"/>
              <a:gd name="connsiteY2" fmla="*/ 42154 h 89908"/>
              <a:gd name="connsiteX3" fmla="*/ 151202 w 197187"/>
              <a:gd name="connsiteY3" fmla="*/ 83429 h 89908"/>
              <a:gd name="connsiteX4" fmla="*/ 184539 w 197187"/>
              <a:gd name="connsiteY4" fmla="*/ 89779 h 89908"/>
              <a:gd name="connsiteX5" fmla="*/ 89289 w 197187"/>
              <a:gd name="connsiteY5" fmla="*/ 70729 h 89908"/>
              <a:gd name="connsiteX6" fmla="*/ 9914 w 197187"/>
              <a:gd name="connsiteY6" fmla="*/ 38979 h 89908"/>
              <a:gd name="connsiteX7" fmla="*/ 92464 w 197187"/>
              <a:gd name="connsiteY7" fmla="*/ 4054 h 89908"/>
              <a:gd name="connsiteX8" fmla="*/ 195652 w 197187"/>
              <a:gd name="connsiteY8" fmla="*/ 4054 h 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87" h="89908">
                <a:moveTo>
                  <a:pt x="195652" y="4054"/>
                </a:moveTo>
                <a:cubicBezTo>
                  <a:pt x="182158" y="10933"/>
                  <a:pt x="38489" y="38979"/>
                  <a:pt x="11502" y="45329"/>
                </a:cubicBezTo>
                <a:cubicBezTo>
                  <a:pt x="-15485" y="51679"/>
                  <a:pt x="10444" y="35804"/>
                  <a:pt x="33727" y="42154"/>
                </a:cubicBezTo>
                <a:cubicBezTo>
                  <a:pt x="57010" y="48504"/>
                  <a:pt x="126067" y="75492"/>
                  <a:pt x="151202" y="83429"/>
                </a:cubicBezTo>
                <a:cubicBezTo>
                  <a:pt x="176337" y="91366"/>
                  <a:pt x="184539" y="89779"/>
                  <a:pt x="184539" y="89779"/>
                </a:cubicBezTo>
                <a:cubicBezTo>
                  <a:pt x="174220" y="87662"/>
                  <a:pt x="118393" y="79196"/>
                  <a:pt x="89289" y="70729"/>
                </a:cubicBezTo>
                <a:cubicBezTo>
                  <a:pt x="60185" y="62262"/>
                  <a:pt x="9385" y="50091"/>
                  <a:pt x="9914" y="38979"/>
                </a:cubicBezTo>
                <a:cubicBezTo>
                  <a:pt x="10443" y="27867"/>
                  <a:pt x="54628" y="7758"/>
                  <a:pt x="92464" y="4054"/>
                </a:cubicBezTo>
                <a:cubicBezTo>
                  <a:pt x="130299" y="350"/>
                  <a:pt x="209146" y="-2825"/>
                  <a:pt x="195652" y="4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90ABE8B7-DD4D-41E1-BBFA-E24929F373F2}"/>
              </a:ext>
            </a:extLst>
          </p:cNvPr>
          <p:cNvSpPr/>
          <p:nvPr/>
        </p:nvSpPr>
        <p:spPr>
          <a:xfrm>
            <a:off x="8920855" y="674686"/>
            <a:ext cx="136963" cy="132179"/>
          </a:xfrm>
          <a:custGeom>
            <a:avLst/>
            <a:gdLst>
              <a:gd name="connsiteX0" fmla="*/ 5658 w 136963"/>
              <a:gd name="connsiteY0" fmla="*/ 2 h 132179"/>
              <a:gd name="connsiteX1" fmla="*/ 43758 w 136963"/>
              <a:gd name="connsiteY1" fmla="*/ 90489 h 132179"/>
              <a:gd name="connsiteX2" fmla="*/ 134245 w 136963"/>
              <a:gd name="connsiteY2" fmla="*/ 130177 h 132179"/>
              <a:gd name="connsiteX3" fmla="*/ 104083 w 136963"/>
              <a:gd name="connsiteY3" fmla="*/ 122239 h 132179"/>
              <a:gd name="connsiteX4" fmla="*/ 10420 w 136963"/>
              <a:gd name="connsiteY4" fmla="*/ 87314 h 132179"/>
              <a:gd name="connsiteX5" fmla="*/ 5658 w 136963"/>
              <a:gd name="connsiteY5" fmla="*/ 2 h 1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63" h="132179">
                <a:moveTo>
                  <a:pt x="5658" y="2"/>
                </a:moveTo>
                <a:cubicBezTo>
                  <a:pt x="11214" y="531"/>
                  <a:pt x="22327" y="68793"/>
                  <a:pt x="43758" y="90489"/>
                </a:cubicBezTo>
                <a:cubicBezTo>
                  <a:pt x="65189" y="112185"/>
                  <a:pt x="124191" y="124885"/>
                  <a:pt x="134245" y="130177"/>
                </a:cubicBezTo>
                <a:cubicBezTo>
                  <a:pt x="144299" y="135469"/>
                  <a:pt x="124720" y="129383"/>
                  <a:pt x="104083" y="122239"/>
                </a:cubicBezTo>
                <a:cubicBezTo>
                  <a:pt x="83446" y="115095"/>
                  <a:pt x="26295" y="100808"/>
                  <a:pt x="10420" y="87314"/>
                </a:cubicBezTo>
                <a:cubicBezTo>
                  <a:pt x="-5455" y="73820"/>
                  <a:pt x="102" y="-527"/>
                  <a:pt x="565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553C9A70-FFFE-4EF2-A814-56196BFFE4C1}"/>
              </a:ext>
            </a:extLst>
          </p:cNvPr>
          <p:cNvSpPr/>
          <p:nvPr/>
        </p:nvSpPr>
        <p:spPr>
          <a:xfrm>
            <a:off x="8846512" y="776262"/>
            <a:ext cx="142160" cy="138696"/>
          </a:xfrm>
          <a:custGeom>
            <a:avLst/>
            <a:gdLst>
              <a:gd name="connsiteX0" fmla="*/ 84763 w 142160"/>
              <a:gd name="connsiteY0" fmla="*/ 26 h 138696"/>
              <a:gd name="connsiteX1" fmla="*/ 29201 w 142160"/>
              <a:gd name="connsiteY1" fmla="*/ 95276 h 138696"/>
              <a:gd name="connsiteX2" fmla="*/ 141913 w 142160"/>
              <a:gd name="connsiteY2" fmla="*/ 138138 h 138696"/>
              <a:gd name="connsiteX3" fmla="*/ 57776 w 142160"/>
              <a:gd name="connsiteY3" fmla="*/ 117501 h 138696"/>
              <a:gd name="connsiteX4" fmla="*/ 626 w 142160"/>
              <a:gd name="connsiteY4" fmla="*/ 85751 h 138696"/>
              <a:gd name="connsiteX5" fmla="*/ 84763 w 142160"/>
              <a:gd name="connsiteY5" fmla="*/ 26 h 1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60" h="138696">
                <a:moveTo>
                  <a:pt x="84763" y="26"/>
                </a:moveTo>
                <a:cubicBezTo>
                  <a:pt x="89525" y="1613"/>
                  <a:pt x="19676" y="72257"/>
                  <a:pt x="29201" y="95276"/>
                </a:cubicBezTo>
                <a:cubicBezTo>
                  <a:pt x="38726" y="118295"/>
                  <a:pt x="137151" y="134434"/>
                  <a:pt x="141913" y="138138"/>
                </a:cubicBezTo>
                <a:cubicBezTo>
                  <a:pt x="146675" y="141842"/>
                  <a:pt x="81324" y="126232"/>
                  <a:pt x="57776" y="117501"/>
                </a:cubicBezTo>
                <a:cubicBezTo>
                  <a:pt x="34228" y="108770"/>
                  <a:pt x="-5459" y="102684"/>
                  <a:pt x="626" y="85751"/>
                </a:cubicBezTo>
                <a:cubicBezTo>
                  <a:pt x="6711" y="68818"/>
                  <a:pt x="80001" y="-1561"/>
                  <a:pt x="8476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DC07B299-43EB-4EA4-888E-4346C9222918}"/>
              </a:ext>
            </a:extLst>
          </p:cNvPr>
          <p:cNvSpPr/>
          <p:nvPr/>
        </p:nvSpPr>
        <p:spPr>
          <a:xfrm>
            <a:off x="8789828" y="773113"/>
            <a:ext cx="123425" cy="159233"/>
          </a:xfrm>
          <a:custGeom>
            <a:avLst/>
            <a:gdLst>
              <a:gd name="connsiteX0" fmla="*/ 100172 w 123425"/>
              <a:gd name="connsiteY0" fmla="*/ 0 h 159233"/>
              <a:gd name="connsiteX1" fmla="*/ 22385 w 123425"/>
              <a:gd name="connsiteY1" fmla="*/ 104775 h 159233"/>
              <a:gd name="connsiteX2" fmla="*/ 122397 w 123425"/>
              <a:gd name="connsiteY2" fmla="*/ 157162 h 159233"/>
              <a:gd name="connsiteX3" fmla="*/ 70010 w 123425"/>
              <a:gd name="connsiteY3" fmla="*/ 144462 h 159233"/>
              <a:gd name="connsiteX4" fmla="*/ 160 w 123425"/>
              <a:gd name="connsiteY4" fmla="*/ 104775 h 159233"/>
              <a:gd name="connsiteX5" fmla="*/ 100172 w 123425"/>
              <a:gd name="connsiteY5" fmla="*/ 0 h 15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25" h="159233">
                <a:moveTo>
                  <a:pt x="100172" y="0"/>
                </a:moveTo>
                <a:cubicBezTo>
                  <a:pt x="103876" y="0"/>
                  <a:pt x="18681" y="78581"/>
                  <a:pt x="22385" y="104775"/>
                </a:cubicBezTo>
                <a:cubicBezTo>
                  <a:pt x="26089" y="130969"/>
                  <a:pt x="114460" y="150548"/>
                  <a:pt x="122397" y="157162"/>
                </a:cubicBezTo>
                <a:cubicBezTo>
                  <a:pt x="130334" y="163776"/>
                  <a:pt x="90383" y="153193"/>
                  <a:pt x="70010" y="144462"/>
                </a:cubicBezTo>
                <a:cubicBezTo>
                  <a:pt x="49637" y="135731"/>
                  <a:pt x="-3279" y="128323"/>
                  <a:pt x="160" y="104775"/>
                </a:cubicBezTo>
                <a:cubicBezTo>
                  <a:pt x="3599" y="81227"/>
                  <a:pt x="96468" y="0"/>
                  <a:pt x="1001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B7EC329A-AFF9-4151-A174-EC978DB68516}"/>
              </a:ext>
            </a:extLst>
          </p:cNvPr>
          <p:cNvSpPr/>
          <p:nvPr/>
        </p:nvSpPr>
        <p:spPr>
          <a:xfrm>
            <a:off x="9041247" y="770721"/>
            <a:ext cx="359486" cy="615557"/>
          </a:xfrm>
          <a:custGeom>
            <a:avLst/>
            <a:gdLst>
              <a:gd name="connsiteX0" fmla="*/ 4328 w 359486"/>
              <a:gd name="connsiteY0" fmla="*/ 2392 h 615557"/>
              <a:gd name="connsiteX1" fmla="*/ 153553 w 359486"/>
              <a:gd name="connsiteY1" fmla="*/ 188129 h 615557"/>
              <a:gd name="connsiteX2" fmla="*/ 115453 w 359486"/>
              <a:gd name="connsiteY2" fmla="*/ 145267 h 615557"/>
              <a:gd name="connsiteX3" fmla="*/ 202766 w 359486"/>
              <a:gd name="connsiteY3" fmla="*/ 275442 h 615557"/>
              <a:gd name="connsiteX4" fmla="*/ 351991 w 359486"/>
              <a:gd name="connsiteY4" fmla="*/ 505629 h 615557"/>
              <a:gd name="connsiteX5" fmla="*/ 336116 w 359486"/>
              <a:gd name="connsiteY5" fmla="*/ 531029 h 615557"/>
              <a:gd name="connsiteX6" fmla="*/ 326591 w 359486"/>
              <a:gd name="connsiteY6" fmla="*/ 562779 h 615557"/>
              <a:gd name="connsiteX7" fmla="*/ 304366 w 359486"/>
              <a:gd name="connsiteY7" fmla="*/ 611992 h 615557"/>
              <a:gd name="connsiteX8" fmla="*/ 317066 w 359486"/>
              <a:gd name="connsiteY8" fmla="*/ 456417 h 615557"/>
              <a:gd name="connsiteX9" fmla="*/ 239278 w 359486"/>
              <a:gd name="connsiteY9" fmla="*/ 388154 h 615557"/>
              <a:gd name="connsiteX10" fmla="*/ 131328 w 359486"/>
              <a:gd name="connsiteY10" fmla="*/ 224642 h 615557"/>
              <a:gd name="connsiteX11" fmla="*/ 110691 w 359486"/>
              <a:gd name="connsiteY11" fmla="*/ 181779 h 615557"/>
              <a:gd name="connsiteX12" fmla="*/ 26553 w 359486"/>
              <a:gd name="connsiteY12" fmla="*/ 116692 h 615557"/>
              <a:gd name="connsiteX13" fmla="*/ 36078 w 359486"/>
              <a:gd name="connsiteY13" fmla="*/ 94467 h 615557"/>
              <a:gd name="connsiteX14" fmla="*/ 39253 w 359486"/>
              <a:gd name="connsiteY14" fmla="*/ 81767 h 615557"/>
              <a:gd name="connsiteX15" fmla="*/ 4328 w 359486"/>
              <a:gd name="connsiteY15" fmla="*/ 2392 h 6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486" h="615557">
                <a:moveTo>
                  <a:pt x="4328" y="2392"/>
                </a:moveTo>
                <a:cubicBezTo>
                  <a:pt x="23378" y="20119"/>
                  <a:pt x="135032" y="164317"/>
                  <a:pt x="153553" y="188129"/>
                </a:cubicBezTo>
                <a:cubicBezTo>
                  <a:pt x="172074" y="211941"/>
                  <a:pt x="107251" y="130715"/>
                  <a:pt x="115453" y="145267"/>
                </a:cubicBezTo>
                <a:cubicBezTo>
                  <a:pt x="123655" y="159819"/>
                  <a:pt x="202766" y="275442"/>
                  <a:pt x="202766" y="275442"/>
                </a:cubicBezTo>
                <a:cubicBezTo>
                  <a:pt x="242189" y="335502"/>
                  <a:pt x="329766" y="463031"/>
                  <a:pt x="351991" y="505629"/>
                </a:cubicBezTo>
                <a:cubicBezTo>
                  <a:pt x="374216" y="548227"/>
                  <a:pt x="340349" y="521504"/>
                  <a:pt x="336116" y="531029"/>
                </a:cubicBezTo>
                <a:cubicBezTo>
                  <a:pt x="331883" y="540554"/>
                  <a:pt x="331883" y="549285"/>
                  <a:pt x="326591" y="562779"/>
                </a:cubicBezTo>
                <a:cubicBezTo>
                  <a:pt x="321299" y="576273"/>
                  <a:pt x="305954" y="629719"/>
                  <a:pt x="304366" y="611992"/>
                </a:cubicBezTo>
                <a:cubicBezTo>
                  <a:pt x="302778" y="594265"/>
                  <a:pt x="327914" y="493723"/>
                  <a:pt x="317066" y="456417"/>
                </a:cubicBezTo>
                <a:cubicBezTo>
                  <a:pt x="306218" y="419111"/>
                  <a:pt x="270234" y="426783"/>
                  <a:pt x="239278" y="388154"/>
                </a:cubicBezTo>
                <a:cubicBezTo>
                  <a:pt x="208322" y="349525"/>
                  <a:pt x="152759" y="259038"/>
                  <a:pt x="131328" y="224642"/>
                </a:cubicBezTo>
                <a:cubicBezTo>
                  <a:pt x="109897" y="190246"/>
                  <a:pt x="128153" y="199771"/>
                  <a:pt x="110691" y="181779"/>
                </a:cubicBezTo>
                <a:cubicBezTo>
                  <a:pt x="93229" y="163787"/>
                  <a:pt x="38988" y="131244"/>
                  <a:pt x="26553" y="116692"/>
                </a:cubicBezTo>
                <a:cubicBezTo>
                  <a:pt x="14118" y="102140"/>
                  <a:pt x="33961" y="100288"/>
                  <a:pt x="36078" y="94467"/>
                </a:cubicBezTo>
                <a:cubicBezTo>
                  <a:pt x="38195" y="88646"/>
                  <a:pt x="43486" y="92615"/>
                  <a:pt x="39253" y="81767"/>
                </a:cubicBezTo>
                <a:cubicBezTo>
                  <a:pt x="35020" y="70919"/>
                  <a:pt x="-14722" y="-15335"/>
                  <a:pt x="4328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7ADA9725-C9BC-402E-8534-65C2F1535F15}"/>
              </a:ext>
            </a:extLst>
          </p:cNvPr>
          <p:cNvSpPr/>
          <p:nvPr/>
        </p:nvSpPr>
        <p:spPr>
          <a:xfrm>
            <a:off x="9019262" y="808955"/>
            <a:ext cx="291507" cy="454207"/>
          </a:xfrm>
          <a:custGeom>
            <a:avLst/>
            <a:gdLst>
              <a:gd name="connsiteX0" fmla="*/ 913 w 291507"/>
              <a:gd name="connsiteY0" fmla="*/ 670 h 454207"/>
              <a:gd name="connsiteX1" fmla="*/ 177126 w 291507"/>
              <a:gd name="connsiteY1" fmla="*/ 249908 h 454207"/>
              <a:gd name="connsiteX2" fmla="*/ 162838 w 291507"/>
              <a:gd name="connsiteY2" fmla="*/ 272133 h 454207"/>
              <a:gd name="connsiteX3" fmla="*/ 216813 w 291507"/>
              <a:gd name="connsiteY3" fmla="*/ 281658 h 454207"/>
              <a:gd name="connsiteX4" fmla="*/ 269201 w 291507"/>
              <a:gd name="connsiteY4" fmla="*/ 388020 h 454207"/>
              <a:gd name="connsiteX5" fmla="*/ 283488 w 291507"/>
              <a:gd name="connsiteY5" fmla="*/ 453108 h 454207"/>
              <a:gd name="connsiteX6" fmla="*/ 264438 w 291507"/>
              <a:gd name="connsiteY6" fmla="*/ 335633 h 454207"/>
              <a:gd name="connsiteX7" fmla="*/ 913 w 291507"/>
              <a:gd name="connsiteY7" fmla="*/ 670 h 45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507" h="454207">
                <a:moveTo>
                  <a:pt x="913" y="670"/>
                </a:moveTo>
                <a:cubicBezTo>
                  <a:pt x="-13639" y="-13617"/>
                  <a:pt x="150139" y="204664"/>
                  <a:pt x="177126" y="249908"/>
                </a:cubicBezTo>
                <a:cubicBezTo>
                  <a:pt x="204113" y="295152"/>
                  <a:pt x="156224" y="266841"/>
                  <a:pt x="162838" y="272133"/>
                </a:cubicBezTo>
                <a:cubicBezTo>
                  <a:pt x="169452" y="277425"/>
                  <a:pt x="199086" y="262344"/>
                  <a:pt x="216813" y="281658"/>
                </a:cubicBezTo>
                <a:cubicBezTo>
                  <a:pt x="234540" y="300972"/>
                  <a:pt x="258089" y="359445"/>
                  <a:pt x="269201" y="388020"/>
                </a:cubicBezTo>
                <a:cubicBezTo>
                  <a:pt x="280313" y="416595"/>
                  <a:pt x="284282" y="461839"/>
                  <a:pt x="283488" y="453108"/>
                </a:cubicBezTo>
                <a:cubicBezTo>
                  <a:pt x="282694" y="444377"/>
                  <a:pt x="311534" y="408923"/>
                  <a:pt x="264438" y="335633"/>
                </a:cubicBezTo>
                <a:cubicBezTo>
                  <a:pt x="217342" y="262343"/>
                  <a:pt x="15465" y="14957"/>
                  <a:pt x="913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BDB7F0B9-FA1F-405C-887B-023991C275DA}"/>
              </a:ext>
            </a:extLst>
          </p:cNvPr>
          <p:cNvSpPr/>
          <p:nvPr/>
        </p:nvSpPr>
        <p:spPr>
          <a:xfrm>
            <a:off x="9281564" y="1146646"/>
            <a:ext cx="64476" cy="288544"/>
          </a:xfrm>
          <a:custGeom>
            <a:avLst/>
            <a:gdLst>
              <a:gd name="connsiteX0" fmla="*/ 27536 w 64476"/>
              <a:gd name="connsiteY0" fmla="*/ 288454 h 288544"/>
              <a:gd name="connsiteX1" fmla="*/ 64049 w 64476"/>
              <a:gd name="connsiteY1" fmla="*/ 207492 h 288544"/>
              <a:gd name="connsiteX2" fmla="*/ 549 w 64476"/>
              <a:gd name="connsiteY2" fmla="*/ 1117 h 288544"/>
              <a:gd name="connsiteX3" fmla="*/ 33886 w 64476"/>
              <a:gd name="connsiteY3" fmla="*/ 128117 h 288544"/>
              <a:gd name="connsiteX4" fmla="*/ 44999 w 64476"/>
              <a:gd name="connsiteY4" fmla="*/ 194792 h 288544"/>
              <a:gd name="connsiteX5" fmla="*/ 11661 w 64476"/>
              <a:gd name="connsiteY5" fmla="*/ 194792 h 288544"/>
              <a:gd name="connsiteX6" fmla="*/ 27536 w 64476"/>
              <a:gd name="connsiteY6" fmla="*/ 288454 h 28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76" h="288544">
                <a:moveTo>
                  <a:pt x="27536" y="288454"/>
                </a:moveTo>
                <a:cubicBezTo>
                  <a:pt x="36267" y="290571"/>
                  <a:pt x="68547" y="255381"/>
                  <a:pt x="64049" y="207492"/>
                </a:cubicBezTo>
                <a:cubicBezTo>
                  <a:pt x="59551" y="159602"/>
                  <a:pt x="5576" y="14346"/>
                  <a:pt x="549" y="1117"/>
                </a:cubicBezTo>
                <a:cubicBezTo>
                  <a:pt x="-4478" y="-12112"/>
                  <a:pt x="26478" y="95838"/>
                  <a:pt x="33886" y="128117"/>
                </a:cubicBezTo>
                <a:cubicBezTo>
                  <a:pt x="41294" y="160396"/>
                  <a:pt x="48703" y="183680"/>
                  <a:pt x="44999" y="194792"/>
                </a:cubicBezTo>
                <a:cubicBezTo>
                  <a:pt x="41295" y="205904"/>
                  <a:pt x="9544" y="176536"/>
                  <a:pt x="11661" y="194792"/>
                </a:cubicBezTo>
                <a:cubicBezTo>
                  <a:pt x="13778" y="213048"/>
                  <a:pt x="18805" y="286337"/>
                  <a:pt x="27536" y="288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0AAAD605-A1C5-4A68-B2ED-71EC434BEC1B}"/>
              </a:ext>
            </a:extLst>
          </p:cNvPr>
          <p:cNvSpPr/>
          <p:nvPr/>
        </p:nvSpPr>
        <p:spPr>
          <a:xfrm>
            <a:off x="8994662" y="945867"/>
            <a:ext cx="316967" cy="508211"/>
          </a:xfrm>
          <a:custGeom>
            <a:avLst/>
            <a:gdLst>
              <a:gd name="connsiteX0" fmla="*/ 113 w 316967"/>
              <a:gd name="connsiteY0" fmla="*/ 283 h 508211"/>
              <a:gd name="connsiteX1" fmla="*/ 166801 w 316967"/>
              <a:gd name="connsiteY1" fmla="*/ 214596 h 508211"/>
              <a:gd name="connsiteX2" fmla="*/ 225538 w 316967"/>
              <a:gd name="connsiteY2" fmla="*/ 279683 h 508211"/>
              <a:gd name="connsiteX3" fmla="*/ 311263 w 316967"/>
              <a:gd name="connsiteY3" fmla="*/ 506696 h 508211"/>
              <a:gd name="connsiteX4" fmla="*/ 290626 w 316967"/>
              <a:gd name="connsiteY4" fmla="*/ 368583 h 508211"/>
              <a:gd name="connsiteX5" fmla="*/ 142988 w 316967"/>
              <a:gd name="connsiteY5" fmla="*/ 173321 h 508211"/>
              <a:gd name="connsiteX6" fmla="*/ 113 w 316967"/>
              <a:gd name="connsiteY6" fmla="*/ 283 h 50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67" h="508211">
                <a:moveTo>
                  <a:pt x="113" y="283"/>
                </a:moveTo>
                <a:cubicBezTo>
                  <a:pt x="4082" y="7162"/>
                  <a:pt x="129230" y="168029"/>
                  <a:pt x="166801" y="214596"/>
                </a:cubicBezTo>
                <a:cubicBezTo>
                  <a:pt x="204372" y="261163"/>
                  <a:pt x="201461" y="231000"/>
                  <a:pt x="225538" y="279683"/>
                </a:cubicBezTo>
                <a:cubicBezTo>
                  <a:pt x="249615" y="328366"/>
                  <a:pt x="300415" y="491880"/>
                  <a:pt x="311263" y="506696"/>
                </a:cubicBezTo>
                <a:cubicBezTo>
                  <a:pt x="322111" y="521512"/>
                  <a:pt x="318672" y="424145"/>
                  <a:pt x="290626" y="368583"/>
                </a:cubicBezTo>
                <a:cubicBezTo>
                  <a:pt x="262580" y="313021"/>
                  <a:pt x="189025" y="233381"/>
                  <a:pt x="142988" y="173321"/>
                </a:cubicBezTo>
                <a:cubicBezTo>
                  <a:pt x="96951" y="113261"/>
                  <a:pt x="-3856" y="-6596"/>
                  <a:pt x="113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F6503792-6B09-46E9-ACBF-6DD7566D2C56}"/>
              </a:ext>
            </a:extLst>
          </p:cNvPr>
          <p:cNvSpPr/>
          <p:nvPr/>
        </p:nvSpPr>
        <p:spPr>
          <a:xfrm>
            <a:off x="9016918" y="1136653"/>
            <a:ext cx="245011" cy="225741"/>
          </a:xfrm>
          <a:custGeom>
            <a:avLst/>
            <a:gdLst>
              <a:gd name="connsiteX0" fmla="*/ 165182 w 245011"/>
              <a:gd name="connsiteY0" fmla="*/ 3172 h 225741"/>
              <a:gd name="connsiteX1" fmla="*/ 55645 w 245011"/>
              <a:gd name="connsiteY1" fmla="*/ 152397 h 225741"/>
              <a:gd name="connsiteX2" fmla="*/ 214395 w 245011"/>
              <a:gd name="connsiteY2" fmla="*/ 217485 h 225741"/>
              <a:gd name="connsiteX3" fmla="*/ 231857 w 245011"/>
              <a:gd name="connsiteY3" fmla="*/ 222247 h 225741"/>
              <a:gd name="connsiteX4" fmla="*/ 65170 w 245011"/>
              <a:gd name="connsiteY4" fmla="*/ 193672 h 225741"/>
              <a:gd name="connsiteX5" fmla="*/ 82 w 245011"/>
              <a:gd name="connsiteY5" fmla="*/ 174622 h 225741"/>
              <a:gd name="connsiteX6" fmla="*/ 52470 w 245011"/>
              <a:gd name="connsiteY6" fmla="*/ 174622 h 225741"/>
              <a:gd name="connsiteX7" fmla="*/ 92157 w 245011"/>
              <a:gd name="connsiteY7" fmla="*/ 90485 h 225741"/>
              <a:gd name="connsiteX8" fmla="*/ 87395 w 245011"/>
              <a:gd name="connsiteY8" fmla="*/ 115885 h 225741"/>
              <a:gd name="connsiteX9" fmla="*/ 115970 w 245011"/>
              <a:gd name="connsiteY9" fmla="*/ 55560 h 225741"/>
              <a:gd name="connsiteX10" fmla="*/ 165182 w 245011"/>
              <a:gd name="connsiteY10" fmla="*/ 3172 h 2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11" h="225741">
                <a:moveTo>
                  <a:pt x="165182" y="3172"/>
                </a:moveTo>
                <a:cubicBezTo>
                  <a:pt x="155128" y="19311"/>
                  <a:pt x="47443" y="116678"/>
                  <a:pt x="55645" y="152397"/>
                </a:cubicBezTo>
                <a:cubicBezTo>
                  <a:pt x="63847" y="188116"/>
                  <a:pt x="185026" y="205843"/>
                  <a:pt x="214395" y="217485"/>
                </a:cubicBezTo>
                <a:cubicBezTo>
                  <a:pt x="243764" y="229127"/>
                  <a:pt x="256728" y="226216"/>
                  <a:pt x="231857" y="222247"/>
                </a:cubicBezTo>
                <a:cubicBezTo>
                  <a:pt x="206986" y="218278"/>
                  <a:pt x="103799" y="201610"/>
                  <a:pt x="65170" y="193672"/>
                </a:cubicBezTo>
                <a:cubicBezTo>
                  <a:pt x="26541" y="185735"/>
                  <a:pt x="2199" y="177797"/>
                  <a:pt x="82" y="174622"/>
                </a:cubicBezTo>
                <a:cubicBezTo>
                  <a:pt x="-2035" y="171447"/>
                  <a:pt x="37124" y="188645"/>
                  <a:pt x="52470" y="174622"/>
                </a:cubicBezTo>
                <a:cubicBezTo>
                  <a:pt x="67816" y="160599"/>
                  <a:pt x="86336" y="100274"/>
                  <a:pt x="92157" y="90485"/>
                </a:cubicBezTo>
                <a:cubicBezTo>
                  <a:pt x="97978" y="80696"/>
                  <a:pt x="83426" y="121706"/>
                  <a:pt x="87395" y="115885"/>
                </a:cubicBezTo>
                <a:cubicBezTo>
                  <a:pt x="91364" y="110064"/>
                  <a:pt x="103270" y="74345"/>
                  <a:pt x="115970" y="55560"/>
                </a:cubicBezTo>
                <a:cubicBezTo>
                  <a:pt x="128670" y="36775"/>
                  <a:pt x="175236" y="-12967"/>
                  <a:pt x="165182" y="3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89446A3B-13A8-489F-AC4D-6FA342B3F8E6}"/>
              </a:ext>
            </a:extLst>
          </p:cNvPr>
          <p:cNvSpPr/>
          <p:nvPr/>
        </p:nvSpPr>
        <p:spPr>
          <a:xfrm>
            <a:off x="8732534" y="888912"/>
            <a:ext cx="376035" cy="420157"/>
          </a:xfrm>
          <a:custGeom>
            <a:avLst/>
            <a:gdLst>
              <a:gd name="connsiteX0" fmla="*/ 149529 w 376035"/>
              <a:gd name="connsiteY0" fmla="*/ 196938 h 420157"/>
              <a:gd name="connsiteX1" fmla="*/ 317804 w 376035"/>
              <a:gd name="connsiteY1" fmla="*/ 309651 h 420157"/>
              <a:gd name="connsiteX2" fmla="*/ 308279 w 376035"/>
              <a:gd name="connsiteY2" fmla="*/ 379501 h 420157"/>
              <a:gd name="connsiteX3" fmla="*/ 255891 w 376035"/>
              <a:gd name="connsiteY3" fmla="*/ 419188 h 420157"/>
              <a:gd name="connsiteX4" fmla="*/ 328916 w 376035"/>
              <a:gd name="connsiteY4" fmla="*/ 401726 h 420157"/>
              <a:gd name="connsiteX5" fmla="*/ 373366 w 376035"/>
              <a:gd name="connsiteY5" fmla="*/ 335051 h 420157"/>
              <a:gd name="connsiteX6" fmla="*/ 365429 w 376035"/>
              <a:gd name="connsiteY6" fmla="*/ 323938 h 420157"/>
              <a:gd name="connsiteX7" fmla="*/ 319391 w 376035"/>
              <a:gd name="connsiteY7" fmla="*/ 354101 h 420157"/>
              <a:gd name="connsiteX8" fmla="*/ 320979 w 376035"/>
              <a:gd name="connsiteY8" fmla="*/ 301713 h 420157"/>
              <a:gd name="connsiteX9" fmla="*/ 236841 w 376035"/>
              <a:gd name="connsiteY9" fmla="*/ 214401 h 420157"/>
              <a:gd name="connsiteX10" fmla="*/ 304 w 376035"/>
              <a:gd name="connsiteY10" fmla="*/ 88 h 420157"/>
              <a:gd name="connsiteX11" fmla="*/ 149529 w 376035"/>
              <a:gd name="connsiteY11" fmla="*/ 196938 h 4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035" h="420157">
                <a:moveTo>
                  <a:pt x="149529" y="196938"/>
                </a:moveTo>
                <a:cubicBezTo>
                  <a:pt x="202446" y="248532"/>
                  <a:pt x="291346" y="279224"/>
                  <a:pt x="317804" y="309651"/>
                </a:cubicBezTo>
                <a:cubicBezTo>
                  <a:pt x="344262" y="340078"/>
                  <a:pt x="318598" y="361245"/>
                  <a:pt x="308279" y="379501"/>
                </a:cubicBezTo>
                <a:cubicBezTo>
                  <a:pt x="297960" y="397757"/>
                  <a:pt x="252452" y="415484"/>
                  <a:pt x="255891" y="419188"/>
                </a:cubicBezTo>
                <a:cubicBezTo>
                  <a:pt x="259330" y="422892"/>
                  <a:pt x="309337" y="415749"/>
                  <a:pt x="328916" y="401726"/>
                </a:cubicBezTo>
                <a:cubicBezTo>
                  <a:pt x="348495" y="387703"/>
                  <a:pt x="367281" y="348016"/>
                  <a:pt x="373366" y="335051"/>
                </a:cubicBezTo>
                <a:cubicBezTo>
                  <a:pt x="379451" y="322086"/>
                  <a:pt x="374425" y="320763"/>
                  <a:pt x="365429" y="323938"/>
                </a:cubicBezTo>
                <a:cubicBezTo>
                  <a:pt x="356433" y="327113"/>
                  <a:pt x="326799" y="357805"/>
                  <a:pt x="319391" y="354101"/>
                </a:cubicBezTo>
                <a:cubicBezTo>
                  <a:pt x="311983" y="350397"/>
                  <a:pt x="334737" y="324996"/>
                  <a:pt x="320979" y="301713"/>
                </a:cubicBezTo>
                <a:cubicBezTo>
                  <a:pt x="307221" y="278430"/>
                  <a:pt x="290287" y="264672"/>
                  <a:pt x="236841" y="214401"/>
                </a:cubicBezTo>
                <a:cubicBezTo>
                  <a:pt x="183395" y="164130"/>
                  <a:pt x="6918" y="4321"/>
                  <a:pt x="304" y="88"/>
                </a:cubicBezTo>
                <a:cubicBezTo>
                  <a:pt x="-6310" y="-4145"/>
                  <a:pt x="96612" y="145344"/>
                  <a:pt x="149529" y="196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07583D6E-42EA-43BF-BBB6-25AF7A08E830}"/>
              </a:ext>
            </a:extLst>
          </p:cNvPr>
          <p:cNvSpPr/>
          <p:nvPr/>
        </p:nvSpPr>
        <p:spPr>
          <a:xfrm>
            <a:off x="5190538" y="6345692"/>
            <a:ext cx="224316" cy="894982"/>
          </a:xfrm>
          <a:custGeom>
            <a:avLst/>
            <a:gdLst>
              <a:gd name="connsiteX0" fmla="*/ 202729 w 224316"/>
              <a:gd name="connsiteY0" fmla="*/ 75 h 894982"/>
              <a:gd name="connsiteX1" fmla="*/ 223895 w 224316"/>
              <a:gd name="connsiteY1" fmla="*/ 188458 h 894982"/>
              <a:gd name="connsiteX2" fmla="*/ 183679 w 224316"/>
              <a:gd name="connsiteY2" fmla="*/ 266775 h 894982"/>
              <a:gd name="connsiteX3" fmla="*/ 14345 w 224316"/>
              <a:gd name="connsiteY3" fmla="*/ 870025 h 894982"/>
              <a:gd name="connsiteX4" fmla="*/ 27045 w 224316"/>
              <a:gd name="connsiteY4" fmla="*/ 723975 h 894982"/>
              <a:gd name="connsiteX5" fmla="*/ 170979 w 224316"/>
              <a:gd name="connsiteY5" fmla="*/ 211741 h 894982"/>
              <a:gd name="connsiteX6" fmla="*/ 202729 w 224316"/>
              <a:gd name="connsiteY6" fmla="*/ 75 h 8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16" h="894982">
                <a:moveTo>
                  <a:pt x="202729" y="75"/>
                </a:moveTo>
                <a:cubicBezTo>
                  <a:pt x="211548" y="-3806"/>
                  <a:pt x="227070" y="144008"/>
                  <a:pt x="223895" y="188458"/>
                </a:cubicBezTo>
                <a:cubicBezTo>
                  <a:pt x="220720" y="232908"/>
                  <a:pt x="218604" y="153181"/>
                  <a:pt x="183679" y="266775"/>
                </a:cubicBezTo>
                <a:cubicBezTo>
                  <a:pt x="148754" y="380369"/>
                  <a:pt x="40451" y="793825"/>
                  <a:pt x="14345" y="870025"/>
                </a:cubicBezTo>
                <a:cubicBezTo>
                  <a:pt x="-11761" y="946225"/>
                  <a:pt x="939" y="833689"/>
                  <a:pt x="27045" y="723975"/>
                </a:cubicBezTo>
                <a:cubicBezTo>
                  <a:pt x="53151" y="614261"/>
                  <a:pt x="141346" y="329216"/>
                  <a:pt x="170979" y="211741"/>
                </a:cubicBezTo>
                <a:cubicBezTo>
                  <a:pt x="200612" y="94266"/>
                  <a:pt x="193910" y="3956"/>
                  <a:pt x="20272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B083DF77-C625-4988-95B0-D622B69D63CE}"/>
              </a:ext>
            </a:extLst>
          </p:cNvPr>
          <p:cNvSpPr/>
          <p:nvPr/>
        </p:nvSpPr>
        <p:spPr>
          <a:xfrm>
            <a:off x="4986846" y="7148050"/>
            <a:ext cx="209660" cy="1056692"/>
          </a:xfrm>
          <a:custGeom>
            <a:avLst/>
            <a:gdLst>
              <a:gd name="connsiteX0" fmla="*/ 194754 w 209660"/>
              <a:gd name="connsiteY0" fmla="*/ 61317 h 1056692"/>
              <a:gd name="connsiteX1" fmla="*/ 21 w 209660"/>
              <a:gd name="connsiteY1" fmla="*/ 1051917 h 1056692"/>
              <a:gd name="connsiteX2" fmla="*/ 182054 w 209660"/>
              <a:gd name="connsiteY2" fmla="*/ 425383 h 1056692"/>
              <a:gd name="connsiteX3" fmla="*/ 194754 w 209660"/>
              <a:gd name="connsiteY3" fmla="*/ 137517 h 1056692"/>
              <a:gd name="connsiteX4" fmla="*/ 194754 w 209660"/>
              <a:gd name="connsiteY4" fmla="*/ 61317 h 10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60" h="1056692">
                <a:moveTo>
                  <a:pt x="194754" y="61317"/>
                </a:moveTo>
                <a:cubicBezTo>
                  <a:pt x="162299" y="213717"/>
                  <a:pt x="2138" y="991239"/>
                  <a:pt x="21" y="1051917"/>
                </a:cubicBezTo>
                <a:cubicBezTo>
                  <a:pt x="-2096" y="1112595"/>
                  <a:pt x="149599" y="577783"/>
                  <a:pt x="182054" y="425383"/>
                </a:cubicBezTo>
                <a:cubicBezTo>
                  <a:pt x="214509" y="272983"/>
                  <a:pt x="192637" y="193256"/>
                  <a:pt x="194754" y="137517"/>
                </a:cubicBezTo>
                <a:cubicBezTo>
                  <a:pt x="196871" y="81778"/>
                  <a:pt x="227209" y="-91083"/>
                  <a:pt x="194754" y="61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DC5D026A-10DD-4925-8FB3-89D271B7A5D6}"/>
              </a:ext>
            </a:extLst>
          </p:cNvPr>
          <p:cNvSpPr/>
          <p:nvPr/>
        </p:nvSpPr>
        <p:spPr>
          <a:xfrm>
            <a:off x="4823844" y="7787722"/>
            <a:ext cx="218453" cy="764508"/>
          </a:xfrm>
          <a:custGeom>
            <a:avLst/>
            <a:gdLst>
              <a:gd name="connsiteX0" fmla="*/ 218056 w 218453"/>
              <a:gd name="connsiteY0" fmla="*/ 553 h 764508"/>
              <a:gd name="connsiteX1" fmla="*/ 14856 w 218453"/>
              <a:gd name="connsiteY1" fmla="*/ 479978 h 764508"/>
              <a:gd name="connsiteX2" fmla="*/ 14856 w 218453"/>
              <a:gd name="connsiteY2" fmla="*/ 762553 h 764508"/>
              <a:gd name="connsiteX3" fmla="*/ 2156 w 218453"/>
              <a:gd name="connsiteY3" fmla="*/ 594278 h 764508"/>
              <a:gd name="connsiteX4" fmla="*/ 65656 w 218453"/>
              <a:gd name="connsiteY4" fmla="*/ 387903 h 764508"/>
              <a:gd name="connsiteX5" fmla="*/ 218056 w 218453"/>
              <a:gd name="connsiteY5" fmla="*/ 553 h 7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453" h="764508">
                <a:moveTo>
                  <a:pt x="218056" y="553"/>
                </a:moveTo>
                <a:cubicBezTo>
                  <a:pt x="209589" y="15899"/>
                  <a:pt x="48723" y="352978"/>
                  <a:pt x="14856" y="479978"/>
                </a:cubicBezTo>
                <a:cubicBezTo>
                  <a:pt x="-19011" y="606978"/>
                  <a:pt x="16973" y="743503"/>
                  <a:pt x="14856" y="762553"/>
                </a:cubicBezTo>
                <a:cubicBezTo>
                  <a:pt x="12739" y="781603"/>
                  <a:pt x="-6311" y="656720"/>
                  <a:pt x="2156" y="594278"/>
                </a:cubicBezTo>
                <a:cubicBezTo>
                  <a:pt x="10623" y="531836"/>
                  <a:pt x="33906" y="482624"/>
                  <a:pt x="65656" y="387903"/>
                </a:cubicBezTo>
                <a:cubicBezTo>
                  <a:pt x="97406" y="293182"/>
                  <a:pt x="226523" y="-14793"/>
                  <a:pt x="21805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EA7EEFA-D5E7-4879-A14B-464D20AA7493}"/>
              </a:ext>
            </a:extLst>
          </p:cNvPr>
          <p:cNvSpPr/>
          <p:nvPr/>
        </p:nvSpPr>
        <p:spPr>
          <a:xfrm>
            <a:off x="4844987" y="8089848"/>
            <a:ext cx="163729" cy="537860"/>
          </a:xfrm>
          <a:custGeom>
            <a:avLst/>
            <a:gdLst>
              <a:gd name="connsiteX0" fmla="*/ 163576 w 163729"/>
              <a:gd name="connsiteY0" fmla="*/ 52 h 537860"/>
              <a:gd name="connsiteX1" fmla="*/ 66738 w 163729"/>
              <a:gd name="connsiteY1" fmla="*/ 255640 h 537860"/>
              <a:gd name="connsiteX2" fmla="*/ 3238 w 163729"/>
              <a:gd name="connsiteY2" fmla="*/ 530277 h 537860"/>
              <a:gd name="connsiteX3" fmla="*/ 12763 w 163729"/>
              <a:gd name="connsiteY3" fmla="*/ 441377 h 537860"/>
              <a:gd name="connsiteX4" fmla="*/ 42926 w 163729"/>
              <a:gd name="connsiteY4" fmla="*/ 235002 h 537860"/>
              <a:gd name="connsiteX5" fmla="*/ 163576 w 163729"/>
              <a:gd name="connsiteY5" fmla="*/ 52 h 5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29" h="537860">
                <a:moveTo>
                  <a:pt x="163576" y="52"/>
                </a:moveTo>
                <a:cubicBezTo>
                  <a:pt x="167545" y="3492"/>
                  <a:pt x="93461" y="167269"/>
                  <a:pt x="66738" y="255640"/>
                </a:cubicBezTo>
                <a:cubicBezTo>
                  <a:pt x="40015" y="344011"/>
                  <a:pt x="12234" y="499321"/>
                  <a:pt x="3238" y="530277"/>
                </a:cubicBezTo>
                <a:cubicBezTo>
                  <a:pt x="-5758" y="561233"/>
                  <a:pt x="6148" y="490589"/>
                  <a:pt x="12763" y="441377"/>
                </a:cubicBezTo>
                <a:cubicBezTo>
                  <a:pt x="19378" y="392165"/>
                  <a:pt x="19643" y="306175"/>
                  <a:pt x="42926" y="235002"/>
                </a:cubicBezTo>
                <a:cubicBezTo>
                  <a:pt x="66209" y="163829"/>
                  <a:pt x="159607" y="-3388"/>
                  <a:pt x="16357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21E845B9-8121-41A8-8E5B-206219FE5583}"/>
              </a:ext>
            </a:extLst>
          </p:cNvPr>
          <p:cNvSpPr/>
          <p:nvPr/>
        </p:nvSpPr>
        <p:spPr>
          <a:xfrm>
            <a:off x="4779756" y="8135106"/>
            <a:ext cx="233020" cy="702697"/>
          </a:xfrm>
          <a:custGeom>
            <a:avLst/>
            <a:gdLst>
              <a:gd name="connsiteX0" fmla="*/ 231982 w 233020"/>
              <a:gd name="connsiteY0" fmla="*/ 4007 h 702697"/>
              <a:gd name="connsiteX1" fmla="*/ 58944 w 233020"/>
              <a:gd name="connsiteY1" fmla="*/ 472319 h 702697"/>
              <a:gd name="connsiteX2" fmla="*/ 4969 w 233020"/>
              <a:gd name="connsiteY2" fmla="*/ 694569 h 702697"/>
              <a:gd name="connsiteX3" fmla="*/ 16082 w 233020"/>
              <a:gd name="connsiteY3" fmla="*/ 616782 h 702697"/>
              <a:gd name="connsiteX4" fmla="*/ 125619 w 233020"/>
              <a:gd name="connsiteY4" fmla="*/ 265944 h 702697"/>
              <a:gd name="connsiteX5" fmla="*/ 231982 w 233020"/>
              <a:gd name="connsiteY5" fmla="*/ 4007 h 70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20" h="702697">
                <a:moveTo>
                  <a:pt x="231982" y="4007"/>
                </a:moveTo>
                <a:cubicBezTo>
                  <a:pt x="220869" y="38403"/>
                  <a:pt x="96779" y="357225"/>
                  <a:pt x="58944" y="472319"/>
                </a:cubicBezTo>
                <a:cubicBezTo>
                  <a:pt x="21108" y="587413"/>
                  <a:pt x="12113" y="670492"/>
                  <a:pt x="4969" y="694569"/>
                </a:cubicBezTo>
                <a:cubicBezTo>
                  <a:pt x="-2175" y="718646"/>
                  <a:pt x="-4026" y="688219"/>
                  <a:pt x="16082" y="616782"/>
                </a:cubicBezTo>
                <a:cubicBezTo>
                  <a:pt x="36190" y="545345"/>
                  <a:pt x="89107" y="366750"/>
                  <a:pt x="125619" y="265944"/>
                </a:cubicBezTo>
                <a:cubicBezTo>
                  <a:pt x="162131" y="165138"/>
                  <a:pt x="243095" y="-30389"/>
                  <a:pt x="231982" y="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EA66C9E2-E6BA-457C-AC5B-8C12AACCA5B2}"/>
              </a:ext>
            </a:extLst>
          </p:cNvPr>
          <p:cNvSpPr/>
          <p:nvPr/>
        </p:nvSpPr>
        <p:spPr>
          <a:xfrm>
            <a:off x="4130705" y="7506099"/>
            <a:ext cx="62088" cy="409493"/>
          </a:xfrm>
          <a:custGeom>
            <a:avLst/>
            <a:gdLst>
              <a:gd name="connsiteX0" fmla="*/ 60295 w 62088"/>
              <a:gd name="connsiteY0" fmla="*/ 8068 h 409493"/>
              <a:gd name="connsiteX1" fmla="*/ 1028 w 62088"/>
              <a:gd name="connsiteY1" fmla="*/ 408118 h 409493"/>
              <a:gd name="connsiteX2" fmla="*/ 24312 w 62088"/>
              <a:gd name="connsiteY2" fmla="*/ 139301 h 409493"/>
              <a:gd name="connsiteX3" fmla="*/ 45478 w 62088"/>
              <a:gd name="connsiteY3" fmla="*/ 137184 h 409493"/>
              <a:gd name="connsiteX4" fmla="*/ 60295 w 62088"/>
              <a:gd name="connsiteY4" fmla="*/ 8068 h 40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88" h="409493">
                <a:moveTo>
                  <a:pt x="60295" y="8068"/>
                </a:moveTo>
                <a:cubicBezTo>
                  <a:pt x="52887" y="53224"/>
                  <a:pt x="7025" y="386246"/>
                  <a:pt x="1028" y="408118"/>
                </a:cubicBezTo>
                <a:cubicBezTo>
                  <a:pt x="-4969" y="429990"/>
                  <a:pt x="16904" y="184457"/>
                  <a:pt x="24312" y="139301"/>
                </a:cubicBezTo>
                <a:cubicBezTo>
                  <a:pt x="31720" y="94145"/>
                  <a:pt x="40892" y="153059"/>
                  <a:pt x="45478" y="137184"/>
                </a:cubicBezTo>
                <a:cubicBezTo>
                  <a:pt x="50064" y="121309"/>
                  <a:pt x="67703" y="-37088"/>
                  <a:pt x="60295" y="8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BB62A18C-156E-442A-B88E-D6C5769F4476}"/>
              </a:ext>
            </a:extLst>
          </p:cNvPr>
          <p:cNvSpPr/>
          <p:nvPr/>
        </p:nvSpPr>
        <p:spPr>
          <a:xfrm>
            <a:off x="4070164" y="7588062"/>
            <a:ext cx="83103" cy="738012"/>
          </a:xfrm>
          <a:custGeom>
            <a:avLst/>
            <a:gdLst>
              <a:gd name="connsiteX0" fmla="*/ 80619 w 83103"/>
              <a:gd name="connsiteY0" fmla="*/ 4421 h 738012"/>
              <a:gd name="connsiteX1" fmla="*/ 34053 w 83103"/>
              <a:gd name="connsiteY1" fmla="*/ 264771 h 738012"/>
              <a:gd name="connsiteX2" fmla="*/ 82736 w 83103"/>
              <a:gd name="connsiteY2" fmla="*/ 734671 h 738012"/>
              <a:gd name="connsiteX3" fmla="*/ 2303 w 83103"/>
              <a:gd name="connsiteY3" fmla="*/ 470088 h 738012"/>
              <a:gd name="connsiteX4" fmla="*/ 23469 w 83103"/>
              <a:gd name="connsiteY4" fmla="*/ 372721 h 738012"/>
              <a:gd name="connsiteX5" fmla="*/ 40403 w 83103"/>
              <a:gd name="connsiteY5" fmla="*/ 368488 h 738012"/>
              <a:gd name="connsiteX6" fmla="*/ 23469 w 83103"/>
              <a:gd name="connsiteY6" fmla="*/ 118721 h 738012"/>
              <a:gd name="connsiteX7" fmla="*/ 80619 w 83103"/>
              <a:gd name="connsiteY7" fmla="*/ 4421 h 73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03" h="738012">
                <a:moveTo>
                  <a:pt x="80619" y="4421"/>
                </a:moveTo>
                <a:cubicBezTo>
                  <a:pt x="82383" y="28763"/>
                  <a:pt x="33700" y="143063"/>
                  <a:pt x="34053" y="264771"/>
                </a:cubicBezTo>
                <a:cubicBezTo>
                  <a:pt x="34406" y="386479"/>
                  <a:pt x="88028" y="700452"/>
                  <a:pt x="82736" y="734671"/>
                </a:cubicBezTo>
                <a:cubicBezTo>
                  <a:pt x="77444" y="768890"/>
                  <a:pt x="12181" y="530413"/>
                  <a:pt x="2303" y="470088"/>
                </a:cubicBezTo>
                <a:cubicBezTo>
                  <a:pt x="-7575" y="409763"/>
                  <a:pt x="17119" y="389654"/>
                  <a:pt x="23469" y="372721"/>
                </a:cubicBezTo>
                <a:cubicBezTo>
                  <a:pt x="29819" y="355788"/>
                  <a:pt x="40403" y="410821"/>
                  <a:pt x="40403" y="368488"/>
                </a:cubicBezTo>
                <a:cubicBezTo>
                  <a:pt x="40403" y="326155"/>
                  <a:pt x="17472" y="175871"/>
                  <a:pt x="23469" y="118721"/>
                </a:cubicBezTo>
                <a:cubicBezTo>
                  <a:pt x="29466" y="61571"/>
                  <a:pt x="78855" y="-19921"/>
                  <a:pt x="80619" y="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A4D91ED2-3AB8-4A1C-BE83-994122D5D805}"/>
              </a:ext>
            </a:extLst>
          </p:cNvPr>
          <p:cNvSpPr/>
          <p:nvPr/>
        </p:nvSpPr>
        <p:spPr>
          <a:xfrm>
            <a:off x="4101186" y="8113025"/>
            <a:ext cx="60642" cy="642520"/>
          </a:xfrm>
          <a:custGeom>
            <a:avLst/>
            <a:gdLst>
              <a:gd name="connsiteX0" fmla="*/ 60181 w 60642"/>
              <a:gd name="connsiteY0" fmla="*/ 173725 h 642520"/>
              <a:gd name="connsiteX1" fmla="*/ 7264 w 60642"/>
              <a:gd name="connsiteY1" fmla="*/ 582242 h 642520"/>
              <a:gd name="connsiteX2" fmla="*/ 914 w 60642"/>
              <a:gd name="connsiteY2" fmla="*/ 613992 h 642520"/>
              <a:gd name="connsiteX3" fmla="*/ 11497 w 60642"/>
              <a:gd name="connsiteY3" fmla="*/ 326125 h 642520"/>
              <a:gd name="connsiteX4" fmla="*/ 914 w 60642"/>
              <a:gd name="connsiteY4" fmla="*/ 158 h 642520"/>
              <a:gd name="connsiteX5" fmla="*/ 32664 w 60642"/>
              <a:gd name="connsiteY5" fmla="*/ 281675 h 642520"/>
              <a:gd name="connsiteX6" fmla="*/ 60181 w 60642"/>
              <a:gd name="connsiteY6" fmla="*/ 173725 h 6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42" h="642520">
                <a:moveTo>
                  <a:pt x="60181" y="173725"/>
                </a:moveTo>
                <a:cubicBezTo>
                  <a:pt x="55948" y="223819"/>
                  <a:pt x="17142" y="508864"/>
                  <a:pt x="7264" y="582242"/>
                </a:cubicBezTo>
                <a:cubicBezTo>
                  <a:pt x="-2614" y="655620"/>
                  <a:pt x="209" y="656678"/>
                  <a:pt x="914" y="613992"/>
                </a:cubicBezTo>
                <a:cubicBezTo>
                  <a:pt x="1619" y="571306"/>
                  <a:pt x="11497" y="428431"/>
                  <a:pt x="11497" y="326125"/>
                </a:cubicBezTo>
                <a:cubicBezTo>
                  <a:pt x="11497" y="223819"/>
                  <a:pt x="-2614" y="7566"/>
                  <a:pt x="914" y="158"/>
                </a:cubicBezTo>
                <a:cubicBezTo>
                  <a:pt x="4442" y="-7250"/>
                  <a:pt x="27020" y="246750"/>
                  <a:pt x="32664" y="281675"/>
                </a:cubicBezTo>
                <a:cubicBezTo>
                  <a:pt x="38308" y="316600"/>
                  <a:pt x="64414" y="123631"/>
                  <a:pt x="60181" y="17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4DF41CB8-AE3A-4E1F-B7A5-21730A55FCF4}"/>
              </a:ext>
            </a:extLst>
          </p:cNvPr>
          <p:cNvSpPr/>
          <p:nvPr/>
        </p:nvSpPr>
        <p:spPr>
          <a:xfrm>
            <a:off x="4755348" y="8375519"/>
            <a:ext cx="37388" cy="700057"/>
          </a:xfrm>
          <a:custGeom>
            <a:avLst/>
            <a:gdLst>
              <a:gd name="connsiteX0" fmla="*/ 26202 w 37388"/>
              <a:gd name="connsiteY0" fmla="*/ 131 h 700057"/>
              <a:gd name="connsiteX1" fmla="*/ 36785 w 37388"/>
              <a:gd name="connsiteY1" fmla="*/ 252014 h 700057"/>
              <a:gd name="connsiteX2" fmla="*/ 5035 w 37388"/>
              <a:gd name="connsiteY2" fmla="*/ 347264 h 700057"/>
              <a:gd name="connsiteX3" fmla="*/ 2919 w 37388"/>
              <a:gd name="connsiteY3" fmla="*/ 688048 h 700057"/>
              <a:gd name="connsiteX4" fmla="*/ 802 w 37388"/>
              <a:gd name="connsiteY4" fmla="*/ 592798 h 700057"/>
              <a:gd name="connsiteX5" fmla="*/ 2919 w 37388"/>
              <a:gd name="connsiteY5" fmla="*/ 300698 h 700057"/>
              <a:gd name="connsiteX6" fmla="*/ 30435 w 37388"/>
              <a:gd name="connsiteY6" fmla="*/ 218148 h 700057"/>
              <a:gd name="connsiteX7" fmla="*/ 26202 w 37388"/>
              <a:gd name="connsiteY7" fmla="*/ 131 h 7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88" h="700057">
                <a:moveTo>
                  <a:pt x="26202" y="131"/>
                </a:moveTo>
                <a:cubicBezTo>
                  <a:pt x="27260" y="5775"/>
                  <a:pt x="40313" y="194159"/>
                  <a:pt x="36785" y="252014"/>
                </a:cubicBezTo>
                <a:cubicBezTo>
                  <a:pt x="33257" y="309869"/>
                  <a:pt x="10679" y="274592"/>
                  <a:pt x="5035" y="347264"/>
                </a:cubicBezTo>
                <a:cubicBezTo>
                  <a:pt x="-609" y="419936"/>
                  <a:pt x="3624" y="647126"/>
                  <a:pt x="2919" y="688048"/>
                </a:cubicBezTo>
                <a:cubicBezTo>
                  <a:pt x="2213" y="728970"/>
                  <a:pt x="802" y="657356"/>
                  <a:pt x="802" y="592798"/>
                </a:cubicBezTo>
                <a:cubicBezTo>
                  <a:pt x="802" y="528240"/>
                  <a:pt x="-2020" y="363140"/>
                  <a:pt x="2919" y="300698"/>
                </a:cubicBezTo>
                <a:cubicBezTo>
                  <a:pt x="7858" y="238256"/>
                  <a:pt x="27260" y="264362"/>
                  <a:pt x="30435" y="218148"/>
                </a:cubicBezTo>
                <a:cubicBezTo>
                  <a:pt x="33610" y="171934"/>
                  <a:pt x="25144" y="-5513"/>
                  <a:pt x="2620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22166546-865D-422D-8E1C-8D38EF6EA9FB}"/>
              </a:ext>
            </a:extLst>
          </p:cNvPr>
          <p:cNvSpPr/>
          <p:nvPr/>
        </p:nvSpPr>
        <p:spPr>
          <a:xfrm>
            <a:off x="4777311" y="8621108"/>
            <a:ext cx="63876" cy="652012"/>
          </a:xfrm>
          <a:custGeom>
            <a:avLst/>
            <a:gdLst>
              <a:gd name="connsiteX0" fmla="*/ 57156 w 63876"/>
              <a:gd name="connsiteY0" fmla="*/ 75 h 652012"/>
              <a:gd name="connsiteX1" fmla="*/ 16939 w 63876"/>
              <a:gd name="connsiteY1" fmla="*/ 277359 h 652012"/>
              <a:gd name="connsiteX2" fmla="*/ 19056 w 63876"/>
              <a:gd name="connsiteY2" fmla="*/ 455159 h 652012"/>
              <a:gd name="connsiteX3" fmla="*/ 63506 w 63876"/>
              <a:gd name="connsiteY3" fmla="*/ 647775 h 652012"/>
              <a:gd name="connsiteX4" fmla="*/ 38106 w 63876"/>
              <a:gd name="connsiteY4" fmla="*/ 565225 h 652012"/>
              <a:gd name="connsiteX5" fmla="*/ 6 w 63876"/>
              <a:gd name="connsiteY5" fmla="*/ 304875 h 652012"/>
              <a:gd name="connsiteX6" fmla="*/ 57156 w 63876"/>
              <a:gd name="connsiteY6" fmla="*/ 75 h 6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76" h="652012">
                <a:moveTo>
                  <a:pt x="57156" y="75"/>
                </a:moveTo>
                <a:cubicBezTo>
                  <a:pt x="59978" y="-4511"/>
                  <a:pt x="23289" y="201512"/>
                  <a:pt x="16939" y="277359"/>
                </a:cubicBezTo>
                <a:cubicBezTo>
                  <a:pt x="10589" y="353206"/>
                  <a:pt x="11295" y="393423"/>
                  <a:pt x="19056" y="455159"/>
                </a:cubicBezTo>
                <a:cubicBezTo>
                  <a:pt x="26817" y="516895"/>
                  <a:pt x="60331" y="629431"/>
                  <a:pt x="63506" y="647775"/>
                </a:cubicBezTo>
                <a:cubicBezTo>
                  <a:pt x="66681" y="666119"/>
                  <a:pt x="48689" y="622375"/>
                  <a:pt x="38106" y="565225"/>
                </a:cubicBezTo>
                <a:cubicBezTo>
                  <a:pt x="27523" y="508075"/>
                  <a:pt x="712" y="395539"/>
                  <a:pt x="6" y="304875"/>
                </a:cubicBezTo>
                <a:cubicBezTo>
                  <a:pt x="-700" y="214211"/>
                  <a:pt x="54334" y="4661"/>
                  <a:pt x="5715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475B76AA-BB90-4924-945E-38094CE1F518}"/>
              </a:ext>
            </a:extLst>
          </p:cNvPr>
          <p:cNvSpPr/>
          <p:nvPr/>
        </p:nvSpPr>
        <p:spPr>
          <a:xfrm>
            <a:off x="4070298" y="8665584"/>
            <a:ext cx="229018" cy="757751"/>
          </a:xfrm>
          <a:custGeom>
            <a:avLst/>
            <a:gdLst>
              <a:gd name="connsiteX0" fmla="*/ 52969 w 229018"/>
              <a:gd name="connsiteY0" fmla="*/ 49 h 757751"/>
              <a:gd name="connsiteX1" fmla="*/ 52 w 229018"/>
              <a:gd name="connsiteY1" fmla="*/ 283683 h 757751"/>
              <a:gd name="connsiteX2" fmla="*/ 44502 w 229018"/>
              <a:gd name="connsiteY2" fmla="*/ 359883 h 757751"/>
              <a:gd name="connsiteX3" fmla="*/ 110119 w 229018"/>
              <a:gd name="connsiteY3" fmla="*/ 427616 h 757751"/>
              <a:gd name="connsiteX4" fmla="*/ 224419 w 229018"/>
              <a:gd name="connsiteY4" fmla="*/ 751466 h 757751"/>
              <a:gd name="connsiteX5" fmla="*/ 190552 w 229018"/>
              <a:gd name="connsiteY5" fmla="*/ 620233 h 757751"/>
              <a:gd name="connsiteX6" fmla="*/ 44502 w 229018"/>
              <a:gd name="connsiteY6" fmla="*/ 359883 h 757751"/>
              <a:gd name="connsiteX7" fmla="*/ 29685 w 229018"/>
              <a:gd name="connsiteY7" fmla="*/ 306966 h 757751"/>
              <a:gd name="connsiteX8" fmla="*/ 52969 w 229018"/>
              <a:gd name="connsiteY8" fmla="*/ 49 h 7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18" h="757751">
                <a:moveTo>
                  <a:pt x="52969" y="49"/>
                </a:moveTo>
                <a:cubicBezTo>
                  <a:pt x="48030" y="-3831"/>
                  <a:pt x="1463" y="223711"/>
                  <a:pt x="52" y="283683"/>
                </a:cubicBezTo>
                <a:cubicBezTo>
                  <a:pt x="-1359" y="343655"/>
                  <a:pt x="26158" y="335894"/>
                  <a:pt x="44502" y="359883"/>
                </a:cubicBezTo>
                <a:cubicBezTo>
                  <a:pt x="62846" y="383872"/>
                  <a:pt x="80133" y="362352"/>
                  <a:pt x="110119" y="427616"/>
                </a:cubicBezTo>
                <a:cubicBezTo>
                  <a:pt x="140105" y="492880"/>
                  <a:pt x="211013" y="719363"/>
                  <a:pt x="224419" y="751466"/>
                </a:cubicBezTo>
                <a:cubicBezTo>
                  <a:pt x="237825" y="783569"/>
                  <a:pt x="220538" y="685497"/>
                  <a:pt x="190552" y="620233"/>
                </a:cubicBezTo>
                <a:cubicBezTo>
                  <a:pt x="160566" y="554969"/>
                  <a:pt x="71313" y="412094"/>
                  <a:pt x="44502" y="359883"/>
                </a:cubicBezTo>
                <a:cubicBezTo>
                  <a:pt x="17691" y="307672"/>
                  <a:pt x="31096" y="364822"/>
                  <a:pt x="29685" y="306966"/>
                </a:cubicBezTo>
                <a:cubicBezTo>
                  <a:pt x="28274" y="249110"/>
                  <a:pt x="57908" y="3929"/>
                  <a:pt x="5296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3BCCA793-D086-4704-8CF7-171D4BF8F953}"/>
              </a:ext>
            </a:extLst>
          </p:cNvPr>
          <p:cNvSpPr/>
          <p:nvPr/>
        </p:nvSpPr>
        <p:spPr>
          <a:xfrm>
            <a:off x="4061883" y="9031778"/>
            <a:ext cx="239820" cy="507215"/>
          </a:xfrm>
          <a:custGeom>
            <a:avLst/>
            <a:gdLst>
              <a:gd name="connsiteX0" fmla="*/ 0 w 239820"/>
              <a:gd name="connsiteY0" fmla="*/ 39 h 507215"/>
              <a:gd name="connsiteX1" fmla="*/ 112184 w 239820"/>
              <a:gd name="connsiteY1" fmla="*/ 186305 h 507215"/>
              <a:gd name="connsiteX2" fmla="*/ 237067 w 239820"/>
              <a:gd name="connsiteY2" fmla="*/ 503805 h 507215"/>
              <a:gd name="connsiteX3" fmla="*/ 190500 w 239820"/>
              <a:gd name="connsiteY3" fmla="*/ 342939 h 507215"/>
              <a:gd name="connsiteX4" fmla="*/ 97367 w 239820"/>
              <a:gd name="connsiteY4" fmla="*/ 165139 h 507215"/>
              <a:gd name="connsiteX5" fmla="*/ 110067 w 239820"/>
              <a:gd name="connsiteY5" fmla="*/ 169372 h 507215"/>
              <a:gd name="connsiteX6" fmla="*/ 0 w 239820"/>
              <a:gd name="connsiteY6" fmla="*/ 39 h 50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0" h="507215">
                <a:moveTo>
                  <a:pt x="0" y="39"/>
                </a:moveTo>
                <a:cubicBezTo>
                  <a:pt x="353" y="2861"/>
                  <a:pt x="72673" y="102344"/>
                  <a:pt x="112184" y="186305"/>
                </a:cubicBezTo>
                <a:cubicBezTo>
                  <a:pt x="151695" y="270266"/>
                  <a:pt x="224014" y="477699"/>
                  <a:pt x="237067" y="503805"/>
                </a:cubicBezTo>
                <a:cubicBezTo>
                  <a:pt x="250120" y="529911"/>
                  <a:pt x="213783" y="399383"/>
                  <a:pt x="190500" y="342939"/>
                </a:cubicBezTo>
                <a:cubicBezTo>
                  <a:pt x="167217" y="286495"/>
                  <a:pt x="110773" y="194067"/>
                  <a:pt x="97367" y="165139"/>
                </a:cubicBezTo>
                <a:cubicBezTo>
                  <a:pt x="83961" y="136211"/>
                  <a:pt x="123472" y="193008"/>
                  <a:pt x="110067" y="169372"/>
                </a:cubicBezTo>
                <a:cubicBezTo>
                  <a:pt x="96662" y="145736"/>
                  <a:pt x="-353" y="-2783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4C769528-E140-45EE-AB20-0A9820C20A7D}"/>
              </a:ext>
            </a:extLst>
          </p:cNvPr>
          <p:cNvSpPr/>
          <p:nvPr/>
        </p:nvSpPr>
        <p:spPr>
          <a:xfrm>
            <a:off x="4871513" y="9260391"/>
            <a:ext cx="111353" cy="996982"/>
          </a:xfrm>
          <a:custGeom>
            <a:avLst/>
            <a:gdLst>
              <a:gd name="connsiteX0" fmla="*/ 1054 w 111353"/>
              <a:gd name="connsiteY0" fmla="*/ 2142 h 996982"/>
              <a:gd name="connsiteX1" fmla="*/ 75137 w 111353"/>
              <a:gd name="connsiteY1" fmla="*/ 484742 h 996982"/>
              <a:gd name="connsiteX2" fmla="*/ 22220 w 111353"/>
              <a:gd name="connsiteY2" fmla="*/ 996976 h 996982"/>
              <a:gd name="connsiteX3" fmla="*/ 111120 w 111353"/>
              <a:gd name="connsiteY3" fmla="*/ 474159 h 996982"/>
              <a:gd name="connsiteX4" fmla="*/ 47620 w 111353"/>
              <a:gd name="connsiteY4" fmla="*/ 643492 h 996982"/>
              <a:gd name="connsiteX5" fmla="*/ 32804 w 111353"/>
              <a:gd name="connsiteY5" fmla="*/ 321759 h 996982"/>
              <a:gd name="connsiteX6" fmla="*/ 1054 w 111353"/>
              <a:gd name="connsiteY6" fmla="*/ 2142 h 9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53" h="996982">
                <a:moveTo>
                  <a:pt x="1054" y="2142"/>
                </a:moveTo>
                <a:cubicBezTo>
                  <a:pt x="8109" y="29306"/>
                  <a:pt x="71609" y="318936"/>
                  <a:pt x="75137" y="484742"/>
                </a:cubicBezTo>
                <a:cubicBezTo>
                  <a:pt x="78665" y="650548"/>
                  <a:pt x="16223" y="998740"/>
                  <a:pt x="22220" y="996976"/>
                </a:cubicBezTo>
                <a:cubicBezTo>
                  <a:pt x="28217" y="995212"/>
                  <a:pt x="106887" y="533073"/>
                  <a:pt x="111120" y="474159"/>
                </a:cubicBezTo>
                <a:cubicBezTo>
                  <a:pt x="115353" y="415245"/>
                  <a:pt x="60673" y="668892"/>
                  <a:pt x="47620" y="643492"/>
                </a:cubicBezTo>
                <a:cubicBezTo>
                  <a:pt x="34567" y="618092"/>
                  <a:pt x="41271" y="430414"/>
                  <a:pt x="32804" y="321759"/>
                </a:cubicBezTo>
                <a:cubicBezTo>
                  <a:pt x="24337" y="213104"/>
                  <a:pt x="-6001" y="-25022"/>
                  <a:pt x="1054" y="2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F7B89A11-DEC0-44B7-8E29-8B7A1C11035C}"/>
              </a:ext>
            </a:extLst>
          </p:cNvPr>
          <p:cNvSpPr/>
          <p:nvPr/>
        </p:nvSpPr>
        <p:spPr>
          <a:xfrm>
            <a:off x="4196226" y="9332533"/>
            <a:ext cx="144865" cy="468278"/>
          </a:xfrm>
          <a:custGeom>
            <a:avLst/>
            <a:gdLst>
              <a:gd name="connsiteX0" fmla="*/ 20174 w 144865"/>
              <a:gd name="connsiteY0" fmla="*/ 21017 h 468278"/>
              <a:gd name="connsiteX1" fmla="*/ 123891 w 144865"/>
              <a:gd name="connsiteY1" fmla="*/ 412600 h 468278"/>
              <a:gd name="connsiteX2" fmla="*/ 142941 w 144865"/>
              <a:gd name="connsiteY2" fmla="*/ 457050 h 468278"/>
              <a:gd name="connsiteX3" fmla="*/ 138707 w 144865"/>
              <a:gd name="connsiteY3" fmla="*/ 330050 h 468278"/>
              <a:gd name="connsiteX4" fmla="*/ 94257 w 144865"/>
              <a:gd name="connsiteY4" fmla="*/ 217867 h 468278"/>
              <a:gd name="connsiteX5" fmla="*/ 7474 w 144865"/>
              <a:gd name="connsiteY5" fmla="*/ 69700 h 468278"/>
              <a:gd name="connsiteX6" fmla="*/ 20174 w 144865"/>
              <a:gd name="connsiteY6" fmla="*/ 21017 h 46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" h="468278">
                <a:moveTo>
                  <a:pt x="20174" y="21017"/>
                </a:moveTo>
                <a:cubicBezTo>
                  <a:pt x="39577" y="78167"/>
                  <a:pt x="103430" y="339928"/>
                  <a:pt x="123891" y="412600"/>
                </a:cubicBezTo>
                <a:cubicBezTo>
                  <a:pt x="144352" y="485272"/>
                  <a:pt x="140472" y="470808"/>
                  <a:pt x="142941" y="457050"/>
                </a:cubicBezTo>
                <a:cubicBezTo>
                  <a:pt x="145410" y="443292"/>
                  <a:pt x="146821" y="369914"/>
                  <a:pt x="138707" y="330050"/>
                </a:cubicBezTo>
                <a:cubicBezTo>
                  <a:pt x="130593" y="290186"/>
                  <a:pt x="116129" y="261258"/>
                  <a:pt x="94257" y="217867"/>
                </a:cubicBezTo>
                <a:cubicBezTo>
                  <a:pt x="72385" y="174476"/>
                  <a:pt x="21938" y="101450"/>
                  <a:pt x="7474" y="69700"/>
                </a:cubicBezTo>
                <a:cubicBezTo>
                  <a:pt x="-6990" y="37950"/>
                  <a:pt x="771" y="-36133"/>
                  <a:pt x="20174" y="2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0BD79D98-FA5B-4F0A-8C6A-14949B69CB2B}"/>
              </a:ext>
            </a:extLst>
          </p:cNvPr>
          <p:cNvSpPr/>
          <p:nvPr/>
        </p:nvSpPr>
        <p:spPr>
          <a:xfrm>
            <a:off x="4294716" y="9666810"/>
            <a:ext cx="161354" cy="936119"/>
          </a:xfrm>
          <a:custGeom>
            <a:avLst/>
            <a:gdLst>
              <a:gd name="connsiteX0" fmla="*/ 95251 w 161354"/>
              <a:gd name="connsiteY0" fmla="*/ 7 h 936119"/>
              <a:gd name="connsiteX1" fmla="*/ 25401 w 161354"/>
              <a:gd name="connsiteY1" fmla="*/ 243423 h 936119"/>
              <a:gd name="connsiteX2" fmla="*/ 120651 w 161354"/>
              <a:gd name="connsiteY2" fmla="*/ 810690 h 936119"/>
              <a:gd name="connsiteX3" fmla="*/ 88901 w 161354"/>
              <a:gd name="connsiteY3" fmla="*/ 685807 h 936119"/>
              <a:gd name="connsiteX4" fmla="*/ 160867 w 161354"/>
              <a:gd name="connsiteY4" fmla="*/ 935573 h 936119"/>
              <a:gd name="connsiteX5" fmla="*/ 114301 w 161354"/>
              <a:gd name="connsiteY5" fmla="*/ 736607 h 936119"/>
              <a:gd name="connsiteX6" fmla="*/ 1 w 161354"/>
              <a:gd name="connsiteY6" fmla="*/ 237073 h 936119"/>
              <a:gd name="connsiteX7" fmla="*/ 95251 w 161354"/>
              <a:gd name="connsiteY7" fmla="*/ 7 h 93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54" h="936119">
                <a:moveTo>
                  <a:pt x="95251" y="7"/>
                </a:moveTo>
                <a:cubicBezTo>
                  <a:pt x="99484" y="1065"/>
                  <a:pt x="21168" y="108309"/>
                  <a:pt x="25401" y="243423"/>
                </a:cubicBezTo>
                <a:cubicBezTo>
                  <a:pt x="29634" y="378537"/>
                  <a:pt x="110068" y="736959"/>
                  <a:pt x="120651" y="810690"/>
                </a:cubicBezTo>
                <a:cubicBezTo>
                  <a:pt x="131234" y="884421"/>
                  <a:pt x="82198" y="664993"/>
                  <a:pt x="88901" y="685807"/>
                </a:cubicBezTo>
                <a:cubicBezTo>
                  <a:pt x="95604" y="706621"/>
                  <a:pt x="156634" y="927106"/>
                  <a:pt x="160867" y="935573"/>
                </a:cubicBezTo>
                <a:cubicBezTo>
                  <a:pt x="165100" y="944040"/>
                  <a:pt x="141112" y="853024"/>
                  <a:pt x="114301" y="736607"/>
                </a:cubicBezTo>
                <a:cubicBezTo>
                  <a:pt x="87490" y="620190"/>
                  <a:pt x="-352" y="362662"/>
                  <a:pt x="1" y="237073"/>
                </a:cubicBezTo>
                <a:cubicBezTo>
                  <a:pt x="354" y="111484"/>
                  <a:pt x="91018" y="-1051"/>
                  <a:pt x="9525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67A7D7-3F68-42F4-BC13-CD01AFF7737C}"/>
              </a:ext>
            </a:extLst>
          </p:cNvPr>
          <p:cNvSpPr/>
          <p:nvPr/>
        </p:nvSpPr>
        <p:spPr>
          <a:xfrm>
            <a:off x="4881659" y="9869713"/>
            <a:ext cx="119438" cy="1265495"/>
          </a:xfrm>
          <a:custGeom>
            <a:avLst/>
            <a:gdLst>
              <a:gd name="connsiteX0" fmla="*/ 33241 w 119438"/>
              <a:gd name="connsiteY0" fmla="*/ 53220 h 1265495"/>
              <a:gd name="connsiteX1" fmla="*/ 29008 w 119438"/>
              <a:gd name="connsiteY1" fmla="*/ 104020 h 1265495"/>
              <a:gd name="connsiteX2" fmla="*/ 3608 w 119438"/>
              <a:gd name="connsiteY2" fmla="*/ 662820 h 1265495"/>
              <a:gd name="connsiteX3" fmla="*/ 117908 w 119438"/>
              <a:gd name="connsiteY3" fmla="*/ 1242787 h 1265495"/>
              <a:gd name="connsiteX4" fmla="*/ 67108 w 119438"/>
              <a:gd name="connsiteY4" fmla="*/ 1103087 h 1265495"/>
              <a:gd name="connsiteX5" fmla="*/ 33241 w 119438"/>
              <a:gd name="connsiteY5" fmla="*/ 683987 h 1265495"/>
              <a:gd name="connsiteX6" fmla="*/ 33241 w 119438"/>
              <a:gd name="connsiteY6" fmla="*/ 53220 h 12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38" h="1265495">
                <a:moveTo>
                  <a:pt x="33241" y="53220"/>
                </a:moveTo>
                <a:cubicBezTo>
                  <a:pt x="32536" y="-43441"/>
                  <a:pt x="33947" y="2420"/>
                  <a:pt x="29008" y="104020"/>
                </a:cubicBezTo>
                <a:cubicBezTo>
                  <a:pt x="24069" y="205620"/>
                  <a:pt x="-11209" y="473026"/>
                  <a:pt x="3608" y="662820"/>
                </a:cubicBezTo>
                <a:cubicBezTo>
                  <a:pt x="18425" y="852614"/>
                  <a:pt x="107325" y="1169409"/>
                  <a:pt x="117908" y="1242787"/>
                </a:cubicBezTo>
                <a:cubicBezTo>
                  <a:pt x="128491" y="1316165"/>
                  <a:pt x="81219" y="1196220"/>
                  <a:pt x="67108" y="1103087"/>
                </a:cubicBezTo>
                <a:cubicBezTo>
                  <a:pt x="52997" y="1009954"/>
                  <a:pt x="38180" y="856848"/>
                  <a:pt x="33241" y="683987"/>
                </a:cubicBezTo>
                <a:cubicBezTo>
                  <a:pt x="28302" y="511126"/>
                  <a:pt x="33946" y="149881"/>
                  <a:pt x="33241" y="53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173B374-7EA5-4480-B12E-1B22C60A5DCD}"/>
              </a:ext>
            </a:extLst>
          </p:cNvPr>
          <p:cNvSpPr/>
          <p:nvPr/>
        </p:nvSpPr>
        <p:spPr>
          <a:xfrm>
            <a:off x="4313477" y="10370886"/>
            <a:ext cx="157171" cy="774514"/>
          </a:xfrm>
          <a:custGeom>
            <a:avLst/>
            <a:gdLst>
              <a:gd name="connsiteX0" fmla="*/ 65906 w 157171"/>
              <a:gd name="connsiteY0" fmla="*/ 781 h 774514"/>
              <a:gd name="connsiteX1" fmla="*/ 135756 w 157171"/>
              <a:gd name="connsiteY1" fmla="*/ 411414 h 774514"/>
              <a:gd name="connsiteX2" fmla="*/ 91306 w 157171"/>
              <a:gd name="connsiteY2" fmla="*/ 570164 h 774514"/>
              <a:gd name="connsiteX3" fmla="*/ 36273 w 157171"/>
              <a:gd name="connsiteY3" fmla="*/ 739497 h 774514"/>
              <a:gd name="connsiteX4" fmla="*/ 89190 w 157171"/>
              <a:gd name="connsiteY4" fmla="*/ 762781 h 774514"/>
              <a:gd name="connsiteX5" fmla="*/ 290 w 157171"/>
              <a:gd name="connsiteY5" fmla="*/ 762781 h 774514"/>
              <a:gd name="connsiteX6" fmla="*/ 125173 w 157171"/>
              <a:gd name="connsiteY6" fmla="*/ 616731 h 774514"/>
              <a:gd name="connsiteX7" fmla="*/ 152690 w 157171"/>
              <a:gd name="connsiteY7" fmla="*/ 525714 h 774514"/>
              <a:gd name="connsiteX8" fmla="*/ 65906 w 157171"/>
              <a:gd name="connsiteY8" fmla="*/ 781 h 7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71" h="774514">
                <a:moveTo>
                  <a:pt x="65906" y="781"/>
                </a:moveTo>
                <a:cubicBezTo>
                  <a:pt x="63084" y="-18269"/>
                  <a:pt x="131523" y="316517"/>
                  <a:pt x="135756" y="411414"/>
                </a:cubicBezTo>
                <a:cubicBezTo>
                  <a:pt x="139989" y="506311"/>
                  <a:pt x="107887" y="515484"/>
                  <a:pt x="91306" y="570164"/>
                </a:cubicBezTo>
                <a:cubicBezTo>
                  <a:pt x="74726" y="624845"/>
                  <a:pt x="36626" y="707394"/>
                  <a:pt x="36273" y="739497"/>
                </a:cubicBezTo>
                <a:cubicBezTo>
                  <a:pt x="35920" y="771600"/>
                  <a:pt x="95187" y="758900"/>
                  <a:pt x="89190" y="762781"/>
                </a:cubicBezTo>
                <a:cubicBezTo>
                  <a:pt x="83193" y="766662"/>
                  <a:pt x="-5707" y="787123"/>
                  <a:pt x="290" y="762781"/>
                </a:cubicBezTo>
                <a:cubicBezTo>
                  <a:pt x="6287" y="738439"/>
                  <a:pt x="99773" y="656242"/>
                  <a:pt x="125173" y="616731"/>
                </a:cubicBezTo>
                <a:cubicBezTo>
                  <a:pt x="150573" y="577220"/>
                  <a:pt x="165037" y="624845"/>
                  <a:pt x="152690" y="525714"/>
                </a:cubicBezTo>
                <a:cubicBezTo>
                  <a:pt x="140343" y="426583"/>
                  <a:pt x="68728" y="19831"/>
                  <a:pt x="65906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0A901CF8-2565-4D89-A766-6859A8A03A2D}"/>
              </a:ext>
            </a:extLst>
          </p:cNvPr>
          <p:cNvSpPr/>
          <p:nvPr/>
        </p:nvSpPr>
        <p:spPr>
          <a:xfrm>
            <a:off x="4376678" y="10629883"/>
            <a:ext cx="160692" cy="527209"/>
          </a:xfrm>
          <a:custGeom>
            <a:avLst/>
            <a:gdLst>
              <a:gd name="connsiteX0" fmla="*/ 100072 w 160692"/>
              <a:gd name="connsiteY0" fmla="*/ 17 h 527209"/>
              <a:gd name="connsiteX1" fmla="*/ 125472 w 160692"/>
              <a:gd name="connsiteY1" fmla="*/ 328100 h 527209"/>
              <a:gd name="connsiteX2" fmla="*/ 32339 w 160692"/>
              <a:gd name="connsiteY2" fmla="*/ 438167 h 527209"/>
              <a:gd name="connsiteX3" fmla="*/ 4822 w 160692"/>
              <a:gd name="connsiteY3" fmla="*/ 457217 h 527209"/>
              <a:gd name="connsiteX4" fmla="*/ 121239 w 160692"/>
              <a:gd name="connsiteY4" fmla="*/ 467800 h 527209"/>
              <a:gd name="connsiteX5" fmla="*/ 159339 w 160692"/>
              <a:gd name="connsiteY5" fmla="*/ 527067 h 527209"/>
              <a:gd name="connsiteX6" fmla="*/ 81022 w 160692"/>
              <a:gd name="connsiteY6" fmla="*/ 448750 h 527209"/>
              <a:gd name="connsiteX7" fmla="*/ 68322 w 160692"/>
              <a:gd name="connsiteY7" fmla="*/ 417000 h 527209"/>
              <a:gd name="connsiteX8" fmla="*/ 127589 w 160692"/>
              <a:gd name="connsiteY8" fmla="*/ 342917 h 527209"/>
              <a:gd name="connsiteX9" fmla="*/ 100072 w 160692"/>
              <a:gd name="connsiteY9" fmla="*/ 17 h 52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692" h="527209">
                <a:moveTo>
                  <a:pt x="100072" y="17"/>
                </a:moveTo>
                <a:cubicBezTo>
                  <a:pt x="99719" y="-2452"/>
                  <a:pt x="136761" y="255075"/>
                  <a:pt x="125472" y="328100"/>
                </a:cubicBezTo>
                <a:cubicBezTo>
                  <a:pt x="114183" y="401125"/>
                  <a:pt x="52447" y="416648"/>
                  <a:pt x="32339" y="438167"/>
                </a:cubicBezTo>
                <a:cubicBezTo>
                  <a:pt x="12231" y="459686"/>
                  <a:pt x="-9995" y="452278"/>
                  <a:pt x="4822" y="457217"/>
                </a:cubicBezTo>
                <a:cubicBezTo>
                  <a:pt x="19639" y="462156"/>
                  <a:pt x="95486" y="456158"/>
                  <a:pt x="121239" y="467800"/>
                </a:cubicBezTo>
                <a:cubicBezTo>
                  <a:pt x="146992" y="479442"/>
                  <a:pt x="166042" y="530242"/>
                  <a:pt x="159339" y="527067"/>
                </a:cubicBezTo>
                <a:cubicBezTo>
                  <a:pt x="152636" y="523892"/>
                  <a:pt x="96192" y="467095"/>
                  <a:pt x="81022" y="448750"/>
                </a:cubicBezTo>
                <a:cubicBezTo>
                  <a:pt x="65852" y="430405"/>
                  <a:pt x="60561" y="434639"/>
                  <a:pt x="68322" y="417000"/>
                </a:cubicBezTo>
                <a:cubicBezTo>
                  <a:pt x="76083" y="399361"/>
                  <a:pt x="123003" y="407828"/>
                  <a:pt x="127589" y="342917"/>
                </a:cubicBezTo>
                <a:cubicBezTo>
                  <a:pt x="132175" y="278006"/>
                  <a:pt x="100425" y="2486"/>
                  <a:pt x="10007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F8EA0D36-677E-44E7-B2E9-9CCB7699A1AE}"/>
              </a:ext>
            </a:extLst>
          </p:cNvPr>
          <p:cNvSpPr/>
          <p:nvPr/>
        </p:nvSpPr>
        <p:spPr>
          <a:xfrm>
            <a:off x="4569641" y="10339366"/>
            <a:ext cx="413220" cy="771235"/>
          </a:xfrm>
          <a:custGeom>
            <a:avLst/>
            <a:gdLst>
              <a:gd name="connsiteX0" fmla="*/ 264826 w 413220"/>
              <a:gd name="connsiteY0" fmla="*/ 4784 h 771235"/>
              <a:gd name="connsiteX1" fmla="*/ 290226 w 413220"/>
              <a:gd name="connsiteY1" fmla="*/ 368851 h 771235"/>
              <a:gd name="connsiteX2" fmla="*/ 302926 w 413220"/>
              <a:gd name="connsiteY2" fmla="*/ 718101 h 771235"/>
              <a:gd name="connsiteX3" fmla="*/ 214026 w 413220"/>
              <a:gd name="connsiteY3" fmla="*/ 726567 h 771235"/>
              <a:gd name="connsiteX4" fmla="*/ 2359 w 413220"/>
              <a:gd name="connsiteY4" fmla="*/ 771017 h 771235"/>
              <a:gd name="connsiteX5" fmla="*/ 366426 w 413220"/>
              <a:gd name="connsiteY5" fmla="*/ 743501 h 771235"/>
              <a:gd name="connsiteX6" fmla="*/ 406642 w 413220"/>
              <a:gd name="connsiteY6" fmla="*/ 741384 h 771235"/>
              <a:gd name="connsiteX7" fmla="*/ 349492 w 413220"/>
              <a:gd name="connsiteY7" fmla="*/ 713867 h 771235"/>
              <a:gd name="connsiteX8" fmla="*/ 330442 w 413220"/>
              <a:gd name="connsiteY8" fmla="*/ 466217 h 771235"/>
              <a:gd name="connsiteX9" fmla="*/ 332559 w 413220"/>
              <a:gd name="connsiteY9" fmla="*/ 599567 h 771235"/>
              <a:gd name="connsiteX10" fmla="*/ 319859 w 413220"/>
              <a:gd name="connsiteY10" fmla="*/ 402717 h 771235"/>
              <a:gd name="connsiteX11" fmla="*/ 321976 w 413220"/>
              <a:gd name="connsiteY11" fmla="*/ 368851 h 771235"/>
              <a:gd name="connsiteX12" fmla="*/ 351609 w 413220"/>
              <a:gd name="connsiteY12" fmla="*/ 481034 h 771235"/>
              <a:gd name="connsiteX13" fmla="*/ 300809 w 413220"/>
              <a:gd name="connsiteY13" fmla="*/ 180467 h 771235"/>
              <a:gd name="connsiteX14" fmla="*/ 264826 w 413220"/>
              <a:gd name="connsiteY14" fmla="*/ 4784 h 77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220" h="771235">
                <a:moveTo>
                  <a:pt x="264826" y="4784"/>
                </a:moveTo>
                <a:cubicBezTo>
                  <a:pt x="263062" y="36181"/>
                  <a:pt x="283876" y="249965"/>
                  <a:pt x="290226" y="368851"/>
                </a:cubicBezTo>
                <a:cubicBezTo>
                  <a:pt x="296576" y="487737"/>
                  <a:pt x="315626" y="658482"/>
                  <a:pt x="302926" y="718101"/>
                </a:cubicBezTo>
                <a:cubicBezTo>
                  <a:pt x="290226" y="777720"/>
                  <a:pt x="264120" y="717748"/>
                  <a:pt x="214026" y="726567"/>
                </a:cubicBezTo>
                <a:cubicBezTo>
                  <a:pt x="163932" y="735386"/>
                  <a:pt x="-23041" y="768195"/>
                  <a:pt x="2359" y="771017"/>
                </a:cubicBezTo>
                <a:cubicBezTo>
                  <a:pt x="27759" y="773839"/>
                  <a:pt x="299046" y="748440"/>
                  <a:pt x="366426" y="743501"/>
                </a:cubicBezTo>
                <a:cubicBezTo>
                  <a:pt x="433806" y="738562"/>
                  <a:pt x="409464" y="746323"/>
                  <a:pt x="406642" y="741384"/>
                </a:cubicBezTo>
                <a:cubicBezTo>
                  <a:pt x="403820" y="736445"/>
                  <a:pt x="362192" y="759728"/>
                  <a:pt x="349492" y="713867"/>
                </a:cubicBezTo>
                <a:cubicBezTo>
                  <a:pt x="336792" y="668006"/>
                  <a:pt x="333264" y="485267"/>
                  <a:pt x="330442" y="466217"/>
                </a:cubicBezTo>
                <a:cubicBezTo>
                  <a:pt x="327620" y="447167"/>
                  <a:pt x="334323" y="610150"/>
                  <a:pt x="332559" y="599567"/>
                </a:cubicBezTo>
                <a:cubicBezTo>
                  <a:pt x="330795" y="588984"/>
                  <a:pt x="321623" y="441170"/>
                  <a:pt x="319859" y="402717"/>
                </a:cubicBezTo>
                <a:cubicBezTo>
                  <a:pt x="318095" y="364264"/>
                  <a:pt x="316684" y="355798"/>
                  <a:pt x="321976" y="368851"/>
                </a:cubicBezTo>
                <a:cubicBezTo>
                  <a:pt x="327268" y="381904"/>
                  <a:pt x="355137" y="512431"/>
                  <a:pt x="351609" y="481034"/>
                </a:cubicBezTo>
                <a:cubicBezTo>
                  <a:pt x="348081" y="449637"/>
                  <a:pt x="315626" y="257020"/>
                  <a:pt x="300809" y="180467"/>
                </a:cubicBezTo>
                <a:cubicBezTo>
                  <a:pt x="285992" y="103914"/>
                  <a:pt x="266590" y="-26613"/>
                  <a:pt x="264826" y="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2304FE7C-AE58-4666-BCAE-688D51F54A25}"/>
              </a:ext>
            </a:extLst>
          </p:cNvPr>
          <p:cNvSpPr/>
          <p:nvPr/>
        </p:nvSpPr>
        <p:spPr>
          <a:xfrm>
            <a:off x="4290719" y="11063135"/>
            <a:ext cx="312021" cy="153365"/>
          </a:xfrm>
          <a:custGeom>
            <a:avLst/>
            <a:gdLst>
              <a:gd name="connsiteX0" fmla="*/ 310914 w 312021"/>
              <a:gd name="connsiteY0" fmla="*/ 53598 h 153365"/>
              <a:gd name="connsiteX1" fmla="*/ 150048 w 312021"/>
              <a:gd name="connsiteY1" fmla="*/ 142498 h 153365"/>
              <a:gd name="connsiteX2" fmla="*/ 10348 w 312021"/>
              <a:gd name="connsiteY2" fmla="*/ 136148 h 153365"/>
              <a:gd name="connsiteX3" fmla="*/ 10348 w 312021"/>
              <a:gd name="connsiteY3" fmla="*/ 682 h 153365"/>
              <a:gd name="connsiteX4" fmla="*/ 10348 w 312021"/>
              <a:gd name="connsiteY4" fmla="*/ 85348 h 153365"/>
              <a:gd name="connsiteX5" fmla="*/ 63264 w 312021"/>
              <a:gd name="connsiteY5" fmla="*/ 123448 h 153365"/>
              <a:gd name="connsiteX6" fmla="*/ 213548 w 312021"/>
              <a:gd name="connsiteY6" fmla="*/ 102282 h 153365"/>
              <a:gd name="connsiteX7" fmla="*/ 310914 w 312021"/>
              <a:gd name="connsiteY7" fmla="*/ 53598 h 15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1" h="153365">
                <a:moveTo>
                  <a:pt x="310914" y="53598"/>
                </a:moveTo>
                <a:cubicBezTo>
                  <a:pt x="300331" y="60301"/>
                  <a:pt x="200142" y="128740"/>
                  <a:pt x="150048" y="142498"/>
                </a:cubicBezTo>
                <a:cubicBezTo>
                  <a:pt x="99954" y="156256"/>
                  <a:pt x="33631" y="159784"/>
                  <a:pt x="10348" y="136148"/>
                </a:cubicBezTo>
                <a:cubicBezTo>
                  <a:pt x="-12935" y="112512"/>
                  <a:pt x="10348" y="9149"/>
                  <a:pt x="10348" y="682"/>
                </a:cubicBezTo>
                <a:cubicBezTo>
                  <a:pt x="10348" y="-7785"/>
                  <a:pt x="1529" y="64887"/>
                  <a:pt x="10348" y="85348"/>
                </a:cubicBezTo>
                <a:cubicBezTo>
                  <a:pt x="19167" y="105809"/>
                  <a:pt x="29397" y="120626"/>
                  <a:pt x="63264" y="123448"/>
                </a:cubicBezTo>
                <a:cubicBezTo>
                  <a:pt x="97131" y="126270"/>
                  <a:pt x="173331" y="112160"/>
                  <a:pt x="213548" y="102282"/>
                </a:cubicBezTo>
                <a:cubicBezTo>
                  <a:pt x="253765" y="92404"/>
                  <a:pt x="321497" y="46895"/>
                  <a:pt x="310914" y="53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A4A11CAB-1B2A-46C2-8B41-1F8AE1101B6C}"/>
              </a:ext>
            </a:extLst>
          </p:cNvPr>
          <p:cNvSpPr/>
          <p:nvPr/>
        </p:nvSpPr>
        <p:spPr>
          <a:xfrm>
            <a:off x="4504961" y="11124794"/>
            <a:ext cx="585909" cy="472423"/>
          </a:xfrm>
          <a:custGeom>
            <a:avLst/>
            <a:gdLst>
              <a:gd name="connsiteX0" fmla="*/ 3539 w 585909"/>
              <a:gd name="connsiteY0" fmla="*/ 13106 h 472423"/>
              <a:gd name="connsiteX1" fmla="*/ 473439 w 585909"/>
              <a:gd name="connsiteY1" fmla="*/ 406 h 472423"/>
              <a:gd name="connsiteX2" fmla="*/ 500956 w 585909"/>
              <a:gd name="connsiteY2" fmla="*/ 30039 h 472423"/>
              <a:gd name="connsiteX3" fmla="*/ 492489 w 585909"/>
              <a:gd name="connsiteY3" fmla="*/ 70256 h 472423"/>
              <a:gd name="connsiteX4" fmla="*/ 488256 w 585909"/>
              <a:gd name="connsiteY4" fmla="*/ 114706 h 472423"/>
              <a:gd name="connsiteX5" fmla="*/ 585622 w 585909"/>
              <a:gd name="connsiteY5" fmla="*/ 470306 h 472423"/>
              <a:gd name="connsiteX6" fmla="*/ 515772 w 585909"/>
              <a:gd name="connsiteY6" fmla="*/ 252289 h 472423"/>
              <a:gd name="connsiteX7" fmla="*/ 448039 w 585909"/>
              <a:gd name="connsiteY7" fmla="*/ 40623 h 472423"/>
              <a:gd name="connsiteX8" fmla="*/ 268122 w 585909"/>
              <a:gd name="connsiteY8" fmla="*/ 17339 h 472423"/>
              <a:gd name="connsiteX9" fmla="*/ 3539 w 585909"/>
              <a:gd name="connsiteY9" fmla="*/ 13106 h 4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909" h="472423">
                <a:moveTo>
                  <a:pt x="3539" y="13106"/>
                </a:moveTo>
                <a:cubicBezTo>
                  <a:pt x="37759" y="10284"/>
                  <a:pt x="390536" y="-2416"/>
                  <a:pt x="473439" y="406"/>
                </a:cubicBezTo>
                <a:cubicBezTo>
                  <a:pt x="556342" y="3228"/>
                  <a:pt x="497781" y="18397"/>
                  <a:pt x="500956" y="30039"/>
                </a:cubicBezTo>
                <a:cubicBezTo>
                  <a:pt x="504131" y="41681"/>
                  <a:pt x="494606" y="56145"/>
                  <a:pt x="492489" y="70256"/>
                </a:cubicBezTo>
                <a:cubicBezTo>
                  <a:pt x="490372" y="84367"/>
                  <a:pt x="472734" y="48031"/>
                  <a:pt x="488256" y="114706"/>
                </a:cubicBezTo>
                <a:cubicBezTo>
                  <a:pt x="503778" y="181381"/>
                  <a:pt x="581036" y="447376"/>
                  <a:pt x="585622" y="470306"/>
                </a:cubicBezTo>
                <a:cubicBezTo>
                  <a:pt x="590208" y="493236"/>
                  <a:pt x="538702" y="323903"/>
                  <a:pt x="515772" y="252289"/>
                </a:cubicBezTo>
                <a:cubicBezTo>
                  <a:pt x="492842" y="180675"/>
                  <a:pt x="489314" y="79781"/>
                  <a:pt x="448039" y="40623"/>
                </a:cubicBezTo>
                <a:cubicBezTo>
                  <a:pt x="406764" y="1465"/>
                  <a:pt x="343617" y="22984"/>
                  <a:pt x="268122" y="17339"/>
                </a:cubicBezTo>
                <a:cubicBezTo>
                  <a:pt x="192628" y="11694"/>
                  <a:pt x="-30681" y="15928"/>
                  <a:pt x="3539" y="13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961B1E10-3ED7-48FE-A6B9-DA65266BD895}"/>
              </a:ext>
            </a:extLst>
          </p:cNvPr>
          <p:cNvSpPr/>
          <p:nvPr/>
        </p:nvSpPr>
        <p:spPr>
          <a:xfrm>
            <a:off x="4757506" y="11068718"/>
            <a:ext cx="435420" cy="850377"/>
          </a:xfrm>
          <a:custGeom>
            <a:avLst/>
            <a:gdLst>
              <a:gd name="connsiteX0" fmla="*/ 761 w 435420"/>
              <a:gd name="connsiteY0" fmla="*/ 22615 h 850377"/>
              <a:gd name="connsiteX1" fmla="*/ 146811 w 435420"/>
              <a:gd name="connsiteY1" fmla="*/ 28965 h 850377"/>
              <a:gd name="connsiteX2" fmla="*/ 273811 w 435420"/>
              <a:gd name="connsiteY2" fmla="*/ 43782 h 850377"/>
              <a:gd name="connsiteX3" fmla="*/ 269577 w 435420"/>
              <a:gd name="connsiteY3" fmla="*/ 94582 h 850377"/>
              <a:gd name="connsiteX4" fmla="*/ 271694 w 435420"/>
              <a:gd name="connsiteY4" fmla="*/ 198299 h 850377"/>
              <a:gd name="connsiteX5" fmla="*/ 343661 w 435420"/>
              <a:gd name="connsiteY5" fmla="*/ 369749 h 850377"/>
              <a:gd name="connsiteX6" fmla="*/ 288627 w 435420"/>
              <a:gd name="connsiteY6" fmla="*/ 259682 h 850377"/>
              <a:gd name="connsiteX7" fmla="*/ 396577 w 435420"/>
              <a:gd name="connsiteY7" fmla="*/ 541199 h 850377"/>
              <a:gd name="connsiteX8" fmla="*/ 417744 w 435420"/>
              <a:gd name="connsiteY8" fmla="*/ 670315 h 850377"/>
              <a:gd name="connsiteX9" fmla="*/ 415627 w 435420"/>
              <a:gd name="connsiteY9" fmla="*/ 850232 h 850377"/>
              <a:gd name="connsiteX10" fmla="*/ 434677 w 435420"/>
              <a:gd name="connsiteY10" fmla="*/ 697832 h 850377"/>
              <a:gd name="connsiteX11" fmla="*/ 385994 w 435420"/>
              <a:gd name="connsiteY11" fmla="*/ 536965 h 850377"/>
              <a:gd name="connsiteX12" fmla="*/ 225127 w 435420"/>
              <a:gd name="connsiteY12" fmla="*/ 43782 h 850377"/>
              <a:gd name="connsiteX13" fmla="*/ 761 w 435420"/>
              <a:gd name="connsiteY13" fmla="*/ 22615 h 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420" h="850377">
                <a:moveTo>
                  <a:pt x="761" y="22615"/>
                </a:moveTo>
                <a:cubicBezTo>
                  <a:pt x="-12292" y="20145"/>
                  <a:pt x="146811" y="28965"/>
                  <a:pt x="146811" y="28965"/>
                </a:cubicBezTo>
                <a:cubicBezTo>
                  <a:pt x="192319" y="32493"/>
                  <a:pt x="253350" y="32846"/>
                  <a:pt x="273811" y="43782"/>
                </a:cubicBezTo>
                <a:cubicBezTo>
                  <a:pt x="294272" y="54718"/>
                  <a:pt x="269930" y="68829"/>
                  <a:pt x="269577" y="94582"/>
                </a:cubicBezTo>
                <a:cubicBezTo>
                  <a:pt x="269224" y="120335"/>
                  <a:pt x="259347" y="152438"/>
                  <a:pt x="271694" y="198299"/>
                </a:cubicBezTo>
                <a:cubicBezTo>
                  <a:pt x="284041" y="244160"/>
                  <a:pt x="340839" y="359519"/>
                  <a:pt x="343661" y="369749"/>
                </a:cubicBezTo>
                <a:cubicBezTo>
                  <a:pt x="346483" y="379979"/>
                  <a:pt x="279808" y="231107"/>
                  <a:pt x="288627" y="259682"/>
                </a:cubicBezTo>
                <a:cubicBezTo>
                  <a:pt x="297446" y="288257"/>
                  <a:pt x="375058" y="472760"/>
                  <a:pt x="396577" y="541199"/>
                </a:cubicBezTo>
                <a:cubicBezTo>
                  <a:pt x="418096" y="609638"/>
                  <a:pt x="414569" y="618810"/>
                  <a:pt x="417744" y="670315"/>
                </a:cubicBezTo>
                <a:cubicBezTo>
                  <a:pt x="420919" y="721820"/>
                  <a:pt x="412805" y="845646"/>
                  <a:pt x="415627" y="850232"/>
                </a:cubicBezTo>
                <a:cubicBezTo>
                  <a:pt x="418449" y="854818"/>
                  <a:pt x="439616" y="750043"/>
                  <a:pt x="434677" y="697832"/>
                </a:cubicBezTo>
                <a:cubicBezTo>
                  <a:pt x="429738" y="645621"/>
                  <a:pt x="420919" y="645973"/>
                  <a:pt x="385994" y="536965"/>
                </a:cubicBezTo>
                <a:cubicBezTo>
                  <a:pt x="351069" y="427957"/>
                  <a:pt x="294624" y="129507"/>
                  <a:pt x="225127" y="43782"/>
                </a:cubicBezTo>
                <a:cubicBezTo>
                  <a:pt x="155630" y="-41943"/>
                  <a:pt x="13814" y="25085"/>
                  <a:pt x="761" y="2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2CCF871-3854-453C-B8AD-DE970A10F793}"/>
              </a:ext>
            </a:extLst>
          </p:cNvPr>
          <p:cNvSpPr/>
          <p:nvPr/>
        </p:nvSpPr>
        <p:spPr>
          <a:xfrm>
            <a:off x="4165563" y="11181107"/>
            <a:ext cx="198322" cy="503285"/>
          </a:xfrm>
          <a:custGeom>
            <a:avLst/>
            <a:gdLst>
              <a:gd name="connsiteX0" fmla="*/ 120687 w 198322"/>
              <a:gd name="connsiteY0" fmla="*/ 11826 h 503285"/>
              <a:gd name="connsiteX1" fmla="*/ 194770 w 198322"/>
              <a:gd name="connsiteY1" fmla="*/ 276410 h 503285"/>
              <a:gd name="connsiteX2" fmla="*/ 186304 w 198322"/>
              <a:gd name="connsiteY2" fmla="*/ 217143 h 503285"/>
              <a:gd name="connsiteX3" fmla="*/ 184187 w 198322"/>
              <a:gd name="connsiteY3" fmla="*/ 348376 h 503285"/>
              <a:gd name="connsiteX4" fmla="*/ 120687 w 198322"/>
              <a:gd name="connsiteY4" fmla="*/ 407643 h 503285"/>
              <a:gd name="connsiteX5" fmla="*/ 112220 w 198322"/>
              <a:gd name="connsiteY5" fmla="*/ 460560 h 503285"/>
              <a:gd name="connsiteX6" fmla="*/ 122804 w 198322"/>
              <a:gd name="connsiteY6" fmla="*/ 350493 h 503285"/>
              <a:gd name="connsiteX7" fmla="*/ 160904 w 198322"/>
              <a:gd name="connsiteY7" fmla="*/ 320860 h 503285"/>
              <a:gd name="connsiteX8" fmla="*/ 86820 w 198322"/>
              <a:gd name="connsiteY8" fmla="*/ 458443 h 503285"/>
              <a:gd name="connsiteX9" fmla="*/ 37 w 198322"/>
              <a:gd name="connsiteY9" fmla="*/ 500776 h 503285"/>
              <a:gd name="connsiteX10" fmla="*/ 97404 w 198322"/>
              <a:gd name="connsiteY10" fmla="*/ 485960 h 503285"/>
              <a:gd name="connsiteX11" fmla="*/ 177837 w 198322"/>
              <a:gd name="connsiteY11" fmla="*/ 384360 h 503285"/>
              <a:gd name="connsiteX12" fmla="*/ 196887 w 198322"/>
              <a:gd name="connsiteY12" fmla="*/ 257360 h 503285"/>
              <a:gd name="connsiteX13" fmla="*/ 165137 w 198322"/>
              <a:gd name="connsiteY13" fmla="*/ 68976 h 503285"/>
              <a:gd name="connsiteX14" fmla="*/ 120687 w 198322"/>
              <a:gd name="connsiteY14" fmla="*/ 11826 h 5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22" h="503285">
                <a:moveTo>
                  <a:pt x="120687" y="11826"/>
                </a:moveTo>
                <a:cubicBezTo>
                  <a:pt x="125626" y="46398"/>
                  <a:pt x="183834" y="242191"/>
                  <a:pt x="194770" y="276410"/>
                </a:cubicBezTo>
                <a:cubicBezTo>
                  <a:pt x="205706" y="310630"/>
                  <a:pt x="188068" y="205149"/>
                  <a:pt x="186304" y="217143"/>
                </a:cubicBezTo>
                <a:cubicBezTo>
                  <a:pt x="184540" y="229137"/>
                  <a:pt x="195123" y="316626"/>
                  <a:pt x="184187" y="348376"/>
                </a:cubicBezTo>
                <a:cubicBezTo>
                  <a:pt x="173251" y="380126"/>
                  <a:pt x="132681" y="388946"/>
                  <a:pt x="120687" y="407643"/>
                </a:cubicBezTo>
                <a:cubicBezTo>
                  <a:pt x="108693" y="426340"/>
                  <a:pt x="111867" y="470085"/>
                  <a:pt x="112220" y="460560"/>
                </a:cubicBezTo>
                <a:cubicBezTo>
                  <a:pt x="112573" y="451035"/>
                  <a:pt x="114690" y="373776"/>
                  <a:pt x="122804" y="350493"/>
                </a:cubicBezTo>
                <a:cubicBezTo>
                  <a:pt x="130918" y="327210"/>
                  <a:pt x="166901" y="302868"/>
                  <a:pt x="160904" y="320860"/>
                </a:cubicBezTo>
                <a:cubicBezTo>
                  <a:pt x="154907" y="338852"/>
                  <a:pt x="113631" y="428457"/>
                  <a:pt x="86820" y="458443"/>
                </a:cubicBezTo>
                <a:cubicBezTo>
                  <a:pt x="60009" y="488429"/>
                  <a:pt x="-1727" y="496190"/>
                  <a:pt x="37" y="500776"/>
                </a:cubicBezTo>
                <a:cubicBezTo>
                  <a:pt x="1801" y="505362"/>
                  <a:pt x="67771" y="505363"/>
                  <a:pt x="97404" y="485960"/>
                </a:cubicBezTo>
                <a:cubicBezTo>
                  <a:pt x="127037" y="466557"/>
                  <a:pt x="161257" y="422460"/>
                  <a:pt x="177837" y="384360"/>
                </a:cubicBezTo>
                <a:cubicBezTo>
                  <a:pt x="194418" y="346260"/>
                  <a:pt x="199004" y="309924"/>
                  <a:pt x="196887" y="257360"/>
                </a:cubicBezTo>
                <a:cubicBezTo>
                  <a:pt x="194770" y="204796"/>
                  <a:pt x="177837" y="112720"/>
                  <a:pt x="165137" y="68976"/>
                </a:cubicBezTo>
                <a:cubicBezTo>
                  <a:pt x="152437" y="25232"/>
                  <a:pt x="115748" y="-22746"/>
                  <a:pt x="120687" y="1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747FDB8-B558-41A2-A2B9-93C8E6CF5381}"/>
              </a:ext>
            </a:extLst>
          </p:cNvPr>
          <p:cNvSpPr/>
          <p:nvPr/>
        </p:nvSpPr>
        <p:spPr>
          <a:xfrm>
            <a:off x="4739217" y="11235200"/>
            <a:ext cx="264062" cy="237871"/>
          </a:xfrm>
          <a:custGeom>
            <a:avLst/>
            <a:gdLst>
              <a:gd name="connsiteX0" fmla="*/ 139700 w 264062"/>
              <a:gd name="connsiteY0" fmla="*/ 67 h 237871"/>
              <a:gd name="connsiteX1" fmla="*/ 260350 w 264062"/>
              <a:gd name="connsiteY1" fmla="*/ 215967 h 237871"/>
              <a:gd name="connsiteX2" fmla="*/ 211666 w 264062"/>
              <a:gd name="connsiteY2" fmla="*/ 228667 h 237871"/>
              <a:gd name="connsiteX3" fmla="*/ 0 w 264062"/>
              <a:gd name="connsiteY3" fmla="*/ 199033 h 237871"/>
              <a:gd name="connsiteX4" fmla="*/ 247650 w 264062"/>
              <a:gd name="connsiteY4" fmla="*/ 226550 h 237871"/>
              <a:gd name="connsiteX5" fmla="*/ 209550 w 264062"/>
              <a:gd name="connsiteY5" fmla="*/ 192683 h 237871"/>
              <a:gd name="connsiteX6" fmla="*/ 139700 w 264062"/>
              <a:gd name="connsiteY6" fmla="*/ 67 h 23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62" h="237871">
                <a:moveTo>
                  <a:pt x="139700" y="67"/>
                </a:moveTo>
                <a:cubicBezTo>
                  <a:pt x="148167" y="3948"/>
                  <a:pt x="248356" y="177867"/>
                  <a:pt x="260350" y="215967"/>
                </a:cubicBezTo>
                <a:cubicBezTo>
                  <a:pt x="272344" y="254067"/>
                  <a:pt x="255058" y="231489"/>
                  <a:pt x="211666" y="228667"/>
                </a:cubicBezTo>
                <a:cubicBezTo>
                  <a:pt x="168274" y="225845"/>
                  <a:pt x="0" y="199033"/>
                  <a:pt x="0" y="199033"/>
                </a:cubicBezTo>
                <a:cubicBezTo>
                  <a:pt x="5997" y="198680"/>
                  <a:pt x="212725" y="227608"/>
                  <a:pt x="247650" y="226550"/>
                </a:cubicBezTo>
                <a:cubicBezTo>
                  <a:pt x="282575" y="225492"/>
                  <a:pt x="224719" y="224433"/>
                  <a:pt x="209550" y="192683"/>
                </a:cubicBezTo>
                <a:cubicBezTo>
                  <a:pt x="194381" y="160933"/>
                  <a:pt x="131233" y="-3814"/>
                  <a:pt x="13970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27654AB2-0456-40E9-9EDC-67E635313968}"/>
              </a:ext>
            </a:extLst>
          </p:cNvPr>
          <p:cNvSpPr/>
          <p:nvPr/>
        </p:nvSpPr>
        <p:spPr>
          <a:xfrm>
            <a:off x="4368150" y="11220346"/>
            <a:ext cx="110985" cy="239905"/>
          </a:xfrm>
          <a:custGeom>
            <a:avLst/>
            <a:gdLst>
              <a:gd name="connsiteX0" fmla="*/ 108600 w 110985"/>
              <a:gd name="connsiteY0" fmla="*/ 104 h 239905"/>
              <a:gd name="connsiteX1" fmla="*/ 104367 w 110985"/>
              <a:gd name="connsiteY1" fmla="*/ 82654 h 239905"/>
              <a:gd name="connsiteX2" fmla="*/ 49333 w 110985"/>
              <a:gd name="connsiteY2" fmla="*/ 93237 h 239905"/>
              <a:gd name="connsiteX3" fmla="*/ 49333 w 110985"/>
              <a:gd name="connsiteY3" fmla="*/ 186371 h 239905"/>
              <a:gd name="connsiteX4" fmla="*/ 650 w 110985"/>
              <a:gd name="connsiteY4" fmla="*/ 239287 h 239905"/>
              <a:gd name="connsiteX5" fmla="*/ 26050 w 110985"/>
              <a:gd name="connsiteY5" fmla="*/ 152504 h 239905"/>
              <a:gd name="connsiteX6" fmla="*/ 91667 w 110985"/>
              <a:gd name="connsiteY6" fmla="*/ 101704 h 239905"/>
              <a:gd name="connsiteX7" fmla="*/ 108600 w 110985"/>
              <a:gd name="connsiteY7" fmla="*/ 104 h 2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85" h="239905">
                <a:moveTo>
                  <a:pt x="108600" y="104"/>
                </a:moveTo>
                <a:cubicBezTo>
                  <a:pt x="110717" y="-3071"/>
                  <a:pt x="114245" y="67132"/>
                  <a:pt x="104367" y="82654"/>
                </a:cubicBezTo>
                <a:cubicBezTo>
                  <a:pt x="94489" y="98176"/>
                  <a:pt x="58505" y="75951"/>
                  <a:pt x="49333" y="93237"/>
                </a:cubicBezTo>
                <a:cubicBezTo>
                  <a:pt x="40161" y="110523"/>
                  <a:pt x="57447" y="162029"/>
                  <a:pt x="49333" y="186371"/>
                </a:cubicBezTo>
                <a:cubicBezTo>
                  <a:pt x="41219" y="210713"/>
                  <a:pt x="4530" y="244931"/>
                  <a:pt x="650" y="239287"/>
                </a:cubicBezTo>
                <a:cubicBezTo>
                  <a:pt x="-3230" y="233643"/>
                  <a:pt x="10880" y="175435"/>
                  <a:pt x="26050" y="152504"/>
                </a:cubicBezTo>
                <a:cubicBezTo>
                  <a:pt x="41220" y="129573"/>
                  <a:pt x="73322" y="124987"/>
                  <a:pt x="91667" y="101704"/>
                </a:cubicBezTo>
                <a:cubicBezTo>
                  <a:pt x="110012" y="78421"/>
                  <a:pt x="106483" y="3279"/>
                  <a:pt x="10860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F27C200-905C-4BC0-BD10-5F0B22210F98}"/>
              </a:ext>
            </a:extLst>
          </p:cNvPr>
          <p:cNvSpPr/>
          <p:nvPr/>
        </p:nvSpPr>
        <p:spPr>
          <a:xfrm>
            <a:off x="4508601" y="11190432"/>
            <a:ext cx="600295" cy="326490"/>
          </a:xfrm>
          <a:custGeom>
            <a:avLst/>
            <a:gdLst>
              <a:gd name="connsiteX0" fmla="*/ 2016 w 600295"/>
              <a:gd name="connsiteY0" fmla="*/ 385 h 326490"/>
              <a:gd name="connsiteX1" fmla="*/ 186166 w 600295"/>
              <a:gd name="connsiteY1" fmla="*/ 142201 h 326490"/>
              <a:gd name="connsiteX2" fmla="*/ 239082 w 600295"/>
              <a:gd name="connsiteY2" fmla="*/ 226868 h 326490"/>
              <a:gd name="connsiteX3" fmla="*/ 446516 w 600295"/>
              <a:gd name="connsiteY3" fmla="*/ 300951 h 326490"/>
              <a:gd name="connsiteX4" fmla="*/ 596799 w 600295"/>
              <a:gd name="connsiteY4" fmla="*/ 324235 h 326490"/>
              <a:gd name="connsiteX5" fmla="*/ 296232 w 600295"/>
              <a:gd name="connsiteY5" fmla="*/ 252268 h 326490"/>
              <a:gd name="connsiteX6" fmla="*/ 101499 w 600295"/>
              <a:gd name="connsiteY6" fmla="*/ 104101 h 326490"/>
              <a:gd name="connsiteX7" fmla="*/ 2016 w 600295"/>
              <a:gd name="connsiteY7" fmla="*/ 385 h 3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95" h="326490">
                <a:moveTo>
                  <a:pt x="2016" y="385"/>
                </a:moveTo>
                <a:cubicBezTo>
                  <a:pt x="16127" y="6735"/>
                  <a:pt x="146655" y="104454"/>
                  <a:pt x="186166" y="142201"/>
                </a:cubicBezTo>
                <a:cubicBezTo>
                  <a:pt x="225677" y="179948"/>
                  <a:pt x="195690" y="200410"/>
                  <a:pt x="239082" y="226868"/>
                </a:cubicBezTo>
                <a:cubicBezTo>
                  <a:pt x="282474" y="253326"/>
                  <a:pt x="386897" y="284723"/>
                  <a:pt x="446516" y="300951"/>
                </a:cubicBezTo>
                <a:cubicBezTo>
                  <a:pt x="506136" y="317179"/>
                  <a:pt x="621846" y="332349"/>
                  <a:pt x="596799" y="324235"/>
                </a:cubicBezTo>
                <a:cubicBezTo>
                  <a:pt x="571752" y="316121"/>
                  <a:pt x="378782" y="288957"/>
                  <a:pt x="296232" y="252268"/>
                </a:cubicBezTo>
                <a:cubicBezTo>
                  <a:pt x="213682" y="215579"/>
                  <a:pt x="152299" y="140437"/>
                  <a:pt x="101499" y="104101"/>
                </a:cubicBezTo>
                <a:cubicBezTo>
                  <a:pt x="50699" y="67765"/>
                  <a:pt x="-12095" y="-5965"/>
                  <a:pt x="2016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6B1A22E0-5AF4-40F3-8472-135A794E0351}"/>
              </a:ext>
            </a:extLst>
          </p:cNvPr>
          <p:cNvSpPr/>
          <p:nvPr/>
        </p:nvSpPr>
        <p:spPr>
          <a:xfrm>
            <a:off x="4542089" y="11512548"/>
            <a:ext cx="574904" cy="142015"/>
          </a:xfrm>
          <a:custGeom>
            <a:avLst/>
            <a:gdLst>
              <a:gd name="connsiteX0" fmla="*/ 278 w 574904"/>
              <a:gd name="connsiteY0" fmla="*/ 61385 h 142015"/>
              <a:gd name="connsiteX1" fmla="*/ 224644 w 574904"/>
              <a:gd name="connsiteY1" fmla="*/ 31752 h 142015"/>
              <a:gd name="connsiteX2" fmla="*/ 571778 w 574904"/>
              <a:gd name="connsiteY2" fmla="*/ 141819 h 142015"/>
              <a:gd name="connsiteX3" fmla="*/ 385511 w 574904"/>
              <a:gd name="connsiteY3" fmla="*/ 57152 h 142015"/>
              <a:gd name="connsiteX4" fmla="*/ 209828 w 574904"/>
              <a:gd name="connsiteY4" fmla="*/ 2 h 142015"/>
              <a:gd name="connsiteX5" fmla="*/ 379161 w 574904"/>
              <a:gd name="connsiteY5" fmla="*/ 59269 h 142015"/>
              <a:gd name="connsiteX6" fmla="*/ 182311 w 574904"/>
              <a:gd name="connsiteY6" fmla="*/ 6352 h 142015"/>
              <a:gd name="connsiteX7" fmla="*/ 278 w 574904"/>
              <a:gd name="connsiteY7" fmla="*/ 61385 h 14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904" h="142015">
                <a:moveTo>
                  <a:pt x="278" y="61385"/>
                </a:moveTo>
                <a:cubicBezTo>
                  <a:pt x="7334" y="65618"/>
                  <a:pt x="129394" y="18346"/>
                  <a:pt x="224644" y="31752"/>
                </a:cubicBezTo>
                <a:cubicBezTo>
                  <a:pt x="319894" y="45158"/>
                  <a:pt x="544967" y="137586"/>
                  <a:pt x="571778" y="141819"/>
                </a:cubicBezTo>
                <a:cubicBezTo>
                  <a:pt x="598589" y="146052"/>
                  <a:pt x="445836" y="80788"/>
                  <a:pt x="385511" y="57152"/>
                </a:cubicBezTo>
                <a:cubicBezTo>
                  <a:pt x="325186" y="33516"/>
                  <a:pt x="210886" y="-351"/>
                  <a:pt x="209828" y="2"/>
                </a:cubicBezTo>
                <a:cubicBezTo>
                  <a:pt x="208770" y="355"/>
                  <a:pt x="383747" y="58211"/>
                  <a:pt x="379161" y="59269"/>
                </a:cubicBezTo>
                <a:cubicBezTo>
                  <a:pt x="374575" y="60327"/>
                  <a:pt x="242636" y="7763"/>
                  <a:pt x="182311" y="6352"/>
                </a:cubicBezTo>
                <a:cubicBezTo>
                  <a:pt x="121986" y="4941"/>
                  <a:pt x="-6778" y="57152"/>
                  <a:pt x="278" y="6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B4844E28-1B16-486B-AD4B-DFFC2119CF75}"/>
              </a:ext>
            </a:extLst>
          </p:cNvPr>
          <p:cNvSpPr/>
          <p:nvPr/>
        </p:nvSpPr>
        <p:spPr>
          <a:xfrm>
            <a:off x="4402370" y="11453889"/>
            <a:ext cx="151017" cy="328088"/>
          </a:xfrm>
          <a:custGeom>
            <a:avLst/>
            <a:gdLst>
              <a:gd name="connsiteX0" fmla="*/ 10880 w 151017"/>
              <a:gd name="connsiteY0" fmla="*/ 1511 h 328088"/>
              <a:gd name="connsiteX1" fmla="*/ 148463 w 151017"/>
              <a:gd name="connsiteY1" fmla="*/ 164494 h 328088"/>
              <a:gd name="connsiteX2" fmla="*/ 101897 w 151017"/>
              <a:gd name="connsiteY2" fmla="*/ 327478 h 328088"/>
              <a:gd name="connsiteX3" fmla="*/ 120947 w 151017"/>
              <a:gd name="connsiteY3" fmla="*/ 217411 h 328088"/>
              <a:gd name="connsiteX4" fmla="*/ 120947 w 151017"/>
              <a:gd name="connsiteY4" fmla="*/ 149678 h 328088"/>
              <a:gd name="connsiteX5" fmla="*/ 120947 w 151017"/>
              <a:gd name="connsiteY5" fmla="*/ 215294 h 328088"/>
              <a:gd name="connsiteX6" fmla="*/ 114597 w 151017"/>
              <a:gd name="connsiteY6" fmla="*/ 139094 h 328088"/>
              <a:gd name="connsiteX7" fmla="*/ 19347 w 151017"/>
              <a:gd name="connsiteY7" fmla="*/ 84061 h 328088"/>
              <a:gd name="connsiteX8" fmla="*/ 10880 w 151017"/>
              <a:gd name="connsiteY8" fmla="*/ 1511 h 3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17" h="328088">
                <a:moveTo>
                  <a:pt x="10880" y="1511"/>
                </a:moveTo>
                <a:cubicBezTo>
                  <a:pt x="32399" y="14916"/>
                  <a:pt x="133294" y="110166"/>
                  <a:pt x="148463" y="164494"/>
                </a:cubicBezTo>
                <a:cubicBezTo>
                  <a:pt x="163632" y="218822"/>
                  <a:pt x="106483" y="318659"/>
                  <a:pt x="101897" y="327478"/>
                </a:cubicBezTo>
                <a:cubicBezTo>
                  <a:pt x="97311" y="336298"/>
                  <a:pt x="117772" y="247044"/>
                  <a:pt x="120947" y="217411"/>
                </a:cubicBezTo>
                <a:cubicBezTo>
                  <a:pt x="124122" y="187778"/>
                  <a:pt x="120947" y="149678"/>
                  <a:pt x="120947" y="149678"/>
                </a:cubicBezTo>
                <a:cubicBezTo>
                  <a:pt x="120947" y="149325"/>
                  <a:pt x="122005" y="217058"/>
                  <a:pt x="120947" y="215294"/>
                </a:cubicBezTo>
                <a:cubicBezTo>
                  <a:pt x="119889" y="213530"/>
                  <a:pt x="131530" y="160966"/>
                  <a:pt x="114597" y="139094"/>
                </a:cubicBezTo>
                <a:cubicBezTo>
                  <a:pt x="97664" y="117222"/>
                  <a:pt x="34869" y="100289"/>
                  <a:pt x="19347" y="84061"/>
                </a:cubicBezTo>
                <a:cubicBezTo>
                  <a:pt x="3825" y="67833"/>
                  <a:pt x="-10639" y="-11894"/>
                  <a:pt x="10880" y="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40ADBA3D-CA3A-417A-83A3-303AD5EFFEA2}"/>
              </a:ext>
            </a:extLst>
          </p:cNvPr>
          <p:cNvSpPr/>
          <p:nvPr/>
        </p:nvSpPr>
        <p:spPr>
          <a:xfrm>
            <a:off x="5089204" y="11768657"/>
            <a:ext cx="69205" cy="509515"/>
          </a:xfrm>
          <a:custGeom>
            <a:avLst/>
            <a:gdLst>
              <a:gd name="connsiteX0" fmla="*/ 56413 w 69205"/>
              <a:gd name="connsiteY0" fmla="*/ 10 h 509515"/>
              <a:gd name="connsiteX1" fmla="*/ 1379 w 69205"/>
              <a:gd name="connsiteY1" fmla="*/ 192626 h 509515"/>
              <a:gd name="connsiteX2" fmla="*/ 18313 w 69205"/>
              <a:gd name="connsiteY2" fmla="*/ 294226 h 509515"/>
              <a:gd name="connsiteX3" fmla="*/ 37363 w 69205"/>
              <a:gd name="connsiteY3" fmla="*/ 508010 h 509515"/>
              <a:gd name="connsiteX4" fmla="*/ 41596 w 69205"/>
              <a:gd name="connsiteY4" fmla="*/ 372543 h 509515"/>
              <a:gd name="connsiteX5" fmla="*/ 69113 w 69205"/>
              <a:gd name="connsiteY5" fmla="*/ 61393 h 509515"/>
              <a:gd name="connsiteX6" fmla="*/ 31013 w 69205"/>
              <a:gd name="connsiteY6" fmla="*/ 321743 h 509515"/>
              <a:gd name="connsiteX7" fmla="*/ 31013 w 69205"/>
              <a:gd name="connsiteY7" fmla="*/ 201093 h 509515"/>
              <a:gd name="connsiteX8" fmla="*/ 56413 w 69205"/>
              <a:gd name="connsiteY8" fmla="*/ 10 h 5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5" h="509515">
                <a:moveTo>
                  <a:pt x="56413" y="10"/>
                </a:moveTo>
                <a:cubicBezTo>
                  <a:pt x="51474" y="-1401"/>
                  <a:pt x="7729" y="143590"/>
                  <a:pt x="1379" y="192626"/>
                </a:cubicBezTo>
                <a:cubicBezTo>
                  <a:pt x="-4971" y="241662"/>
                  <a:pt x="12316" y="241662"/>
                  <a:pt x="18313" y="294226"/>
                </a:cubicBezTo>
                <a:cubicBezTo>
                  <a:pt x="24310" y="346790"/>
                  <a:pt x="33483" y="494957"/>
                  <a:pt x="37363" y="508010"/>
                </a:cubicBezTo>
                <a:cubicBezTo>
                  <a:pt x="41243" y="521063"/>
                  <a:pt x="36304" y="446979"/>
                  <a:pt x="41596" y="372543"/>
                </a:cubicBezTo>
                <a:cubicBezTo>
                  <a:pt x="46888" y="298107"/>
                  <a:pt x="70877" y="69860"/>
                  <a:pt x="69113" y="61393"/>
                </a:cubicBezTo>
                <a:cubicBezTo>
                  <a:pt x="67349" y="52926"/>
                  <a:pt x="37363" y="298460"/>
                  <a:pt x="31013" y="321743"/>
                </a:cubicBezTo>
                <a:cubicBezTo>
                  <a:pt x="24663" y="345026"/>
                  <a:pt x="26074" y="251187"/>
                  <a:pt x="31013" y="201093"/>
                </a:cubicBezTo>
                <a:cubicBezTo>
                  <a:pt x="35952" y="150999"/>
                  <a:pt x="61352" y="1421"/>
                  <a:pt x="564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295FEBA4-A489-4096-BC47-F1C54ED847D3}"/>
              </a:ext>
            </a:extLst>
          </p:cNvPr>
          <p:cNvSpPr/>
          <p:nvPr/>
        </p:nvSpPr>
        <p:spPr>
          <a:xfrm>
            <a:off x="4188847" y="11661629"/>
            <a:ext cx="257404" cy="342288"/>
          </a:xfrm>
          <a:custGeom>
            <a:avLst/>
            <a:gdLst>
              <a:gd name="connsiteX0" fmla="*/ 36 w 257404"/>
              <a:gd name="connsiteY0" fmla="*/ 1204 h 342288"/>
              <a:gd name="connsiteX1" fmla="*/ 171486 w 257404"/>
              <a:gd name="connsiteY1" fmla="*/ 132438 h 342288"/>
              <a:gd name="connsiteX2" fmla="*/ 179953 w 257404"/>
              <a:gd name="connsiteY2" fmla="*/ 227688 h 342288"/>
              <a:gd name="connsiteX3" fmla="*/ 256153 w 257404"/>
              <a:gd name="connsiteY3" fmla="*/ 341988 h 342288"/>
              <a:gd name="connsiteX4" fmla="*/ 222286 w 257404"/>
              <a:gd name="connsiteY4" fmla="*/ 191704 h 342288"/>
              <a:gd name="connsiteX5" fmla="*/ 156670 w 257404"/>
              <a:gd name="connsiteY5" fmla="*/ 73171 h 342288"/>
              <a:gd name="connsiteX6" fmla="*/ 36 w 257404"/>
              <a:gd name="connsiteY6" fmla="*/ 1204 h 3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404" h="342288">
                <a:moveTo>
                  <a:pt x="36" y="1204"/>
                </a:moveTo>
                <a:cubicBezTo>
                  <a:pt x="2505" y="11082"/>
                  <a:pt x="141500" y="94691"/>
                  <a:pt x="171486" y="132438"/>
                </a:cubicBezTo>
                <a:cubicBezTo>
                  <a:pt x="201472" y="170185"/>
                  <a:pt x="165842" y="192763"/>
                  <a:pt x="179953" y="227688"/>
                </a:cubicBezTo>
                <a:cubicBezTo>
                  <a:pt x="194064" y="262613"/>
                  <a:pt x="249098" y="347985"/>
                  <a:pt x="256153" y="341988"/>
                </a:cubicBezTo>
                <a:cubicBezTo>
                  <a:pt x="263208" y="335991"/>
                  <a:pt x="238866" y="236507"/>
                  <a:pt x="222286" y="191704"/>
                </a:cubicBezTo>
                <a:cubicBezTo>
                  <a:pt x="205706" y="146901"/>
                  <a:pt x="190537" y="101746"/>
                  <a:pt x="156670" y="73171"/>
                </a:cubicBezTo>
                <a:cubicBezTo>
                  <a:pt x="122803" y="44596"/>
                  <a:pt x="-2433" y="-8674"/>
                  <a:pt x="36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19E1DD5A-DBD2-4704-81A8-CCF077EFCB89}"/>
              </a:ext>
            </a:extLst>
          </p:cNvPr>
          <p:cNvSpPr/>
          <p:nvPr/>
        </p:nvSpPr>
        <p:spPr>
          <a:xfrm>
            <a:off x="4286247" y="11639485"/>
            <a:ext cx="544733" cy="516094"/>
          </a:xfrm>
          <a:custGeom>
            <a:avLst/>
            <a:gdLst>
              <a:gd name="connsiteX0" fmla="*/ 3 w 544733"/>
              <a:gd name="connsiteY0" fmla="*/ 65 h 516094"/>
              <a:gd name="connsiteX1" fmla="*/ 127003 w 544733"/>
              <a:gd name="connsiteY1" fmla="*/ 160932 h 516094"/>
              <a:gd name="connsiteX2" fmla="*/ 154520 w 544733"/>
              <a:gd name="connsiteY2" fmla="*/ 294282 h 516094"/>
              <a:gd name="connsiteX3" fmla="*/ 539753 w 544733"/>
              <a:gd name="connsiteY3" fmla="*/ 514415 h 516094"/>
              <a:gd name="connsiteX4" fmla="*/ 357720 w 544733"/>
              <a:gd name="connsiteY4" fmla="*/ 389532 h 516094"/>
              <a:gd name="connsiteX5" fmla="*/ 129120 w 544733"/>
              <a:gd name="connsiteY5" fmla="*/ 275232 h 516094"/>
              <a:gd name="connsiteX6" fmla="*/ 173570 w 544733"/>
              <a:gd name="connsiteY6" fmla="*/ 213848 h 516094"/>
              <a:gd name="connsiteX7" fmla="*/ 131236 w 544733"/>
              <a:gd name="connsiteY7" fmla="*/ 141882 h 516094"/>
              <a:gd name="connsiteX8" fmla="*/ 3 w 544733"/>
              <a:gd name="connsiteY8" fmla="*/ 65 h 5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733" h="516094">
                <a:moveTo>
                  <a:pt x="3" y="65"/>
                </a:moveTo>
                <a:cubicBezTo>
                  <a:pt x="-702" y="3240"/>
                  <a:pt x="101250" y="111896"/>
                  <a:pt x="127003" y="160932"/>
                </a:cubicBezTo>
                <a:cubicBezTo>
                  <a:pt x="152756" y="209968"/>
                  <a:pt x="85728" y="235368"/>
                  <a:pt x="154520" y="294282"/>
                </a:cubicBezTo>
                <a:cubicBezTo>
                  <a:pt x="223312" y="353196"/>
                  <a:pt x="505886" y="498540"/>
                  <a:pt x="539753" y="514415"/>
                </a:cubicBezTo>
                <a:cubicBezTo>
                  <a:pt x="573620" y="530290"/>
                  <a:pt x="426159" y="429396"/>
                  <a:pt x="357720" y="389532"/>
                </a:cubicBezTo>
                <a:cubicBezTo>
                  <a:pt x="289281" y="349668"/>
                  <a:pt x="159812" y="304513"/>
                  <a:pt x="129120" y="275232"/>
                </a:cubicBezTo>
                <a:cubicBezTo>
                  <a:pt x="98428" y="245951"/>
                  <a:pt x="173217" y="236073"/>
                  <a:pt x="173570" y="213848"/>
                </a:cubicBezTo>
                <a:cubicBezTo>
                  <a:pt x="173923" y="191623"/>
                  <a:pt x="158753" y="173985"/>
                  <a:pt x="131236" y="141882"/>
                </a:cubicBezTo>
                <a:cubicBezTo>
                  <a:pt x="103719" y="109779"/>
                  <a:pt x="708" y="-3110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3855060A-5EBB-4DB9-AE37-43D83C16FF27}"/>
              </a:ext>
            </a:extLst>
          </p:cNvPr>
          <p:cNvSpPr/>
          <p:nvPr/>
        </p:nvSpPr>
        <p:spPr>
          <a:xfrm>
            <a:off x="4153200" y="11658841"/>
            <a:ext cx="448450" cy="506054"/>
          </a:xfrm>
          <a:custGeom>
            <a:avLst/>
            <a:gdLst>
              <a:gd name="connsiteX0" fmla="*/ 3933 w 448450"/>
              <a:gd name="connsiteY0" fmla="*/ 8226 h 506054"/>
              <a:gd name="connsiteX1" fmla="*/ 281217 w 448450"/>
              <a:gd name="connsiteY1" fmla="*/ 361709 h 506054"/>
              <a:gd name="connsiteX2" fmla="*/ 420917 w 448450"/>
              <a:gd name="connsiteY2" fmla="*/ 467542 h 506054"/>
              <a:gd name="connsiteX3" fmla="*/ 446317 w 448450"/>
              <a:gd name="connsiteY3" fmla="*/ 503526 h 506054"/>
              <a:gd name="connsiteX4" fmla="*/ 389167 w 448450"/>
              <a:gd name="connsiteY4" fmla="*/ 406159 h 506054"/>
              <a:gd name="connsiteX5" fmla="*/ 224067 w 448450"/>
              <a:gd name="connsiteY5" fmla="*/ 247409 h 506054"/>
              <a:gd name="connsiteX6" fmla="*/ 126700 w 448450"/>
              <a:gd name="connsiteY6" fmla="*/ 120409 h 506054"/>
              <a:gd name="connsiteX7" fmla="*/ 3933 w 448450"/>
              <a:gd name="connsiteY7" fmla="*/ 8226 h 5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50" h="506054">
                <a:moveTo>
                  <a:pt x="3933" y="8226"/>
                </a:moveTo>
                <a:cubicBezTo>
                  <a:pt x="29686" y="48443"/>
                  <a:pt x="211720" y="285156"/>
                  <a:pt x="281217" y="361709"/>
                </a:cubicBezTo>
                <a:cubicBezTo>
                  <a:pt x="350714" y="438262"/>
                  <a:pt x="393400" y="443906"/>
                  <a:pt x="420917" y="467542"/>
                </a:cubicBezTo>
                <a:cubicBezTo>
                  <a:pt x="448434" y="491178"/>
                  <a:pt x="451609" y="513756"/>
                  <a:pt x="446317" y="503526"/>
                </a:cubicBezTo>
                <a:cubicBezTo>
                  <a:pt x="441025" y="493296"/>
                  <a:pt x="426209" y="448845"/>
                  <a:pt x="389167" y="406159"/>
                </a:cubicBezTo>
                <a:cubicBezTo>
                  <a:pt x="352125" y="363473"/>
                  <a:pt x="267812" y="295034"/>
                  <a:pt x="224067" y="247409"/>
                </a:cubicBezTo>
                <a:cubicBezTo>
                  <a:pt x="180323" y="199784"/>
                  <a:pt x="167622" y="154276"/>
                  <a:pt x="126700" y="120409"/>
                </a:cubicBezTo>
                <a:cubicBezTo>
                  <a:pt x="85778" y="86542"/>
                  <a:pt x="-21820" y="-31991"/>
                  <a:pt x="3933" y="8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6AEC394A-3387-4F44-9372-653E03BA0969}"/>
              </a:ext>
            </a:extLst>
          </p:cNvPr>
          <p:cNvSpPr/>
          <p:nvPr/>
        </p:nvSpPr>
        <p:spPr>
          <a:xfrm>
            <a:off x="4520240" y="12046247"/>
            <a:ext cx="640772" cy="243937"/>
          </a:xfrm>
          <a:custGeom>
            <a:avLst/>
            <a:gdLst>
              <a:gd name="connsiteX0" fmla="*/ 26360 w 640772"/>
              <a:gd name="connsiteY0" fmla="*/ 20870 h 243937"/>
              <a:gd name="connsiteX1" fmla="*/ 83510 w 640772"/>
              <a:gd name="connsiteY1" fmla="*/ 25103 h 243937"/>
              <a:gd name="connsiteX2" fmla="*/ 360793 w 640772"/>
              <a:gd name="connsiteY2" fmla="*/ 205020 h 243937"/>
              <a:gd name="connsiteX3" fmla="*/ 568227 w 640772"/>
              <a:gd name="connsiteY3" fmla="*/ 243120 h 243937"/>
              <a:gd name="connsiteX4" fmla="*/ 638077 w 640772"/>
              <a:gd name="connsiteY4" fmla="*/ 230420 h 243937"/>
              <a:gd name="connsiteX5" fmla="*/ 623260 w 640772"/>
              <a:gd name="connsiteY5" fmla="*/ 221953 h 243937"/>
              <a:gd name="connsiteX6" fmla="*/ 593627 w 640772"/>
              <a:gd name="connsiteY6" fmla="*/ 152103 h 243937"/>
              <a:gd name="connsiteX7" fmla="*/ 585160 w 640772"/>
              <a:gd name="connsiteY7" fmla="*/ 224070 h 243937"/>
              <a:gd name="connsiteX8" fmla="*/ 466627 w 640772"/>
              <a:gd name="connsiteY8" fmla="*/ 207136 h 243937"/>
              <a:gd name="connsiteX9" fmla="*/ 26360 w 640772"/>
              <a:gd name="connsiteY9" fmla="*/ 20870 h 24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772" h="243937">
                <a:moveTo>
                  <a:pt x="26360" y="20870"/>
                </a:moveTo>
                <a:cubicBezTo>
                  <a:pt x="-37493" y="-9469"/>
                  <a:pt x="27771" y="-5589"/>
                  <a:pt x="83510" y="25103"/>
                </a:cubicBezTo>
                <a:cubicBezTo>
                  <a:pt x="139249" y="55795"/>
                  <a:pt x="280007" y="168684"/>
                  <a:pt x="360793" y="205020"/>
                </a:cubicBezTo>
                <a:cubicBezTo>
                  <a:pt x="441579" y="241356"/>
                  <a:pt x="522013" y="238887"/>
                  <a:pt x="568227" y="243120"/>
                </a:cubicBezTo>
                <a:cubicBezTo>
                  <a:pt x="614441" y="247353"/>
                  <a:pt x="628905" y="233948"/>
                  <a:pt x="638077" y="230420"/>
                </a:cubicBezTo>
                <a:cubicBezTo>
                  <a:pt x="647249" y="226892"/>
                  <a:pt x="630668" y="235006"/>
                  <a:pt x="623260" y="221953"/>
                </a:cubicBezTo>
                <a:cubicBezTo>
                  <a:pt x="615852" y="208900"/>
                  <a:pt x="599977" y="151750"/>
                  <a:pt x="593627" y="152103"/>
                </a:cubicBezTo>
                <a:cubicBezTo>
                  <a:pt x="587277" y="152456"/>
                  <a:pt x="606327" y="214898"/>
                  <a:pt x="585160" y="224070"/>
                </a:cubicBezTo>
                <a:cubicBezTo>
                  <a:pt x="563993" y="233242"/>
                  <a:pt x="555527" y="240650"/>
                  <a:pt x="466627" y="207136"/>
                </a:cubicBezTo>
                <a:cubicBezTo>
                  <a:pt x="377727" y="173622"/>
                  <a:pt x="90213" y="51209"/>
                  <a:pt x="26360" y="2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9AD3D171-04C1-4378-9F5A-0522CA94297F}"/>
              </a:ext>
            </a:extLst>
          </p:cNvPr>
          <p:cNvSpPr/>
          <p:nvPr/>
        </p:nvSpPr>
        <p:spPr>
          <a:xfrm>
            <a:off x="4329983" y="11936496"/>
            <a:ext cx="814499" cy="403671"/>
          </a:xfrm>
          <a:custGeom>
            <a:avLst/>
            <a:gdLst>
              <a:gd name="connsiteX0" fmla="*/ 2834 w 814499"/>
              <a:gd name="connsiteY0" fmla="*/ 5737 h 403671"/>
              <a:gd name="connsiteX1" fmla="*/ 49400 w 814499"/>
              <a:gd name="connsiteY1" fmla="*/ 54421 h 403671"/>
              <a:gd name="connsiteX2" fmla="*/ 339384 w 814499"/>
              <a:gd name="connsiteY2" fmla="*/ 295721 h 403671"/>
              <a:gd name="connsiteX3" fmla="*/ 449450 w 814499"/>
              <a:gd name="connsiteY3" fmla="*/ 378271 h 403671"/>
              <a:gd name="connsiteX4" fmla="*/ 563750 w 814499"/>
              <a:gd name="connsiteY4" fmla="*/ 401554 h 403671"/>
              <a:gd name="connsiteX5" fmla="*/ 811400 w 814499"/>
              <a:gd name="connsiteY5" fmla="*/ 333821 h 403671"/>
              <a:gd name="connsiteX6" fmla="*/ 701334 w 814499"/>
              <a:gd name="connsiteY6" fmla="*/ 380387 h 403671"/>
              <a:gd name="connsiteX7" fmla="*/ 680167 w 814499"/>
              <a:gd name="connsiteY7" fmla="*/ 388854 h 403671"/>
              <a:gd name="connsiteX8" fmla="*/ 515067 w 814499"/>
              <a:gd name="connsiteY8" fmla="*/ 363454 h 403671"/>
              <a:gd name="connsiteX9" fmla="*/ 335150 w 814499"/>
              <a:gd name="connsiteY9" fmla="*/ 266087 h 403671"/>
              <a:gd name="connsiteX10" fmla="*/ 375367 w 814499"/>
              <a:gd name="connsiteY10" fmla="*/ 257621 h 403671"/>
              <a:gd name="connsiteX11" fmla="*/ 47284 w 814499"/>
              <a:gd name="connsiteY11" fmla="*/ 29021 h 403671"/>
              <a:gd name="connsiteX12" fmla="*/ 2834 w 814499"/>
              <a:gd name="connsiteY12" fmla="*/ 5737 h 40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499" h="403671">
                <a:moveTo>
                  <a:pt x="2834" y="5737"/>
                </a:moveTo>
                <a:cubicBezTo>
                  <a:pt x="3187" y="9970"/>
                  <a:pt x="-6692" y="6090"/>
                  <a:pt x="49400" y="54421"/>
                </a:cubicBezTo>
                <a:cubicBezTo>
                  <a:pt x="105492" y="102752"/>
                  <a:pt x="272709" y="241746"/>
                  <a:pt x="339384" y="295721"/>
                </a:cubicBezTo>
                <a:cubicBezTo>
                  <a:pt x="406059" y="349696"/>
                  <a:pt x="412056" y="360632"/>
                  <a:pt x="449450" y="378271"/>
                </a:cubicBezTo>
                <a:cubicBezTo>
                  <a:pt x="486844" y="395910"/>
                  <a:pt x="503425" y="408962"/>
                  <a:pt x="563750" y="401554"/>
                </a:cubicBezTo>
                <a:cubicBezTo>
                  <a:pt x="624075" y="394146"/>
                  <a:pt x="788469" y="337349"/>
                  <a:pt x="811400" y="333821"/>
                </a:cubicBezTo>
                <a:cubicBezTo>
                  <a:pt x="834331" y="330293"/>
                  <a:pt x="723206" y="371215"/>
                  <a:pt x="701334" y="380387"/>
                </a:cubicBezTo>
                <a:cubicBezTo>
                  <a:pt x="679462" y="389559"/>
                  <a:pt x="711211" y="391676"/>
                  <a:pt x="680167" y="388854"/>
                </a:cubicBezTo>
                <a:cubicBezTo>
                  <a:pt x="649123" y="386032"/>
                  <a:pt x="572570" y="383915"/>
                  <a:pt x="515067" y="363454"/>
                </a:cubicBezTo>
                <a:cubicBezTo>
                  <a:pt x="457564" y="342993"/>
                  <a:pt x="358433" y="283726"/>
                  <a:pt x="335150" y="266087"/>
                </a:cubicBezTo>
                <a:cubicBezTo>
                  <a:pt x="311867" y="248448"/>
                  <a:pt x="423345" y="297132"/>
                  <a:pt x="375367" y="257621"/>
                </a:cubicBezTo>
                <a:cubicBezTo>
                  <a:pt x="327389" y="218110"/>
                  <a:pt x="110784" y="70649"/>
                  <a:pt x="47284" y="29021"/>
                </a:cubicBezTo>
                <a:cubicBezTo>
                  <a:pt x="-16216" y="-12607"/>
                  <a:pt x="2481" y="1504"/>
                  <a:pt x="2834" y="5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25338B17-8713-4D86-8ACB-F726DA978E17}"/>
              </a:ext>
            </a:extLst>
          </p:cNvPr>
          <p:cNvSpPr/>
          <p:nvPr/>
        </p:nvSpPr>
        <p:spPr>
          <a:xfrm>
            <a:off x="3649956" y="11685586"/>
            <a:ext cx="558891" cy="448735"/>
          </a:xfrm>
          <a:custGeom>
            <a:avLst/>
            <a:gdLst>
              <a:gd name="connsiteX0" fmla="*/ 553744 w 558891"/>
              <a:gd name="connsiteY0" fmla="*/ 531 h 448735"/>
              <a:gd name="connsiteX1" fmla="*/ 452144 w 558891"/>
              <a:gd name="connsiteY1" fmla="*/ 108481 h 448735"/>
              <a:gd name="connsiteX2" fmla="*/ 452144 w 558891"/>
              <a:gd name="connsiteY2" fmla="*/ 193147 h 448735"/>
              <a:gd name="connsiteX3" fmla="*/ 452144 w 558891"/>
              <a:gd name="connsiteY3" fmla="*/ 104247 h 448735"/>
              <a:gd name="connsiteX4" fmla="*/ 337844 w 558891"/>
              <a:gd name="connsiteY4" fmla="*/ 176214 h 448735"/>
              <a:gd name="connsiteX5" fmla="*/ 185444 w 558891"/>
              <a:gd name="connsiteY5" fmla="*/ 218547 h 448735"/>
              <a:gd name="connsiteX6" fmla="*/ 276461 w 558891"/>
              <a:gd name="connsiteY6" fmla="*/ 216431 h 448735"/>
              <a:gd name="connsiteX7" fmla="*/ 466961 w 558891"/>
              <a:gd name="connsiteY7" fmla="*/ 243947 h 448735"/>
              <a:gd name="connsiteX8" fmla="*/ 454261 w 558891"/>
              <a:gd name="connsiteY8" fmla="*/ 246064 h 448735"/>
              <a:gd name="connsiteX9" fmla="*/ 232011 w 558891"/>
              <a:gd name="connsiteY9" fmla="*/ 210081 h 448735"/>
              <a:gd name="connsiteX10" fmla="*/ 200261 w 558891"/>
              <a:gd name="connsiteY10" fmla="*/ 248181 h 448735"/>
              <a:gd name="connsiteX11" fmla="*/ 274344 w 558891"/>
              <a:gd name="connsiteY11" fmla="*/ 318031 h 448735"/>
              <a:gd name="connsiteX12" fmla="*/ 160044 w 558891"/>
              <a:gd name="connsiteY12" fmla="*/ 279931 h 448735"/>
              <a:gd name="connsiteX13" fmla="*/ 39394 w 558891"/>
              <a:gd name="connsiteY13" fmla="*/ 286281 h 448735"/>
              <a:gd name="connsiteX14" fmla="*/ 1294 w 558891"/>
              <a:gd name="connsiteY14" fmla="*/ 265114 h 448735"/>
              <a:gd name="connsiteX15" fmla="*/ 9761 w 558891"/>
              <a:gd name="connsiteY15" fmla="*/ 303214 h 448735"/>
              <a:gd name="connsiteX16" fmla="*/ 18227 w 558891"/>
              <a:gd name="connsiteY16" fmla="*/ 438681 h 448735"/>
              <a:gd name="connsiteX17" fmla="*/ 22461 w 558891"/>
              <a:gd name="connsiteY17" fmla="*/ 423864 h 448735"/>
              <a:gd name="connsiteX18" fmla="*/ 58444 w 558891"/>
              <a:gd name="connsiteY18" fmla="*/ 305331 h 448735"/>
              <a:gd name="connsiteX19" fmla="*/ 325144 w 558891"/>
              <a:gd name="connsiteY19" fmla="*/ 186797 h 448735"/>
              <a:gd name="connsiteX20" fmla="*/ 428861 w 558891"/>
              <a:gd name="connsiteY20" fmla="*/ 235481 h 448735"/>
              <a:gd name="connsiteX21" fmla="*/ 430977 w 558891"/>
              <a:gd name="connsiteY21" fmla="*/ 235481 h 448735"/>
              <a:gd name="connsiteX22" fmla="*/ 469077 w 558891"/>
              <a:gd name="connsiteY22" fmla="*/ 171981 h 448735"/>
              <a:gd name="connsiteX23" fmla="*/ 536811 w 558891"/>
              <a:gd name="connsiteY23" fmla="*/ 70381 h 448735"/>
              <a:gd name="connsiteX24" fmla="*/ 553744 w 558891"/>
              <a:gd name="connsiteY24" fmla="*/ 531 h 44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8891" h="448735">
                <a:moveTo>
                  <a:pt x="553744" y="531"/>
                </a:moveTo>
                <a:cubicBezTo>
                  <a:pt x="539633" y="6881"/>
                  <a:pt x="469077" y="76378"/>
                  <a:pt x="452144" y="108481"/>
                </a:cubicBezTo>
                <a:cubicBezTo>
                  <a:pt x="435211" y="140584"/>
                  <a:pt x="452144" y="193147"/>
                  <a:pt x="452144" y="193147"/>
                </a:cubicBezTo>
                <a:cubicBezTo>
                  <a:pt x="452144" y="192441"/>
                  <a:pt x="471194" y="107069"/>
                  <a:pt x="452144" y="104247"/>
                </a:cubicBezTo>
                <a:cubicBezTo>
                  <a:pt x="433094" y="101425"/>
                  <a:pt x="382294" y="157164"/>
                  <a:pt x="337844" y="176214"/>
                </a:cubicBezTo>
                <a:cubicBezTo>
                  <a:pt x="293394" y="195264"/>
                  <a:pt x="195674" y="211844"/>
                  <a:pt x="185444" y="218547"/>
                </a:cubicBezTo>
                <a:cubicBezTo>
                  <a:pt x="175213" y="225250"/>
                  <a:pt x="229541" y="212198"/>
                  <a:pt x="276461" y="216431"/>
                </a:cubicBezTo>
                <a:cubicBezTo>
                  <a:pt x="323380" y="220664"/>
                  <a:pt x="437328" y="239008"/>
                  <a:pt x="466961" y="243947"/>
                </a:cubicBezTo>
                <a:cubicBezTo>
                  <a:pt x="496594" y="248886"/>
                  <a:pt x="493419" y="251708"/>
                  <a:pt x="454261" y="246064"/>
                </a:cubicBezTo>
                <a:cubicBezTo>
                  <a:pt x="415103" y="240420"/>
                  <a:pt x="274344" y="209728"/>
                  <a:pt x="232011" y="210081"/>
                </a:cubicBezTo>
                <a:cubicBezTo>
                  <a:pt x="189678" y="210434"/>
                  <a:pt x="193205" y="230189"/>
                  <a:pt x="200261" y="248181"/>
                </a:cubicBezTo>
                <a:cubicBezTo>
                  <a:pt x="207317" y="266173"/>
                  <a:pt x="281047" y="312739"/>
                  <a:pt x="274344" y="318031"/>
                </a:cubicBezTo>
                <a:cubicBezTo>
                  <a:pt x="267641" y="323323"/>
                  <a:pt x="199202" y="285223"/>
                  <a:pt x="160044" y="279931"/>
                </a:cubicBezTo>
                <a:cubicBezTo>
                  <a:pt x="120886" y="274639"/>
                  <a:pt x="65852" y="288750"/>
                  <a:pt x="39394" y="286281"/>
                </a:cubicBezTo>
                <a:cubicBezTo>
                  <a:pt x="12936" y="283812"/>
                  <a:pt x="6233" y="262292"/>
                  <a:pt x="1294" y="265114"/>
                </a:cubicBezTo>
                <a:cubicBezTo>
                  <a:pt x="-3645" y="267936"/>
                  <a:pt x="6939" y="274286"/>
                  <a:pt x="9761" y="303214"/>
                </a:cubicBezTo>
                <a:cubicBezTo>
                  <a:pt x="12583" y="332142"/>
                  <a:pt x="16110" y="418573"/>
                  <a:pt x="18227" y="438681"/>
                </a:cubicBezTo>
                <a:cubicBezTo>
                  <a:pt x="20344" y="458789"/>
                  <a:pt x="15758" y="446089"/>
                  <a:pt x="22461" y="423864"/>
                </a:cubicBezTo>
                <a:cubicBezTo>
                  <a:pt x="29164" y="401639"/>
                  <a:pt x="7997" y="344842"/>
                  <a:pt x="58444" y="305331"/>
                </a:cubicBezTo>
                <a:cubicBezTo>
                  <a:pt x="108891" y="265820"/>
                  <a:pt x="263408" y="198439"/>
                  <a:pt x="325144" y="186797"/>
                </a:cubicBezTo>
                <a:cubicBezTo>
                  <a:pt x="386880" y="175155"/>
                  <a:pt x="428861" y="235481"/>
                  <a:pt x="428861" y="235481"/>
                </a:cubicBezTo>
                <a:cubicBezTo>
                  <a:pt x="446500" y="243595"/>
                  <a:pt x="424274" y="246064"/>
                  <a:pt x="430977" y="235481"/>
                </a:cubicBezTo>
                <a:cubicBezTo>
                  <a:pt x="437680" y="224898"/>
                  <a:pt x="451438" y="199498"/>
                  <a:pt x="469077" y="171981"/>
                </a:cubicBezTo>
                <a:cubicBezTo>
                  <a:pt x="486716" y="144464"/>
                  <a:pt x="523758" y="94370"/>
                  <a:pt x="536811" y="70381"/>
                </a:cubicBezTo>
                <a:cubicBezTo>
                  <a:pt x="549864" y="46392"/>
                  <a:pt x="567855" y="-5819"/>
                  <a:pt x="55374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2AC49731-5024-41AA-8BBA-9082A25844F0}"/>
              </a:ext>
            </a:extLst>
          </p:cNvPr>
          <p:cNvSpPr/>
          <p:nvPr/>
        </p:nvSpPr>
        <p:spPr>
          <a:xfrm>
            <a:off x="3498633" y="11923467"/>
            <a:ext cx="335973" cy="360005"/>
          </a:xfrm>
          <a:custGeom>
            <a:avLst/>
            <a:gdLst>
              <a:gd name="connsiteX0" fmla="*/ 332534 w 335973"/>
              <a:gd name="connsiteY0" fmla="*/ 3950 h 360005"/>
              <a:gd name="connsiteX1" fmla="*/ 19267 w 335973"/>
              <a:gd name="connsiteY1" fmla="*/ 154233 h 360005"/>
              <a:gd name="connsiteX2" fmla="*/ 31967 w 335973"/>
              <a:gd name="connsiteY2" fmla="*/ 355316 h 360005"/>
              <a:gd name="connsiteX3" fmla="*/ 15034 w 335973"/>
              <a:gd name="connsiteY3" fmla="*/ 285466 h 360005"/>
              <a:gd name="connsiteX4" fmla="*/ 46784 w 335973"/>
              <a:gd name="connsiteY4" fmla="*/ 164816 h 360005"/>
              <a:gd name="connsiteX5" fmla="*/ 165317 w 335973"/>
              <a:gd name="connsiteY5" fmla="*/ 103433 h 360005"/>
              <a:gd name="connsiteX6" fmla="*/ 186484 w 335973"/>
              <a:gd name="connsiteY6" fmla="*/ 48400 h 360005"/>
              <a:gd name="connsiteX7" fmla="*/ 332534 w 335973"/>
              <a:gd name="connsiteY7" fmla="*/ 3950 h 3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" h="360005">
                <a:moveTo>
                  <a:pt x="332534" y="3950"/>
                </a:moveTo>
                <a:cubicBezTo>
                  <a:pt x="304665" y="21589"/>
                  <a:pt x="69361" y="95672"/>
                  <a:pt x="19267" y="154233"/>
                </a:cubicBezTo>
                <a:cubicBezTo>
                  <a:pt x="-30828" y="212794"/>
                  <a:pt x="32672" y="333444"/>
                  <a:pt x="31967" y="355316"/>
                </a:cubicBezTo>
                <a:cubicBezTo>
                  <a:pt x="31262" y="377188"/>
                  <a:pt x="12564" y="317216"/>
                  <a:pt x="15034" y="285466"/>
                </a:cubicBezTo>
                <a:cubicBezTo>
                  <a:pt x="17503" y="253716"/>
                  <a:pt x="21737" y="195155"/>
                  <a:pt x="46784" y="164816"/>
                </a:cubicBezTo>
                <a:cubicBezTo>
                  <a:pt x="71831" y="134477"/>
                  <a:pt x="142034" y="122836"/>
                  <a:pt x="165317" y="103433"/>
                </a:cubicBezTo>
                <a:cubicBezTo>
                  <a:pt x="188600" y="84030"/>
                  <a:pt x="162495" y="64275"/>
                  <a:pt x="186484" y="48400"/>
                </a:cubicBezTo>
                <a:cubicBezTo>
                  <a:pt x="210473" y="32525"/>
                  <a:pt x="360403" y="-13689"/>
                  <a:pt x="332534" y="3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4CBB84DA-525F-40AD-AFF1-0EE59F93EC5F}"/>
              </a:ext>
            </a:extLst>
          </p:cNvPr>
          <p:cNvSpPr/>
          <p:nvPr/>
        </p:nvSpPr>
        <p:spPr>
          <a:xfrm>
            <a:off x="3548367" y="12020544"/>
            <a:ext cx="191957" cy="277719"/>
          </a:xfrm>
          <a:custGeom>
            <a:avLst/>
            <a:gdLst>
              <a:gd name="connsiteX0" fmla="*/ 191783 w 191957"/>
              <a:gd name="connsiteY0" fmla="*/ 6 h 277719"/>
              <a:gd name="connsiteX1" fmla="*/ 5516 w 191957"/>
              <a:gd name="connsiteY1" fmla="*/ 105839 h 277719"/>
              <a:gd name="connsiteX2" fmla="*/ 47850 w 191957"/>
              <a:gd name="connsiteY2" fmla="*/ 275173 h 277719"/>
              <a:gd name="connsiteX3" fmla="*/ 33033 w 191957"/>
              <a:gd name="connsiteY3" fmla="*/ 201089 h 277719"/>
              <a:gd name="connsiteX4" fmla="*/ 39383 w 191957"/>
              <a:gd name="connsiteY4" fmla="*/ 110073 h 277719"/>
              <a:gd name="connsiteX5" fmla="*/ 191783 w 191957"/>
              <a:gd name="connsiteY5" fmla="*/ 6 h 27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57" h="277719">
                <a:moveTo>
                  <a:pt x="191783" y="6"/>
                </a:moveTo>
                <a:cubicBezTo>
                  <a:pt x="186138" y="-700"/>
                  <a:pt x="29505" y="59978"/>
                  <a:pt x="5516" y="105839"/>
                </a:cubicBezTo>
                <a:cubicBezTo>
                  <a:pt x="-18473" y="151700"/>
                  <a:pt x="43264" y="259298"/>
                  <a:pt x="47850" y="275173"/>
                </a:cubicBezTo>
                <a:cubicBezTo>
                  <a:pt x="52436" y="291048"/>
                  <a:pt x="34444" y="228606"/>
                  <a:pt x="33033" y="201089"/>
                </a:cubicBezTo>
                <a:cubicBezTo>
                  <a:pt x="31622" y="173572"/>
                  <a:pt x="14336" y="141117"/>
                  <a:pt x="39383" y="110073"/>
                </a:cubicBezTo>
                <a:cubicBezTo>
                  <a:pt x="64430" y="79029"/>
                  <a:pt x="197428" y="712"/>
                  <a:pt x="1917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77CC6CF5-759C-41CD-9B35-95998DD8EE9F}"/>
              </a:ext>
            </a:extLst>
          </p:cNvPr>
          <p:cNvSpPr/>
          <p:nvPr/>
        </p:nvSpPr>
        <p:spPr>
          <a:xfrm>
            <a:off x="3498257" y="12147432"/>
            <a:ext cx="1095540" cy="199089"/>
          </a:xfrm>
          <a:custGeom>
            <a:avLst/>
            <a:gdLst>
              <a:gd name="connsiteX0" fmla="*/ 21760 w 1095540"/>
              <a:gd name="connsiteY0" fmla="*/ 131351 h 199089"/>
              <a:gd name="connsiteX1" fmla="*/ 188976 w 1095540"/>
              <a:gd name="connsiteY1" fmla="*/ 127118 h 199089"/>
              <a:gd name="connsiteX2" fmla="*/ 665226 w 1095540"/>
              <a:gd name="connsiteY2" fmla="*/ 188501 h 199089"/>
              <a:gd name="connsiteX3" fmla="*/ 390060 w 1095540"/>
              <a:gd name="connsiteY3" fmla="*/ 175801 h 199089"/>
              <a:gd name="connsiteX4" fmla="*/ 883243 w 1095540"/>
              <a:gd name="connsiteY4" fmla="*/ 112301 h 199089"/>
              <a:gd name="connsiteX5" fmla="*/ 1094910 w 1095540"/>
              <a:gd name="connsiteY5" fmla="*/ 118 h 199089"/>
              <a:gd name="connsiteX6" fmla="*/ 953093 w 1095540"/>
              <a:gd name="connsiteY6" fmla="*/ 89018 h 199089"/>
              <a:gd name="connsiteX7" fmla="*/ 807043 w 1095540"/>
              <a:gd name="connsiteY7" fmla="*/ 180035 h 199089"/>
              <a:gd name="connsiteX8" fmla="*/ 639826 w 1095540"/>
              <a:gd name="connsiteY8" fmla="*/ 196968 h 199089"/>
              <a:gd name="connsiteX9" fmla="*/ 21760 w 1095540"/>
              <a:gd name="connsiteY9" fmla="*/ 131351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5540" h="199089">
                <a:moveTo>
                  <a:pt x="21760" y="131351"/>
                </a:moveTo>
                <a:cubicBezTo>
                  <a:pt x="-53381" y="119709"/>
                  <a:pt x="81732" y="117593"/>
                  <a:pt x="188976" y="127118"/>
                </a:cubicBezTo>
                <a:cubicBezTo>
                  <a:pt x="296220" y="136643"/>
                  <a:pt x="631712" y="180387"/>
                  <a:pt x="665226" y="188501"/>
                </a:cubicBezTo>
                <a:cubicBezTo>
                  <a:pt x="698740" y="196615"/>
                  <a:pt x="353724" y="188501"/>
                  <a:pt x="390060" y="175801"/>
                </a:cubicBezTo>
                <a:cubicBezTo>
                  <a:pt x="426396" y="163101"/>
                  <a:pt x="765768" y="141582"/>
                  <a:pt x="883243" y="112301"/>
                </a:cubicBezTo>
                <a:cubicBezTo>
                  <a:pt x="1000718" y="83020"/>
                  <a:pt x="1083268" y="3999"/>
                  <a:pt x="1094910" y="118"/>
                </a:cubicBezTo>
                <a:cubicBezTo>
                  <a:pt x="1106552" y="-3763"/>
                  <a:pt x="953093" y="89018"/>
                  <a:pt x="953093" y="89018"/>
                </a:cubicBezTo>
                <a:cubicBezTo>
                  <a:pt x="905115" y="119004"/>
                  <a:pt x="859254" y="162043"/>
                  <a:pt x="807043" y="180035"/>
                </a:cubicBezTo>
                <a:cubicBezTo>
                  <a:pt x="754832" y="198027"/>
                  <a:pt x="766826" y="202260"/>
                  <a:pt x="639826" y="196968"/>
                </a:cubicBezTo>
                <a:cubicBezTo>
                  <a:pt x="512826" y="191676"/>
                  <a:pt x="96901" y="142993"/>
                  <a:pt x="21760" y="131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円弧 1367">
            <a:extLst>
              <a:ext uri="{FF2B5EF4-FFF2-40B4-BE49-F238E27FC236}">
                <a16:creationId xmlns:a16="http://schemas.microsoft.com/office/drawing/2014/main" id="{41D9EE3E-E7B3-4B77-8400-3C6B6390043A}"/>
              </a:ext>
            </a:extLst>
          </p:cNvPr>
          <p:cNvSpPr/>
          <p:nvPr/>
        </p:nvSpPr>
        <p:spPr>
          <a:xfrm>
            <a:off x="3738033" y="11999383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11FD657D-92D2-4190-B98D-64E51551C959}"/>
              </a:ext>
            </a:extLst>
          </p:cNvPr>
          <p:cNvSpPr/>
          <p:nvPr/>
        </p:nvSpPr>
        <p:spPr>
          <a:xfrm>
            <a:off x="4122069" y="11944225"/>
            <a:ext cx="320814" cy="230949"/>
          </a:xfrm>
          <a:custGeom>
            <a:avLst/>
            <a:gdLst>
              <a:gd name="connsiteX0" fmla="*/ 320814 w 320814"/>
              <a:gd name="connsiteY0" fmla="*/ 169458 h 230949"/>
              <a:gd name="connsiteX1" fmla="*/ 1198 w 320814"/>
              <a:gd name="connsiteY1" fmla="*/ 33992 h 230949"/>
              <a:gd name="connsiteX2" fmla="*/ 204398 w 320814"/>
              <a:gd name="connsiteY2" fmla="*/ 230842 h 230949"/>
              <a:gd name="connsiteX3" fmla="*/ 1198 w 320814"/>
              <a:gd name="connsiteY3" fmla="*/ 2242 h 230949"/>
              <a:gd name="connsiteX4" fmla="*/ 227681 w 320814"/>
              <a:gd name="connsiteY4" fmla="*/ 108075 h 230949"/>
              <a:gd name="connsiteX5" fmla="*/ 320814 w 320814"/>
              <a:gd name="connsiteY5" fmla="*/ 169458 h 2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14" h="230949">
                <a:moveTo>
                  <a:pt x="320814" y="169458"/>
                </a:moveTo>
                <a:cubicBezTo>
                  <a:pt x="170707" y="96609"/>
                  <a:pt x="20601" y="23761"/>
                  <a:pt x="1198" y="33992"/>
                </a:cubicBezTo>
                <a:cubicBezTo>
                  <a:pt x="-18205" y="44223"/>
                  <a:pt x="204398" y="236134"/>
                  <a:pt x="204398" y="230842"/>
                </a:cubicBezTo>
                <a:cubicBezTo>
                  <a:pt x="204398" y="225550"/>
                  <a:pt x="-2683" y="22703"/>
                  <a:pt x="1198" y="2242"/>
                </a:cubicBezTo>
                <a:cubicBezTo>
                  <a:pt x="5079" y="-18219"/>
                  <a:pt x="227681" y="108075"/>
                  <a:pt x="227681" y="108075"/>
                </a:cubicBezTo>
                <a:lnTo>
                  <a:pt x="320814" y="169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FEB990E6-BC1F-4C2D-828E-CF58DA24C039}"/>
              </a:ext>
            </a:extLst>
          </p:cNvPr>
          <p:cNvSpPr/>
          <p:nvPr/>
        </p:nvSpPr>
        <p:spPr>
          <a:xfrm>
            <a:off x="3939113" y="11971860"/>
            <a:ext cx="274510" cy="256363"/>
          </a:xfrm>
          <a:custGeom>
            <a:avLst/>
            <a:gdLst>
              <a:gd name="connsiteX0" fmla="*/ 27520 w 274510"/>
              <a:gd name="connsiteY0" fmla="*/ 7 h 256363"/>
              <a:gd name="connsiteX1" fmla="*/ 273054 w 274510"/>
              <a:gd name="connsiteY1" fmla="*/ 222257 h 256363"/>
              <a:gd name="connsiteX2" fmla="*/ 133354 w 274510"/>
              <a:gd name="connsiteY2" fmla="*/ 148173 h 256363"/>
              <a:gd name="connsiteX3" fmla="*/ 218020 w 274510"/>
              <a:gd name="connsiteY3" fmla="*/ 256123 h 256363"/>
              <a:gd name="connsiteX4" fmla="*/ 4 w 274510"/>
              <a:gd name="connsiteY4" fmla="*/ 112190 h 256363"/>
              <a:gd name="connsiteX5" fmla="*/ 224370 w 274510"/>
              <a:gd name="connsiteY5" fmla="*/ 213790 h 256363"/>
              <a:gd name="connsiteX6" fmla="*/ 27520 w 274510"/>
              <a:gd name="connsiteY6" fmla="*/ 7 h 2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10" h="256363">
                <a:moveTo>
                  <a:pt x="27520" y="7"/>
                </a:moveTo>
                <a:cubicBezTo>
                  <a:pt x="35634" y="1418"/>
                  <a:pt x="255415" y="197563"/>
                  <a:pt x="273054" y="222257"/>
                </a:cubicBezTo>
                <a:cubicBezTo>
                  <a:pt x="290693" y="246951"/>
                  <a:pt x="142526" y="142529"/>
                  <a:pt x="133354" y="148173"/>
                </a:cubicBezTo>
                <a:cubicBezTo>
                  <a:pt x="124182" y="153817"/>
                  <a:pt x="240245" y="262120"/>
                  <a:pt x="218020" y="256123"/>
                </a:cubicBezTo>
                <a:cubicBezTo>
                  <a:pt x="195795" y="250126"/>
                  <a:pt x="-1054" y="119245"/>
                  <a:pt x="4" y="112190"/>
                </a:cubicBezTo>
                <a:cubicBezTo>
                  <a:pt x="1062" y="105135"/>
                  <a:pt x="215198" y="229312"/>
                  <a:pt x="224370" y="213790"/>
                </a:cubicBezTo>
                <a:cubicBezTo>
                  <a:pt x="233542" y="198268"/>
                  <a:pt x="19406" y="-1404"/>
                  <a:pt x="275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4B04F431-58B0-4A04-935B-F436000488E0}"/>
              </a:ext>
            </a:extLst>
          </p:cNvPr>
          <p:cNvSpPr/>
          <p:nvPr/>
        </p:nvSpPr>
        <p:spPr>
          <a:xfrm>
            <a:off x="3728906" y="11976066"/>
            <a:ext cx="395786" cy="262578"/>
          </a:xfrm>
          <a:custGeom>
            <a:avLst/>
            <a:gdLst>
              <a:gd name="connsiteX0" fmla="*/ 661 w 395786"/>
              <a:gd name="connsiteY0" fmla="*/ 2151 h 262578"/>
              <a:gd name="connsiteX1" fmla="*/ 59927 w 395786"/>
              <a:gd name="connsiteY1" fmla="*/ 21201 h 262578"/>
              <a:gd name="connsiteX2" fmla="*/ 176344 w 395786"/>
              <a:gd name="connsiteY2" fmla="*/ 131267 h 262578"/>
              <a:gd name="connsiteX3" fmla="*/ 263127 w 395786"/>
              <a:gd name="connsiteY3" fmla="*/ 203234 h 262578"/>
              <a:gd name="connsiteX4" fmla="*/ 394361 w 395786"/>
              <a:gd name="connsiteY4" fmla="*/ 262501 h 262578"/>
              <a:gd name="connsiteX5" fmla="*/ 172111 w 395786"/>
              <a:gd name="connsiteY5" fmla="*/ 215934 h 262578"/>
              <a:gd name="connsiteX6" fmla="*/ 186927 w 395786"/>
              <a:gd name="connsiteY6" fmla="*/ 220167 h 262578"/>
              <a:gd name="connsiteX7" fmla="*/ 153061 w 395786"/>
              <a:gd name="connsiteY7" fmla="*/ 150317 h 262578"/>
              <a:gd name="connsiteX8" fmla="*/ 68394 w 395786"/>
              <a:gd name="connsiteY8" fmla="*/ 93167 h 262578"/>
              <a:gd name="connsiteX9" fmla="*/ 95911 w 395786"/>
              <a:gd name="connsiteY9" fmla="*/ 50834 h 262578"/>
              <a:gd name="connsiteX10" fmla="*/ 661 w 395786"/>
              <a:gd name="connsiteY10" fmla="*/ 2151 h 26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786" h="262578">
                <a:moveTo>
                  <a:pt x="661" y="2151"/>
                </a:moveTo>
                <a:cubicBezTo>
                  <a:pt x="-5336" y="-2788"/>
                  <a:pt x="30647" y="-318"/>
                  <a:pt x="59927" y="21201"/>
                </a:cubicBezTo>
                <a:cubicBezTo>
                  <a:pt x="89207" y="42720"/>
                  <a:pt x="142477" y="100928"/>
                  <a:pt x="176344" y="131267"/>
                </a:cubicBezTo>
                <a:cubicBezTo>
                  <a:pt x="210211" y="161606"/>
                  <a:pt x="226791" y="181362"/>
                  <a:pt x="263127" y="203234"/>
                </a:cubicBezTo>
                <a:cubicBezTo>
                  <a:pt x="299463" y="225106"/>
                  <a:pt x="409530" y="260384"/>
                  <a:pt x="394361" y="262501"/>
                </a:cubicBezTo>
                <a:cubicBezTo>
                  <a:pt x="379192" y="264618"/>
                  <a:pt x="206683" y="222990"/>
                  <a:pt x="172111" y="215934"/>
                </a:cubicBezTo>
                <a:cubicBezTo>
                  <a:pt x="137539" y="208878"/>
                  <a:pt x="190102" y="231103"/>
                  <a:pt x="186927" y="220167"/>
                </a:cubicBezTo>
                <a:cubicBezTo>
                  <a:pt x="183752" y="209231"/>
                  <a:pt x="172816" y="171484"/>
                  <a:pt x="153061" y="150317"/>
                </a:cubicBezTo>
                <a:cubicBezTo>
                  <a:pt x="133306" y="129150"/>
                  <a:pt x="77919" y="109747"/>
                  <a:pt x="68394" y="93167"/>
                </a:cubicBezTo>
                <a:cubicBezTo>
                  <a:pt x="58869" y="76587"/>
                  <a:pt x="112492" y="68473"/>
                  <a:pt x="95911" y="50834"/>
                </a:cubicBezTo>
                <a:cubicBezTo>
                  <a:pt x="79331" y="33195"/>
                  <a:pt x="6658" y="7090"/>
                  <a:pt x="661" y="2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94FEB488-2169-47B1-A171-28DAD9CA5401}"/>
              </a:ext>
            </a:extLst>
          </p:cNvPr>
          <p:cNvSpPr/>
          <p:nvPr/>
        </p:nvSpPr>
        <p:spPr>
          <a:xfrm>
            <a:off x="3644891" y="12058502"/>
            <a:ext cx="425825" cy="246241"/>
          </a:xfrm>
          <a:custGeom>
            <a:avLst/>
            <a:gdLst>
              <a:gd name="connsiteX0" fmla="*/ 158759 w 425825"/>
              <a:gd name="connsiteY0" fmla="*/ 148 h 246241"/>
              <a:gd name="connsiteX1" fmla="*/ 9 w 425825"/>
              <a:gd name="connsiteY1" fmla="*/ 127148 h 246241"/>
              <a:gd name="connsiteX2" fmla="*/ 150292 w 425825"/>
              <a:gd name="connsiteY2" fmla="*/ 171598 h 246241"/>
              <a:gd name="connsiteX3" fmla="*/ 425459 w 425825"/>
              <a:gd name="connsiteY3" fmla="*/ 245681 h 246241"/>
              <a:gd name="connsiteX4" fmla="*/ 213792 w 425825"/>
              <a:gd name="connsiteY4" fmla="*/ 207581 h 246241"/>
              <a:gd name="connsiteX5" fmla="*/ 35992 w 425825"/>
              <a:gd name="connsiteY5" fmla="*/ 154665 h 246241"/>
              <a:gd name="connsiteX6" fmla="*/ 158759 w 425825"/>
              <a:gd name="connsiteY6" fmla="*/ 148 h 24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5" h="246241">
                <a:moveTo>
                  <a:pt x="158759" y="148"/>
                </a:moveTo>
                <a:cubicBezTo>
                  <a:pt x="152762" y="-4438"/>
                  <a:pt x="1420" y="98573"/>
                  <a:pt x="9" y="127148"/>
                </a:cubicBezTo>
                <a:cubicBezTo>
                  <a:pt x="-1402" y="155723"/>
                  <a:pt x="150292" y="171598"/>
                  <a:pt x="150292" y="171598"/>
                </a:cubicBezTo>
                <a:cubicBezTo>
                  <a:pt x="221200" y="191353"/>
                  <a:pt x="414876" y="239684"/>
                  <a:pt x="425459" y="245681"/>
                </a:cubicBezTo>
                <a:cubicBezTo>
                  <a:pt x="436042" y="251678"/>
                  <a:pt x="213792" y="207581"/>
                  <a:pt x="213792" y="207581"/>
                </a:cubicBezTo>
                <a:cubicBezTo>
                  <a:pt x="148881" y="192412"/>
                  <a:pt x="48692" y="183592"/>
                  <a:pt x="35992" y="154665"/>
                </a:cubicBezTo>
                <a:cubicBezTo>
                  <a:pt x="23292" y="125738"/>
                  <a:pt x="164756" y="4734"/>
                  <a:pt x="15875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C8739EE2-45DA-4135-A1F5-E45A0E75E975}"/>
              </a:ext>
            </a:extLst>
          </p:cNvPr>
          <p:cNvSpPr/>
          <p:nvPr/>
        </p:nvSpPr>
        <p:spPr>
          <a:xfrm>
            <a:off x="4196772" y="11785362"/>
            <a:ext cx="147981" cy="195080"/>
          </a:xfrm>
          <a:custGeom>
            <a:avLst/>
            <a:gdLst>
              <a:gd name="connsiteX0" fmla="*/ 15395 w 147981"/>
              <a:gd name="connsiteY0" fmla="*/ 238 h 195080"/>
              <a:gd name="connsiteX1" fmla="*/ 45028 w 147981"/>
              <a:gd name="connsiteY1" fmla="*/ 135705 h 195080"/>
              <a:gd name="connsiteX2" fmla="*/ 146628 w 147981"/>
              <a:gd name="connsiteY2" fmla="*/ 194971 h 195080"/>
              <a:gd name="connsiteX3" fmla="*/ 104295 w 147981"/>
              <a:gd name="connsiteY3" fmla="*/ 123005 h 195080"/>
              <a:gd name="connsiteX4" fmla="*/ 116995 w 147981"/>
              <a:gd name="connsiteY4" fmla="*/ 144171 h 195080"/>
              <a:gd name="connsiteX5" fmla="*/ 91595 w 147981"/>
              <a:gd name="connsiteY5" fmla="*/ 142055 h 195080"/>
              <a:gd name="connsiteX6" fmla="*/ 23861 w 147981"/>
              <a:gd name="connsiteY6" fmla="*/ 133588 h 195080"/>
              <a:gd name="connsiteX7" fmla="*/ 578 w 147981"/>
              <a:gd name="connsiteY7" fmla="*/ 103955 h 195080"/>
              <a:gd name="connsiteX8" fmla="*/ 15395 w 147981"/>
              <a:gd name="connsiteY8" fmla="*/ 238 h 19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981" h="195080">
                <a:moveTo>
                  <a:pt x="15395" y="238"/>
                </a:moveTo>
                <a:cubicBezTo>
                  <a:pt x="22803" y="5530"/>
                  <a:pt x="23156" y="103250"/>
                  <a:pt x="45028" y="135705"/>
                </a:cubicBezTo>
                <a:cubicBezTo>
                  <a:pt x="66900" y="168160"/>
                  <a:pt x="136750" y="197088"/>
                  <a:pt x="146628" y="194971"/>
                </a:cubicBezTo>
                <a:cubicBezTo>
                  <a:pt x="156506" y="192854"/>
                  <a:pt x="109234" y="131472"/>
                  <a:pt x="104295" y="123005"/>
                </a:cubicBezTo>
                <a:cubicBezTo>
                  <a:pt x="99356" y="114538"/>
                  <a:pt x="119112" y="140996"/>
                  <a:pt x="116995" y="144171"/>
                </a:cubicBezTo>
                <a:cubicBezTo>
                  <a:pt x="114878" y="147346"/>
                  <a:pt x="91595" y="142055"/>
                  <a:pt x="91595" y="142055"/>
                </a:cubicBezTo>
                <a:cubicBezTo>
                  <a:pt x="76073" y="140291"/>
                  <a:pt x="39031" y="139938"/>
                  <a:pt x="23861" y="133588"/>
                </a:cubicBezTo>
                <a:cubicBezTo>
                  <a:pt x="8691" y="127238"/>
                  <a:pt x="3753" y="128650"/>
                  <a:pt x="578" y="103955"/>
                </a:cubicBezTo>
                <a:cubicBezTo>
                  <a:pt x="-2597" y="79261"/>
                  <a:pt x="7987" y="-5054"/>
                  <a:pt x="1539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88DFC84E-7866-44A9-A740-2F55EECB6EF1}"/>
              </a:ext>
            </a:extLst>
          </p:cNvPr>
          <p:cNvSpPr/>
          <p:nvPr/>
        </p:nvSpPr>
        <p:spPr>
          <a:xfrm>
            <a:off x="3377101" y="12274549"/>
            <a:ext cx="1005128" cy="370695"/>
          </a:xfrm>
          <a:custGeom>
            <a:avLst/>
            <a:gdLst>
              <a:gd name="connsiteX0" fmla="*/ 177312 w 1005128"/>
              <a:gd name="connsiteY0" fmla="*/ 1 h 370695"/>
              <a:gd name="connsiteX1" fmla="*/ 7449 w 1005128"/>
              <a:gd name="connsiteY1" fmla="*/ 184151 h 370695"/>
              <a:gd name="connsiteX2" fmla="*/ 32849 w 1005128"/>
              <a:gd name="connsiteY2" fmla="*/ 182564 h 370695"/>
              <a:gd name="connsiteX3" fmla="*/ 56662 w 1005128"/>
              <a:gd name="connsiteY3" fmla="*/ 247651 h 370695"/>
              <a:gd name="connsiteX4" fmla="*/ 169374 w 1005128"/>
              <a:gd name="connsiteY4" fmla="*/ 334964 h 370695"/>
              <a:gd name="connsiteX5" fmla="*/ 126512 w 1005128"/>
              <a:gd name="connsiteY5" fmla="*/ 312739 h 370695"/>
              <a:gd name="connsiteX6" fmla="*/ 1004399 w 1005128"/>
              <a:gd name="connsiteY6" fmla="*/ 369889 h 370695"/>
              <a:gd name="connsiteX7" fmla="*/ 274149 w 1005128"/>
              <a:gd name="connsiteY7" fmla="*/ 341314 h 370695"/>
              <a:gd name="connsiteX8" fmla="*/ 105874 w 1005128"/>
              <a:gd name="connsiteY8" fmla="*/ 273051 h 370695"/>
              <a:gd name="connsiteX9" fmla="*/ 28087 w 1005128"/>
              <a:gd name="connsiteY9" fmla="*/ 180976 h 370695"/>
              <a:gd name="connsiteX10" fmla="*/ 177312 w 1005128"/>
              <a:gd name="connsiteY10" fmla="*/ 1 h 37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128" h="370695">
                <a:moveTo>
                  <a:pt x="177312" y="1"/>
                </a:moveTo>
                <a:cubicBezTo>
                  <a:pt x="173872" y="530"/>
                  <a:pt x="31526" y="153724"/>
                  <a:pt x="7449" y="184151"/>
                </a:cubicBezTo>
                <a:cubicBezTo>
                  <a:pt x="-16628" y="214578"/>
                  <a:pt x="24647" y="171981"/>
                  <a:pt x="32849" y="182564"/>
                </a:cubicBezTo>
                <a:cubicBezTo>
                  <a:pt x="41051" y="193147"/>
                  <a:pt x="33908" y="222251"/>
                  <a:pt x="56662" y="247651"/>
                </a:cubicBezTo>
                <a:cubicBezTo>
                  <a:pt x="79416" y="273051"/>
                  <a:pt x="157732" y="324116"/>
                  <a:pt x="169374" y="334964"/>
                </a:cubicBezTo>
                <a:cubicBezTo>
                  <a:pt x="181016" y="345812"/>
                  <a:pt x="-12659" y="306918"/>
                  <a:pt x="126512" y="312739"/>
                </a:cubicBezTo>
                <a:cubicBezTo>
                  <a:pt x="265683" y="318560"/>
                  <a:pt x="979793" y="365127"/>
                  <a:pt x="1004399" y="369889"/>
                </a:cubicBezTo>
                <a:cubicBezTo>
                  <a:pt x="1029005" y="374651"/>
                  <a:pt x="423903" y="357454"/>
                  <a:pt x="274149" y="341314"/>
                </a:cubicBezTo>
                <a:cubicBezTo>
                  <a:pt x="124395" y="325174"/>
                  <a:pt x="146884" y="299774"/>
                  <a:pt x="105874" y="273051"/>
                </a:cubicBezTo>
                <a:cubicBezTo>
                  <a:pt x="64864" y="246328"/>
                  <a:pt x="20679" y="222780"/>
                  <a:pt x="28087" y="180976"/>
                </a:cubicBezTo>
                <a:cubicBezTo>
                  <a:pt x="35495" y="139172"/>
                  <a:pt x="180752" y="-528"/>
                  <a:pt x="177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EFE724D7-BD9E-4A5B-8315-98E370986A37}"/>
              </a:ext>
            </a:extLst>
          </p:cNvPr>
          <p:cNvSpPr/>
          <p:nvPr/>
        </p:nvSpPr>
        <p:spPr>
          <a:xfrm>
            <a:off x="3439254" y="12278875"/>
            <a:ext cx="1137603" cy="329251"/>
          </a:xfrm>
          <a:custGeom>
            <a:avLst/>
            <a:gdLst>
              <a:gd name="connsiteX0" fmla="*/ 64359 w 1137603"/>
              <a:gd name="connsiteY0" fmla="*/ 438 h 329251"/>
              <a:gd name="connsiteX1" fmla="*/ 56421 w 1137603"/>
              <a:gd name="connsiteY1" fmla="*/ 105213 h 329251"/>
              <a:gd name="connsiteX2" fmla="*/ 859 w 1137603"/>
              <a:gd name="connsiteY2" fmla="*/ 141725 h 329251"/>
              <a:gd name="connsiteX3" fmla="*/ 23084 w 1137603"/>
              <a:gd name="connsiteY3" fmla="*/ 148075 h 329251"/>
              <a:gd name="connsiteX4" fmla="*/ 29434 w 1137603"/>
              <a:gd name="connsiteY4" fmla="*/ 157600 h 329251"/>
              <a:gd name="connsiteX5" fmla="*/ 84996 w 1137603"/>
              <a:gd name="connsiteY5" fmla="*/ 219513 h 329251"/>
              <a:gd name="connsiteX6" fmla="*/ 304071 w 1137603"/>
              <a:gd name="connsiteY6" fmla="*/ 324288 h 329251"/>
              <a:gd name="connsiteX7" fmla="*/ 639034 w 1137603"/>
              <a:gd name="connsiteY7" fmla="*/ 310000 h 329251"/>
              <a:gd name="connsiteX8" fmla="*/ 697771 w 1137603"/>
              <a:gd name="connsiteY8" fmla="*/ 289363 h 329251"/>
              <a:gd name="connsiteX9" fmla="*/ 908909 w 1137603"/>
              <a:gd name="connsiteY9" fmla="*/ 305238 h 329251"/>
              <a:gd name="connsiteX10" fmla="*/ 1135921 w 1137603"/>
              <a:gd name="connsiteY10" fmla="*/ 306825 h 329251"/>
              <a:gd name="connsiteX11" fmla="*/ 785084 w 1137603"/>
              <a:gd name="connsiteY11" fmla="*/ 314763 h 329251"/>
              <a:gd name="connsiteX12" fmla="*/ 213584 w 1137603"/>
              <a:gd name="connsiteY12" fmla="*/ 305238 h 329251"/>
              <a:gd name="connsiteX13" fmla="*/ 94521 w 1137603"/>
              <a:gd name="connsiteY13" fmla="*/ 246500 h 329251"/>
              <a:gd name="connsiteX14" fmla="*/ 21496 w 1137603"/>
              <a:gd name="connsiteY14" fmla="*/ 149663 h 329251"/>
              <a:gd name="connsiteX15" fmla="*/ 64359 w 1137603"/>
              <a:gd name="connsiteY15" fmla="*/ 438 h 32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603" h="329251">
                <a:moveTo>
                  <a:pt x="64359" y="438"/>
                </a:moveTo>
                <a:cubicBezTo>
                  <a:pt x="70180" y="-6970"/>
                  <a:pt x="67004" y="81665"/>
                  <a:pt x="56421" y="105213"/>
                </a:cubicBezTo>
                <a:cubicBezTo>
                  <a:pt x="45838" y="128761"/>
                  <a:pt x="6415" y="134581"/>
                  <a:pt x="859" y="141725"/>
                </a:cubicBezTo>
                <a:cubicBezTo>
                  <a:pt x="-4697" y="148869"/>
                  <a:pt x="18322" y="145429"/>
                  <a:pt x="23084" y="148075"/>
                </a:cubicBezTo>
                <a:cubicBezTo>
                  <a:pt x="27846" y="150721"/>
                  <a:pt x="19115" y="145694"/>
                  <a:pt x="29434" y="157600"/>
                </a:cubicBezTo>
                <a:cubicBezTo>
                  <a:pt x="39753" y="169506"/>
                  <a:pt x="39223" y="191732"/>
                  <a:pt x="84996" y="219513"/>
                </a:cubicBezTo>
                <a:cubicBezTo>
                  <a:pt x="130769" y="247294"/>
                  <a:pt x="211731" y="309207"/>
                  <a:pt x="304071" y="324288"/>
                </a:cubicBezTo>
                <a:cubicBezTo>
                  <a:pt x="396411" y="339369"/>
                  <a:pt x="573417" y="315821"/>
                  <a:pt x="639034" y="310000"/>
                </a:cubicBezTo>
                <a:cubicBezTo>
                  <a:pt x="704651" y="304179"/>
                  <a:pt x="652792" y="290157"/>
                  <a:pt x="697771" y="289363"/>
                </a:cubicBezTo>
                <a:cubicBezTo>
                  <a:pt x="742750" y="288569"/>
                  <a:pt x="835884" y="302328"/>
                  <a:pt x="908909" y="305238"/>
                </a:cubicBezTo>
                <a:cubicBezTo>
                  <a:pt x="981934" y="308148"/>
                  <a:pt x="1156558" y="305238"/>
                  <a:pt x="1135921" y="306825"/>
                </a:cubicBezTo>
                <a:cubicBezTo>
                  <a:pt x="1115284" y="308412"/>
                  <a:pt x="938807" y="315027"/>
                  <a:pt x="785084" y="314763"/>
                </a:cubicBezTo>
                <a:cubicBezTo>
                  <a:pt x="631361" y="314499"/>
                  <a:pt x="328678" y="316615"/>
                  <a:pt x="213584" y="305238"/>
                </a:cubicBezTo>
                <a:cubicBezTo>
                  <a:pt x="98490" y="293861"/>
                  <a:pt x="126535" y="272429"/>
                  <a:pt x="94521" y="246500"/>
                </a:cubicBezTo>
                <a:cubicBezTo>
                  <a:pt x="62507" y="220571"/>
                  <a:pt x="25729" y="188292"/>
                  <a:pt x="21496" y="149663"/>
                </a:cubicBezTo>
                <a:cubicBezTo>
                  <a:pt x="17263" y="111034"/>
                  <a:pt x="58538" y="7846"/>
                  <a:pt x="64359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48644135-0962-4C34-8119-AA882CB01CAF}"/>
              </a:ext>
            </a:extLst>
          </p:cNvPr>
          <p:cNvSpPr/>
          <p:nvPr/>
        </p:nvSpPr>
        <p:spPr>
          <a:xfrm>
            <a:off x="3917950" y="12593613"/>
            <a:ext cx="1420969" cy="48736"/>
          </a:xfrm>
          <a:custGeom>
            <a:avLst/>
            <a:gdLst>
              <a:gd name="connsiteX0" fmla="*/ 0 w 1420969"/>
              <a:gd name="connsiteY0" fmla="*/ 20662 h 48736"/>
              <a:gd name="connsiteX1" fmla="*/ 68263 w 1420969"/>
              <a:gd name="connsiteY1" fmla="*/ 22250 h 48736"/>
              <a:gd name="connsiteX2" fmla="*/ 1044575 w 1420969"/>
              <a:gd name="connsiteY2" fmla="*/ 11137 h 48736"/>
              <a:gd name="connsiteX3" fmla="*/ 1420813 w 1420969"/>
              <a:gd name="connsiteY3" fmla="*/ 25 h 48736"/>
              <a:gd name="connsiteX4" fmla="*/ 1009650 w 1420969"/>
              <a:gd name="connsiteY4" fmla="*/ 14312 h 48736"/>
              <a:gd name="connsiteX5" fmla="*/ 598488 w 1420969"/>
              <a:gd name="connsiteY5" fmla="*/ 46062 h 48736"/>
              <a:gd name="connsiteX6" fmla="*/ 1109663 w 1420969"/>
              <a:gd name="connsiteY6" fmla="*/ 46062 h 48736"/>
              <a:gd name="connsiteX7" fmla="*/ 554038 w 1420969"/>
              <a:gd name="connsiteY7" fmla="*/ 38125 h 48736"/>
              <a:gd name="connsiteX8" fmla="*/ 390525 w 1420969"/>
              <a:gd name="connsiteY8" fmla="*/ 38125 h 48736"/>
              <a:gd name="connsiteX9" fmla="*/ 0 w 1420969"/>
              <a:gd name="connsiteY9" fmla="*/ 20662 h 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0969" h="48736">
                <a:moveTo>
                  <a:pt x="0" y="20662"/>
                </a:moveTo>
                <a:lnTo>
                  <a:pt x="68263" y="22250"/>
                </a:lnTo>
                <a:lnTo>
                  <a:pt x="1044575" y="11137"/>
                </a:lnTo>
                <a:cubicBezTo>
                  <a:pt x="1270000" y="7433"/>
                  <a:pt x="1426634" y="-504"/>
                  <a:pt x="1420813" y="25"/>
                </a:cubicBezTo>
                <a:cubicBezTo>
                  <a:pt x="1414992" y="554"/>
                  <a:pt x="1146704" y="6639"/>
                  <a:pt x="1009650" y="14312"/>
                </a:cubicBezTo>
                <a:cubicBezTo>
                  <a:pt x="872596" y="21985"/>
                  <a:pt x="581819" y="40770"/>
                  <a:pt x="598488" y="46062"/>
                </a:cubicBezTo>
                <a:cubicBezTo>
                  <a:pt x="615157" y="51354"/>
                  <a:pt x="1117071" y="47385"/>
                  <a:pt x="1109663" y="46062"/>
                </a:cubicBezTo>
                <a:cubicBezTo>
                  <a:pt x="1102255" y="44739"/>
                  <a:pt x="673894" y="39448"/>
                  <a:pt x="554038" y="38125"/>
                </a:cubicBezTo>
                <a:cubicBezTo>
                  <a:pt x="434182" y="36802"/>
                  <a:pt x="482600" y="40506"/>
                  <a:pt x="390525" y="38125"/>
                </a:cubicBezTo>
                <a:cubicBezTo>
                  <a:pt x="298450" y="35744"/>
                  <a:pt x="150019" y="29790"/>
                  <a:pt x="0" y="20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F28090FA-91B4-4951-8D1E-8443881D1E42}"/>
              </a:ext>
            </a:extLst>
          </p:cNvPr>
          <p:cNvSpPr/>
          <p:nvPr/>
        </p:nvSpPr>
        <p:spPr>
          <a:xfrm>
            <a:off x="3502198" y="12287133"/>
            <a:ext cx="187536" cy="242018"/>
          </a:xfrm>
          <a:custGeom>
            <a:avLst/>
            <a:gdLst>
              <a:gd name="connsiteX0" fmla="*/ 71265 w 187536"/>
              <a:gd name="connsiteY0" fmla="*/ 117 h 242018"/>
              <a:gd name="connsiteX1" fmla="*/ 4590 w 187536"/>
              <a:gd name="connsiteY1" fmla="*/ 127117 h 242018"/>
              <a:gd name="connsiteX2" fmla="*/ 9352 w 187536"/>
              <a:gd name="connsiteY2" fmla="*/ 169980 h 242018"/>
              <a:gd name="connsiteX3" fmla="*/ 37927 w 187536"/>
              <a:gd name="connsiteY3" fmla="*/ 120767 h 242018"/>
              <a:gd name="connsiteX4" fmla="*/ 37927 w 187536"/>
              <a:gd name="connsiteY4" fmla="*/ 169980 h 242018"/>
              <a:gd name="connsiteX5" fmla="*/ 44277 w 187536"/>
              <a:gd name="connsiteY5" fmla="*/ 200142 h 242018"/>
              <a:gd name="connsiteX6" fmla="*/ 187152 w 187536"/>
              <a:gd name="connsiteY6" fmla="*/ 241417 h 242018"/>
              <a:gd name="connsiteX7" fmla="*/ 83965 w 187536"/>
              <a:gd name="connsiteY7" fmla="*/ 220780 h 242018"/>
              <a:gd name="connsiteX8" fmla="*/ 10940 w 187536"/>
              <a:gd name="connsiteY8" fmla="*/ 168392 h 242018"/>
              <a:gd name="connsiteX9" fmla="*/ 10940 w 187536"/>
              <a:gd name="connsiteY9" fmla="*/ 104892 h 242018"/>
              <a:gd name="connsiteX10" fmla="*/ 71265 w 187536"/>
              <a:gd name="connsiteY10" fmla="*/ 117 h 2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536" h="242018">
                <a:moveTo>
                  <a:pt x="71265" y="117"/>
                </a:moveTo>
                <a:cubicBezTo>
                  <a:pt x="70207" y="3821"/>
                  <a:pt x="14909" y="98807"/>
                  <a:pt x="4590" y="127117"/>
                </a:cubicBezTo>
                <a:cubicBezTo>
                  <a:pt x="-5729" y="155427"/>
                  <a:pt x="3796" y="171038"/>
                  <a:pt x="9352" y="169980"/>
                </a:cubicBezTo>
                <a:cubicBezTo>
                  <a:pt x="14908" y="168922"/>
                  <a:pt x="33165" y="120767"/>
                  <a:pt x="37927" y="120767"/>
                </a:cubicBezTo>
                <a:cubicBezTo>
                  <a:pt x="42689" y="120767"/>
                  <a:pt x="36869" y="156751"/>
                  <a:pt x="37927" y="169980"/>
                </a:cubicBezTo>
                <a:cubicBezTo>
                  <a:pt x="38985" y="183209"/>
                  <a:pt x="19406" y="188236"/>
                  <a:pt x="44277" y="200142"/>
                </a:cubicBezTo>
                <a:cubicBezTo>
                  <a:pt x="69148" y="212048"/>
                  <a:pt x="180537" y="237977"/>
                  <a:pt x="187152" y="241417"/>
                </a:cubicBezTo>
                <a:cubicBezTo>
                  <a:pt x="193767" y="244857"/>
                  <a:pt x="113334" y="232951"/>
                  <a:pt x="83965" y="220780"/>
                </a:cubicBezTo>
                <a:cubicBezTo>
                  <a:pt x="54596" y="208609"/>
                  <a:pt x="23111" y="187707"/>
                  <a:pt x="10940" y="168392"/>
                </a:cubicBezTo>
                <a:cubicBezTo>
                  <a:pt x="-1231" y="149077"/>
                  <a:pt x="2738" y="128704"/>
                  <a:pt x="10940" y="104892"/>
                </a:cubicBezTo>
                <a:cubicBezTo>
                  <a:pt x="19142" y="81080"/>
                  <a:pt x="72323" y="-3587"/>
                  <a:pt x="71265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E19271A0-13BC-491A-9A59-827E2B7C317A}"/>
              </a:ext>
            </a:extLst>
          </p:cNvPr>
          <p:cNvSpPr/>
          <p:nvPr/>
        </p:nvSpPr>
        <p:spPr>
          <a:xfrm>
            <a:off x="3590032" y="12307865"/>
            <a:ext cx="497791" cy="259873"/>
          </a:xfrm>
          <a:custGeom>
            <a:avLst/>
            <a:gdLst>
              <a:gd name="connsiteX0" fmla="*/ 72331 w 497791"/>
              <a:gd name="connsiteY0" fmla="*/ 23 h 259873"/>
              <a:gd name="connsiteX1" fmla="*/ 10418 w 497791"/>
              <a:gd name="connsiteY1" fmla="*/ 107973 h 259873"/>
              <a:gd name="connsiteX2" fmla="*/ 34231 w 497791"/>
              <a:gd name="connsiteY2" fmla="*/ 188935 h 259873"/>
              <a:gd name="connsiteX3" fmla="*/ 329506 w 497791"/>
              <a:gd name="connsiteY3" fmla="*/ 255610 h 259873"/>
              <a:gd name="connsiteX4" fmla="*/ 267593 w 497791"/>
              <a:gd name="connsiteY4" fmla="*/ 249260 h 259873"/>
              <a:gd name="connsiteX5" fmla="*/ 426343 w 497791"/>
              <a:gd name="connsiteY5" fmla="*/ 217510 h 259873"/>
              <a:gd name="connsiteX6" fmla="*/ 497781 w 497791"/>
              <a:gd name="connsiteY6" fmla="*/ 168298 h 259873"/>
              <a:gd name="connsiteX7" fmla="*/ 431106 w 497791"/>
              <a:gd name="connsiteY7" fmla="*/ 154010 h 259873"/>
              <a:gd name="connsiteX8" fmla="*/ 358081 w 497791"/>
              <a:gd name="connsiteY8" fmla="*/ 190523 h 259873"/>
              <a:gd name="connsiteX9" fmla="*/ 85031 w 497791"/>
              <a:gd name="connsiteY9" fmla="*/ 174648 h 259873"/>
              <a:gd name="connsiteX10" fmla="*/ 27881 w 497791"/>
              <a:gd name="connsiteY10" fmla="*/ 141310 h 259873"/>
              <a:gd name="connsiteX11" fmla="*/ 21531 w 497791"/>
              <a:gd name="connsiteY11" fmla="*/ 98448 h 259873"/>
              <a:gd name="connsiteX12" fmla="*/ 72331 w 497791"/>
              <a:gd name="connsiteY12" fmla="*/ 23 h 2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791" h="259873">
                <a:moveTo>
                  <a:pt x="72331" y="23"/>
                </a:moveTo>
                <a:cubicBezTo>
                  <a:pt x="70479" y="1610"/>
                  <a:pt x="16768" y="76488"/>
                  <a:pt x="10418" y="107973"/>
                </a:cubicBezTo>
                <a:cubicBezTo>
                  <a:pt x="4068" y="139458"/>
                  <a:pt x="-18950" y="164329"/>
                  <a:pt x="34231" y="188935"/>
                </a:cubicBezTo>
                <a:cubicBezTo>
                  <a:pt x="87412" y="213541"/>
                  <a:pt x="290612" y="245556"/>
                  <a:pt x="329506" y="255610"/>
                </a:cubicBezTo>
                <a:cubicBezTo>
                  <a:pt x="368400" y="265664"/>
                  <a:pt x="251454" y="255610"/>
                  <a:pt x="267593" y="249260"/>
                </a:cubicBezTo>
                <a:cubicBezTo>
                  <a:pt x="283732" y="242910"/>
                  <a:pt x="387978" y="231004"/>
                  <a:pt x="426343" y="217510"/>
                </a:cubicBezTo>
                <a:cubicBezTo>
                  <a:pt x="464708" y="204016"/>
                  <a:pt x="496987" y="178881"/>
                  <a:pt x="497781" y="168298"/>
                </a:cubicBezTo>
                <a:cubicBezTo>
                  <a:pt x="498575" y="157715"/>
                  <a:pt x="454389" y="150306"/>
                  <a:pt x="431106" y="154010"/>
                </a:cubicBezTo>
                <a:cubicBezTo>
                  <a:pt x="407823" y="157714"/>
                  <a:pt x="415760" y="187083"/>
                  <a:pt x="358081" y="190523"/>
                </a:cubicBezTo>
                <a:cubicBezTo>
                  <a:pt x="300402" y="193963"/>
                  <a:pt x="140064" y="182850"/>
                  <a:pt x="85031" y="174648"/>
                </a:cubicBezTo>
                <a:cubicBezTo>
                  <a:pt x="29998" y="166446"/>
                  <a:pt x="38464" y="154010"/>
                  <a:pt x="27881" y="141310"/>
                </a:cubicBezTo>
                <a:cubicBezTo>
                  <a:pt x="17298" y="128610"/>
                  <a:pt x="17298" y="118821"/>
                  <a:pt x="21531" y="98448"/>
                </a:cubicBezTo>
                <a:cubicBezTo>
                  <a:pt x="25764" y="78075"/>
                  <a:pt x="74183" y="-1564"/>
                  <a:pt x="723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AEBFBB51-E304-4408-B199-9840943A12E2}"/>
              </a:ext>
            </a:extLst>
          </p:cNvPr>
          <p:cNvSpPr/>
          <p:nvPr/>
        </p:nvSpPr>
        <p:spPr>
          <a:xfrm>
            <a:off x="3482975" y="12286505"/>
            <a:ext cx="693567" cy="94528"/>
          </a:xfrm>
          <a:custGeom>
            <a:avLst/>
            <a:gdLst>
              <a:gd name="connsiteX0" fmla="*/ 0 w 693567"/>
              <a:gd name="connsiteY0" fmla="*/ 745 h 94528"/>
              <a:gd name="connsiteX1" fmla="*/ 85725 w 693567"/>
              <a:gd name="connsiteY1" fmla="*/ 13445 h 94528"/>
              <a:gd name="connsiteX2" fmla="*/ 474663 w 693567"/>
              <a:gd name="connsiteY2" fmla="*/ 92820 h 94528"/>
              <a:gd name="connsiteX3" fmla="*/ 685800 w 693567"/>
              <a:gd name="connsiteY3" fmla="*/ 51545 h 94528"/>
              <a:gd name="connsiteX4" fmla="*/ 331788 w 693567"/>
              <a:gd name="connsiteY4" fmla="*/ 49958 h 94528"/>
              <a:gd name="connsiteX5" fmla="*/ 682625 w 693567"/>
              <a:gd name="connsiteY5" fmla="*/ 92820 h 94528"/>
              <a:gd name="connsiteX6" fmla="*/ 574675 w 693567"/>
              <a:gd name="connsiteY6" fmla="*/ 80120 h 94528"/>
              <a:gd name="connsiteX7" fmla="*/ 271463 w 693567"/>
              <a:gd name="connsiteY7" fmla="*/ 26145 h 94528"/>
              <a:gd name="connsiteX8" fmla="*/ 0 w 693567"/>
              <a:gd name="connsiteY8" fmla="*/ 745 h 9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567" h="94528">
                <a:moveTo>
                  <a:pt x="0" y="745"/>
                </a:moveTo>
                <a:cubicBezTo>
                  <a:pt x="3307" y="-578"/>
                  <a:pt x="6615" y="-1901"/>
                  <a:pt x="85725" y="13445"/>
                </a:cubicBezTo>
                <a:cubicBezTo>
                  <a:pt x="164835" y="28791"/>
                  <a:pt x="374651" y="86470"/>
                  <a:pt x="474663" y="92820"/>
                </a:cubicBezTo>
                <a:cubicBezTo>
                  <a:pt x="574675" y="99170"/>
                  <a:pt x="709612" y="58689"/>
                  <a:pt x="685800" y="51545"/>
                </a:cubicBezTo>
                <a:cubicBezTo>
                  <a:pt x="661988" y="44401"/>
                  <a:pt x="332317" y="43079"/>
                  <a:pt x="331788" y="49958"/>
                </a:cubicBezTo>
                <a:cubicBezTo>
                  <a:pt x="331259" y="56837"/>
                  <a:pt x="642144" y="87793"/>
                  <a:pt x="682625" y="92820"/>
                </a:cubicBezTo>
                <a:cubicBezTo>
                  <a:pt x="723106" y="97847"/>
                  <a:pt x="643202" y="91233"/>
                  <a:pt x="574675" y="80120"/>
                </a:cubicBezTo>
                <a:cubicBezTo>
                  <a:pt x="506148" y="69008"/>
                  <a:pt x="271463" y="26145"/>
                  <a:pt x="271463" y="26145"/>
                </a:cubicBezTo>
                <a:lnTo>
                  <a:pt x="0" y="7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1A3EBC5D-63C0-4AB4-8DB6-63DBEBD6862E}"/>
              </a:ext>
            </a:extLst>
          </p:cNvPr>
          <p:cNvSpPr/>
          <p:nvPr/>
        </p:nvSpPr>
        <p:spPr>
          <a:xfrm>
            <a:off x="3805215" y="12338394"/>
            <a:ext cx="310196" cy="238018"/>
          </a:xfrm>
          <a:custGeom>
            <a:avLst/>
            <a:gdLst>
              <a:gd name="connsiteX0" fmla="*/ 306410 w 310196"/>
              <a:gd name="connsiteY0" fmla="*/ 1244 h 238018"/>
              <a:gd name="connsiteX1" fmla="*/ 301648 w 310196"/>
              <a:gd name="connsiteY1" fmla="*/ 171106 h 238018"/>
              <a:gd name="connsiteX2" fmla="*/ 269898 w 310196"/>
              <a:gd name="connsiteY2" fmla="*/ 209206 h 238018"/>
              <a:gd name="connsiteX3" fmla="*/ 23 w 310196"/>
              <a:gd name="connsiteY3" fmla="*/ 237781 h 238018"/>
              <a:gd name="connsiteX4" fmla="*/ 285773 w 310196"/>
              <a:gd name="connsiteY4" fmla="*/ 193331 h 238018"/>
              <a:gd name="connsiteX5" fmla="*/ 296885 w 310196"/>
              <a:gd name="connsiteY5" fmla="*/ 98081 h 238018"/>
              <a:gd name="connsiteX6" fmla="*/ 306410 w 310196"/>
              <a:gd name="connsiteY6" fmla="*/ 1244 h 2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196" h="238018">
                <a:moveTo>
                  <a:pt x="306410" y="1244"/>
                </a:moveTo>
                <a:cubicBezTo>
                  <a:pt x="307204" y="13415"/>
                  <a:pt x="307733" y="136446"/>
                  <a:pt x="301648" y="171106"/>
                </a:cubicBezTo>
                <a:cubicBezTo>
                  <a:pt x="295563" y="205766"/>
                  <a:pt x="320169" y="198094"/>
                  <a:pt x="269898" y="209206"/>
                </a:cubicBezTo>
                <a:cubicBezTo>
                  <a:pt x="219627" y="220318"/>
                  <a:pt x="-2623" y="240427"/>
                  <a:pt x="23" y="237781"/>
                </a:cubicBezTo>
                <a:cubicBezTo>
                  <a:pt x="2669" y="235135"/>
                  <a:pt x="236296" y="216614"/>
                  <a:pt x="285773" y="193331"/>
                </a:cubicBezTo>
                <a:cubicBezTo>
                  <a:pt x="335250" y="170048"/>
                  <a:pt x="293710" y="126656"/>
                  <a:pt x="296885" y="98081"/>
                </a:cubicBezTo>
                <a:cubicBezTo>
                  <a:pt x="300060" y="69506"/>
                  <a:pt x="305616" y="-10927"/>
                  <a:pt x="306410" y="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5960DEC3-ED78-458B-8D00-77207FE0B82C}"/>
              </a:ext>
            </a:extLst>
          </p:cNvPr>
          <p:cNvSpPr/>
          <p:nvPr/>
        </p:nvSpPr>
        <p:spPr>
          <a:xfrm>
            <a:off x="3906661" y="12379144"/>
            <a:ext cx="151943" cy="137468"/>
          </a:xfrm>
          <a:custGeom>
            <a:avLst/>
            <a:gdLst>
              <a:gd name="connsiteX0" fmla="*/ 150989 w 151943"/>
              <a:gd name="connsiteY0" fmla="*/ 181 h 137468"/>
              <a:gd name="connsiteX1" fmla="*/ 93839 w 151943"/>
              <a:gd name="connsiteY1" fmla="*/ 81144 h 137468"/>
              <a:gd name="connsiteX2" fmla="*/ 177 w 151943"/>
              <a:gd name="connsiteY2" fmla="*/ 136706 h 137468"/>
              <a:gd name="connsiteX3" fmla="*/ 119239 w 151943"/>
              <a:gd name="connsiteY3" fmla="*/ 112894 h 137468"/>
              <a:gd name="connsiteX4" fmla="*/ 127177 w 151943"/>
              <a:gd name="connsiteY4" fmla="*/ 104956 h 137468"/>
              <a:gd name="connsiteX5" fmla="*/ 150989 w 151943"/>
              <a:gd name="connsiteY5" fmla="*/ 181 h 1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43" h="137468">
                <a:moveTo>
                  <a:pt x="150989" y="181"/>
                </a:moveTo>
                <a:cubicBezTo>
                  <a:pt x="145433" y="-3788"/>
                  <a:pt x="118974" y="58390"/>
                  <a:pt x="93839" y="81144"/>
                </a:cubicBezTo>
                <a:cubicBezTo>
                  <a:pt x="68704" y="103898"/>
                  <a:pt x="-4056" y="131414"/>
                  <a:pt x="177" y="136706"/>
                </a:cubicBezTo>
                <a:cubicBezTo>
                  <a:pt x="4410" y="141998"/>
                  <a:pt x="98073" y="118186"/>
                  <a:pt x="119239" y="112894"/>
                </a:cubicBezTo>
                <a:cubicBezTo>
                  <a:pt x="140405" y="107602"/>
                  <a:pt x="117917" y="123477"/>
                  <a:pt x="127177" y="104956"/>
                </a:cubicBezTo>
                <a:cubicBezTo>
                  <a:pt x="136437" y="86435"/>
                  <a:pt x="156545" y="4150"/>
                  <a:pt x="150989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A0B9A9C9-306B-4A82-AC88-E7FF4CD7874C}"/>
              </a:ext>
            </a:extLst>
          </p:cNvPr>
          <p:cNvSpPr/>
          <p:nvPr/>
        </p:nvSpPr>
        <p:spPr>
          <a:xfrm>
            <a:off x="3774822" y="12374031"/>
            <a:ext cx="216776" cy="133326"/>
          </a:xfrm>
          <a:custGeom>
            <a:avLst/>
            <a:gdLst>
              <a:gd name="connsiteX0" fmla="*/ 192341 w 216776"/>
              <a:gd name="connsiteY0" fmla="*/ 532 h 133326"/>
              <a:gd name="connsiteX1" fmla="*/ 209803 w 216776"/>
              <a:gd name="connsiteY1" fmla="*/ 67207 h 133326"/>
              <a:gd name="connsiteX2" fmla="*/ 55816 w 216776"/>
              <a:gd name="connsiteY2" fmla="*/ 125944 h 133326"/>
              <a:gd name="connsiteX3" fmla="*/ 5016 w 216776"/>
              <a:gd name="connsiteY3" fmla="*/ 132294 h 133326"/>
              <a:gd name="connsiteX4" fmla="*/ 165353 w 216776"/>
              <a:gd name="connsiteY4" fmla="*/ 124357 h 133326"/>
              <a:gd name="connsiteX5" fmla="*/ 209803 w 216776"/>
              <a:gd name="connsiteY5" fmla="*/ 105307 h 133326"/>
              <a:gd name="connsiteX6" fmla="*/ 192341 w 216776"/>
              <a:gd name="connsiteY6" fmla="*/ 532 h 1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76" h="133326">
                <a:moveTo>
                  <a:pt x="192341" y="532"/>
                </a:moveTo>
                <a:cubicBezTo>
                  <a:pt x="192341" y="-5818"/>
                  <a:pt x="232557" y="46305"/>
                  <a:pt x="209803" y="67207"/>
                </a:cubicBezTo>
                <a:cubicBezTo>
                  <a:pt x="187049" y="88109"/>
                  <a:pt x="89947" y="115096"/>
                  <a:pt x="55816" y="125944"/>
                </a:cubicBezTo>
                <a:cubicBezTo>
                  <a:pt x="21685" y="136792"/>
                  <a:pt x="-13240" y="132558"/>
                  <a:pt x="5016" y="132294"/>
                </a:cubicBezTo>
                <a:cubicBezTo>
                  <a:pt x="23272" y="132030"/>
                  <a:pt x="131222" y="128855"/>
                  <a:pt x="165353" y="124357"/>
                </a:cubicBezTo>
                <a:cubicBezTo>
                  <a:pt x="199484" y="119859"/>
                  <a:pt x="203188" y="122240"/>
                  <a:pt x="209803" y="105307"/>
                </a:cubicBezTo>
                <a:cubicBezTo>
                  <a:pt x="216418" y="88374"/>
                  <a:pt x="192341" y="6882"/>
                  <a:pt x="19234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A1B4E5D8-064C-4971-9287-A0DECFFB8D46}"/>
              </a:ext>
            </a:extLst>
          </p:cNvPr>
          <p:cNvSpPr/>
          <p:nvPr/>
        </p:nvSpPr>
        <p:spPr>
          <a:xfrm>
            <a:off x="4095450" y="12341962"/>
            <a:ext cx="478138" cy="189673"/>
          </a:xfrm>
          <a:custGeom>
            <a:avLst/>
            <a:gdLst>
              <a:gd name="connsiteX0" fmla="*/ 52688 w 478138"/>
              <a:gd name="connsiteY0" fmla="*/ 2438 h 189673"/>
              <a:gd name="connsiteX1" fmla="*/ 36813 w 478138"/>
              <a:gd name="connsiteY1" fmla="*/ 162776 h 189673"/>
              <a:gd name="connsiteX2" fmla="*/ 478138 w 478138"/>
              <a:gd name="connsiteY2" fmla="*/ 186588 h 189673"/>
              <a:gd name="connsiteX3" fmla="*/ 33638 w 478138"/>
              <a:gd name="connsiteY3" fmla="*/ 188176 h 189673"/>
              <a:gd name="connsiteX4" fmla="*/ 28875 w 478138"/>
              <a:gd name="connsiteY4" fmla="*/ 175476 h 189673"/>
              <a:gd name="connsiteX5" fmla="*/ 9825 w 478138"/>
              <a:gd name="connsiteY5" fmla="*/ 72288 h 189673"/>
              <a:gd name="connsiteX6" fmla="*/ 52688 w 478138"/>
              <a:gd name="connsiteY6" fmla="*/ 2438 h 18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38" h="189673">
                <a:moveTo>
                  <a:pt x="52688" y="2438"/>
                </a:moveTo>
                <a:cubicBezTo>
                  <a:pt x="57186" y="17519"/>
                  <a:pt x="-34095" y="132084"/>
                  <a:pt x="36813" y="162776"/>
                </a:cubicBezTo>
                <a:cubicBezTo>
                  <a:pt x="107721" y="193468"/>
                  <a:pt x="478667" y="182355"/>
                  <a:pt x="478138" y="186588"/>
                </a:cubicBezTo>
                <a:cubicBezTo>
                  <a:pt x="477609" y="190821"/>
                  <a:pt x="108515" y="190028"/>
                  <a:pt x="33638" y="188176"/>
                </a:cubicBezTo>
                <a:cubicBezTo>
                  <a:pt x="-41239" y="186324"/>
                  <a:pt x="32844" y="194791"/>
                  <a:pt x="28875" y="175476"/>
                </a:cubicBezTo>
                <a:cubicBezTo>
                  <a:pt x="24906" y="156161"/>
                  <a:pt x="7973" y="98482"/>
                  <a:pt x="9825" y="72288"/>
                </a:cubicBezTo>
                <a:cubicBezTo>
                  <a:pt x="11677" y="46094"/>
                  <a:pt x="48190" y="-12643"/>
                  <a:pt x="52688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0DEE4FA4-4654-4434-B752-6D5D5143C7E0}"/>
              </a:ext>
            </a:extLst>
          </p:cNvPr>
          <p:cNvSpPr/>
          <p:nvPr/>
        </p:nvSpPr>
        <p:spPr>
          <a:xfrm>
            <a:off x="4128816" y="12334833"/>
            <a:ext cx="411704" cy="167058"/>
          </a:xfrm>
          <a:custGeom>
            <a:avLst/>
            <a:gdLst>
              <a:gd name="connsiteX0" fmla="*/ 51072 w 411704"/>
              <a:gd name="connsiteY0" fmla="*/ 42 h 167058"/>
              <a:gd name="connsiteX1" fmla="*/ 25672 w 411704"/>
              <a:gd name="connsiteY1" fmla="*/ 90530 h 167058"/>
              <a:gd name="connsiteX2" fmla="*/ 59009 w 411704"/>
              <a:gd name="connsiteY2" fmla="*/ 127042 h 167058"/>
              <a:gd name="connsiteX3" fmla="*/ 109809 w 411704"/>
              <a:gd name="connsiteY3" fmla="*/ 154030 h 167058"/>
              <a:gd name="connsiteX4" fmla="*/ 411434 w 411704"/>
              <a:gd name="connsiteY4" fmla="*/ 165142 h 167058"/>
              <a:gd name="connsiteX5" fmla="*/ 160609 w 411704"/>
              <a:gd name="connsiteY5" fmla="*/ 165142 h 167058"/>
              <a:gd name="connsiteX6" fmla="*/ 12972 w 411704"/>
              <a:gd name="connsiteY6" fmla="*/ 146092 h 167058"/>
              <a:gd name="connsiteX7" fmla="*/ 9797 w 411704"/>
              <a:gd name="connsiteY7" fmla="*/ 79417 h 167058"/>
              <a:gd name="connsiteX8" fmla="*/ 51072 w 411704"/>
              <a:gd name="connsiteY8" fmla="*/ 42 h 1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04" h="167058">
                <a:moveTo>
                  <a:pt x="51072" y="42"/>
                </a:moveTo>
                <a:cubicBezTo>
                  <a:pt x="53718" y="1894"/>
                  <a:pt x="24349" y="69363"/>
                  <a:pt x="25672" y="90530"/>
                </a:cubicBezTo>
                <a:cubicBezTo>
                  <a:pt x="26995" y="111697"/>
                  <a:pt x="44986" y="116459"/>
                  <a:pt x="59009" y="127042"/>
                </a:cubicBezTo>
                <a:cubicBezTo>
                  <a:pt x="73032" y="137625"/>
                  <a:pt x="51072" y="147680"/>
                  <a:pt x="109809" y="154030"/>
                </a:cubicBezTo>
                <a:cubicBezTo>
                  <a:pt x="168546" y="160380"/>
                  <a:pt x="402967" y="163290"/>
                  <a:pt x="411434" y="165142"/>
                </a:cubicBezTo>
                <a:cubicBezTo>
                  <a:pt x="419901" y="166994"/>
                  <a:pt x="227019" y="168317"/>
                  <a:pt x="160609" y="165142"/>
                </a:cubicBezTo>
                <a:cubicBezTo>
                  <a:pt x="94199" y="161967"/>
                  <a:pt x="38107" y="160379"/>
                  <a:pt x="12972" y="146092"/>
                </a:cubicBezTo>
                <a:cubicBezTo>
                  <a:pt x="-12163" y="131805"/>
                  <a:pt x="6357" y="101642"/>
                  <a:pt x="9797" y="79417"/>
                </a:cubicBezTo>
                <a:cubicBezTo>
                  <a:pt x="13236" y="57192"/>
                  <a:pt x="48426" y="-1810"/>
                  <a:pt x="5107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41814D0D-D733-499D-82B2-FE2C9A04F1F5}"/>
              </a:ext>
            </a:extLst>
          </p:cNvPr>
          <p:cNvSpPr/>
          <p:nvPr/>
        </p:nvSpPr>
        <p:spPr>
          <a:xfrm>
            <a:off x="4152899" y="12301449"/>
            <a:ext cx="92565" cy="185858"/>
          </a:xfrm>
          <a:custGeom>
            <a:avLst/>
            <a:gdLst>
              <a:gd name="connsiteX0" fmla="*/ 77789 w 92565"/>
              <a:gd name="connsiteY0" fmla="*/ 89 h 185858"/>
              <a:gd name="connsiteX1" fmla="*/ 23814 w 92565"/>
              <a:gd name="connsiteY1" fmla="*/ 103276 h 185858"/>
              <a:gd name="connsiteX2" fmla="*/ 33339 w 92565"/>
              <a:gd name="connsiteY2" fmla="*/ 146139 h 185858"/>
              <a:gd name="connsiteX3" fmla="*/ 65089 w 92565"/>
              <a:gd name="connsiteY3" fmla="*/ 171539 h 185858"/>
              <a:gd name="connsiteX4" fmla="*/ 92076 w 92565"/>
              <a:gd name="connsiteY4" fmla="*/ 185826 h 185858"/>
              <a:gd name="connsiteX5" fmla="*/ 41276 w 92565"/>
              <a:gd name="connsiteY5" fmla="*/ 174714 h 185858"/>
              <a:gd name="connsiteX6" fmla="*/ 1 w 92565"/>
              <a:gd name="connsiteY6" fmla="*/ 152489 h 185858"/>
              <a:gd name="connsiteX7" fmla="*/ 39689 w 92565"/>
              <a:gd name="connsiteY7" fmla="*/ 122326 h 185858"/>
              <a:gd name="connsiteX8" fmla="*/ 77789 w 92565"/>
              <a:gd name="connsiteY8" fmla="*/ 89 h 1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65" h="185858">
                <a:moveTo>
                  <a:pt x="77789" y="89"/>
                </a:moveTo>
                <a:cubicBezTo>
                  <a:pt x="75143" y="-3086"/>
                  <a:pt x="31222" y="78934"/>
                  <a:pt x="23814" y="103276"/>
                </a:cubicBezTo>
                <a:cubicBezTo>
                  <a:pt x="16406" y="127618"/>
                  <a:pt x="26460" y="134762"/>
                  <a:pt x="33339" y="146139"/>
                </a:cubicBezTo>
                <a:cubicBezTo>
                  <a:pt x="40218" y="157516"/>
                  <a:pt x="55300" y="164925"/>
                  <a:pt x="65089" y="171539"/>
                </a:cubicBezTo>
                <a:cubicBezTo>
                  <a:pt x="74878" y="178153"/>
                  <a:pt x="96045" y="185297"/>
                  <a:pt x="92076" y="185826"/>
                </a:cubicBezTo>
                <a:cubicBezTo>
                  <a:pt x="88107" y="186355"/>
                  <a:pt x="56622" y="180270"/>
                  <a:pt x="41276" y="174714"/>
                </a:cubicBezTo>
                <a:cubicBezTo>
                  <a:pt x="25930" y="169158"/>
                  <a:pt x="265" y="161220"/>
                  <a:pt x="1" y="152489"/>
                </a:cubicBezTo>
                <a:cubicBezTo>
                  <a:pt x="-264" y="143758"/>
                  <a:pt x="29106" y="142699"/>
                  <a:pt x="39689" y="122326"/>
                </a:cubicBezTo>
                <a:cubicBezTo>
                  <a:pt x="50272" y="101953"/>
                  <a:pt x="80435" y="3264"/>
                  <a:pt x="7778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42EBA27C-904E-401B-8D5A-EC94892A726C}"/>
              </a:ext>
            </a:extLst>
          </p:cNvPr>
          <p:cNvSpPr/>
          <p:nvPr/>
        </p:nvSpPr>
        <p:spPr>
          <a:xfrm>
            <a:off x="4505983" y="12517311"/>
            <a:ext cx="451372" cy="15474"/>
          </a:xfrm>
          <a:custGeom>
            <a:avLst/>
            <a:gdLst>
              <a:gd name="connsiteX0" fmla="*/ 13630 w 451372"/>
              <a:gd name="connsiteY0" fmla="*/ 14414 h 15474"/>
              <a:gd name="connsiteX1" fmla="*/ 450192 w 451372"/>
              <a:gd name="connsiteY1" fmla="*/ 12827 h 15474"/>
              <a:gd name="connsiteX2" fmla="*/ 139042 w 451372"/>
              <a:gd name="connsiteY2" fmla="*/ 127 h 15474"/>
              <a:gd name="connsiteX3" fmla="*/ 13630 w 451372"/>
              <a:gd name="connsiteY3" fmla="*/ 14414 h 1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72" h="15474">
                <a:moveTo>
                  <a:pt x="13630" y="14414"/>
                </a:moveTo>
                <a:cubicBezTo>
                  <a:pt x="65488" y="16531"/>
                  <a:pt x="429290" y="15208"/>
                  <a:pt x="450192" y="12827"/>
                </a:cubicBezTo>
                <a:cubicBezTo>
                  <a:pt x="471094" y="10446"/>
                  <a:pt x="208363" y="1714"/>
                  <a:pt x="139042" y="127"/>
                </a:cubicBezTo>
                <a:cubicBezTo>
                  <a:pt x="69721" y="-1460"/>
                  <a:pt x="-38228" y="12297"/>
                  <a:pt x="13630" y="1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273329F-2BB6-4DC0-A962-A1E4D8E41B59}"/>
              </a:ext>
            </a:extLst>
          </p:cNvPr>
          <p:cNvSpPr/>
          <p:nvPr/>
        </p:nvSpPr>
        <p:spPr>
          <a:xfrm>
            <a:off x="4475102" y="12325148"/>
            <a:ext cx="442974" cy="193939"/>
          </a:xfrm>
          <a:custGeom>
            <a:avLst/>
            <a:gdLst>
              <a:gd name="connsiteX0" fmla="*/ 442973 w 442974"/>
              <a:gd name="connsiteY0" fmla="*/ 202 h 193939"/>
              <a:gd name="connsiteX1" fmla="*/ 379473 w 442974"/>
              <a:gd name="connsiteY1" fmla="*/ 141490 h 193939"/>
              <a:gd name="connsiteX2" fmla="*/ 301686 w 442974"/>
              <a:gd name="connsiteY2" fmla="*/ 157365 h 193939"/>
              <a:gd name="connsiteX3" fmla="*/ 165161 w 442974"/>
              <a:gd name="connsiteY3" fmla="*/ 157365 h 193939"/>
              <a:gd name="connsiteX4" fmla="*/ 362011 w 442974"/>
              <a:gd name="connsiteY4" fmla="*/ 192290 h 193939"/>
              <a:gd name="connsiteX5" fmla="*/ 61 w 442974"/>
              <a:gd name="connsiteY5" fmla="*/ 185940 h 193939"/>
              <a:gd name="connsiteX6" fmla="*/ 333436 w 442974"/>
              <a:gd name="connsiteY6" fmla="*/ 165302 h 193939"/>
              <a:gd name="connsiteX7" fmla="*/ 381061 w 442974"/>
              <a:gd name="connsiteY7" fmla="*/ 111327 h 193939"/>
              <a:gd name="connsiteX8" fmla="*/ 442973 w 442974"/>
              <a:gd name="connsiteY8" fmla="*/ 202 h 1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74" h="193939">
                <a:moveTo>
                  <a:pt x="442973" y="202"/>
                </a:moveTo>
                <a:cubicBezTo>
                  <a:pt x="442708" y="5229"/>
                  <a:pt x="403021" y="115296"/>
                  <a:pt x="379473" y="141490"/>
                </a:cubicBezTo>
                <a:cubicBezTo>
                  <a:pt x="355925" y="167684"/>
                  <a:pt x="337405" y="154719"/>
                  <a:pt x="301686" y="157365"/>
                </a:cubicBezTo>
                <a:cubicBezTo>
                  <a:pt x="265967" y="160011"/>
                  <a:pt x="155107" y="151544"/>
                  <a:pt x="165161" y="157365"/>
                </a:cubicBezTo>
                <a:cubicBezTo>
                  <a:pt x="175215" y="163186"/>
                  <a:pt x="389528" y="187528"/>
                  <a:pt x="362011" y="192290"/>
                </a:cubicBezTo>
                <a:cubicBezTo>
                  <a:pt x="334494" y="197052"/>
                  <a:pt x="4824" y="190438"/>
                  <a:pt x="61" y="185940"/>
                </a:cubicBezTo>
                <a:cubicBezTo>
                  <a:pt x="-4702" y="181442"/>
                  <a:pt x="269936" y="177737"/>
                  <a:pt x="333436" y="165302"/>
                </a:cubicBezTo>
                <a:cubicBezTo>
                  <a:pt x="396936" y="152867"/>
                  <a:pt x="363863" y="137521"/>
                  <a:pt x="381061" y="111327"/>
                </a:cubicBezTo>
                <a:cubicBezTo>
                  <a:pt x="398259" y="85133"/>
                  <a:pt x="443238" y="-4825"/>
                  <a:pt x="44297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FA54F980-F064-49EC-86FB-654F90D43BDC}"/>
              </a:ext>
            </a:extLst>
          </p:cNvPr>
          <p:cNvSpPr/>
          <p:nvPr/>
        </p:nvSpPr>
        <p:spPr>
          <a:xfrm>
            <a:off x="4656171" y="12239609"/>
            <a:ext cx="485744" cy="141485"/>
          </a:xfrm>
          <a:custGeom>
            <a:avLst/>
            <a:gdLst>
              <a:gd name="connsiteX0" fmla="*/ 249204 w 485744"/>
              <a:gd name="connsiteY0" fmla="*/ 90504 h 141485"/>
              <a:gd name="connsiteX1" fmla="*/ 379379 w 485744"/>
              <a:gd name="connsiteY1" fmla="*/ 141304 h 141485"/>
              <a:gd name="connsiteX2" fmla="*/ 382554 w 485744"/>
              <a:gd name="connsiteY2" fmla="*/ 103204 h 141485"/>
              <a:gd name="connsiteX3" fmla="*/ 485742 w 485744"/>
              <a:gd name="connsiteY3" fmla="*/ 16 h 141485"/>
              <a:gd name="connsiteX4" fmla="*/ 379379 w 485744"/>
              <a:gd name="connsiteY4" fmla="*/ 95266 h 141485"/>
              <a:gd name="connsiteX5" fmla="*/ 369854 w 485744"/>
              <a:gd name="connsiteY5" fmla="*/ 106379 h 141485"/>
              <a:gd name="connsiteX6" fmla="*/ 1554 w 485744"/>
              <a:gd name="connsiteY6" fmla="*/ 1604 h 141485"/>
              <a:gd name="connsiteX7" fmla="*/ 249204 w 485744"/>
              <a:gd name="connsiteY7" fmla="*/ 90504 h 14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44" h="141485">
                <a:moveTo>
                  <a:pt x="249204" y="90504"/>
                </a:moveTo>
                <a:cubicBezTo>
                  <a:pt x="312175" y="113787"/>
                  <a:pt x="357154" y="139187"/>
                  <a:pt x="379379" y="141304"/>
                </a:cubicBezTo>
                <a:cubicBezTo>
                  <a:pt x="401604" y="143421"/>
                  <a:pt x="364827" y="126752"/>
                  <a:pt x="382554" y="103204"/>
                </a:cubicBezTo>
                <a:cubicBezTo>
                  <a:pt x="400281" y="79656"/>
                  <a:pt x="486271" y="1339"/>
                  <a:pt x="485742" y="16"/>
                </a:cubicBezTo>
                <a:cubicBezTo>
                  <a:pt x="485213" y="-1307"/>
                  <a:pt x="398694" y="77539"/>
                  <a:pt x="379379" y="95266"/>
                </a:cubicBezTo>
                <a:cubicBezTo>
                  <a:pt x="360064" y="112993"/>
                  <a:pt x="432825" y="121989"/>
                  <a:pt x="369854" y="106379"/>
                </a:cubicBezTo>
                <a:cubicBezTo>
                  <a:pt x="306883" y="90769"/>
                  <a:pt x="22985" y="7954"/>
                  <a:pt x="1554" y="1604"/>
                </a:cubicBezTo>
                <a:cubicBezTo>
                  <a:pt x="-19877" y="-4746"/>
                  <a:pt x="186233" y="67221"/>
                  <a:pt x="249204" y="90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E9E3FCAA-99F5-4AF9-8A81-1E1986667C78}"/>
              </a:ext>
            </a:extLst>
          </p:cNvPr>
          <p:cNvSpPr/>
          <p:nvPr/>
        </p:nvSpPr>
        <p:spPr>
          <a:xfrm>
            <a:off x="4951339" y="12374509"/>
            <a:ext cx="150295" cy="177555"/>
          </a:xfrm>
          <a:custGeom>
            <a:avLst/>
            <a:gdLst>
              <a:gd name="connsiteX0" fmla="*/ 128661 w 150295"/>
              <a:gd name="connsiteY0" fmla="*/ 46091 h 177555"/>
              <a:gd name="connsiteX1" fmla="*/ 25474 w 150295"/>
              <a:gd name="connsiteY1" fmla="*/ 54 h 177555"/>
              <a:gd name="connsiteX2" fmla="*/ 47699 w 150295"/>
              <a:gd name="connsiteY2" fmla="*/ 57204 h 177555"/>
              <a:gd name="connsiteX3" fmla="*/ 149299 w 150295"/>
              <a:gd name="connsiteY3" fmla="*/ 176266 h 177555"/>
              <a:gd name="connsiteX4" fmla="*/ 93736 w 150295"/>
              <a:gd name="connsiteY4" fmla="*/ 114354 h 177555"/>
              <a:gd name="connsiteX5" fmla="*/ 74 w 150295"/>
              <a:gd name="connsiteY5" fmla="*/ 20691 h 177555"/>
              <a:gd name="connsiteX6" fmla="*/ 79449 w 150295"/>
              <a:gd name="connsiteY6" fmla="*/ 12754 h 177555"/>
              <a:gd name="connsiteX7" fmla="*/ 128661 w 150295"/>
              <a:gd name="connsiteY7" fmla="*/ 46091 h 1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95" h="177555">
                <a:moveTo>
                  <a:pt x="128661" y="46091"/>
                </a:moveTo>
                <a:cubicBezTo>
                  <a:pt x="119665" y="43974"/>
                  <a:pt x="38968" y="-1798"/>
                  <a:pt x="25474" y="54"/>
                </a:cubicBezTo>
                <a:cubicBezTo>
                  <a:pt x="11980" y="1906"/>
                  <a:pt x="27062" y="27835"/>
                  <a:pt x="47699" y="57204"/>
                </a:cubicBezTo>
                <a:cubicBezTo>
                  <a:pt x="68336" y="86573"/>
                  <a:pt x="141626" y="166741"/>
                  <a:pt x="149299" y="176266"/>
                </a:cubicBezTo>
                <a:cubicBezTo>
                  <a:pt x="156972" y="185791"/>
                  <a:pt x="118607" y="140283"/>
                  <a:pt x="93736" y="114354"/>
                </a:cubicBezTo>
                <a:cubicBezTo>
                  <a:pt x="68865" y="88425"/>
                  <a:pt x="2455" y="37624"/>
                  <a:pt x="74" y="20691"/>
                </a:cubicBezTo>
                <a:cubicBezTo>
                  <a:pt x="-2307" y="3758"/>
                  <a:pt x="52726" y="7198"/>
                  <a:pt x="79449" y="12754"/>
                </a:cubicBezTo>
                <a:cubicBezTo>
                  <a:pt x="106172" y="18310"/>
                  <a:pt x="137657" y="48208"/>
                  <a:pt x="128661" y="46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DC35B4CA-BFC9-4C71-9137-D9CB84BA4295}"/>
              </a:ext>
            </a:extLst>
          </p:cNvPr>
          <p:cNvSpPr/>
          <p:nvPr/>
        </p:nvSpPr>
        <p:spPr>
          <a:xfrm>
            <a:off x="4854545" y="12349014"/>
            <a:ext cx="128366" cy="162096"/>
          </a:xfrm>
          <a:custGeom>
            <a:avLst/>
            <a:gdLst>
              <a:gd name="connsiteX0" fmla="*/ 95280 w 128366"/>
              <a:gd name="connsiteY0" fmla="*/ 149 h 162096"/>
              <a:gd name="connsiteX1" fmla="*/ 68293 w 128366"/>
              <a:gd name="connsiteY1" fmla="*/ 63649 h 162096"/>
              <a:gd name="connsiteX2" fmla="*/ 127030 w 128366"/>
              <a:gd name="connsiteY2" fmla="*/ 109686 h 162096"/>
              <a:gd name="connsiteX3" fmla="*/ 30 w 128366"/>
              <a:gd name="connsiteY3" fmla="*/ 162074 h 162096"/>
              <a:gd name="connsiteX4" fmla="*/ 114330 w 128366"/>
              <a:gd name="connsiteY4" fmla="*/ 103336 h 162096"/>
              <a:gd name="connsiteX5" fmla="*/ 55593 w 128366"/>
              <a:gd name="connsiteY5" fmla="*/ 82699 h 162096"/>
              <a:gd name="connsiteX6" fmla="*/ 95280 w 128366"/>
              <a:gd name="connsiteY6" fmla="*/ 149 h 1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6" h="162096">
                <a:moveTo>
                  <a:pt x="95280" y="149"/>
                </a:moveTo>
                <a:cubicBezTo>
                  <a:pt x="97397" y="-3026"/>
                  <a:pt x="63001" y="45393"/>
                  <a:pt x="68293" y="63649"/>
                </a:cubicBezTo>
                <a:cubicBezTo>
                  <a:pt x="73585" y="81905"/>
                  <a:pt x="138407" y="93282"/>
                  <a:pt x="127030" y="109686"/>
                </a:cubicBezTo>
                <a:cubicBezTo>
                  <a:pt x="115653" y="126090"/>
                  <a:pt x="2147" y="163132"/>
                  <a:pt x="30" y="162074"/>
                </a:cubicBezTo>
                <a:cubicBezTo>
                  <a:pt x="-2087" y="161016"/>
                  <a:pt x="105070" y="116565"/>
                  <a:pt x="114330" y="103336"/>
                </a:cubicBezTo>
                <a:cubicBezTo>
                  <a:pt x="123590" y="90107"/>
                  <a:pt x="58239" y="100162"/>
                  <a:pt x="55593" y="82699"/>
                </a:cubicBezTo>
                <a:cubicBezTo>
                  <a:pt x="52947" y="65236"/>
                  <a:pt x="93163" y="3324"/>
                  <a:pt x="9528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07DF7AFC-75DD-4E44-A22E-62D957389BEB}"/>
              </a:ext>
            </a:extLst>
          </p:cNvPr>
          <p:cNvSpPr/>
          <p:nvPr/>
        </p:nvSpPr>
        <p:spPr>
          <a:xfrm>
            <a:off x="4354712" y="12597590"/>
            <a:ext cx="945303" cy="33200"/>
          </a:xfrm>
          <a:custGeom>
            <a:avLst/>
            <a:gdLst>
              <a:gd name="connsiteX0" fmla="*/ 2976 w 945303"/>
              <a:gd name="connsiteY0" fmla="*/ 13510 h 33200"/>
              <a:gd name="connsiteX1" fmla="*/ 90288 w 945303"/>
              <a:gd name="connsiteY1" fmla="*/ 21448 h 33200"/>
              <a:gd name="connsiteX2" fmla="*/ 793551 w 945303"/>
              <a:gd name="connsiteY2" fmla="*/ 32560 h 33200"/>
              <a:gd name="connsiteX3" fmla="*/ 942776 w 945303"/>
              <a:gd name="connsiteY3" fmla="*/ 810 h 33200"/>
              <a:gd name="connsiteX4" fmla="*/ 730051 w 945303"/>
              <a:gd name="connsiteY4" fmla="*/ 8748 h 33200"/>
              <a:gd name="connsiteX5" fmla="*/ 2976 w 945303"/>
              <a:gd name="connsiteY5" fmla="*/ 13510 h 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303" h="33200">
                <a:moveTo>
                  <a:pt x="2976" y="13510"/>
                </a:moveTo>
                <a:cubicBezTo>
                  <a:pt x="-19249" y="15891"/>
                  <a:pt x="90288" y="21448"/>
                  <a:pt x="90288" y="21448"/>
                </a:cubicBezTo>
                <a:cubicBezTo>
                  <a:pt x="222050" y="24623"/>
                  <a:pt x="651470" y="36000"/>
                  <a:pt x="793551" y="32560"/>
                </a:cubicBezTo>
                <a:cubicBezTo>
                  <a:pt x="935632" y="29120"/>
                  <a:pt x="953359" y="4779"/>
                  <a:pt x="942776" y="810"/>
                </a:cubicBezTo>
                <a:cubicBezTo>
                  <a:pt x="932193" y="-3159"/>
                  <a:pt x="730051" y="8748"/>
                  <a:pt x="730051" y="8748"/>
                </a:cubicBezTo>
                <a:lnTo>
                  <a:pt x="2976" y="135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FF2D5D8D-CABB-4049-9754-F55C071AD5B8}"/>
              </a:ext>
            </a:extLst>
          </p:cNvPr>
          <p:cNvSpPr/>
          <p:nvPr/>
        </p:nvSpPr>
        <p:spPr>
          <a:xfrm>
            <a:off x="5014457" y="12388148"/>
            <a:ext cx="95962" cy="134801"/>
          </a:xfrm>
          <a:custGeom>
            <a:avLst/>
            <a:gdLst>
              <a:gd name="connsiteX0" fmla="*/ 456 w 95962"/>
              <a:gd name="connsiteY0" fmla="*/ 2290 h 134801"/>
              <a:gd name="connsiteX1" fmla="*/ 94118 w 95962"/>
              <a:gd name="connsiteY1" fmla="*/ 134052 h 134801"/>
              <a:gd name="connsiteX2" fmla="*/ 59193 w 95962"/>
              <a:gd name="connsiteY2" fmla="*/ 54677 h 134801"/>
              <a:gd name="connsiteX3" fmla="*/ 456 w 95962"/>
              <a:gd name="connsiteY3" fmla="*/ 2290 h 13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62" h="134801">
                <a:moveTo>
                  <a:pt x="456" y="2290"/>
                </a:moveTo>
                <a:cubicBezTo>
                  <a:pt x="6277" y="15519"/>
                  <a:pt x="84329" y="125321"/>
                  <a:pt x="94118" y="134052"/>
                </a:cubicBezTo>
                <a:cubicBezTo>
                  <a:pt x="103907" y="142783"/>
                  <a:pt x="72157" y="72669"/>
                  <a:pt x="59193" y="54677"/>
                </a:cubicBezTo>
                <a:cubicBezTo>
                  <a:pt x="46229" y="36685"/>
                  <a:pt x="-5365" y="-10939"/>
                  <a:pt x="456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CA598CBE-AA15-4328-8F90-A7D24ECE4B90}"/>
              </a:ext>
            </a:extLst>
          </p:cNvPr>
          <p:cNvSpPr/>
          <p:nvPr/>
        </p:nvSpPr>
        <p:spPr>
          <a:xfrm>
            <a:off x="4911625" y="12495896"/>
            <a:ext cx="109911" cy="76158"/>
          </a:xfrm>
          <a:custGeom>
            <a:avLst/>
            <a:gdLst>
              <a:gd name="connsiteX0" fmla="*/ 109638 w 109911"/>
              <a:gd name="connsiteY0" fmla="*/ 904 h 76158"/>
              <a:gd name="connsiteX1" fmla="*/ 3275 w 109911"/>
              <a:gd name="connsiteY1" fmla="*/ 75517 h 76158"/>
              <a:gd name="connsiteX2" fmla="*/ 33438 w 109911"/>
              <a:gd name="connsiteY2" fmla="*/ 35829 h 76158"/>
              <a:gd name="connsiteX3" fmla="*/ 109638 w 109911"/>
              <a:gd name="connsiteY3" fmla="*/ 904 h 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1" h="76158">
                <a:moveTo>
                  <a:pt x="109638" y="904"/>
                </a:moveTo>
                <a:cubicBezTo>
                  <a:pt x="104611" y="7519"/>
                  <a:pt x="15975" y="69696"/>
                  <a:pt x="3275" y="75517"/>
                </a:cubicBezTo>
                <a:cubicBezTo>
                  <a:pt x="-9425" y="81338"/>
                  <a:pt x="17828" y="45883"/>
                  <a:pt x="33438" y="35829"/>
                </a:cubicBezTo>
                <a:cubicBezTo>
                  <a:pt x="49048" y="25775"/>
                  <a:pt x="114665" y="-5711"/>
                  <a:pt x="109638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62FA14B3-9E6F-4A5F-A38F-87DACBADB105}"/>
              </a:ext>
            </a:extLst>
          </p:cNvPr>
          <p:cNvSpPr/>
          <p:nvPr/>
        </p:nvSpPr>
        <p:spPr>
          <a:xfrm>
            <a:off x="5076644" y="12453880"/>
            <a:ext cx="271772" cy="158824"/>
          </a:xfrm>
          <a:custGeom>
            <a:avLst/>
            <a:gdLst>
              <a:gd name="connsiteX0" fmla="*/ 181 w 271772"/>
              <a:gd name="connsiteY0" fmla="*/ 58 h 158824"/>
              <a:gd name="connsiteX1" fmla="*/ 257356 w 271772"/>
              <a:gd name="connsiteY1" fmla="*/ 50858 h 158824"/>
              <a:gd name="connsiteX2" fmla="*/ 239894 w 271772"/>
              <a:gd name="connsiteY2" fmla="*/ 58795 h 158824"/>
              <a:gd name="connsiteX3" fmla="*/ 257356 w 271772"/>
              <a:gd name="connsiteY3" fmla="*/ 158808 h 158824"/>
              <a:gd name="connsiteX4" fmla="*/ 270056 w 271772"/>
              <a:gd name="connsiteY4" fmla="*/ 66733 h 158824"/>
              <a:gd name="connsiteX5" fmla="*/ 217669 w 271772"/>
              <a:gd name="connsiteY5" fmla="*/ 61970 h 158824"/>
              <a:gd name="connsiteX6" fmla="*/ 181 w 271772"/>
              <a:gd name="connsiteY6" fmla="*/ 58 h 1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772" h="158824">
                <a:moveTo>
                  <a:pt x="181" y="58"/>
                </a:moveTo>
                <a:cubicBezTo>
                  <a:pt x="6796" y="-1794"/>
                  <a:pt x="217404" y="41069"/>
                  <a:pt x="257356" y="50858"/>
                </a:cubicBezTo>
                <a:cubicBezTo>
                  <a:pt x="297308" y="60648"/>
                  <a:pt x="239894" y="40803"/>
                  <a:pt x="239894" y="58795"/>
                </a:cubicBezTo>
                <a:cubicBezTo>
                  <a:pt x="239894" y="76787"/>
                  <a:pt x="252329" y="157485"/>
                  <a:pt x="257356" y="158808"/>
                </a:cubicBezTo>
                <a:cubicBezTo>
                  <a:pt x="262383" y="160131"/>
                  <a:pt x="276671" y="82873"/>
                  <a:pt x="270056" y="66733"/>
                </a:cubicBezTo>
                <a:cubicBezTo>
                  <a:pt x="263442" y="50593"/>
                  <a:pt x="265294" y="73347"/>
                  <a:pt x="217669" y="61970"/>
                </a:cubicBezTo>
                <a:cubicBezTo>
                  <a:pt x="170044" y="50593"/>
                  <a:pt x="-6434" y="1910"/>
                  <a:pt x="18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459E3974-11D3-41EE-A2BA-152AC74C5442}"/>
              </a:ext>
            </a:extLst>
          </p:cNvPr>
          <p:cNvSpPr/>
          <p:nvPr/>
        </p:nvSpPr>
        <p:spPr>
          <a:xfrm>
            <a:off x="4525963" y="12552894"/>
            <a:ext cx="315223" cy="20591"/>
          </a:xfrm>
          <a:custGeom>
            <a:avLst/>
            <a:gdLst>
              <a:gd name="connsiteX0" fmla="*/ 0 w 315223"/>
              <a:gd name="connsiteY0" fmla="*/ 4231 h 20591"/>
              <a:gd name="connsiteX1" fmla="*/ 107950 w 315223"/>
              <a:gd name="connsiteY1" fmla="*/ 2644 h 20591"/>
              <a:gd name="connsiteX2" fmla="*/ 311150 w 315223"/>
              <a:gd name="connsiteY2" fmla="*/ 1056 h 20591"/>
              <a:gd name="connsiteX3" fmla="*/ 239712 w 315223"/>
              <a:gd name="connsiteY3" fmla="*/ 20106 h 20591"/>
              <a:gd name="connsiteX4" fmla="*/ 188912 w 315223"/>
              <a:gd name="connsiteY4" fmla="*/ 15344 h 20591"/>
              <a:gd name="connsiteX5" fmla="*/ 0 w 315223"/>
              <a:gd name="connsiteY5" fmla="*/ 4231 h 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23" h="20591">
                <a:moveTo>
                  <a:pt x="0" y="4231"/>
                </a:moveTo>
                <a:lnTo>
                  <a:pt x="107950" y="2644"/>
                </a:lnTo>
                <a:cubicBezTo>
                  <a:pt x="159808" y="2115"/>
                  <a:pt x="289190" y="-1854"/>
                  <a:pt x="311150" y="1056"/>
                </a:cubicBezTo>
                <a:cubicBezTo>
                  <a:pt x="333110" y="3966"/>
                  <a:pt x="260085" y="17725"/>
                  <a:pt x="239712" y="20106"/>
                </a:cubicBezTo>
                <a:cubicBezTo>
                  <a:pt x="219339" y="22487"/>
                  <a:pt x="188912" y="15344"/>
                  <a:pt x="188912" y="15344"/>
                </a:cubicBezTo>
                <a:lnTo>
                  <a:pt x="0" y="42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7B1E2E72-3D29-4EB2-ADAF-1CAF48140699}"/>
              </a:ext>
            </a:extLst>
          </p:cNvPr>
          <p:cNvSpPr/>
          <p:nvPr/>
        </p:nvSpPr>
        <p:spPr>
          <a:xfrm>
            <a:off x="4871104" y="12532022"/>
            <a:ext cx="389876" cy="60039"/>
          </a:xfrm>
          <a:custGeom>
            <a:avLst/>
            <a:gdLst>
              <a:gd name="connsiteX0" fmla="*/ 148571 w 389876"/>
              <a:gd name="connsiteY0" fmla="*/ 10816 h 60039"/>
              <a:gd name="connsiteX1" fmla="*/ 300971 w 389876"/>
              <a:gd name="connsiteY1" fmla="*/ 1291 h 60039"/>
              <a:gd name="connsiteX2" fmla="*/ 389871 w 389876"/>
              <a:gd name="connsiteY2" fmla="*/ 1291 h 60039"/>
              <a:gd name="connsiteX3" fmla="*/ 305734 w 389876"/>
              <a:gd name="connsiteY3" fmla="*/ 12403 h 60039"/>
              <a:gd name="connsiteX4" fmla="*/ 197784 w 389876"/>
              <a:gd name="connsiteY4" fmla="*/ 28278 h 60039"/>
              <a:gd name="connsiteX5" fmla="*/ 934 w 389876"/>
              <a:gd name="connsiteY5" fmla="*/ 60028 h 60039"/>
              <a:gd name="connsiteX6" fmla="*/ 148571 w 389876"/>
              <a:gd name="connsiteY6" fmla="*/ 10816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76" h="60039">
                <a:moveTo>
                  <a:pt x="148571" y="10816"/>
                </a:moveTo>
                <a:cubicBezTo>
                  <a:pt x="198577" y="1027"/>
                  <a:pt x="260754" y="2879"/>
                  <a:pt x="300971" y="1291"/>
                </a:cubicBezTo>
                <a:cubicBezTo>
                  <a:pt x="341188" y="-297"/>
                  <a:pt x="389077" y="-561"/>
                  <a:pt x="389871" y="1291"/>
                </a:cubicBezTo>
                <a:cubicBezTo>
                  <a:pt x="390665" y="3143"/>
                  <a:pt x="305734" y="12403"/>
                  <a:pt x="305734" y="12403"/>
                </a:cubicBezTo>
                <a:lnTo>
                  <a:pt x="197784" y="28278"/>
                </a:lnTo>
                <a:lnTo>
                  <a:pt x="934" y="60028"/>
                </a:lnTo>
                <a:cubicBezTo>
                  <a:pt x="-11237" y="60822"/>
                  <a:pt x="98565" y="20605"/>
                  <a:pt x="148571" y="1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39032BF7-E364-4A71-867C-9745E7724846}"/>
              </a:ext>
            </a:extLst>
          </p:cNvPr>
          <p:cNvSpPr/>
          <p:nvPr/>
        </p:nvSpPr>
        <p:spPr>
          <a:xfrm>
            <a:off x="5822499" y="3273348"/>
            <a:ext cx="869036" cy="122363"/>
          </a:xfrm>
          <a:custGeom>
            <a:avLst/>
            <a:gdLst>
              <a:gd name="connsiteX0" fmla="*/ 2039 w 869036"/>
              <a:gd name="connsiteY0" fmla="*/ 122315 h 122363"/>
              <a:gd name="connsiteX1" fmla="*/ 335414 w 869036"/>
              <a:gd name="connsiteY1" fmla="*/ 101677 h 122363"/>
              <a:gd name="connsiteX2" fmla="*/ 260801 w 869036"/>
              <a:gd name="connsiteY2" fmla="*/ 90565 h 122363"/>
              <a:gd name="connsiteX3" fmla="*/ 546551 w 869036"/>
              <a:gd name="connsiteY3" fmla="*/ 35002 h 122363"/>
              <a:gd name="connsiteX4" fmla="*/ 476701 w 869036"/>
              <a:gd name="connsiteY4" fmla="*/ 76277 h 122363"/>
              <a:gd name="connsiteX5" fmla="*/ 832301 w 869036"/>
              <a:gd name="connsiteY5" fmla="*/ 23890 h 122363"/>
              <a:gd name="connsiteX6" fmla="*/ 857701 w 869036"/>
              <a:gd name="connsiteY6" fmla="*/ 22302 h 122363"/>
              <a:gd name="connsiteX7" fmla="*/ 497339 w 869036"/>
              <a:gd name="connsiteY7" fmla="*/ 9602 h 122363"/>
              <a:gd name="connsiteX8" fmla="*/ 349701 w 869036"/>
              <a:gd name="connsiteY8" fmla="*/ 41352 h 122363"/>
              <a:gd name="connsiteX9" fmla="*/ 208414 w 869036"/>
              <a:gd name="connsiteY9" fmla="*/ 77 h 122363"/>
              <a:gd name="connsiteX10" fmla="*/ 459239 w 869036"/>
              <a:gd name="connsiteY10" fmla="*/ 54052 h 122363"/>
              <a:gd name="connsiteX11" fmla="*/ 387801 w 869036"/>
              <a:gd name="connsiteY11" fmla="*/ 50877 h 122363"/>
              <a:gd name="connsiteX12" fmla="*/ 262389 w 869036"/>
              <a:gd name="connsiteY12" fmla="*/ 73102 h 122363"/>
              <a:gd name="connsiteX13" fmla="*/ 197301 w 869036"/>
              <a:gd name="connsiteY13" fmla="*/ 95327 h 122363"/>
              <a:gd name="connsiteX14" fmla="*/ 2039 w 869036"/>
              <a:gd name="connsiteY14" fmla="*/ 122315 h 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9036" h="122363">
                <a:moveTo>
                  <a:pt x="2039" y="122315"/>
                </a:moveTo>
                <a:cubicBezTo>
                  <a:pt x="25058" y="123373"/>
                  <a:pt x="292287" y="106969"/>
                  <a:pt x="335414" y="101677"/>
                </a:cubicBezTo>
                <a:cubicBezTo>
                  <a:pt x="378541" y="96385"/>
                  <a:pt x="225612" y="101677"/>
                  <a:pt x="260801" y="90565"/>
                </a:cubicBezTo>
                <a:cubicBezTo>
                  <a:pt x="295990" y="79453"/>
                  <a:pt x="510568" y="37383"/>
                  <a:pt x="546551" y="35002"/>
                </a:cubicBezTo>
                <a:cubicBezTo>
                  <a:pt x="582534" y="32621"/>
                  <a:pt x="429076" y="78129"/>
                  <a:pt x="476701" y="76277"/>
                </a:cubicBezTo>
                <a:cubicBezTo>
                  <a:pt x="524326" y="74425"/>
                  <a:pt x="768801" y="32886"/>
                  <a:pt x="832301" y="23890"/>
                </a:cubicBezTo>
                <a:cubicBezTo>
                  <a:pt x="895801" y="14894"/>
                  <a:pt x="857701" y="22302"/>
                  <a:pt x="857701" y="22302"/>
                </a:cubicBezTo>
                <a:cubicBezTo>
                  <a:pt x="801874" y="19921"/>
                  <a:pt x="582006" y="6427"/>
                  <a:pt x="497339" y="9602"/>
                </a:cubicBezTo>
                <a:cubicBezTo>
                  <a:pt x="412672" y="12777"/>
                  <a:pt x="397855" y="42939"/>
                  <a:pt x="349701" y="41352"/>
                </a:cubicBezTo>
                <a:cubicBezTo>
                  <a:pt x="301547" y="39765"/>
                  <a:pt x="190158" y="-2040"/>
                  <a:pt x="208414" y="77"/>
                </a:cubicBezTo>
                <a:cubicBezTo>
                  <a:pt x="226670" y="2194"/>
                  <a:pt x="429341" y="45585"/>
                  <a:pt x="459239" y="54052"/>
                </a:cubicBezTo>
                <a:cubicBezTo>
                  <a:pt x="489137" y="62519"/>
                  <a:pt x="420609" y="47702"/>
                  <a:pt x="387801" y="50877"/>
                </a:cubicBezTo>
                <a:cubicBezTo>
                  <a:pt x="354993" y="54052"/>
                  <a:pt x="294139" y="65694"/>
                  <a:pt x="262389" y="73102"/>
                </a:cubicBezTo>
                <a:cubicBezTo>
                  <a:pt x="230639" y="80510"/>
                  <a:pt x="236988" y="90829"/>
                  <a:pt x="197301" y="95327"/>
                </a:cubicBezTo>
                <a:cubicBezTo>
                  <a:pt x="157614" y="99825"/>
                  <a:pt x="-20980" y="121257"/>
                  <a:pt x="2039" y="12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571E63C-3DC9-43DE-B424-CACB8757373F}"/>
              </a:ext>
            </a:extLst>
          </p:cNvPr>
          <p:cNvSpPr/>
          <p:nvPr/>
        </p:nvSpPr>
        <p:spPr>
          <a:xfrm>
            <a:off x="6204100" y="3355606"/>
            <a:ext cx="404997" cy="362371"/>
          </a:xfrm>
          <a:custGeom>
            <a:avLst/>
            <a:gdLst>
              <a:gd name="connsiteX0" fmla="*/ 76050 w 404997"/>
              <a:gd name="connsiteY0" fmla="*/ 149594 h 362371"/>
              <a:gd name="connsiteX1" fmla="*/ 30013 w 404997"/>
              <a:gd name="connsiteY1" fmla="*/ 282944 h 362371"/>
              <a:gd name="connsiteX2" fmla="*/ 61763 w 404997"/>
              <a:gd name="connsiteY2" fmla="*/ 360732 h 362371"/>
              <a:gd name="connsiteX3" fmla="*/ 64938 w 404997"/>
              <a:gd name="connsiteY3" fmla="*/ 279769 h 362371"/>
              <a:gd name="connsiteX4" fmla="*/ 153838 w 404997"/>
              <a:gd name="connsiteY4" fmla="*/ 214682 h 362371"/>
              <a:gd name="connsiteX5" fmla="*/ 196700 w 404997"/>
              <a:gd name="connsiteY5" fmla="*/ 167057 h 362371"/>
              <a:gd name="connsiteX6" fmla="*/ 404663 w 404997"/>
              <a:gd name="connsiteY6" fmla="*/ 369 h 362371"/>
              <a:gd name="connsiteX7" fmla="*/ 142725 w 404997"/>
              <a:gd name="connsiteY7" fmla="*/ 217857 h 362371"/>
              <a:gd name="connsiteX8" fmla="*/ 76050 w 404997"/>
              <a:gd name="connsiteY8" fmla="*/ 262307 h 362371"/>
              <a:gd name="connsiteX9" fmla="*/ 1438 w 404997"/>
              <a:gd name="connsiteY9" fmla="*/ 135307 h 362371"/>
              <a:gd name="connsiteX10" fmla="*/ 26838 w 404997"/>
              <a:gd name="connsiteY10" fmla="*/ 232144 h 362371"/>
              <a:gd name="connsiteX11" fmla="*/ 26838 w 404997"/>
              <a:gd name="connsiteY11" fmla="*/ 303582 h 362371"/>
              <a:gd name="connsiteX12" fmla="*/ 52238 w 404997"/>
              <a:gd name="connsiteY12" fmla="*/ 357557 h 362371"/>
              <a:gd name="connsiteX13" fmla="*/ 76050 w 404997"/>
              <a:gd name="connsiteY13" fmla="*/ 149594 h 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97" h="362371">
                <a:moveTo>
                  <a:pt x="76050" y="149594"/>
                </a:moveTo>
                <a:cubicBezTo>
                  <a:pt x="72346" y="137159"/>
                  <a:pt x="32394" y="247754"/>
                  <a:pt x="30013" y="282944"/>
                </a:cubicBezTo>
                <a:cubicBezTo>
                  <a:pt x="27632" y="318134"/>
                  <a:pt x="55942" y="361261"/>
                  <a:pt x="61763" y="360732"/>
                </a:cubicBezTo>
                <a:cubicBezTo>
                  <a:pt x="67584" y="360203"/>
                  <a:pt x="49592" y="304111"/>
                  <a:pt x="64938" y="279769"/>
                </a:cubicBezTo>
                <a:cubicBezTo>
                  <a:pt x="80284" y="255427"/>
                  <a:pt x="131878" y="233467"/>
                  <a:pt x="153838" y="214682"/>
                </a:cubicBezTo>
                <a:cubicBezTo>
                  <a:pt x="175798" y="195897"/>
                  <a:pt x="154896" y="202776"/>
                  <a:pt x="196700" y="167057"/>
                </a:cubicBezTo>
                <a:cubicBezTo>
                  <a:pt x="238504" y="131338"/>
                  <a:pt x="413659" y="-8098"/>
                  <a:pt x="404663" y="369"/>
                </a:cubicBezTo>
                <a:cubicBezTo>
                  <a:pt x="395667" y="8836"/>
                  <a:pt x="197494" y="174201"/>
                  <a:pt x="142725" y="217857"/>
                </a:cubicBezTo>
                <a:cubicBezTo>
                  <a:pt x="87956" y="261513"/>
                  <a:pt x="99598" y="276065"/>
                  <a:pt x="76050" y="262307"/>
                </a:cubicBezTo>
                <a:cubicBezTo>
                  <a:pt x="52502" y="248549"/>
                  <a:pt x="9640" y="140334"/>
                  <a:pt x="1438" y="135307"/>
                </a:cubicBezTo>
                <a:cubicBezTo>
                  <a:pt x="-6764" y="130280"/>
                  <a:pt x="22605" y="204098"/>
                  <a:pt x="26838" y="232144"/>
                </a:cubicBezTo>
                <a:cubicBezTo>
                  <a:pt x="31071" y="260190"/>
                  <a:pt x="22605" y="282680"/>
                  <a:pt x="26838" y="303582"/>
                </a:cubicBezTo>
                <a:cubicBezTo>
                  <a:pt x="31071" y="324484"/>
                  <a:pt x="46417" y="378724"/>
                  <a:pt x="52238" y="357557"/>
                </a:cubicBezTo>
                <a:cubicBezTo>
                  <a:pt x="58059" y="336390"/>
                  <a:pt x="79754" y="162029"/>
                  <a:pt x="76050" y="149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2A4193F-C802-4FC6-90E8-4E8A978C06A6}"/>
              </a:ext>
            </a:extLst>
          </p:cNvPr>
          <p:cNvSpPr/>
          <p:nvPr/>
        </p:nvSpPr>
        <p:spPr>
          <a:xfrm>
            <a:off x="6088630" y="3317871"/>
            <a:ext cx="548709" cy="130259"/>
          </a:xfrm>
          <a:custGeom>
            <a:avLst/>
            <a:gdLst>
              <a:gd name="connsiteX0" fmla="*/ 1020 w 548709"/>
              <a:gd name="connsiteY0" fmla="*/ 39692 h 130259"/>
              <a:gd name="connsiteX1" fmla="*/ 158183 w 548709"/>
              <a:gd name="connsiteY1" fmla="*/ 44454 h 130259"/>
              <a:gd name="connsiteX2" fmla="*/ 189933 w 548709"/>
              <a:gd name="connsiteY2" fmla="*/ 49217 h 130259"/>
              <a:gd name="connsiteX3" fmla="*/ 283595 w 548709"/>
              <a:gd name="connsiteY3" fmla="*/ 117479 h 130259"/>
              <a:gd name="connsiteX4" fmla="*/ 342333 w 548709"/>
              <a:gd name="connsiteY4" fmla="*/ 71442 h 130259"/>
              <a:gd name="connsiteX5" fmla="*/ 548708 w 548709"/>
              <a:gd name="connsiteY5" fmla="*/ 4 h 130259"/>
              <a:gd name="connsiteX6" fmla="*/ 339158 w 548709"/>
              <a:gd name="connsiteY6" fmla="*/ 68267 h 130259"/>
              <a:gd name="connsiteX7" fmla="*/ 293120 w 548709"/>
              <a:gd name="connsiteY7" fmla="*/ 130179 h 130259"/>
              <a:gd name="connsiteX8" fmla="*/ 243908 w 548709"/>
              <a:gd name="connsiteY8" fmla="*/ 80967 h 130259"/>
              <a:gd name="connsiteX9" fmla="*/ 1020 w 548709"/>
              <a:gd name="connsiteY9" fmla="*/ 39692 h 13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709" h="130259">
                <a:moveTo>
                  <a:pt x="1020" y="39692"/>
                </a:moveTo>
                <a:cubicBezTo>
                  <a:pt x="-13268" y="33606"/>
                  <a:pt x="126698" y="42867"/>
                  <a:pt x="158183" y="44454"/>
                </a:cubicBezTo>
                <a:cubicBezTo>
                  <a:pt x="189668" y="46041"/>
                  <a:pt x="169031" y="37046"/>
                  <a:pt x="189933" y="49217"/>
                </a:cubicBezTo>
                <a:cubicBezTo>
                  <a:pt x="210835" y="61388"/>
                  <a:pt x="258195" y="113775"/>
                  <a:pt x="283595" y="117479"/>
                </a:cubicBezTo>
                <a:cubicBezTo>
                  <a:pt x="308995" y="121183"/>
                  <a:pt x="298148" y="91021"/>
                  <a:pt x="342333" y="71442"/>
                </a:cubicBezTo>
                <a:cubicBezTo>
                  <a:pt x="386518" y="51863"/>
                  <a:pt x="549237" y="533"/>
                  <a:pt x="548708" y="4"/>
                </a:cubicBezTo>
                <a:cubicBezTo>
                  <a:pt x="548179" y="-525"/>
                  <a:pt x="381756" y="46571"/>
                  <a:pt x="339158" y="68267"/>
                </a:cubicBezTo>
                <a:cubicBezTo>
                  <a:pt x="296560" y="89963"/>
                  <a:pt x="308995" y="128062"/>
                  <a:pt x="293120" y="130179"/>
                </a:cubicBezTo>
                <a:cubicBezTo>
                  <a:pt x="277245" y="132296"/>
                  <a:pt x="286771" y="91815"/>
                  <a:pt x="243908" y="80967"/>
                </a:cubicBezTo>
                <a:cubicBezTo>
                  <a:pt x="201046" y="70119"/>
                  <a:pt x="15308" y="45778"/>
                  <a:pt x="1020" y="39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AEF78ADF-4906-494F-968F-834B541CD7ED}"/>
              </a:ext>
            </a:extLst>
          </p:cNvPr>
          <p:cNvSpPr/>
          <p:nvPr/>
        </p:nvSpPr>
        <p:spPr>
          <a:xfrm>
            <a:off x="6281273" y="3297000"/>
            <a:ext cx="341869" cy="201769"/>
          </a:xfrm>
          <a:custGeom>
            <a:avLst/>
            <a:gdLst>
              <a:gd name="connsiteX0" fmla="*/ 341777 w 341869"/>
              <a:gd name="connsiteY0" fmla="*/ 238 h 201769"/>
              <a:gd name="connsiteX1" fmla="*/ 116352 w 341869"/>
              <a:gd name="connsiteY1" fmla="*/ 70088 h 201769"/>
              <a:gd name="connsiteX2" fmla="*/ 89365 w 341869"/>
              <a:gd name="connsiteY2" fmla="*/ 200263 h 201769"/>
              <a:gd name="connsiteX3" fmla="*/ 51265 w 341869"/>
              <a:gd name="connsiteY3" fmla="*/ 139938 h 201769"/>
              <a:gd name="connsiteX4" fmla="*/ 465 w 341869"/>
              <a:gd name="connsiteY4" fmla="*/ 124063 h 201769"/>
              <a:gd name="connsiteX5" fmla="*/ 83015 w 341869"/>
              <a:gd name="connsiteY5" fmla="*/ 138350 h 201769"/>
              <a:gd name="connsiteX6" fmla="*/ 143340 w 341869"/>
              <a:gd name="connsiteY6" fmla="*/ 92313 h 201769"/>
              <a:gd name="connsiteX7" fmla="*/ 341777 w 341869"/>
              <a:gd name="connsiteY7" fmla="*/ 238 h 2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869" h="201769">
                <a:moveTo>
                  <a:pt x="341777" y="238"/>
                </a:moveTo>
                <a:cubicBezTo>
                  <a:pt x="337279" y="-3466"/>
                  <a:pt x="158421" y="36751"/>
                  <a:pt x="116352" y="70088"/>
                </a:cubicBezTo>
                <a:cubicBezTo>
                  <a:pt x="74283" y="103425"/>
                  <a:pt x="100213" y="188621"/>
                  <a:pt x="89365" y="200263"/>
                </a:cubicBezTo>
                <a:cubicBezTo>
                  <a:pt x="78517" y="211905"/>
                  <a:pt x="66082" y="152638"/>
                  <a:pt x="51265" y="139938"/>
                </a:cubicBezTo>
                <a:cubicBezTo>
                  <a:pt x="36448" y="127238"/>
                  <a:pt x="-4827" y="124328"/>
                  <a:pt x="465" y="124063"/>
                </a:cubicBezTo>
                <a:cubicBezTo>
                  <a:pt x="5757" y="123798"/>
                  <a:pt x="59202" y="143642"/>
                  <a:pt x="83015" y="138350"/>
                </a:cubicBezTo>
                <a:cubicBezTo>
                  <a:pt x="106828" y="133058"/>
                  <a:pt x="100742" y="114538"/>
                  <a:pt x="143340" y="92313"/>
                </a:cubicBezTo>
                <a:cubicBezTo>
                  <a:pt x="185938" y="70088"/>
                  <a:pt x="346275" y="3942"/>
                  <a:pt x="34177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52E4764B-1123-4093-B1D9-D83B6DF68809}"/>
              </a:ext>
            </a:extLst>
          </p:cNvPr>
          <p:cNvSpPr/>
          <p:nvPr/>
        </p:nvSpPr>
        <p:spPr>
          <a:xfrm>
            <a:off x="7414889" y="2870162"/>
            <a:ext cx="354351" cy="216546"/>
          </a:xfrm>
          <a:custGeom>
            <a:avLst/>
            <a:gdLst>
              <a:gd name="connsiteX0" fmla="*/ 324 w 354351"/>
              <a:gd name="connsiteY0" fmla="*/ 38 h 216546"/>
              <a:gd name="connsiteX1" fmla="*/ 297186 w 354351"/>
              <a:gd name="connsiteY1" fmla="*/ 81001 h 216546"/>
              <a:gd name="connsiteX2" fmla="*/ 246386 w 354351"/>
              <a:gd name="connsiteY2" fmla="*/ 106401 h 216546"/>
              <a:gd name="connsiteX3" fmla="*/ 308299 w 354351"/>
              <a:gd name="connsiteY3" fmla="*/ 122276 h 216546"/>
              <a:gd name="connsiteX4" fmla="*/ 354336 w 354351"/>
              <a:gd name="connsiteY4" fmla="*/ 209588 h 216546"/>
              <a:gd name="connsiteX5" fmla="*/ 313061 w 354351"/>
              <a:gd name="connsiteY5" fmla="*/ 211176 h 216546"/>
              <a:gd name="connsiteX6" fmla="*/ 286074 w 354351"/>
              <a:gd name="connsiteY6" fmla="*/ 211176 h 216546"/>
              <a:gd name="connsiteX7" fmla="*/ 346399 w 354351"/>
              <a:gd name="connsiteY7" fmla="*/ 190538 h 216546"/>
              <a:gd name="connsiteX8" fmla="*/ 278136 w 354351"/>
              <a:gd name="connsiteY8" fmla="*/ 128626 h 216546"/>
              <a:gd name="connsiteX9" fmla="*/ 240036 w 354351"/>
              <a:gd name="connsiteY9" fmla="*/ 92113 h 216546"/>
              <a:gd name="connsiteX10" fmla="*/ 324 w 354351"/>
              <a:gd name="connsiteY10" fmla="*/ 38 h 2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351" h="216546">
                <a:moveTo>
                  <a:pt x="324" y="38"/>
                </a:moveTo>
                <a:cubicBezTo>
                  <a:pt x="9849" y="-1814"/>
                  <a:pt x="256176" y="63274"/>
                  <a:pt x="297186" y="81001"/>
                </a:cubicBezTo>
                <a:cubicBezTo>
                  <a:pt x="338196" y="98728"/>
                  <a:pt x="244534" y="99522"/>
                  <a:pt x="246386" y="106401"/>
                </a:cubicBezTo>
                <a:cubicBezTo>
                  <a:pt x="248238" y="113280"/>
                  <a:pt x="290307" y="105078"/>
                  <a:pt x="308299" y="122276"/>
                </a:cubicBezTo>
                <a:cubicBezTo>
                  <a:pt x="326291" y="139474"/>
                  <a:pt x="353542" y="194771"/>
                  <a:pt x="354336" y="209588"/>
                </a:cubicBezTo>
                <a:cubicBezTo>
                  <a:pt x="355130" y="224405"/>
                  <a:pt x="324438" y="210911"/>
                  <a:pt x="313061" y="211176"/>
                </a:cubicBezTo>
                <a:cubicBezTo>
                  <a:pt x="301684" y="211441"/>
                  <a:pt x="280518" y="214616"/>
                  <a:pt x="286074" y="211176"/>
                </a:cubicBezTo>
                <a:cubicBezTo>
                  <a:pt x="291630" y="207736"/>
                  <a:pt x="347722" y="204296"/>
                  <a:pt x="346399" y="190538"/>
                </a:cubicBezTo>
                <a:cubicBezTo>
                  <a:pt x="345076" y="176780"/>
                  <a:pt x="295863" y="145030"/>
                  <a:pt x="278136" y="128626"/>
                </a:cubicBezTo>
                <a:cubicBezTo>
                  <a:pt x="260409" y="112222"/>
                  <a:pt x="286338" y="112221"/>
                  <a:pt x="240036" y="92113"/>
                </a:cubicBezTo>
                <a:cubicBezTo>
                  <a:pt x="193734" y="72005"/>
                  <a:pt x="-9201" y="1890"/>
                  <a:pt x="3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D7717B21-0C99-469E-89EE-062C3F6832FB}"/>
              </a:ext>
            </a:extLst>
          </p:cNvPr>
          <p:cNvSpPr/>
          <p:nvPr/>
        </p:nvSpPr>
        <p:spPr>
          <a:xfrm>
            <a:off x="7337052" y="2923855"/>
            <a:ext cx="440535" cy="213142"/>
          </a:xfrm>
          <a:custGeom>
            <a:avLst/>
            <a:gdLst>
              <a:gd name="connsiteX0" fmla="*/ 373 w 440535"/>
              <a:gd name="connsiteY0" fmla="*/ 320 h 213142"/>
              <a:gd name="connsiteX1" fmla="*/ 190873 w 440535"/>
              <a:gd name="connsiteY1" fmla="*/ 100333 h 213142"/>
              <a:gd name="connsiteX2" fmla="*/ 314698 w 440535"/>
              <a:gd name="connsiteY2" fmla="*/ 143195 h 213142"/>
              <a:gd name="connsiteX3" fmla="*/ 406773 w 440535"/>
              <a:gd name="connsiteY3" fmla="*/ 144783 h 213142"/>
              <a:gd name="connsiteX4" fmla="*/ 324223 w 440535"/>
              <a:gd name="connsiteY4" fmla="*/ 149545 h 213142"/>
              <a:gd name="connsiteX5" fmla="*/ 405186 w 440535"/>
              <a:gd name="connsiteY5" fmla="*/ 155895 h 213142"/>
              <a:gd name="connsiteX6" fmla="*/ 379786 w 440535"/>
              <a:gd name="connsiteY6" fmla="*/ 192408 h 213142"/>
              <a:gd name="connsiteX7" fmla="*/ 363911 w 440535"/>
              <a:gd name="connsiteY7" fmla="*/ 213045 h 213142"/>
              <a:gd name="connsiteX8" fmla="*/ 440111 w 440535"/>
              <a:gd name="connsiteY8" fmla="*/ 184470 h 213142"/>
              <a:gd name="connsiteX9" fmla="*/ 324223 w 440535"/>
              <a:gd name="connsiteY9" fmla="*/ 157483 h 213142"/>
              <a:gd name="connsiteX10" fmla="*/ 243261 w 440535"/>
              <a:gd name="connsiteY10" fmla="*/ 136845 h 213142"/>
              <a:gd name="connsiteX11" fmla="*/ 373 w 440535"/>
              <a:gd name="connsiteY11" fmla="*/ 320 h 2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535" h="213142">
                <a:moveTo>
                  <a:pt x="373" y="320"/>
                </a:moveTo>
                <a:cubicBezTo>
                  <a:pt x="-8358" y="-5765"/>
                  <a:pt x="138486" y="76521"/>
                  <a:pt x="190873" y="100333"/>
                </a:cubicBezTo>
                <a:cubicBezTo>
                  <a:pt x="243260" y="124145"/>
                  <a:pt x="278715" y="135787"/>
                  <a:pt x="314698" y="143195"/>
                </a:cubicBezTo>
                <a:cubicBezTo>
                  <a:pt x="350681" y="150603"/>
                  <a:pt x="405185" y="143725"/>
                  <a:pt x="406773" y="144783"/>
                </a:cubicBezTo>
                <a:cubicBezTo>
                  <a:pt x="408361" y="145841"/>
                  <a:pt x="324487" y="147693"/>
                  <a:pt x="324223" y="149545"/>
                </a:cubicBezTo>
                <a:cubicBezTo>
                  <a:pt x="323959" y="151397"/>
                  <a:pt x="395926" y="148751"/>
                  <a:pt x="405186" y="155895"/>
                </a:cubicBezTo>
                <a:cubicBezTo>
                  <a:pt x="414447" y="163039"/>
                  <a:pt x="386665" y="182883"/>
                  <a:pt x="379786" y="192408"/>
                </a:cubicBezTo>
                <a:cubicBezTo>
                  <a:pt x="372907" y="201933"/>
                  <a:pt x="353857" y="214368"/>
                  <a:pt x="363911" y="213045"/>
                </a:cubicBezTo>
                <a:cubicBezTo>
                  <a:pt x="373965" y="211722"/>
                  <a:pt x="446726" y="193730"/>
                  <a:pt x="440111" y="184470"/>
                </a:cubicBezTo>
                <a:cubicBezTo>
                  <a:pt x="433496" y="175210"/>
                  <a:pt x="324223" y="157483"/>
                  <a:pt x="324223" y="157483"/>
                </a:cubicBezTo>
                <a:cubicBezTo>
                  <a:pt x="291415" y="149546"/>
                  <a:pt x="294855" y="160657"/>
                  <a:pt x="243261" y="136845"/>
                </a:cubicBezTo>
                <a:cubicBezTo>
                  <a:pt x="191667" y="113033"/>
                  <a:pt x="9104" y="6405"/>
                  <a:pt x="373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7CE32DC-2981-467C-9C7D-E9EEAF98A508}"/>
              </a:ext>
            </a:extLst>
          </p:cNvPr>
          <p:cNvSpPr/>
          <p:nvPr/>
        </p:nvSpPr>
        <p:spPr>
          <a:xfrm>
            <a:off x="7291545" y="2876490"/>
            <a:ext cx="196875" cy="85387"/>
          </a:xfrm>
          <a:custGeom>
            <a:avLst/>
            <a:gdLst>
              <a:gd name="connsiteX0" fmla="*/ 196693 w 196875"/>
              <a:gd name="connsiteY0" fmla="*/ 60 h 85387"/>
              <a:gd name="connsiteX1" fmla="*/ 7780 w 196875"/>
              <a:gd name="connsiteY1" fmla="*/ 11173 h 85387"/>
              <a:gd name="connsiteX2" fmla="*/ 42705 w 196875"/>
              <a:gd name="connsiteY2" fmla="*/ 28635 h 85387"/>
              <a:gd name="connsiteX3" fmla="*/ 103030 w 196875"/>
              <a:gd name="connsiteY3" fmla="*/ 84198 h 85387"/>
              <a:gd name="connsiteX4" fmla="*/ 106205 w 196875"/>
              <a:gd name="connsiteY4" fmla="*/ 63560 h 85387"/>
              <a:gd name="connsiteX5" fmla="*/ 144305 w 196875"/>
              <a:gd name="connsiteY5" fmla="*/ 27048 h 85387"/>
              <a:gd name="connsiteX6" fmla="*/ 117318 w 196875"/>
              <a:gd name="connsiteY6" fmla="*/ 42923 h 85387"/>
              <a:gd name="connsiteX7" fmla="*/ 96680 w 196875"/>
              <a:gd name="connsiteY7" fmla="*/ 42923 h 85387"/>
              <a:gd name="connsiteX8" fmla="*/ 44293 w 196875"/>
              <a:gd name="connsiteY8" fmla="*/ 15935 h 85387"/>
              <a:gd name="connsiteX9" fmla="*/ 196693 w 196875"/>
              <a:gd name="connsiteY9" fmla="*/ 60 h 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75" h="85387">
                <a:moveTo>
                  <a:pt x="196693" y="60"/>
                </a:moveTo>
                <a:cubicBezTo>
                  <a:pt x="190607" y="-734"/>
                  <a:pt x="33445" y="6411"/>
                  <a:pt x="7780" y="11173"/>
                </a:cubicBezTo>
                <a:cubicBezTo>
                  <a:pt x="-17885" y="15935"/>
                  <a:pt x="26830" y="16464"/>
                  <a:pt x="42705" y="28635"/>
                </a:cubicBezTo>
                <a:cubicBezTo>
                  <a:pt x="58580" y="40806"/>
                  <a:pt x="92447" y="78377"/>
                  <a:pt x="103030" y="84198"/>
                </a:cubicBezTo>
                <a:cubicBezTo>
                  <a:pt x="113613" y="90019"/>
                  <a:pt x="99326" y="73085"/>
                  <a:pt x="106205" y="63560"/>
                </a:cubicBezTo>
                <a:cubicBezTo>
                  <a:pt x="113084" y="54035"/>
                  <a:pt x="142453" y="30487"/>
                  <a:pt x="144305" y="27048"/>
                </a:cubicBezTo>
                <a:cubicBezTo>
                  <a:pt x="146157" y="23609"/>
                  <a:pt x="125255" y="40277"/>
                  <a:pt x="117318" y="42923"/>
                </a:cubicBezTo>
                <a:cubicBezTo>
                  <a:pt x="109381" y="45569"/>
                  <a:pt x="108851" y="47421"/>
                  <a:pt x="96680" y="42923"/>
                </a:cubicBezTo>
                <a:cubicBezTo>
                  <a:pt x="84509" y="38425"/>
                  <a:pt x="33974" y="22021"/>
                  <a:pt x="44293" y="15935"/>
                </a:cubicBezTo>
                <a:cubicBezTo>
                  <a:pt x="54612" y="9849"/>
                  <a:pt x="202779" y="854"/>
                  <a:pt x="19669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70956258-DFC3-45E2-AF8B-9BC72E9DDC7E}"/>
              </a:ext>
            </a:extLst>
          </p:cNvPr>
          <p:cNvSpPr/>
          <p:nvPr/>
        </p:nvSpPr>
        <p:spPr>
          <a:xfrm>
            <a:off x="7157440" y="2889237"/>
            <a:ext cx="507425" cy="212302"/>
          </a:xfrm>
          <a:custGeom>
            <a:avLst/>
            <a:gdLst>
              <a:gd name="connsiteX0" fmla="*/ 598 w 507425"/>
              <a:gd name="connsiteY0" fmla="*/ 11126 h 212302"/>
              <a:gd name="connsiteX1" fmla="*/ 148235 w 507425"/>
              <a:gd name="connsiteY1" fmla="*/ 30176 h 212302"/>
              <a:gd name="connsiteX2" fmla="*/ 229198 w 507425"/>
              <a:gd name="connsiteY2" fmla="*/ 82563 h 212302"/>
              <a:gd name="connsiteX3" fmla="*/ 457798 w 507425"/>
              <a:gd name="connsiteY3" fmla="*/ 179401 h 212302"/>
              <a:gd name="connsiteX4" fmla="*/ 224435 w 507425"/>
              <a:gd name="connsiteY4" fmla="*/ 96851 h 212302"/>
              <a:gd name="connsiteX5" fmla="*/ 503835 w 507425"/>
              <a:gd name="connsiteY5" fmla="*/ 207976 h 212302"/>
              <a:gd name="connsiteX6" fmla="*/ 372073 w 507425"/>
              <a:gd name="connsiteY6" fmla="*/ 180988 h 212302"/>
              <a:gd name="connsiteX7" fmla="*/ 214910 w 507425"/>
              <a:gd name="connsiteY7" fmla="*/ 100026 h 212302"/>
              <a:gd name="connsiteX8" fmla="*/ 170460 w 507425"/>
              <a:gd name="connsiteY8" fmla="*/ 63513 h 212302"/>
              <a:gd name="connsiteX9" fmla="*/ 99023 w 507425"/>
              <a:gd name="connsiteY9" fmla="*/ 3188 h 212302"/>
              <a:gd name="connsiteX10" fmla="*/ 598 w 507425"/>
              <a:gd name="connsiteY10" fmla="*/ 11126 h 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25" h="212302">
                <a:moveTo>
                  <a:pt x="598" y="11126"/>
                </a:moveTo>
                <a:cubicBezTo>
                  <a:pt x="8800" y="15624"/>
                  <a:pt x="110135" y="18270"/>
                  <a:pt x="148235" y="30176"/>
                </a:cubicBezTo>
                <a:cubicBezTo>
                  <a:pt x="186335" y="42082"/>
                  <a:pt x="177604" y="57692"/>
                  <a:pt x="229198" y="82563"/>
                </a:cubicBezTo>
                <a:cubicBezTo>
                  <a:pt x="280792" y="107434"/>
                  <a:pt x="458592" y="177020"/>
                  <a:pt x="457798" y="179401"/>
                </a:cubicBezTo>
                <a:cubicBezTo>
                  <a:pt x="457004" y="181782"/>
                  <a:pt x="216762" y="92088"/>
                  <a:pt x="224435" y="96851"/>
                </a:cubicBezTo>
                <a:cubicBezTo>
                  <a:pt x="232108" y="101614"/>
                  <a:pt x="479229" y="193953"/>
                  <a:pt x="503835" y="207976"/>
                </a:cubicBezTo>
                <a:cubicBezTo>
                  <a:pt x="528441" y="221999"/>
                  <a:pt x="420227" y="198980"/>
                  <a:pt x="372073" y="180988"/>
                </a:cubicBezTo>
                <a:cubicBezTo>
                  <a:pt x="323919" y="162996"/>
                  <a:pt x="248512" y="119605"/>
                  <a:pt x="214910" y="100026"/>
                </a:cubicBezTo>
                <a:cubicBezTo>
                  <a:pt x="181308" y="80447"/>
                  <a:pt x="189775" y="79653"/>
                  <a:pt x="170460" y="63513"/>
                </a:cubicBezTo>
                <a:cubicBezTo>
                  <a:pt x="151145" y="47373"/>
                  <a:pt x="127333" y="12184"/>
                  <a:pt x="99023" y="3188"/>
                </a:cubicBezTo>
                <a:cubicBezTo>
                  <a:pt x="70713" y="-5808"/>
                  <a:pt x="-7604" y="6628"/>
                  <a:pt x="598" y="1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985EFCAB-25A3-42FE-93A3-BB4744F8C0A5}"/>
              </a:ext>
            </a:extLst>
          </p:cNvPr>
          <p:cNvSpPr/>
          <p:nvPr/>
        </p:nvSpPr>
        <p:spPr>
          <a:xfrm>
            <a:off x="7115175" y="2923083"/>
            <a:ext cx="197092" cy="80901"/>
          </a:xfrm>
          <a:custGeom>
            <a:avLst/>
            <a:gdLst>
              <a:gd name="connsiteX0" fmla="*/ 0 w 197092"/>
              <a:gd name="connsiteY0" fmla="*/ 1092 h 80901"/>
              <a:gd name="connsiteX1" fmla="*/ 193675 w 197092"/>
              <a:gd name="connsiteY1" fmla="*/ 5855 h 80901"/>
              <a:gd name="connsiteX2" fmla="*/ 122238 w 197092"/>
              <a:gd name="connsiteY2" fmla="*/ 31255 h 80901"/>
              <a:gd name="connsiteX3" fmla="*/ 103188 w 197092"/>
              <a:gd name="connsiteY3" fmla="*/ 80467 h 80901"/>
              <a:gd name="connsiteX4" fmla="*/ 123825 w 197092"/>
              <a:gd name="connsiteY4" fmla="*/ 53480 h 80901"/>
              <a:gd name="connsiteX5" fmla="*/ 192088 w 197092"/>
              <a:gd name="connsiteY5" fmla="*/ 21730 h 80901"/>
              <a:gd name="connsiteX6" fmla="*/ 0 w 197092"/>
              <a:gd name="connsiteY6" fmla="*/ 1092 h 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92" h="80901">
                <a:moveTo>
                  <a:pt x="0" y="1092"/>
                </a:moveTo>
                <a:cubicBezTo>
                  <a:pt x="264" y="-1554"/>
                  <a:pt x="173302" y="828"/>
                  <a:pt x="193675" y="5855"/>
                </a:cubicBezTo>
                <a:cubicBezTo>
                  <a:pt x="214048" y="10882"/>
                  <a:pt x="137319" y="18820"/>
                  <a:pt x="122238" y="31255"/>
                </a:cubicBezTo>
                <a:cubicBezTo>
                  <a:pt x="107157" y="43690"/>
                  <a:pt x="102924" y="76763"/>
                  <a:pt x="103188" y="80467"/>
                </a:cubicBezTo>
                <a:cubicBezTo>
                  <a:pt x="103452" y="84171"/>
                  <a:pt x="109008" y="63269"/>
                  <a:pt x="123825" y="53480"/>
                </a:cubicBezTo>
                <a:cubicBezTo>
                  <a:pt x="138642" y="43691"/>
                  <a:pt x="207963" y="30197"/>
                  <a:pt x="192088" y="21730"/>
                </a:cubicBezTo>
                <a:cubicBezTo>
                  <a:pt x="176213" y="13263"/>
                  <a:pt x="-264" y="3738"/>
                  <a:pt x="0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E556156E-5DFE-4230-BDAA-E09612F2E3D4}"/>
              </a:ext>
            </a:extLst>
          </p:cNvPr>
          <p:cNvSpPr/>
          <p:nvPr/>
        </p:nvSpPr>
        <p:spPr>
          <a:xfrm>
            <a:off x="7159486" y="2909885"/>
            <a:ext cx="532698" cy="378497"/>
          </a:xfrm>
          <a:custGeom>
            <a:avLst/>
            <a:gdLst>
              <a:gd name="connsiteX0" fmla="*/ 139 w 532698"/>
              <a:gd name="connsiteY0" fmla="*/ 3 h 378497"/>
              <a:gd name="connsiteX1" fmla="*/ 55702 w 532698"/>
              <a:gd name="connsiteY1" fmla="*/ 80965 h 378497"/>
              <a:gd name="connsiteX2" fmla="*/ 160477 w 532698"/>
              <a:gd name="connsiteY2" fmla="*/ 157165 h 378497"/>
              <a:gd name="connsiteX3" fmla="*/ 362089 w 532698"/>
              <a:gd name="connsiteY3" fmla="*/ 260353 h 378497"/>
              <a:gd name="connsiteX4" fmla="*/ 223977 w 532698"/>
              <a:gd name="connsiteY4" fmla="*/ 190503 h 378497"/>
              <a:gd name="connsiteX5" fmla="*/ 393839 w 532698"/>
              <a:gd name="connsiteY5" fmla="*/ 273053 h 378497"/>
              <a:gd name="connsiteX6" fmla="*/ 530364 w 532698"/>
              <a:gd name="connsiteY6" fmla="*/ 377828 h 378497"/>
              <a:gd name="connsiteX7" fmla="*/ 465277 w 532698"/>
              <a:gd name="connsiteY7" fmla="*/ 314328 h 378497"/>
              <a:gd name="connsiteX8" fmla="*/ 281127 w 532698"/>
              <a:gd name="connsiteY8" fmla="*/ 242890 h 378497"/>
              <a:gd name="connsiteX9" fmla="*/ 166827 w 532698"/>
              <a:gd name="connsiteY9" fmla="*/ 166690 h 378497"/>
              <a:gd name="connsiteX10" fmla="*/ 44589 w 532698"/>
              <a:gd name="connsiteY10" fmla="*/ 84140 h 378497"/>
              <a:gd name="connsiteX11" fmla="*/ 139 w 532698"/>
              <a:gd name="connsiteY11" fmla="*/ 3 h 37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698" h="378497">
                <a:moveTo>
                  <a:pt x="139" y="3"/>
                </a:moveTo>
                <a:cubicBezTo>
                  <a:pt x="1991" y="-526"/>
                  <a:pt x="28979" y="54771"/>
                  <a:pt x="55702" y="80965"/>
                </a:cubicBezTo>
                <a:cubicBezTo>
                  <a:pt x="82425" y="107159"/>
                  <a:pt x="109413" y="127267"/>
                  <a:pt x="160477" y="157165"/>
                </a:cubicBezTo>
                <a:cubicBezTo>
                  <a:pt x="211541" y="187063"/>
                  <a:pt x="351506" y="254797"/>
                  <a:pt x="362089" y="260353"/>
                </a:cubicBezTo>
                <a:cubicBezTo>
                  <a:pt x="372672" y="265909"/>
                  <a:pt x="218685" y="188386"/>
                  <a:pt x="223977" y="190503"/>
                </a:cubicBezTo>
                <a:cubicBezTo>
                  <a:pt x="229269" y="192620"/>
                  <a:pt x="342775" y="241832"/>
                  <a:pt x="393839" y="273053"/>
                </a:cubicBezTo>
                <a:cubicBezTo>
                  <a:pt x="444903" y="304274"/>
                  <a:pt x="518458" y="370949"/>
                  <a:pt x="530364" y="377828"/>
                </a:cubicBezTo>
                <a:cubicBezTo>
                  <a:pt x="542270" y="384707"/>
                  <a:pt x="506817" y="336818"/>
                  <a:pt x="465277" y="314328"/>
                </a:cubicBezTo>
                <a:cubicBezTo>
                  <a:pt x="423738" y="291838"/>
                  <a:pt x="330869" y="267496"/>
                  <a:pt x="281127" y="242890"/>
                </a:cubicBezTo>
                <a:cubicBezTo>
                  <a:pt x="231385" y="218284"/>
                  <a:pt x="206250" y="193148"/>
                  <a:pt x="166827" y="166690"/>
                </a:cubicBezTo>
                <a:cubicBezTo>
                  <a:pt x="127404" y="140232"/>
                  <a:pt x="74222" y="110069"/>
                  <a:pt x="44589" y="84140"/>
                </a:cubicBezTo>
                <a:cubicBezTo>
                  <a:pt x="14956" y="58211"/>
                  <a:pt x="-1713" y="532"/>
                  <a:pt x="13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5BBD1D47-AC0A-4C1C-99D3-4F321435C291}"/>
              </a:ext>
            </a:extLst>
          </p:cNvPr>
          <p:cNvSpPr/>
          <p:nvPr/>
        </p:nvSpPr>
        <p:spPr>
          <a:xfrm>
            <a:off x="7653007" y="3092593"/>
            <a:ext cx="67078" cy="176496"/>
          </a:xfrm>
          <a:custGeom>
            <a:avLst/>
            <a:gdLst>
              <a:gd name="connsiteX0" fmla="*/ 20968 w 67078"/>
              <a:gd name="connsiteY0" fmla="*/ 1445 h 176496"/>
              <a:gd name="connsiteX1" fmla="*/ 67006 w 67078"/>
              <a:gd name="connsiteY1" fmla="*/ 118920 h 176496"/>
              <a:gd name="connsiteX2" fmla="*/ 8268 w 67078"/>
              <a:gd name="connsiteY2" fmla="*/ 176070 h 176496"/>
              <a:gd name="connsiteX3" fmla="*/ 13031 w 67078"/>
              <a:gd name="connsiteY3" fmla="*/ 141145 h 176496"/>
              <a:gd name="connsiteX4" fmla="*/ 331 w 67078"/>
              <a:gd name="connsiteY4" fmla="*/ 71295 h 176496"/>
              <a:gd name="connsiteX5" fmla="*/ 28906 w 67078"/>
              <a:gd name="connsiteY5" fmla="*/ 134795 h 176496"/>
              <a:gd name="connsiteX6" fmla="*/ 43193 w 67078"/>
              <a:gd name="connsiteY6" fmla="*/ 117332 h 176496"/>
              <a:gd name="connsiteX7" fmla="*/ 47956 w 67078"/>
              <a:gd name="connsiteY7" fmla="*/ 55420 h 176496"/>
              <a:gd name="connsiteX8" fmla="*/ 20968 w 67078"/>
              <a:gd name="connsiteY8" fmla="*/ 1445 h 17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78" h="176496">
                <a:moveTo>
                  <a:pt x="20968" y="1445"/>
                </a:moveTo>
                <a:cubicBezTo>
                  <a:pt x="24143" y="12028"/>
                  <a:pt x="69123" y="89816"/>
                  <a:pt x="67006" y="118920"/>
                </a:cubicBezTo>
                <a:cubicBezTo>
                  <a:pt x="64889" y="148024"/>
                  <a:pt x="17264" y="172366"/>
                  <a:pt x="8268" y="176070"/>
                </a:cubicBezTo>
                <a:cubicBezTo>
                  <a:pt x="-728" y="179774"/>
                  <a:pt x="14354" y="158608"/>
                  <a:pt x="13031" y="141145"/>
                </a:cubicBezTo>
                <a:cubicBezTo>
                  <a:pt x="11708" y="123682"/>
                  <a:pt x="-2315" y="72353"/>
                  <a:pt x="331" y="71295"/>
                </a:cubicBezTo>
                <a:cubicBezTo>
                  <a:pt x="2977" y="70237"/>
                  <a:pt x="21762" y="127122"/>
                  <a:pt x="28906" y="134795"/>
                </a:cubicBezTo>
                <a:cubicBezTo>
                  <a:pt x="36050" y="142468"/>
                  <a:pt x="40018" y="130561"/>
                  <a:pt x="43193" y="117332"/>
                </a:cubicBezTo>
                <a:cubicBezTo>
                  <a:pt x="46368" y="104103"/>
                  <a:pt x="50337" y="69443"/>
                  <a:pt x="47956" y="55420"/>
                </a:cubicBezTo>
                <a:cubicBezTo>
                  <a:pt x="45575" y="41397"/>
                  <a:pt x="17793" y="-9138"/>
                  <a:pt x="20968" y="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38AC31D6-678C-4FE7-8E61-D9405BBF04CD}"/>
              </a:ext>
            </a:extLst>
          </p:cNvPr>
          <p:cNvSpPr/>
          <p:nvPr/>
        </p:nvSpPr>
        <p:spPr>
          <a:xfrm>
            <a:off x="7213520" y="3149597"/>
            <a:ext cx="349775" cy="215922"/>
          </a:xfrm>
          <a:custGeom>
            <a:avLst/>
            <a:gdLst>
              <a:gd name="connsiteX0" fmla="*/ 80 w 349775"/>
              <a:gd name="connsiteY0" fmla="*/ 3 h 215922"/>
              <a:gd name="connsiteX1" fmla="*/ 182643 w 349775"/>
              <a:gd name="connsiteY1" fmla="*/ 76203 h 215922"/>
              <a:gd name="connsiteX2" fmla="*/ 235030 w 349775"/>
              <a:gd name="connsiteY2" fmla="*/ 82553 h 215922"/>
              <a:gd name="connsiteX3" fmla="*/ 150893 w 349775"/>
              <a:gd name="connsiteY3" fmla="*/ 76203 h 215922"/>
              <a:gd name="connsiteX4" fmla="*/ 271543 w 349775"/>
              <a:gd name="connsiteY4" fmla="*/ 144466 h 215922"/>
              <a:gd name="connsiteX5" fmla="*/ 303293 w 349775"/>
              <a:gd name="connsiteY5" fmla="*/ 153991 h 215922"/>
              <a:gd name="connsiteX6" fmla="*/ 349330 w 349775"/>
              <a:gd name="connsiteY6" fmla="*/ 215903 h 215922"/>
              <a:gd name="connsiteX7" fmla="*/ 322343 w 349775"/>
              <a:gd name="connsiteY7" fmla="*/ 160341 h 215922"/>
              <a:gd name="connsiteX8" fmla="*/ 254080 w 349775"/>
              <a:gd name="connsiteY8" fmla="*/ 127003 h 215922"/>
              <a:gd name="connsiteX9" fmla="*/ 160418 w 349775"/>
              <a:gd name="connsiteY9" fmla="*/ 73028 h 215922"/>
              <a:gd name="connsiteX10" fmla="*/ 80 w 349775"/>
              <a:gd name="connsiteY10" fmla="*/ 3 h 2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775" h="215922">
                <a:moveTo>
                  <a:pt x="80" y="3"/>
                </a:moveTo>
                <a:cubicBezTo>
                  <a:pt x="3784" y="532"/>
                  <a:pt x="143485" y="62445"/>
                  <a:pt x="182643" y="76203"/>
                </a:cubicBezTo>
                <a:cubicBezTo>
                  <a:pt x="221801" y="89961"/>
                  <a:pt x="240322" y="82553"/>
                  <a:pt x="235030" y="82553"/>
                </a:cubicBezTo>
                <a:cubicBezTo>
                  <a:pt x="229738" y="82553"/>
                  <a:pt x="144807" y="65884"/>
                  <a:pt x="150893" y="76203"/>
                </a:cubicBezTo>
                <a:cubicBezTo>
                  <a:pt x="156979" y="86522"/>
                  <a:pt x="246143" y="131501"/>
                  <a:pt x="271543" y="144466"/>
                </a:cubicBezTo>
                <a:cubicBezTo>
                  <a:pt x="296943" y="157431"/>
                  <a:pt x="290329" y="142085"/>
                  <a:pt x="303293" y="153991"/>
                </a:cubicBezTo>
                <a:cubicBezTo>
                  <a:pt x="316257" y="165897"/>
                  <a:pt x="346155" y="214845"/>
                  <a:pt x="349330" y="215903"/>
                </a:cubicBezTo>
                <a:cubicBezTo>
                  <a:pt x="352505" y="216961"/>
                  <a:pt x="338218" y="175158"/>
                  <a:pt x="322343" y="160341"/>
                </a:cubicBezTo>
                <a:cubicBezTo>
                  <a:pt x="306468" y="145524"/>
                  <a:pt x="281068" y="141555"/>
                  <a:pt x="254080" y="127003"/>
                </a:cubicBezTo>
                <a:cubicBezTo>
                  <a:pt x="227093" y="112451"/>
                  <a:pt x="199576" y="94459"/>
                  <a:pt x="160418" y="73028"/>
                </a:cubicBezTo>
                <a:cubicBezTo>
                  <a:pt x="121260" y="51597"/>
                  <a:pt x="-3624" y="-526"/>
                  <a:pt x="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204EAA5F-71E4-4A47-B2BA-F928C9ABE812}"/>
              </a:ext>
            </a:extLst>
          </p:cNvPr>
          <p:cNvSpPr/>
          <p:nvPr/>
        </p:nvSpPr>
        <p:spPr>
          <a:xfrm>
            <a:off x="7121817" y="3019195"/>
            <a:ext cx="99484" cy="128984"/>
          </a:xfrm>
          <a:custGeom>
            <a:avLst/>
            <a:gdLst>
              <a:gd name="connsiteX0" fmla="*/ 2883 w 99484"/>
              <a:gd name="connsiteY0" fmla="*/ 230 h 128984"/>
              <a:gd name="connsiteX1" fmla="*/ 48921 w 99484"/>
              <a:gd name="connsiteY1" fmla="*/ 101830 h 128984"/>
              <a:gd name="connsiteX2" fmla="*/ 94958 w 99484"/>
              <a:gd name="connsiteY2" fmla="*/ 128818 h 128984"/>
              <a:gd name="connsiteX3" fmla="*/ 88608 w 99484"/>
              <a:gd name="connsiteY3" fmla="*/ 111355 h 128984"/>
              <a:gd name="connsiteX4" fmla="*/ 13996 w 99484"/>
              <a:gd name="connsiteY4" fmla="*/ 74843 h 128984"/>
              <a:gd name="connsiteX5" fmla="*/ 2883 w 99484"/>
              <a:gd name="connsiteY5" fmla="*/ 230 h 12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4" h="128984">
                <a:moveTo>
                  <a:pt x="2883" y="230"/>
                </a:moveTo>
                <a:cubicBezTo>
                  <a:pt x="8704" y="4728"/>
                  <a:pt x="33575" y="80399"/>
                  <a:pt x="48921" y="101830"/>
                </a:cubicBezTo>
                <a:cubicBezTo>
                  <a:pt x="64267" y="123261"/>
                  <a:pt x="88344" y="127231"/>
                  <a:pt x="94958" y="128818"/>
                </a:cubicBezTo>
                <a:cubicBezTo>
                  <a:pt x="101572" y="130405"/>
                  <a:pt x="102102" y="120351"/>
                  <a:pt x="88608" y="111355"/>
                </a:cubicBezTo>
                <a:cubicBezTo>
                  <a:pt x="75114" y="102359"/>
                  <a:pt x="28284" y="91247"/>
                  <a:pt x="13996" y="74843"/>
                </a:cubicBezTo>
                <a:cubicBezTo>
                  <a:pt x="-292" y="58439"/>
                  <a:pt x="-2938" y="-4268"/>
                  <a:pt x="2883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7226991-9C04-4B58-BE90-9309A0F11B9A}"/>
              </a:ext>
            </a:extLst>
          </p:cNvPr>
          <p:cNvSpPr/>
          <p:nvPr/>
        </p:nvSpPr>
        <p:spPr>
          <a:xfrm>
            <a:off x="7126279" y="3018828"/>
            <a:ext cx="114895" cy="110743"/>
          </a:xfrm>
          <a:custGeom>
            <a:avLst/>
            <a:gdLst>
              <a:gd name="connsiteX0" fmla="*/ 9 w 114895"/>
              <a:gd name="connsiteY0" fmla="*/ 2185 h 110743"/>
              <a:gd name="connsiteX1" fmla="*/ 109546 w 114895"/>
              <a:gd name="connsiteY1" fmla="*/ 16472 h 110743"/>
              <a:gd name="connsiteX2" fmla="*/ 98434 w 114895"/>
              <a:gd name="connsiteY2" fmla="*/ 110135 h 110743"/>
              <a:gd name="connsiteX3" fmla="*/ 103196 w 114895"/>
              <a:gd name="connsiteY3" fmla="*/ 56160 h 110743"/>
              <a:gd name="connsiteX4" fmla="*/ 103196 w 114895"/>
              <a:gd name="connsiteY4" fmla="*/ 41872 h 110743"/>
              <a:gd name="connsiteX5" fmla="*/ 9 w 114895"/>
              <a:gd name="connsiteY5" fmla="*/ 2185 h 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95" h="110743">
                <a:moveTo>
                  <a:pt x="9" y="2185"/>
                </a:moveTo>
                <a:cubicBezTo>
                  <a:pt x="1067" y="-2048"/>
                  <a:pt x="93142" y="-1520"/>
                  <a:pt x="109546" y="16472"/>
                </a:cubicBezTo>
                <a:cubicBezTo>
                  <a:pt x="125950" y="34464"/>
                  <a:pt x="99492" y="103520"/>
                  <a:pt x="98434" y="110135"/>
                </a:cubicBezTo>
                <a:cubicBezTo>
                  <a:pt x="97376" y="116750"/>
                  <a:pt x="102402" y="67537"/>
                  <a:pt x="103196" y="56160"/>
                </a:cubicBezTo>
                <a:cubicBezTo>
                  <a:pt x="103990" y="44783"/>
                  <a:pt x="117483" y="51397"/>
                  <a:pt x="103196" y="41872"/>
                </a:cubicBezTo>
                <a:cubicBezTo>
                  <a:pt x="88909" y="32347"/>
                  <a:pt x="-1049" y="6418"/>
                  <a:pt x="9" y="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94D0EA25-CE2D-4CAC-8833-364160136CF5}"/>
              </a:ext>
            </a:extLst>
          </p:cNvPr>
          <p:cNvSpPr/>
          <p:nvPr/>
        </p:nvSpPr>
        <p:spPr>
          <a:xfrm>
            <a:off x="7212049" y="3046424"/>
            <a:ext cx="454812" cy="241999"/>
          </a:xfrm>
          <a:custGeom>
            <a:avLst/>
            <a:gdLst>
              <a:gd name="connsiteX0" fmla="*/ 7901 w 454812"/>
              <a:gd name="connsiteY0" fmla="*/ 17451 h 241999"/>
              <a:gd name="connsiteX1" fmla="*/ 263489 w 454812"/>
              <a:gd name="connsiteY1" fmla="*/ 120639 h 241999"/>
              <a:gd name="connsiteX2" fmla="*/ 325401 w 454812"/>
              <a:gd name="connsiteY2" fmla="*/ 147626 h 241999"/>
              <a:gd name="connsiteX3" fmla="*/ 453989 w 454812"/>
              <a:gd name="connsiteY3" fmla="*/ 239701 h 241999"/>
              <a:gd name="connsiteX4" fmla="*/ 376201 w 454812"/>
              <a:gd name="connsiteY4" fmla="*/ 209539 h 241999"/>
              <a:gd name="connsiteX5" fmla="*/ 290476 w 454812"/>
              <a:gd name="connsiteY5" fmla="*/ 158739 h 241999"/>
              <a:gd name="connsiteX6" fmla="*/ 207926 w 454812"/>
              <a:gd name="connsiteY6" fmla="*/ 101589 h 241999"/>
              <a:gd name="connsiteX7" fmla="*/ 77751 w 454812"/>
              <a:gd name="connsiteY7" fmla="*/ 9514 h 241999"/>
              <a:gd name="connsiteX8" fmla="*/ 7901 w 454812"/>
              <a:gd name="connsiteY8" fmla="*/ 17451 h 2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12" h="241999">
                <a:moveTo>
                  <a:pt x="7901" y="17451"/>
                </a:moveTo>
                <a:cubicBezTo>
                  <a:pt x="38857" y="35972"/>
                  <a:pt x="210572" y="98943"/>
                  <a:pt x="263489" y="120639"/>
                </a:cubicBezTo>
                <a:cubicBezTo>
                  <a:pt x="316406" y="142335"/>
                  <a:pt x="293651" y="127782"/>
                  <a:pt x="325401" y="147626"/>
                </a:cubicBezTo>
                <a:cubicBezTo>
                  <a:pt x="357151" y="167470"/>
                  <a:pt x="445522" y="229382"/>
                  <a:pt x="453989" y="239701"/>
                </a:cubicBezTo>
                <a:cubicBezTo>
                  <a:pt x="462456" y="250020"/>
                  <a:pt x="403453" y="223033"/>
                  <a:pt x="376201" y="209539"/>
                </a:cubicBezTo>
                <a:cubicBezTo>
                  <a:pt x="348949" y="196045"/>
                  <a:pt x="318522" y="176731"/>
                  <a:pt x="290476" y="158739"/>
                </a:cubicBezTo>
                <a:cubicBezTo>
                  <a:pt x="262430" y="140747"/>
                  <a:pt x="243380" y="126460"/>
                  <a:pt x="207926" y="101589"/>
                </a:cubicBezTo>
                <a:cubicBezTo>
                  <a:pt x="172472" y="76718"/>
                  <a:pt x="110824" y="25654"/>
                  <a:pt x="77751" y="9514"/>
                </a:cubicBezTo>
                <a:cubicBezTo>
                  <a:pt x="44678" y="-6626"/>
                  <a:pt x="-23055" y="-1070"/>
                  <a:pt x="7901" y="1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7A01E6A4-459D-418F-96CB-EE31CED30E2F}"/>
              </a:ext>
            </a:extLst>
          </p:cNvPr>
          <p:cNvSpPr/>
          <p:nvPr/>
        </p:nvSpPr>
        <p:spPr>
          <a:xfrm>
            <a:off x="7201455" y="3180160"/>
            <a:ext cx="246096" cy="368024"/>
          </a:xfrm>
          <a:custGeom>
            <a:avLst/>
            <a:gdLst>
              <a:gd name="connsiteX0" fmla="*/ 28020 w 246096"/>
              <a:gd name="connsiteY0" fmla="*/ 1190 h 368024"/>
              <a:gd name="connsiteX1" fmla="*/ 69295 w 246096"/>
              <a:gd name="connsiteY1" fmla="*/ 136128 h 368024"/>
              <a:gd name="connsiteX2" fmla="*/ 220108 w 246096"/>
              <a:gd name="connsiteY2" fmla="*/ 256778 h 368024"/>
              <a:gd name="connsiteX3" fmla="*/ 104220 w 246096"/>
              <a:gd name="connsiteY3" fmla="*/ 367903 h 368024"/>
              <a:gd name="connsiteX4" fmla="*/ 237570 w 246096"/>
              <a:gd name="connsiteY4" fmla="*/ 277415 h 368024"/>
              <a:gd name="connsiteX5" fmla="*/ 224870 w 246096"/>
              <a:gd name="connsiteY5" fmla="*/ 226615 h 368024"/>
              <a:gd name="connsiteX6" fmla="*/ 161370 w 246096"/>
              <a:gd name="connsiteY6" fmla="*/ 186928 h 368024"/>
              <a:gd name="connsiteX7" fmla="*/ 7383 w 246096"/>
              <a:gd name="connsiteY7" fmla="*/ 75803 h 368024"/>
              <a:gd name="connsiteX8" fmla="*/ 28020 w 246096"/>
              <a:gd name="connsiteY8" fmla="*/ 1190 h 36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6" h="368024">
                <a:moveTo>
                  <a:pt x="28020" y="1190"/>
                </a:moveTo>
                <a:cubicBezTo>
                  <a:pt x="38339" y="11244"/>
                  <a:pt x="37280" y="93530"/>
                  <a:pt x="69295" y="136128"/>
                </a:cubicBezTo>
                <a:cubicBezTo>
                  <a:pt x="101310" y="178726"/>
                  <a:pt x="214287" y="218149"/>
                  <a:pt x="220108" y="256778"/>
                </a:cubicBezTo>
                <a:cubicBezTo>
                  <a:pt x="225929" y="295407"/>
                  <a:pt x="101310" y="364464"/>
                  <a:pt x="104220" y="367903"/>
                </a:cubicBezTo>
                <a:cubicBezTo>
                  <a:pt x="107130" y="371342"/>
                  <a:pt x="217462" y="300963"/>
                  <a:pt x="237570" y="277415"/>
                </a:cubicBezTo>
                <a:cubicBezTo>
                  <a:pt x="257678" y="253867"/>
                  <a:pt x="237570" y="241696"/>
                  <a:pt x="224870" y="226615"/>
                </a:cubicBezTo>
                <a:cubicBezTo>
                  <a:pt x="212170" y="211534"/>
                  <a:pt x="197618" y="212063"/>
                  <a:pt x="161370" y="186928"/>
                </a:cubicBezTo>
                <a:cubicBezTo>
                  <a:pt x="125122" y="161793"/>
                  <a:pt x="29079" y="104378"/>
                  <a:pt x="7383" y="75803"/>
                </a:cubicBezTo>
                <a:cubicBezTo>
                  <a:pt x="-14313" y="47228"/>
                  <a:pt x="17701" y="-8864"/>
                  <a:pt x="28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54217D23-98BF-48A9-8B3B-657A82C3EB09}"/>
              </a:ext>
            </a:extLst>
          </p:cNvPr>
          <p:cNvSpPr/>
          <p:nvPr/>
        </p:nvSpPr>
        <p:spPr>
          <a:xfrm>
            <a:off x="7205536" y="3165430"/>
            <a:ext cx="359245" cy="160464"/>
          </a:xfrm>
          <a:custGeom>
            <a:avLst/>
            <a:gdLst>
              <a:gd name="connsiteX0" fmla="*/ 127 w 359245"/>
              <a:gd name="connsiteY0" fmla="*/ 45 h 160464"/>
              <a:gd name="connsiteX1" fmla="*/ 93789 w 359245"/>
              <a:gd name="connsiteY1" fmla="*/ 77833 h 160464"/>
              <a:gd name="connsiteX2" fmla="*/ 181102 w 359245"/>
              <a:gd name="connsiteY2" fmla="*/ 98470 h 160464"/>
              <a:gd name="connsiteX3" fmla="*/ 358902 w 359245"/>
              <a:gd name="connsiteY3" fmla="*/ 160383 h 160464"/>
              <a:gd name="connsiteX4" fmla="*/ 223964 w 359245"/>
              <a:gd name="connsiteY4" fmla="*/ 84183 h 160464"/>
              <a:gd name="connsiteX5" fmla="*/ 144589 w 359245"/>
              <a:gd name="connsiteY5" fmla="*/ 71483 h 160464"/>
              <a:gd name="connsiteX6" fmla="*/ 114427 w 359245"/>
              <a:gd name="connsiteY6" fmla="*/ 66720 h 160464"/>
              <a:gd name="connsiteX7" fmla="*/ 127 w 359245"/>
              <a:gd name="connsiteY7" fmla="*/ 45 h 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45" h="160464">
                <a:moveTo>
                  <a:pt x="127" y="45"/>
                </a:moveTo>
                <a:cubicBezTo>
                  <a:pt x="-3313" y="1897"/>
                  <a:pt x="63627" y="61429"/>
                  <a:pt x="93789" y="77833"/>
                </a:cubicBezTo>
                <a:cubicBezTo>
                  <a:pt x="123951" y="94237"/>
                  <a:pt x="136916" y="84712"/>
                  <a:pt x="181102" y="98470"/>
                </a:cubicBezTo>
                <a:cubicBezTo>
                  <a:pt x="225288" y="112228"/>
                  <a:pt x="351758" y="162764"/>
                  <a:pt x="358902" y="160383"/>
                </a:cubicBezTo>
                <a:cubicBezTo>
                  <a:pt x="366046" y="158002"/>
                  <a:pt x="259683" y="99000"/>
                  <a:pt x="223964" y="84183"/>
                </a:cubicBezTo>
                <a:cubicBezTo>
                  <a:pt x="188245" y="69366"/>
                  <a:pt x="162845" y="74393"/>
                  <a:pt x="144589" y="71483"/>
                </a:cubicBezTo>
                <a:cubicBezTo>
                  <a:pt x="126333" y="68573"/>
                  <a:pt x="139827" y="79685"/>
                  <a:pt x="114427" y="66720"/>
                </a:cubicBezTo>
                <a:cubicBezTo>
                  <a:pt x="89027" y="53755"/>
                  <a:pt x="3567" y="-1807"/>
                  <a:pt x="12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E6D333F1-5687-4EF4-BFDA-290CD55C3819}"/>
              </a:ext>
            </a:extLst>
          </p:cNvPr>
          <p:cNvSpPr/>
          <p:nvPr/>
        </p:nvSpPr>
        <p:spPr>
          <a:xfrm>
            <a:off x="7516511" y="3280767"/>
            <a:ext cx="187779" cy="187979"/>
          </a:xfrm>
          <a:custGeom>
            <a:avLst/>
            <a:gdLst>
              <a:gd name="connsiteX0" fmla="*/ 178102 w 187779"/>
              <a:gd name="connsiteY0" fmla="*/ 596 h 187979"/>
              <a:gd name="connsiteX1" fmla="*/ 130477 w 187779"/>
              <a:gd name="connsiteY1" fmla="*/ 100608 h 187979"/>
              <a:gd name="connsiteX2" fmla="*/ 302 w 187779"/>
              <a:gd name="connsiteY2" fmla="*/ 187921 h 187979"/>
              <a:gd name="connsiteX3" fmla="*/ 97139 w 187779"/>
              <a:gd name="connsiteY3" fmla="*/ 113308 h 187979"/>
              <a:gd name="connsiteX4" fmla="*/ 179689 w 187779"/>
              <a:gd name="connsiteY4" fmla="*/ 60921 h 187979"/>
              <a:gd name="connsiteX5" fmla="*/ 178102 w 187779"/>
              <a:gd name="connsiteY5" fmla="*/ 596 h 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79" h="187979">
                <a:moveTo>
                  <a:pt x="178102" y="596"/>
                </a:moveTo>
                <a:cubicBezTo>
                  <a:pt x="169900" y="7211"/>
                  <a:pt x="160110" y="69387"/>
                  <a:pt x="130477" y="100608"/>
                </a:cubicBezTo>
                <a:cubicBezTo>
                  <a:pt x="100844" y="131829"/>
                  <a:pt x="5858" y="185804"/>
                  <a:pt x="302" y="187921"/>
                </a:cubicBezTo>
                <a:cubicBezTo>
                  <a:pt x="-5254" y="190038"/>
                  <a:pt x="67241" y="134475"/>
                  <a:pt x="97139" y="113308"/>
                </a:cubicBezTo>
                <a:cubicBezTo>
                  <a:pt x="127037" y="92141"/>
                  <a:pt x="165137" y="77590"/>
                  <a:pt x="179689" y="60921"/>
                </a:cubicBezTo>
                <a:cubicBezTo>
                  <a:pt x="194241" y="44252"/>
                  <a:pt x="186304" y="-6019"/>
                  <a:pt x="178102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5636786A-F58B-4F77-BC2C-47A2A4C3DAD2}"/>
              </a:ext>
            </a:extLst>
          </p:cNvPr>
          <p:cNvSpPr/>
          <p:nvPr/>
        </p:nvSpPr>
        <p:spPr>
          <a:xfrm>
            <a:off x="7384436" y="3327360"/>
            <a:ext cx="233558" cy="173936"/>
          </a:xfrm>
          <a:custGeom>
            <a:avLst/>
            <a:gdLst>
              <a:gd name="connsiteX0" fmla="*/ 13314 w 233558"/>
              <a:gd name="connsiteY0" fmla="*/ 40 h 173936"/>
              <a:gd name="connsiteX1" fmla="*/ 210164 w 233558"/>
              <a:gd name="connsiteY1" fmla="*/ 50840 h 173936"/>
              <a:gd name="connsiteX2" fmla="*/ 183177 w 233558"/>
              <a:gd name="connsiteY2" fmla="*/ 98465 h 173936"/>
              <a:gd name="connsiteX3" fmla="*/ 156189 w 233558"/>
              <a:gd name="connsiteY3" fmla="*/ 125453 h 173936"/>
              <a:gd name="connsiteX4" fmla="*/ 614 w 233558"/>
              <a:gd name="connsiteY4" fmla="*/ 173078 h 173936"/>
              <a:gd name="connsiteX5" fmla="*/ 221277 w 233558"/>
              <a:gd name="connsiteY5" fmla="*/ 81003 h 173936"/>
              <a:gd name="connsiteX6" fmla="*/ 187939 w 233558"/>
              <a:gd name="connsiteY6" fmla="*/ 42903 h 173936"/>
              <a:gd name="connsiteX7" fmla="*/ 13314 w 233558"/>
              <a:gd name="connsiteY7" fmla="*/ 40 h 1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558" h="173936">
                <a:moveTo>
                  <a:pt x="13314" y="40"/>
                </a:moveTo>
                <a:cubicBezTo>
                  <a:pt x="17018" y="1363"/>
                  <a:pt x="181853" y="34436"/>
                  <a:pt x="210164" y="50840"/>
                </a:cubicBezTo>
                <a:cubicBezTo>
                  <a:pt x="238475" y="67244"/>
                  <a:pt x="192173" y="86030"/>
                  <a:pt x="183177" y="98465"/>
                </a:cubicBezTo>
                <a:cubicBezTo>
                  <a:pt x="174181" y="110901"/>
                  <a:pt x="186616" y="113018"/>
                  <a:pt x="156189" y="125453"/>
                </a:cubicBezTo>
                <a:cubicBezTo>
                  <a:pt x="125762" y="137889"/>
                  <a:pt x="-10234" y="180486"/>
                  <a:pt x="614" y="173078"/>
                </a:cubicBezTo>
                <a:cubicBezTo>
                  <a:pt x="11462" y="165670"/>
                  <a:pt x="190056" y="102699"/>
                  <a:pt x="221277" y="81003"/>
                </a:cubicBezTo>
                <a:cubicBezTo>
                  <a:pt x="252498" y="59307"/>
                  <a:pt x="217837" y="55868"/>
                  <a:pt x="187939" y="42903"/>
                </a:cubicBezTo>
                <a:cubicBezTo>
                  <a:pt x="158041" y="29938"/>
                  <a:pt x="9610" y="-1283"/>
                  <a:pt x="1331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132B73CE-0F09-46D9-9B56-3874775D719E}"/>
              </a:ext>
            </a:extLst>
          </p:cNvPr>
          <p:cNvSpPr/>
          <p:nvPr/>
        </p:nvSpPr>
        <p:spPr>
          <a:xfrm>
            <a:off x="7451663" y="3356117"/>
            <a:ext cx="108127" cy="95894"/>
          </a:xfrm>
          <a:custGeom>
            <a:avLst/>
            <a:gdLst>
              <a:gd name="connsiteX0" fmla="*/ 62 w 108127"/>
              <a:gd name="connsiteY0" fmla="*/ 45896 h 95894"/>
              <a:gd name="connsiteX1" fmla="*/ 90550 w 108127"/>
              <a:gd name="connsiteY1" fmla="*/ 26846 h 95894"/>
              <a:gd name="connsiteX2" fmla="*/ 66737 w 108127"/>
              <a:gd name="connsiteY2" fmla="*/ 91933 h 95894"/>
              <a:gd name="connsiteX3" fmla="*/ 77850 w 108127"/>
              <a:gd name="connsiteY3" fmla="*/ 79233 h 95894"/>
              <a:gd name="connsiteX4" fmla="*/ 106425 w 108127"/>
              <a:gd name="connsiteY4" fmla="*/ 1446 h 95894"/>
              <a:gd name="connsiteX5" fmla="*/ 62 w 108127"/>
              <a:gd name="connsiteY5" fmla="*/ 45896 h 9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7" h="95894">
                <a:moveTo>
                  <a:pt x="62" y="45896"/>
                </a:moveTo>
                <a:cubicBezTo>
                  <a:pt x="-2584" y="50129"/>
                  <a:pt x="79438" y="19173"/>
                  <a:pt x="90550" y="26846"/>
                </a:cubicBezTo>
                <a:cubicBezTo>
                  <a:pt x="101662" y="34519"/>
                  <a:pt x="68854" y="83202"/>
                  <a:pt x="66737" y="91933"/>
                </a:cubicBezTo>
                <a:cubicBezTo>
                  <a:pt x="64620" y="100664"/>
                  <a:pt x="71235" y="94314"/>
                  <a:pt x="77850" y="79233"/>
                </a:cubicBezTo>
                <a:cubicBezTo>
                  <a:pt x="84465" y="64152"/>
                  <a:pt x="115685" y="12029"/>
                  <a:pt x="106425" y="1446"/>
                </a:cubicBezTo>
                <a:cubicBezTo>
                  <a:pt x="97165" y="-9137"/>
                  <a:pt x="2708" y="41663"/>
                  <a:pt x="62" y="4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04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14</Words>
  <Application>Microsoft Office PowerPoint</Application>
  <PresentationFormat>A3 297x420 mm</PresentationFormat>
  <Paragraphs>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BIZ UDP明朝 Medium</vt:lpstr>
      <vt:lpstr>BIZ UD明朝 Medium</vt:lpstr>
      <vt:lpstr>Arial</vt:lpstr>
      <vt:lpstr>Calibri</vt:lpstr>
      <vt:lpstr>Calibri Light</vt:lpstr>
      <vt:lpstr>Futura Condensed Extra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30</cp:revision>
  <dcterms:created xsi:type="dcterms:W3CDTF">2022-02-18T08:47:01Z</dcterms:created>
  <dcterms:modified xsi:type="dcterms:W3CDTF">2022-02-19T00:33:42Z</dcterms:modified>
</cp:coreProperties>
</file>